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7"/>
  </p:notesMasterIdLst>
  <p:sldIdLst>
    <p:sldId id="256" r:id="rId3"/>
    <p:sldId id="257" r:id="rId4"/>
    <p:sldId id="276" r:id="rId5"/>
    <p:sldId id="279" r:id="rId6"/>
    <p:sldId id="288" r:id="rId7"/>
    <p:sldId id="261" r:id="rId8"/>
    <p:sldId id="258" r:id="rId9"/>
    <p:sldId id="282" r:id="rId10"/>
    <p:sldId id="259" r:id="rId11"/>
    <p:sldId id="262" r:id="rId12"/>
    <p:sldId id="263" r:id="rId13"/>
    <p:sldId id="264" r:id="rId14"/>
    <p:sldId id="265" r:id="rId15"/>
    <p:sldId id="268" r:id="rId16"/>
    <p:sldId id="280" r:id="rId17"/>
    <p:sldId id="289" r:id="rId18"/>
    <p:sldId id="260" r:id="rId19"/>
    <p:sldId id="271" r:id="rId20"/>
    <p:sldId id="272" r:id="rId21"/>
    <p:sldId id="281" r:id="rId22"/>
    <p:sldId id="274" r:id="rId23"/>
    <p:sldId id="275" r:id="rId24"/>
    <p:sldId id="266" r:id="rId25"/>
    <p:sldId id="277" r:id="rId26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11" autoAdjust="0"/>
    <p:restoredTop sz="94660" autoAdjust="0"/>
  </p:normalViewPr>
  <p:slideViewPr>
    <p:cSldViewPr snapToGrid="0">
      <p:cViewPr varScale="1">
        <p:scale>
          <a:sx n="108" d="100"/>
          <a:sy n="108" d="100"/>
        </p:scale>
        <p:origin x="4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E948F28-FFF4-48FB-9F52-63B2FFC4E57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945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194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1443EE-E2E8-4474-A043-E7DBCD7606C2}" type="slidenum">
              <a:rPr lang="zh-CN" altLang="en-US" smtClean="0">
                <a:solidFill>
                  <a:srgbClr val="000000"/>
                </a:solidFill>
              </a:rPr>
              <a:t>15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8ED32-CE15-470F-AF91-17CAE9A06E9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CC473-D978-4FE1-8285-902AE14C617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F5F7E-3344-4B04-864F-AF215770AA5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FED55-EDB7-402B-9F3D-7CF0D64041ED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6890E-A1E4-4DBB-BCDA-4349BEFA85A5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164ED-7671-40CD-BD65-F62690927EC8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B4624-594D-4FF8-A33B-CBB7649FCE99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C9B7C-CA21-495D-A988-80204BC4F168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66750-887F-464A-94ED-284BEB458CEE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6EEBE-26B2-4230-B9DE-B2007006676C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EFB6D-D53E-4485-A9E9-D390100ECCC0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5BC72-47E5-4C1A-8A6C-39CF10AE663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9700C-EC31-4C81-B63A-896EB8FF6074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D132B-B2FA-45EB-A127-E6EF02A87D6B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6F008-F293-4246-8FCF-A5B86F513498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BF664-699F-47E3-902F-707E8172E26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D0804-785D-4236-98E3-C328A0BB09D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1D54D-D927-4BFB-8117-A07650CC170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00744-752D-4062-89CF-025D631A876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312C4-A3CD-4F86-B079-DED7FD7F75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1B4A8-5512-42FE-8960-45378794EAD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9CF15-F0ED-4E76-B247-0E0293CFAB1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AA827EA-7957-4394-8661-75D7BC9B5BD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71D7439A-5018-4D90-89F7-56E73E1592B6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6A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组合 100"/>
          <p:cNvGrpSpPr/>
          <p:nvPr/>
        </p:nvGrpSpPr>
        <p:grpSpPr>
          <a:xfrm>
            <a:off x="0" y="-430214"/>
            <a:ext cx="12187238" cy="5527676"/>
            <a:chOff x="0" y="-430213"/>
            <a:chExt cx="12187238" cy="5527675"/>
          </a:xfrm>
          <a:solidFill>
            <a:schemeClr val="bg1">
              <a:alpha val="18000"/>
            </a:schemeClr>
          </a:solidFill>
        </p:grpSpPr>
        <p:sp>
          <p:nvSpPr>
            <p:cNvPr id="11" name="Freeform 5"/>
            <p:cNvSpPr/>
            <p:nvPr/>
          </p:nvSpPr>
          <p:spPr bwMode="auto">
            <a:xfrm>
              <a:off x="11618913" y="4006850"/>
              <a:ext cx="133350" cy="128588"/>
            </a:xfrm>
            <a:custGeom>
              <a:avLst/>
              <a:gdLst>
                <a:gd name="T0" fmla="*/ 8 w 26"/>
                <a:gd name="T1" fmla="*/ 23 h 25"/>
                <a:gd name="T2" fmla="*/ 23 w 26"/>
                <a:gd name="T3" fmla="*/ 18 h 25"/>
                <a:gd name="T4" fmla="*/ 18 w 26"/>
                <a:gd name="T5" fmla="*/ 3 h 25"/>
                <a:gd name="T6" fmla="*/ 3 w 26"/>
                <a:gd name="T7" fmla="*/ 8 h 25"/>
                <a:gd name="T8" fmla="*/ 8 w 26"/>
                <a:gd name="T9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8" y="23"/>
                  </a:moveTo>
                  <a:cubicBezTo>
                    <a:pt x="14" y="25"/>
                    <a:pt x="20" y="23"/>
                    <a:pt x="23" y="18"/>
                  </a:cubicBezTo>
                  <a:cubicBezTo>
                    <a:pt x="26" y="12"/>
                    <a:pt x="24" y="6"/>
                    <a:pt x="18" y="3"/>
                  </a:cubicBezTo>
                  <a:cubicBezTo>
                    <a:pt x="13" y="0"/>
                    <a:pt x="6" y="2"/>
                    <a:pt x="3" y="8"/>
                  </a:cubicBezTo>
                  <a:cubicBezTo>
                    <a:pt x="0" y="13"/>
                    <a:pt x="3" y="20"/>
                    <a:pt x="8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11210925" y="3598862"/>
              <a:ext cx="955675" cy="950913"/>
            </a:xfrm>
            <a:custGeom>
              <a:avLst/>
              <a:gdLst>
                <a:gd name="T0" fmla="*/ 5 w 185"/>
                <a:gd name="T1" fmla="*/ 120 h 184"/>
                <a:gd name="T2" fmla="*/ 22 w 185"/>
                <a:gd name="T3" fmla="*/ 126 h 184"/>
                <a:gd name="T4" fmla="*/ 17 w 185"/>
                <a:gd name="T5" fmla="*/ 145 h 184"/>
                <a:gd name="T6" fmla="*/ 35 w 185"/>
                <a:gd name="T7" fmla="*/ 145 h 184"/>
                <a:gd name="T8" fmla="*/ 36 w 185"/>
                <a:gd name="T9" fmla="*/ 164 h 184"/>
                <a:gd name="T10" fmla="*/ 54 w 185"/>
                <a:gd name="T11" fmla="*/ 159 h 184"/>
                <a:gd name="T12" fmla="*/ 60 w 185"/>
                <a:gd name="T13" fmla="*/ 177 h 184"/>
                <a:gd name="T14" fmla="*/ 75 w 185"/>
                <a:gd name="T15" fmla="*/ 167 h 184"/>
                <a:gd name="T16" fmla="*/ 87 w 185"/>
                <a:gd name="T17" fmla="*/ 183 h 184"/>
                <a:gd name="T18" fmla="*/ 99 w 185"/>
                <a:gd name="T19" fmla="*/ 169 h 184"/>
                <a:gd name="T20" fmla="*/ 114 w 185"/>
                <a:gd name="T21" fmla="*/ 180 h 184"/>
                <a:gd name="T22" fmla="*/ 121 w 185"/>
                <a:gd name="T23" fmla="*/ 164 h 184"/>
                <a:gd name="T24" fmla="*/ 140 w 185"/>
                <a:gd name="T25" fmla="*/ 170 h 184"/>
                <a:gd name="T26" fmla="*/ 141 w 185"/>
                <a:gd name="T27" fmla="*/ 152 h 184"/>
                <a:gd name="T28" fmla="*/ 161 w 185"/>
                <a:gd name="T29" fmla="*/ 153 h 184"/>
                <a:gd name="T30" fmla="*/ 157 w 185"/>
                <a:gd name="T31" fmla="*/ 135 h 184"/>
                <a:gd name="T32" fmla="*/ 176 w 185"/>
                <a:gd name="T33" fmla="*/ 130 h 184"/>
                <a:gd name="T34" fmla="*/ 167 w 185"/>
                <a:gd name="T35" fmla="*/ 114 h 184"/>
                <a:gd name="T36" fmla="*/ 183 w 185"/>
                <a:gd name="T37" fmla="*/ 104 h 184"/>
                <a:gd name="T38" fmla="*/ 170 w 185"/>
                <a:gd name="T39" fmla="*/ 91 h 184"/>
                <a:gd name="T40" fmla="*/ 183 w 185"/>
                <a:gd name="T41" fmla="*/ 76 h 184"/>
                <a:gd name="T42" fmla="*/ 167 w 185"/>
                <a:gd name="T43" fmla="*/ 68 h 184"/>
                <a:gd name="T44" fmla="*/ 174 w 185"/>
                <a:gd name="T45" fmla="*/ 50 h 184"/>
                <a:gd name="T46" fmla="*/ 156 w 185"/>
                <a:gd name="T47" fmla="*/ 47 h 184"/>
                <a:gd name="T48" fmla="*/ 158 w 185"/>
                <a:gd name="T49" fmla="*/ 28 h 184"/>
                <a:gd name="T50" fmla="*/ 140 w 185"/>
                <a:gd name="T51" fmla="*/ 31 h 184"/>
                <a:gd name="T52" fmla="*/ 137 w 185"/>
                <a:gd name="T53" fmla="*/ 12 h 184"/>
                <a:gd name="T54" fmla="*/ 120 w 185"/>
                <a:gd name="T55" fmla="*/ 19 h 184"/>
                <a:gd name="T56" fmla="*/ 111 w 185"/>
                <a:gd name="T57" fmla="*/ 2 h 184"/>
                <a:gd name="T58" fmla="*/ 97 w 185"/>
                <a:gd name="T59" fmla="*/ 14 h 184"/>
                <a:gd name="T60" fmla="*/ 84 w 185"/>
                <a:gd name="T61" fmla="*/ 1 h 184"/>
                <a:gd name="T62" fmla="*/ 74 w 185"/>
                <a:gd name="T63" fmla="*/ 16 h 184"/>
                <a:gd name="T64" fmla="*/ 57 w 185"/>
                <a:gd name="T65" fmla="*/ 7 h 184"/>
                <a:gd name="T66" fmla="*/ 53 w 185"/>
                <a:gd name="T67" fmla="*/ 25 h 184"/>
                <a:gd name="T68" fmla="*/ 33 w 185"/>
                <a:gd name="T69" fmla="*/ 21 h 184"/>
                <a:gd name="T70" fmla="*/ 35 w 185"/>
                <a:gd name="T71" fmla="*/ 39 h 184"/>
                <a:gd name="T72" fmla="*/ 15 w 185"/>
                <a:gd name="T73" fmla="*/ 42 h 184"/>
                <a:gd name="T74" fmla="*/ 22 w 185"/>
                <a:gd name="T75" fmla="*/ 59 h 184"/>
                <a:gd name="T76" fmla="*/ 4 w 185"/>
                <a:gd name="T77" fmla="*/ 66 h 184"/>
                <a:gd name="T78" fmla="*/ 15 w 185"/>
                <a:gd name="T79" fmla="*/ 81 h 184"/>
                <a:gd name="T80" fmla="*/ 0 w 185"/>
                <a:gd name="T81" fmla="*/ 93 h 184"/>
                <a:gd name="T82" fmla="*/ 15 w 185"/>
                <a:gd name="T83" fmla="*/ 104 h 184"/>
                <a:gd name="T84" fmla="*/ 37 w 185"/>
                <a:gd name="T85" fmla="*/ 64 h 184"/>
                <a:gd name="T86" fmla="*/ 147 w 185"/>
                <a:gd name="T87" fmla="*/ 119 h 184"/>
                <a:gd name="T88" fmla="*/ 37 w 185"/>
                <a:gd name="T89" fmla="*/ 6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5" h="184">
                  <a:moveTo>
                    <a:pt x="17" y="113"/>
                  </a:moveTo>
                  <a:cubicBezTo>
                    <a:pt x="5" y="120"/>
                    <a:pt x="5" y="120"/>
                    <a:pt x="5" y="120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22" y="126"/>
                    <a:pt x="22" y="126"/>
                    <a:pt x="22" y="126"/>
                  </a:cubicBezTo>
                  <a:cubicBezTo>
                    <a:pt x="26" y="134"/>
                    <a:pt x="26" y="134"/>
                    <a:pt x="26" y="134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22" y="151"/>
                    <a:pt x="22" y="151"/>
                    <a:pt x="22" y="151"/>
                  </a:cubicBezTo>
                  <a:cubicBezTo>
                    <a:pt x="35" y="145"/>
                    <a:pt x="35" y="145"/>
                    <a:pt x="35" y="145"/>
                  </a:cubicBezTo>
                  <a:cubicBezTo>
                    <a:pt x="42" y="152"/>
                    <a:pt x="42" y="152"/>
                    <a:pt x="42" y="152"/>
                  </a:cubicBezTo>
                  <a:cubicBezTo>
                    <a:pt x="36" y="164"/>
                    <a:pt x="36" y="164"/>
                    <a:pt x="36" y="164"/>
                  </a:cubicBezTo>
                  <a:cubicBezTo>
                    <a:pt x="42" y="169"/>
                    <a:pt x="42" y="169"/>
                    <a:pt x="42" y="169"/>
                  </a:cubicBezTo>
                  <a:cubicBezTo>
                    <a:pt x="54" y="159"/>
                    <a:pt x="54" y="159"/>
                    <a:pt x="54" y="159"/>
                  </a:cubicBezTo>
                  <a:cubicBezTo>
                    <a:pt x="62" y="164"/>
                    <a:pt x="62" y="164"/>
                    <a:pt x="62" y="164"/>
                  </a:cubicBezTo>
                  <a:cubicBezTo>
                    <a:pt x="60" y="177"/>
                    <a:pt x="60" y="177"/>
                    <a:pt x="60" y="177"/>
                  </a:cubicBezTo>
                  <a:cubicBezTo>
                    <a:pt x="68" y="181"/>
                    <a:pt x="68" y="181"/>
                    <a:pt x="68" y="181"/>
                  </a:cubicBezTo>
                  <a:cubicBezTo>
                    <a:pt x="75" y="167"/>
                    <a:pt x="75" y="167"/>
                    <a:pt x="75" y="167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87" y="183"/>
                    <a:pt x="87" y="183"/>
                    <a:pt x="87" y="183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99" y="169"/>
                    <a:pt x="99" y="169"/>
                    <a:pt x="99" y="169"/>
                  </a:cubicBezTo>
                  <a:cubicBezTo>
                    <a:pt x="108" y="168"/>
                    <a:pt x="108" y="168"/>
                    <a:pt x="108" y="168"/>
                  </a:cubicBezTo>
                  <a:cubicBezTo>
                    <a:pt x="114" y="180"/>
                    <a:pt x="114" y="180"/>
                    <a:pt x="114" y="180"/>
                  </a:cubicBezTo>
                  <a:cubicBezTo>
                    <a:pt x="122" y="179"/>
                    <a:pt x="122" y="179"/>
                    <a:pt x="122" y="179"/>
                  </a:cubicBezTo>
                  <a:cubicBezTo>
                    <a:pt x="121" y="164"/>
                    <a:pt x="121" y="164"/>
                    <a:pt x="121" y="164"/>
                  </a:cubicBezTo>
                  <a:cubicBezTo>
                    <a:pt x="130" y="160"/>
                    <a:pt x="130" y="160"/>
                    <a:pt x="130" y="160"/>
                  </a:cubicBezTo>
                  <a:cubicBezTo>
                    <a:pt x="140" y="170"/>
                    <a:pt x="140" y="170"/>
                    <a:pt x="140" y="170"/>
                  </a:cubicBezTo>
                  <a:cubicBezTo>
                    <a:pt x="147" y="166"/>
                    <a:pt x="147" y="166"/>
                    <a:pt x="147" y="166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48" y="146"/>
                    <a:pt x="148" y="146"/>
                    <a:pt x="148" y="146"/>
                  </a:cubicBezTo>
                  <a:cubicBezTo>
                    <a:pt x="161" y="153"/>
                    <a:pt x="161" y="153"/>
                    <a:pt x="161" y="153"/>
                  </a:cubicBezTo>
                  <a:cubicBezTo>
                    <a:pt x="166" y="147"/>
                    <a:pt x="166" y="147"/>
                    <a:pt x="166" y="147"/>
                  </a:cubicBezTo>
                  <a:cubicBezTo>
                    <a:pt x="157" y="135"/>
                    <a:pt x="157" y="135"/>
                    <a:pt x="157" y="135"/>
                  </a:cubicBezTo>
                  <a:cubicBezTo>
                    <a:pt x="162" y="127"/>
                    <a:pt x="162" y="127"/>
                    <a:pt x="162" y="127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9" y="123"/>
                    <a:pt x="179" y="123"/>
                    <a:pt x="179" y="123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70" y="105"/>
                    <a:pt x="170" y="105"/>
                    <a:pt x="170" y="105"/>
                  </a:cubicBezTo>
                  <a:cubicBezTo>
                    <a:pt x="183" y="104"/>
                    <a:pt x="183" y="104"/>
                    <a:pt x="183" y="104"/>
                  </a:cubicBezTo>
                  <a:cubicBezTo>
                    <a:pt x="185" y="96"/>
                    <a:pt x="185" y="96"/>
                    <a:pt x="185" y="96"/>
                  </a:cubicBezTo>
                  <a:cubicBezTo>
                    <a:pt x="170" y="91"/>
                    <a:pt x="170" y="91"/>
                    <a:pt x="170" y="91"/>
                  </a:cubicBezTo>
                  <a:cubicBezTo>
                    <a:pt x="170" y="82"/>
                    <a:pt x="170" y="82"/>
                    <a:pt x="170" y="82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2" y="68"/>
                    <a:pt x="182" y="68"/>
                    <a:pt x="182" y="68"/>
                  </a:cubicBezTo>
                  <a:cubicBezTo>
                    <a:pt x="167" y="68"/>
                    <a:pt x="167" y="68"/>
                    <a:pt x="167" y="68"/>
                  </a:cubicBezTo>
                  <a:cubicBezTo>
                    <a:pt x="164" y="60"/>
                    <a:pt x="164" y="60"/>
                    <a:pt x="164" y="60"/>
                  </a:cubicBezTo>
                  <a:cubicBezTo>
                    <a:pt x="174" y="50"/>
                    <a:pt x="174" y="50"/>
                    <a:pt x="174" y="50"/>
                  </a:cubicBezTo>
                  <a:cubicBezTo>
                    <a:pt x="171" y="43"/>
                    <a:pt x="171" y="43"/>
                    <a:pt x="171" y="43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3" y="22"/>
                    <a:pt x="153" y="22"/>
                    <a:pt x="153" y="22"/>
                  </a:cubicBezTo>
                  <a:cubicBezTo>
                    <a:pt x="140" y="31"/>
                    <a:pt x="140" y="31"/>
                    <a:pt x="140" y="31"/>
                  </a:cubicBezTo>
                  <a:cubicBezTo>
                    <a:pt x="133" y="25"/>
                    <a:pt x="133" y="25"/>
                    <a:pt x="133" y="25"/>
                  </a:cubicBezTo>
                  <a:cubicBezTo>
                    <a:pt x="137" y="12"/>
                    <a:pt x="137" y="12"/>
                    <a:pt x="137" y="12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5" y="104"/>
                    <a:pt x="15" y="104"/>
                    <a:pt x="15" y="104"/>
                  </a:cubicBezTo>
                  <a:lnTo>
                    <a:pt x="17" y="113"/>
                  </a:lnTo>
                  <a:close/>
                  <a:moveTo>
                    <a:pt x="37" y="64"/>
                  </a:moveTo>
                  <a:cubicBezTo>
                    <a:pt x="53" y="34"/>
                    <a:pt x="89" y="22"/>
                    <a:pt x="120" y="37"/>
                  </a:cubicBezTo>
                  <a:cubicBezTo>
                    <a:pt x="150" y="52"/>
                    <a:pt x="162" y="89"/>
                    <a:pt x="147" y="119"/>
                  </a:cubicBezTo>
                  <a:cubicBezTo>
                    <a:pt x="132" y="149"/>
                    <a:pt x="95" y="161"/>
                    <a:pt x="65" y="146"/>
                  </a:cubicBezTo>
                  <a:cubicBezTo>
                    <a:pt x="35" y="131"/>
                    <a:pt x="22" y="94"/>
                    <a:pt x="37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4889500" y="738187"/>
              <a:ext cx="2970213" cy="2957513"/>
            </a:xfrm>
            <a:custGeom>
              <a:avLst/>
              <a:gdLst>
                <a:gd name="T0" fmla="*/ 28 w 575"/>
                <a:gd name="T1" fmla="*/ 237 h 572"/>
                <a:gd name="T2" fmla="*/ 41 w 575"/>
                <a:gd name="T3" fmla="*/ 192 h 572"/>
                <a:gd name="T4" fmla="*/ 62 w 575"/>
                <a:gd name="T5" fmla="*/ 149 h 572"/>
                <a:gd name="T6" fmla="*/ 90 w 575"/>
                <a:gd name="T7" fmla="*/ 111 h 572"/>
                <a:gd name="T8" fmla="*/ 124 w 575"/>
                <a:gd name="T9" fmla="*/ 79 h 572"/>
                <a:gd name="T10" fmla="*/ 164 w 575"/>
                <a:gd name="T11" fmla="*/ 53 h 572"/>
                <a:gd name="T12" fmla="*/ 208 w 575"/>
                <a:gd name="T13" fmla="*/ 35 h 572"/>
                <a:gd name="T14" fmla="*/ 255 w 575"/>
                <a:gd name="T15" fmla="*/ 25 h 572"/>
                <a:gd name="T16" fmla="*/ 302 w 575"/>
                <a:gd name="T17" fmla="*/ 23 h 572"/>
                <a:gd name="T18" fmla="*/ 349 w 575"/>
                <a:gd name="T19" fmla="*/ 30 h 572"/>
                <a:gd name="T20" fmla="*/ 394 w 575"/>
                <a:gd name="T21" fmla="*/ 45 h 572"/>
                <a:gd name="T22" fmla="*/ 410 w 575"/>
                <a:gd name="T23" fmla="*/ 50 h 572"/>
                <a:gd name="T24" fmla="*/ 409 w 575"/>
                <a:gd name="T25" fmla="*/ 47 h 572"/>
                <a:gd name="T26" fmla="*/ 414 w 575"/>
                <a:gd name="T27" fmla="*/ 48 h 572"/>
                <a:gd name="T28" fmla="*/ 443 w 575"/>
                <a:gd name="T29" fmla="*/ 45 h 572"/>
                <a:gd name="T30" fmla="*/ 484 w 575"/>
                <a:gd name="T31" fmla="*/ 76 h 572"/>
                <a:gd name="T32" fmla="*/ 519 w 575"/>
                <a:gd name="T33" fmla="*/ 114 h 572"/>
                <a:gd name="T34" fmla="*/ 546 w 575"/>
                <a:gd name="T35" fmla="*/ 158 h 572"/>
                <a:gd name="T36" fmla="*/ 532 w 575"/>
                <a:gd name="T37" fmla="*/ 171 h 572"/>
                <a:gd name="T38" fmla="*/ 529 w 575"/>
                <a:gd name="T39" fmla="*/ 176 h 572"/>
                <a:gd name="T40" fmla="*/ 544 w 575"/>
                <a:gd name="T41" fmla="*/ 218 h 572"/>
                <a:gd name="T42" fmla="*/ 552 w 575"/>
                <a:gd name="T43" fmla="*/ 264 h 572"/>
                <a:gd name="T44" fmla="*/ 552 w 575"/>
                <a:gd name="T45" fmla="*/ 311 h 572"/>
                <a:gd name="T46" fmla="*/ 543 w 575"/>
                <a:gd name="T47" fmla="*/ 358 h 572"/>
                <a:gd name="T48" fmla="*/ 526 w 575"/>
                <a:gd name="T49" fmla="*/ 402 h 572"/>
                <a:gd name="T50" fmla="*/ 502 w 575"/>
                <a:gd name="T51" fmla="*/ 442 h 572"/>
                <a:gd name="T52" fmla="*/ 470 w 575"/>
                <a:gd name="T53" fmla="*/ 478 h 572"/>
                <a:gd name="T54" fmla="*/ 433 w 575"/>
                <a:gd name="T55" fmla="*/ 507 h 572"/>
                <a:gd name="T56" fmla="*/ 391 w 575"/>
                <a:gd name="T57" fmla="*/ 529 h 572"/>
                <a:gd name="T58" fmla="*/ 346 w 575"/>
                <a:gd name="T59" fmla="*/ 543 h 572"/>
                <a:gd name="T60" fmla="*/ 298 w 575"/>
                <a:gd name="T61" fmla="*/ 549 h 572"/>
                <a:gd name="T62" fmla="*/ 251 w 575"/>
                <a:gd name="T63" fmla="*/ 547 h 572"/>
                <a:gd name="T64" fmla="*/ 205 w 575"/>
                <a:gd name="T65" fmla="*/ 536 h 572"/>
                <a:gd name="T66" fmla="*/ 161 w 575"/>
                <a:gd name="T67" fmla="*/ 517 h 572"/>
                <a:gd name="T68" fmla="*/ 122 w 575"/>
                <a:gd name="T69" fmla="*/ 491 h 572"/>
                <a:gd name="T70" fmla="*/ 88 w 575"/>
                <a:gd name="T71" fmla="*/ 458 h 572"/>
                <a:gd name="T72" fmla="*/ 60 w 575"/>
                <a:gd name="T73" fmla="*/ 420 h 572"/>
                <a:gd name="T74" fmla="*/ 40 w 575"/>
                <a:gd name="T75" fmla="*/ 377 h 572"/>
                <a:gd name="T76" fmla="*/ 27 w 575"/>
                <a:gd name="T77" fmla="*/ 331 h 572"/>
                <a:gd name="T78" fmla="*/ 23 w 575"/>
                <a:gd name="T79" fmla="*/ 284 h 572"/>
                <a:gd name="T80" fmla="*/ 64 w 575"/>
                <a:gd name="T81" fmla="*/ 249 h 572"/>
                <a:gd name="T82" fmla="*/ 228 w 575"/>
                <a:gd name="T83" fmla="*/ 68 h 572"/>
                <a:gd name="T84" fmla="*/ 273 w 575"/>
                <a:gd name="T85" fmla="*/ 255 h 572"/>
                <a:gd name="T86" fmla="*/ 348 w 575"/>
                <a:gd name="T87" fmla="*/ 243 h 572"/>
                <a:gd name="T88" fmla="*/ 492 w 575"/>
                <a:gd name="T89" fmla="*/ 185 h 572"/>
                <a:gd name="T90" fmla="*/ 390 w 575"/>
                <a:gd name="T91" fmla="*/ 488 h 572"/>
                <a:gd name="T92" fmla="*/ 265 w 575"/>
                <a:gd name="T93" fmla="*/ 356 h 572"/>
                <a:gd name="T94" fmla="*/ 184 w 575"/>
                <a:gd name="T95" fmla="*/ 487 h 572"/>
                <a:gd name="T96" fmla="*/ 61 w 575"/>
                <a:gd name="T97" fmla="*/ 275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75" h="572">
                  <a:moveTo>
                    <a:pt x="25" y="265"/>
                  </a:moveTo>
                  <a:cubicBezTo>
                    <a:pt x="3" y="259"/>
                    <a:pt x="3" y="259"/>
                    <a:pt x="3" y="259"/>
                  </a:cubicBezTo>
                  <a:cubicBezTo>
                    <a:pt x="4" y="240"/>
                    <a:pt x="4" y="240"/>
                    <a:pt x="4" y="240"/>
                  </a:cubicBezTo>
                  <a:cubicBezTo>
                    <a:pt x="28" y="237"/>
                    <a:pt x="28" y="237"/>
                    <a:pt x="28" y="237"/>
                  </a:cubicBezTo>
                  <a:cubicBezTo>
                    <a:pt x="33" y="218"/>
                    <a:pt x="33" y="218"/>
                    <a:pt x="33" y="218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7" y="190"/>
                    <a:pt x="17" y="190"/>
                    <a:pt x="17" y="190"/>
                  </a:cubicBezTo>
                  <a:cubicBezTo>
                    <a:pt x="41" y="192"/>
                    <a:pt x="41" y="192"/>
                    <a:pt x="41" y="192"/>
                  </a:cubicBezTo>
                  <a:cubicBezTo>
                    <a:pt x="49" y="174"/>
                    <a:pt x="49" y="174"/>
                    <a:pt x="49" y="174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9" y="143"/>
                    <a:pt x="39" y="143"/>
                    <a:pt x="39" y="143"/>
                  </a:cubicBezTo>
                  <a:cubicBezTo>
                    <a:pt x="62" y="149"/>
                    <a:pt x="62" y="149"/>
                    <a:pt x="62" y="149"/>
                  </a:cubicBezTo>
                  <a:cubicBezTo>
                    <a:pt x="73" y="133"/>
                    <a:pt x="73" y="133"/>
                    <a:pt x="73" y="133"/>
                  </a:cubicBezTo>
                  <a:cubicBezTo>
                    <a:pt x="57" y="117"/>
                    <a:pt x="57" y="117"/>
                    <a:pt x="57" y="117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90" y="111"/>
                    <a:pt x="90" y="111"/>
                    <a:pt x="90" y="111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105" y="65"/>
                    <a:pt x="105" y="65"/>
                    <a:pt x="105" y="65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32" y="47"/>
                    <a:pt x="132" y="47"/>
                    <a:pt x="132" y="47"/>
                  </a:cubicBezTo>
                  <a:cubicBezTo>
                    <a:pt x="148" y="36"/>
                    <a:pt x="148" y="36"/>
                    <a:pt x="148" y="36"/>
                  </a:cubicBezTo>
                  <a:cubicBezTo>
                    <a:pt x="164" y="53"/>
                    <a:pt x="164" y="53"/>
                    <a:pt x="164" y="53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77" y="23"/>
                    <a:pt x="177" y="23"/>
                    <a:pt x="177" y="23"/>
                  </a:cubicBezTo>
                  <a:cubicBezTo>
                    <a:pt x="195" y="15"/>
                    <a:pt x="195" y="15"/>
                    <a:pt x="195" y="15"/>
                  </a:cubicBezTo>
                  <a:cubicBezTo>
                    <a:pt x="208" y="35"/>
                    <a:pt x="208" y="35"/>
                    <a:pt x="208" y="35"/>
                  </a:cubicBezTo>
                  <a:cubicBezTo>
                    <a:pt x="227" y="30"/>
                    <a:pt x="227" y="30"/>
                    <a:pt x="227" y="30"/>
                  </a:cubicBezTo>
                  <a:cubicBezTo>
                    <a:pt x="226" y="8"/>
                    <a:pt x="226" y="8"/>
                    <a:pt x="226" y="8"/>
                  </a:cubicBezTo>
                  <a:cubicBezTo>
                    <a:pt x="245" y="3"/>
                    <a:pt x="245" y="3"/>
                    <a:pt x="245" y="3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74" y="24"/>
                    <a:pt x="274" y="24"/>
                    <a:pt x="274" y="24"/>
                  </a:cubicBezTo>
                  <a:cubicBezTo>
                    <a:pt x="277" y="1"/>
                    <a:pt x="277" y="1"/>
                    <a:pt x="277" y="1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302" y="23"/>
                    <a:pt x="302" y="23"/>
                    <a:pt x="302" y="23"/>
                  </a:cubicBezTo>
                  <a:cubicBezTo>
                    <a:pt x="322" y="25"/>
                    <a:pt x="322" y="25"/>
                    <a:pt x="322" y="25"/>
                  </a:cubicBezTo>
                  <a:cubicBezTo>
                    <a:pt x="328" y="4"/>
                    <a:pt x="328" y="4"/>
                    <a:pt x="328" y="4"/>
                  </a:cubicBezTo>
                  <a:cubicBezTo>
                    <a:pt x="348" y="6"/>
                    <a:pt x="348" y="6"/>
                    <a:pt x="348" y="6"/>
                  </a:cubicBezTo>
                  <a:cubicBezTo>
                    <a:pt x="349" y="30"/>
                    <a:pt x="349" y="30"/>
                    <a:pt x="349" y="30"/>
                  </a:cubicBezTo>
                  <a:cubicBezTo>
                    <a:pt x="368" y="36"/>
                    <a:pt x="368" y="36"/>
                    <a:pt x="368" y="36"/>
                  </a:cubicBezTo>
                  <a:cubicBezTo>
                    <a:pt x="378" y="15"/>
                    <a:pt x="378" y="15"/>
                    <a:pt x="378" y="15"/>
                  </a:cubicBezTo>
                  <a:cubicBezTo>
                    <a:pt x="397" y="21"/>
                    <a:pt x="397" y="21"/>
                    <a:pt x="397" y="21"/>
                  </a:cubicBezTo>
                  <a:cubicBezTo>
                    <a:pt x="394" y="45"/>
                    <a:pt x="394" y="45"/>
                    <a:pt x="394" y="45"/>
                  </a:cubicBezTo>
                  <a:cubicBezTo>
                    <a:pt x="410" y="53"/>
                    <a:pt x="410" y="53"/>
                    <a:pt x="410" y="53"/>
                  </a:cubicBezTo>
                  <a:cubicBezTo>
                    <a:pt x="410" y="52"/>
                    <a:pt x="410" y="52"/>
                    <a:pt x="410" y="52"/>
                  </a:cubicBezTo>
                  <a:cubicBezTo>
                    <a:pt x="410" y="51"/>
                    <a:pt x="410" y="51"/>
                    <a:pt x="410" y="51"/>
                  </a:cubicBezTo>
                  <a:cubicBezTo>
                    <a:pt x="410" y="50"/>
                    <a:pt x="410" y="50"/>
                    <a:pt x="410" y="50"/>
                  </a:cubicBezTo>
                  <a:cubicBezTo>
                    <a:pt x="409" y="49"/>
                    <a:pt x="409" y="49"/>
                    <a:pt x="409" y="49"/>
                  </a:cubicBezTo>
                  <a:cubicBezTo>
                    <a:pt x="409" y="48"/>
                    <a:pt x="409" y="48"/>
                    <a:pt x="409" y="48"/>
                  </a:cubicBezTo>
                  <a:cubicBezTo>
                    <a:pt x="409" y="47"/>
                    <a:pt x="409" y="47"/>
                    <a:pt x="409" y="47"/>
                  </a:cubicBezTo>
                  <a:cubicBezTo>
                    <a:pt x="409" y="47"/>
                    <a:pt x="409" y="47"/>
                    <a:pt x="409" y="47"/>
                  </a:cubicBezTo>
                  <a:cubicBezTo>
                    <a:pt x="414" y="46"/>
                    <a:pt x="414" y="46"/>
                    <a:pt x="414" y="46"/>
                  </a:cubicBezTo>
                  <a:cubicBezTo>
                    <a:pt x="414" y="46"/>
                    <a:pt x="414" y="46"/>
                    <a:pt x="414" y="46"/>
                  </a:cubicBezTo>
                  <a:cubicBezTo>
                    <a:pt x="414" y="47"/>
                    <a:pt x="414" y="47"/>
                    <a:pt x="414" y="47"/>
                  </a:cubicBezTo>
                  <a:cubicBezTo>
                    <a:pt x="414" y="48"/>
                    <a:pt x="414" y="48"/>
                    <a:pt x="414" y="48"/>
                  </a:cubicBezTo>
                  <a:cubicBezTo>
                    <a:pt x="415" y="49"/>
                    <a:pt x="415" y="49"/>
                    <a:pt x="415" y="49"/>
                  </a:cubicBezTo>
                  <a:cubicBezTo>
                    <a:pt x="415" y="50"/>
                    <a:pt x="415" y="50"/>
                    <a:pt x="415" y="50"/>
                  </a:cubicBezTo>
                  <a:cubicBezTo>
                    <a:pt x="426" y="36"/>
                    <a:pt x="426" y="36"/>
                    <a:pt x="426" y="36"/>
                  </a:cubicBezTo>
                  <a:cubicBezTo>
                    <a:pt x="443" y="45"/>
                    <a:pt x="443" y="45"/>
                    <a:pt x="443" y="45"/>
                  </a:cubicBezTo>
                  <a:cubicBezTo>
                    <a:pt x="436" y="67"/>
                    <a:pt x="436" y="67"/>
                    <a:pt x="436" y="67"/>
                  </a:cubicBezTo>
                  <a:cubicBezTo>
                    <a:pt x="451" y="79"/>
                    <a:pt x="451" y="79"/>
                    <a:pt x="451" y="79"/>
                  </a:cubicBezTo>
                  <a:cubicBezTo>
                    <a:pt x="468" y="64"/>
                    <a:pt x="468" y="64"/>
                    <a:pt x="468" y="64"/>
                  </a:cubicBezTo>
                  <a:cubicBezTo>
                    <a:pt x="484" y="76"/>
                    <a:pt x="484" y="76"/>
                    <a:pt x="484" y="76"/>
                  </a:cubicBezTo>
                  <a:cubicBezTo>
                    <a:pt x="473" y="97"/>
                    <a:pt x="473" y="97"/>
                    <a:pt x="473" y="97"/>
                  </a:cubicBezTo>
                  <a:cubicBezTo>
                    <a:pt x="486" y="112"/>
                    <a:pt x="486" y="112"/>
                    <a:pt x="486" y="112"/>
                  </a:cubicBezTo>
                  <a:cubicBezTo>
                    <a:pt x="505" y="100"/>
                    <a:pt x="505" y="100"/>
                    <a:pt x="505" y="100"/>
                  </a:cubicBezTo>
                  <a:cubicBezTo>
                    <a:pt x="519" y="114"/>
                    <a:pt x="519" y="114"/>
                    <a:pt x="519" y="114"/>
                  </a:cubicBezTo>
                  <a:cubicBezTo>
                    <a:pt x="504" y="133"/>
                    <a:pt x="504" y="133"/>
                    <a:pt x="504" y="133"/>
                  </a:cubicBezTo>
                  <a:cubicBezTo>
                    <a:pt x="514" y="149"/>
                    <a:pt x="514" y="149"/>
                    <a:pt x="514" y="149"/>
                  </a:cubicBezTo>
                  <a:cubicBezTo>
                    <a:pt x="535" y="141"/>
                    <a:pt x="535" y="141"/>
                    <a:pt x="535" y="141"/>
                  </a:cubicBezTo>
                  <a:cubicBezTo>
                    <a:pt x="546" y="158"/>
                    <a:pt x="546" y="158"/>
                    <a:pt x="546" y="158"/>
                  </a:cubicBezTo>
                  <a:cubicBezTo>
                    <a:pt x="531" y="171"/>
                    <a:pt x="531" y="171"/>
                    <a:pt x="531" y="171"/>
                  </a:cubicBezTo>
                  <a:cubicBezTo>
                    <a:pt x="531" y="171"/>
                    <a:pt x="531" y="171"/>
                    <a:pt x="531" y="171"/>
                  </a:cubicBezTo>
                  <a:cubicBezTo>
                    <a:pt x="532" y="171"/>
                    <a:pt x="532" y="171"/>
                    <a:pt x="532" y="171"/>
                  </a:cubicBezTo>
                  <a:cubicBezTo>
                    <a:pt x="532" y="171"/>
                    <a:pt x="532" y="171"/>
                    <a:pt x="532" y="171"/>
                  </a:cubicBezTo>
                  <a:cubicBezTo>
                    <a:pt x="531" y="176"/>
                    <a:pt x="531" y="176"/>
                    <a:pt x="531" y="176"/>
                  </a:cubicBezTo>
                  <a:cubicBezTo>
                    <a:pt x="531" y="176"/>
                    <a:pt x="531" y="176"/>
                    <a:pt x="531" y="176"/>
                  </a:cubicBezTo>
                  <a:cubicBezTo>
                    <a:pt x="530" y="176"/>
                    <a:pt x="530" y="176"/>
                    <a:pt x="530" y="176"/>
                  </a:cubicBezTo>
                  <a:cubicBezTo>
                    <a:pt x="529" y="176"/>
                    <a:pt x="529" y="176"/>
                    <a:pt x="529" y="176"/>
                  </a:cubicBezTo>
                  <a:cubicBezTo>
                    <a:pt x="535" y="192"/>
                    <a:pt x="535" y="192"/>
                    <a:pt x="535" y="192"/>
                  </a:cubicBezTo>
                  <a:cubicBezTo>
                    <a:pt x="557" y="187"/>
                    <a:pt x="557" y="187"/>
                    <a:pt x="557" y="187"/>
                  </a:cubicBezTo>
                  <a:cubicBezTo>
                    <a:pt x="565" y="206"/>
                    <a:pt x="565" y="206"/>
                    <a:pt x="565" y="206"/>
                  </a:cubicBezTo>
                  <a:cubicBezTo>
                    <a:pt x="544" y="218"/>
                    <a:pt x="544" y="218"/>
                    <a:pt x="544" y="218"/>
                  </a:cubicBezTo>
                  <a:cubicBezTo>
                    <a:pt x="548" y="237"/>
                    <a:pt x="548" y="237"/>
                    <a:pt x="548" y="237"/>
                  </a:cubicBezTo>
                  <a:cubicBezTo>
                    <a:pt x="571" y="237"/>
                    <a:pt x="571" y="237"/>
                    <a:pt x="571" y="237"/>
                  </a:cubicBezTo>
                  <a:cubicBezTo>
                    <a:pt x="575" y="256"/>
                    <a:pt x="575" y="256"/>
                    <a:pt x="575" y="256"/>
                  </a:cubicBezTo>
                  <a:cubicBezTo>
                    <a:pt x="552" y="264"/>
                    <a:pt x="552" y="264"/>
                    <a:pt x="552" y="264"/>
                  </a:cubicBezTo>
                  <a:cubicBezTo>
                    <a:pt x="553" y="284"/>
                    <a:pt x="553" y="284"/>
                    <a:pt x="553" y="284"/>
                  </a:cubicBezTo>
                  <a:cubicBezTo>
                    <a:pt x="575" y="287"/>
                    <a:pt x="575" y="287"/>
                    <a:pt x="575" y="287"/>
                  </a:cubicBezTo>
                  <a:cubicBezTo>
                    <a:pt x="575" y="307"/>
                    <a:pt x="575" y="307"/>
                    <a:pt x="575" y="307"/>
                  </a:cubicBezTo>
                  <a:cubicBezTo>
                    <a:pt x="552" y="311"/>
                    <a:pt x="552" y="311"/>
                    <a:pt x="552" y="311"/>
                  </a:cubicBezTo>
                  <a:cubicBezTo>
                    <a:pt x="549" y="331"/>
                    <a:pt x="549" y="331"/>
                    <a:pt x="549" y="331"/>
                  </a:cubicBezTo>
                  <a:cubicBezTo>
                    <a:pt x="570" y="338"/>
                    <a:pt x="570" y="338"/>
                    <a:pt x="570" y="338"/>
                  </a:cubicBezTo>
                  <a:cubicBezTo>
                    <a:pt x="567" y="358"/>
                    <a:pt x="567" y="358"/>
                    <a:pt x="567" y="358"/>
                  </a:cubicBezTo>
                  <a:cubicBezTo>
                    <a:pt x="543" y="358"/>
                    <a:pt x="543" y="358"/>
                    <a:pt x="543" y="358"/>
                  </a:cubicBezTo>
                  <a:cubicBezTo>
                    <a:pt x="537" y="376"/>
                    <a:pt x="537" y="376"/>
                    <a:pt x="537" y="376"/>
                  </a:cubicBezTo>
                  <a:cubicBezTo>
                    <a:pt x="556" y="388"/>
                    <a:pt x="556" y="388"/>
                    <a:pt x="556" y="388"/>
                  </a:cubicBezTo>
                  <a:cubicBezTo>
                    <a:pt x="550" y="406"/>
                    <a:pt x="550" y="406"/>
                    <a:pt x="550" y="406"/>
                  </a:cubicBezTo>
                  <a:cubicBezTo>
                    <a:pt x="526" y="402"/>
                    <a:pt x="526" y="402"/>
                    <a:pt x="526" y="402"/>
                  </a:cubicBezTo>
                  <a:cubicBezTo>
                    <a:pt x="516" y="419"/>
                    <a:pt x="516" y="419"/>
                    <a:pt x="516" y="419"/>
                  </a:cubicBezTo>
                  <a:cubicBezTo>
                    <a:pt x="534" y="433"/>
                    <a:pt x="534" y="433"/>
                    <a:pt x="534" y="433"/>
                  </a:cubicBezTo>
                  <a:cubicBezTo>
                    <a:pt x="524" y="450"/>
                    <a:pt x="524" y="450"/>
                    <a:pt x="524" y="450"/>
                  </a:cubicBezTo>
                  <a:cubicBezTo>
                    <a:pt x="502" y="442"/>
                    <a:pt x="502" y="442"/>
                    <a:pt x="502" y="442"/>
                  </a:cubicBezTo>
                  <a:cubicBezTo>
                    <a:pt x="489" y="457"/>
                    <a:pt x="489" y="457"/>
                    <a:pt x="489" y="457"/>
                  </a:cubicBezTo>
                  <a:cubicBezTo>
                    <a:pt x="503" y="475"/>
                    <a:pt x="503" y="475"/>
                    <a:pt x="503" y="475"/>
                  </a:cubicBezTo>
                  <a:cubicBezTo>
                    <a:pt x="491" y="490"/>
                    <a:pt x="491" y="490"/>
                    <a:pt x="491" y="490"/>
                  </a:cubicBezTo>
                  <a:cubicBezTo>
                    <a:pt x="470" y="478"/>
                    <a:pt x="470" y="478"/>
                    <a:pt x="470" y="478"/>
                  </a:cubicBezTo>
                  <a:cubicBezTo>
                    <a:pt x="455" y="490"/>
                    <a:pt x="455" y="490"/>
                    <a:pt x="455" y="490"/>
                  </a:cubicBezTo>
                  <a:cubicBezTo>
                    <a:pt x="466" y="510"/>
                    <a:pt x="466" y="510"/>
                    <a:pt x="466" y="510"/>
                  </a:cubicBezTo>
                  <a:cubicBezTo>
                    <a:pt x="451" y="522"/>
                    <a:pt x="451" y="522"/>
                    <a:pt x="451" y="522"/>
                  </a:cubicBezTo>
                  <a:cubicBezTo>
                    <a:pt x="433" y="507"/>
                    <a:pt x="433" y="507"/>
                    <a:pt x="433" y="507"/>
                  </a:cubicBezTo>
                  <a:cubicBezTo>
                    <a:pt x="416" y="516"/>
                    <a:pt x="416" y="516"/>
                    <a:pt x="416" y="516"/>
                  </a:cubicBezTo>
                  <a:cubicBezTo>
                    <a:pt x="423" y="538"/>
                    <a:pt x="423" y="538"/>
                    <a:pt x="423" y="538"/>
                  </a:cubicBezTo>
                  <a:cubicBezTo>
                    <a:pt x="406" y="547"/>
                    <a:pt x="406" y="547"/>
                    <a:pt x="406" y="547"/>
                  </a:cubicBezTo>
                  <a:cubicBezTo>
                    <a:pt x="391" y="529"/>
                    <a:pt x="391" y="529"/>
                    <a:pt x="391" y="529"/>
                  </a:cubicBezTo>
                  <a:cubicBezTo>
                    <a:pt x="372" y="535"/>
                    <a:pt x="372" y="535"/>
                    <a:pt x="372" y="535"/>
                  </a:cubicBezTo>
                  <a:cubicBezTo>
                    <a:pt x="376" y="558"/>
                    <a:pt x="376" y="558"/>
                    <a:pt x="376" y="558"/>
                  </a:cubicBezTo>
                  <a:cubicBezTo>
                    <a:pt x="357" y="564"/>
                    <a:pt x="357" y="564"/>
                    <a:pt x="357" y="564"/>
                  </a:cubicBezTo>
                  <a:cubicBezTo>
                    <a:pt x="346" y="543"/>
                    <a:pt x="346" y="543"/>
                    <a:pt x="346" y="543"/>
                  </a:cubicBezTo>
                  <a:cubicBezTo>
                    <a:pt x="326" y="546"/>
                    <a:pt x="326" y="546"/>
                    <a:pt x="326" y="546"/>
                  </a:cubicBezTo>
                  <a:cubicBezTo>
                    <a:pt x="325" y="569"/>
                    <a:pt x="325" y="569"/>
                    <a:pt x="325" y="569"/>
                  </a:cubicBezTo>
                  <a:cubicBezTo>
                    <a:pt x="306" y="572"/>
                    <a:pt x="306" y="572"/>
                    <a:pt x="306" y="572"/>
                  </a:cubicBezTo>
                  <a:cubicBezTo>
                    <a:pt x="298" y="549"/>
                    <a:pt x="298" y="549"/>
                    <a:pt x="298" y="549"/>
                  </a:cubicBezTo>
                  <a:cubicBezTo>
                    <a:pt x="279" y="549"/>
                    <a:pt x="279" y="549"/>
                    <a:pt x="279" y="549"/>
                  </a:cubicBezTo>
                  <a:cubicBezTo>
                    <a:pt x="274" y="571"/>
                    <a:pt x="274" y="571"/>
                    <a:pt x="274" y="571"/>
                  </a:cubicBezTo>
                  <a:cubicBezTo>
                    <a:pt x="254" y="570"/>
                    <a:pt x="254" y="570"/>
                    <a:pt x="254" y="570"/>
                  </a:cubicBezTo>
                  <a:cubicBezTo>
                    <a:pt x="251" y="547"/>
                    <a:pt x="251" y="547"/>
                    <a:pt x="251" y="547"/>
                  </a:cubicBezTo>
                  <a:cubicBezTo>
                    <a:pt x="232" y="543"/>
                    <a:pt x="232" y="543"/>
                    <a:pt x="232" y="543"/>
                  </a:cubicBezTo>
                  <a:cubicBezTo>
                    <a:pt x="223" y="564"/>
                    <a:pt x="223" y="564"/>
                    <a:pt x="223" y="564"/>
                  </a:cubicBezTo>
                  <a:cubicBezTo>
                    <a:pt x="204" y="560"/>
                    <a:pt x="204" y="560"/>
                    <a:pt x="204" y="560"/>
                  </a:cubicBezTo>
                  <a:cubicBezTo>
                    <a:pt x="205" y="536"/>
                    <a:pt x="205" y="536"/>
                    <a:pt x="205" y="536"/>
                  </a:cubicBezTo>
                  <a:cubicBezTo>
                    <a:pt x="187" y="529"/>
                    <a:pt x="187" y="529"/>
                    <a:pt x="187" y="529"/>
                  </a:cubicBezTo>
                  <a:cubicBezTo>
                    <a:pt x="174" y="548"/>
                    <a:pt x="174" y="548"/>
                    <a:pt x="174" y="548"/>
                  </a:cubicBezTo>
                  <a:cubicBezTo>
                    <a:pt x="156" y="540"/>
                    <a:pt x="156" y="540"/>
                    <a:pt x="156" y="540"/>
                  </a:cubicBezTo>
                  <a:cubicBezTo>
                    <a:pt x="161" y="517"/>
                    <a:pt x="161" y="517"/>
                    <a:pt x="161" y="517"/>
                  </a:cubicBezTo>
                  <a:cubicBezTo>
                    <a:pt x="145" y="507"/>
                    <a:pt x="145" y="507"/>
                    <a:pt x="145" y="507"/>
                  </a:cubicBezTo>
                  <a:cubicBezTo>
                    <a:pt x="129" y="523"/>
                    <a:pt x="129" y="523"/>
                    <a:pt x="129" y="523"/>
                  </a:cubicBezTo>
                  <a:cubicBezTo>
                    <a:pt x="112" y="513"/>
                    <a:pt x="112" y="513"/>
                    <a:pt x="112" y="513"/>
                  </a:cubicBezTo>
                  <a:cubicBezTo>
                    <a:pt x="122" y="491"/>
                    <a:pt x="122" y="491"/>
                    <a:pt x="122" y="491"/>
                  </a:cubicBezTo>
                  <a:cubicBezTo>
                    <a:pt x="107" y="477"/>
                    <a:pt x="107" y="477"/>
                    <a:pt x="107" y="477"/>
                  </a:cubicBezTo>
                  <a:cubicBezTo>
                    <a:pt x="89" y="491"/>
                    <a:pt x="89" y="491"/>
                    <a:pt x="89" y="491"/>
                  </a:cubicBezTo>
                  <a:cubicBezTo>
                    <a:pt x="75" y="478"/>
                    <a:pt x="75" y="478"/>
                    <a:pt x="75" y="478"/>
                  </a:cubicBezTo>
                  <a:cubicBezTo>
                    <a:pt x="88" y="458"/>
                    <a:pt x="88" y="458"/>
                    <a:pt x="88" y="458"/>
                  </a:cubicBezTo>
                  <a:cubicBezTo>
                    <a:pt x="76" y="442"/>
                    <a:pt x="76" y="442"/>
                    <a:pt x="76" y="442"/>
                  </a:cubicBezTo>
                  <a:cubicBezTo>
                    <a:pt x="55" y="452"/>
                    <a:pt x="55" y="452"/>
                    <a:pt x="55" y="452"/>
                  </a:cubicBezTo>
                  <a:cubicBezTo>
                    <a:pt x="44" y="437"/>
                    <a:pt x="44" y="437"/>
                    <a:pt x="44" y="437"/>
                  </a:cubicBezTo>
                  <a:cubicBezTo>
                    <a:pt x="60" y="420"/>
                    <a:pt x="60" y="420"/>
                    <a:pt x="60" y="420"/>
                  </a:cubicBezTo>
                  <a:cubicBezTo>
                    <a:pt x="51" y="402"/>
                    <a:pt x="51" y="402"/>
                    <a:pt x="51" y="402"/>
                  </a:cubicBezTo>
                  <a:cubicBezTo>
                    <a:pt x="29" y="408"/>
                    <a:pt x="29" y="408"/>
                    <a:pt x="29" y="408"/>
                  </a:cubicBezTo>
                  <a:cubicBezTo>
                    <a:pt x="20" y="391"/>
                    <a:pt x="20" y="391"/>
                    <a:pt x="20" y="391"/>
                  </a:cubicBezTo>
                  <a:cubicBezTo>
                    <a:pt x="40" y="377"/>
                    <a:pt x="40" y="377"/>
                    <a:pt x="40" y="377"/>
                  </a:cubicBezTo>
                  <a:cubicBezTo>
                    <a:pt x="34" y="358"/>
                    <a:pt x="34" y="358"/>
                    <a:pt x="34" y="358"/>
                  </a:cubicBezTo>
                  <a:cubicBezTo>
                    <a:pt x="11" y="361"/>
                    <a:pt x="11" y="361"/>
                    <a:pt x="11" y="361"/>
                  </a:cubicBezTo>
                  <a:cubicBezTo>
                    <a:pt x="6" y="342"/>
                    <a:pt x="6" y="342"/>
                    <a:pt x="6" y="342"/>
                  </a:cubicBezTo>
                  <a:cubicBezTo>
                    <a:pt x="27" y="331"/>
                    <a:pt x="27" y="331"/>
                    <a:pt x="27" y="331"/>
                  </a:cubicBezTo>
                  <a:cubicBezTo>
                    <a:pt x="25" y="312"/>
                    <a:pt x="25" y="312"/>
                    <a:pt x="25" y="312"/>
                  </a:cubicBezTo>
                  <a:cubicBezTo>
                    <a:pt x="3" y="310"/>
                    <a:pt x="3" y="310"/>
                    <a:pt x="3" y="310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23" y="284"/>
                    <a:pt x="23" y="284"/>
                    <a:pt x="23" y="284"/>
                  </a:cubicBezTo>
                  <a:lnTo>
                    <a:pt x="25" y="265"/>
                  </a:lnTo>
                  <a:close/>
                  <a:moveTo>
                    <a:pt x="228" y="68"/>
                  </a:moveTo>
                  <a:cubicBezTo>
                    <a:pt x="214" y="72"/>
                    <a:pt x="200" y="77"/>
                    <a:pt x="186" y="84"/>
                  </a:cubicBezTo>
                  <a:cubicBezTo>
                    <a:pt x="119" y="117"/>
                    <a:pt x="75" y="180"/>
                    <a:pt x="64" y="249"/>
                  </a:cubicBezTo>
                  <a:cubicBezTo>
                    <a:pt x="216" y="269"/>
                    <a:pt x="216" y="269"/>
                    <a:pt x="216" y="269"/>
                  </a:cubicBezTo>
                  <a:cubicBezTo>
                    <a:pt x="221" y="248"/>
                    <a:pt x="235" y="230"/>
                    <a:pt x="255" y="220"/>
                  </a:cubicBezTo>
                  <a:cubicBezTo>
                    <a:pt x="258" y="218"/>
                    <a:pt x="262" y="217"/>
                    <a:pt x="265" y="216"/>
                  </a:cubicBezTo>
                  <a:lnTo>
                    <a:pt x="228" y="68"/>
                  </a:lnTo>
                  <a:close/>
                  <a:moveTo>
                    <a:pt x="257" y="301"/>
                  </a:moveTo>
                  <a:cubicBezTo>
                    <a:pt x="266" y="318"/>
                    <a:pt x="287" y="325"/>
                    <a:pt x="304" y="317"/>
                  </a:cubicBezTo>
                  <a:cubicBezTo>
                    <a:pt x="321" y="308"/>
                    <a:pt x="328" y="288"/>
                    <a:pt x="319" y="271"/>
                  </a:cubicBezTo>
                  <a:cubicBezTo>
                    <a:pt x="311" y="254"/>
                    <a:pt x="290" y="247"/>
                    <a:pt x="273" y="255"/>
                  </a:cubicBezTo>
                  <a:cubicBezTo>
                    <a:pt x="256" y="264"/>
                    <a:pt x="249" y="285"/>
                    <a:pt x="257" y="301"/>
                  </a:cubicBezTo>
                  <a:close/>
                  <a:moveTo>
                    <a:pt x="254" y="62"/>
                  </a:moveTo>
                  <a:cubicBezTo>
                    <a:pt x="283" y="212"/>
                    <a:pt x="283" y="212"/>
                    <a:pt x="283" y="212"/>
                  </a:cubicBezTo>
                  <a:cubicBezTo>
                    <a:pt x="308" y="211"/>
                    <a:pt x="333" y="222"/>
                    <a:pt x="348" y="243"/>
                  </a:cubicBezTo>
                  <a:cubicBezTo>
                    <a:pt x="479" y="162"/>
                    <a:pt x="479" y="162"/>
                    <a:pt x="479" y="162"/>
                  </a:cubicBezTo>
                  <a:cubicBezTo>
                    <a:pt x="430" y="87"/>
                    <a:pt x="341" y="49"/>
                    <a:pt x="254" y="62"/>
                  </a:cubicBezTo>
                  <a:close/>
                  <a:moveTo>
                    <a:pt x="466" y="428"/>
                  </a:moveTo>
                  <a:cubicBezTo>
                    <a:pt x="520" y="361"/>
                    <a:pt x="533" y="266"/>
                    <a:pt x="492" y="185"/>
                  </a:cubicBezTo>
                  <a:cubicBezTo>
                    <a:pt x="357" y="258"/>
                    <a:pt x="357" y="258"/>
                    <a:pt x="357" y="258"/>
                  </a:cubicBezTo>
                  <a:cubicBezTo>
                    <a:pt x="367" y="282"/>
                    <a:pt x="363" y="309"/>
                    <a:pt x="348" y="329"/>
                  </a:cubicBezTo>
                  <a:lnTo>
                    <a:pt x="466" y="428"/>
                  </a:lnTo>
                  <a:close/>
                  <a:moveTo>
                    <a:pt x="390" y="488"/>
                  </a:moveTo>
                  <a:cubicBezTo>
                    <a:pt x="412" y="477"/>
                    <a:pt x="432" y="463"/>
                    <a:pt x="448" y="447"/>
                  </a:cubicBezTo>
                  <a:cubicBezTo>
                    <a:pt x="336" y="342"/>
                    <a:pt x="336" y="342"/>
                    <a:pt x="336" y="342"/>
                  </a:cubicBezTo>
                  <a:cubicBezTo>
                    <a:pt x="332" y="346"/>
                    <a:pt x="327" y="349"/>
                    <a:pt x="322" y="352"/>
                  </a:cubicBezTo>
                  <a:cubicBezTo>
                    <a:pt x="303" y="361"/>
                    <a:pt x="283" y="362"/>
                    <a:pt x="265" y="356"/>
                  </a:cubicBezTo>
                  <a:cubicBezTo>
                    <a:pt x="208" y="498"/>
                    <a:pt x="208" y="498"/>
                    <a:pt x="208" y="498"/>
                  </a:cubicBezTo>
                  <a:cubicBezTo>
                    <a:pt x="265" y="519"/>
                    <a:pt x="331" y="518"/>
                    <a:pt x="390" y="488"/>
                  </a:cubicBezTo>
                  <a:close/>
                  <a:moveTo>
                    <a:pt x="85" y="388"/>
                  </a:moveTo>
                  <a:cubicBezTo>
                    <a:pt x="107" y="432"/>
                    <a:pt x="142" y="466"/>
                    <a:pt x="184" y="487"/>
                  </a:cubicBezTo>
                  <a:cubicBezTo>
                    <a:pt x="249" y="349"/>
                    <a:pt x="249" y="349"/>
                    <a:pt x="249" y="349"/>
                  </a:cubicBezTo>
                  <a:cubicBezTo>
                    <a:pt x="238" y="342"/>
                    <a:pt x="228" y="332"/>
                    <a:pt x="222" y="319"/>
                  </a:cubicBezTo>
                  <a:cubicBezTo>
                    <a:pt x="217" y="309"/>
                    <a:pt x="214" y="297"/>
                    <a:pt x="214" y="286"/>
                  </a:cubicBezTo>
                  <a:cubicBezTo>
                    <a:pt x="61" y="275"/>
                    <a:pt x="61" y="275"/>
                    <a:pt x="61" y="275"/>
                  </a:cubicBezTo>
                  <a:cubicBezTo>
                    <a:pt x="59" y="313"/>
                    <a:pt x="67" y="351"/>
                    <a:pt x="85" y="3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192963" y="3370262"/>
              <a:ext cx="1735138" cy="1727200"/>
            </a:xfrm>
            <a:custGeom>
              <a:avLst/>
              <a:gdLst>
                <a:gd name="T0" fmla="*/ 2 w 336"/>
                <a:gd name="T1" fmla="*/ 140 h 334"/>
                <a:gd name="T2" fmla="*/ 7 w 336"/>
                <a:gd name="T3" fmla="*/ 122 h 334"/>
                <a:gd name="T4" fmla="*/ 23 w 336"/>
                <a:gd name="T5" fmla="*/ 99 h 334"/>
                <a:gd name="T6" fmla="*/ 31 w 336"/>
                <a:gd name="T7" fmla="*/ 83 h 334"/>
                <a:gd name="T8" fmla="*/ 40 w 336"/>
                <a:gd name="T9" fmla="*/ 59 h 334"/>
                <a:gd name="T10" fmla="*/ 53 w 336"/>
                <a:gd name="T11" fmla="*/ 46 h 334"/>
                <a:gd name="T12" fmla="*/ 78 w 336"/>
                <a:gd name="T13" fmla="*/ 34 h 334"/>
                <a:gd name="T14" fmla="*/ 94 w 336"/>
                <a:gd name="T15" fmla="*/ 25 h 334"/>
                <a:gd name="T16" fmla="*/ 114 w 336"/>
                <a:gd name="T17" fmla="*/ 9 h 334"/>
                <a:gd name="T18" fmla="*/ 132 w 336"/>
                <a:gd name="T19" fmla="*/ 5 h 334"/>
                <a:gd name="T20" fmla="*/ 159 w 336"/>
                <a:gd name="T21" fmla="*/ 7 h 334"/>
                <a:gd name="T22" fmla="*/ 178 w 336"/>
                <a:gd name="T23" fmla="*/ 7 h 334"/>
                <a:gd name="T24" fmla="*/ 203 w 336"/>
                <a:gd name="T25" fmla="*/ 4 h 334"/>
                <a:gd name="T26" fmla="*/ 221 w 336"/>
                <a:gd name="T27" fmla="*/ 9 h 334"/>
                <a:gd name="T28" fmla="*/ 243 w 336"/>
                <a:gd name="T29" fmla="*/ 25 h 334"/>
                <a:gd name="T30" fmla="*/ 259 w 336"/>
                <a:gd name="T31" fmla="*/ 34 h 334"/>
                <a:gd name="T32" fmla="*/ 283 w 336"/>
                <a:gd name="T33" fmla="*/ 44 h 334"/>
                <a:gd name="T34" fmla="*/ 295 w 336"/>
                <a:gd name="T35" fmla="*/ 58 h 334"/>
                <a:gd name="T36" fmla="*/ 306 w 336"/>
                <a:gd name="T37" fmla="*/ 84 h 334"/>
                <a:gd name="T38" fmla="*/ 314 w 336"/>
                <a:gd name="T39" fmla="*/ 99 h 334"/>
                <a:gd name="T40" fmla="*/ 330 w 336"/>
                <a:gd name="T41" fmla="*/ 120 h 334"/>
                <a:gd name="T42" fmla="*/ 333 w 336"/>
                <a:gd name="T43" fmla="*/ 138 h 334"/>
                <a:gd name="T44" fmla="*/ 329 w 336"/>
                <a:gd name="T45" fmla="*/ 165 h 334"/>
                <a:gd name="T46" fmla="*/ 329 w 336"/>
                <a:gd name="T47" fmla="*/ 183 h 334"/>
                <a:gd name="T48" fmla="*/ 331 w 336"/>
                <a:gd name="T49" fmla="*/ 209 h 334"/>
                <a:gd name="T50" fmla="*/ 325 w 336"/>
                <a:gd name="T51" fmla="*/ 226 h 334"/>
                <a:gd name="T52" fmla="*/ 307 w 336"/>
                <a:gd name="T53" fmla="*/ 248 h 334"/>
                <a:gd name="T54" fmla="*/ 298 w 336"/>
                <a:gd name="T55" fmla="*/ 263 h 334"/>
                <a:gd name="T56" fmla="*/ 286 w 336"/>
                <a:gd name="T57" fmla="*/ 286 h 334"/>
                <a:gd name="T58" fmla="*/ 272 w 336"/>
                <a:gd name="T59" fmla="*/ 298 h 334"/>
                <a:gd name="T60" fmla="*/ 246 w 336"/>
                <a:gd name="T61" fmla="*/ 307 h 334"/>
                <a:gd name="T62" fmla="*/ 230 w 336"/>
                <a:gd name="T63" fmla="*/ 315 h 334"/>
                <a:gd name="T64" fmla="*/ 208 w 336"/>
                <a:gd name="T65" fmla="*/ 329 h 334"/>
                <a:gd name="T66" fmla="*/ 190 w 336"/>
                <a:gd name="T67" fmla="*/ 332 h 334"/>
                <a:gd name="T68" fmla="*/ 163 w 336"/>
                <a:gd name="T69" fmla="*/ 327 h 334"/>
                <a:gd name="T70" fmla="*/ 145 w 336"/>
                <a:gd name="T71" fmla="*/ 325 h 334"/>
                <a:gd name="T72" fmla="*/ 119 w 336"/>
                <a:gd name="T73" fmla="*/ 327 h 334"/>
                <a:gd name="T74" fmla="*/ 102 w 336"/>
                <a:gd name="T75" fmla="*/ 320 h 334"/>
                <a:gd name="T76" fmla="*/ 81 w 336"/>
                <a:gd name="T77" fmla="*/ 301 h 334"/>
                <a:gd name="T78" fmla="*/ 66 w 336"/>
                <a:gd name="T79" fmla="*/ 291 h 334"/>
                <a:gd name="T80" fmla="*/ 44 w 336"/>
                <a:gd name="T81" fmla="*/ 279 h 334"/>
                <a:gd name="T82" fmla="*/ 32 w 336"/>
                <a:gd name="T83" fmla="*/ 264 h 334"/>
                <a:gd name="T84" fmla="*/ 24 w 336"/>
                <a:gd name="T85" fmla="*/ 238 h 334"/>
                <a:gd name="T86" fmla="*/ 17 w 336"/>
                <a:gd name="T87" fmla="*/ 221 h 334"/>
                <a:gd name="T88" fmla="*/ 3 w 336"/>
                <a:gd name="T89" fmla="*/ 199 h 334"/>
                <a:gd name="T90" fmla="*/ 1 w 336"/>
                <a:gd name="T91" fmla="*/ 181 h 334"/>
                <a:gd name="T92" fmla="*/ 8 w 336"/>
                <a:gd name="T93" fmla="*/ 154 h 334"/>
                <a:gd name="T94" fmla="*/ 186 w 336"/>
                <a:gd name="T95" fmla="*/ 158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6" h="334">
                  <a:moveTo>
                    <a:pt x="8" y="154"/>
                  </a:moveTo>
                  <a:cubicBezTo>
                    <a:pt x="2" y="151"/>
                    <a:pt x="2" y="151"/>
                    <a:pt x="2" y="151"/>
                  </a:cubicBezTo>
                  <a:cubicBezTo>
                    <a:pt x="2" y="140"/>
                    <a:pt x="2" y="140"/>
                    <a:pt x="2" y="140"/>
                  </a:cubicBezTo>
                  <a:cubicBezTo>
                    <a:pt x="10" y="136"/>
                    <a:pt x="10" y="136"/>
                    <a:pt x="10" y="136"/>
                  </a:cubicBezTo>
                  <a:cubicBezTo>
                    <a:pt x="13" y="126"/>
                    <a:pt x="13" y="126"/>
                    <a:pt x="13" y="126"/>
                  </a:cubicBezTo>
                  <a:cubicBezTo>
                    <a:pt x="7" y="122"/>
                    <a:pt x="7" y="122"/>
                    <a:pt x="7" y="122"/>
                  </a:cubicBezTo>
                  <a:cubicBezTo>
                    <a:pt x="10" y="111"/>
                    <a:pt x="10" y="111"/>
                    <a:pt x="10" y="111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7" y="74"/>
                    <a:pt x="37" y="74"/>
                    <a:pt x="37" y="74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94" y="25"/>
                    <a:pt x="94" y="25"/>
                    <a:pt x="94" y="25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31" y="12"/>
                    <a:pt x="131" y="12"/>
                    <a:pt x="131" y="12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59" y="7"/>
                    <a:pt x="159" y="7"/>
                    <a:pt x="159" y="7"/>
                  </a:cubicBezTo>
                  <a:cubicBezTo>
                    <a:pt x="162" y="1"/>
                    <a:pt x="162" y="1"/>
                    <a:pt x="162" y="1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88" y="8"/>
                    <a:pt x="188" y="8"/>
                    <a:pt x="188" y="8"/>
                  </a:cubicBezTo>
                  <a:cubicBezTo>
                    <a:pt x="192" y="2"/>
                    <a:pt x="192" y="2"/>
                    <a:pt x="192" y="2"/>
                  </a:cubicBezTo>
                  <a:cubicBezTo>
                    <a:pt x="203" y="4"/>
                    <a:pt x="203" y="4"/>
                    <a:pt x="203" y="4"/>
                  </a:cubicBezTo>
                  <a:cubicBezTo>
                    <a:pt x="206" y="11"/>
                    <a:pt x="206" y="11"/>
                    <a:pt x="206" y="1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21" y="9"/>
                    <a:pt x="221" y="9"/>
                    <a:pt x="221" y="9"/>
                  </a:cubicBezTo>
                  <a:cubicBezTo>
                    <a:pt x="232" y="12"/>
                    <a:pt x="232" y="12"/>
                    <a:pt x="232" y="12"/>
                  </a:cubicBezTo>
                  <a:cubicBezTo>
                    <a:pt x="234" y="21"/>
                    <a:pt x="234" y="21"/>
                    <a:pt x="234" y="21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8" y="21"/>
                    <a:pt x="248" y="21"/>
                    <a:pt x="248" y="21"/>
                  </a:cubicBezTo>
                  <a:cubicBezTo>
                    <a:pt x="259" y="26"/>
                    <a:pt x="259" y="26"/>
                    <a:pt x="259" y="26"/>
                  </a:cubicBezTo>
                  <a:cubicBezTo>
                    <a:pt x="259" y="34"/>
                    <a:pt x="259" y="34"/>
                    <a:pt x="259" y="34"/>
                  </a:cubicBezTo>
                  <a:cubicBezTo>
                    <a:pt x="267" y="41"/>
                    <a:pt x="267" y="41"/>
                    <a:pt x="267" y="41"/>
                  </a:cubicBezTo>
                  <a:cubicBezTo>
                    <a:pt x="273" y="37"/>
                    <a:pt x="273" y="37"/>
                    <a:pt x="273" y="37"/>
                  </a:cubicBezTo>
                  <a:cubicBezTo>
                    <a:pt x="283" y="44"/>
                    <a:pt x="283" y="44"/>
                    <a:pt x="283" y="44"/>
                  </a:cubicBezTo>
                  <a:cubicBezTo>
                    <a:pt x="281" y="53"/>
                    <a:pt x="281" y="53"/>
                    <a:pt x="281" y="53"/>
                  </a:cubicBezTo>
                  <a:cubicBezTo>
                    <a:pt x="288" y="61"/>
                    <a:pt x="288" y="61"/>
                    <a:pt x="288" y="61"/>
                  </a:cubicBezTo>
                  <a:cubicBezTo>
                    <a:pt x="295" y="58"/>
                    <a:pt x="295" y="58"/>
                    <a:pt x="295" y="58"/>
                  </a:cubicBezTo>
                  <a:cubicBezTo>
                    <a:pt x="303" y="67"/>
                    <a:pt x="303" y="67"/>
                    <a:pt x="303" y="67"/>
                  </a:cubicBezTo>
                  <a:cubicBezTo>
                    <a:pt x="300" y="74"/>
                    <a:pt x="300" y="74"/>
                    <a:pt x="300" y="74"/>
                  </a:cubicBezTo>
                  <a:cubicBezTo>
                    <a:pt x="306" y="84"/>
                    <a:pt x="306" y="84"/>
                    <a:pt x="306" y="84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319" y="92"/>
                    <a:pt x="319" y="92"/>
                    <a:pt x="319" y="92"/>
                  </a:cubicBezTo>
                  <a:cubicBezTo>
                    <a:pt x="314" y="99"/>
                    <a:pt x="314" y="99"/>
                    <a:pt x="314" y="99"/>
                  </a:cubicBezTo>
                  <a:cubicBezTo>
                    <a:pt x="318" y="109"/>
                    <a:pt x="318" y="109"/>
                    <a:pt x="318" y="109"/>
                  </a:cubicBezTo>
                  <a:cubicBezTo>
                    <a:pt x="325" y="109"/>
                    <a:pt x="325" y="109"/>
                    <a:pt x="325" y="109"/>
                  </a:cubicBezTo>
                  <a:cubicBezTo>
                    <a:pt x="330" y="120"/>
                    <a:pt x="330" y="120"/>
                    <a:pt x="330" y="120"/>
                  </a:cubicBezTo>
                  <a:cubicBezTo>
                    <a:pt x="324" y="126"/>
                    <a:pt x="324" y="126"/>
                    <a:pt x="324" y="126"/>
                  </a:cubicBezTo>
                  <a:cubicBezTo>
                    <a:pt x="326" y="137"/>
                    <a:pt x="326" y="137"/>
                    <a:pt x="326" y="137"/>
                  </a:cubicBezTo>
                  <a:cubicBezTo>
                    <a:pt x="333" y="138"/>
                    <a:pt x="333" y="138"/>
                    <a:pt x="333" y="138"/>
                  </a:cubicBezTo>
                  <a:cubicBezTo>
                    <a:pt x="336" y="149"/>
                    <a:pt x="336" y="149"/>
                    <a:pt x="336" y="149"/>
                  </a:cubicBezTo>
                  <a:cubicBezTo>
                    <a:pt x="329" y="155"/>
                    <a:pt x="329" y="155"/>
                    <a:pt x="329" y="155"/>
                  </a:cubicBezTo>
                  <a:cubicBezTo>
                    <a:pt x="329" y="165"/>
                    <a:pt x="329" y="165"/>
                    <a:pt x="329" y="165"/>
                  </a:cubicBezTo>
                  <a:cubicBezTo>
                    <a:pt x="336" y="168"/>
                    <a:pt x="336" y="168"/>
                    <a:pt x="336" y="168"/>
                  </a:cubicBezTo>
                  <a:cubicBezTo>
                    <a:pt x="336" y="179"/>
                    <a:pt x="336" y="179"/>
                    <a:pt x="336" y="179"/>
                  </a:cubicBezTo>
                  <a:cubicBezTo>
                    <a:pt x="329" y="183"/>
                    <a:pt x="329" y="183"/>
                    <a:pt x="329" y="183"/>
                  </a:cubicBezTo>
                  <a:cubicBezTo>
                    <a:pt x="327" y="194"/>
                    <a:pt x="327" y="194"/>
                    <a:pt x="327" y="194"/>
                  </a:cubicBezTo>
                  <a:cubicBezTo>
                    <a:pt x="333" y="198"/>
                    <a:pt x="333" y="198"/>
                    <a:pt x="333" y="198"/>
                  </a:cubicBezTo>
                  <a:cubicBezTo>
                    <a:pt x="331" y="209"/>
                    <a:pt x="331" y="209"/>
                    <a:pt x="331" y="209"/>
                  </a:cubicBezTo>
                  <a:cubicBezTo>
                    <a:pt x="323" y="212"/>
                    <a:pt x="323" y="212"/>
                    <a:pt x="323" y="212"/>
                  </a:cubicBezTo>
                  <a:cubicBezTo>
                    <a:pt x="320" y="222"/>
                    <a:pt x="320" y="222"/>
                    <a:pt x="320" y="222"/>
                  </a:cubicBezTo>
                  <a:cubicBezTo>
                    <a:pt x="325" y="226"/>
                    <a:pt x="325" y="226"/>
                    <a:pt x="325" y="226"/>
                  </a:cubicBezTo>
                  <a:cubicBezTo>
                    <a:pt x="321" y="237"/>
                    <a:pt x="321" y="237"/>
                    <a:pt x="321" y="237"/>
                  </a:cubicBezTo>
                  <a:cubicBezTo>
                    <a:pt x="313" y="238"/>
                    <a:pt x="313" y="238"/>
                    <a:pt x="313" y="238"/>
                  </a:cubicBezTo>
                  <a:cubicBezTo>
                    <a:pt x="307" y="248"/>
                    <a:pt x="307" y="248"/>
                    <a:pt x="307" y="248"/>
                  </a:cubicBezTo>
                  <a:cubicBezTo>
                    <a:pt x="312" y="253"/>
                    <a:pt x="312" y="253"/>
                    <a:pt x="312" y="253"/>
                  </a:cubicBezTo>
                  <a:cubicBezTo>
                    <a:pt x="306" y="263"/>
                    <a:pt x="306" y="263"/>
                    <a:pt x="306" y="263"/>
                  </a:cubicBezTo>
                  <a:cubicBezTo>
                    <a:pt x="298" y="263"/>
                    <a:pt x="298" y="263"/>
                    <a:pt x="298" y="263"/>
                  </a:cubicBezTo>
                  <a:cubicBezTo>
                    <a:pt x="291" y="271"/>
                    <a:pt x="291" y="271"/>
                    <a:pt x="291" y="271"/>
                  </a:cubicBezTo>
                  <a:cubicBezTo>
                    <a:pt x="294" y="277"/>
                    <a:pt x="294" y="277"/>
                    <a:pt x="294" y="277"/>
                  </a:cubicBezTo>
                  <a:cubicBezTo>
                    <a:pt x="286" y="286"/>
                    <a:pt x="286" y="286"/>
                    <a:pt x="286" y="286"/>
                  </a:cubicBezTo>
                  <a:cubicBezTo>
                    <a:pt x="278" y="284"/>
                    <a:pt x="278" y="284"/>
                    <a:pt x="278" y="284"/>
                  </a:cubicBezTo>
                  <a:cubicBezTo>
                    <a:pt x="270" y="291"/>
                    <a:pt x="270" y="291"/>
                    <a:pt x="270" y="291"/>
                  </a:cubicBezTo>
                  <a:cubicBezTo>
                    <a:pt x="272" y="298"/>
                    <a:pt x="272" y="298"/>
                    <a:pt x="272" y="298"/>
                  </a:cubicBezTo>
                  <a:cubicBezTo>
                    <a:pt x="263" y="305"/>
                    <a:pt x="263" y="305"/>
                    <a:pt x="263" y="305"/>
                  </a:cubicBezTo>
                  <a:cubicBezTo>
                    <a:pt x="255" y="302"/>
                    <a:pt x="255" y="302"/>
                    <a:pt x="255" y="302"/>
                  </a:cubicBezTo>
                  <a:cubicBezTo>
                    <a:pt x="246" y="307"/>
                    <a:pt x="246" y="307"/>
                    <a:pt x="246" y="307"/>
                  </a:cubicBezTo>
                  <a:cubicBezTo>
                    <a:pt x="247" y="314"/>
                    <a:pt x="247" y="314"/>
                    <a:pt x="247" y="314"/>
                  </a:cubicBezTo>
                  <a:cubicBezTo>
                    <a:pt x="237" y="320"/>
                    <a:pt x="237" y="320"/>
                    <a:pt x="237" y="320"/>
                  </a:cubicBezTo>
                  <a:cubicBezTo>
                    <a:pt x="230" y="315"/>
                    <a:pt x="230" y="315"/>
                    <a:pt x="230" y="315"/>
                  </a:cubicBezTo>
                  <a:cubicBezTo>
                    <a:pt x="220" y="319"/>
                    <a:pt x="220" y="319"/>
                    <a:pt x="220" y="319"/>
                  </a:cubicBezTo>
                  <a:cubicBezTo>
                    <a:pt x="219" y="326"/>
                    <a:pt x="219" y="326"/>
                    <a:pt x="219" y="326"/>
                  </a:cubicBezTo>
                  <a:cubicBezTo>
                    <a:pt x="208" y="329"/>
                    <a:pt x="208" y="329"/>
                    <a:pt x="208" y="329"/>
                  </a:cubicBezTo>
                  <a:cubicBezTo>
                    <a:pt x="202" y="324"/>
                    <a:pt x="202" y="324"/>
                    <a:pt x="202" y="324"/>
                  </a:cubicBezTo>
                  <a:cubicBezTo>
                    <a:pt x="192" y="325"/>
                    <a:pt x="192" y="325"/>
                    <a:pt x="192" y="325"/>
                  </a:cubicBezTo>
                  <a:cubicBezTo>
                    <a:pt x="190" y="332"/>
                    <a:pt x="190" y="332"/>
                    <a:pt x="190" y="332"/>
                  </a:cubicBezTo>
                  <a:cubicBezTo>
                    <a:pt x="179" y="334"/>
                    <a:pt x="179" y="334"/>
                    <a:pt x="179" y="334"/>
                  </a:cubicBezTo>
                  <a:cubicBezTo>
                    <a:pt x="174" y="327"/>
                    <a:pt x="174" y="327"/>
                    <a:pt x="174" y="327"/>
                  </a:cubicBezTo>
                  <a:cubicBezTo>
                    <a:pt x="163" y="327"/>
                    <a:pt x="163" y="327"/>
                    <a:pt x="163" y="327"/>
                  </a:cubicBezTo>
                  <a:cubicBezTo>
                    <a:pt x="160" y="333"/>
                    <a:pt x="160" y="333"/>
                    <a:pt x="160" y="333"/>
                  </a:cubicBezTo>
                  <a:cubicBezTo>
                    <a:pt x="148" y="333"/>
                    <a:pt x="148" y="333"/>
                    <a:pt x="148" y="333"/>
                  </a:cubicBezTo>
                  <a:cubicBezTo>
                    <a:pt x="145" y="325"/>
                    <a:pt x="145" y="325"/>
                    <a:pt x="145" y="325"/>
                  </a:cubicBezTo>
                  <a:cubicBezTo>
                    <a:pt x="134" y="323"/>
                    <a:pt x="134" y="323"/>
                    <a:pt x="134" y="323"/>
                  </a:cubicBezTo>
                  <a:cubicBezTo>
                    <a:pt x="130" y="329"/>
                    <a:pt x="130" y="329"/>
                    <a:pt x="130" y="329"/>
                  </a:cubicBezTo>
                  <a:cubicBezTo>
                    <a:pt x="119" y="327"/>
                    <a:pt x="119" y="327"/>
                    <a:pt x="119" y="327"/>
                  </a:cubicBezTo>
                  <a:cubicBezTo>
                    <a:pt x="117" y="319"/>
                    <a:pt x="117" y="319"/>
                    <a:pt x="117" y="319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02" y="320"/>
                    <a:pt x="102" y="320"/>
                    <a:pt x="102" y="320"/>
                  </a:cubicBezTo>
                  <a:cubicBezTo>
                    <a:pt x="91" y="315"/>
                    <a:pt x="91" y="315"/>
                    <a:pt x="91" y="315"/>
                  </a:cubicBezTo>
                  <a:cubicBezTo>
                    <a:pt x="90" y="307"/>
                    <a:pt x="90" y="307"/>
                    <a:pt x="90" y="307"/>
                  </a:cubicBezTo>
                  <a:cubicBezTo>
                    <a:pt x="81" y="301"/>
                    <a:pt x="81" y="301"/>
                    <a:pt x="81" y="301"/>
                  </a:cubicBezTo>
                  <a:cubicBezTo>
                    <a:pt x="75" y="305"/>
                    <a:pt x="75" y="305"/>
                    <a:pt x="75" y="305"/>
                  </a:cubicBezTo>
                  <a:cubicBezTo>
                    <a:pt x="66" y="299"/>
                    <a:pt x="66" y="299"/>
                    <a:pt x="66" y="299"/>
                  </a:cubicBezTo>
                  <a:cubicBezTo>
                    <a:pt x="66" y="291"/>
                    <a:pt x="66" y="291"/>
                    <a:pt x="66" y="291"/>
                  </a:cubicBezTo>
                  <a:cubicBezTo>
                    <a:pt x="58" y="284"/>
                    <a:pt x="58" y="284"/>
                    <a:pt x="58" y="284"/>
                  </a:cubicBezTo>
                  <a:cubicBezTo>
                    <a:pt x="52" y="287"/>
                    <a:pt x="52" y="287"/>
                    <a:pt x="52" y="287"/>
                  </a:cubicBezTo>
                  <a:cubicBezTo>
                    <a:pt x="44" y="279"/>
                    <a:pt x="44" y="279"/>
                    <a:pt x="44" y="279"/>
                  </a:cubicBezTo>
                  <a:cubicBezTo>
                    <a:pt x="46" y="271"/>
                    <a:pt x="46" y="271"/>
                    <a:pt x="46" y="271"/>
                  </a:cubicBezTo>
                  <a:cubicBezTo>
                    <a:pt x="39" y="262"/>
                    <a:pt x="39" y="262"/>
                    <a:pt x="39" y="262"/>
                  </a:cubicBezTo>
                  <a:cubicBezTo>
                    <a:pt x="32" y="264"/>
                    <a:pt x="32" y="264"/>
                    <a:pt x="32" y="264"/>
                  </a:cubicBezTo>
                  <a:cubicBezTo>
                    <a:pt x="25" y="255"/>
                    <a:pt x="25" y="255"/>
                    <a:pt x="25" y="255"/>
                  </a:cubicBezTo>
                  <a:cubicBezTo>
                    <a:pt x="29" y="247"/>
                    <a:pt x="29" y="247"/>
                    <a:pt x="29" y="247"/>
                  </a:cubicBezTo>
                  <a:cubicBezTo>
                    <a:pt x="24" y="238"/>
                    <a:pt x="24" y="238"/>
                    <a:pt x="24" y="238"/>
                  </a:cubicBezTo>
                  <a:cubicBezTo>
                    <a:pt x="17" y="238"/>
                    <a:pt x="17" y="238"/>
                    <a:pt x="17" y="238"/>
                  </a:cubicBezTo>
                  <a:cubicBezTo>
                    <a:pt x="12" y="228"/>
                    <a:pt x="12" y="228"/>
                    <a:pt x="12" y="228"/>
                  </a:cubicBezTo>
                  <a:cubicBezTo>
                    <a:pt x="17" y="221"/>
                    <a:pt x="17" y="221"/>
                    <a:pt x="17" y="221"/>
                  </a:cubicBezTo>
                  <a:cubicBezTo>
                    <a:pt x="14" y="211"/>
                    <a:pt x="14" y="211"/>
                    <a:pt x="14" y="211"/>
                  </a:cubicBezTo>
                  <a:cubicBezTo>
                    <a:pt x="7" y="210"/>
                    <a:pt x="7" y="210"/>
                    <a:pt x="7" y="210"/>
                  </a:cubicBezTo>
                  <a:cubicBezTo>
                    <a:pt x="3" y="199"/>
                    <a:pt x="3" y="199"/>
                    <a:pt x="3" y="199"/>
                  </a:cubicBezTo>
                  <a:cubicBezTo>
                    <a:pt x="9" y="194"/>
                    <a:pt x="9" y="194"/>
                    <a:pt x="9" y="194"/>
                  </a:cubicBezTo>
                  <a:cubicBezTo>
                    <a:pt x="8" y="183"/>
                    <a:pt x="8" y="183"/>
                    <a:pt x="8" y="183"/>
                  </a:cubicBezTo>
                  <a:cubicBezTo>
                    <a:pt x="1" y="181"/>
                    <a:pt x="1" y="181"/>
                    <a:pt x="1" y="181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5"/>
                    <a:pt x="7" y="165"/>
                    <a:pt x="7" y="165"/>
                  </a:cubicBezTo>
                  <a:lnTo>
                    <a:pt x="8" y="154"/>
                  </a:lnTo>
                  <a:close/>
                  <a:moveTo>
                    <a:pt x="150" y="176"/>
                  </a:moveTo>
                  <a:cubicBezTo>
                    <a:pt x="155" y="186"/>
                    <a:pt x="167" y="190"/>
                    <a:pt x="177" y="185"/>
                  </a:cubicBezTo>
                  <a:cubicBezTo>
                    <a:pt x="187" y="180"/>
                    <a:pt x="191" y="168"/>
                    <a:pt x="186" y="158"/>
                  </a:cubicBezTo>
                  <a:cubicBezTo>
                    <a:pt x="181" y="148"/>
                    <a:pt x="169" y="144"/>
                    <a:pt x="159" y="149"/>
                  </a:cubicBezTo>
                  <a:cubicBezTo>
                    <a:pt x="149" y="154"/>
                    <a:pt x="145" y="166"/>
                    <a:pt x="150" y="1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3582988" y="2062162"/>
              <a:ext cx="1198563" cy="1189038"/>
            </a:xfrm>
            <a:custGeom>
              <a:avLst/>
              <a:gdLst>
                <a:gd name="T0" fmla="*/ 5 w 232"/>
                <a:gd name="T1" fmla="*/ 114 h 230"/>
                <a:gd name="T2" fmla="*/ 1 w 232"/>
                <a:gd name="T3" fmla="*/ 96 h 230"/>
                <a:gd name="T4" fmla="*/ 5 w 232"/>
                <a:gd name="T5" fmla="*/ 84 h 230"/>
                <a:gd name="T6" fmla="*/ 15 w 232"/>
                <a:gd name="T7" fmla="*/ 68 h 230"/>
                <a:gd name="T8" fmla="*/ 21 w 232"/>
                <a:gd name="T9" fmla="*/ 57 h 230"/>
                <a:gd name="T10" fmla="*/ 27 w 232"/>
                <a:gd name="T11" fmla="*/ 40 h 230"/>
                <a:gd name="T12" fmla="*/ 37 w 232"/>
                <a:gd name="T13" fmla="*/ 31 h 230"/>
                <a:gd name="T14" fmla="*/ 54 w 232"/>
                <a:gd name="T15" fmla="*/ 23 h 230"/>
                <a:gd name="T16" fmla="*/ 65 w 232"/>
                <a:gd name="T17" fmla="*/ 17 h 230"/>
                <a:gd name="T18" fmla="*/ 78 w 232"/>
                <a:gd name="T19" fmla="*/ 6 h 230"/>
                <a:gd name="T20" fmla="*/ 91 w 232"/>
                <a:gd name="T21" fmla="*/ 3 h 230"/>
                <a:gd name="T22" fmla="*/ 110 w 232"/>
                <a:gd name="T23" fmla="*/ 5 h 230"/>
                <a:gd name="T24" fmla="*/ 123 w 232"/>
                <a:gd name="T25" fmla="*/ 4 h 230"/>
                <a:gd name="T26" fmla="*/ 140 w 232"/>
                <a:gd name="T27" fmla="*/ 2 h 230"/>
                <a:gd name="T28" fmla="*/ 153 w 232"/>
                <a:gd name="T29" fmla="*/ 6 h 230"/>
                <a:gd name="T30" fmla="*/ 168 w 232"/>
                <a:gd name="T31" fmla="*/ 17 h 230"/>
                <a:gd name="T32" fmla="*/ 179 w 232"/>
                <a:gd name="T33" fmla="*/ 23 h 230"/>
                <a:gd name="T34" fmla="*/ 195 w 232"/>
                <a:gd name="T35" fmla="*/ 30 h 230"/>
                <a:gd name="T36" fmla="*/ 204 w 232"/>
                <a:gd name="T37" fmla="*/ 40 h 230"/>
                <a:gd name="T38" fmla="*/ 211 w 232"/>
                <a:gd name="T39" fmla="*/ 57 h 230"/>
                <a:gd name="T40" fmla="*/ 217 w 232"/>
                <a:gd name="T41" fmla="*/ 68 h 230"/>
                <a:gd name="T42" fmla="*/ 228 w 232"/>
                <a:gd name="T43" fmla="*/ 83 h 230"/>
                <a:gd name="T44" fmla="*/ 230 w 232"/>
                <a:gd name="T45" fmla="*/ 95 h 230"/>
                <a:gd name="T46" fmla="*/ 228 w 232"/>
                <a:gd name="T47" fmla="*/ 114 h 230"/>
                <a:gd name="T48" fmla="*/ 227 w 232"/>
                <a:gd name="T49" fmla="*/ 126 h 230"/>
                <a:gd name="T50" fmla="*/ 229 w 232"/>
                <a:gd name="T51" fmla="*/ 144 h 230"/>
                <a:gd name="T52" fmla="*/ 224 w 232"/>
                <a:gd name="T53" fmla="*/ 156 h 230"/>
                <a:gd name="T54" fmla="*/ 212 w 232"/>
                <a:gd name="T55" fmla="*/ 171 h 230"/>
                <a:gd name="T56" fmla="*/ 206 w 232"/>
                <a:gd name="T57" fmla="*/ 181 h 230"/>
                <a:gd name="T58" fmla="*/ 198 w 232"/>
                <a:gd name="T59" fmla="*/ 197 h 230"/>
                <a:gd name="T60" fmla="*/ 188 w 232"/>
                <a:gd name="T61" fmla="*/ 205 h 230"/>
                <a:gd name="T62" fmla="*/ 170 w 232"/>
                <a:gd name="T63" fmla="*/ 212 h 230"/>
                <a:gd name="T64" fmla="*/ 159 w 232"/>
                <a:gd name="T65" fmla="*/ 218 h 230"/>
                <a:gd name="T66" fmla="*/ 144 w 232"/>
                <a:gd name="T67" fmla="*/ 227 h 230"/>
                <a:gd name="T68" fmla="*/ 131 w 232"/>
                <a:gd name="T69" fmla="*/ 229 h 230"/>
                <a:gd name="T70" fmla="*/ 112 w 232"/>
                <a:gd name="T71" fmla="*/ 226 h 230"/>
                <a:gd name="T72" fmla="*/ 100 w 232"/>
                <a:gd name="T73" fmla="*/ 225 h 230"/>
                <a:gd name="T74" fmla="*/ 82 w 232"/>
                <a:gd name="T75" fmla="*/ 226 h 230"/>
                <a:gd name="T76" fmla="*/ 70 w 232"/>
                <a:gd name="T77" fmla="*/ 221 h 230"/>
                <a:gd name="T78" fmla="*/ 56 w 232"/>
                <a:gd name="T79" fmla="*/ 208 h 230"/>
                <a:gd name="T80" fmla="*/ 46 w 232"/>
                <a:gd name="T81" fmla="*/ 201 h 230"/>
                <a:gd name="T82" fmla="*/ 30 w 232"/>
                <a:gd name="T83" fmla="*/ 193 h 230"/>
                <a:gd name="T84" fmla="*/ 22 w 232"/>
                <a:gd name="T85" fmla="*/ 182 h 230"/>
                <a:gd name="T86" fmla="*/ 16 w 232"/>
                <a:gd name="T87" fmla="*/ 164 h 230"/>
                <a:gd name="T88" fmla="*/ 11 w 232"/>
                <a:gd name="T89" fmla="*/ 153 h 230"/>
                <a:gd name="T90" fmla="*/ 2 w 232"/>
                <a:gd name="T91" fmla="*/ 138 h 230"/>
                <a:gd name="T92" fmla="*/ 1 w 232"/>
                <a:gd name="T93" fmla="*/ 125 h 230"/>
                <a:gd name="T94" fmla="*/ 129 w 232"/>
                <a:gd name="T95" fmla="*/ 10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2" h="230">
                  <a:moveTo>
                    <a:pt x="1" y="125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7" y="76"/>
                    <a:pt x="7" y="76"/>
                    <a:pt x="7" y="76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30" y="5"/>
                    <a:pt x="130" y="5"/>
                    <a:pt x="130" y="5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53" y="6"/>
                    <a:pt x="153" y="6"/>
                    <a:pt x="153" y="6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1" y="14"/>
                    <a:pt x="161" y="14"/>
                    <a:pt x="161" y="14"/>
                  </a:cubicBezTo>
                  <a:cubicBezTo>
                    <a:pt x="168" y="17"/>
                    <a:pt x="168" y="17"/>
                    <a:pt x="168" y="17"/>
                  </a:cubicBezTo>
                  <a:cubicBezTo>
                    <a:pt x="172" y="14"/>
                    <a:pt x="172" y="14"/>
                    <a:pt x="172" y="14"/>
                  </a:cubicBezTo>
                  <a:cubicBezTo>
                    <a:pt x="179" y="18"/>
                    <a:pt x="179" y="18"/>
                    <a:pt x="179" y="18"/>
                  </a:cubicBezTo>
                  <a:cubicBezTo>
                    <a:pt x="179" y="23"/>
                    <a:pt x="179" y="23"/>
                    <a:pt x="179" y="23"/>
                  </a:cubicBezTo>
                  <a:cubicBezTo>
                    <a:pt x="185" y="28"/>
                    <a:pt x="185" y="28"/>
                    <a:pt x="185" y="28"/>
                  </a:cubicBezTo>
                  <a:cubicBezTo>
                    <a:pt x="189" y="25"/>
                    <a:pt x="189" y="25"/>
                    <a:pt x="189" y="25"/>
                  </a:cubicBezTo>
                  <a:cubicBezTo>
                    <a:pt x="195" y="30"/>
                    <a:pt x="195" y="30"/>
                    <a:pt x="195" y="30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9" y="41"/>
                    <a:pt x="199" y="41"/>
                    <a:pt x="199" y="41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9" y="46"/>
                    <a:pt x="209" y="46"/>
                    <a:pt x="209" y="46"/>
                  </a:cubicBezTo>
                  <a:cubicBezTo>
                    <a:pt x="207" y="51"/>
                    <a:pt x="207" y="51"/>
                    <a:pt x="207" y="51"/>
                  </a:cubicBezTo>
                  <a:cubicBezTo>
                    <a:pt x="211" y="57"/>
                    <a:pt x="211" y="57"/>
                    <a:pt x="211" y="57"/>
                  </a:cubicBezTo>
                  <a:cubicBezTo>
                    <a:pt x="216" y="57"/>
                    <a:pt x="216" y="57"/>
                    <a:pt x="216" y="57"/>
                  </a:cubicBezTo>
                  <a:cubicBezTo>
                    <a:pt x="220" y="63"/>
                    <a:pt x="220" y="63"/>
                    <a:pt x="220" y="63"/>
                  </a:cubicBezTo>
                  <a:cubicBezTo>
                    <a:pt x="217" y="68"/>
                    <a:pt x="217" y="68"/>
                    <a:pt x="217" y="68"/>
                  </a:cubicBezTo>
                  <a:cubicBezTo>
                    <a:pt x="220" y="75"/>
                    <a:pt x="220" y="75"/>
                    <a:pt x="220" y="75"/>
                  </a:cubicBezTo>
                  <a:cubicBezTo>
                    <a:pt x="225" y="75"/>
                    <a:pt x="225" y="75"/>
                    <a:pt x="225" y="75"/>
                  </a:cubicBezTo>
                  <a:cubicBezTo>
                    <a:pt x="228" y="83"/>
                    <a:pt x="228" y="83"/>
                    <a:pt x="228" y="83"/>
                  </a:cubicBezTo>
                  <a:cubicBezTo>
                    <a:pt x="224" y="87"/>
                    <a:pt x="224" y="87"/>
                    <a:pt x="224" y="87"/>
                  </a:cubicBezTo>
                  <a:cubicBezTo>
                    <a:pt x="226" y="94"/>
                    <a:pt x="226" y="94"/>
                    <a:pt x="226" y="94"/>
                  </a:cubicBezTo>
                  <a:cubicBezTo>
                    <a:pt x="230" y="95"/>
                    <a:pt x="230" y="95"/>
                    <a:pt x="230" y="95"/>
                  </a:cubicBezTo>
                  <a:cubicBezTo>
                    <a:pt x="232" y="103"/>
                    <a:pt x="232" y="103"/>
                    <a:pt x="232" y="103"/>
                  </a:cubicBezTo>
                  <a:cubicBezTo>
                    <a:pt x="227" y="107"/>
                    <a:pt x="227" y="107"/>
                    <a:pt x="227" y="107"/>
                  </a:cubicBezTo>
                  <a:cubicBezTo>
                    <a:pt x="228" y="114"/>
                    <a:pt x="228" y="114"/>
                    <a:pt x="228" y="114"/>
                  </a:cubicBezTo>
                  <a:cubicBezTo>
                    <a:pt x="232" y="116"/>
                    <a:pt x="232" y="116"/>
                    <a:pt x="232" y="116"/>
                  </a:cubicBezTo>
                  <a:cubicBezTo>
                    <a:pt x="232" y="124"/>
                    <a:pt x="232" y="124"/>
                    <a:pt x="232" y="124"/>
                  </a:cubicBezTo>
                  <a:cubicBezTo>
                    <a:pt x="227" y="126"/>
                    <a:pt x="227" y="126"/>
                    <a:pt x="227" y="126"/>
                  </a:cubicBezTo>
                  <a:cubicBezTo>
                    <a:pt x="226" y="134"/>
                    <a:pt x="226" y="134"/>
                    <a:pt x="226" y="134"/>
                  </a:cubicBezTo>
                  <a:cubicBezTo>
                    <a:pt x="230" y="136"/>
                    <a:pt x="230" y="136"/>
                    <a:pt x="230" y="136"/>
                  </a:cubicBezTo>
                  <a:cubicBezTo>
                    <a:pt x="229" y="144"/>
                    <a:pt x="229" y="144"/>
                    <a:pt x="229" y="144"/>
                  </a:cubicBezTo>
                  <a:cubicBezTo>
                    <a:pt x="223" y="146"/>
                    <a:pt x="223" y="146"/>
                    <a:pt x="223" y="146"/>
                  </a:cubicBezTo>
                  <a:cubicBezTo>
                    <a:pt x="221" y="153"/>
                    <a:pt x="221" y="153"/>
                    <a:pt x="221" y="153"/>
                  </a:cubicBezTo>
                  <a:cubicBezTo>
                    <a:pt x="224" y="156"/>
                    <a:pt x="224" y="156"/>
                    <a:pt x="224" y="156"/>
                  </a:cubicBezTo>
                  <a:cubicBezTo>
                    <a:pt x="222" y="164"/>
                    <a:pt x="222" y="164"/>
                    <a:pt x="222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2" y="171"/>
                    <a:pt x="212" y="171"/>
                    <a:pt x="212" y="171"/>
                  </a:cubicBezTo>
                  <a:cubicBezTo>
                    <a:pt x="215" y="175"/>
                    <a:pt x="215" y="175"/>
                    <a:pt x="215" y="175"/>
                  </a:cubicBezTo>
                  <a:cubicBezTo>
                    <a:pt x="211" y="182"/>
                    <a:pt x="211" y="182"/>
                    <a:pt x="211" y="182"/>
                  </a:cubicBezTo>
                  <a:cubicBezTo>
                    <a:pt x="206" y="181"/>
                    <a:pt x="206" y="181"/>
                    <a:pt x="206" y="181"/>
                  </a:cubicBezTo>
                  <a:cubicBezTo>
                    <a:pt x="201" y="187"/>
                    <a:pt x="201" y="187"/>
                    <a:pt x="201" y="187"/>
                  </a:cubicBezTo>
                  <a:cubicBezTo>
                    <a:pt x="203" y="191"/>
                    <a:pt x="203" y="191"/>
                    <a:pt x="203" y="191"/>
                  </a:cubicBezTo>
                  <a:cubicBezTo>
                    <a:pt x="198" y="197"/>
                    <a:pt x="198" y="197"/>
                    <a:pt x="198" y="197"/>
                  </a:cubicBezTo>
                  <a:cubicBezTo>
                    <a:pt x="192" y="196"/>
                    <a:pt x="192" y="196"/>
                    <a:pt x="192" y="196"/>
                  </a:cubicBezTo>
                  <a:cubicBezTo>
                    <a:pt x="186" y="201"/>
                    <a:pt x="186" y="201"/>
                    <a:pt x="186" y="201"/>
                  </a:cubicBezTo>
                  <a:cubicBezTo>
                    <a:pt x="188" y="205"/>
                    <a:pt x="188" y="205"/>
                    <a:pt x="188" y="205"/>
                  </a:cubicBezTo>
                  <a:cubicBezTo>
                    <a:pt x="182" y="211"/>
                    <a:pt x="182" y="211"/>
                    <a:pt x="182" y="211"/>
                  </a:cubicBezTo>
                  <a:cubicBezTo>
                    <a:pt x="176" y="208"/>
                    <a:pt x="176" y="208"/>
                    <a:pt x="176" y="208"/>
                  </a:cubicBezTo>
                  <a:cubicBezTo>
                    <a:pt x="170" y="212"/>
                    <a:pt x="170" y="212"/>
                    <a:pt x="170" y="212"/>
                  </a:cubicBezTo>
                  <a:cubicBezTo>
                    <a:pt x="171" y="217"/>
                    <a:pt x="171" y="217"/>
                    <a:pt x="171" y="217"/>
                  </a:cubicBezTo>
                  <a:cubicBezTo>
                    <a:pt x="164" y="221"/>
                    <a:pt x="164" y="221"/>
                    <a:pt x="164" y="221"/>
                  </a:cubicBezTo>
                  <a:cubicBezTo>
                    <a:pt x="159" y="218"/>
                    <a:pt x="159" y="218"/>
                    <a:pt x="159" y="218"/>
                  </a:cubicBezTo>
                  <a:cubicBezTo>
                    <a:pt x="152" y="220"/>
                    <a:pt x="152" y="220"/>
                    <a:pt x="152" y="220"/>
                  </a:cubicBezTo>
                  <a:cubicBezTo>
                    <a:pt x="151" y="225"/>
                    <a:pt x="151" y="225"/>
                    <a:pt x="151" y="225"/>
                  </a:cubicBezTo>
                  <a:cubicBezTo>
                    <a:pt x="144" y="227"/>
                    <a:pt x="144" y="227"/>
                    <a:pt x="144" y="227"/>
                  </a:cubicBezTo>
                  <a:cubicBezTo>
                    <a:pt x="140" y="223"/>
                    <a:pt x="140" y="223"/>
                    <a:pt x="140" y="223"/>
                  </a:cubicBezTo>
                  <a:cubicBezTo>
                    <a:pt x="132" y="225"/>
                    <a:pt x="132" y="225"/>
                    <a:pt x="132" y="225"/>
                  </a:cubicBezTo>
                  <a:cubicBezTo>
                    <a:pt x="131" y="229"/>
                    <a:pt x="131" y="229"/>
                    <a:pt x="131" y="229"/>
                  </a:cubicBezTo>
                  <a:cubicBezTo>
                    <a:pt x="123" y="230"/>
                    <a:pt x="123" y="230"/>
                    <a:pt x="123" y="230"/>
                  </a:cubicBezTo>
                  <a:cubicBezTo>
                    <a:pt x="120" y="226"/>
                    <a:pt x="120" y="226"/>
                    <a:pt x="120" y="226"/>
                  </a:cubicBezTo>
                  <a:cubicBezTo>
                    <a:pt x="112" y="226"/>
                    <a:pt x="112" y="226"/>
                    <a:pt x="112" y="226"/>
                  </a:cubicBezTo>
                  <a:cubicBezTo>
                    <a:pt x="110" y="230"/>
                    <a:pt x="110" y="230"/>
                    <a:pt x="110" y="230"/>
                  </a:cubicBezTo>
                  <a:cubicBezTo>
                    <a:pt x="102" y="230"/>
                    <a:pt x="102" y="230"/>
                    <a:pt x="102" y="230"/>
                  </a:cubicBezTo>
                  <a:cubicBezTo>
                    <a:pt x="100" y="225"/>
                    <a:pt x="100" y="225"/>
                    <a:pt x="100" y="225"/>
                  </a:cubicBezTo>
                  <a:cubicBezTo>
                    <a:pt x="93" y="223"/>
                    <a:pt x="93" y="223"/>
                    <a:pt x="93" y="223"/>
                  </a:cubicBezTo>
                  <a:cubicBezTo>
                    <a:pt x="90" y="227"/>
                    <a:pt x="90" y="227"/>
                    <a:pt x="90" y="227"/>
                  </a:cubicBezTo>
                  <a:cubicBezTo>
                    <a:pt x="82" y="226"/>
                    <a:pt x="82" y="226"/>
                    <a:pt x="82" y="226"/>
                  </a:cubicBezTo>
                  <a:cubicBezTo>
                    <a:pt x="80" y="220"/>
                    <a:pt x="80" y="220"/>
                    <a:pt x="80" y="220"/>
                  </a:cubicBezTo>
                  <a:cubicBezTo>
                    <a:pt x="73" y="217"/>
                    <a:pt x="73" y="217"/>
                    <a:pt x="73" y="217"/>
                  </a:cubicBezTo>
                  <a:cubicBezTo>
                    <a:pt x="70" y="221"/>
                    <a:pt x="70" y="221"/>
                    <a:pt x="70" y="221"/>
                  </a:cubicBezTo>
                  <a:cubicBezTo>
                    <a:pt x="63" y="218"/>
                    <a:pt x="63" y="218"/>
                    <a:pt x="63" y="218"/>
                  </a:cubicBezTo>
                  <a:cubicBezTo>
                    <a:pt x="62" y="212"/>
                    <a:pt x="62" y="212"/>
                    <a:pt x="62" y="212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2" y="211"/>
                    <a:pt x="52" y="211"/>
                    <a:pt x="52" y="211"/>
                  </a:cubicBezTo>
                  <a:cubicBezTo>
                    <a:pt x="45" y="207"/>
                    <a:pt x="45" y="207"/>
                    <a:pt x="45" y="207"/>
                  </a:cubicBezTo>
                  <a:cubicBezTo>
                    <a:pt x="46" y="201"/>
                    <a:pt x="46" y="201"/>
                    <a:pt x="46" y="201"/>
                  </a:cubicBezTo>
                  <a:cubicBezTo>
                    <a:pt x="40" y="196"/>
                    <a:pt x="40" y="196"/>
                    <a:pt x="40" y="196"/>
                  </a:cubicBezTo>
                  <a:cubicBezTo>
                    <a:pt x="36" y="198"/>
                    <a:pt x="36" y="198"/>
                    <a:pt x="36" y="198"/>
                  </a:cubicBezTo>
                  <a:cubicBezTo>
                    <a:pt x="30" y="193"/>
                    <a:pt x="30" y="193"/>
                    <a:pt x="30" y="193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2" y="182"/>
                    <a:pt x="22" y="182"/>
                    <a:pt x="22" y="182"/>
                  </a:cubicBezTo>
                  <a:cubicBezTo>
                    <a:pt x="17" y="176"/>
                    <a:pt x="17" y="176"/>
                    <a:pt x="17" y="176"/>
                  </a:cubicBezTo>
                  <a:cubicBezTo>
                    <a:pt x="20" y="171"/>
                    <a:pt x="20" y="171"/>
                    <a:pt x="20" y="171"/>
                  </a:cubicBezTo>
                  <a:cubicBezTo>
                    <a:pt x="16" y="164"/>
                    <a:pt x="16" y="164"/>
                    <a:pt x="16" y="164"/>
                  </a:cubicBezTo>
                  <a:cubicBezTo>
                    <a:pt x="12" y="165"/>
                    <a:pt x="12" y="165"/>
                    <a:pt x="12" y="165"/>
                  </a:cubicBezTo>
                  <a:cubicBezTo>
                    <a:pt x="8" y="157"/>
                    <a:pt x="8" y="157"/>
                    <a:pt x="8" y="157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9" y="146"/>
                    <a:pt x="9" y="146"/>
                    <a:pt x="9" y="146"/>
                  </a:cubicBezTo>
                  <a:cubicBezTo>
                    <a:pt x="4" y="145"/>
                    <a:pt x="4" y="145"/>
                    <a:pt x="4" y="145"/>
                  </a:cubicBezTo>
                  <a:cubicBezTo>
                    <a:pt x="2" y="138"/>
                    <a:pt x="2" y="138"/>
                    <a:pt x="2" y="138"/>
                  </a:cubicBezTo>
                  <a:cubicBezTo>
                    <a:pt x="6" y="134"/>
                    <a:pt x="6" y="134"/>
                    <a:pt x="6" y="134"/>
                  </a:cubicBezTo>
                  <a:cubicBezTo>
                    <a:pt x="5" y="126"/>
                    <a:pt x="5" y="126"/>
                    <a:pt x="5" y="126"/>
                  </a:cubicBezTo>
                  <a:lnTo>
                    <a:pt x="1" y="125"/>
                  </a:lnTo>
                  <a:close/>
                  <a:moveTo>
                    <a:pt x="104" y="121"/>
                  </a:moveTo>
                  <a:cubicBezTo>
                    <a:pt x="107" y="128"/>
                    <a:pt x="116" y="131"/>
                    <a:pt x="122" y="128"/>
                  </a:cubicBezTo>
                  <a:cubicBezTo>
                    <a:pt x="129" y="124"/>
                    <a:pt x="132" y="116"/>
                    <a:pt x="129" y="109"/>
                  </a:cubicBezTo>
                  <a:cubicBezTo>
                    <a:pt x="125" y="102"/>
                    <a:pt x="117" y="99"/>
                    <a:pt x="110" y="103"/>
                  </a:cubicBezTo>
                  <a:cubicBezTo>
                    <a:pt x="103" y="106"/>
                    <a:pt x="100" y="114"/>
                    <a:pt x="10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" name="Freeform 10"/>
            <p:cNvSpPr>
              <a:spLocks noEditPoints="1"/>
            </p:cNvSpPr>
            <p:nvPr/>
          </p:nvSpPr>
          <p:spPr bwMode="auto">
            <a:xfrm>
              <a:off x="4586288" y="3702050"/>
              <a:ext cx="469900" cy="465138"/>
            </a:xfrm>
            <a:custGeom>
              <a:avLst/>
              <a:gdLst>
                <a:gd name="T0" fmla="*/ 2 w 91"/>
                <a:gd name="T1" fmla="*/ 45 h 90"/>
                <a:gd name="T2" fmla="*/ 1 w 91"/>
                <a:gd name="T3" fmla="*/ 38 h 90"/>
                <a:gd name="T4" fmla="*/ 2 w 91"/>
                <a:gd name="T5" fmla="*/ 33 h 90"/>
                <a:gd name="T6" fmla="*/ 6 w 91"/>
                <a:gd name="T7" fmla="*/ 27 h 90"/>
                <a:gd name="T8" fmla="*/ 8 w 91"/>
                <a:gd name="T9" fmla="*/ 22 h 90"/>
                <a:gd name="T10" fmla="*/ 11 w 91"/>
                <a:gd name="T11" fmla="*/ 16 h 90"/>
                <a:gd name="T12" fmla="*/ 14 w 91"/>
                <a:gd name="T13" fmla="*/ 12 h 90"/>
                <a:gd name="T14" fmla="*/ 21 w 91"/>
                <a:gd name="T15" fmla="*/ 9 h 90"/>
                <a:gd name="T16" fmla="*/ 25 w 91"/>
                <a:gd name="T17" fmla="*/ 7 h 90"/>
                <a:gd name="T18" fmla="*/ 31 w 91"/>
                <a:gd name="T19" fmla="*/ 2 h 90"/>
                <a:gd name="T20" fmla="*/ 36 w 91"/>
                <a:gd name="T21" fmla="*/ 1 h 90"/>
                <a:gd name="T22" fmla="*/ 43 w 91"/>
                <a:gd name="T23" fmla="*/ 2 h 90"/>
                <a:gd name="T24" fmla="*/ 48 w 91"/>
                <a:gd name="T25" fmla="*/ 2 h 90"/>
                <a:gd name="T26" fmla="*/ 55 w 91"/>
                <a:gd name="T27" fmla="*/ 1 h 90"/>
                <a:gd name="T28" fmla="*/ 60 w 91"/>
                <a:gd name="T29" fmla="*/ 2 h 90"/>
                <a:gd name="T30" fmla="*/ 66 w 91"/>
                <a:gd name="T31" fmla="*/ 7 h 90"/>
                <a:gd name="T32" fmla="*/ 70 w 91"/>
                <a:gd name="T33" fmla="*/ 9 h 90"/>
                <a:gd name="T34" fmla="*/ 77 w 91"/>
                <a:gd name="T35" fmla="*/ 12 h 90"/>
                <a:gd name="T36" fmla="*/ 80 w 91"/>
                <a:gd name="T37" fmla="*/ 16 h 90"/>
                <a:gd name="T38" fmla="*/ 83 w 91"/>
                <a:gd name="T39" fmla="*/ 22 h 90"/>
                <a:gd name="T40" fmla="*/ 85 w 91"/>
                <a:gd name="T41" fmla="*/ 27 h 90"/>
                <a:gd name="T42" fmla="*/ 89 w 91"/>
                <a:gd name="T43" fmla="*/ 32 h 90"/>
                <a:gd name="T44" fmla="*/ 90 w 91"/>
                <a:gd name="T45" fmla="*/ 37 h 90"/>
                <a:gd name="T46" fmla="*/ 89 w 91"/>
                <a:gd name="T47" fmla="*/ 45 h 90"/>
                <a:gd name="T48" fmla="*/ 89 w 91"/>
                <a:gd name="T49" fmla="*/ 50 h 90"/>
                <a:gd name="T50" fmla="*/ 90 w 91"/>
                <a:gd name="T51" fmla="*/ 56 h 90"/>
                <a:gd name="T52" fmla="*/ 88 w 91"/>
                <a:gd name="T53" fmla="*/ 61 h 90"/>
                <a:gd name="T54" fmla="*/ 83 w 91"/>
                <a:gd name="T55" fmla="*/ 67 h 90"/>
                <a:gd name="T56" fmla="*/ 81 w 91"/>
                <a:gd name="T57" fmla="*/ 71 h 90"/>
                <a:gd name="T58" fmla="*/ 78 w 91"/>
                <a:gd name="T59" fmla="*/ 77 h 90"/>
                <a:gd name="T60" fmla="*/ 74 w 91"/>
                <a:gd name="T61" fmla="*/ 81 h 90"/>
                <a:gd name="T62" fmla="*/ 67 w 91"/>
                <a:gd name="T63" fmla="*/ 83 h 90"/>
                <a:gd name="T64" fmla="*/ 62 w 91"/>
                <a:gd name="T65" fmla="*/ 85 h 90"/>
                <a:gd name="T66" fmla="*/ 56 w 91"/>
                <a:gd name="T67" fmla="*/ 89 h 90"/>
                <a:gd name="T68" fmla="*/ 51 w 91"/>
                <a:gd name="T69" fmla="*/ 90 h 90"/>
                <a:gd name="T70" fmla="*/ 44 w 91"/>
                <a:gd name="T71" fmla="*/ 89 h 90"/>
                <a:gd name="T72" fmla="*/ 39 w 91"/>
                <a:gd name="T73" fmla="*/ 88 h 90"/>
                <a:gd name="T74" fmla="*/ 32 w 91"/>
                <a:gd name="T75" fmla="*/ 88 h 90"/>
                <a:gd name="T76" fmla="*/ 28 w 91"/>
                <a:gd name="T77" fmla="*/ 87 h 90"/>
                <a:gd name="T78" fmla="*/ 22 w 91"/>
                <a:gd name="T79" fmla="*/ 82 h 90"/>
                <a:gd name="T80" fmla="*/ 18 w 91"/>
                <a:gd name="T81" fmla="*/ 79 h 90"/>
                <a:gd name="T82" fmla="*/ 12 w 91"/>
                <a:gd name="T83" fmla="*/ 76 h 90"/>
                <a:gd name="T84" fmla="*/ 9 w 91"/>
                <a:gd name="T85" fmla="*/ 71 h 90"/>
                <a:gd name="T86" fmla="*/ 6 w 91"/>
                <a:gd name="T87" fmla="*/ 64 h 90"/>
                <a:gd name="T88" fmla="*/ 4 w 91"/>
                <a:gd name="T89" fmla="*/ 60 h 90"/>
                <a:gd name="T90" fmla="*/ 1 w 91"/>
                <a:gd name="T91" fmla="*/ 54 h 90"/>
                <a:gd name="T92" fmla="*/ 0 w 91"/>
                <a:gd name="T93" fmla="*/ 49 h 90"/>
                <a:gd name="T94" fmla="*/ 51 w 91"/>
                <a:gd name="T95" fmla="*/ 4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1" h="90">
                  <a:moveTo>
                    <a:pt x="0" y="49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89" y="50"/>
                    <a:pt x="89" y="50"/>
                    <a:pt x="89" y="50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5" y="64"/>
                    <a:pt x="85" y="64"/>
                    <a:pt x="85" y="64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3" y="71"/>
                    <a:pt x="83" y="71"/>
                    <a:pt x="83" y="71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1" y="83"/>
                    <a:pt x="71" y="83"/>
                    <a:pt x="71" y="83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67" y="83"/>
                    <a:pt x="67" y="83"/>
                    <a:pt x="67" y="83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2" y="85"/>
                    <a:pt x="62" y="85"/>
                    <a:pt x="62" y="85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0" y="90"/>
                    <a:pt x="40" y="90"/>
                    <a:pt x="40" y="90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2" y="88"/>
                    <a:pt x="32" y="88"/>
                    <a:pt x="32" y="88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49"/>
                    <a:pt x="2" y="49"/>
                    <a:pt x="2" y="49"/>
                  </a:cubicBezTo>
                  <a:lnTo>
                    <a:pt x="0" y="49"/>
                  </a:lnTo>
                  <a:close/>
                  <a:moveTo>
                    <a:pt x="41" y="48"/>
                  </a:moveTo>
                  <a:cubicBezTo>
                    <a:pt x="42" y="50"/>
                    <a:pt x="45" y="51"/>
                    <a:pt x="48" y="50"/>
                  </a:cubicBezTo>
                  <a:cubicBezTo>
                    <a:pt x="51" y="49"/>
                    <a:pt x="52" y="45"/>
                    <a:pt x="51" y="43"/>
                  </a:cubicBezTo>
                  <a:cubicBezTo>
                    <a:pt x="49" y="40"/>
                    <a:pt x="46" y="39"/>
                    <a:pt x="43" y="40"/>
                  </a:cubicBezTo>
                  <a:cubicBezTo>
                    <a:pt x="40" y="42"/>
                    <a:pt x="39" y="45"/>
                    <a:pt x="41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" name="Freeform 11"/>
            <p:cNvSpPr/>
            <p:nvPr/>
          </p:nvSpPr>
          <p:spPr bwMode="auto">
            <a:xfrm>
              <a:off x="0" y="3159125"/>
              <a:ext cx="646113" cy="1881188"/>
            </a:xfrm>
            <a:custGeom>
              <a:avLst/>
              <a:gdLst>
                <a:gd name="T0" fmla="*/ 20 w 125"/>
                <a:gd name="T1" fmla="*/ 272 h 364"/>
                <a:gd name="T2" fmla="*/ 41 w 125"/>
                <a:gd name="T3" fmla="*/ 135 h 364"/>
                <a:gd name="T4" fmla="*/ 0 w 125"/>
                <a:gd name="T5" fmla="*/ 157 h 364"/>
                <a:gd name="T6" fmla="*/ 0 w 125"/>
                <a:gd name="T7" fmla="*/ 116 h 364"/>
                <a:gd name="T8" fmla="*/ 25 w 125"/>
                <a:gd name="T9" fmla="*/ 103 h 364"/>
                <a:gd name="T10" fmla="*/ 0 w 125"/>
                <a:gd name="T11" fmla="*/ 75 h 364"/>
                <a:gd name="T12" fmla="*/ 0 w 125"/>
                <a:gd name="T13" fmla="*/ 12 h 364"/>
                <a:gd name="T14" fmla="*/ 24 w 125"/>
                <a:gd name="T15" fmla="*/ 0 h 364"/>
                <a:gd name="T16" fmla="*/ 25 w 125"/>
                <a:gd name="T17" fmla="*/ 33 h 364"/>
                <a:gd name="T18" fmla="*/ 55 w 125"/>
                <a:gd name="T19" fmla="*/ 24 h 364"/>
                <a:gd name="T20" fmla="*/ 50 w 125"/>
                <a:gd name="T21" fmla="*/ 57 h 364"/>
                <a:gd name="T22" fmla="*/ 81 w 125"/>
                <a:gd name="T23" fmla="*/ 53 h 364"/>
                <a:gd name="T24" fmla="*/ 70 w 125"/>
                <a:gd name="T25" fmla="*/ 84 h 364"/>
                <a:gd name="T26" fmla="*/ 102 w 125"/>
                <a:gd name="T27" fmla="*/ 86 h 364"/>
                <a:gd name="T28" fmla="*/ 86 w 125"/>
                <a:gd name="T29" fmla="*/ 115 h 364"/>
                <a:gd name="T30" fmla="*/ 116 w 125"/>
                <a:gd name="T31" fmla="*/ 123 h 364"/>
                <a:gd name="T32" fmla="*/ 95 w 125"/>
                <a:gd name="T33" fmla="*/ 148 h 364"/>
                <a:gd name="T34" fmla="*/ 124 w 125"/>
                <a:gd name="T35" fmla="*/ 161 h 364"/>
                <a:gd name="T36" fmla="*/ 99 w 125"/>
                <a:gd name="T37" fmla="*/ 183 h 364"/>
                <a:gd name="T38" fmla="*/ 125 w 125"/>
                <a:gd name="T39" fmla="*/ 200 h 364"/>
                <a:gd name="T40" fmla="*/ 96 w 125"/>
                <a:gd name="T41" fmla="*/ 217 h 364"/>
                <a:gd name="T42" fmla="*/ 118 w 125"/>
                <a:gd name="T43" fmla="*/ 239 h 364"/>
                <a:gd name="T44" fmla="*/ 87 w 125"/>
                <a:gd name="T45" fmla="*/ 250 h 364"/>
                <a:gd name="T46" fmla="*/ 105 w 125"/>
                <a:gd name="T47" fmla="*/ 276 h 364"/>
                <a:gd name="T48" fmla="*/ 72 w 125"/>
                <a:gd name="T49" fmla="*/ 281 h 364"/>
                <a:gd name="T50" fmla="*/ 85 w 125"/>
                <a:gd name="T51" fmla="*/ 310 h 364"/>
                <a:gd name="T52" fmla="*/ 52 w 125"/>
                <a:gd name="T53" fmla="*/ 309 h 364"/>
                <a:gd name="T54" fmla="*/ 60 w 125"/>
                <a:gd name="T55" fmla="*/ 340 h 364"/>
                <a:gd name="T56" fmla="*/ 27 w 125"/>
                <a:gd name="T57" fmla="*/ 333 h 364"/>
                <a:gd name="T58" fmla="*/ 29 w 125"/>
                <a:gd name="T59" fmla="*/ 364 h 364"/>
                <a:gd name="T60" fmla="*/ 0 w 125"/>
                <a:gd name="T61" fmla="*/ 353 h 364"/>
                <a:gd name="T62" fmla="*/ 0 w 125"/>
                <a:gd name="T63" fmla="*/ 252 h 364"/>
                <a:gd name="T64" fmla="*/ 20 w 125"/>
                <a:gd name="T65" fmla="*/ 272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5" h="364">
                  <a:moveTo>
                    <a:pt x="20" y="272"/>
                  </a:moveTo>
                  <a:cubicBezTo>
                    <a:pt x="50" y="234"/>
                    <a:pt x="59" y="182"/>
                    <a:pt x="41" y="135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18" y="93"/>
                    <a:pt x="9" y="83"/>
                    <a:pt x="0" y="7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102" y="86"/>
                    <a:pt x="102" y="86"/>
                    <a:pt x="102" y="86"/>
                  </a:cubicBezTo>
                  <a:cubicBezTo>
                    <a:pt x="86" y="115"/>
                    <a:pt x="86" y="115"/>
                    <a:pt x="86" y="115"/>
                  </a:cubicBezTo>
                  <a:cubicBezTo>
                    <a:pt x="116" y="123"/>
                    <a:pt x="116" y="123"/>
                    <a:pt x="116" y="123"/>
                  </a:cubicBezTo>
                  <a:cubicBezTo>
                    <a:pt x="95" y="148"/>
                    <a:pt x="95" y="148"/>
                    <a:pt x="95" y="148"/>
                  </a:cubicBezTo>
                  <a:cubicBezTo>
                    <a:pt x="124" y="161"/>
                    <a:pt x="124" y="161"/>
                    <a:pt x="124" y="161"/>
                  </a:cubicBezTo>
                  <a:cubicBezTo>
                    <a:pt x="99" y="183"/>
                    <a:pt x="99" y="183"/>
                    <a:pt x="99" y="183"/>
                  </a:cubicBezTo>
                  <a:cubicBezTo>
                    <a:pt x="125" y="200"/>
                    <a:pt x="125" y="200"/>
                    <a:pt x="125" y="200"/>
                  </a:cubicBezTo>
                  <a:cubicBezTo>
                    <a:pt x="96" y="217"/>
                    <a:pt x="96" y="217"/>
                    <a:pt x="96" y="217"/>
                  </a:cubicBezTo>
                  <a:cubicBezTo>
                    <a:pt x="118" y="239"/>
                    <a:pt x="118" y="239"/>
                    <a:pt x="118" y="239"/>
                  </a:cubicBezTo>
                  <a:cubicBezTo>
                    <a:pt x="87" y="250"/>
                    <a:pt x="87" y="250"/>
                    <a:pt x="87" y="250"/>
                  </a:cubicBezTo>
                  <a:cubicBezTo>
                    <a:pt x="105" y="276"/>
                    <a:pt x="105" y="276"/>
                    <a:pt x="105" y="276"/>
                  </a:cubicBezTo>
                  <a:cubicBezTo>
                    <a:pt x="72" y="281"/>
                    <a:pt x="72" y="281"/>
                    <a:pt x="72" y="281"/>
                  </a:cubicBezTo>
                  <a:cubicBezTo>
                    <a:pt x="85" y="310"/>
                    <a:pt x="85" y="310"/>
                    <a:pt x="85" y="310"/>
                  </a:cubicBezTo>
                  <a:cubicBezTo>
                    <a:pt x="52" y="309"/>
                    <a:pt x="52" y="309"/>
                    <a:pt x="52" y="309"/>
                  </a:cubicBezTo>
                  <a:cubicBezTo>
                    <a:pt x="60" y="340"/>
                    <a:pt x="60" y="340"/>
                    <a:pt x="60" y="340"/>
                  </a:cubicBezTo>
                  <a:cubicBezTo>
                    <a:pt x="27" y="333"/>
                    <a:pt x="27" y="333"/>
                    <a:pt x="27" y="333"/>
                  </a:cubicBezTo>
                  <a:cubicBezTo>
                    <a:pt x="29" y="364"/>
                    <a:pt x="29" y="364"/>
                    <a:pt x="29" y="364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252"/>
                    <a:pt x="0" y="252"/>
                    <a:pt x="0" y="252"/>
                  </a:cubicBezTo>
                  <a:lnTo>
                    <a:pt x="20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477500" y="2320925"/>
              <a:ext cx="1357313" cy="1349375"/>
            </a:xfrm>
            <a:custGeom>
              <a:avLst/>
              <a:gdLst>
                <a:gd name="T0" fmla="*/ 1 w 263"/>
                <a:gd name="T1" fmla="*/ 117 h 261"/>
                <a:gd name="T2" fmla="*/ 11 w 263"/>
                <a:gd name="T3" fmla="*/ 102 h 261"/>
                <a:gd name="T4" fmla="*/ 17 w 263"/>
                <a:gd name="T5" fmla="*/ 84 h 261"/>
                <a:gd name="T6" fmla="*/ 17 w 263"/>
                <a:gd name="T7" fmla="*/ 66 h 261"/>
                <a:gd name="T8" fmla="*/ 33 w 263"/>
                <a:gd name="T9" fmla="*/ 57 h 261"/>
                <a:gd name="T10" fmla="*/ 46 w 263"/>
                <a:gd name="T11" fmla="*/ 42 h 261"/>
                <a:gd name="T12" fmla="*/ 53 w 263"/>
                <a:gd name="T13" fmla="*/ 26 h 261"/>
                <a:gd name="T14" fmla="*/ 71 w 263"/>
                <a:gd name="T15" fmla="*/ 23 h 261"/>
                <a:gd name="T16" fmla="*/ 88 w 263"/>
                <a:gd name="T17" fmla="*/ 16 h 261"/>
                <a:gd name="T18" fmla="*/ 101 w 263"/>
                <a:gd name="T19" fmla="*/ 4 h 261"/>
                <a:gd name="T20" fmla="*/ 119 w 263"/>
                <a:gd name="T21" fmla="*/ 8 h 261"/>
                <a:gd name="T22" fmla="*/ 138 w 263"/>
                <a:gd name="T23" fmla="*/ 8 h 261"/>
                <a:gd name="T24" fmla="*/ 155 w 263"/>
                <a:gd name="T25" fmla="*/ 2 h 261"/>
                <a:gd name="T26" fmla="*/ 169 w 263"/>
                <a:gd name="T27" fmla="*/ 13 h 261"/>
                <a:gd name="T28" fmla="*/ 187 w 263"/>
                <a:gd name="T29" fmla="*/ 21 h 261"/>
                <a:gd name="T30" fmla="*/ 205 w 263"/>
                <a:gd name="T31" fmla="*/ 22 h 261"/>
                <a:gd name="T32" fmla="*/ 213 w 263"/>
                <a:gd name="T33" fmla="*/ 38 h 261"/>
                <a:gd name="T34" fmla="*/ 227 w 263"/>
                <a:gd name="T35" fmla="*/ 52 h 261"/>
                <a:gd name="T36" fmla="*/ 242 w 263"/>
                <a:gd name="T37" fmla="*/ 60 h 261"/>
                <a:gd name="T38" fmla="*/ 244 w 263"/>
                <a:gd name="T39" fmla="*/ 79 h 261"/>
                <a:gd name="T40" fmla="*/ 250 w 263"/>
                <a:gd name="T41" fmla="*/ 96 h 261"/>
                <a:gd name="T42" fmla="*/ 261 w 263"/>
                <a:gd name="T43" fmla="*/ 110 h 261"/>
                <a:gd name="T44" fmla="*/ 255 w 263"/>
                <a:gd name="T45" fmla="*/ 127 h 261"/>
                <a:gd name="T46" fmla="*/ 254 w 263"/>
                <a:gd name="T47" fmla="*/ 146 h 261"/>
                <a:gd name="T48" fmla="*/ 258 w 263"/>
                <a:gd name="T49" fmla="*/ 163 h 261"/>
                <a:gd name="T50" fmla="*/ 246 w 263"/>
                <a:gd name="T51" fmla="*/ 177 h 261"/>
                <a:gd name="T52" fmla="*/ 237 w 263"/>
                <a:gd name="T53" fmla="*/ 194 h 261"/>
                <a:gd name="T54" fmla="*/ 235 w 263"/>
                <a:gd name="T55" fmla="*/ 211 h 261"/>
                <a:gd name="T56" fmla="*/ 218 w 263"/>
                <a:gd name="T57" fmla="*/ 219 h 261"/>
                <a:gd name="T58" fmla="*/ 203 w 263"/>
                <a:gd name="T59" fmla="*/ 230 h 261"/>
                <a:gd name="T60" fmla="*/ 193 w 263"/>
                <a:gd name="T61" fmla="*/ 245 h 261"/>
                <a:gd name="T62" fmla="*/ 175 w 263"/>
                <a:gd name="T63" fmla="*/ 245 h 261"/>
                <a:gd name="T64" fmla="*/ 157 w 263"/>
                <a:gd name="T65" fmla="*/ 250 h 261"/>
                <a:gd name="T66" fmla="*/ 142 w 263"/>
                <a:gd name="T67" fmla="*/ 260 h 261"/>
                <a:gd name="T68" fmla="*/ 125 w 263"/>
                <a:gd name="T69" fmla="*/ 253 h 261"/>
                <a:gd name="T70" fmla="*/ 106 w 263"/>
                <a:gd name="T71" fmla="*/ 250 h 261"/>
                <a:gd name="T72" fmla="*/ 89 w 263"/>
                <a:gd name="T73" fmla="*/ 254 h 261"/>
                <a:gd name="T74" fmla="*/ 76 w 263"/>
                <a:gd name="T75" fmla="*/ 240 h 261"/>
                <a:gd name="T76" fmla="*/ 60 w 263"/>
                <a:gd name="T77" fmla="*/ 230 h 261"/>
                <a:gd name="T78" fmla="*/ 43 w 263"/>
                <a:gd name="T79" fmla="*/ 226 h 261"/>
                <a:gd name="T80" fmla="*/ 37 w 263"/>
                <a:gd name="T81" fmla="*/ 209 h 261"/>
                <a:gd name="T82" fmla="*/ 26 w 263"/>
                <a:gd name="T83" fmla="*/ 193 h 261"/>
                <a:gd name="T84" fmla="*/ 11 w 263"/>
                <a:gd name="T85" fmla="*/ 183 h 261"/>
                <a:gd name="T86" fmla="*/ 13 w 263"/>
                <a:gd name="T87" fmla="*/ 165 h 261"/>
                <a:gd name="T88" fmla="*/ 9 w 263"/>
                <a:gd name="T89" fmla="*/ 146 h 261"/>
                <a:gd name="T90" fmla="*/ 0 w 263"/>
                <a:gd name="T91" fmla="*/ 131 h 261"/>
                <a:gd name="T92" fmla="*/ 107 w 263"/>
                <a:gd name="T93" fmla="*/ 125 h 261"/>
                <a:gd name="T94" fmla="*/ 113 w 263"/>
                <a:gd name="T95" fmla="*/ 47 h 261"/>
                <a:gd name="T96" fmla="*/ 154 w 263"/>
                <a:gd name="T97" fmla="*/ 114 h 261"/>
                <a:gd name="T98" fmla="*/ 208 w 263"/>
                <a:gd name="T99" fmla="*/ 91 h 261"/>
                <a:gd name="T100" fmla="*/ 196 w 263"/>
                <a:gd name="T101" fmla="*/ 187 h 261"/>
                <a:gd name="T102" fmla="*/ 148 w 263"/>
                <a:gd name="T103" fmla="*/ 149 h 261"/>
                <a:gd name="T104" fmla="*/ 97 w 263"/>
                <a:gd name="T105" fmla="*/ 209 h 261"/>
                <a:gd name="T106" fmla="*/ 119 w 263"/>
                <a:gd name="T107" fmla="*/ 152 h 261"/>
                <a:gd name="T108" fmla="*/ 46 w 263"/>
                <a:gd name="T109" fmla="*/ 123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3" h="261">
                  <a:moveTo>
                    <a:pt x="0" y="131"/>
                  </a:moveTo>
                  <a:cubicBezTo>
                    <a:pt x="8" y="127"/>
                    <a:pt x="8" y="127"/>
                    <a:pt x="8" y="127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10" y="108"/>
                    <a:pt x="10" y="108"/>
                    <a:pt x="10" y="108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17" y="84"/>
                    <a:pt x="17" y="84"/>
                    <a:pt x="17" y="84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13" y="9"/>
                    <a:pt x="113" y="9"/>
                    <a:pt x="113" y="9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5" y="8"/>
                    <a:pt x="145" y="8"/>
                    <a:pt x="145" y="8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57" y="10"/>
                    <a:pt x="157" y="10"/>
                    <a:pt x="157" y="10"/>
                  </a:cubicBezTo>
                  <a:cubicBezTo>
                    <a:pt x="163" y="12"/>
                    <a:pt x="163" y="12"/>
                    <a:pt x="163" y="12"/>
                  </a:cubicBezTo>
                  <a:cubicBezTo>
                    <a:pt x="168" y="5"/>
                    <a:pt x="168" y="5"/>
                    <a:pt x="168" y="5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81" y="10"/>
                    <a:pt x="181" y="10"/>
                    <a:pt x="181" y="10"/>
                  </a:cubicBezTo>
                  <a:cubicBezTo>
                    <a:pt x="181" y="18"/>
                    <a:pt x="181" y="18"/>
                    <a:pt x="181" y="18"/>
                  </a:cubicBezTo>
                  <a:cubicBezTo>
                    <a:pt x="187" y="21"/>
                    <a:pt x="187" y="21"/>
                    <a:pt x="187" y="21"/>
                  </a:cubicBezTo>
                  <a:cubicBezTo>
                    <a:pt x="193" y="15"/>
                    <a:pt x="193" y="15"/>
                    <a:pt x="193" y="15"/>
                  </a:cubicBezTo>
                  <a:cubicBezTo>
                    <a:pt x="193" y="24"/>
                    <a:pt x="193" y="24"/>
                    <a:pt x="193" y="24"/>
                  </a:cubicBezTo>
                  <a:cubicBezTo>
                    <a:pt x="198" y="27"/>
                    <a:pt x="198" y="27"/>
                    <a:pt x="198" y="27"/>
                  </a:cubicBezTo>
                  <a:cubicBezTo>
                    <a:pt x="205" y="22"/>
                    <a:pt x="205" y="22"/>
                    <a:pt x="205" y="22"/>
                  </a:cubicBezTo>
                  <a:cubicBezTo>
                    <a:pt x="203" y="30"/>
                    <a:pt x="203" y="30"/>
                    <a:pt x="203" y="30"/>
                  </a:cubicBezTo>
                  <a:cubicBezTo>
                    <a:pt x="208" y="34"/>
                    <a:pt x="208" y="34"/>
                    <a:pt x="208" y="34"/>
                  </a:cubicBezTo>
                  <a:cubicBezTo>
                    <a:pt x="215" y="30"/>
                    <a:pt x="215" y="30"/>
                    <a:pt x="215" y="30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8" y="43"/>
                    <a:pt x="218" y="43"/>
                    <a:pt x="218" y="43"/>
                  </a:cubicBezTo>
                  <a:cubicBezTo>
                    <a:pt x="225" y="39"/>
                    <a:pt x="225" y="39"/>
                    <a:pt x="225" y="39"/>
                  </a:cubicBezTo>
                  <a:cubicBezTo>
                    <a:pt x="222" y="47"/>
                    <a:pt x="222" y="47"/>
                    <a:pt x="222" y="47"/>
                  </a:cubicBezTo>
                  <a:cubicBezTo>
                    <a:pt x="227" y="52"/>
                    <a:pt x="227" y="52"/>
                    <a:pt x="227" y="52"/>
                  </a:cubicBezTo>
                  <a:cubicBezTo>
                    <a:pt x="234" y="49"/>
                    <a:pt x="234" y="49"/>
                    <a:pt x="234" y="49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34" y="62"/>
                    <a:pt x="234" y="62"/>
                    <a:pt x="234" y="62"/>
                  </a:cubicBezTo>
                  <a:cubicBezTo>
                    <a:pt x="242" y="60"/>
                    <a:pt x="242" y="60"/>
                    <a:pt x="242" y="60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41" y="73"/>
                    <a:pt x="241" y="73"/>
                    <a:pt x="241" y="73"/>
                  </a:cubicBezTo>
                  <a:cubicBezTo>
                    <a:pt x="249" y="72"/>
                    <a:pt x="249" y="72"/>
                    <a:pt x="249" y="72"/>
                  </a:cubicBezTo>
                  <a:cubicBezTo>
                    <a:pt x="244" y="79"/>
                    <a:pt x="244" y="79"/>
                    <a:pt x="244" y="79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54" y="84"/>
                    <a:pt x="254" y="84"/>
                    <a:pt x="254" y="84"/>
                  </a:cubicBezTo>
                  <a:cubicBezTo>
                    <a:pt x="248" y="90"/>
                    <a:pt x="248" y="90"/>
                    <a:pt x="248" y="90"/>
                  </a:cubicBezTo>
                  <a:cubicBezTo>
                    <a:pt x="250" y="96"/>
                    <a:pt x="250" y="96"/>
                    <a:pt x="250" y="96"/>
                  </a:cubicBezTo>
                  <a:cubicBezTo>
                    <a:pt x="258" y="97"/>
                    <a:pt x="258" y="97"/>
                    <a:pt x="258" y="97"/>
                  </a:cubicBezTo>
                  <a:cubicBezTo>
                    <a:pt x="252" y="102"/>
                    <a:pt x="252" y="102"/>
                    <a:pt x="252" y="102"/>
                  </a:cubicBezTo>
                  <a:cubicBezTo>
                    <a:pt x="253" y="109"/>
                    <a:pt x="253" y="109"/>
                    <a:pt x="253" y="109"/>
                  </a:cubicBezTo>
                  <a:cubicBezTo>
                    <a:pt x="261" y="110"/>
                    <a:pt x="261" y="110"/>
                    <a:pt x="261" y="110"/>
                  </a:cubicBezTo>
                  <a:cubicBezTo>
                    <a:pt x="254" y="115"/>
                    <a:pt x="254" y="115"/>
                    <a:pt x="254" y="115"/>
                  </a:cubicBezTo>
                  <a:cubicBezTo>
                    <a:pt x="255" y="121"/>
                    <a:pt x="255" y="121"/>
                    <a:pt x="255" y="121"/>
                  </a:cubicBezTo>
                  <a:cubicBezTo>
                    <a:pt x="263" y="124"/>
                    <a:pt x="263" y="124"/>
                    <a:pt x="263" y="124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134"/>
                    <a:pt x="255" y="134"/>
                    <a:pt x="255" y="134"/>
                  </a:cubicBezTo>
                  <a:cubicBezTo>
                    <a:pt x="263" y="137"/>
                    <a:pt x="263" y="137"/>
                    <a:pt x="263" y="137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54" y="146"/>
                    <a:pt x="254" y="146"/>
                    <a:pt x="254" y="146"/>
                  </a:cubicBezTo>
                  <a:cubicBezTo>
                    <a:pt x="261" y="150"/>
                    <a:pt x="261" y="150"/>
                    <a:pt x="261" y="150"/>
                  </a:cubicBezTo>
                  <a:cubicBezTo>
                    <a:pt x="253" y="153"/>
                    <a:pt x="253" y="153"/>
                    <a:pt x="253" y="153"/>
                  </a:cubicBezTo>
                  <a:cubicBezTo>
                    <a:pt x="252" y="159"/>
                    <a:pt x="252" y="159"/>
                    <a:pt x="252" y="159"/>
                  </a:cubicBezTo>
                  <a:cubicBezTo>
                    <a:pt x="258" y="163"/>
                    <a:pt x="258" y="163"/>
                    <a:pt x="258" y="163"/>
                  </a:cubicBezTo>
                  <a:cubicBezTo>
                    <a:pt x="250" y="165"/>
                    <a:pt x="250" y="165"/>
                    <a:pt x="250" y="165"/>
                  </a:cubicBezTo>
                  <a:cubicBezTo>
                    <a:pt x="248" y="171"/>
                    <a:pt x="248" y="171"/>
                    <a:pt x="248" y="171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46" y="177"/>
                    <a:pt x="246" y="177"/>
                    <a:pt x="246" y="177"/>
                  </a:cubicBezTo>
                  <a:cubicBezTo>
                    <a:pt x="243" y="183"/>
                    <a:pt x="243" y="183"/>
                    <a:pt x="243" y="183"/>
                  </a:cubicBezTo>
                  <a:cubicBezTo>
                    <a:pt x="249" y="189"/>
                    <a:pt x="249" y="189"/>
                    <a:pt x="249" y="189"/>
                  </a:cubicBezTo>
                  <a:cubicBezTo>
                    <a:pt x="241" y="188"/>
                    <a:pt x="241" y="188"/>
                    <a:pt x="241" y="188"/>
                  </a:cubicBezTo>
                  <a:cubicBezTo>
                    <a:pt x="237" y="194"/>
                    <a:pt x="237" y="194"/>
                    <a:pt x="237" y="194"/>
                  </a:cubicBezTo>
                  <a:cubicBezTo>
                    <a:pt x="242" y="200"/>
                    <a:pt x="242" y="200"/>
                    <a:pt x="242" y="200"/>
                  </a:cubicBezTo>
                  <a:cubicBezTo>
                    <a:pt x="234" y="199"/>
                    <a:pt x="234" y="199"/>
                    <a:pt x="234" y="199"/>
                  </a:cubicBezTo>
                  <a:cubicBezTo>
                    <a:pt x="230" y="204"/>
                    <a:pt x="230" y="204"/>
                    <a:pt x="230" y="204"/>
                  </a:cubicBezTo>
                  <a:cubicBezTo>
                    <a:pt x="235" y="211"/>
                    <a:pt x="235" y="211"/>
                    <a:pt x="235" y="211"/>
                  </a:cubicBezTo>
                  <a:cubicBezTo>
                    <a:pt x="226" y="209"/>
                    <a:pt x="226" y="209"/>
                    <a:pt x="226" y="209"/>
                  </a:cubicBezTo>
                  <a:cubicBezTo>
                    <a:pt x="222" y="214"/>
                    <a:pt x="222" y="214"/>
                    <a:pt x="222" y="214"/>
                  </a:cubicBezTo>
                  <a:cubicBezTo>
                    <a:pt x="226" y="221"/>
                    <a:pt x="226" y="221"/>
                    <a:pt x="226" y="221"/>
                  </a:cubicBezTo>
                  <a:cubicBezTo>
                    <a:pt x="218" y="219"/>
                    <a:pt x="218" y="219"/>
                    <a:pt x="218" y="219"/>
                  </a:cubicBezTo>
                  <a:cubicBezTo>
                    <a:pt x="213" y="223"/>
                    <a:pt x="213" y="223"/>
                    <a:pt x="213" y="223"/>
                  </a:cubicBezTo>
                  <a:cubicBezTo>
                    <a:pt x="216" y="230"/>
                    <a:pt x="216" y="230"/>
                    <a:pt x="216" y="230"/>
                  </a:cubicBezTo>
                  <a:cubicBezTo>
                    <a:pt x="208" y="227"/>
                    <a:pt x="208" y="227"/>
                    <a:pt x="208" y="227"/>
                  </a:cubicBezTo>
                  <a:cubicBezTo>
                    <a:pt x="203" y="230"/>
                    <a:pt x="203" y="230"/>
                    <a:pt x="203" y="230"/>
                  </a:cubicBezTo>
                  <a:cubicBezTo>
                    <a:pt x="205" y="238"/>
                    <a:pt x="205" y="238"/>
                    <a:pt x="205" y="238"/>
                  </a:cubicBezTo>
                  <a:cubicBezTo>
                    <a:pt x="198" y="234"/>
                    <a:pt x="198" y="234"/>
                    <a:pt x="198" y="234"/>
                  </a:cubicBezTo>
                  <a:cubicBezTo>
                    <a:pt x="192" y="237"/>
                    <a:pt x="192" y="237"/>
                    <a:pt x="192" y="237"/>
                  </a:cubicBezTo>
                  <a:cubicBezTo>
                    <a:pt x="193" y="245"/>
                    <a:pt x="193" y="245"/>
                    <a:pt x="193" y="245"/>
                  </a:cubicBezTo>
                  <a:cubicBezTo>
                    <a:pt x="187" y="240"/>
                    <a:pt x="187" y="240"/>
                    <a:pt x="187" y="240"/>
                  </a:cubicBezTo>
                  <a:cubicBezTo>
                    <a:pt x="181" y="243"/>
                    <a:pt x="181" y="243"/>
                    <a:pt x="181" y="243"/>
                  </a:cubicBezTo>
                  <a:cubicBezTo>
                    <a:pt x="181" y="251"/>
                    <a:pt x="181" y="251"/>
                    <a:pt x="181" y="251"/>
                  </a:cubicBezTo>
                  <a:cubicBezTo>
                    <a:pt x="175" y="245"/>
                    <a:pt x="175" y="245"/>
                    <a:pt x="175" y="245"/>
                  </a:cubicBezTo>
                  <a:cubicBezTo>
                    <a:pt x="169" y="247"/>
                    <a:pt x="169" y="247"/>
                    <a:pt x="169" y="24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3" y="249"/>
                    <a:pt x="163" y="249"/>
                    <a:pt x="163" y="249"/>
                  </a:cubicBezTo>
                  <a:cubicBezTo>
                    <a:pt x="157" y="250"/>
                    <a:pt x="157" y="250"/>
                    <a:pt x="157" y="250"/>
                  </a:cubicBezTo>
                  <a:cubicBezTo>
                    <a:pt x="155" y="259"/>
                    <a:pt x="155" y="259"/>
                    <a:pt x="155" y="259"/>
                  </a:cubicBezTo>
                  <a:cubicBezTo>
                    <a:pt x="150" y="252"/>
                    <a:pt x="150" y="252"/>
                    <a:pt x="150" y="252"/>
                  </a:cubicBezTo>
                  <a:cubicBezTo>
                    <a:pt x="144" y="252"/>
                    <a:pt x="144" y="252"/>
                    <a:pt x="144" y="252"/>
                  </a:cubicBezTo>
                  <a:cubicBezTo>
                    <a:pt x="142" y="260"/>
                    <a:pt x="142" y="260"/>
                    <a:pt x="142" y="260"/>
                  </a:cubicBezTo>
                  <a:cubicBezTo>
                    <a:pt x="138" y="253"/>
                    <a:pt x="138" y="253"/>
                    <a:pt x="138" y="253"/>
                  </a:cubicBezTo>
                  <a:cubicBezTo>
                    <a:pt x="131" y="253"/>
                    <a:pt x="131" y="253"/>
                    <a:pt x="131" y="253"/>
                  </a:cubicBezTo>
                  <a:cubicBezTo>
                    <a:pt x="128" y="261"/>
                    <a:pt x="128" y="261"/>
                    <a:pt x="128" y="26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19" y="252"/>
                    <a:pt x="119" y="252"/>
                    <a:pt x="119" y="252"/>
                  </a:cubicBezTo>
                  <a:cubicBezTo>
                    <a:pt x="115" y="260"/>
                    <a:pt x="115" y="260"/>
                    <a:pt x="115" y="260"/>
                  </a:cubicBezTo>
                  <a:cubicBezTo>
                    <a:pt x="112" y="252"/>
                    <a:pt x="112" y="252"/>
                    <a:pt x="112" y="252"/>
                  </a:cubicBezTo>
                  <a:cubicBezTo>
                    <a:pt x="106" y="250"/>
                    <a:pt x="106" y="250"/>
                    <a:pt x="106" y="250"/>
                  </a:cubicBezTo>
                  <a:cubicBezTo>
                    <a:pt x="102" y="257"/>
                    <a:pt x="102" y="257"/>
                    <a:pt x="102" y="257"/>
                  </a:cubicBezTo>
                  <a:cubicBezTo>
                    <a:pt x="100" y="249"/>
                    <a:pt x="100" y="249"/>
                    <a:pt x="100" y="249"/>
                  </a:cubicBezTo>
                  <a:cubicBezTo>
                    <a:pt x="94" y="247"/>
                    <a:pt x="94" y="247"/>
                    <a:pt x="94" y="247"/>
                  </a:cubicBezTo>
                  <a:cubicBezTo>
                    <a:pt x="89" y="254"/>
                    <a:pt x="89" y="254"/>
                    <a:pt x="89" y="254"/>
                  </a:cubicBezTo>
                  <a:cubicBezTo>
                    <a:pt x="88" y="245"/>
                    <a:pt x="88" y="245"/>
                    <a:pt x="88" y="245"/>
                  </a:cubicBezTo>
                  <a:cubicBezTo>
                    <a:pt x="82" y="243"/>
                    <a:pt x="82" y="243"/>
                    <a:pt x="82" y="243"/>
                  </a:cubicBezTo>
                  <a:cubicBezTo>
                    <a:pt x="76" y="249"/>
                    <a:pt x="76" y="249"/>
                    <a:pt x="76" y="249"/>
                  </a:cubicBezTo>
                  <a:cubicBezTo>
                    <a:pt x="76" y="240"/>
                    <a:pt x="76" y="240"/>
                    <a:pt x="76" y="240"/>
                  </a:cubicBezTo>
                  <a:cubicBezTo>
                    <a:pt x="71" y="237"/>
                    <a:pt x="71" y="237"/>
                    <a:pt x="71" y="237"/>
                  </a:cubicBezTo>
                  <a:cubicBezTo>
                    <a:pt x="64" y="242"/>
                    <a:pt x="64" y="242"/>
                    <a:pt x="64" y="242"/>
                  </a:cubicBezTo>
                  <a:cubicBezTo>
                    <a:pt x="65" y="234"/>
                    <a:pt x="65" y="234"/>
                    <a:pt x="65" y="234"/>
                  </a:cubicBezTo>
                  <a:cubicBezTo>
                    <a:pt x="60" y="230"/>
                    <a:pt x="60" y="230"/>
                    <a:pt x="60" y="230"/>
                  </a:cubicBezTo>
                  <a:cubicBezTo>
                    <a:pt x="53" y="235"/>
                    <a:pt x="53" y="235"/>
                    <a:pt x="53" y="235"/>
                  </a:cubicBezTo>
                  <a:cubicBezTo>
                    <a:pt x="55" y="227"/>
                    <a:pt x="55" y="227"/>
                    <a:pt x="55" y="227"/>
                  </a:cubicBezTo>
                  <a:cubicBezTo>
                    <a:pt x="50" y="222"/>
                    <a:pt x="50" y="222"/>
                    <a:pt x="50" y="222"/>
                  </a:cubicBezTo>
                  <a:cubicBezTo>
                    <a:pt x="43" y="226"/>
                    <a:pt x="43" y="226"/>
                    <a:pt x="43" y="226"/>
                  </a:cubicBezTo>
                  <a:cubicBezTo>
                    <a:pt x="45" y="218"/>
                    <a:pt x="45" y="218"/>
                    <a:pt x="45" y="218"/>
                  </a:cubicBezTo>
                  <a:cubicBezTo>
                    <a:pt x="41" y="213"/>
                    <a:pt x="41" y="213"/>
                    <a:pt x="41" y="213"/>
                  </a:cubicBezTo>
                  <a:cubicBezTo>
                    <a:pt x="33" y="217"/>
                    <a:pt x="33" y="217"/>
                    <a:pt x="33" y="217"/>
                  </a:cubicBezTo>
                  <a:cubicBezTo>
                    <a:pt x="37" y="209"/>
                    <a:pt x="37" y="209"/>
                    <a:pt x="37" y="209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25" y="206"/>
                    <a:pt x="25" y="206"/>
                    <a:pt x="25" y="206"/>
                  </a:cubicBezTo>
                  <a:cubicBezTo>
                    <a:pt x="29" y="199"/>
                    <a:pt x="29" y="199"/>
                    <a:pt x="29" y="199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18" y="195"/>
                    <a:pt x="18" y="195"/>
                    <a:pt x="18" y="195"/>
                  </a:cubicBezTo>
                  <a:cubicBezTo>
                    <a:pt x="22" y="188"/>
                    <a:pt x="22" y="188"/>
                    <a:pt x="22" y="188"/>
                  </a:cubicBezTo>
                  <a:cubicBezTo>
                    <a:pt x="20" y="182"/>
                    <a:pt x="20" y="182"/>
                    <a:pt x="20" y="182"/>
                  </a:cubicBezTo>
                  <a:cubicBezTo>
                    <a:pt x="11" y="183"/>
                    <a:pt x="11" y="183"/>
                    <a:pt x="11" y="183"/>
                  </a:cubicBezTo>
                  <a:cubicBezTo>
                    <a:pt x="17" y="176"/>
                    <a:pt x="17" y="176"/>
                    <a:pt x="17" y="176"/>
                  </a:cubicBezTo>
                  <a:cubicBezTo>
                    <a:pt x="15" y="170"/>
                    <a:pt x="15" y="170"/>
                    <a:pt x="15" y="170"/>
                  </a:cubicBezTo>
                  <a:cubicBezTo>
                    <a:pt x="7" y="170"/>
                    <a:pt x="7" y="170"/>
                    <a:pt x="7" y="170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1" y="158"/>
                    <a:pt x="11" y="158"/>
                    <a:pt x="11" y="158"/>
                  </a:cubicBezTo>
                  <a:cubicBezTo>
                    <a:pt x="3" y="157"/>
                    <a:pt x="3" y="157"/>
                    <a:pt x="3" y="157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9" y="146"/>
                    <a:pt x="9" y="146"/>
                    <a:pt x="9" y="146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8" y="140"/>
                    <a:pt x="8" y="140"/>
                    <a:pt x="8" y="140"/>
                  </a:cubicBezTo>
                  <a:cubicBezTo>
                    <a:pt x="8" y="133"/>
                    <a:pt x="8" y="133"/>
                    <a:pt x="8" y="133"/>
                  </a:cubicBezTo>
                  <a:lnTo>
                    <a:pt x="0" y="131"/>
                  </a:lnTo>
                  <a:close/>
                  <a:moveTo>
                    <a:pt x="113" y="47"/>
                  </a:moveTo>
                  <a:cubicBezTo>
                    <a:pt x="106" y="48"/>
                    <a:pt x="99" y="51"/>
                    <a:pt x="93" y="54"/>
                  </a:cubicBezTo>
                  <a:cubicBezTo>
                    <a:pt x="67" y="67"/>
                    <a:pt x="51" y="91"/>
                    <a:pt x="46" y="117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08" y="118"/>
                    <a:pt x="113" y="111"/>
                    <a:pt x="120" y="108"/>
                  </a:cubicBezTo>
                  <a:cubicBezTo>
                    <a:pt x="121" y="107"/>
                    <a:pt x="122" y="107"/>
                    <a:pt x="123" y="107"/>
                  </a:cubicBezTo>
                  <a:cubicBezTo>
                    <a:pt x="123" y="105"/>
                    <a:pt x="123" y="105"/>
                    <a:pt x="123" y="105"/>
                  </a:cubicBezTo>
                  <a:lnTo>
                    <a:pt x="113" y="47"/>
                  </a:lnTo>
                  <a:close/>
                  <a:moveTo>
                    <a:pt x="118" y="46"/>
                  </a:moveTo>
                  <a:cubicBezTo>
                    <a:pt x="129" y="105"/>
                    <a:pt x="129" y="105"/>
                    <a:pt x="129" y="105"/>
                  </a:cubicBezTo>
                  <a:cubicBezTo>
                    <a:pt x="138" y="104"/>
                    <a:pt x="147" y="108"/>
                    <a:pt x="152" y="115"/>
                  </a:cubicBezTo>
                  <a:cubicBezTo>
                    <a:pt x="154" y="114"/>
                    <a:pt x="154" y="114"/>
                    <a:pt x="154" y="114"/>
                  </a:cubicBezTo>
                  <a:cubicBezTo>
                    <a:pt x="206" y="87"/>
                    <a:pt x="206" y="87"/>
                    <a:pt x="206" y="87"/>
                  </a:cubicBezTo>
                  <a:cubicBezTo>
                    <a:pt x="187" y="56"/>
                    <a:pt x="152" y="40"/>
                    <a:pt x="118" y="46"/>
                  </a:cubicBezTo>
                  <a:close/>
                  <a:moveTo>
                    <a:pt x="209" y="92"/>
                  </a:moveTo>
                  <a:cubicBezTo>
                    <a:pt x="208" y="91"/>
                    <a:pt x="208" y="91"/>
                    <a:pt x="208" y="91"/>
                  </a:cubicBezTo>
                  <a:cubicBezTo>
                    <a:pt x="155" y="120"/>
                    <a:pt x="155" y="120"/>
                    <a:pt x="155" y="120"/>
                  </a:cubicBezTo>
                  <a:cubicBezTo>
                    <a:pt x="159" y="129"/>
                    <a:pt x="157" y="138"/>
                    <a:pt x="152" y="145"/>
                  </a:cubicBezTo>
                  <a:cubicBezTo>
                    <a:pt x="154" y="146"/>
                    <a:pt x="154" y="146"/>
                    <a:pt x="154" y="146"/>
                  </a:cubicBezTo>
                  <a:cubicBezTo>
                    <a:pt x="196" y="187"/>
                    <a:pt x="196" y="187"/>
                    <a:pt x="196" y="187"/>
                  </a:cubicBezTo>
                  <a:cubicBezTo>
                    <a:pt x="219" y="162"/>
                    <a:pt x="225" y="124"/>
                    <a:pt x="209" y="92"/>
                  </a:cubicBezTo>
                  <a:close/>
                  <a:moveTo>
                    <a:pt x="170" y="207"/>
                  </a:moveTo>
                  <a:cubicBezTo>
                    <a:pt x="179" y="203"/>
                    <a:pt x="186" y="197"/>
                    <a:pt x="193" y="191"/>
                  </a:cubicBezTo>
                  <a:cubicBezTo>
                    <a:pt x="148" y="149"/>
                    <a:pt x="148" y="149"/>
                    <a:pt x="148" y="149"/>
                  </a:cubicBezTo>
                  <a:cubicBezTo>
                    <a:pt x="147" y="151"/>
                    <a:pt x="145" y="152"/>
                    <a:pt x="143" y="153"/>
                  </a:cubicBezTo>
                  <a:cubicBezTo>
                    <a:pt x="137" y="156"/>
                    <a:pt x="130" y="156"/>
                    <a:pt x="124" y="155"/>
                  </a:cubicBezTo>
                  <a:cubicBezTo>
                    <a:pt x="124" y="157"/>
                    <a:pt x="124" y="157"/>
                    <a:pt x="124" y="157"/>
                  </a:cubicBezTo>
                  <a:cubicBezTo>
                    <a:pt x="97" y="209"/>
                    <a:pt x="97" y="209"/>
                    <a:pt x="97" y="209"/>
                  </a:cubicBezTo>
                  <a:cubicBezTo>
                    <a:pt x="120" y="219"/>
                    <a:pt x="147" y="219"/>
                    <a:pt x="170" y="207"/>
                  </a:cubicBezTo>
                  <a:close/>
                  <a:moveTo>
                    <a:pt x="54" y="169"/>
                  </a:moveTo>
                  <a:cubicBezTo>
                    <a:pt x="63" y="186"/>
                    <a:pt x="77" y="199"/>
                    <a:pt x="93" y="207"/>
                  </a:cubicBezTo>
                  <a:cubicBezTo>
                    <a:pt x="119" y="152"/>
                    <a:pt x="119" y="152"/>
                    <a:pt x="119" y="152"/>
                  </a:cubicBezTo>
                  <a:cubicBezTo>
                    <a:pt x="115" y="150"/>
                    <a:pt x="111" y="146"/>
                    <a:pt x="109" y="142"/>
                  </a:cubicBezTo>
                  <a:cubicBezTo>
                    <a:pt x="107" y="138"/>
                    <a:pt x="106" y="134"/>
                    <a:pt x="106" y="131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44" y="138"/>
                    <a:pt x="47" y="154"/>
                    <a:pt x="54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" name="Freeform 13"/>
            <p:cNvSpPr/>
            <p:nvPr/>
          </p:nvSpPr>
          <p:spPr bwMode="auto">
            <a:xfrm>
              <a:off x="0" y="511175"/>
              <a:ext cx="588963" cy="1179513"/>
            </a:xfrm>
            <a:custGeom>
              <a:avLst/>
              <a:gdLst>
                <a:gd name="T0" fmla="*/ 10 w 114"/>
                <a:gd name="T1" fmla="*/ 0 h 228"/>
                <a:gd name="T2" fmla="*/ 20 w 114"/>
                <a:gd name="T3" fmla="*/ 0 h 228"/>
                <a:gd name="T4" fmla="*/ 22 w 114"/>
                <a:gd name="T5" fmla="*/ 19 h 228"/>
                <a:gd name="T6" fmla="*/ 33 w 114"/>
                <a:gd name="T7" fmla="*/ 22 h 228"/>
                <a:gd name="T8" fmla="*/ 43 w 114"/>
                <a:gd name="T9" fmla="*/ 8 h 228"/>
                <a:gd name="T10" fmla="*/ 53 w 114"/>
                <a:gd name="T11" fmla="*/ 11 h 228"/>
                <a:gd name="T12" fmla="*/ 49 w 114"/>
                <a:gd name="T13" fmla="*/ 30 h 228"/>
                <a:gd name="T14" fmla="*/ 59 w 114"/>
                <a:gd name="T15" fmla="*/ 36 h 228"/>
                <a:gd name="T16" fmla="*/ 73 w 114"/>
                <a:gd name="T17" fmla="*/ 26 h 228"/>
                <a:gd name="T18" fmla="*/ 81 w 114"/>
                <a:gd name="T19" fmla="*/ 32 h 228"/>
                <a:gd name="T20" fmla="*/ 71 w 114"/>
                <a:gd name="T21" fmla="*/ 48 h 228"/>
                <a:gd name="T22" fmla="*/ 79 w 114"/>
                <a:gd name="T23" fmla="*/ 57 h 228"/>
                <a:gd name="T24" fmla="*/ 96 w 114"/>
                <a:gd name="T25" fmla="*/ 51 h 228"/>
                <a:gd name="T26" fmla="*/ 101 w 114"/>
                <a:gd name="T27" fmla="*/ 59 h 228"/>
                <a:gd name="T28" fmla="*/ 88 w 114"/>
                <a:gd name="T29" fmla="*/ 72 h 228"/>
                <a:gd name="T30" fmla="*/ 92 w 114"/>
                <a:gd name="T31" fmla="*/ 82 h 228"/>
                <a:gd name="T32" fmla="*/ 110 w 114"/>
                <a:gd name="T33" fmla="*/ 82 h 228"/>
                <a:gd name="T34" fmla="*/ 113 w 114"/>
                <a:gd name="T35" fmla="*/ 91 h 228"/>
                <a:gd name="T36" fmla="*/ 96 w 114"/>
                <a:gd name="T37" fmla="*/ 100 h 228"/>
                <a:gd name="T38" fmla="*/ 97 w 114"/>
                <a:gd name="T39" fmla="*/ 111 h 228"/>
                <a:gd name="T40" fmla="*/ 114 w 114"/>
                <a:gd name="T41" fmla="*/ 116 h 228"/>
                <a:gd name="T42" fmla="*/ 114 w 114"/>
                <a:gd name="T43" fmla="*/ 126 h 228"/>
                <a:gd name="T44" fmla="*/ 96 w 114"/>
                <a:gd name="T45" fmla="*/ 129 h 228"/>
                <a:gd name="T46" fmla="*/ 94 w 114"/>
                <a:gd name="T47" fmla="*/ 140 h 228"/>
                <a:gd name="T48" fmla="*/ 109 w 114"/>
                <a:gd name="T49" fmla="*/ 149 h 228"/>
                <a:gd name="T50" fmla="*/ 106 w 114"/>
                <a:gd name="T51" fmla="*/ 159 h 228"/>
                <a:gd name="T52" fmla="*/ 87 w 114"/>
                <a:gd name="T53" fmla="*/ 156 h 228"/>
                <a:gd name="T54" fmla="*/ 82 w 114"/>
                <a:gd name="T55" fmla="*/ 166 h 228"/>
                <a:gd name="T56" fmla="*/ 93 w 114"/>
                <a:gd name="T57" fmla="*/ 179 h 228"/>
                <a:gd name="T58" fmla="*/ 88 w 114"/>
                <a:gd name="T59" fmla="*/ 188 h 228"/>
                <a:gd name="T60" fmla="*/ 70 w 114"/>
                <a:gd name="T61" fmla="*/ 180 h 228"/>
                <a:gd name="T62" fmla="*/ 62 w 114"/>
                <a:gd name="T63" fmla="*/ 188 h 228"/>
                <a:gd name="T64" fmla="*/ 69 w 114"/>
                <a:gd name="T65" fmla="*/ 204 h 228"/>
                <a:gd name="T66" fmla="*/ 62 w 114"/>
                <a:gd name="T67" fmla="*/ 210 h 228"/>
                <a:gd name="T68" fmla="*/ 47 w 114"/>
                <a:gd name="T69" fmla="*/ 198 h 228"/>
                <a:gd name="T70" fmla="*/ 37 w 114"/>
                <a:gd name="T71" fmla="*/ 203 h 228"/>
                <a:gd name="T72" fmla="*/ 39 w 114"/>
                <a:gd name="T73" fmla="*/ 220 h 228"/>
                <a:gd name="T74" fmla="*/ 30 w 114"/>
                <a:gd name="T75" fmla="*/ 224 h 228"/>
                <a:gd name="T76" fmla="*/ 20 w 114"/>
                <a:gd name="T77" fmla="*/ 208 h 228"/>
                <a:gd name="T78" fmla="*/ 9 w 114"/>
                <a:gd name="T79" fmla="*/ 210 h 228"/>
                <a:gd name="T80" fmla="*/ 6 w 114"/>
                <a:gd name="T81" fmla="*/ 227 h 228"/>
                <a:gd name="T82" fmla="*/ 0 w 114"/>
                <a:gd name="T83" fmla="*/ 228 h 228"/>
                <a:gd name="T84" fmla="*/ 0 w 114"/>
                <a:gd name="T85" fmla="*/ 189 h 228"/>
                <a:gd name="T86" fmla="*/ 34 w 114"/>
                <a:gd name="T87" fmla="*/ 181 h 228"/>
                <a:gd name="T88" fmla="*/ 68 w 114"/>
                <a:gd name="T89" fmla="*/ 79 h 228"/>
                <a:gd name="T90" fmla="*/ 0 w 114"/>
                <a:gd name="T91" fmla="*/ 38 h 228"/>
                <a:gd name="T92" fmla="*/ 0 w 114"/>
                <a:gd name="T93" fmla="*/ 16 h 228"/>
                <a:gd name="T94" fmla="*/ 4 w 114"/>
                <a:gd name="T95" fmla="*/ 16 h 228"/>
                <a:gd name="T96" fmla="*/ 10 w 114"/>
                <a:gd name="T9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4" h="228">
                  <a:moveTo>
                    <a:pt x="1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101" y="59"/>
                    <a:pt x="101" y="59"/>
                    <a:pt x="101" y="59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92" y="82"/>
                    <a:pt x="92" y="82"/>
                    <a:pt x="92" y="82"/>
                  </a:cubicBezTo>
                  <a:cubicBezTo>
                    <a:pt x="110" y="82"/>
                    <a:pt x="110" y="82"/>
                    <a:pt x="110" y="82"/>
                  </a:cubicBezTo>
                  <a:cubicBezTo>
                    <a:pt x="113" y="91"/>
                    <a:pt x="113" y="91"/>
                    <a:pt x="113" y="91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114" y="116"/>
                    <a:pt x="114" y="116"/>
                    <a:pt x="114" y="116"/>
                  </a:cubicBezTo>
                  <a:cubicBezTo>
                    <a:pt x="114" y="126"/>
                    <a:pt x="114" y="126"/>
                    <a:pt x="114" y="126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4" y="140"/>
                    <a:pt x="94" y="140"/>
                    <a:pt x="94" y="140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106" y="159"/>
                    <a:pt x="106" y="159"/>
                    <a:pt x="106" y="159"/>
                  </a:cubicBezTo>
                  <a:cubicBezTo>
                    <a:pt x="87" y="156"/>
                    <a:pt x="87" y="156"/>
                    <a:pt x="87" y="156"/>
                  </a:cubicBezTo>
                  <a:cubicBezTo>
                    <a:pt x="82" y="166"/>
                    <a:pt x="82" y="166"/>
                    <a:pt x="82" y="166"/>
                  </a:cubicBezTo>
                  <a:cubicBezTo>
                    <a:pt x="93" y="179"/>
                    <a:pt x="93" y="179"/>
                    <a:pt x="93" y="179"/>
                  </a:cubicBezTo>
                  <a:cubicBezTo>
                    <a:pt x="88" y="188"/>
                    <a:pt x="88" y="188"/>
                    <a:pt x="88" y="188"/>
                  </a:cubicBezTo>
                  <a:cubicBezTo>
                    <a:pt x="70" y="180"/>
                    <a:pt x="70" y="180"/>
                    <a:pt x="70" y="180"/>
                  </a:cubicBezTo>
                  <a:cubicBezTo>
                    <a:pt x="62" y="188"/>
                    <a:pt x="62" y="188"/>
                    <a:pt x="62" y="188"/>
                  </a:cubicBezTo>
                  <a:cubicBezTo>
                    <a:pt x="69" y="204"/>
                    <a:pt x="69" y="204"/>
                    <a:pt x="69" y="204"/>
                  </a:cubicBezTo>
                  <a:cubicBezTo>
                    <a:pt x="62" y="210"/>
                    <a:pt x="62" y="210"/>
                    <a:pt x="62" y="210"/>
                  </a:cubicBezTo>
                  <a:cubicBezTo>
                    <a:pt x="47" y="198"/>
                    <a:pt x="47" y="198"/>
                    <a:pt x="47" y="198"/>
                  </a:cubicBezTo>
                  <a:cubicBezTo>
                    <a:pt x="37" y="203"/>
                    <a:pt x="37" y="203"/>
                    <a:pt x="37" y="203"/>
                  </a:cubicBezTo>
                  <a:cubicBezTo>
                    <a:pt x="39" y="220"/>
                    <a:pt x="39" y="220"/>
                    <a:pt x="39" y="220"/>
                  </a:cubicBezTo>
                  <a:cubicBezTo>
                    <a:pt x="30" y="224"/>
                    <a:pt x="30" y="224"/>
                    <a:pt x="30" y="224"/>
                  </a:cubicBezTo>
                  <a:cubicBezTo>
                    <a:pt x="20" y="208"/>
                    <a:pt x="20" y="208"/>
                    <a:pt x="20" y="208"/>
                  </a:cubicBezTo>
                  <a:cubicBezTo>
                    <a:pt x="9" y="210"/>
                    <a:pt x="9" y="210"/>
                    <a:pt x="9" y="210"/>
                  </a:cubicBezTo>
                  <a:cubicBezTo>
                    <a:pt x="6" y="227"/>
                    <a:pt x="6" y="227"/>
                    <a:pt x="6" y="227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11" y="189"/>
                    <a:pt x="23" y="187"/>
                    <a:pt x="34" y="181"/>
                  </a:cubicBezTo>
                  <a:cubicBezTo>
                    <a:pt x="71" y="162"/>
                    <a:pt x="87" y="117"/>
                    <a:pt x="68" y="79"/>
                  </a:cubicBezTo>
                  <a:cubicBezTo>
                    <a:pt x="54" y="53"/>
                    <a:pt x="28" y="38"/>
                    <a:pt x="0" y="3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" name="Freeform 14"/>
            <p:cNvSpPr/>
            <p:nvPr/>
          </p:nvSpPr>
          <p:spPr bwMode="auto">
            <a:xfrm>
              <a:off x="0" y="1028700"/>
              <a:ext cx="77788" cy="139700"/>
            </a:xfrm>
            <a:custGeom>
              <a:avLst/>
              <a:gdLst>
                <a:gd name="T0" fmla="*/ 12 w 15"/>
                <a:gd name="T1" fmla="*/ 7 h 27"/>
                <a:gd name="T2" fmla="*/ 6 w 15"/>
                <a:gd name="T3" fmla="*/ 26 h 27"/>
                <a:gd name="T4" fmla="*/ 0 w 15"/>
                <a:gd name="T5" fmla="*/ 27 h 27"/>
                <a:gd name="T6" fmla="*/ 0 w 15"/>
                <a:gd name="T7" fmla="*/ 0 h 27"/>
                <a:gd name="T8" fmla="*/ 12 w 15"/>
                <a:gd name="T9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7">
                  <a:moveTo>
                    <a:pt x="12" y="7"/>
                  </a:moveTo>
                  <a:cubicBezTo>
                    <a:pt x="15" y="14"/>
                    <a:pt x="13" y="22"/>
                    <a:pt x="6" y="26"/>
                  </a:cubicBezTo>
                  <a:cubicBezTo>
                    <a:pt x="4" y="27"/>
                    <a:pt x="2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10" y="3"/>
                    <a:pt x="1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" name="Freeform 15"/>
            <p:cNvSpPr/>
            <p:nvPr/>
          </p:nvSpPr>
          <p:spPr bwMode="auto">
            <a:xfrm>
              <a:off x="3990975" y="754062"/>
              <a:ext cx="222250" cy="222250"/>
            </a:xfrm>
            <a:custGeom>
              <a:avLst/>
              <a:gdLst>
                <a:gd name="T0" fmla="*/ 30 w 43"/>
                <a:gd name="T1" fmla="*/ 39 h 43"/>
                <a:gd name="T2" fmla="*/ 5 w 43"/>
                <a:gd name="T3" fmla="*/ 30 h 43"/>
                <a:gd name="T4" fmla="*/ 13 w 43"/>
                <a:gd name="T5" fmla="*/ 5 h 43"/>
                <a:gd name="T6" fmla="*/ 39 w 43"/>
                <a:gd name="T7" fmla="*/ 13 h 43"/>
                <a:gd name="T8" fmla="*/ 30 w 43"/>
                <a:gd name="T9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0" y="39"/>
                  </a:moveTo>
                  <a:cubicBezTo>
                    <a:pt x="21" y="43"/>
                    <a:pt x="9" y="40"/>
                    <a:pt x="5" y="30"/>
                  </a:cubicBezTo>
                  <a:cubicBezTo>
                    <a:pt x="0" y="21"/>
                    <a:pt x="4" y="9"/>
                    <a:pt x="13" y="5"/>
                  </a:cubicBezTo>
                  <a:cubicBezTo>
                    <a:pt x="23" y="0"/>
                    <a:pt x="34" y="4"/>
                    <a:pt x="39" y="13"/>
                  </a:cubicBezTo>
                  <a:cubicBezTo>
                    <a:pt x="43" y="23"/>
                    <a:pt x="40" y="34"/>
                    <a:pt x="3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3289300" y="60325"/>
              <a:ext cx="1627188" cy="1619250"/>
            </a:xfrm>
            <a:custGeom>
              <a:avLst/>
              <a:gdLst>
                <a:gd name="T0" fmla="*/ 307 w 315"/>
                <a:gd name="T1" fmla="*/ 205 h 313"/>
                <a:gd name="T2" fmla="*/ 277 w 315"/>
                <a:gd name="T3" fmla="*/ 214 h 313"/>
                <a:gd name="T4" fmla="*/ 286 w 315"/>
                <a:gd name="T5" fmla="*/ 246 h 313"/>
                <a:gd name="T6" fmla="*/ 255 w 315"/>
                <a:gd name="T7" fmla="*/ 247 h 313"/>
                <a:gd name="T8" fmla="*/ 253 w 315"/>
                <a:gd name="T9" fmla="*/ 280 h 313"/>
                <a:gd name="T10" fmla="*/ 223 w 315"/>
                <a:gd name="T11" fmla="*/ 271 h 313"/>
                <a:gd name="T12" fmla="*/ 212 w 315"/>
                <a:gd name="T13" fmla="*/ 302 h 313"/>
                <a:gd name="T14" fmla="*/ 186 w 315"/>
                <a:gd name="T15" fmla="*/ 285 h 313"/>
                <a:gd name="T16" fmla="*/ 166 w 315"/>
                <a:gd name="T17" fmla="*/ 312 h 313"/>
                <a:gd name="T18" fmla="*/ 147 w 315"/>
                <a:gd name="T19" fmla="*/ 288 h 313"/>
                <a:gd name="T20" fmla="*/ 120 w 315"/>
                <a:gd name="T21" fmla="*/ 307 h 313"/>
                <a:gd name="T22" fmla="*/ 108 w 315"/>
                <a:gd name="T23" fmla="*/ 279 h 313"/>
                <a:gd name="T24" fmla="*/ 76 w 315"/>
                <a:gd name="T25" fmla="*/ 289 h 313"/>
                <a:gd name="T26" fmla="*/ 74 w 315"/>
                <a:gd name="T27" fmla="*/ 259 h 313"/>
                <a:gd name="T28" fmla="*/ 40 w 315"/>
                <a:gd name="T29" fmla="*/ 260 h 313"/>
                <a:gd name="T30" fmla="*/ 47 w 315"/>
                <a:gd name="T31" fmla="*/ 229 h 313"/>
                <a:gd name="T32" fmla="*/ 15 w 315"/>
                <a:gd name="T33" fmla="*/ 221 h 313"/>
                <a:gd name="T34" fmla="*/ 30 w 315"/>
                <a:gd name="T35" fmla="*/ 194 h 313"/>
                <a:gd name="T36" fmla="*/ 2 w 315"/>
                <a:gd name="T37" fmla="*/ 176 h 313"/>
                <a:gd name="T38" fmla="*/ 24 w 315"/>
                <a:gd name="T39" fmla="*/ 155 h 313"/>
                <a:gd name="T40" fmla="*/ 3 w 315"/>
                <a:gd name="T41" fmla="*/ 129 h 313"/>
                <a:gd name="T42" fmla="*/ 31 w 315"/>
                <a:gd name="T43" fmla="*/ 116 h 313"/>
                <a:gd name="T44" fmla="*/ 17 w 315"/>
                <a:gd name="T45" fmla="*/ 85 h 313"/>
                <a:gd name="T46" fmla="*/ 48 w 315"/>
                <a:gd name="T47" fmla="*/ 80 h 313"/>
                <a:gd name="T48" fmla="*/ 45 w 315"/>
                <a:gd name="T49" fmla="*/ 47 h 313"/>
                <a:gd name="T50" fmla="*/ 75 w 315"/>
                <a:gd name="T51" fmla="*/ 52 h 313"/>
                <a:gd name="T52" fmla="*/ 82 w 315"/>
                <a:gd name="T53" fmla="*/ 19 h 313"/>
                <a:gd name="T54" fmla="*/ 110 w 315"/>
                <a:gd name="T55" fmla="*/ 32 h 313"/>
                <a:gd name="T56" fmla="*/ 126 w 315"/>
                <a:gd name="T57" fmla="*/ 3 h 313"/>
                <a:gd name="T58" fmla="*/ 149 w 315"/>
                <a:gd name="T59" fmla="*/ 24 h 313"/>
                <a:gd name="T60" fmla="*/ 172 w 315"/>
                <a:gd name="T61" fmla="*/ 0 h 313"/>
                <a:gd name="T62" fmla="*/ 188 w 315"/>
                <a:gd name="T63" fmla="*/ 27 h 313"/>
                <a:gd name="T64" fmla="*/ 218 w 315"/>
                <a:gd name="T65" fmla="*/ 12 h 313"/>
                <a:gd name="T66" fmla="*/ 225 w 315"/>
                <a:gd name="T67" fmla="*/ 42 h 313"/>
                <a:gd name="T68" fmla="*/ 258 w 315"/>
                <a:gd name="T69" fmla="*/ 36 h 313"/>
                <a:gd name="T70" fmla="*/ 256 w 315"/>
                <a:gd name="T71" fmla="*/ 66 h 313"/>
                <a:gd name="T72" fmla="*/ 289 w 315"/>
                <a:gd name="T73" fmla="*/ 70 h 313"/>
                <a:gd name="T74" fmla="*/ 278 w 315"/>
                <a:gd name="T75" fmla="*/ 99 h 313"/>
                <a:gd name="T76" fmla="*/ 309 w 315"/>
                <a:gd name="T77" fmla="*/ 113 h 313"/>
                <a:gd name="T78" fmla="*/ 290 w 315"/>
                <a:gd name="T79" fmla="*/ 137 h 313"/>
                <a:gd name="T80" fmla="*/ 315 w 315"/>
                <a:gd name="T81" fmla="*/ 159 h 313"/>
                <a:gd name="T82" fmla="*/ 289 w 315"/>
                <a:gd name="T83" fmla="*/ 177 h 313"/>
                <a:gd name="T84" fmla="*/ 251 w 315"/>
                <a:gd name="T85" fmla="*/ 109 h 313"/>
                <a:gd name="T86" fmla="*/ 64 w 315"/>
                <a:gd name="T87" fmla="*/ 202 h 313"/>
                <a:gd name="T88" fmla="*/ 251 w 315"/>
                <a:gd name="T89" fmla="*/ 109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5" h="313">
                  <a:moveTo>
                    <a:pt x="287" y="192"/>
                  </a:moveTo>
                  <a:cubicBezTo>
                    <a:pt x="307" y="205"/>
                    <a:pt x="307" y="205"/>
                    <a:pt x="307" y="205"/>
                  </a:cubicBezTo>
                  <a:cubicBezTo>
                    <a:pt x="303" y="218"/>
                    <a:pt x="303" y="218"/>
                    <a:pt x="303" y="218"/>
                  </a:cubicBezTo>
                  <a:cubicBezTo>
                    <a:pt x="277" y="214"/>
                    <a:pt x="277" y="214"/>
                    <a:pt x="277" y="214"/>
                  </a:cubicBezTo>
                  <a:cubicBezTo>
                    <a:pt x="270" y="228"/>
                    <a:pt x="270" y="228"/>
                    <a:pt x="270" y="228"/>
                  </a:cubicBezTo>
                  <a:cubicBezTo>
                    <a:pt x="286" y="246"/>
                    <a:pt x="286" y="246"/>
                    <a:pt x="286" y="246"/>
                  </a:cubicBezTo>
                  <a:cubicBezTo>
                    <a:pt x="278" y="258"/>
                    <a:pt x="278" y="258"/>
                    <a:pt x="278" y="258"/>
                  </a:cubicBezTo>
                  <a:cubicBezTo>
                    <a:pt x="255" y="247"/>
                    <a:pt x="255" y="247"/>
                    <a:pt x="255" y="247"/>
                  </a:cubicBezTo>
                  <a:cubicBezTo>
                    <a:pt x="244" y="258"/>
                    <a:pt x="244" y="258"/>
                    <a:pt x="244" y="258"/>
                  </a:cubicBezTo>
                  <a:cubicBezTo>
                    <a:pt x="253" y="280"/>
                    <a:pt x="253" y="280"/>
                    <a:pt x="253" y="280"/>
                  </a:cubicBezTo>
                  <a:cubicBezTo>
                    <a:pt x="243" y="288"/>
                    <a:pt x="243" y="288"/>
                    <a:pt x="243" y="288"/>
                  </a:cubicBezTo>
                  <a:cubicBezTo>
                    <a:pt x="223" y="271"/>
                    <a:pt x="223" y="271"/>
                    <a:pt x="223" y="271"/>
                  </a:cubicBezTo>
                  <a:cubicBezTo>
                    <a:pt x="210" y="279"/>
                    <a:pt x="210" y="279"/>
                    <a:pt x="210" y="279"/>
                  </a:cubicBezTo>
                  <a:cubicBezTo>
                    <a:pt x="212" y="302"/>
                    <a:pt x="212" y="302"/>
                    <a:pt x="212" y="302"/>
                  </a:cubicBezTo>
                  <a:cubicBezTo>
                    <a:pt x="200" y="307"/>
                    <a:pt x="200" y="307"/>
                    <a:pt x="200" y="307"/>
                  </a:cubicBezTo>
                  <a:cubicBezTo>
                    <a:pt x="186" y="285"/>
                    <a:pt x="186" y="285"/>
                    <a:pt x="186" y="285"/>
                  </a:cubicBezTo>
                  <a:cubicBezTo>
                    <a:pt x="171" y="288"/>
                    <a:pt x="171" y="288"/>
                    <a:pt x="171" y="288"/>
                  </a:cubicBezTo>
                  <a:cubicBezTo>
                    <a:pt x="166" y="312"/>
                    <a:pt x="166" y="312"/>
                    <a:pt x="166" y="312"/>
                  </a:cubicBezTo>
                  <a:cubicBezTo>
                    <a:pt x="153" y="313"/>
                    <a:pt x="153" y="313"/>
                    <a:pt x="153" y="313"/>
                  </a:cubicBezTo>
                  <a:cubicBezTo>
                    <a:pt x="147" y="288"/>
                    <a:pt x="147" y="288"/>
                    <a:pt x="147" y="288"/>
                  </a:cubicBezTo>
                  <a:cubicBezTo>
                    <a:pt x="131" y="286"/>
                    <a:pt x="131" y="286"/>
                    <a:pt x="131" y="286"/>
                  </a:cubicBezTo>
                  <a:cubicBezTo>
                    <a:pt x="120" y="307"/>
                    <a:pt x="120" y="307"/>
                    <a:pt x="120" y="307"/>
                  </a:cubicBezTo>
                  <a:cubicBezTo>
                    <a:pt x="106" y="304"/>
                    <a:pt x="106" y="304"/>
                    <a:pt x="106" y="304"/>
                  </a:cubicBezTo>
                  <a:cubicBezTo>
                    <a:pt x="108" y="279"/>
                    <a:pt x="108" y="279"/>
                    <a:pt x="108" y="279"/>
                  </a:cubicBezTo>
                  <a:cubicBezTo>
                    <a:pt x="93" y="273"/>
                    <a:pt x="93" y="273"/>
                    <a:pt x="93" y="273"/>
                  </a:cubicBezTo>
                  <a:cubicBezTo>
                    <a:pt x="76" y="289"/>
                    <a:pt x="76" y="289"/>
                    <a:pt x="76" y="289"/>
                  </a:cubicBezTo>
                  <a:cubicBezTo>
                    <a:pt x="64" y="283"/>
                    <a:pt x="64" y="283"/>
                    <a:pt x="64" y="283"/>
                  </a:cubicBezTo>
                  <a:cubicBezTo>
                    <a:pt x="74" y="259"/>
                    <a:pt x="74" y="259"/>
                    <a:pt x="74" y="259"/>
                  </a:cubicBezTo>
                  <a:cubicBezTo>
                    <a:pt x="62" y="249"/>
                    <a:pt x="62" y="249"/>
                    <a:pt x="62" y="249"/>
                  </a:cubicBezTo>
                  <a:cubicBezTo>
                    <a:pt x="40" y="260"/>
                    <a:pt x="40" y="260"/>
                    <a:pt x="40" y="260"/>
                  </a:cubicBezTo>
                  <a:cubicBezTo>
                    <a:pt x="31" y="250"/>
                    <a:pt x="31" y="250"/>
                    <a:pt x="31" y="250"/>
                  </a:cubicBezTo>
                  <a:cubicBezTo>
                    <a:pt x="47" y="229"/>
                    <a:pt x="47" y="229"/>
                    <a:pt x="47" y="229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15" y="221"/>
                    <a:pt x="15" y="221"/>
                    <a:pt x="15" y="221"/>
                  </a:cubicBezTo>
                  <a:cubicBezTo>
                    <a:pt x="9" y="209"/>
                    <a:pt x="9" y="209"/>
                    <a:pt x="9" y="209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2" y="176"/>
                    <a:pt x="2" y="176"/>
                    <a:pt x="2" y="176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31" y="116"/>
                    <a:pt x="31" y="116"/>
                    <a:pt x="31" y="116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110" y="32"/>
                    <a:pt x="110" y="32"/>
                    <a:pt x="110" y="32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6" y="3"/>
                    <a:pt x="126" y="3"/>
                    <a:pt x="126" y="3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9" y="24"/>
                    <a:pt x="149" y="24"/>
                    <a:pt x="149" y="24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88" y="27"/>
                    <a:pt x="188" y="27"/>
                    <a:pt x="188" y="27"/>
                  </a:cubicBezTo>
                  <a:cubicBezTo>
                    <a:pt x="204" y="31"/>
                    <a:pt x="204" y="31"/>
                    <a:pt x="204" y="31"/>
                  </a:cubicBezTo>
                  <a:cubicBezTo>
                    <a:pt x="218" y="12"/>
                    <a:pt x="218" y="12"/>
                    <a:pt x="218" y="12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225" y="42"/>
                    <a:pt x="225" y="42"/>
                    <a:pt x="225" y="42"/>
                  </a:cubicBezTo>
                  <a:cubicBezTo>
                    <a:pt x="239" y="50"/>
                    <a:pt x="239" y="50"/>
                    <a:pt x="239" y="50"/>
                  </a:cubicBezTo>
                  <a:cubicBezTo>
                    <a:pt x="258" y="36"/>
                    <a:pt x="258" y="36"/>
                    <a:pt x="258" y="36"/>
                  </a:cubicBezTo>
                  <a:cubicBezTo>
                    <a:pt x="269" y="44"/>
                    <a:pt x="269" y="44"/>
                    <a:pt x="269" y="44"/>
                  </a:cubicBezTo>
                  <a:cubicBezTo>
                    <a:pt x="256" y="66"/>
                    <a:pt x="256" y="66"/>
                    <a:pt x="256" y="66"/>
                  </a:cubicBezTo>
                  <a:cubicBezTo>
                    <a:pt x="267" y="78"/>
                    <a:pt x="267" y="78"/>
                    <a:pt x="267" y="78"/>
                  </a:cubicBezTo>
                  <a:cubicBezTo>
                    <a:pt x="289" y="70"/>
                    <a:pt x="289" y="70"/>
                    <a:pt x="289" y="70"/>
                  </a:cubicBezTo>
                  <a:cubicBezTo>
                    <a:pt x="297" y="81"/>
                    <a:pt x="297" y="81"/>
                    <a:pt x="297" y="81"/>
                  </a:cubicBezTo>
                  <a:cubicBezTo>
                    <a:pt x="278" y="99"/>
                    <a:pt x="278" y="99"/>
                    <a:pt x="278" y="99"/>
                  </a:cubicBezTo>
                  <a:cubicBezTo>
                    <a:pt x="285" y="113"/>
                    <a:pt x="285" y="113"/>
                    <a:pt x="285" y="113"/>
                  </a:cubicBezTo>
                  <a:cubicBezTo>
                    <a:pt x="309" y="113"/>
                    <a:pt x="309" y="113"/>
                    <a:pt x="309" y="113"/>
                  </a:cubicBezTo>
                  <a:cubicBezTo>
                    <a:pt x="313" y="126"/>
                    <a:pt x="313" y="126"/>
                    <a:pt x="313" y="126"/>
                  </a:cubicBezTo>
                  <a:cubicBezTo>
                    <a:pt x="290" y="137"/>
                    <a:pt x="290" y="137"/>
                    <a:pt x="290" y="137"/>
                  </a:cubicBezTo>
                  <a:cubicBezTo>
                    <a:pt x="292" y="153"/>
                    <a:pt x="292" y="153"/>
                    <a:pt x="292" y="153"/>
                  </a:cubicBezTo>
                  <a:cubicBezTo>
                    <a:pt x="315" y="159"/>
                    <a:pt x="315" y="159"/>
                    <a:pt x="315" y="159"/>
                  </a:cubicBezTo>
                  <a:cubicBezTo>
                    <a:pt x="315" y="172"/>
                    <a:pt x="315" y="172"/>
                    <a:pt x="315" y="172"/>
                  </a:cubicBezTo>
                  <a:cubicBezTo>
                    <a:pt x="289" y="177"/>
                    <a:pt x="289" y="177"/>
                    <a:pt x="289" y="177"/>
                  </a:cubicBezTo>
                  <a:lnTo>
                    <a:pt x="287" y="192"/>
                  </a:lnTo>
                  <a:close/>
                  <a:moveTo>
                    <a:pt x="251" y="109"/>
                  </a:moveTo>
                  <a:cubicBezTo>
                    <a:pt x="225" y="58"/>
                    <a:pt x="162" y="37"/>
                    <a:pt x="111" y="63"/>
                  </a:cubicBezTo>
                  <a:cubicBezTo>
                    <a:pt x="59" y="89"/>
                    <a:pt x="38" y="151"/>
                    <a:pt x="64" y="202"/>
                  </a:cubicBezTo>
                  <a:cubicBezTo>
                    <a:pt x="90" y="254"/>
                    <a:pt x="153" y="274"/>
                    <a:pt x="204" y="249"/>
                  </a:cubicBezTo>
                  <a:cubicBezTo>
                    <a:pt x="256" y="223"/>
                    <a:pt x="277" y="160"/>
                    <a:pt x="251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" name="Freeform 17"/>
            <p:cNvSpPr/>
            <p:nvPr/>
          </p:nvSpPr>
          <p:spPr bwMode="auto">
            <a:xfrm>
              <a:off x="10074275" y="-430213"/>
              <a:ext cx="2112963" cy="2668588"/>
            </a:xfrm>
            <a:custGeom>
              <a:avLst/>
              <a:gdLst>
                <a:gd name="T0" fmla="*/ 346 w 409"/>
                <a:gd name="T1" fmla="*/ 459 h 516"/>
                <a:gd name="T2" fmla="*/ 329 w 409"/>
                <a:gd name="T3" fmla="*/ 506 h 516"/>
                <a:gd name="T4" fmla="*/ 282 w 409"/>
                <a:gd name="T5" fmla="*/ 475 h 516"/>
                <a:gd name="T6" fmla="*/ 252 w 409"/>
                <a:gd name="T7" fmla="*/ 516 h 516"/>
                <a:gd name="T8" fmla="*/ 217 w 409"/>
                <a:gd name="T9" fmla="*/ 472 h 516"/>
                <a:gd name="T10" fmla="*/ 176 w 409"/>
                <a:gd name="T11" fmla="*/ 502 h 516"/>
                <a:gd name="T12" fmla="*/ 155 w 409"/>
                <a:gd name="T13" fmla="*/ 449 h 516"/>
                <a:gd name="T14" fmla="*/ 107 w 409"/>
                <a:gd name="T15" fmla="*/ 466 h 516"/>
                <a:gd name="T16" fmla="*/ 103 w 409"/>
                <a:gd name="T17" fmla="*/ 410 h 516"/>
                <a:gd name="T18" fmla="*/ 52 w 409"/>
                <a:gd name="T19" fmla="*/ 412 h 516"/>
                <a:gd name="T20" fmla="*/ 64 w 409"/>
                <a:gd name="T21" fmla="*/ 357 h 516"/>
                <a:gd name="T22" fmla="*/ 15 w 409"/>
                <a:gd name="T23" fmla="*/ 344 h 516"/>
                <a:gd name="T24" fmla="*/ 43 w 409"/>
                <a:gd name="T25" fmla="*/ 295 h 516"/>
                <a:gd name="T26" fmla="*/ 0 w 409"/>
                <a:gd name="T27" fmla="*/ 268 h 516"/>
                <a:gd name="T28" fmla="*/ 42 w 409"/>
                <a:gd name="T29" fmla="*/ 230 h 516"/>
                <a:gd name="T30" fmla="*/ 9 w 409"/>
                <a:gd name="T31" fmla="*/ 192 h 516"/>
                <a:gd name="T32" fmla="*/ 60 w 409"/>
                <a:gd name="T33" fmla="*/ 167 h 516"/>
                <a:gd name="T34" fmla="*/ 39 w 409"/>
                <a:gd name="T35" fmla="*/ 121 h 516"/>
                <a:gd name="T36" fmla="*/ 95 w 409"/>
                <a:gd name="T37" fmla="*/ 112 h 516"/>
                <a:gd name="T38" fmla="*/ 89 w 409"/>
                <a:gd name="T39" fmla="*/ 62 h 516"/>
                <a:gd name="T40" fmla="*/ 146 w 409"/>
                <a:gd name="T41" fmla="*/ 70 h 516"/>
                <a:gd name="T42" fmla="*/ 155 w 409"/>
                <a:gd name="T43" fmla="*/ 20 h 516"/>
                <a:gd name="T44" fmla="*/ 206 w 409"/>
                <a:gd name="T45" fmla="*/ 45 h 516"/>
                <a:gd name="T46" fmla="*/ 230 w 409"/>
                <a:gd name="T47" fmla="*/ 0 h 516"/>
                <a:gd name="T48" fmla="*/ 272 w 409"/>
                <a:gd name="T49" fmla="*/ 38 h 516"/>
                <a:gd name="T50" fmla="*/ 307 w 409"/>
                <a:gd name="T51" fmla="*/ 2 h 516"/>
                <a:gd name="T52" fmla="*/ 336 w 409"/>
                <a:gd name="T53" fmla="*/ 51 h 516"/>
                <a:gd name="T54" fmla="*/ 381 w 409"/>
                <a:gd name="T55" fmla="*/ 27 h 516"/>
                <a:gd name="T56" fmla="*/ 394 w 409"/>
                <a:gd name="T57" fmla="*/ 82 h 516"/>
                <a:gd name="T58" fmla="*/ 409 w 409"/>
                <a:gd name="T59" fmla="*/ 171 h 516"/>
                <a:gd name="T60" fmla="*/ 107 w 409"/>
                <a:gd name="T61" fmla="*/ 334 h 516"/>
                <a:gd name="T62" fmla="*/ 409 w 409"/>
                <a:gd name="T63" fmla="*/ 343 h 516"/>
                <a:gd name="T64" fmla="*/ 402 w 409"/>
                <a:gd name="T65" fmla="*/ 425 h 516"/>
                <a:gd name="T66" fmla="*/ 409 w 409"/>
                <a:gd name="T67" fmla="*/ 468 h 516"/>
                <a:gd name="T68" fmla="*/ 369 w 409"/>
                <a:gd name="T69" fmla="*/ 447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9" h="516">
                  <a:moveTo>
                    <a:pt x="369" y="447"/>
                  </a:moveTo>
                  <a:cubicBezTo>
                    <a:pt x="346" y="459"/>
                    <a:pt x="346" y="459"/>
                    <a:pt x="346" y="459"/>
                  </a:cubicBezTo>
                  <a:cubicBezTo>
                    <a:pt x="350" y="498"/>
                    <a:pt x="350" y="498"/>
                    <a:pt x="350" y="498"/>
                  </a:cubicBezTo>
                  <a:cubicBezTo>
                    <a:pt x="329" y="506"/>
                    <a:pt x="329" y="506"/>
                    <a:pt x="329" y="506"/>
                  </a:cubicBezTo>
                  <a:cubicBezTo>
                    <a:pt x="308" y="470"/>
                    <a:pt x="308" y="470"/>
                    <a:pt x="308" y="470"/>
                  </a:cubicBezTo>
                  <a:cubicBezTo>
                    <a:pt x="282" y="475"/>
                    <a:pt x="282" y="475"/>
                    <a:pt x="282" y="475"/>
                  </a:cubicBezTo>
                  <a:cubicBezTo>
                    <a:pt x="275" y="514"/>
                    <a:pt x="275" y="514"/>
                    <a:pt x="275" y="514"/>
                  </a:cubicBezTo>
                  <a:cubicBezTo>
                    <a:pt x="252" y="516"/>
                    <a:pt x="252" y="516"/>
                    <a:pt x="252" y="516"/>
                  </a:cubicBezTo>
                  <a:cubicBezTo>
                    <a:pt x="242" y="474"/>
                    <a:pt x="242" y="474"/>
                    <a:pt x="242" y="474"/>
                  </a:cubicBezTo>
                  <a:cubicBezTo>
                    <a:pt x="217" y="472"/>
                    <a:pt x="217" y="472"/>
                    <a:pt x="217" y="472"/>
                  </a:cubicBezTo>
                  <a:cubicBezTo>
                    <a:pt x="198" y="506"/>
                    <a:pt x="198" y="506"/>
                    <a:pt x="198" y="506"/>
                  </a:cubicBezTo>
                  <a:cubicBezTo>
                    <a:pt x="176" y="502"/>
                    <a:pt x="176" y="502"/>
                    <a:pt x="176" y="502"/>
                  </a:cubicBezTo>
                  <a:cubicBezTo>
                    <a:pt x="179" y="459"/>
                    <a:pt x="179" y="459"/>
                    <a:pt x="179" y="459"/>
                  </a:cubicBezTo>
                  <a:cubicBezTo>
                    <a:pt x="155" y="449"/>
                    <a:pt x="155" y="449"/>
                    <a:pt x="155" y="449"/>
                  </a:cubicBezTo>
                  <a:cubicBezTo>
                    <a:pt x="127" y="477"/>
                    <a:pt x="127" y="477"/>
                    <a:pt x="127" y="477"/>
                  </a:cubicBezTo>
                  <a:cubicBezTo>
                    <a:pt x="107" y="466"/>
                    <a:pt x="107" y="466"/>
                    <a:pt x="107" y="466"/>
                  </a:cubicBezTo>
                  <a:cubicBezTo>
                    <a:pt x="122" y="426"/>
                    <a:pt x="122" y="426"/>
                    <a:pt x="122" y="426"/>
                  </a:cubicBezTo>
                  <a:cubicBezTo>
                    <a:pt x="103" y="410"/>
                    <a:pt x="103" y="410"/>
                    <a:pt x="103" y="410"/>
                  </a:cubicBezTo>
                  <a:cubicBezTo>
                    <a:pt x="68" y="428"/>
                    <a:pt x="68" y="428"/>
                    <a:pt x="68" y="428"/>
                  </a:cubicBezTo>
                  <a:cubicBezTo>
                    <a:pt x="52" y="412"/>
                    <a:pt x="52" y="412"/>
                    <a:pt x="52" y="412"/>
                  </a:cubicBezTo>
                  <a:cubicBezTo>
                    <a:pt x="78" y="378"/>
                    <a:pt x="78" y="378"/>
                    <a:pt x="78" y="378"/>
                  </a:cubicBezTo>
                  <a:cubicBezTo>
                    <a:pt x="64" y="357"/>
                    <a:pt x="64" y="357"/>
                    <a:pt x="64" y="357"/>
                  </a:cubicBezTo>
                  <a:cubicBezTo>
                    <a:pt x="25" y="364"/>
                    <a:pt x="25" y="364"/>
                    <a:pt x="25" y="364"/>
                  </a:cubicBezTo>
                  <a:cubicBezTo>
                    <a:pt x="15" y="344"/>
                    <a:pt x="15" y="344"/>
                    <a:pt x="15" y="344"/>
                  </a:cubicBezTo>
                  <a:cubicBezTo>
                    <a:pt x="50" y="319"/>
                    <a:pt x="50" y="319"/>
                    <a:pt x="50" y="319"/>
                  </a:cubicBezTo>
                  <a:cubicBezTo>
                    <a:pt x="43" y="295"/>
                    <a:pt x="43" y="295"/>
                    <a:pt x="43" y="295"/>
                  </a:cubicBezTo>
                  <a:cubicBezTo>
                    <a:pt x="4" y="290"/>
                    <a:pt x="4" y="290"/>
                    <a:pt x="4" y="290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41" y="255"/>
                    <a:pt x="41" y="255"/>
                    <a:pt x="41" y="255"/>
                  </a:cubicBezTo>
                  <a:cubicBezTo>
                    <a:pt x="42" y="230"/>
                    <a:pt x="42" y="230"/>
                    <a:pt x="42" y="230"/>
                  </a:cubicBezTo>
                  <a:cubicBezTo>
                    <a:pt x="6" y="214"/>
                    <a:pt x="6" y="214"/>
                    <a:pt x="6" y="214"/>
                  </a:cubicBezTo>
                  <a:cubicBezTo>
                    <a:pt x="9" y="192"/>
                    <a:pt x="9" y="192"/>
                    <a:pt x="9" y="192"/>
                  </a:cubicBezTo>
                  <a:cubicBezTo>
                    <a:pt x="52" y="191"/>
                    <a:pt x="52" y="191"/>
                    <a:pt x="52" y="191"/>
                  </a:cubicBezTo>
                  <a:cubicBezTo>
                    <a:pt x="60" y="167"/>
                    <a:pt x="60" y="167"/>
                    <a:pt x="60" y="167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39" y="121"/>
                    <a:pt x="39" y="121"/>
                    <a:pt x="39" y="121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74" y="79"/>
                    <a:pt x="74" y="79"/>
                    <a:pt x="74" y="7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125" y="85"/>
                    <a:pt x="125" y="85"/>
                    <a:pt x="125" y="85"/>
                  </a:cubicBezTo>
                  <a:cubicBezTo>
                    <a:pt x="146" y="70"/>
                    <a:pt x="146" y="70"/>
                    <a:pt x="146" y="70"/>
                  </a:cubicBezTo>
                  <a:cubicBezTo>
                    <a:pt x="136" y="32"/>
                    <a:pt x="136" y="32"/>
                    <a:pt x="136" y="32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82" y="53"/>
                    <a:pt x="182" y="53"/>
                    <a:pt x="182" y="53"/>
                  </a:cubicBezTo>
                  <a:cubicBezTo>
                    <a:pt x="206" y="45"/>
                    <a:pt x="206" y="45"/>
                    <a:pt x="206" y="45"/>
                  </a:cubicBezTo>
                  <a:cubicBezTo>
                    <a:pt x="208" y="5"/>
                    <a:pt x="208" y="5"/>
                    <a:pt x="208" y="5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46" y="40"/>
                    <a:pt x="246" y="40"/>
                    <a:pt x="246" y="40"/>
                  </a:cubicBezTo>
                  <a:cubicBezTo>
                    <a:pt x="272" y="38"/>
                    <a:pt x="272" y="38"/>
                    <a:pt x="272" y="38"/>
                  </a:cubicBezTo>
                  <a:cubicBezTo>
                    <a:pt x="285" y="1"/>
                    <a:pt x="285" y="1"/>
                    <a:pt x="285" y="1"/>
                  </a:cubicBezTo>
                  <a:cubicBezTo>
                    <a:pt x="307" y="2"/>
                    <a:pt x="307" y="2"/>
                    <a:pt x="307" y="2"/>
                  </a:cubicBezTo>
                  <a:cubicBezTo>
                    <a:pt x="311" y="45"/>
                    <a:pt x="311" y="45"/>
                    <a:pt x="311" y="45"/>
                  </a:cubicBezTo>
                  <a:cubicBezTo>
                    <a:pt x="336" y="51"/>
                    <a:pt x="336" y="51"/>
                    <a:pt x="336" y="51"/>
                  </a:cubicBezTo>
                  <a:cubicBezTo>
                    <a:pt x="360" y="20"/>
                    <a:pt x="360" y="20"/>
                    <a:pt x="360" y="20"/>
                  </a:cubicBezTo>
                  <a:cubicBezTo>
                    <a:pt x="381" y="27"/>
                    <a:pt x="381" y="27"/>
                    <a:pt x="381" y="27"/>
                  </a:cubicBezTo>
                  <a:cubicBezTo>
                    <a:pt x="372" y="69"/>
                    <a:pt x="372" y="69"/>
                    <a:pt x="372" y="69"/>
                  </a:cubicBezTo>
                  <a:cubicBezTo>
                    <a:pt x="394" y="82"/>
                    <a:pt x="394" y="82"/>
                    <a:pt x="394" y="82"/>
                  </a:cubicBezTo>
                  <a:cubicBezTo>
                    <a:pt x="409" y="71"/>
                    <a:pt x="409" y="71"/>
                    <a:pt x="409" y="71"/>
                  </a:cubicBezTo>
                  <a:cubicBezTo>
                    <a:pt x="409" y="171"/>
                    <a:pt x="409" y="171"/>
                    <a:pt x="409" y="171"/>
                  </a:cubicBezTo>
                  <a:cubicBezTo>
                    <a:pt x="364" y="93"/>
                    <a:pt x="265" y="64"/>
                    <a:pt x="183" y="104"/>
                  </a:cubicBezTo>
                  <a:cubicBezTo>
                    <a:pt x="99" y="147"/>
                    <a:pt x="64" y="249"/>
                    <a:pt x="107" y="334"/>
                  </a:cubicBezTo>
                  <a:cubicBezTo>
                    <a:pt x="149" y="418"/>
                    <a:pt x="253" y="452"/>
                    <a:pt x="338" y="410"/>
                  </a:cubicBezTo>
                  <a:cubicBezTo>
                    <a:pt x="369" y="394"/>
                    <a:pt x="393" y="371"/>
                    <a:pt x="409" y="343"/>
                  </a:cubicBezTo>
                  <a:cubicBezTo>
                    <a:pt x="409" y="418"/>
                    <a:pt x="409" y="418"/>
                    <a:pt x="409" y="418"/>
                  </a:cubicBezTo>
                  <a:cubicBezTo>
                    <a:pt x="402" y="425"/>
                    <a:pt x="402" y="425"/>
                    <a:pt x="402" y="425"/>
                  </a:cubicBezTo>
                  <a:cubicBezTo>
                    <a:pt x="409" y="441"/>
                    <a:pt x="409" y="441"/>
                    <a:pt x="409" y="441"/>
                  </a:cubicBezTo>
                  <a:cubicBezTo>
                    <a:pt x="409" y="468"/>
                    <a:pt x="409" y="468"/>
                    <a:pt x="409" y="468"/>
                  </a:cubicBezTo>
                  <a:cubicBezTo>
                    <a:pt x="400" y="475"/>
                    <a:pt x="400" y="475"/>
                    <a:pt x="400" y="475"/>
                  </a:cubicBezTo>
                  <a:lnTo>
                    <a:pt x="369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2798763" y="3427412"/>
              <a:ext cx="1554163" cy="1546225"/>
            </a:xfrm>
            <a:custGeom>
              <a:avLst/>
              <a:gdLst>
                <a:gd name="T0" fmla="*/ 3 w 301"/>
                <a:gd name="T1" fmla="*/ 124 h 299"/>
                <a:gd name="T2" fmla="*/ 30 w 301"/>
                <a:gd name="T3" fmla="*/ 111 h 299"/>
                <a:gd name="T4" fmla="*/ 17 w 301"/>
                <a:gd name="T5" fmla="*/ 82 h 299"/>
                <a:gd name="T6" fmla="*/ 46 w 301"/>
                <a:gd name="T7" fmla="*/ 77 h 299"/>
                <a:gd name="T8" fmla="*/ 43 w 301"/>
                <a:gd name="T9" fmla="*/ 46 h 299"/>
                <a:gd name="T10" fmla="*/ 72 w 301"/>
                <a:gd name="T11" fmla="*/ 50 h 299"/>
                <a:gd name="T12" fmla="*/ 78 w 301"/>
                <a:gd name="T13" fmla="*/ 19 h 299"/>
                <a:gd name="T14" fmla="*/ 105 w 301"/>
                <a:gd name="T15" fmla="*/ 31 h 299"/>
                <a:gd name="T16" fmla="*/ 120 w 301"/>
                <a:gd name="T17" fmla="*/ 3 h 299"/>
                <a:gd name="T18" fmla="*/ 142 w 301"/>
                <a:gd name="T19" fmla="*/ 23 h 299"/>
                <a:gd name="T20" fmla="*/ 165 w 301"/>
                <a:gd name="T21" fmla="*/ 1 h 299"/>
                <a:gd name="T22" fmla="*/ 180 w 301"/>
                <a:gd name="T23" fmla="*/ 26 h 299"/>
                <a:gd name="T24" fmla="*/ 208 w 301"/>
                <a:gd name="T25" fmla="*/ 12 h 299"/>
                <a:gd name="T26" fmla="*/ 215 w 301"/>
                <a:gd name="T27" fmla="*/ 40 h 299"/>
                <a:gd name="T28" fmla="*/ 246 w 301"/>
                <a:gd name="T29" fmla="*/ 35 h 299"/>
                <a:gd name="T30" fmla="*/ 244 w 301"/>
                <a:gd name="T31" fmla="*/ 64 h 299"/>
                <a:gd name="T32" fmla="*/ 276 w 301"/>
                <a:gd name="T33" fmla="*/ 68 h 299"/>
                <a:gd name="T34" fmla="*/ 266 w 301"/>
                <a:gd name="T35" fmla="*/ 95 h 299"/>
                <a:gd name="T36" fmla="*/ 295 w 301"/>
                <a:gd name="T37" fmla="*/ 108 h 299"/>
                <a:gd name="T38" fmla="*/ 276 w 301"/>
                <a:gd name="T39" fmla="*/ 131 h 299"/>
                <a:gd name="T40" fmla="*/ 300 w 301"/>
                <a:gd name="T41" fmla="*/ 152 h 299"/>
                <a:gd name="T42" fmla="*/ 276 w 301"/>
                <a:gd name="T43" fmla="*/ 169 h 299"/>
                <a:gd name="T44" fmla="*/ 293 w 301"/>
                <a:gd name="T45" fmla="*/ 196 h 299"/>
                <a:gd name="T46" fmla="*/ 265 w 301"/>
                <a:gd name="T47" fmla="*/ 205 h 299"/>
                <a:gd name="T48" fmla="*/ 273 w 301"/>
                <a:gd name="T49" fmla="*/ 235 h 299"/>
                <a:gd name="T50" fmla="*/ 243 w 301"/>
                <a:gd name="T51" fmla="*/ 236 h 299"/>
                <a:gd name="T52" fmla="*/ 242 w 301"/>
                <a:gd name="T53" fmla="*/ 267 h 299"/>
                <a:gd name="T54" fmla="*/ 213 w 301"/>
                <a:gd name="T55" fmla="*/ 259 h 299"/>
                <a:gd name="T56" fmla="*/ 203 w 301"/>
                <a:gd name="T57" fmla="*/ 289 h 299"/>
                <a:gd name="T58" fmla="*/ 178 w 301"/>
                <a:gd name="T59" fmla="*/ 272 h 299"/>
                <a:gd name="T60" fmla="*/ 159 w 301"/>
                <a:gd name="T61" fmla="*/ 298 h 299"/>
                <a:gd name="T62" fmla="*/ 140 w 301"/>
                <a:gd name="T63" fmla="*/ 275 h 299"/>
                <a:gd name="T64" fmla="*/ 115 w 301"/>
                <a:gd name="T65" fmla="*/ 293 h 299"/>
                <a:gd name="T66" fmla="*/ 103 w 301"/>
                <a:gd name="T67" fmla="*/ 266 h 299"/>
                <a:gd name="T68" fmla="*/ 73 w 301"/>
                <a:gd name="T69" fmla="*/ 276 h 299"/>
                <a:gd name="T70" fmla="*/ 71 w 301"/>
                <a:gd name="T71" fmla="*/ 247 h 299"/>
                <a:gd name="T72" fmla="*/ 39 w 301"/>
                <a:gd name="T73" fmla="*/ 248 h 299"/>
                <a:gd name="T74" fmla="*/ 45 w 301"/>
                <a:gd name="T75" fmla="*/ 219 h 299"/>
                <a:gd name="T76" fmla="*/ 15 w 301"/>
                <a:gd name="T77" fmla="*/ 211 h 299"/>
                <a:gd name="T78" fmla="*/ 29 w 301"/>
                <a:gd name="T79" fmla="*/ 185 h 299"/>
                <a:gd name="T80" fmla="*/ 2 w 301"/>
                <a:gd name="T81" fmla="*/ 168 h 299"/>
                <a:gd name="T82" fmla="*/ 24 w 301"/>
                <a:gd name="T83" fmla="*/ 148 h 299"/>
                <a:gd name="T84" fmla="*/ 62 w 301"/>
                <a:gd name="T85" fmla="*/ 193 h 299"/>
                <a:gd name="T86" fmla="*/ 240 w 301"/>
                <a:gd name="T87" fmla="*/ 105 h 299"/>
                <a:gd name="T88" fmla="*/ 62 w 301"/>
                <a:gd name="T89" fmla="*/ 193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1" h="299">
                  <a:moveTo>
                    <a:pt x="24" y="133"/>
                  </a:moveTo>
                  <a:cubicBezTo>
                    <a:pt x="3" y="124"/>
                    <a:pt x="3" y="124"/>
                    <a:pt x="3" y="124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84" y="41"/>
                    <a:pt x="84" y="41"/>
                    <a:pt x="84" y="41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20" y="3"/>
                    <a:pt x="120" y="3"/>
                    <a:pt x="120" y="3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78" y="2"/>
                    <a:pt x="178" y="2"/>
                    <a:pt x="178" y="2"/>
                  </a:cubicBezTo>
                  <a:cubicBezTo>
                    <a:pt x="180" y="26"/>
                    <a:pt x="180" y="26"/>
                    <a:pt x="180" y="26"/>
                  </a:cubicBezTo>
                  <a:cubicBezTo>
                    <a:pt x="194" y="30"/>
                    <a:pt x="194" y="30"/>
                    <a:pt x="194" y="30"/>
                  </a:cubicBezTo>
                  <a:cubicBezTo>
                    <a:pt x="208" y="12"/>
                    <a:pt x="208" y="12"/>
                    <a:pt x="208" y="12"/>
                  </a:cubicBezTo>
                  <a:cubicBezTo>
                    <a:pt x="220" y="16"/>
                    <a:pt x="220" y="16"/>
                    <a:pt x="220" y="16"/>
                  </a:cubicBezTo>
                  <a:cubicBezTo>
                    <a:pt x="215" y="40"/>
                    <a:pt x="215" y="40"/>
                    <a:pt x="215" y="40"/>
                  </a:cubicBezTo>
                  <a:cubicBezTo>
                    <a:pt x="228" y="48"/>
                    <a:pt x="228" y="48"/>
                    <a:pt x="228" y="48"/>
                  </a:cubicBezTo>
                  <a:cubicBezTo>
                    <a:pt x="246" y="35"/>
                    <a:pt x="246" y="35"/>
                    <a:pt x="246" y="35"/>
                  </a:cubicBezTo>
                  <a:cubicBezTo>
                    <a:pt x="257" y="43"/>
                    <a:pt x="257" y="43"/>
                    <a:pt x="257" y="43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54" y="75"/>
                    <a:pt x="254" y="75"/>
                    <a:pt x="254" y="75"/>
                  </a:cubicBezTo>
                  <a:cubicBezTo>
                    <a:pt x="276" y="68"/>
                    <a:pt x="276" y="68"/>
                    <a:pt x="276" y="68"/>
                  </a:cubicBezTo>
                  <a:cubicBezTo>
                    <a:pt x="284" y="78"/>
                    <a:pt x="284" y="78"/>
                    <a:pt x="284" y="78"/>
                  </a:cubicBezTo>
                  <a:cubicBezTo>
                    <a:pt x="266" y="95"/>
                    <a:pt x="266" y="95"/>
                    <a:pt x="266" y="95"/>
                  </a:cubicBezTo>
                  <a:cubicBezTo>
                    <a:pt x="272" y="109"/>
                    <a:pt x="272" y="109"/>
                    <a:pt x="272" y="109"/>
                  </a:cubicBezTo>
                  <a:cubicBezTo>
                    <a:pt x="295" y="108"/>
                    <a:pt x="295" y="108"/>
                    <a:pt x="295" y="108"/>
                  </a:cubicBezTo>
                  <a:cubicBezTo>
                    <a:pt x="299" y="120"/>
                    <a:pt x="299" y="120"/>
                    <a:pt x="299" y="120"/>
                  </a:cubicBezTo>
                  <a:cubicBezTo>
                    <a:pt x="276" y="131"/>
                    <a:pt x="276" y="131"/>
                    <a:pt x="276" y="131"/>
                  </a:cubicBezTo>
                  <a:cubicBezTo>
                    <a:pt x="278" y="146"/>
                    <a:pt x="278" y="146"/>
                    <a:pt x="278" y="146"/>
                  </a:cubicBezTo>
                  <a:cubicBezTo>
                    <a:pt x="300" y="152"/>
                    <a:pt x="300" y="152"/>
                    <a:pt x="300" y="152"/>
                  </a:cubicBezTo>
                  <a:cubicBezTo>
                    <a:pt x="301" y="165"/>
                    <a:pt x="301" y="165"/>
                    <a:pt x="301" y="165"/>
                  </a:cubicBezTo>
                  <a:cubicBezTo>
                    <a:pt x="276" y="169"/>
                    <a:pt x="276" y="169"/>
                    <a:pt x="276" y="169"/>
                  </a:cubicBezTo>
                  <a:cubicBezTo>
                    <a:pt x="274" y="184"/>
                    <a:pt x="274" y="184"/>
                    <a:pt x="274" y="184"/>
                  </a:cubicBezTo>
                  <a:cubicBezTo>
                    <a:pt x="293" y="196"/>
                    <a:pt x="293" y="196"/>
                    <a:pt x="293" y="196"/>
                  </a:cubicBezTo>
                  <a:cubicBezTo>
                    <a:pt x="289" y="208"/>
                    <a:pt x="289" y="208"/>
                    <a:pt x="289" y="208"/>
                  </a:cubicBezTo>
                  <a:cubicBezTo>
                    <a:pt x="265" y="205"/>
                    <a:pt x="265" y="205"/>
                    <a:pt x="265" y="205"/>
                  </a:cubicBezTo>
                  <a:cubicBezTo>
                    <a:pt x="258" y="218"/>
                    <a:pt x="258" y="218"/>
                    <a:pt x="258" y="218"/>
                  </a:cubicBezTo>
                  <a:cubicBezTo>
                    <a:pt x="273" y="235"/>
                    <a:pt x="273" y="235"/>
                    <a:pt x="273" y="235"/>
                  </a:cubicBezTo>
                  <a:cubicBezTo>
                    <a:pt x="266" y="246"/>
                    <a:pt x="266" y="246"/>
                    <a:pt x="266" y="246"/>
                  </a:cubicBezTo>
                  <a:cubicBezTo>
                    <a:pt x="243" y="236"/>
                    <a:pt x="243" y="236"/>
                    <a:pt x="243" y="236"/>
                  </a:cubicBezTo>
                  <a:cubicBezTo>
                    <a:pt x="233" y="246"/>
                    <a:pt x="233" y="246"/>
                    <a:pt x="233" y="246"/>
                  </a:cubicBezTo>
                  <a:cubicBezTo>
                    <a:pt x="242" y="267"/>
                    <a:pt x="242" y="267"/>
                    <a:pt x="242" y="267"/>
                  </a:cubicBezTo>
                  <a:cubicBezTo>
                    <a:pt x="232" y="275"/>
                    <a:pt x="232" y="275"/>
                    <a:pt x="232" y="275"/>
                  </a:cubicBezTo>
                  <a:cubicBezTo>
                    <a:pt x="213" y="259"/>
                    <a:pt x="213" y="259"/>
                    <a:pt x="213" y="259"/>
                  </a:cubicBezTo>
                  <a:cubicBezTo>
                    <a:pt x="200" y="266"/>
                    <a:pt x="200" y="266"/>
                    <a:pt x="200" y="266"/>
                  </a:cubicBezTo>
                  <a:cubicBezTo>
                    <a:pt x="203" y="289"/>
                    <a:pt x="203" y="289"/>
                    <a:pt x="203" y="289"/>
                  </a:cubicBezTo>
                  <a:cubicBezTo>
                    <a:pt x="191" y="294"/>
                    <a:pt x="191" y="294"/>
                    <a:pt x="191" y="294"/>
                  </a:cubicBezTo>
                  <a:cubicBezTo>
                    <a:pt x="178" y="272"/>
                    <a:pt x="178" y="272"/>
                    <a:pt x="178" y="272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159" y="298"/>
                    <a:pt x="159" y="298"/>
                    <a:pt x="159" y="298"/>
                  </a:cubicBezTo>
                  <a:cubicBezTo>
                    <a:pt x="146" y="299"/>
                    <a:pt x="146" y="299"/>
                    <a:pt x="146" y="299"/>
                  </a:cubicBezTo>
                  <a:cubicBezTo>
                    <a:pt x="140" y="275"/>
                    <a:pt x="140" y="275"/>
                    <a:pt x="140" y="275"/>
                  </a:cubicBezTo>
                  <a:cubicBezTo>
                    <a:pt x="125" y="273"/>
                    <a:pt x="125" y="273"/>
                    <a:pt x="125" y="273"/>
                  </a:cubicBezTo>
                  <a:cubicBezTo>
                    <a:pt x="115" y="293"/>
                    <a:pt x="115" y="293"/>
                    <a:pt x="115" y="293"/>
                  </a:cubicBezTo>
                  <a:cubicBezTo>
                    <a:pt x="102" y="291"/>
                    <a:pt x="102" y="291"/>
                    <a:pt x="102" y="291"/>
                  </a:cubicBezTo>
                  <a:cubicBezTo>
                    <a:pt x="103" y="266"/>
                    <a:pt x="103" y="266"/>
                    <a:pt x="103" y="266"/>
                  </a:cubicBezTo>
                  <a:cubicBezTo>
                    <a:pt x="90" y="260"/>
                    <a:pt x="90" y="260"/>
                    <a:pt x="90" y="260"/>
                  </a:cubicBezTo>
                  <a:cubicBezTo>
                    <a:pt x="73" y="276"/>
                    <a:pt x="73" y="276"/>
                    <a:pt x="73" y="276"/>
                  </a:cubicBezTo>
                  <a:cubicBezTo>
                    <a:pt x="62" y="270"/>
                    <a:pt x="62" y="270"/>
                    <a:pt x="62" y="270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59" y="238"/>
                    <a:pt x="59" y="238"/>
                    <a:pt x="59" y="238"/>
                  </a:cubicBezTo>
                  <a:cubicBezTo>
                    <a:pt x="39" y="248"/>
                    <a:pt x="39" y="248"/>
                    <a:pt x="39" y="248"/>
                  </a:cubicBezTo>
                  <a:cubicBezTo>
                    <a:pt x="30" y="239"/>
                    <a:pt x="30" y="239"/>
                    <a:pt x="30" y="239"/>
                  </a:cubicBezTo>
                  <a:cubicBezTo>
                    <a:pt x="45" y="219"/>
                    <a:pt x="45" y="219"/>
                    <a:pt x="45" y="219"/>
                  </a:cubicBezTo>
                  <a:cubicBezTo>
                    <a:pt x="37" y="207"/>
                    <a:pt x="37" y="207"/>
                    <a:pt x="37" y="207"/>
                  </a:cubicBezTo>
                  <a:cubicBezTo>
                    <a:pt x="15" y="211"/>
                    <a:pt x="15" y="211"/>
                    <a:pt x="15" y="211"/>
                  </a:cubicBezTo>
                  <a:cubicBezTo>
                    <a:pt x="9" y="199"/>
                    <a:pt x="9" y="199"/>
                    <a:pt x="9" y="199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" y="168"/>
                    <a:pt x="2" y="168"/>
                    <a:pt x="2" y="168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24" y="148"/>
                    <a:pt x="24" y="148"/>
                    <a:pt x="24" y="148"/>
                  </a:cubicBezTo>
                  <a:lnTo>
                    <a:pt x="24" y="133"/>
                  </a:lnTo>
                  <a:close/>
                  <a:moveTo>
                    <a:pt x="62" y="193"/>
                  </a:moveTo>
                  <a:cubicBezTo>
                    <a:pt x="86" y="242"/>
                    <a:pt x="146" y="262"/>
                    <a:pt x="195" y="238"/>
                  </a:cubicBezTo>
                  <a:cubicBezTo>
                    <a:pt x="244" y="213"/>
                    <a:pt x="264" y="154"/>
                    <a:pt x="240" y="105"/>
                  </a:cubicBezTo>
                  <a:cubicBezTo>
                    <a:pt x="215" y="56"/>
                    <a:pt x="155" y="36"/>
                    <a:pt x="106" y="61"/>
                  </a:cubicBezTo>
                  <a:cubicBezTo>
                    <a:pt x="57" y="85"/>
                    <a:pt x="37" y="145"/>
                    <a:pt x="62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268288" y="749300"/>
              <a:ext cx="3211513" cy="3200400"/>
            </a:xfrm>
            <a:custGeom>
              <a:avLst/>
              <a:gdLst>
                <a:gd name="T0" fmla="*/ 66 w 622"/>
                <a:gd name="T1" fmla="*/ 429 h 619"/>
                <a:gd name="T2" fmla="*/ 16 w 622"/>
                <a:gd name="T3" fmla="*/ 412 h 619"/>
                <a:gd name="T4" fmla="*/ 43 w 622"/>
                <a:gd name="T5" fmla="*/ 359 h 619"/>
                <a:gd name="T6" fmla="*/ 0 w 622"/>
                <a:gd name="T7" fmla="*/ 329 h 619"/>
                <a:gd name="T8" fmla="*/ 40 w 622"/>
                <a:gd name="T9" fmla="*/ 285 h 619"/>
                <a:gd name="T10" fmla="*/ 6 w 622"/>
                <a:gd name="T11" fmla="*/ 245 h 619"/>
                <a:gd name="T12" fmla="*/ 57 w 622"/>
                <a:gd name="T13" fmla="*/ 213 h 619"/>
                <a:gd name="T14" fmla="*/ 35 w 622"/>
                <a:gd name="T15" fmla="*/ 166 h 619"/>
                <a:gd name="T16" fmla="*/ 93 w 622"/>
                <a:gd name="T17" fmla="*/ 149 h 619"/>
                <a:gd name="T18" fmla="*/ 85 w 622"/>
                <a:gd name="T19" fmla="*/ 97 h 619"/>
                <a:gd name="T20" fmla="*/ 145 w 622"/>
                <a:gd name="T21" fmla="*/ 96 h 619"/>
                <a:gd name="T22" fmla="*/ 151 w 622"/>
                <a:gd name="T23" fmla="*/ 44 h 619"/>
                <a:gd name="T24" fmla="*/ 209 w 622"/>
                <a:gd name="T25" fmla="*/ 59 h 619"/>
                <a:gd name="T26" fmla="*/ 229 w 622"/>
                <a:gd name="T27" fmla="*/ 11 h 619"/>
                <a:gd name="T28" fmla="*/ 281 w 622"/>
                <a:gd name="T29" fmla="*/ 41 h 619"/>
                <a:gd name="T30" fmla="*/ 314 w 622"/>
                <a:gd name="T31" fmla="*/ 0 h 619"/>
                <a:gd name="T32" fmla="*/ 355 w 622"/>
                <a:gd name="T33" fmla="*/ 43 h 619"/>
                <a:gd name="T34" fmla="*/ 398 w 622"/>
                <a:gd name="T35" fmla="*/ 13 h 619"/>
                <a:gd name="T36" fmla="*/ 426 w 622"/>
                <a:gd name="T37" fmla="*/ 65 h 619"/>
                <a:gd name="T38" fmla="*/ 475 w 622"/>
                <a:gd name="T39" fmla="*/ 47 h 619"/>
                <a:gd name="T40" fmla="*/ 488 w 622"/>
                <a:gd name="T41" fmla="*/ 105 h 619"/>
                <a:gd name="T42" fmla="*/ 541 w 622"/>
                <a:gd name="T43" fmla="*/ 101 h 619"/>
                <a:gd name="T44" fmla="*/ 538 w 622"/>
                <a:gd name="T45" fmla="*/ 160 h 619"/>
                <a:gd name="T46" fmla="*/ 589 w 622"/>
                <a:gd name="T47" fmla="*/ 170 h 619"/>
                <a:gd name="T48" fmla="*/ 570 w 622"/>
                <a:gd name="T49" fmla="*/ 226 h 619"/>
                <a:gd name="T50" fmla="*/ 617 w 622"/>
                <a:gd name="T51" fmla="*/ 250 h 619"/>
                <a:gd name="T52" fmla="*/ 583 w 622"/>
                <a:gd name="T53" fmla="*/ 299 h 619"/>
                <a:gd name="T54" fmla="*/ 622 w 622"/>
                <a:gd name="T55" fmla="*/ 334 h 619"/>
                <a:gd name="T56" fmla="*/ 576 w 622"/>
                <a:gd name="T57" fmla="*/ 372 h 619"/>
                <a:gd name="T58" fmla="*/ 604 w 622"/>
                <a:gd name="T59" fmla="*/ 417 h 619"/>
                <a:gd name="T60" fmla="*/ 550 w 622"/>
                <a:gd name="T61" fmla="*/ 441 h 619"/>
                <a:gd name="T62" fmla="*/ 564 w 622"/>
                <a:gd name="T63" fmla="*/ 491 h 619"/>
                <a:gd name="T64" fmla="*/ 505 w 622"/>
                <a:gd name="T65" fmla="*/ 500 h 619"/>
                <a:gd name="T66" fmla="*/ 506 w 622"/>
                <a:gd name="T67" fmla="*/ 552 h 619"/>
                <a:gd name="T68" fmla="*/ 447 w 622"/>
                <a:gd name="T69" fmla="*/ 545 h 619"/>
                <a:gd name="T70" fmla="*/ 433 w 622"/>
                <a:gd name="T71" fmla="*/ 596 h 619"/>
                <a:gd name="T72" fmla="*/ 378 w 622"/>
                <a:gd name="T73" fmla="*/ 573 h 619"/>
                <a:gd name="T74" fmla="*/ 351 w 622"/>
                <a:gd name="T75" fmla="*/ 618 h 619"/>
                <a:gd name="T76" fmla="*/ 304 w 622"/>
                <a:gd name="T77" fmla="*/ 581 h 619"/>
                <a:gd name="T78" fmla="*/ 266 w 622"/>
                <a:gd name="T79" fmla="*/ 617 h 619"/>
                <a:gd name="T80" fmla="*/ 231 w 622"/>
                <a:gd name="T81" fmla="*/ 569 h 619"/>
                <a:gd name="T82" fmla="*/ 184 w 622"/>
                <a:gd name="T83" fmla="*/ 594 h 619"/>
                <a:gd name="T84" fmla="*/ 163 w 622"/>
                <a:gd name="T85" fmla="*/ 538 h 619"/>
                <a:gd name="T86" fmla="*/ 112 w 622"/>
                <a:gd name="T87" fmla="*/ 549 h 619"/>
                <a:gd name="T88" fmla="*/ 107 w 622"/>
                <a:gd name="T89" fmla="*/ 490 h 619"/>
                <a:gd name="T90" fmla="*/ 55 w 622"/>
                <a:gd name="T91" fmla="*/ 487 h 619"/>
                <a:gd name="T92" fmla="*/ 218 w 622"/>
                <a:gd name="T93" fmla="*/ 126 h 619"/>
                <a:gd name="T94" fmla="*/ 265 w 622"/>
                <a:gd name="T95" fmla="*/ 253 h 619"/>
                <a:gd name="T96" fmla="*/ 370 w 622"/>
                <a:gd name="T97" fmla="*/ 269 h 619"/>
                <a:gd name="T98" fmla="*/ 218 w 622"/>
                <a:gd name="T99" fmla="*/ 126 h 619"/>
                <a:gd name="T100" fmla="*/ 511 w 622"/>
                <a:gd name="T101" fmla="*/ 256 h 619"/>
                <a:gd name="T102" fmla="*/ 344 w 622"/>
                <a:gd name="T103" fmla="*/ 376 h 619"/>
                <a:gd name="T104" fmla="*/ 312 w 622"/>
                <a:gd name="T105" fmla="*/ 516 h 619"/>
                <a:gd name="T106" fmla="*/ 327 w 622"/>
                <a:gd name="T107" fmla="*/ 342 h 619"/>
                <a:gd name="T108" fmla="*/ 295 w 622"/>
                <a:gd name="T109" fmla="*/ 279 h 619"/>
                <a:gd name="T110" fmla="*/ 327 w 622"/>
                <a:gd name="T111" fmla="*/ 342 h 619"/>
                <a:gd name="T112" fmla="*/ 258 w 622"/>
                <a:gd name="T113" fmla="*/ 510 h 619"/>
                <a:gd name="T114" fmla="*/ 247 w 622"/>
                <a:gd name="T115" fmla="*/ 343 h 619"/>
                <a:gd name="T116" fmla="*/ 131 w 622"/>
                <a:gd name="T117" fmla="*/ 20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22" h="619">
                  <a:moveTo>
                    <a:pt x="83" y="453"/>
                  </a:moveTo>
                  <a:cubicBezTo>
                    <a:pt x="66" y="429"/>
                    <a:pt x="66" y="429"/>
                    <a:pt x="66" y="429"/>
                  </a:cubicBezTo>
                  <a:cubicBezTo>
                    <a:pt x="28" y="440"/>
                    <a:pt x="28" y="440"/>
                    <a:pt x="28" y="440"/>
                  </a:cubicBezTo>
                  <a:cubicBezTo>
                    <a:pt x="16" y="412"/>
                    <a:pt x="16" y="412"/>
                    <a:pt x="16" y="412"/>
                  </a:cubicBezTo>
                  <a:cubicBezTo>
                    <a:pt x="53" y="386"/>
                    <a:pt x="53" y="386"/>
                    <a:pt x="53" y="386"/>
                  </a:cubicBezTo>
                  <a:cubicBezTo>
                    <a:pt x="43" y="359"/>
                    <a:pt x="43" y="359"/>
                    <a:pt x="43" y="359"/>
                  </a:cubicBezTo>
                  <a:cubicBezTo>
                    <a:pt x="4" y="359"/>
                    <a:pt x="4" y="359"/>
                    <a:pt x="4" y="359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42" y="314"/>
                    <a:pt x="42" y="314"/>
                    <a:pt x="42" y="314"/>
                  </a:cubicBezTo>
                  <a:cubicBezTo>
                    <a:pt x="40" y="285"/>
                    <a:pt x="40" y="285"/>
                    <a:pt x="40" y="285"/>
                  </a:cubicBezTo>
                  <a:cubicBezTo>
                    <a:pt x="2" y="275"/>
                    <a:pt x="2" y="275"/>
                    <a:pt x="2" y="275"/>
                  </a:cubicBezTo>
                  <a:cubicBezTo>
                    <a:pt x="6" y="245"/>
                    <a:pt x="6" y="245"/>
                    <a:pt x="6" y="245"/>
                  </a:cubicBezTo>
                  <a:cubicBezTo>
                    <a:pt x="51" y="242"/>
                    <a:pt x="51" y="242"/>
                    <a:pt x="51" y="242"/>
                  </a:cubicBezTo>
                  <a:cubicBezTo>
                    <a:pt x="57" y="213"/>
                    <a:pt x="57" y="213"/>
                    <a:pt x="57" y="213"/>
                  </a:cubicBezTo>
                  <a:cubicBezTo>
                    <a:pt x="23" y="193"/>
                    <a:pt x="23" y="193"/>
                    <a:pt x="23" y="193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79" y="175"/>
                    <a:pt x="79" y="175"/>
                    <a:pt x="79" y="175"/>
                  </a:cubicBezTo>
                  <a:cubicBezTo>
                    <a:pt x="93" y="149"/>
                    <a:pt x="93" y="149"/>
                    <a:pt x="93" y="149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125" y="117"/>
                    <a:pt x="125" y="117"/>
                    <a:pt x="125" y="117"/>
                  </a:cubicBezTo>
                  <a:cubicBezTo>
                    <a:pt x="145" y="96"/>
                    <a:pt x="145" y="96"/>
                    <a:pt x="145" y="96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84" y="75"/>
                    <a:pt x="184" y="75"/>
                    <a:pt x="184" y="75"/>
                  </a:cubicBezTo>
                  <a:cubicBezTo>
                    <a:pt x="209" y="59"/>
                    <a:pt x="209" y="59"/>
                    <a:pt x="209" y="59"/>
                  </a:cubicBezTo>
                  <a:cubicBezTo>
                    <a:pt x="201" y="21"/>
                    <a:pt x="201" y="21"/>
                    <a:pt x="201" y="21"/>
                  </a:cubicBezTo>
                  <a:cubicBezTo>
                    <a:pt x="229" y="11"/>
                    <a:pt x="229" y="11"/>
                    <a:pt x="229" y="11"/>
                  </a:cubicBezTo>
                  <a:cubicBezTo>
                    <a:pt x="253" y="49"/>
                    <a:pt x="253" y="49"/>
                    <a:pt x="253" y="49"/>
                  </a:cubicBezTo>
                  <a:cubicBezTo>
                    <a:pt x="281" y="41"/>
                    <a:pt x="281" y="41"/>
                    <a:pt x="281" y="41"/>
                  </a:cubicBezTo>
                  <a:cubicBezTo>
                    <a:pt x="283" y="2"/>
                    <a:pt x="283" y="2"/>
                    <a:pt x="283" y="2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326" y="43"/>
                    <a:pt x="326" y="43"/>
                    <a:pt x="326" y="43"/>
                  </a:cubicBezTo>
                  <a:cubicBezTo>
                    <a:pt x="355" y="43"/>
                    <a:pt x="355" y="43"/>
                    <a:pt x="355" y="43"/>
                  </a:cubicBezTo>
                  <a:cubicBezTo>
                    <a:pt x="368" y="6"/>
                    <a:pt x="368" y="6"/>
                    <a:pt x="368" y="6"/>
                  </a:cubicBezTo>
                  <a:cubicBezTo>
                    <a:pt x="398" y="13"/>
                    <a:pt x="398" y="13"/>
                    <a:pt x="398" y="13"/>
                  </a:cubicBezTo>
                  <a:cubicBezTo>
                    <a:pt x="398" y="57"/>
                    <a:pt x="398" y="57"/>
                    <a:pt x="398" y="57"/>
                  </a:cubicBezTo>
                  <a:cubicBezTo>
                    <a:pt x="426" y="65"/>
                    <a:pt x="426" y="65"/>
                    <a:pt x="426" y="65"/>
                  </a:cubicBezTo>
                  <a:cubicBezTo>
                    <a:pt x="448" y="33"/>
                    <a:pt x="448" y="33"/>
                    <a:pt x="448" y="33"/>
                  </a:cubicBezTo>
                  <a:cubicBezTo>
                    <a:pt x="475" y="47"/>
                    <a:pt x="475" y="47"/>
                    <a:pt x="475" y="47"/>
                  </a:cubicBezTo>
                  <a:cubicBezTo>
                    <a:pt x="463" y="90"/>
                    <a:pt x="463" y="90"/>
                    <a:pt x="463" y="90"/>
                  </a:cubicBezTo>
                  <a:cubicBezTo>
                    <a:pt x="488" y="105"/>
                    <a:pt x="488" y="105"/>
                    <a:pt x="488" y="105"/>
                  </a:cubicBezTo>
                  <a:cubicBezTo>
                    <a:pt x="519" y="80"/>
                    <a:pt x="519" y="80"/>
                    <a:pt x="519" y="80"/>
                  </a:cubicBezTo>
                  <a:cubicBezTo>
                    <a:pt x="541" y="101"/>
                    <a:pt x="541" y="101"/>
                    <a:pt x="541" y="101"/>
                  </a:cubicBezTo>
                  <a:cubicBezTo>
                    <a:pt x="517" y="139"/>
                    <a:pt x="517" y="139"/>
                    <a:pt x="517" y="139"/>
                  </a:cubicBezTo>
                  <a:cubicBezTo>
                    <a:pt x="538" y="160"/>
                    <a:pt x="538" y="160"/>
                    <a:pt x="538" y="160"/>
                  </a:cubicBezTo>
                  <a:cubicBezTo>
                    <a:pt x="573" y="144"/>
                    <a:pt x="573" y="144"/>
                    <a:pt x="573" y="144"/>
                  </a:cubicBezTo>
                  <a:cubicBezTo>
                    <a:pt x="589" y="170"/>
                    <a:pt x="589" y="170"/>
                    <a:pt x="589" y="170"/>
                  </a:cubicBezTo>
                  <a:cubicBezTo>
                    <a:pt x="556" y="201"/>
                    <a:pt x="556" y="201"/>
                    <a:pt x="556" y="201"/>
                  </a:cubicBezTo>
                  <a:cubicBezTo>
                    <a:pt x="570" y="226"/>
                    <a:pt x="570" y="226"/>
                    <a:pt x="570" y="226"/>
                  </a:cubicBezTo>
                  <a:cubicBezTo>
                    <a:pt x="609" y="221"/>
                    <a:pt x="609" y="221"/>
                    <a:pt x="609" y="221"/>
                  </a:cubicBezTo>
                  <a:cubicBezTo>
                    <a:pt x="617" y="250"/>
                    <a:pt x="617" y="250"/>
                    <a:pt x="617" y="250"/>
                  </a:cubicBezTo>
                  <a:cubicBezTo>
                    <a:pt x="577" y="270"/>
                    <a:pt x="577" y="270"/>
                    <a:pt x="577" y="270"/>
                  </a:cubicBezTo>
                  <a:cubicBezTo>
                    <a:pt x="583" y="299"/>
                    <a:pt x="583" y="299"/>
                    <a:pt x="583" y="299"/>
                  </a:cubicBezTo>
                  <a:cubicBezTo>
                    <a:pt x="622" y="304"/>
                    <a:pt x="622" y="304"/>
                    <a:pt x="622" y="304"/>
                  </a:cubicBezTo>
                  <a:cubicBezTo>
                    <a:pt x="622" y="334"/>
                    <a:pt x="622" y="334"/>
                    <a:pt x="622" y="334"/>
                  </a:cubicBezTo>
                  <a:cubicBezTo>
                    <a:pt x="578" y="343"/>
                    <a:pt x="578" y="343"/>
                    <a:pt x="578" y="343"/>
                  </a:cubicBezTo>
                  <a:cubicBezTo>
                    <a:pt x="576" y="372"/>
                    <a:pt x="576" y="372"/>
                    <a:pt x="576" y="372"/>
                  </a:cubicBezTo>
                  <a:cubicBezTo>
                    <a:pt x="612" y="388"/>
                    <a:pt x="612" y="388"/>
                    <a:pt x="612" y="388"/>
                  </a:cubicBezTo>
                  <a:cubicBezTo>
                    <a:pt x="604" y="417"/>
                    <a:pt x="604" y="417"/>
                    <a:pt x="604" y="417"/>
                  </a:cubicBezTo>
                  <a:cubicBezTo>
                    <a:pt x="559" y="414"/>
                    <a:pt x="559" y="414"/>
                    <a:pt x="559" y="414"/>
                  </a:cubicBezTo>
                  <a:cubicBezTo>
                    <a:pt x="550" y="441"/>
                    <a:pt x="550" y="441"/>
                    <a:pt x="550" y="441"/>
                  </a:cubicBezTo>
                  <a:cubicBezTo>
                    <a:pt x="580" y="465"/>
                    <a:pt x="580" y="465"/>
                    <a:pt x="580" y="465"/>
                  </a:cubicBezTo>
                  <a:cubicBezTo>
                    <a:pt x="564" y="491"/>
                    <a:pt x="564" y="491"/>
                    <a:pt x="564" y="491"/>
                  </a:cubicBezTo>
                  <a:cubicBezTo>
                    <a:pt x="522" y="476"/>
                    <a:pt x="522" y="476"/>
                    <a:pt x="522" y="476"/>
                  </a:cubicBezTo>
                  <a:cubicBezTo>
                    <a:pt x="505" y="500"/>
                    <a:pt x="505" y="500"/>
                    <a:pt x="505" y="500"/>
                  </a:cubicBezTo>
                  <a:cubicBezTo>
                    <a:pt x="528" y="532"/>
                    <a:pt x="528" y="532"/>
                    <a:pt x="528" y="532"/>
                  </a:cubicBezTo>
                  <a:cubicBezTo>
                    <a:pt x="506" y="552"/>
                    <a:pt x="506" y="552"/>
                    <a:pt x="506" y="552"/>
                  </a:cubicBezTo>
                  <a:cubicBezTo>
                    <a:pt x="469" y="527"/>
                    <a:pt x="469" y="527"/>
                    <a:pt x="469" y="527"/>
                  </a:cubicBezTo>
                  <a:cubicBezTo>
                    <a:pt x="447" y="545"/>
                    <a:pt x="447" y="545"/>
                    <a:pt x="447" y="545"/>
                  </a:cubicBezTo>
                  <a:cubicBezTo>
                    <a:pt x="460" y="582"/>
                    <a:pt x="460" y="582"/>
                    <a:pt x="460" y="582"/>
                  </a:cubicBezTo>
                  <a:cubicBezTo>
                    <a:pt x="433" y="596"/>
                    <a:pt x="433" y="596"/>
                    <a:pt x="433" y="596"/>
                  </a:cubicBezTo>
                  <a:cubicBezTo>
                    <a:pt x="405" y="561"/>
                    <a:pt x="405" y="561"/>
                    <a:pt x="405" y="561"/>
                  </a:cubicBezTo>
                  <a:cubicBezTo>
                    <a:pt x="378" y="573"/>
                    <a:pt x="378" y="573"/>
                    <a:pt x="378" y="573"/>
                  </a:cubicBezTo>
                  <a:cubicBezTo>
                    <a:pt x="381" y="612"/>
                    <a:pt x="381" y="612"/>
                    <a:pt x="381" y="612"/>
                  </a:cubicBezTo>
                  <a:cubicBezTo>
                    <a:pt x="351" y="618"/>
                    <a:pt x="351" y="618"/>
                    <a:pt x="351" y="618"/>
                  </a:cubicBezTo>
                  <a:cubicBezTo>
                    <a:pt x="333" y="577"/>
                    <a:pt x="333" y="577"/>
                    <a:pt x="333" y="577"/>
                  </a:cubicBezTo>
                  <a:cubicBezTo>
                    <a:pt x="304" y="581"/>
                    <a:pt x="304" y="581"/>
                    <a:pt x="304" y="581"/>
                  </a:cubicBezTo>
                  <a:cubicBezTo>
                    <a:pt x="296" y="619"/>
                    <a:pt x="296" y="619"/>
                    <a:pt x="296" y="619"/>
                  </a:cubicBezTo>
                  <a:cubicBezTo>
                    <a:pt x="266" y="617"/>
                    <a:pt x="266" y="617"/>
                    <a:pt x="266" y="617"/>
                  </a:cubicBezTo>
                  <a:cubicBezTo>
                    <a:pt x="260" y="573"/>
                    <a:pt x="260" y="573"/>
                    <a:pt x="260" y="573"/>
                  </a:cubicBezTo>
                  <a:cubicBezTo>
                    <a:pt x="231" y="569"/>
                    <a:pt x="231" y="569"/>
                    <a:pt x="231" y="569"/>
                  </a:cubicBezTo>
                  <a:cubicBezTo>
                    <a:pt x="213" y="604"/>
                    <a:pt x="213" y="604"/>
                    <a:pt x="213" y="604"/>
                  </a:cubicBezTo>
                  <a:cubicBezTo>
                    <a:pt x="184" y="594"/>
                    <a:pt x="184" y="594"/>
                    <a:pt x="184" y="594"/>
                  </a:cubicBezTo>
                  <a:cubicBezTo>
                    <a:pt x="190" y="550"/>
                    <a:pt x="190" y="550"/>
                    <a:pt x="190" y="550"/>
                  </a:cubicBezTo>
                  <a:cubicBezTo>
                    <a:pt x="163" y="538"/>
                    <a:pt x="163" y="538"/>
                    <a:pt x="163" y="538"/>
                  </a:cubicBezTo>
                  <a:cubicBezTo>
                    <a:pt x="137" y="567"/>
                    <a:pt x="137" y="567"/>
                    <a:pt x="137" y="567"/>
                  </a:cubicBezTo>
                  <a:cubicBezTo>
                    <a:pt x="112" y="549"/>
                    <a:pt x="112" y="549"/>
                    <a:pt x="112" y="549"/>
                  </a:cubicBezTo>
                  <a:cubicBezTo>
                    <a:pt x="130" y="508"/>
                    <a:pt x="130" y="508"/>
                    <a:pt x="130" y="508"/>
                  </a:cubicBezTo>
                  <a:cubicBezTo>
                    <a:pt x="107" y="490"/>
                    <a:pt x="107" y="490"/>
                    <a:pt x="107" y="490"/>
                  </a:cubicBezTo>
                  <a:cubicBezTo>
                    <a:pt x="74" y="511"/>
                    <a:pt x="74" y="511"/>
                    <a:pt x="74" y="511"/>
                  </a:cubicBezTo>
                  <a:cubicBezTo>
                    <a:pt x="55" y="487"/>
                    <a:pt x="55" y="487"/>
                    <a:pt x="55" y="487"/>
                  </a:cubicBezTo>
                  <a:lnTo>
                    <a:pt x="83" y="453"/>
                  </a:lnTo>
                  <a:close/>
                  <a:moveTo>
                    <a:pt x="218" y="126"/>
                  </a:moveTo>
                  <a:cubicBezTo>
                    <a:pt x="197" y="137"/>
                    <a:pt x="179" y="150"/>
                    <a:pt x="164" y="166"/>
                  </a:cubicBezTo>
                  <a:cubicBezTo>
                    <a:pt x="265" y="253"/>
                    <a:pt x="265" y="253"/>
                    <a:pt x="265" y="253"/>
                  </a:cubicBezTo>
                  <a:cubicBezTo>
                    <a:pt x="269" y="250"/>
                    <a:pt x="273" y="247"/>
                    <a:pt x="278" y="245"/>
                  </a:cubicBezTo>
                  <a:cubicBezTo>
                    <a:pt x="310" y="228"/>
                    <a:pt x="349" y="240"/>
                    <a:pt x="370" y="269"/>
                  </a:cubicBezTo>
                  <a:cubicBezTo>
                    <a:pt x="490" y="206"/>
                    <a:pt x="490" y="206"/>
                    <a:pt x="490" y="206"/>
                  </a:cubicBezTo>
                  <a:cubicBezTo>
                    <a:pt x="435" y="113"/>
                    <a:pt x="316" y="77"/>
                    <a:pt x="218" y="126"/>
                  </a:cubicBezTo>
                  <a:close/>
                  <a:moveTo>
                    <a:pt x="404" y="494"/>
                  </a:moveTo>
                  <a:cubicBezTo>
                    <a:pt x="494" y="450"/>
                    <a:pt x="537" y="349"/>
                    <a:pt x="511" y="256"/>
                  </a:cubicBezTo>
                  <a:cubicBezTo>
                    <a:pt x="382" y="300"/>
                    <a:pt x="382" y="300"/>
                    <a:pt x="382" y="300"/>
                  </a:cubicBezTo>
                  <a:cubicBezTo>
                    <a:pt x="388" y="331"/>
                    <a:pt x="373" y="362"/>
                    <a:pt x="344" y="376"/>
                  </a:cubicBezTo>
                  <a:cubicBezTo>
                    <a:pt x="336" y="381"/>
                    <a:pt x="326" y="383"/>
                    <a:pt x="317" y="384"/>
                  </a:cubicBezTo>
                  <a:cubicBezTo>
                    <a:pt x="312" y="516"/>
                    <a:pt x="312" y="516"/>
                    <a:pt x="312" y="516"/>
                  </a:cubicBezTo>
                  <a:cubicBezTo>
                    <a:pt x="343" y="516"/>
                    <a:pt x="374" y="509"/>
                    <a:pt x="404" y="494"/>
                  </a:cubicBezTo>
                  <a:close/>
                  <a:moveTo>
                    <a:pt x="327" y="342"/>
                  </a:moveTo>
                  <a:cubicBezTo>
                    <a:pt x="344" y="333"/>
                    <a:pt x="350" y="312"/>
                    <a:pt x="342" y="295"/>
                  </a:cubicBezTo>
                  <a:cubicBezTo>
                    <a:pt x="333" y="278"/>
                    <a:pt x="312" y="271"/>
                    <a:pt x="295" y="279"/>
                  </a:cubicBezTo>
                  <a:cubicBezTo>
                    <a:pt x="278" y="288"/>
                    <a:pt x="272" y="308"/>
                    <a:pt x="280" y="326"/>
                  </a:cubicBezTo>
                  <a:cubicBezTo>
                    <a:pt x="289" y="343"/>
                    <a:pt x="310" y="350"/>
                    <a:pt x="327" y="342"/>
                  </a:cubicBezTo>
                  <a:close/>
                  <a:moveTo>
                    <a:pt x="126" y="403"/>
                  </a:moveTo>
                  <a:cubicBezTo>
                    <a:pt x="154" y="458"/>
                    <a:pt x="203" y="495"/>
                    <a:pt x="258" y="510"/>
                  </a:cubicBezTo>
                  <a:cubicBezTo>
                    <a:pt x="284" y="378"/>
                    <a:pt x="284" y="378"/>
                    <a:pt x="284" y="378"/>
                  </a:cubicBezTo>
                  <a:cubicBezTo>
                    <a:pt x="269" y="371"/>
                    <a:pt x="255" y="359"/>
                    <a:pt x="247" y="343"/>
                  </a:cubicBezTo>
                  <a:cubicBezTo>
                    <a:pt x="236" y="322"/>
                    <a:pt x="236" y="299"/>
                    <a:pt x="245" y="280"/>
                  </a:cubicBezTo>
                  <a:cubicBezTo>
                    <a:pt x="131" y="209"/>
                    <a:pt x="131" y="209"/>
                    <a:pt x="131" y="209"/>
                  </a:cubicBezTo>
                  <a:cubicBezTo>
                    <a:pt x="98" y="266"/>
                    <a:pt x="94" y="339"/>
                    <a:pt x="126" y="4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" name="Freeform 20"/>
            <p:cNvSpPr/>
            <p:nvPr/>
          </p:nvSpPr>
          <p:spPr bwMode="auto">
            <a:xfrm>
              <a:off x="12047538" y="3173412"/>
              <a:ext cx="139700" cy="203200"/>
            </a:xfrm>
            <a:custGeom>
              <a:avLst/>
              <a:gdLst>
                <a:gd name="T0" fmla="*/ 0 w 88"/>
                <a:gd name="T1" fmla="*/ 62 h 128"/>
                <a:gd name="T2" fmla="*/ 88 w 88"/>
                <a:gd name="T3" fmla="*/ 0 h 128"/>
                <a:gd name="T4" fmla="*/ 88 w 88"/>
                <a:gd name="T5" fmla="*/ 118 h 128"/>
                <a:gd name="T6" fmla="*/ 32 w 88"/>
                <a:gd name="T7" fmla="*/ 128 h 128"/>
                <a:gd name="T8" fmla="*/ 0 w 88"/>
                <a:gd name="T9" fmla="*/ 6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28">
                  <a:moveTo>
                    <a:pt x="0" y="62"/>
                  </a:moveTo>
                  <a:lnTo>
                    <a:pt x="88" y="0"/>
                  </a:lnTo>
                  <a:lnTo>
                    <a:pt x="88" y="118"/>
                  </a:lnTo>
                  <a:lnTo>
                    <a:pt x="32" y="128"/>
                  </a:lnTo>
                  <a:lnTo>
                    <a:pt x="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12118975" y="2114550"/>
              <a:ext cx="68263" cy="165100"/>
            </a:xfrm>
            <a:custGeom>
              <a:avLst/>
              <a:gdLst>
                <a:gd name="T0" fmla="*/ 0 w 43"/>
                <a:gd name="T1" fmla="*/ 68 h 104"/>
                <a:gd name="T2" fmla="*/ 33 w 43"/>
                <a:gd name="T3" fmla="*/ 0 h 104"/>
                <a:gd name="T4" fmla="*/ 43 w 43"/>
                <a:gd name="T5" fmla="*/ 3 h 104"/>
                <a:gd name="T6" fmla="*/ 43 w 43"/>
                <a:gd name="T7" fmla="*/ 104 h 104"/>
                <a:gd name="T8" fmla="*/ 0 w 43"/>
                <a:gd name="T9" fmla="*/ 6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04">
                  <a:moveTo>
                    <a:pt x="0" y="68"/>
                  </a:moveTo>
                  <a:lnTo>
                    <a:pt x="33" y="0"/>
                  </a:lnTo>
                  <a:lnTo>
                    <a:pt x="43" y="3"/>
                  </a:lnTo>
                  <a:lnTo>
                    <a:pt x="43" y="104"/>
                  </a:lnTo>
                  <a:lnTo>
                    <a:pt x="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" name="Freeform 22"/>
            <p:cNvSpPr/>
            <p:nvPr/>
          </p:nvSpPr>
          <p:spPr bwMode="auto">
            <a:xfrm>
              <a:off x="11969750" y="2481262"/>
              <a:ext cx="217488" cy="531813"/>
            </a:xfrm>
            <a:custGeom>
              <a:avLst/>
              <a:gdLst>
                <a:gd name="T0" fmla="*/ 13 w 137"/>
                <a:gd name="T1" fmla="*/ 322 h 335"/>
                <a:gd name="T2" fmla="*/ 0 w 137"/>
                <a:gd name="T3" fmla="*/ 251 h 335"/>
                <a:gd name="T4" fmla="*/ 133 w 137"/>
                <a:gd name="T5" fmla="*/ 208 h 335"/>
                <a:gd name="T6" fmla="*/ 133 w 137"/>
                <a:gd name="T7" fmla="*/ 124 h 335"/>
                <a:gd name="T8" fmla="*/ 16 w 137"/>
                <a:gd name="T9" fmla="*/ 75 h 335"/>
                <a:gd name="T10" fmla="*/ 26 w 137"/>
                <a:gd name="T11" fmla="*/ 0 h 335"/>
                <a:gd name="T12" fmla="*/ 137 w 137"/>
                <a:gd name="T13" fmla="*/ 0 h 335"/>
                <a:gd name="T14" fmla="*/ 137 w 137"/>
                <a:gd name="T15" fmla="*/ 335 h 335"/>
                <a:gd name="T16" fmla="*/ 13 w 137"/>
                <a:gd name="T17" fmla="*/ 322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335">
                  <a:moveTo>
                    <a:pt x="13" y="322"/>
                  </a:moveTo>
                  <a:lnTo>
                    <a:pt x="0" y="251"/>
                  </a:lnTo>
                  <a:lnTo>
                    <a:pt x="133" y="208"/>
                  </a:lnTo>
                  <a:lnTo>
                    <a:pt x="133" y="124"/>
                  </a:lnTo>
                  <a:lnTo>
                    <a:pt x="16" y="75"/>
                  </a:lnTo>
                  <a:lnTo>
                    <a:pt x="26" y="0"/>
                  </a:lnTo>
                  <a:lnTo>
                    <a:pt x="137" y="0"/>
                  </a:lnTo>
                  <a:lnTo>
                    <a:pt x="137" y="335"/>
                  </a:lnTo>
                  <a:lnTo>
                    <a:pt x="13" y="3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" name="Freeform 23"/>
            <p:cNvSpPr>
              <a:spLocks noEditPoints="1"/>
            </p:cNvSpPr>
            <p:nvPr/>
          </p:nvSpPr>
          <p:spPr bwMode="auto">
            <a:xfrm>
              <a:off x="6253163" y="3748087"/>
              <a:ext cx="682625" cy="677863"/>
            </a:xfrm>
            <a:custGeom>
              <a:avLst/>
              <a:gdLst>
                <a:gd name="T0" fmla="*/ 2 w 132"/>
                <a:gd name="T1" fmla="*/ 55 h 131"/>
                <a:gd name="T2" fmla="*/ 13 w 132"/>
                <a:gd name="T3" fmla="*/ 49 h 131"/>
                <a:gd name="T4" fmla="*/ 8 w 132"/>
                <a:gd name="T5" fmla="*/ 36 h 131"/>
                <a:gd name="T6" fmla="*/ 21 w 132"/>
                <a:gd name="T7" fmla="*/ 34 h 131"/>
                <a:gd name="T8" fmla="*/ 19 w 132"/>
                <a:gd name="T9" fmla="*/ 20 h 131"/>
                <a:gd name="T10" fmla="*/ 32 w 132"/>
                <a:gd name="T11" fmla="*/ 22 h 131"/>
                <a:gd name="T12" fmla="*/ 35 w 132"/>
                <a:gd name="T13" fmla="*/ 9 h 131"/>
                <a:gd name="T14" fmla="*/ 46 w 132"/>
                <a:gd name="T15" fmla="*/ 14 h 131"/>
                <a:gd name="T16" fmla="*/ 53 w 132"/>
                <a:gd name="T17" fmla="*/ 2 h 131"/>
                <a:gd name="T18" fmla="*/ 63 w 132"/>
                <a:gd name="T19" fmla="*/ 10 h 131"/>
                <a:gd name="T20" fmla="*/ 72 w 132"/>
                <a:gd name="T21" fmla="*/ 1 h 131"/>
                <a:gd name="T22" fmla="*/ 79 w 132"/>
                <a:gd name="T23" fmla="*/ 12 h 131"/>
                <a:gd name="T24" fmla="*/ 91 w 132"/>
                <a:gd name="T25" fmla="*/ 5 h 131"/>
                <a:gd name="T26" fmla="*/ 94 w 132"/>
                <a:gd name="T27" fmla="*/ 18 h 131"/>
                <a:gd name="T28" fmla="*/ 108 w 132"/>
                <a:gd name="T29" fmla="*/ 15 h 131"/>
                <a:gd name="T30" fmla="*/ 107 w 132"/>
                <a:gd name="T31" fmla="*/ 28 h 131"/>
                <a:gd name="T32" fmla="*/ 121 w 132"/>
                <a:gd name="T33" fmla="*/ 30 h 131"/>
                <a:gd name="T34" fmla="*/ 117 w 132"/>
                <a:gd name="T35" fmla="*/ 42 h 131"/>
                <a:gd name="T36" fmla="*/ 129 w 132"/>
                <a:gd name="T37" fmla="*/ 48 h 131"/>
                <a:gd name="T38" fmla="*/ 121 w 132"/>
                <a:gd name="T39" fmla="*/ 58 h 131"/>
                <a:gd name="T40" fmla="*/ 132 w 132"/>
                <a:gd name="T41" fmla="*/ 67 h 131"/>
                <a:gd name="T42" fmla="*/ 121 w 132"/>
                <a:gd name="T43" fmla="*/ 74 h 131"/>
                <a:gd name="T44" fmla="*/ 129 w 132"/>
                <a:gd name="T45" fmla="*/ 86 h 131"/>
                <a:gd name="T46" fmla="*/ 116 w 132"/>
                <a:gd name="T47" fmla="*/ 90 h 131"/>
                <a:gd name="T48" fmla="*/ 120 w 132"/>
                <a:gd name="T49" fmla="*/ 103 h 131"/>
                <a:gd name="T50" fmla="*/ 107 w 132"/>
                <a:gd name="T51" fmla="*/ 104 h 131"/>
                <a:gd name="T52" fmla="*/ 106 w 132"/>
                <a:gd name="T53" fmla="*/ 117 h 131"/>
                <a:gd name="T54" fmla="*/ 94 w 132"/>
                <a:gd name="T55" fmla="*/ 114 h 131"/>
                <a:gd name="T56" fmla="*/ 89 w 132"/>
                <a:gd name="T57" fmla="*/ 127 h 131"/>
                <a:gd name="T58" fmla="*/ 78 w 132"/>
                <a:gd name="T59" fmla="*/ 120 h 131"/>
                <a:gd name="T60" fmla="*/ 70 w 132"/>
                <a:gd name="T61" fmla="*/ 131 h 131"/>
                <a:gd name="T62" fmla="*/ 62 w 132"/>
                <a:gd name="T63" fmla="*/ 121 h 131"/>
                <a:gd name="T64" fmla="*/ 50 w 132"/>
                <a:gd name="T65" fmla="*/ 129 h 131"/>
                <a:gd name="T66" fmla="*/ 46 w 132"/>
                <a:gd name="T67" fmla="*/ 117 h 131"/>
                <a:gd name="T68" fmla="*/ 32 w 132"/>
                <a:gd name="T69" fmla="*/ 121 h 131"/>
                <a:gd name="T70" fmla="*/ 31 w 132"/>
                <a:gd name="T71" fmla="*/ 109 h 131"/>
                <a:gd name="T72" fmla="*/ 17 w 132"/>
                <a:gd name="T73" fmla="*/ 109 h 131"/>
                <a:gd name="T74" fmla="*/ 20 w 132"/>
                <a:gd name="T75" fmla="*/ 96 h 131"/>
                <a:gd name="T76" fmla="*/ 7 w 132"/>
                <a:gd name="T77" fmla="*/ 93 h 131"/>
                <a:gd name="T78" fmla="*/ 13 w 132"/>
                <a:gd name="T79" fmla="*/ 81 h 131"/>
                <a:gd name="T80" fmla="*/ 1 w 132"/>
                <a:gd name="T81" fmla="*/ 74 h 131"/>
                <a:gd name="T82" fmla="*/ 11 w 132"/>
                <a:gd name="T83" fmla="*/ 65 h 131"/>
                <a:gd name="T84" fmla="*/ 27 w 132"/>
                <a:gd name="T85" fmla="*/ 85 h 131"/>
                <a:gd name="T86" fmla="*/ 105 w 132"/>
                <a:gd name="T87" fmla="*/ 46 h 131"/>
                <a:gd name="T88" fmla="*/ 27 w 132"/>
                <a:gd name="T89" fmla="*/ 8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2" h="131">
                  <a:moveTo>
                    <a:pt x="11" y="59"/>
                  </a:moveTo>
                  <a:cubicBezTo>
                    <a:pt x="2" y="55"/>
                    <a:pt x="2" y="55"/>
                    <a:pt x="2" y="55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7" y="42"/>
                    <a:pt x="117" y="42"/>
                    <a:pt x="117" y="42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29" y="48"/>
                    <a:pt x="129" y="48"/>
                    <a:pt x="129" y="48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22" y="64"/>
                    <a:pt x="122" y="64"/>
                    <a:pt x="122" y="64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2" y="73"/>
                    <a:pt x="132" y="73"/>
                    <a:pt x="132" y="73"/>
                  </a:cubicBezTo>
                  <a:cubicBezTo>
                    <a:pt x="121" y="74"/>
                    <a:pt x="121" y="74"/>
                    <a:pt x="121" y="74"/>
                  </a:cubicBezTo>
                  <a:cubicBezTo>
                    <a:pt x="120" y="81"/>
                    <a:pt x="120" y="81"/>
                    <a:pt x="120" y="81"/>
                  </a:cubicBezTo>
                  <a:cubicBezTo>
                    <a:pt x="129" y="86"/>
                    <a:pt x="129" y="86"/>
                    <a:pt x="129" y="86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16" y="90"/>
                    <a:pt x="116" y="90"/>
                    <a:pt x="116" y="90"/>
                  </a:cubicBezTo>
                  <a:cubicBezTo>
                    <a:pt x="113" y="96"/>
                    <a:pt x="113" y="96"/>
                    <a:pt x="113" y="96"/>
                  </a:cubicBezTo>
                  <a:cubicBezTo>
                    <a:pt x="120" y="103"/>
                    <a:pt x="120" y="103"/>
                    <a:pt x="120" y="103"/>
                  </a:cubicBezTo>
                  <a:cubicBezTo>
                    <a:pt x="117" y="108"/>
                    <a:pt x="117" y="108"/>
                    <a:pt x="117" y="108"/>
                  </a:cubicBezTo>
                  <a:cubicBezTo>
                    <a:pt x="107" y="104"/>
                    <a:pt x="107" y="104"/>
                    <a:pt x="107" y="104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2" y="121"/>
                    <a:pt x="102" y="121"/>
                    <a:pt x="102" y="121"/>
                  </a:cubicBezTo>
                  <a:cubicBezTo>
                    <a:pt x="94" y="114"/>
                    <a:pt x="94" y="114"/>
                    <a:pt x="94" y="114"/>
                  </a:cubicBezTo>
                  <a:cubicBezTo>
                    <a:pt x="88" y="117"/>
                    <a:pt x="88" y="117"/>
                    <a:pt x="88" y="117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84" y="129"/>
                    <a:pt x="84" y="129"/>
                    <a:pt x="84" y="129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70" y="131"/>
                    <a:pt x="70" y="131"/>
                    <a:pt x="70" y="131"/>
                  </a:cubicBezTo>
                  <a:cubicBezTo>
                    <a:pt x="64" y="131"/>
                    <a:pt x="64" y="131"/>
                    <a:pt x="64" y="131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55" y="120"/>
                    <a:pt x="55" y="120"/>
                    <a:pt x="55" y="120"/>
                  </a:cubicBezTo>
                  <a:cubicBezTo>
                    <a:pt x="50" y="129"/>
                    <a:pt x="50" y="129"/>
                    <a:pt x="50" y="129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27" y="119"/>
                    <a:pt x="27" y="119"/>
                    <a:pt x="27" y="119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17" y="109"/>
                    <a:pt x="17" y="109"/>
                    <a:pt x="17" y="10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1" y="65"/>
                    <a:pt x="11" y="65"/>
                    <a:pt x="11" y="65"/>
                  </a:cubicBezTo>
                  <a:lnTo>
                    <a:pt x="11" y="59"/>
                  </a:lnTo>
                  <a:close/>
                  <a:moveTo>
                    <a:pt x="27" y="85"/>
                  </a:moveTo>
                  <a:cubicBezTo>
                    <a:pt x="38" y="106"/>
                    <a:pt x="64" y="115"/>
                    <a:pt x="86" y="104"/>
                  </a:cubicBezTo>
                  <a:cubicBezTo>
                    <a:pt x="107" y="94"/>
                    <a:pt x="116" y="68"/>
                    <a:pt x="105" y="46"/>
                  </a:cubicBezTo>
                  <a:cubicBezTo>
                    <a:pt x="94" y="25"/>
                    <a:pt x="68" y="16"/>
                    <a:pt x="47" y="27"/>
                  </a:cubicBezTo>
                  <a:cubicBezTo>
                    <a:pt x="25" y="38"/>
                    <a:pt x="16" y="64"/>
                    <a:pt x="27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" name="Freeform 24"/>
            <p:cNvSpPr/>
            <p:nvPr/>
          </p:nvSpPr>
          <p:spPr bwMode="auto">
            <a:xfrm>
              <a:off x="6548438" y="4043362"/>
              <a:ext cx="92075" cy="92075"/>
            </a:xfrm>
            <a:custGeom>
              <a:avLst/>
              <a:gdLst>
                <a:gd name="T0" fmla="*/ 6 w 18"/>
                <a:gd name="T1" fmla="*/ 2 h 18"/>
                <a:gd name="T2" fmla="*/ 16 w 18"/>
                <a:gd name="T3" fmla="*/ 5 h 18"/>
                <a:gd name="T4" fmla="*/ 13 w 18"/>
                <a:gd name="T5" fmla="*/ 16 h 18"/>
                <a:gd name="T6" fmla="*/ 2 w 18"/>
                <a:gd name="T7" fmla="*/ 12 h 18"/>
                <a:gd name="T8" fmla="*/ 6 w 18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6" y="2"/>
                  </a:moveTo>
                  <a:cubicBezTo>
                    <a:pt x="10" y="0"/>
                    <a:pt x="14" y="1"/>
                    <a:pt x="16" y="5"/>
                  </a:cubicBezTo>
                  <a:cubicBezTo>
                    <a:pt x="18" y="9"/>
                    <a:pt x="17" y="14"/>
                    <a:pt x="13" y="16"/>
                  </a:cubicBezTo>
                  <a:cubicBezTo>
                    <a:pt x="9" y="18"/>
                    <a:pt x="4" y="16"/>
                    <a:pt x="2" y="12"/>
                  </a:cubicBezTo>
                  <a:cubicBezTo>
                    <a:pt x="0" y="8"/>
                    <a:pt x="2" y="4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" name="Freeform 25"/>
            <p:cNvSpPr/>
            <p:nvPr/>
          </p:nvSpPr>
          <p:spPr bwMode="auto">
            <a:xfrm>
              <a:off x="7735888" y="1649412"/>
              <a:ext cx="61913" cy="30163"/>
            </a:xfrm>
            <a:custGeom>
              <a:avLst/>
              <a:gdLst>
                <a:gd name="T0" fmla="*/ 26 w 39"/>
                <a:gd name="T1" fmla="*/ 3 h 19"/>
                <a:gd name="T2" fmla="*/ 29 w 39"/>
                <a:gd name="T3" fmla="*/ 3 h 19"/>
                <a:gd name="T4" fmla="*/ 32 w 39"/>
                <a:gd name="T5" fmla="*/ 3 h 19"/>
                <a:gd name="T6" fmla="*/ 36 w 39"/>
                <a:gd name="T7" fmla="*/ 3 h 19"/>
                <a:gd name="T8" fmla="*/ 39 w 39"/>
                <a:gd name="T9" fmla="*/ 3 h 19"/>
                <a:gd name="T10" fmla="*/ 36 w 39"/>
                <a:gd name="T11" fmla="*/ 19 h 19"/>
                <a:gd name="T12" fmla="*/ 36 w 39"/>
                <a:gd name="T13" fmla="*/ 19 h 19"/>
                <a:gd name="T14" fmla="*/ 32 w 39"/>
                <a:gd name="T15" fmla="*/ 19 h 19"/>
                <a:gd name="T16" fmla="*/ 29 w 39"/>
                <a:gd name="T17" fmla="*/ 19 h 19"/>
                <a:gd name="T18" fmla="*/ 26 w 39"/>
                <a:gd name="T19" fmla="*/ 19 h 19"/>
                <a:gd name="T20" fmla="*/ 19 w 39"/>
                <a:gd name="T21" fmla="*/ 19 h 19"/>
                <a:gd name="T22" fmla="*/ 16 w 39"/>
                <a:gd name="T23" fmla="*/ 19 h 19"/>
                <a:gd name="T24" fmla="*/ 13 w 39"/>
                <a:gd name="T25" fmla="*/ 19 h 19"/>
                <a:gd name="T26" fmla="*/ 9 w 39"/>
                <a:gd name="T27" fmla="*/ 16 h 19"/>
                <a:gd name="T28" fmla="*/ 6 w 39"/>
                <a:gd name="T29" fmla="*/ 16 h 19"/>
                <a:gd name="T30" fmla="*/ 3 w 39"/>
                <a:gd name="T31" fmla="*/ 16 h 19"/>
                <a:gd name="T32" fmla="*/ 0 w 39"/>
                <a:gd name="T33" fmla="*/ 16 h 19"/>
                <a:gd name="T34" fmla="*/ 3 w 39"/>
                <a:gd name="T35" fmla="*/ 0 h 19"/>
                <a:gd name="T36" fmla="*/ 6 w 39"/>
                <a:gd name="T37" fmla="*/ 0 h 19"/>
                <a:gd name="T38" fmla="*/ 9 w 39"/>
                <a:gd name="T39" fmla="*/ 0 h 19"/>
                <a:gd name="T40" fmla="*/ 13 w 39"/>
                <a:gd name="T41" fmla="*/ 0 h 19"/>
                <a:gd name="T42" fmla="*/ 16 w 39"/>
                <a:gd name="T43" fmla="*/ 0 h 19"/>
                <a:gd name="T44" fmla="*/ 19 w 39"/>
                <a:gd name="T45" fmla="*/ 3 h 19"/>
                <a:gd name="T46" fmla="*/ 23 w 39"/>
                <a:gd name="T47" fmla="*/ 3 h 19"/>
                <a:gd name="T48" fmla="*/ 26 w 39"/>
                <a:gd name="T4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19">
                  <a:moveTo>
                    <a:pt x="26" y="3"/>
                  </a:moveTo>
                  <a:lnTo>
                    <a:pt x="29" y="3"/>
                  </a:lnTo>
                  <a:lnTo>
                    <a:pt x="32" y="3"/>
                  </a:lnTo>
                  <a:lnTo>
                    <a:pt x="36" y="3"/>
                  </a:lnTo>
                  <a:lnTo>
                    <a:pt x="39" y="3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2" y="19"/>
                  </a:lnTo>
                  <a:lnTo>
                    <a:pt x="29" y="19"/>
                  </a:lnTo>
                  <a:lnTo>
                    <a:pt x="26" y="19"/>
                  </a:lnTo>
                  <a:lnTo>
                    <a:pt x="19" y="19"/>
                  </a:lnTo>
                  <a:lnTo>
                    <a:pt x="16" y="19"/>
                  </a:lnTo>
                  <a:lnTo>
                    <a:pt x="13" y="19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" name="Freeform 26"/>
            <p:cNvSpPr/>
            <p:nvPr/>
          </p:nvSpPr>
          <p:spPr bwMode="auto">
            <a:xfrm>
              <a:off x="7772400" y="-125413"/>
              <a:ext cx="55563" cy="31750"/>
            </a:xfrm>
            <a:custGeom>
              <a:avLst/>
              <a:gdLst>
                <a:gd name="T0" fmla="*/ 29 w 35"/>
                <a:gd name="T1" fmla="*/ 16 h 20"/>
                <a:gd name="T2" fmla="*/ 26 w 35"/>
                <a:gd name="T3" fmla="*/ 16 h 20"/>
                <a:gd name="T4" fmla="*/ 22 w 35"/>
                <a:gd name="T5" fmla="*/ 16 h 20"/>
                <a:gd name="T6" fmla="*/ 19 w 35"/>
                <a:gd name="T7" fmla="*/ 16 h 20"/>
                <a:gd name="T8" fmla="*/ 16 w 35"/>
                <a:gd name="T9" fmla="*/ 16 h 20"/>
                <a:gd name="T10" fmla="*/ 13 w 35"/>
                <a:gd name="T11" fmla="*/ 16 h 20"/>
                <a:gd name="T12" fmla="*/ 9 w 35"/>
                <a:gd name="T13" fmla="*/ 20 h 20"/>
                <a:gd name="T14" fmla="*/ 6 w 35"/>
                <a:gd name="T15" fmla="*/ 20 h 20"/>
                <a:gd name="T16" fmla="*/ 3 w 35"/>
                <a:gd name="T17" fmla="*/ 20 h 20"/>
                <a:gd name="T18" fmla="*/ 0 w 35"/>
                <a:gd name="T19" fmla="*/ 20 h 20"/>
                <a:gd name="T20" fmla="*/ 0 w 35"/>
                <a:gd name="T21" fmla="*/ 3 h 20"/>
                <a:gd name="T22" fmla="*/ 0 w 35"/>
                <a:gd name="T23" fmla="*/ 3 h 20"/>
                <a:gd name="T24" fmla="*/ 3 w 35"/>
                <a:gd name="T25" fmla="*/ 0 h 20"/>
                <a:gd name="T26" fmla="*/ 6 w 35"/>
                <a:gd name="T27" fmla="*/ 0 h 20"/>
                <a:gd name="T28" fmla="*/ 9 w 35"/>
                <a:gd name="T29" fmla="*/ 0 h 20"/>
                <a:gd name="T30" fmla="*/ 13 w 35"/>
                <a:gd name="T31" fmla="*/ 0 h 20"/>
                <a:gd name="T32" fmla="*/ 16 w 35"/>
                <a:gd name="T33" fmla="*/ 0 h 20"/>
                <a:gd name="T34" fmla="*/ 19 w 35"/>
                <a:gd name="T35" fmla="*/ 0 h 20"/>
                <a:gd name="T36" fmla="*/ 22 w 35"/>
                <a:gd name="T37" fmla="*/ 0 h 20"/>
                <a:gd name="T38" fmla="*/ 26 w 35"/>
                <a:gd name="T39" fmla="*/ 0 h 20"/>
                <a:gd name="T40" fmla="*/ 29 w 35"/>
                <a:gd name="T41" fmla="*/ 0 h 20"/>
                <a:gd name="T42" fmla="*/ 32 w 35"/>
                <a:gd name="T43" fmla="*/ 0 h 20"/>
                <a:gd name="T44" fmla="*/ 35 w 35"/>
                <a:gd name="T45" fmla="*/ 16 h 20"/>
                <a:gd name="T46" fmla="*/ 32 w 35"/>
                <a:gd name="T47" fmla="*/ 16 h 20"/>
                <a:gd name="T48" fmla="*/ 29 w 35"/>
                <a:gd name="T4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20">
                  <a:moveTo>
                    <a:pt x="29" y="16"/>
                  </a:moveTo>
                  <a:lnTo>
                    <a:pt x="26" y="16"/>
                  </a:lnTo>
                  <a:lnTo>
                    <a:pt x="22" y="16"/>
                  </a:lnTo>
                  <a:lnTo>
                    <a:pt x="19" y="16"/>
                  </a:lnTo>
                  <a:lnTo>
                    <a:pt x="16" y="16"/>
                  </a:lnTo>
                  <a:lnTo>
                    <a:pt x="13" y="16"/>
                  </a:lnTo>
                  <a:lnTo>
                    <a:pt x="9" y="20"/>
                  </a:lnTo>
                  <a:lnTo>
                    <a:pt x="6" y="20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5" y="16"/>
                  </a:lnTo>
                  <a:lnTo>
                    <a:pt x="32" y="16"/>
                  </a:lnTo>
                  <a:lnTo>
                    <a:pt x="29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3" name="Freeform 27"/>
            <p:cNvSpPr/>
            <p:nvPr/>
          </p:nvSpPr>
          <p:spPr bwMode="auto">
            <a:xfrm>
              <a:off x="7658100" y="1633537"/>
              <a:ext cx="57150" cy="36513"/>
            </a:xfrm>
            <a:custGeom>
              <a:avLst/>
              <a:gdLst>
                <a:gd name="T0" fmla="*/ 36 w 36"/>
                <a:gd name="T1" fmla="*/ 6 h 23"/>
                <a:gd name="T2" fmla="*/ 32 w 36"/>
                <a:gd name="T3" fmla="*/ 23 h 23"/>
                <a:gd name="T4" fmla="*/ 32 w 36"/>
                <a:gd name="T5" fmla="*/ 23 h 23"/>
                <a:gd name="T6" fmla="*/ 29 w 36"/>
                <a:gd name="T7" fmla="*/ 23 h 23"/>
                <a:gd name="T8" fmla="*/ 26 w 36"/>
                <a:gd name="T9" fmla="*/ 19 h 23"/>
                <a:gd name="T10" fmla="*/ 23 w 36"/>
                <a:gd name="T11" fmla="*/ 19 h 23"/>
                <a:gd name="T12" fmla="*/ 19 w 36"/>
                <a:gd name="T13" fmla="*/ 19 h 23"/>
                <a:gd name="T14" fmla="*/ 16 w 36"/>
                <a:gd name="T15" fmla="*/ 19 h 23"/>
                <a:gd name="T16" fmla="*/ 13 w 36"/>
                <a:gd name="T17" fmla="*/ 19 h 23"/>
                <a:gd name="T18" fmla="*/ 10 w 36"/>
                <a:gd name="T19" fmla="*/ 16 h 23"/>
                <a:gd name="T20" fmla="*/ 6 w 36"/>
                <a:gd name="T21" fmla="*/ 16 h 23"/>
                <a:gd name="T22" fmla="*/ 3 w 36"/>
                <a:gd name="T23" fmla="*/ 16 h 23"/>
                <a:gd name="T24" fmla="*/ 0 w 36"/>
                <a:gd name="T25" fmla="*/ 16 h 23"/>
                <a:gd name="T26" fmla="*/ 3 w 36"/>
                <a:gd name="T27" fmla="*/ 0 h 23"/>
                <a:gd name="T28" fmla="*/ 6 w 36"/>
                <a:gd name="T29" fmla="*/ 0 h 23"/>
                <a:gd name="T30" fmla="*/ 10 w 36"/>
                <a:gd name="T31" fmla="*/ 0 h 23"/>
                <a:gd name="T32" fmla="*/ 13 w 36"/>
                <a:gd name="T33" fmla="*/ 0 h 23"/>
                <a:gd name="T34" fmla="*/ 16 w 36"/>
                <a:gd name="T35" fmla="*/ 0 h 23"/>
                <a:gd name="T36" fmla="*/ 19 w 36"/>
                <a:gd name="T37" fmla="*/ 3 h 23"/>
                <a:gd name="T38" fmla="*/ 23 w 36"/>
                <a:gd name="T39" fmla="*/ 3 h 23"/>
                <a:gd name="T40" fmla="*/ 26 w 36"/>
                <a:gd name="T41" fmla="*/ 3 h 23"/>
                <a:gd name="T42" fmla="*/ 29 w 36"/>
                <a:gd name="T43" fmla="*/ 3 h 23"/>
                <a:gd name="T44" fmla="*/ 32 w 36"/>
                <a:gd name="T45" fmla="*/ 6 h 23"/>
                <a:gd name="T46" fmla="*/ 36 w 36"/>
                <a:gd name="T47" fmla="*/ 6 h 23"/>
                <a:gd name="T48" fmla="*/ 36 w 36"/>
                <a:gd name="T4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23">
                  <a:moveTo>
                    <a:pt x="36" y="6"/>
                  </a:moveTo>
                  <a:lnTo>
                    <a:pt x="32" y="23"/>
                  </a:lnTo>
                  <a:lnTo>
                    <a:pt x="32" y="23"/>
                  </a:lnTo>
                  <a:lnTo>
                    <a:pt x="29" y="23"/>
                  </a:lnTo>
                  <a:lnTo>
                    <a:pt x="26" y="19"/>
                  </a:lnTo>
                  <a:lnTo>
                    <a:pt x="23" y="19"/>
                  </a:lnTo>
                  <a:lnTo>
                    <a:pt x="19" y="19"/>
                  </a:lnTo>
                  <a:lnTo>
                    <a:pt x="16" y="19"/>
                  </a:lnTo>
                  <a:lnTo>
                    <a:pt x="13" y="19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3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9" y="3"/>
                  </a:lnTo>
                  <a:lnTo>
                    <a:pt x="32" y="6"/>
                  </a:lnTo>
                  <a:lnTo>
                    <a:pt x="36" y="6"/>
                  </a:lnTo>
                  <a:lnTo>
                    <a:pt x="3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" name="Freeform 28"/>
            <p:cNvSpPr/>
            <p:nvPr/>
          </p:nvSpPr>
          <p:spPr bwMode="auto">
            <a:xfrm>
              <a:off x="7818438" y="1658937"/>
              <a:ext cx="57150" cy="25400"/>
            </a:xfrm>
            <a:custGeom>
              <a:avLst/>
              <a:gdLst>
                <a:gd name="T0" fmla="*/ 29 w 36"/>
                <a:gd name="T1" fmla="*/ 0 h 16"/>
                <a:gd name="T2" fmla="*/ 32 w 36"/>
                <a:gd name="T3" fmla="*/ 0 h 16"/>
                <a:gd name="T4" fmla="*/ 36 w 36"/>
                <a:gd name="T5" fmla="*/ 0 h 16"/>
                <a:gd name="T6" fmla="*/ 36 w 36"/>
                <a:gd name="T7" fmla="*/ 0 h 16"/>
                <a:gd name="T8" fmla="*/ 36 w 36"/>
                <a:gd name="T9" fmla="*/ 16 h 16"/>
                <a:gd name="T10" fmla="*/ 36 w 36"/>
                <a:gd name="T11" fmla="*/ 16 h 16"/>
                <a:gd name="T12" fmla="*/ 32 w 36"/>
                <a:gd name="T13" fmla="*/ 16 h 16"/>
                <a:gd name="T14" fmla="*/ 29 w 36"/>
                <a:gd name="T15" fmla="*/ 16 h 16"/>
                <a:gd name="T16" fmla="*/ 23 w 36"/>
                <a:gd name="T17" fmla="*/ 16 h 16"/>
                <a:gd name="T18" fmla="*/ 19 w 36"/>
                <a:gd name="T19" fmla="*/ 16 h 16"/>
                <a:gd name="T20" fmla="*/ 16 w 36"/>
                <a:gd name="T21" fmla="*/ 16 h 16"/>
                <a:gd name="T22" fmla="*/ 13 w 36"/>
                <a:gd name="T23" fmla="*/ 16 h 16"/>
                <a:gd name="T24" fmla="*/ 10 w 36"/>
                <a:gd name="T25" fmla="*/ 16 h 16"/>
                <a:gd name="T26" fmla="*/ 6 w 36"/>
                <a:gd name="T27" fmla="*/ 16 h 16"/>
                <a:gd name="T28" fmla="*/ 3 w 36"/>
                <a:gd name="T29" fmla="*/ 16 h 16"/>
                <a:gd name="T30" fmla="*/ 0 w 36"/>
                <a:gd name="T31" fmla="*/ 16 h 16"/>
                <a:gd name="T32" fmla="*/ 3 w 36"/>
                <a:gd name="T33" fmla="*/ 0 h 16"/>
                <a:gd name="T34" fmla="*/ 3 w 36"/>
                <a:gd name="T35" fmla="*/ 0 h 16"/>
                <a:gd name="T36" fmla="*/ 10 w 36"/>
                <a:gd name="T37" fmla="*/ 0 h 16"/>
                <a:gd name="T38" fmla="*/ 13 w 36"/>
                <a:gd name="T39" fmla="*/ 0 h 16"/>
                <a:gd name="T40" fmla="*/ 16 w 36"/>
                <a:gd name="T41" fmla="*/ 0 h 16"/>
                <a:gd name="T42" fmla="*/ 19 w 36"/>
                <a:gd name="T43" fmla="*/ 0 h 16"/>
                <a:gd name="T44" fmla="*/ 23 w 36"/>
                <a:gd name="T45" fmla="*/ 0 h 16"/>
                <a:gd name="T46" fmla="*/ 26 w 36"/>
                <a:gd name="T47" fmla="*/ 0 h 16"/>
                <a:gd name="T48" fmla="*/ 29 w 36"/>
                <a:gd name="T4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16">
                  <a:moveTo>
                    <a:pt x="29" y="0"/>
                  </a:moveTo>
                  <a:lnTo>
                    <a:pt x="32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2" y="16"/>
                  </a:lnTo>
                  <a:lnTo>
                    <a:pt x="29" y="16"/>
                  </a:lnTo>
                  <a:lnTo>
                    <a:pt x="23" y="16"/>
                  </a:lnTo>
                  <a:lnTo>
                    <a:pt x="19" y="16"/>
                  </a:lnTo>
                  <a:lnTo>
                    <a:pt x="16" y="16"/>
                  </a:lnTo>
                  <a:lnTo>
                    <a:pt x="13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3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" name="Freeform 29"/>
            <p:cNvSpPr/>
            <p:nvPr/>
          </p:nvSpPr>
          <p:spPr bwMode="auto">
            <a:xfrm>
              <a:off x="7534275" y="-77788"/>
              <a:ext cx="57150" cy="46038"/>
            </a:xfrm>
            <a:custGeom>
              <a:avLst/>
              <a:gdLst>
                <a:gd name="T0" fmla="*/ 29 w 36"/>
                <a:gd name="T1" fmla="*/ 19 h 29"/>
                <a:gd name="T2" fmla="*/ 26 w 36"/>
                <a:gd name="T3" fmla="*/ 19 h 29"/>
                <a:gd name="T4" fmla="*/ 23 w 36"/>
                <a:gd name="T5" fmla="*/ 22 h 29"/>
                <a:gd name="T6" fmla="*/ 19 w 36"/>
                <a:gd name="T7" fmla="*/ 22 h 29"/>
                <a:gd name="T8" fmla="*/ 16 w 36"/>
                <a:gd name="T9" fmla="*/ 26 h 29"/>
                <a:gd name="T10" fmla="*/ 13 w 36"/>
                <a:gd name="T11" fmla="*/ 26 h 29"/>
                <a:gd name="T12" fmla="*/ 10 w 36"/>
                <a:gd name="T13" fmla="*/ 26 h 29"/>
                <a:gd name="T14" fmla="*/ 6 w 36"/>
                <a:gd name="T15" fmla="*/ 29 h 29"/>
                <a:gd name="T16" fmla="*/ 6 w 36"/>
                <a:gd name="T17" fmla="*/ 29 h 29"/>
                <a:gd name="T18" fmla="*/ 0 w 36"/>
                <a:gd name="T19" fmla="*/ 13 h 29"/>
                <a:gd name="T20" fmla="*/ 0 w 36"/>
                <a:gd name="T21" fmla="*/ 13 h 29"/>
                <a:gd name="T22" fmla="*/ 3 w 36"/>
                <a:gd name="T23" fmla="*/ 13 h 29"/>
                <a:gd name="T24" fmla="*/ 6 w 36"/>
                <a:gd name="T25" fmla="*/ 9 h 29"/>
                <a:gd name="T26" fmla="*/ 10 w 36"/>
                <a:gd name="T27" fmla="*/ 9 h 29"/>
                <a:gd name="T28" fmla="*/ 13 w 36"/>
                <a:gd name="T29" fmla="*/ 6 h 29"/>
                <a:gd name="T30" fmla="*/ 16 w 36"/>
                <a:gd name="T31" fmla="*/ 6 h 29"/>
                <a:gd name="T32" fmla="*/ 19 w 36"/>
                <a:gd name="T33" fmla="*/ 6 h 29"/>
                <a:gd name="T34" fmla="*/ 26 w 36"/>
                <a:gd name="T35" fmla="*/ 3 h 29"/>
                <a:gd name="T36" fmla="*/ 29 w 36"/>
                <a:gd name="T37" fmla="*/ 3 h 29"/>
                <a:gd name="T38" fmla="*/ 29 w 36"/>
                <a:gd name="T39" fmla="*/ 0 h 29"/>
                <a:gd name="T40" fmla="*/ 36 w 36"/>
                <a:gd name="T41" fmla="*/ 16 h 29"/>
                <a:gd name="T42" fmla="*/ 32 w 36"/>
                <a:gd name="T43" fmla="*/ 19 h 29"/>
                <a:gd name="T44" fmla="*/ 29 w 36"/>
                <a:gd name="T45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29">
                  <a:moveTo>
                    <a:pt x="29" y="19"/>
                  </a:moveTo>
                  <a:lnTo>
                    <a:pt x="26" y="19"/>
                  </a:lnTo>
                  <a:lnTo>
                    <a:pt x="23" y="22"/>
                  </a:lnTo>
                  <a:lnTo>
                    <a:pt x="19" y="22"/>
                  </a:lnTo>
                  <a:lnTo>
                    <a:pt x="16" y="26"/>
                  </a:lnTo>
                  <a:lnTo>
                    <a:pt x="13" y="26"/>
                  </a:lnTo>
                  <a:lnTo>
                    <a:pt x="10" y="26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6" y="9"/>
                  </a:lnTo>
                  <a:lnTo>
                    <a:pt x="10" y="9"/>
                  </a:lnTo>
                  <a:lnTo>
                    <a:pt x="13" y="6"/>
                  </a:lnTo>
                  <a:lnTo>
                    <a:pt x="16" y="6"/>
                  </a:lnTo>
                  <a:lnTo>
                    <a:pt x="19" y="6"/>
                  </a:lnTo>
                  <a:lnTo>
                    <a:pt x="26" y="3"/>
                  </a:lnTo>
                  <a:lnTo>
                    <a:pt x="29" y="3"/>
                  </a:lnTo>
                  <a:lnTo>
                    <a:pt x="29" y="0"/>
                  </a:lnTo>
                  <a:lnTo>
                    <a:pt x="36" y="16"/>
                  </a:lnTo>
                  <a:lnTo>
                    <a:pt x="32" y="19"/>
                  </a:lnTo>
                  <a:lnTo>
                    <a:pt x="29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" name="Freeform 30"/>
            <p:cNvSpPr/>
            <p:nvPr/>
          </p:nvSpPr>
          <p:spPr bwMode="auto">
            <a:xfrm>
              <a:off x="7612063" y="-100013"/>
              <a:ext cx="55563" cy="42863"/>
            </a:xfrm>
            <a:custGeom>
              <a:avLst/>
              <a:gdLst>
                <a:gd name="T0" fmla="*/ 32 w 35"/>
                <a:gd name="T1" fmla="*/ 17 h 27"/>
                <a:gd name="T2" fmla="*/ 29 w 35"/>
                <a:gd name="T3" fmla="*/ 17 h 27"/>
                <a:gd name="T4" fmla="*/ 26 w 35"/>
                <a:gd name="T5" fmla="*/ 20 h 27"/>
                <a:gd name="T6" fmla="*/ 22 w 35"/>
                <a:gd name="T7" fmla="*/ 20 h 27"/>
                <a:gd name="T8" fmla="*/ 19 w 35"/>
                <a:gd name="T9" fmla="*/ 20 h 27"/>
                <a:gd name="T10" fmla="*/ 16 w 35"/>
                <a:gd name="T11" fmla="*/ 23 h 27"/>
                <a:gd name="T12" fmla="*/ 13 w 35"/>
                <a:gd name="T13" fmla="*/ 23 h 27"/>
                <a:gd name="T14" fmla="*/ 9 w 35"/>
                <a:gd name="T15" fmla="*/ 23 h 27"/>
                <a:gd name="T16" fmla="*/ 6 w 35"/>
                <a:gd name="T17" fmla="*/ 27 h 27"/>
                <a:gd name="T18" fmla="*/ 3 w 35"/>
                <a:gd name="T19" fmla="*/ 27 h 27"/>
                <a:gd name="T20" fmla="*/ 0 w 35"/>
                <a:gd name="T21" fmla="*/ 10 h 27"/>
                <a:gd name="T22" fmla="*/ 0 w 35"/>
                <a:gd name="T23" fmla="*/ 10 h 27"/>
                <a:gd name="T24" fmla="*/ 3 w 35"/>
                <a:gd name="T25" fmla="*/ 7 h 27"/>
                <a:gd name="T26" fmla="*/ 6 w 35"/>
                <a:gd name="T27" fmla="*/ 7 h 27"/>
                <a:gd name="T28" fmla="*/ 9 w 35"/>
                <a:gd name="T29" fmla="*/ 7 h 27"/>
                <a:gd name="T30" fmla="*/ 13 w 35"/>
                <a:gd name="T31" fmla="*/ 4 h 27"/>
                <a:gd name="T32" fmla="*/ 16 w 35"/>
                <a:gd name="T33" fmla="*/ 4 h 27"/>
                <a:gd name="T34" fmla="*/ 19 w 35"/>
                <a:gd name="T35" fmla="*/ 4 h 27"/>
                <a:gd name="T36" fmla="*/ 22 w 35"/>
                <a:gd name="T37" fmla="*/ 0 h 27"/>
                <a:gd name="T38" fmla="*/ 26 w 35"/>
                <a:gd name="T39" fmla="*/ 0 h 27"/>
                <a:gd name="T40" fmla="*/ 29 w 35"/>
                <a:gd name="T41" fmla="*/ 0 h 27"/>
                <a:gd name="T42" fmla="*/ 32 w 35"/>
                <a:gd name="T43" fmla="*/ 0 h 27"/>
                <a:gd name="T44" fmla="*/ 35 w 35"/>
                <a:gd name="T45" fmla="*/ 17 h 27"/>
                <a:gd name="T46" fmla="*/ 35 w 35"/>
                <a:gd name="T47" fmla="*/ 17 h 27"/>
                <a:gd name="T48" fmla="*/ 32 w 35"/>
                <a:gd name="T4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27">
                  <a:moveTo>
                    <a:pt x="32" y="17"/>
                  </a:moveTo>
                  <a:lnTo>
                    <a:pt x="29" y="17"/>
                  </a:lnTo>
                  <a:lnTo>
                    <a:pt x="26" y="20"/>
                  </a:lnTo>
                  <a:lnTo>
                    <a:pt x="22" y="20"/>
                  </a:lnTo>
                  <a:lnTo>
                    <a:pt x="19" y="20"/>
                  </a:lnTo>
                  <a:lnTo>
                    <a:pt x="16" y="23"/>
                  </a:lnTo>
                  <a:lnTo>
                    <a:pt x="13" y="23"/>
                  </a:lnTo>
                  <a:lnTo>
                    <a:pt x="9" y="23"/>
                  </a:lnTo>
                  <a:lnTo>
                    <a:pt x="6" y="27"/>
                  </a:lnTo>
                  <a:lnTo>
                    <a:pt x="3" y="2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3" y="7"/>
                  </a:lnTo>
                  <a:lnTo>
                    <a:pt x="6" y="7"/>
                  </a:lnTo>
                  <a:lnTo>
                    <a:pt x="9" y="7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9" y="4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2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" name="Freeform 31"/>
            <p:cNvSpPr/>
            <p:nvPr/>
          </p:nvSpPr>
          <p:spPr bwMode="auto">
            <a:xfrm>
              <a:off x="7688263" y="-120650"/>
              <a:ext cx="57150" cy="42863"/>
            </a:xfrm>
            <a:custGeom>
              <a:avLst/>
              <a:gdLst>
                <a:gd name="T0" fmla="*/ 30 w 36"/>
                <a:gd name="T1" fmla="*/ 20 h 27"/>
                <a:gd name="T2" fmla="*/ 26 w 36"/>
                <a:gd name="T3" fmla="*/ 20 h 27"/>
                <a:gd name="T4" fmla="*/ 23 w 36"/>
                <a:gd name="T5" fmla="*/ 20 h 27"/>
                <a:gd name="T6" fmla="*/ 20 w 36"/>
                <a:gd name="T7" fmla="*/ 20 h 27"/>
                <a:gd name="T8" fmla="*/ 17 w 36"/>
                <a:gd name="T9" fmla="*/ 23 h 27"/>
                <a:gd name="T10" fmla="*/ 13 w 36"/>
                <a:gd name="T11" fmla="*/ 23 h 27"/>
                <a:gd name="T12" fmla="*/ 10 w 36"/>
                <a:gd name="T13" fmla="*/ 23 h 27"/>
                <a:gd name="T14" fmla="*/ 7 w 36"/>
                <a:gd name="T15" fmla="*/ 23 h 27"/>
                <a:gd name="T16" fmla="*/ 4 w 36"/>
                <a:gd name="T17" fmla="*/ 27 h 27"/>
                <a:gd name="T18" fmla="*/ 0 w 36"/>
                <a:gd name="T19" fmla="*/ 7 h 27"/>
                <a:gd name="T20" fmla="*/ 4 w 36"/>
                <a:gd name="T21" fmla="*/ 7 h 27"/>
                <a:gd name="T22" fmla="*/ 7 w 36"/>
                <a:gd name="T23" fmla="*/ 7 h 27"/>
                <a:gd name="T24" fmla="*/ 10 w 36"/>
                <a:gd name="T25" fmla="*/ 7 h 27"/>
                <a:gd name="T26" fmla="*/ 13 w 36"/>
                <a:gd name="T27" fmla="*/ 7 h 27"/>
                <a:gd name="T28" fmla="*/ 17 w 36"/>
                <a:gd name="T29" fmla="*/ 4 h 27"/>
                <a:gd name="T30" fmla="*/ 20 w 36"/>
                <a:gd name="T31" fmla="*/ 4 h 27"/>
                <a:gd name="T32" fmla="*/ 23 w 36"/>
                <a:gd name="T33" fmla="*/ 4 h 27"/>
                <a:gd name="T34" fmla="*/ 26 w 36"/>
                <a:gd name="T35" fmla="*/ 4 h 27"/>
                <a:gd name="T36" fmla="*/ 30 w 36"/>
                <a:gd name="T37" fmla="*/ 4 h 27"/>
                <a:gd name="T38" fmla="*/ 33 w 36"/>
                <a:gd name="T39" fmla="*/ 0 h 27"/>
                <a:gd name="T40" fmla="*/ 33 w 36"/>
                <a:gd name="T41" fmla="*/ 0 h 27"/>
                <a:gd name="T42" fmla="*/ 36 w 36"/>
                <a:gd name="T43" fmla="*/ 20 h 27"/>
                <a:gd name="T44" fmla="*/ 36 w 36"/>
                <a:gd name="T45" fmla="*/ 20 h 27"/>
                <a:gd name="T46" fmla="*/ 33 w 36"/>
                <a:gd name="T47" fmla="*/ 20 h 27"/>
                <a:gd name="T48" fmla="*/ 30 w 36"/>
                <a:gd name="T4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27">
                  <a:moveTo>
                    <a:pt x="30" y="20"/>
                  </a:moveTo>
                  <a:lnTo>
                    <a:pt x="26" y="20"/>
                  </a:lnTo>
                  <a:lnTo>
                    <a:pt x="23" y="20"/>
                  </a:lnTo>
                  <a:lnTo>
                    <a:pt x="20" y="20"/>
                  </a:lnTo>
                  <a:lnTo>
                    <a:pt x="17" y="23"/>
                  </a:lnTo>
                  <a:lnTo>
                    <a:pt x="13" y="23"/>
                  </a:lnTo>
                  <a:lnTo>
                    <a:pt x="10" y="23"/>
                  </a:lnTo>
                  <a:lnTo>
                    <a:pt x="7" y="23"/>
                  </a:lnTo>
                  <a:lnTo>
                    <a:pt x="4" y="27"/>
                  </a:lnTo>
                  <a:lnTo>
                    <a:pt x="0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3" y="7"/>
                  </a:lnTo>
                  <a:lnTo>
                    <a:pt x="17" y="4"/>
                  </a:lnTo>
                  <a:lnTo>
                    <a:pt x="20" y="4"/>
                  </a:lnTo>
                  <a:lnTo>
                    <a:pt x="23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3" y="20"/>
                  </a:lnTo>
                  <a:lnTo>
                    <a:pt x="3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8091488" y="-104775"/>
              <a:ext cx="61913" cy="36513"/>
            </a:xfrm>
            <a:custGeom>
              <a:avLst/>
              <a:gdLst>
                <a:gd name="T0" fmla="*/ 29 w 39"/>
                <a:gd name="T1" fmla="*/ 23 h 23"/>
                <a:gd name="T2" fmla="*/ 26 w 39"/>
                <a:gd name="T3" fmla="*/ 23 h 23"/>
                <a:gd name="T4" fmla="*/ 23 w 39"/>
                <a:gd name="T5" fmla="*/ 23 h 23"/>
                <a:gd name="T6" fmla="*/ 20 w 39"/>
                <a:gd name="T7" fmla="*/ 20 h 23"/>
                <a:gd name="T8" fmla="*/ 16 w 39"/>
                <a:gd name="T9" fmla="*/ 20 h 23"/>
                <a:gd name="T10" fmla="*/ 13 w 39"/>
                <a:gd name="T11" fmla="*/ 20 h 23"/>
                <a:gd name="T12" fmla="*/ 10 w 39"/>
                <a:gd name="T13" fmla="*/ 20 h 23"/>
                <a:gd name="T14" fmla="*/ 7 w 39"/>
                <a:gd name="T15" fmla="*/ 17 h 23"/>
                <a:gd name="T16" fmla="*/ 3 w 39"/>
                <a:gd name="T17" fmla="*/ 17 h 23"/>
                <a:gd name="T18" fmla="*/ 0 w 39"/>
                <a:gd name="T19" fmla="*/ 17 h 23"/>
                <a:gd name="T20" fmla="*/ 0 w 39"/>
                <a:gd name="T21" fmla="*/ 17 h 23"/>
                <a:gd name="T22" fmla="*/ 3 w 39"/>
                <a:gd name="T23" fmla="*/ 0 h 23"/>
                <a:gd name="T24" fmla="*/ 7 w 39"/>
                <a:gd name="T25" fmla="*/ 0 h 23"/>
                <a:gd name="T26" fmla="*/ 10 w 39"/>
                <a:gd name="T27" fmla="*/ 0 h 23"/>
                <a:gd name="T28" fmla="*/ 13 w 39"/>
                <a:gd name="T29" fmla="*/ 0 h 23"/>
                <a:gd name="T30" fmla="*/ 16 w 39"/>
                <a:gd name="T31" fmla="*/ 3 h 23"/>
                <a:gd name="T32" fmla="*/ 20 w 39"/>
                <a:gd name="T33" fmla="*/ 3 h 23"/>
                <a:gd name="T34" fmla="*/ 23 w 39"/>
                <a:gd name="T35" fmla="*/ 3 h 23"/>
                <a:gd name="T36" fmla="*/ 26 w 39"/>
                <a:gd name="T37" fmla="*/ 3 h 23"/>
                <a:gd name="T38" fmla="*/ 29 w 39"/>
                <a:gd name="T39" fmla="*/ 7 h 23"/>
                <a:gd name="T40" fmla="*/ 33 w 39"/>
                <a:gd name="T41" fmla="*/ 7 h 23"/>
                <a:gd name="T42" fmla="*/ 36 w 39"/>
                <a:gd name="T43" fmla="*/ 7 h 23"/>
                <a:gd name="T44" fmla="*/ 39 w 39"/>
                <a:gd name="T45" fmla="*/ 7 h 23"/>
                <a:gd name="T46" fmla="*/ 33 w 39"/>
                <a:gd name="T47" fmla="*/ 23 h 23"/>
                <a:gd name="T48" fmla="*/ 29 w 39"/>
                <a:gd name="T4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23">
                  <a:moveTo>
                    <a:pt x="29" y="23"/>
                  </a:moveTo>
                  <a:lnTo>
                    <a:pt x="26" y="23"/>
                  </a:lnTo>
                  <a:lnTo>
                    <a:pt x="23" y="23"/>
                  </a:lnTo>
                  <a:lnTo>
                    <a:pt x="20" y="20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0" y="20"/>
                  </a:lnTo>
                  <a:lnTo>
                    <a:pt x="7" y="17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3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9" y="7"/>
                  </a:lnTo>
                  <a:lnTo>
                    <a:pt x="33" y="7"/>
                  </a:lnTo>
                  <a:lnTo>
                    <a:pt x="36" y="7"/>
                  </a:lnTo>
                  <a:lnTo>
                    <a:pt x="39" y="7"/>
                  </a:lnTo>
                  <a:lnTo>
                    <a:pt x="33" y="23"/>
                  </a:lnTo>
                  <a:lnTo>
                    <a:pt x="2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" name="Freeform 33"/>
            <p:cNvSpPr/>
            <p:nvPr/>
          </p:nvSpPr>
          <p:spPr bwMode="auto">
            <a:xfrm>
              <a:off x="8061325" y="1633537"/>
              <a:ext cx="61913" cy="36513"/>
            </a:xfrm>
            <a:custGeom>
              <a:avLst/>
              <a:gdLst>
                <a:gd name="T0" fmla="*/ 22 w 39"/>
                <a:gd name="T1" fmla="*/ 0 h 23"/>
                <a:gd name="T2" fmla="*/ 29 w 39"/>
                <a:gd name="T3" fmla="*/ 0 h 23"/>
                <a:gd name="T4" fmla="*/ 32 w 39"/>
                <a:gd name="T5" fmla="*/ 0 h 23"/>
                <a:gd name="T6" fmla="*/ 32 w 39"/>
                <a:gd name="T7" fmla="*/ 0 h 23"/>
                <a:gd name="T8" fmla="*/ 39 w 39"/>
                <a:gd name="T9" fmla="*/ 16 h 23"/>
                <a:gd name="T10" fmla="*/ 35 w 39"/>
                <a:gd name="T11" fmla="*/ 16 h 23"/>
                <a:gd name="T12" fmla="*/ 32 w 39"/>
                <a:gd name="T13" fmla="*/ 16 h 23"/>
                <a:gd name="T14" fmla="*/ 29 w 39"/>
                <a:gd name="T15" fmla="*/ 19 h 23"/>
                <a:gd name="T16" fmla="*/ 26 w 39"/>
                <a:gd name="T17" fmla="*/ 19 h 23"/>
                <a:gd name="T18" fmla="*/ 22 w 39"/>
                <a:gd name="T19" fmla="*/ 19 h 23"/>
                <a:gd name="T20" fmla="*/ 19 w 39"/>
                <a:gd name="T21" fmla="*/ 19 h 23"/>
                <a:gd name="T22" fmla="*/ 13 w 39"/>
                <a:gd name="T23" fmla="*/ 23 h 23"/>
                <a:gd name="T24" fmla="*/ 9 w 39"/>
                <a:gd name="T25" fmla="*/ 23 h 23"/>
                <a:gd name="T26" fmla="*/ 6 w 39"/>
                <a:gd name="T27" fmla="*/ 23 h 23"/>
                <a:gd name="T28" fmla="*/ 3 w 39"/>
                <a:gd name="T29" fmla="*/ 23 h 23"/>
                <a:gd name="T30" fmla="*/ 3 w 39"/>
                <a:gd name="T31" fmla="*/ 23 h 23"/>
                <a:gd name="T32" fmla="*/ 0 w 39"/>
                <a:gd name="T33" fmla="*/ 6 h 23"/>
                <a:gd name="T34" fmla="*/ 0 w 39"/>
                <a:gd name="T35" fmla="*/ 6 h 23"/>
                <a:gd name="T36" fmla="*/ 3 w 39"/>
                <a:gd name="T37" fmla="*/ 6 h 23"/>
                <a:gd name="T38" fmla="*/ 6 w 39"/>
                <a:gd name="T39" fmla="*/ 6 h 23"/>
                <a:gd name="T40" fmla="*/ 9 w 39"/>
                <a:gd name="T41" fmla="*/ 3 h 23"/>
                <a:gd name="T42" fmla="*/ 13 w 39"/>
                <a:gd name="T43" fmla="*/ 3 h 23"/>
                <a:gd name="T44" fmla="*/ 16 w 39"/>
                <a:gd name="T45" fmla="*/ 3 h 23"/>
                <a:gd name="T46" fmla="*/ 19 w 39"/>
                <a:gd name="T47" fmla="*/ 3 h 23"/>
                <a:gd name="T48" fmla="*/ 22 w 39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23">
                  <a:moveTo>
                    <a:pt x="22" y="0"/>
                  </a:moveTo>
                  <a:lnTo>
                    <a:pt x="29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9" y="16"/>
                  </a:lnTo>
                  <a:lnTo>
                    <a:pt x="35" y="16"/>
                  </a:lnTo>
                  <a:lnTo>
                    <a:pt x="32" y="16"/>
                  </a:lnTo>
                  <a:lnTo>
                    <a:pt x="29" y="19"/>
                  </a:lnTo>
                  <a:lnTo>
                    <a:pt x="26" y="19"/>
                  </a:lnTo>
                  <a:lnTo>
                    <a:pt x="22" y="19"/>
                  </a:lnTo>
                  <a:lnTo>
                    <a:pt x="19" y="19"/>
                  </a:lnTo>
                  <a:lnTo>
                    <a:pt x="13" y="23"/>
                  </a:lnTo>
                  <a:lnTo>
                    <a:pt x="9" y="23"/>
                  </a:lnTo>
                  <a:lnTo>
                    <a:pt x="6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6"/>
                  </a:lnTo>
                  <a:lnTo>
                    <a:pt x="9" y="3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" name="Freeform 34"/>
            <p:cNvSpPr/>
            <p:nvPr/>
          </p:nvSpPr>
          <p:spPr bwMode="auto">
            <a:xfrm>
              <a:off x="7983538" y="1649412"/>
              <a:ext cx="57150" cy="34925"/>
            </a:xfrm>
            <a:custGeom>
              <a:avLst/>
              <a:gdLst>
                <a:gd name="T0" fmla="*/ 26 w 36"/>
                <a:gd name="T1" fmla="*/ 0 h 22"/>
                <a:gd name="T2" fmla="*/ 29 w 36"/>
                <a:gd name="T3" fmla="*/ 0 h 22"/>
                <a:gd name="T4" fmla="*/ 32 w 36"/>
                <a:gd name="T5" fmla="*/ 0 h 22"/>
                <a:gd name="T6" fmla="*/ 32 w 36"/>
                <a:gd name="T7" fmla="*/ 0 h 22"/>
                <a:gd name="T8" fmla="*/ 36 w 36"/>
                <a:gd name="T9" fmla="*/ 16 h 22"/>
                <a:gd name="T10" fmla="*/ 36 w 36"/>
                <a:gd name="T11" fmla="*/ 16 h 22"/>
                <a:gd name="T12" fmla="*/ 32 w 36"/>
                <a:gd name="T13" fmla="*/ 16 h 22"/>
                <a:gd name="T14" fmla="*/ 29 w 36"/>
                <a:gd name="T15" fmla="*/ 16 h 22"/>
                <a:gd name="T16" fmla="*/ 26 w 36"/>
                <a:gd name="T17" fmla="*/ 19 h 22"/>
                <a:gd name="T18" fmla="*/ 23 w 36"/>
                <a:gd name="T19" fmla="*/ 19 h 22"/>
                <a:gd name="T20" fmla="*/ 19 w 36"/>
                <a:gd name="T21" fmla="*/ 19 h 22"/>
                <a:gd name="T22" fmla="*/ 13 w 36"/>
                <a:gd name="T23" fmla="*/ 19 h 22"/>
                <a:gd name="T24" fmla="*/ 10 w 36"/>
                <a:gd name="T25" fmla="*/ 19 h 22"/>
                <a:gd name="T26" fmla="*/ 6 w 36"/>
                <a:gd name="T27" fmla="*/ 19 h 22"/>
                <a:gd name="T28" fmla="*/ 3 w 36"/>
                <a:gd name="T29" fmla="*/ 19 h 22"/>
                <a:gd name="T30" fmla="*/ 0 w 36"/>
                <a:gd name="T31" fmla="*/ 22 h 22"/>
                <a:gd name="T32" fmla="*/ 0 w 36"/>
                <a:gd name="T33" fmla="*/ 3 h 22"/>
                <a:gd name="T34" fmla="*/ 3 w 36"/>
                <a:gd name="T35" fmla="*/ 3 h 22"/>
                <a:gd name="T36" fmla="*/ 6 w 36"/>
                <a:gd name="T37" fmla="*/ 3 h 22"/>
                <a:gd name="T38" fmla="*/ 10 w 36"/>
                <a:gd name="T39" fmla="*/ 3 h 22"/>
                <a:gd name="T40" fmla="*/ 13 w 36"/>
                <a:gd name="T41" fmla="*/ 3 h 22"/>
                <a:gd name="T42" fmla="*/ 16 w 36"/>
                <a:gd name="T43" fmla="*/ 3 h 22"/>
                <a:gd name="T44" fmla="*/ 19 w 36"/>
                <a:gd name="T45" fmla="*/ 3 h 22"/>
                <a:gd name="T46" fmla="*/ 23 w 36"/>
                <a:gd name="T47" fmla="*/ 3 h 22"/>
                <a:gd name="T48" fmla="*/ 26 w 36"/>
                <a:gd name="T4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22">
                  <a:moveTo>
                    <a:pt x="26" y="0"/>
                  </a:moveTo>
                  <a:lnTo>
                    <a:pt x="29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2" y="16"/>
                  </a:lnTo>
                  <a:lnTo>
                    <a:pt x="29" y="16"/>
                  </a:lnTo>
                  <a:lnTo>
                    <a:pt x="26" y="19"/>
                  </a:lnTo>
                  <a:lnTo>
                    <a:pt x="23" y="19"/>
                  </a:lnTo>
                  <a:lnTo>
                    <a:pt x="19" y="19"/>
                  </a:lnTo>
                  <a:lnTo>
                    <a:pt x="13" y="19"/>
                  </a:lnTo>
                  <a:lnTo>
                    <a:pt x="10" y="19"/>
                  </a:lnTo>
                  <a:lnTo>
                    <a:pt x="6" y="19"/>
                  </a:lnTo>
                  <a:lnTo>
                    <a:pt x="3" y="19"/>
                  </a:lnTo>
                  <a:lnTo>
                    <a:pt x="0" y="22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" name="Freeform 35"/>
            <p:cNvSpPr/>
            <p:nvPr/>
          </p:nvSpPr>
          <p:spPr bwMode="auto">
            <a:xfrm>
              <a:off x="8013700" y="-120650"/>
              <a:ext cx="57150" cy="36513"/>
            </a:xfrm>
            <a:custGeom>
              <a:avLst/>
              <a:gdLst>
                <a:gd name="T0" fmla="*/ 30 w 36"/>
                <a:gd name="T1" fmla="*/ 23 h 23"/>
                <a:gd name="T2" fmla="*/ 26 w 36"/>
                <a:gd name="T3" fmla="*/ 20 h 23"/>
                <a:gd name="T4" fmla="*/ 23 w 36"/>
                <a:gd name="T5" fmla="*/ 20 h 23"/>
                <a:gd name="T6" fmla="*/ 20 w 36"/>
                <a:gd name="T7" fmla="*/ 20 h 23"/>
                <a:gd name="T8" fmla="*/ 17 w 36"/>
                <a:gd name="T9" fmla="*/ 20 h 23"/>
                <a:gd name="T10" fmla="*/ 13 w 36"/>
                <a:gd name="T11" fmla="*/ 20 h 23"/>
                <a:gd name="T12" fmla="*/ 10 w 36"/>
                <a:gd name="T13" fmla="*/ 17 h 23"/>
                <a:gd name="T14" fmla="*/ 7 w 36"/>
                <a:gd name="T15" fmla="*/ 17 h 23"/>
                <a:gd name="T16" fmla="*/ 4 w 36"/>
                <a:gd name="T17" fmla="*/ 17 h 23"/>
                <a:gd name="T18" fmla="*/ 0 w 36"/>
                <a:gd name="T19" fmla="*/ 17 h 23"/>
                <a:gd name="T20" fmla="*/ 0 w 36"/>
                <a:gd name="T21" fmla="*/ 17 h 23"/>
                <a:gd name="T22" fmla="*/ 4 w 36"/>
                <a:gd name="T23" fmla="*/ 0 h 23"/>
                <a:gd name="T24" fmla="*/ 4 w 36"/>
                <a:gd name="T25" fmla="*/ 0 h 23"/>
                <a:gd name="T26" fmla="*/ 7 w 36"/>
                <a:gd name="T27" fmla="*/ 0 h 23"/>
                <a:gd name="T28" fmla="*/ 10 w 36"/>
                <a:gd name="T29" fmla="*/ 0 h 23"/>
                <a:gd name="T30" fmla="*/ 13 w 36"/>
                <a:gd name="T31" fmla="*/ 0 h 23"/>
                <a:gd name="T32" fmla="*/ 17 w 36"/>
                <a:gd name="T33" fmla="*/ 0 h 23"/>
                <a:gd name="T34" fmla="*/ 20 w 36"/>
                <a:gd name="T35" fmla="*/ 4 h 23"/>
                <a:gd name="T36" fmla="*/ 23 w 36"/>
                <a:gd name="T37" fmla="*/ 4 h 23"/>
                <a:gd name="T38" fmla="*/ 26 w 36"/>
                <a:gd name="T39" fmla="*/ 4 h 23"/>
                <a:gd name="T40" fmla="*/ 30 w 36"/>
                <a:gd name="T41" fmla="*/ 4 h 23"/>
                <a:gd name="T42" fmla="*/ 33 w 36"/>
                <a:gd name="T43" fmla="*/ 4 h 23"/>
                <a:gd name="T44" fmla="*/ 36 w 36"/>
                <a:gd name="T45" fmla="*/ 7 h 23"/>
                <a:gd name="T46" fmla="*/ 33 w 36"/>
                <a:gd name="T47" fmla="*/ 23 h 23"/>
                <a:gd name="T48" fmla="*/ 30 w 36"/>
                <a:gd name="T4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23">
                  <a:moveTo>
                    <a:pt x="30" y="23"/>
                  </a:moveTo>
                  <a:lnTo>
                    <a:pt x="26" y="20"/>
                  </a:lnTo>
                  <a:lnTo>
                    <a:pt x="23" y="20"/>
                  </a:lnTo>
                  <a:lnTo>
                    <a:pt x="20" y="20"/>
                  </a:lnTo>
                  <a:lnTo>
                    <a:pt x="17" y="20"/>
                  </a:lnTo>
                  <a:lnTo>
                    <a:pt x="13" y="20"/>
                  </a:lnTo>
                  <a:lnTo>
                    <a:pt x="10" y="17"/>
                  </a:lnTo>
                  <a:lnTo>
                    <a:pt x="7" y="17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0" y="4"/>
                  </a:lnTo>
                  <a:lnTo>
                    <a:pt x="23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3" y="4"/>
                  </a:lnTo>
                  <a:lnTo>
                    <a:pt x="36" y="7"/>
                  </a:lnTo>
                  <a:lnTo>
                    <a:pt x="33" y="23"/>
                  </a:ln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" name="Freeform 36"/>
            <p:cNvSpPr/>
            <p:nvPr/>
          </p:nvSpPr>
          <p:spPr bwMode="auto">
            <a:xfrm>
              <a:off x="7900988" y="1658937"/>
              <a:ext cx="57150" cy="25400"/>
            </a:xfrm>
            <a:custGeom>
              <a:avLst/>
              <a:gdLst>
                <a:gd name="T0" fmla="*/ 26 w 36"/>
                <a:gd name="T1" fmla="*/ 0 h 16"/>
                <a:gd name="T2" fmla="*/ 29 w 36"/>
                <a:gd name="T3" fmla="*/ 0 h 16"/>
                <a:gd name="T4" fmla="*/ 32 w 36"/>
                <a:gd name="T5" fmla="*/ 0 h 16"/>
                <a:gd name="T6" fmla="*/ 36 w 36"/>
                <a:gd name="T7" fmla="*/ 0 h 16"/>
                <a:gd name="T8" fmla="*/ 36 w 36"/>
                <a:gd name="T9" fmla="*/ 16 h 16"/>
                <a:gd name="T10" fmla="*/ 36 w 36"/>
                <a:gd name="T11" fmla="*/ 16 h 16"/>
                <a:gd name="T12" fmla="*/ 32 w 36"/>
                <a:gd name="T13" fmla="*/ 16 h 16"/>
                <a:gd name="T14" fmla="*/ 29 w 36"/>
                <a:gd name="T15" fmla="*/ 16 h 16"/>
                <a:gd name="T16" fmla="*/ 26 w 36"/>
                <a:gd name="T17" fmla="*/ 16 h 16"/>
                <a:gd name="T18" fmla="*/ 19 w 36"/>
                <a:gd name="T19" fmla="*/ 16 h 16"/>
                <a:gd name="T20" fmla="*/ 16 w 36"/>
                <a:gd name="T21" fmla="*/ 16 h 16"/>
                <a:gd name="T22" fmla="*/ 13 w 36"/>
                <a:gd name="T23" fmla="*/ 16 h 16"/>
                <a:gd name="T24" fmla="*/ 10 w 36"/>
                <a:gd name="T25" fmla="*/ 16 h 16"/>
                <a:gd name="T26" fmla="*/ 6 w 36"/>
                <a:gd name="T27" fmla="*/ 16 h 16"/>
                <a:gd name="T28" fmla="*/ 3 w 36"/>
                <a:gd name="T29" fmla="*/ 16 h 16"/>
                <a:gd name="T30" fmla="*/ 0 w 36"/>
                <a:gd name="T31" fmla="*/ 16 h 16"/>
                <a:gd name="T32" fmla="*/ 0 w 36"/>
                <a:gd name="T33" fmla="*/ 0 h 16"/>
                <a:gd name="T34" fmla="*/ 3 w 36"/>
                <a:gd name="T35" fmla="*/ 0 h 16"/>
                <a:gd name="T36" fmla="*/ 6 w 36"/>
                <a:gd name="T37" fmla="*/ 0 h 16"/>
                <a:gd name="T38" fmla="*/ 10 w 36"/>
                <a:gd name="T39" fmla="*/ 0 h 16"/>
                <a:gd name="T40" fmla="*/ 13 w 36"/>
                <a:gd name="T41" fmla="*/ 0 h 16"/>
                <a:gd name="T42" fmla="*/ 16 w 36"/>
                <a:gd name="T43" fmla="*/ 0 h 16"/>
                <a:gd name="T44" fmla="*/ 19 w 36"/>
                <a:gd name="T45" fmla="*/ 0 h 16"/>
                <a:gd name="T46" fmla="*/ 23 w 36"/>
                <a:gd name="T47" fmla="*/ 0 h 16"/>
                <a:gd name="T48" fmla="*/ 26 w 36"/>
                <a:gd name="T4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16">
                  <a:moveTo>
                    <a:pt x="26" y="0"/>
                  </a:moveTo>
                  <a:lnTo>
                    <a:pt x="29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2" y="16"/>
                  </a:lnTo>
                  <a:lnTo>
                    <a:pt x="29" y="16"/>
                  </a:lnTo>
                  <a:lnTo>
                    <a:pt x="26" y="16"/>
                  </a:lnTo>
                  <a:lnTo>
                    <a:pt x="19" y="16"/>
                  </a:lnTo>
                  <a:lnTo>
                    <a:pt x="16" y="16"/>
                  </a:lnTo>
                  <a:lnTo>
                    <a:pt x="13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" name="Freeform 37"/>
            <p:cNvSpPr/>
            <p:nvPr/>
          </p:nvSpPr>
          <p:spPr bwMode="auto">
            <a:xfrm>
              <a:off x="7854950" y="-130175"/>
              <a:ext cx="50800" cy="25400"/>
            </a:xfrm>
            <a:custGeom>
              <a:avLst/>
              <a:gdLst>
                <a:gd name="T0" fmla="*/ 32 w 32"/>
                <a:gd name="T1" fmla="*/ 16 h 16"/>
                <a:gd name="T2" fmla="*/ 26 w 32"/>
                <a:gd name="T3" fmla="*/ 16 h 16"/>
                <a:gd name="T4" fmla="*/ 22 w 32"/>
                <a:gd name="T5" fmla="*/ 16 h 16"/>
                <a:gd name="T6" fmla="*/ 19 w 32"/>
                <a:gd name="T7" fmla="*/ 16 h 16"/>
                <a:gd name="T8" fmla="*/ 16 w 32"/>
                <a:gd name="T9" fmla="*/ 16 h 16"/>
                <a:gd name="T10" fmla="*/ 13 w 32"/>
                <a:gd name="T11" fmla="*/ 16 h 16"/>
                <a:gd name="T12" fmla="*/ 9 w 32"/>
                <a:gd name="T13" fmla="*/ 16 h 16"/>
                <a:gd name="T14" fmla="*/ 6 w 32"/>
                <a:gd name="T15" fmla="*/ 16 h 16"/>
                <a:gd name="T16" fmla="*/ 3 w 32"/>
                <a:gd name="T17" fmla="*/ 16 h 16"/>
                <a:gd name="T18" fmla="*/ 0 w 32"/>
                <a:gd name="T19" fmla="*/ 16 h 16"/>
                <a:gd name="T20" fmla="*/ 0 w 32"/>
                <a:gd name="T21" fmla="*/ 16 h 16"/>
                <a:gd name="T22" fmla="*/ 0 w 32"/>
                <a:gd name="T23" fmla="*/ 0 h 16"/>
                <a:gd name="T24" fmla="*/ 0 w 32"/>
                <a:gd name="T25" fmla="*/ 0 h 16"/>
                <a:gd name="T26" fmla="*/ 3 w 32"/>
                <a:gd name="T27" fmla="*/ 0 h 16"/>
                <a:gd name="T28" fmla="*/ 6 w 32"/>
                <a:gd name="T29" fmla="*/ 0 h 16"/>
                <a:gd name="T30" fmla="*/ 9 w 32"/>
                <a:gd name="T31" fmla="*/ 0 h 16"/>
                <a:gd name="T32" fmla="*/ 13 w 32"/>
                <a:gd name="T33" fmla="*/ 0 h 16"/>
                <a:gd name="T34" fmla="*/ 16 w 32"/>
                <a:gd name="T35" fmla="*/ 0 h 16"/>
                <a:gd name="T36" fmla="*/ 19 w 32"/>
                <a:gd name="T37" fmla="*/ 0 h 16"/>
                <a:gd name="T38" fmla="*/ 22 w 32"/>
                <a:gd name="T39" fmla="*/ 0 h 16"/>
                <a:gd name="T40" fmla="*/ 29 w 32"/>
                <a:gd name="T41" fmla="*/ 0 h 16"/>
                <a:gd name="T42" fmla="*/ 32 w 32"/>
                <a:gd name="T43" fmla="*/ 0 h 16"/>
                <a:gd name="T44" fmla="*/ 32 w 32"/>
                <a:gd name="T45" fmla="*/ 0 h 16"/>
                <a:gd name="T46" fmla="*/ 32 w 32"/>
                <a:gd name="T47" fmla="*/ 16 h 16"/>
                <a:gd name="T48" fmla="*/ 32 w 32"/>
                <a:gd name="T4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16">
                  <a:moveTo>
                    <a:pt x="32" y="16"/>
                  </a:moveTo>
                  <a:lnTo>
                    <a:pt x="26" y="16"/>
                  </a:lnTo>
                  <a:lnTo>
                    <a:pt x="22" y="16"/>
                  </a:lnTo>
                  <a:lnTo>
                    <a:pt x="19" y="16"/>
                  </a:lnTo>
                  <a:lnTo>
                    <a:pt x="16" y="16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3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" name="Freeform 38"/>
            <p:cNvSpPr/>
            <p:nvPr/>
          </p:nvSpPr>
          <p:spPr bwMode="auto">
            <a:xfrm>
              <a:off x="7931150" y="-130175"/>
              <a:ext cx="57150" cy="30163"/>
            </a:xfrm>
            <a:custGeom>
              <a:avLst/>
              <a:gdLst>
                <a:gd name="T0" fmla="*/ 33 w 36"/>
                <a:gd name="T1" fmla="*/ 19 h 19"/>
                <a:gd name="T2" fmla="*/ 30 w 36"/>
                <a:gd name="T3" fmla="*/ 19 h 19"/>
                <a:gd name="T4" fmla="*/ 26 w 36"/>
                <a:gd name="T5" fmla="*/ 19 h 19"/>
                <a:gd name="T6" fmla="*/ 23 w 36"/>
                <a:gd name="T7" fmla="*/ 19 h 19"/>
                <a:gd name="T8" fmla="*/ 20 w 36"/>
                <a:gd name="T9" fmla="*/ 19 h 19"/>
                <a:gd name="T10" fmla="*/ 17 w 36"/>
                <a:gd name="T11" fmla="*/ 19 h 19"/>
                <a:gd name="T12" fmla="*/ 13 w 36"/>
                <a:gd name="T13" fmla="*/ 19 h 19"/>
                <a:gd name="T14" fmla="*/ 10 w 36"/>
                <a:gd name="T15" fmla="*/ 19 h 19"/>
                <a:gd name="T16" fmla="*/ 7 w 36"/>
                <a:gd name="T17" fmla="*/ 19 h 19"/>
                <a:gd name="T18" fmla="*/ 4 w 36"/>
                <a:gd name="T19" fmla="*/ 19 h 19"/>
                <a:gd name="T20" fmla="*/ 0 w 36"/>
                <a:gd name="T21" fmla="*/ 16 h 19"/>
                <a:gd name="T22" fmla="*/ 4 w 36"/>
                <a:gd name="T23" fmla="*/ 0 h 19"/>
                <a:gd name="T24" fmla="*/ 4 w 36"/>
                <a:gd name="T25" fmla="*/ 0 h 19"/>
                <a:gd name="T26" fmla="*/ 7 w 36"/>
                <a:gd name="T27" fmla="*/ 0 h 19"/>
                <a:gd name="T28" fmla="*/ 10 w 36"/>
                <a:gd name="T29" fmla="*/ 0 h 19"/>
                <a:gd name="T30" fmla="*/ 13 w 36"/>
                <a:gd name="T31" fmla="*/ 0 h 19"/>
                <a:gd name="T32" fmla="*/ 17 w 36"/>
                <a:gd name="T33" fmla="*/ 3 h 19"/>
                <a:gd name="T34" fmla="*/ 20 w 36"/>
                <a:gd name="T35" fmla="*/ 3 h 19"/>
                <a:gd name="T36" fmla="*/ 23 w 36"/>
                <a:gd name="T37" fmla="*/ 3 h 19"/>
                <a:gd name="T38" fmla="*/ 26 w 36"/>
                <a:gd name="T39" fmla="*/ 3 h 19"/>
                <a:gd name="T40" fmla="*/ 30 w 36"/>
                <a:gd name="T41" fmla="*/ 3 h 19"/>
                <a:gd name="T42" fmla="*/ 36 w 36"/>
                <a:gd name="T43" fmla="*/ 3 h 19"/>
                <a:gd name="T44" fmla="*/ 36 w 36"/>
                <a:gd name="T45" fmla="*/ 3 h 19"/>
                <a:gd name="T46" fmla="*/ 36 w 36"/>
                <a:gd name="T47" fmla="*/ 19 h 19"/>
                <a:gd name="T48" fmla="*/ 33 w 36"/>
                <a:gd name="T4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19">
                  <a:moveTo>
                    <a:pt x="33" y="19"/>
                  </a:moveTo>
                  <a:lnTo>
                    <a:pt x="30" y="19"/>
                  </a:lnTo>
                  <a:lnTo>
                    <a:pt x="26" y="19"/>
                  </a:lnTo>
                  <a:lnTo>
                    <a:pt x="23" y="19"/>
                  </a:lnTo>
                  <a:lnTo>
                    <a:pt x="20" y="19"/>
                  </a:lnTo>
                  <a:lnTo>
                    <a:pt x="17" y="19"/>
                  </a:lnTo>
                  <a:lnTo>
                    <a:pt x="13" y="19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0" y="16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7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30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19"/>
                  </a:lnTo>
                  <a:lnTo>
                    <a:pt x="3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" name="Freeform 39"/>
            <p:cNvSpPr/>
            <p:nvPr/>
          </p:nvSpPr>
          <p:spPr bwMode="auto">
            <a:xfrm>
              <a:off x="7456488" y="-47625"/>
              <a:ext cx="61913" cy="52388"/>
            </a:xfrm>
            <a:custGeom>
              <a:avLst/>
              <a:gdLst>
                <a:gd name="T0" fmla="*/ 33 w 39"/>
                <a:gd name="T1" fmla="*/ 20 h 33"/>
                <a:gd name="T2" fmla="*/ 29 w 39"/>
                <a:gd name="T3" fmla="*/ 20 h 33"/>
                <a:gd name="T4" fmla="*/ 26 w 39"/>
                <a:gd name="T5" fmla="*/ 23 h 33"/>
                <a:gd name="T6" fmla="*/ 23 w 39"/>
                <a:gd name="T7" fmla="*/ 23 h 33"/>
                <a:gd name="T8" fmla="*/ 23 w 39"/>
                <a:gd name="T9" fmla="*/ 23 h 33"/>
                <a:gd name="T10" fmla="*/ 20 w 39"/>
                <a:gd name="T11" fmla="*/ 26 h 33"/>
                <a:gd name="T12" fmla="*/ 16 w 39"/>
                <a:gd name="T13" fmla="*/ 26 h 33"/>
                <a:gd name="T14" fmla="*/ 13 w 39"/>
                <a:gd name="T15" fmla="*/ 29 h 33"/>
                <a:gd name="T16" fmla="*/ 10 w 39"/>
                <a:gd name="T17" fmla="*/ 29 h 33"/>
                <a:gd name="T18" fmla="*/ 10 w 39"/>
                <a:gd name="T19" fmla="*/ 33 h 33"/>
                <a:gd name="T20" fmla="*/ 0 w 39"/>
                <a:gd name="T21" fmla="*/ 16 h 33"/>
                <a:gd name="T22" fmla="*/ 3 w 39"/>
                <a:gd name="T23" fmla="*/ 16 h 33"/>
                <a:gd name="T24" fmla="*/ 7 w 39"/>
                <a:gd name="T25" fmla="*/ 13 h 33"/>
                <a:gd name="T26" fmla="*/ 10 w 39"/>
                <a:gd name="T27" fmla="*/ 13 h 33"/>
                <a:gd name="T28" fmla="*/ 13 w 39"/>
                <a:gd name="T29" fmla="*/ 10 h 33"/>
                <a:gd name="T30" fmla="*/ 16 w 39"/>
                <a:gd name="T31" fmla="*/ 10 h 33"/>
                <a:gd name="T32" fmla="*/ 16 w 39"/>
                <a:gd name="T33" fmla="*/ 10 h 33"/>
                <a:gd name="T34" fmla="*/ 20 w 39"/>
                <a:gd name="T35" fmla="*/ 7 h 33"/>
                <a:gd name="T36" fmla="*/ 23 w 39"/>
                <a:gd name="T37" fmla="*/ 7 h 33"/>
                <a:gd name="T38" fmla="*/ 26 w 39"/>
                <a:gd name="T39" fmla="*/ 3 h 33"/>
                <a:gd name="T40" fmla="*/ 29 w 39"/>
                <a:gd name="T41" fmla="*/ 3 h 33"/>
                <a:gd name="T42" fmla="*/ 33 w 39"/>
                <a:gd name="T43" fmla="*/ 0 h 33"/>
                <a:gd name="T44" fmla="*/ 39 w 39"/>
                <a:gd name="T45" fmla="*/ 16 h 33"/>
                <a:gd name="T46" fmla="*/ 36 w 39"/>
                <a:gd name="T47" fmla="*/ 16 h 33"/>
                <a:gd name="T48" fmla="*/ 33 w 39"/>
                <a:gd name="T4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33">
                  <a:moveTo>
                    <a:pt x="33" y="20"/>
                  </a:moveTo>
                  <a:lnTo>
                    <a:pt x="29" y="20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6" y="26"/>
                  </a:lnTo>
                  <a:lnTo>
                    <a:pt x="13" y="29"/>
                  </a:lnTo>
                  <a:lnTo>
                    <a:pt x="10" y="29"/>
                  </a:lnTo>
                  <a:lnTo>
                    <a:pt x="10" y="33"/>
                  </a:lnTo>
                  <a:lnTo>
                    <a:pt x="0" y="16"/>
                  </a:lnTo>
                  <a:lnTo>
                    <a:pt x="3" y="16"/>
                  </a:lnTo>
                  <a:lnTo>
                    <a:pt x="7" y="13"/>
                  </a:lnTo>
                  <a:lnTo>
                    <a:pt x="10" y="13"/>
                  </a:lnTo>
                  <a:lnTo>
                    <a:pt x="13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0" y="7"/>
                  </a:lnTo>
                  <a:lnTo>
                    <a:pt x="23" y="7"/>
                  </a:lnTo>
                  <a:lnTo>
                    <a:pt x="26" y="3"/>
                  </a:lnTo>
                  <a:lnTo>
                    <a:pt x="29" y="3"/>
                  </a:lnTo>
                  <a:lnTo>
                    <a:pt x="33" y="0"/>
                  </a:lnTo>
                  <a:lnTo>
                    <a:pt x="39" y="16"/>
                  </a:lnTo>
                  <a:lnTo>
                    <a:pt x="36" y="16"/>
                  </a:lnTo>
                  <a:lnTo>
                    <a:pt x="33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6" name="Freeform 40"/>
            <p:cNvSpPr/>
            <p:nvPr/>
          </p:nvSpPr>
          <p:spPr bwMode="auto">
            <a:xfrm>
              <a:off x="8137525" y="1606550"/>
              <a:ext cx="61913" cy="42863"/>
            </a:xfrm>
            <a:custGeom>
              <a:avLst/>
              <a:gdLst>
                <a:gd name="T0" fmla="*/ 26 w 39"/>
                <a:gd name="T1" fmla="*/ 4 h 27"/>
                <a:gd name="T2" fmla="*/ 30 w 39"/>
                <a:gd name="T3" fmla="*/ 4 h 27"/>
                <a:gd name="T4" fmla="*/ 33 w 39"/>
                <a:gd name="T5" fmla="*/ 0 h 27"/>
                <a:gd name="T6" fmla="*/ 33 w 39"/>
                <a:gd name="T7" fmla="*/ 0 h 27"/>
                <a:gd name="T8" fmla="*/ 39 w 39"/>
                <a:gd name="T9" fmla="*/ 17 h 27"/>
                <a:gd name="T10" fmla="*/ 39 w 39"/>
                <a:gd name="T11" fmla="*/ 17 h 27"/>
                <a:gd name="T12" fmla="*/ 36 w 39"/>
                <a:gd name="T13" fmla="*/ 20 h 27"/>
                <a:gd name="T14" fmla="*/ 33 w 39"/>
                <a:gd name="T15" fmla="*/ 20 h 27"/>
                <a:gd name="T16" fmla="*/ 30 w 39"/>
                <a:gd name="T17" fmla="*/ 20 h 27"/>
                <a:gd name="T18" fmla="*/ 26 w 39"/>
                <a:gd name="T19" fmla="*/ 23 h 27"/>
                <a:gd name="T20" fmla="*/ 20 w 39"/>
                <a:gd name="T21" fmla="*/ 23 h 27"/>
                <a:gd name="T22" fmla="*/ 17 w 39"/>
                <a:gd name="T23" fmla="*/ 23 h 27"/>
                <a:gd name="T24" fmla="*/ 13 w 39"/>
                <a:gd name="T25" fmla="*/ 27 h 27"/>
                <a:gd name="T26" fmla="*/ 10 w 39"/>
                <a:gd name="T27" fmla="*/ 27 h 27"/>
                <a:gd name="T28" fmla="*/ 7 w 39"/>
                <a:gd name="T29" fmla="*/ 27 h 27"/>
                <a:gd name="T30" fmla="*/ 7 w 39"/>
                <a:gd name="T31" fmla="*/ 27 h 27"/>
                <a:gd name="T32" fmla="*/ 0 w 39"/>
                <a:gd name="T33" fmla="*/ 10 h 27"/>
                <a:gd name="T34" fmla="*/ 4 w 39"/>
                <a:gd name="T35" fmla="*/ 10 h 27"/>
                <a:gd name="T36" fmla="*/ 7 w 39"/>
                <a:gd name="T37" fmla="*/ 10 h 27"/>
                <a:gd name="T38" fmla="*/ 10 w 39"/>
                <a:gd name="T39" fmla="*/ 10 h 27"/>
                <a:gd name="T40" fmla="*/ 13 w 39"/>
                <a:gd name="T41" fmla="*/ 7 h 27"/>
                <a:gd name="T42" fmla="*/ 17 w 39"/>
                <a:gd name="T43" fmla="*/ 7 h 27"/>
                <a:gd name="T44" fmla="*/ 20 w 39"/>
                <a:gd name="T45" fmla="*/ 7 h 27"/>
                <a:gd name="T46" fmla="*/ 23 w 39"/>
                <a:gd name="T47" fmla="*/ 4 h 27"/>
                <a:gd name="T48" fmla="*/ 26 w 39"/>
                <a:gd name="T4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27">
                  <a:moveTo>
                    <a:pt x="26" y="4"/>
                  </a:moveTo>
                  <a:lnTo>
                    <a:pt x="30" y="4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6" y="20"/>
                  </a:lnTo>
                  <a:lnTo>
                    <a:pt x="33" y="20"/>
                  </a:lnTo>
                  <a:lnTo>
                    <a:pt x="30" y="20"/>
                  </a:lnTo>
                  <a:lnTo>
                    <a:pt x="26" y="23"/>
                  </a:lnTo>
                  <a:lnTo>
                    <a:pt x="20" y="23"/>
                  </a:lnTo>
                  <a:lnTo>
                    <a:pt x="17" y="23"/>
                  </a:lnTo>
                  <a:lnTo>
                    <a:pt x="13" y="27"/>
                  </a:lnTo>
                  <a:lnTo>
                    <a:pt x="10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10" y="10"/>
                  </a:lnTo>
                  <a:lnTo>
                    <a:pt x="13" y="7"/>
                  </a:lnTo>
                  <a:lnTo>
                    <a:pt x="17" y="7"/>
                  </a:lnTo>
                  <a:lnTo>
                    <a:pt x="20" y="7"/>
                  </a:lnTo>
                  <a:lnTo>
                    <a:pt x="23" y="4"/>
                  </a:lnTo>
                  <a:lnTo>
                    <a:pt x="26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" name="Freeform 41"/>
            <p:cNvSpPr/>
            <p:nvPr/>
          </p:nvSpPr>
          <p:spPr bwMode="auto">
            <a:xfrm>
              <a:off x="6981825" y="650875"/>
              <a:ext cx="30163" cy="57150"/>
            </a:xfrm>
            <a:custGeom>
              <a:avLst/>
              <a:gdLst>
                <a:gd name="T0" fmla="*/ 19 w 19"/>
                <a:gd name="T1" fmla="*/ 6 h 36"/>
                <a:gd name="T2" fmla="*/ 19 w 19"/>
                <a:gd name="T3" fmla="*/ 10 h 36"/>
                <a:gd name="T4" fmla="*/ 19 w 19"/>
                <a:gd name="T5" fmla="*/ 13 h 36"/>
                <a:gd name="T6" fmla="*/ 19 w 19"/>
                <a:gd name="T7" fmla="*/ 16 h 36"/>
                <a:gd name="T8" fmla="*/ 19 w 19"/>
                <a:gd name="T9" fmla="*/ 19 h 36"/>
                <a:gd name="T10" fmla="*/ 19 w 19"/>
                <a:gd name="T11" fmla="*/ 23 h 36"/>
                <a:gd name="T12" fmla="*/ 16 w 19"/>
                <a:gd name="T13" fmla="*/ 26 h 36"/>
                <a:gd name="T14" fmla="*/ 16 w 19"/>
                <a:gd name="T15" fmla="*/ 29 h 36"/>
                <a:gd name="T16" fmla="*/ 16 w 19"/>
                <a:gd name="T17" fmla="*/ 32 h 36"/>
                <a:gd name="T18" fmla="*/ 16 w 19"/>
                <a:gd name="T19" fmla="*/ 36 h 36"/>
                <a:gd name="T20" fmla="*/ 16 w 19"/>
                <a:gd name="T21" fmla="*/ 36 h 36"/>
                <a:gd name="T22" fmla="*/ 0 w 19"/>
                <a:gd name="T23" fmla="*/ 36 h 36"/>
                <a:gd name="T24" fmla="*/ 0 w 19"/>
                <a:gd name="T25" fmla="*/ 36 h 36"/>
                <a:gd name="T26" fmla="*/ 0 w 19"/>
                <a:gd name="T27" fmla="*/ 32 h 36"/>
                <a:gd name="T28" fmla="*/ 0 w 19"/>
                <a:gd name="T29" fmla="*/ 29 h 36"/>
                <a:gd name="T30" fmla="*/ 0 w 19"/>
                <a:gd name="T31" fmla="*/ 26 h 36"/>
                <a:gd name="T32" fmla="*/ 0 w 19"/>
                <a:gd name="T33" fmla="*/ 19 h 36"/>
                <a:gd name="T34" fmla="*/ 0 w 19"/>
                <a:gd name="T35" fmla="*/ 16 h 36"/>
                <a:gd name="T36" fmla="*/ 3 w 19"/>
                <a:gd name="T37" fmla="*/ 13 h 36"/>
                <a:gd name="T38" fmla="*/ 3 w 19"/>
                <a:gd name="T39" fmla="*/ 10 h 36"/>
                <a:gd name="T40" fmla="*/ 3 w 19"/>
                <a:gd name="T41" fmla="*/ 6 h 36"/>
                <a:gd name="T42" fmla="*/ 3 w 19"/>
                <a:gd name="T43" fmla="*/ 3 h 36"/>
                <a:gd name="T44" fmla="*/ 3 w 19"/>
                <a:gd name="T45" fmla="*/ 0 h 36"/>
                <a:gd name="T46" fmla="*/ 19 w 19"/>
                <a:gd name="T47" fmla="*/ 3 h 36"/>
                <a:gd name="T48" fmla="*/ 19 w 19"/>
                <a:gd name="T4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36">
                  <a:moveTo>
                    <a:pt x="19" y="6"/>
                  </a:moveTo>
                  <a:lnTo>
                    <a:pt x="19" y="10"/>
                  </a:lnTo>
                  <a:lnTo>
                    <a:pt x="19" y="13"/>
                  </a:lnTo>
                  <a:lnTo>
                    <a:pt x="19" y="16"/>
                  </a:lnTo>
                  <a:lnTo>
                    <a:pt x="19" y="19"/>
                  </a:lnTo>
                  <a:lnTo>
                    <a:pt x="19" y="23"/>
                  </a:lnTo>
                  <a:lnTo>
                    <a:pt x="16" y="26"/>
                  </a:lnTo>
                  <a:lnTo>
                    <a:pt x="16" y="29"/>
                  </a:lnTo>
                  <a:lnTo>
                    <a:pt x="16" y="32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19" y="3"/>
                  </a:lnTo>
                  <a:lnTo>
                    <a:pt x="19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8" name="Freeform 42"/>
            <p:cNvSpPr/>
            <p:nvPr/>
          </p:nvSpPr>
          <p:spPr bwMode="auto">
            <a:xfrm>
              <a:off x="6991350" y="573087"/>
              <a:ext cx="36513" cy="57150"/>
            </a:xfrm>
            <a:custGeom>
              <a:avLst/>
              <a:gdLst>
                <a:gd name="T0" fmla="*/ 23 w 23"/>
                <a:gd name="T1" fmla="*/ 6 h 36"/>
                <a:gd name="T2" fmla="*/ 23 w 23"/>
                <a:gd name="T3" fmla="*/ 10 h 36"/>
                <a:gd name="T4" fmla="*/ 23 w 23"/>
                <a:gd name="T5" fmla="*/ 13 h 36"/>
                <a:gd name="T6" fmla="*/ 20 w 23"/>
                <a:gd name="T7" fmla="*/ 16 h 36"/>
                <a:gd name="T8" fmla="*/ 20 w 23"/>
                <a:gd name="T9" fmla="*/ 19 h 36"/>
                <a:gd name="T10" fmla="*/ 20 w 23"/>
                <a:gd name="T11" fmla="*/ 23 h 36"/>
                <a:gd name="T12" fmla="*/ 20 w 23"/>
                <a:gd name="T13" fmla="*/ 26 h 36"/>
                <a:gd name="T14" fmla="*/ 17 w 23"/>
                <a:gd name="T15" fmla="*/ 29 h 36"/>
                <a:gd name="T16" fmla="*/ 17 w 23"/>
                <a:gd name="T17" fmla="*/ 33 h 36"/>
                <a:gd name="T18" fmla="*/ 17 w 23"/>
                <a:gd name="T19" fmla="*/ 36 h 36"/>
                <a:gd name="T20" fmla="*/ 17 w 23"/>
                <a:gd name="T21" fmla="*/ 36 h 36"/>
                <a:gd name="T22" fmla="*/ 0 w 23"/>
                <a:gd name="T23" fmla="*/ 33 h 36"/>
                <a:gd name="T24" fmla="*/ 0 w 23"/>
                <a:gd name="T25" fmla="*/ 33 h 36"/>
                <a:gd name="T26" fmla="*/ 0 w 23"/>
                <a:gd name="T27" fmla="*/ 29 h 36"/>
                <a:gd name="T28" fmla="*/ 0 w 23"/>
                <a:gd name="T29" fmla="*/ 26 h 36"/>
                <a:gd name="T30" fmla="*/ 4 w 23"/>
                <a:gd name="T31" fmla="*/ 23 h 36"/>
                <a:gd name="T32" fmla="*/ 4 w 23"/>
                <a:gd name="T33" fmla="*/ 19 h 36"/>
                <a:gd name="T34" fmla="*/ 4 w 23"/>
                <a:gd name="T35" fmla="*/ 16 h 36"/>
                <a:gd name="T36" fmla="*/ 4 w 23"/>
                <a:gd name="T37" fmla="*/ 13 h 36"/>
                <a:gd name="T38" fmla="*/ 4 w 23"/>
                <a:gd name="T39" fmla="*/ 10 h 36"/>
                <a:gd name="T40" fmla="*/ 7 w 23"/>
                <a:gd name="T41" fmla="*/ 6 h 36"/>
                <a:gd name="T42" fmla="*/ 7 w 23"/>
                <a:gd name="T43" fmla="*/ 3 h 36"/>
                <a:gd name="T44" fmla="*/ 7 w 23"/>
                <a:gd name="T45" fmla="*/ 0 h 36"/>
                <a:gd name="T46" fmla="*/ 23 w 23"/>
                <a:gd name="T47" fmla="*/ 3 h 36"/>
                <a:gd name="T48" fmla="*/ 23 w 23"/>
                <a:gd name="T4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36">
                  <a:moveTo>
                    <a:pt x="23" y="6"/>
                  </a:moveTo>
                  <a:lnTo>
                    <a:pt x="23" y="10"/>
                  </a:lnTo>
                  <a:lnTo>
                    <a:pt x="23" y="13"/>
                  </a:lnTo>
                  <a:lnTo>
                    <a:pt x="20" y="16"/>
                  </a:lnTo>
                  <a:lnTo>
                    <a:pt x="20" y="19"/>
                  </a:lnTo>
                  <a:lnTo>
                    <a:pt x="20" y="23"/>
                  </a:lnTo>
                  <a:lnTo>
                    <a:pt x="20" y="26"/>
                  </a:lnTo>
                  <a:lnTo>
                    <a:pt x="17" y="29"/>
                  </a:lnTo>
                  <a:lnTo>
                    <a:pt x="17" y="33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4" y="16"/>
                  </a:lnTo>
                  <a:lnTo>
                    <a:pt x="4" y="13"/>
                  </a:lnTo>
                  <a:lnTo>
                    <a:pt x="4" y="10"/>
                  </a:lnTo>
                  <a:lnTo>
                    <a:pt x="7" y="6"/>
                  </a:lnTo>
                  <a:lnTo>
                    <a:pt x="7" y="3"/>
                  </a:lnTo>
                  <a:lnTo>
                    <a:pt x="7" y="0"/>
                  </a:lnTo>
                  <a:lnTo>
                    <a:pt x="23" y="3"/>
                  </a:lnTo>
                  <a:lnTo>
                    <a:pt x="2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9" name="Freeform 43"/>
            <p:cNvSpPr/>
            <p:nvPr/>
          </p:nvSpPr>
          <p:spPr bwMode="auto">
            <a:xfrm>
              <a:off x="7385050" y="-6350"/>
              <a:ext cx="61913" cy="52388"/>
            </a:xfrm>
            <a:custGeom>
              <a:avLst/>
              <a:gdLst>
                <a:gd name="T0" fmla="*/ 35 w 39"/>
                <a:gd name="T1" fmla="*/ 16 h 33"/>
                <a:gd name="T2" fmla="*/ 32 w 39"/>
                <a:gd name="T3" fmla="*/ 20 h 33"/>
                <a:gd name="T4" fmla="*/ 29 w 39"/>
                <a:gd name="T5" fmla="*/ 20 h 33"/>
                <a:gd name="T6" fmla="*/ 26 w 39"/>
                <a:gd name="T7" fmla="*/ 23 h 33"/>
                <a:gd name="T8" fmla="*/ 22 w 39"/>
                <a:gd name="T9" fmla="*/ 23 h 33"/>
                <a:gd name="T10" fmla="*/ 19 w 39"/>
                <a:gd name="T11" fmla="*/ 26 h 33"/>
                <a:gd name="T12" fmla="*/ 16 w 39"/>
                <a:gd name="T13" fmla="*/ 29 h 33"/>
                <a:gd name="T14" fmla="*/ 13 w 39"/>
                <a:gd name="T15" fmla="*/ 29 h 33"/>
                <a:gd name="T16" fmla="*/ 9 w 39"/>
                <a:gd name="T17" fmla="*/ 33 h 33"/>
                <a:gd name="T18" fmla="*/ 0 w 39"/>
                <a:gd name="T19" fmla="*/ 16 h 33"/>
                <a:gd name="T20" fmla="*/ 3 w 39"/>
                <a:gd name="T21" fmla="*/ 16 h 33"/>
                <a:gd name="T22" fmla="*/ 6 w 39"/>
                <a:gd name="T23" fmla="*/ 13 h 33"/>
                <a:gd name="T24" fmla="*/ 9 w 39"/>
                <a:gd name="T25" fmla="*/ 13 h 33"/>
                <a:gd name="T26" fmla="*/ 13 w 39"/>
                <a:gd name="T27" fmla="*/ 10 h 33"/>
                <a:gd name="T28" fmla="*/ 16 w 39"/>
                <a:gd name="T29" fmla="*/ 7 h 33"/>
                <a:gd name="T30" fmla="*/ 19 w 39"/>
                <a:gd name="T31" fmla="*/ 7 h 33"/>
                <a:gd name="T32" fmla="*/ 22 w 39"/>
                <a:gd name="T33" fmla="*/ 3 h 33"/>
                <a:gd name="T34" fmla="*/ 26 w 39"/>
                <a:gd name="T35" fmla="*/ 3 h 33"/>
                <a:gd name="T36" fmla="*/ 29 w 39"/>
                <a:gd name="T37" fmla="*/ 0 h 33"/>
                <a:gd name="T38" fmla="*/ 29 w 39"/>
                <a:gd name="T39" fmla="*/ 0 h 33"/>
                <a:gd name="T40" fmla="*/ 39 w 39"/>
                <a:gd name="T41" fmla="*/ 13 h 33"/>
                <a:gd name="T42" fmla="*/ 39 w 39"/>
                <a:gd name="T43" fmla="*/ 16 h 33"/>
                <a:gd name="T44" fmla="*/ 35 w 39"/>
                <a:gd name="T45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33">
                  <a:moveTo>
                    <a:pt x="35" y="16"/>
                  </a:moveTo>
                  <a:lnTo>
                    <a:pt x="32" y="20"/>
                  </a:lnTo>
                  <a:lnTo>
                    <a:pt x="29" y="20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19" y="26"/>
                  </a:lnTo>
                  <a:lnTo>
                    <a:pt x="16" y="29"/>
                  </a:lnTo>
                  <a:lnTo>
                    <a:pt x="13" y="29"/>
                  </a:lnTo>
                  <a:lnTo>
                    <a:pt x="9" y="33"/>
                  </a:lnTo>
                  <a:lnTo>
                    <a:pt x="0" y="16"/>
                  </a:lnTo>
                  <a:lnTo>
                    <a:pt x="3" y="16"/>
                  </a:lnTo>
                  <a:lnTo>
                    <a:pt x="6" y="13"/>
                  </a:lnTo>
                  <a:lnTo>
                    <a:pt x="9" y="13"/>
                  </a:lnTo>
                  <a:lnTo>
                    <a:pt x="13" y="10"/>
                  </a:lnTo>
                  <a:lnTo>
                    <a:pt x="16" y="7"/>
                  </a:lnTo>
                  <a:lnTo>
                    <a:pt x="19" y="7"/>
                  </a:lnTo>
                  <a:lnTo>
                    <a:pt x="22" y="3"/>
                  </a:lnTo>
                  <a:lnTo>
                    <a:pt x="26" y="3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9" y="13"/>
                  </a:lnTo>
                  <a:lnTo>
                    <a:pt x="39" y="16"/>
                  </a:lnTo>
                  <a:lnTo>
                    <a:pt x="35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0" name="Freeform 44"/>
            <p:cNvSpPr/>
            <p:nvPr/>
          </p:nvSpPr>
          <p:spPr bwMode="auto">
            <a:xfrm>
              <a:off x="7032625" y="417512"/>
              <a:ext cx="47625" cy="57150"/>
            </a:xfrm>
            <a:custGeom>
              <a:avLst/>
              <a:gdLst>
                <a:gd name="T0" fmla="*/ 30 w 30"/>
                <a:gd name="T1" fmla="*/ 7 h 36"/>
                <a:gd name="T2" fmla="*/ 26 w 30"/>
                <a:gd name="T3" fmla="*/ 10 h 36"/>
                <a:gd name="T4" fmla="*/ 26 w 30"/>
                <a:gd name="T5" fmla="*/ 13 h 36"/>
                <a:gd name="T6" fmla="*/ 26 w 30"/>
                <a:gd name="T7" fmla="*/ 17 h 36"/>
                <a:gd name="T8" fmla="*/ 23 w 30"/>
                <a:gd name="T9" fmla="*/ 20 h 36"/>
                <a:gd name="T10" fmla="*/ 23 w 30"/>
                <a:gd name="T11" fmla="*/ 20 h 36"/>
                <a:gd name="T12" fmla="*/ 23 w 30"/>
                <a:gd name="T13" fmla="*/ 23 h 36"/>
                <a:gd name="T14" fmla="*/ 20 w 30"/>
                <a:gd name="T15" fmla="*/ 26 h 36"/>
                <a:gd name="T16" fmla="*/ 20 w 30"/>
                <a:gd name="T17" fmla="*/ 30 h 36"/>
                <a:gd name="T18" fmla="*/ 17 w 30"/>
                <a:gd name="T19" fmla="*/ 33 h 36"/>
                <a:gd name="T20" fmla="*/ 17 w 30"/>
                <a:gd name="T21" fmla="*/ 36 h 36"/>
                <a:gd name="T22" fmla="*/ 17 w 30"/>
                <a:gd name="T23" fmla="*/ 36 h 36"/>
                <a:gd name="T24" fmla="*/ 0 w 30"/>
                <a:gd name="T25" fmla="*/ 30 h 36"/>
                <a:gd name="T26" fmla="*/ 0 w 30"/>
                <a:gd name="T27" fmla="*/ 30 h 36"/>
                <a:gd name="T28" fmla="*/ 4 w 30"/>
                <a:gd name="T29" fmla="*/ 26 h 36"/>
                <a:gd name="T30" fmla="*/ 4 w 30"/>
                <a:gd name="T31" fmla="*/ 23 h 36"/>
                <a:gd name="T32" fmla="*/ 4 w 30"/>
                <a:gd name="T33" fmla="*/ 23 h 36"/>
                <a:gd name="T34" fmla="*/ 7 w 30"/>
                <a:gd name="T35" fmla="*/ 20 h 36"/>
                <a:gd name="T36" fmla="*/ 7 w 30"/>
                <a:gd name="T37" fmla="*/ 17 h 36"/>
                <a:gd name="T38" fmla="*/ 7 w 30"/>
                <a:gd name="T39" fmla="*/ 13 h 36"/>
                <a:gd name="T40" fmla="*/ 10 w 30"/>
                <a:gd name="T41" fmla="*/ 10 h 36"/>
                <a:gd name="T42" fmla="*/ 10 w 30"/>
                <a:gd name="T43" fmla="*/ 7 h 36"/>
                <a:gd name="T44" fmla="*/ 13 w 30"/>
                <a:gd name="T45" fmla="*/ 3 h 36"/>
                <a:gd name="T46" fmla="*/ 13 w 30"/>
                <a:gd name="T47" fmla="*/ 0 h 36"/>
                <a:gd name="T48" fmla="*/ 13 w 30"/>
                <a:gd name="T49" fmla="*/ 0 h 36"/>
                <a:gd name="T50" fmla="*/ 30 w 30"/>
                <a:gd name="T51" fmla="*/ 7 h 36"/>
                <a:gd name="T52" fmla="*/ 30 w 30"/>
                <a:gd name="T53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" h="36">
                  <a:moveTo>
                    <a:pt x="30" y="7"/>
                  </a:moveTo>
                  <a:lnTo>
                    <a:pt x="26" y="10"/>
                  </a:lnTo>
                  <a:lnTo>
                    <a:pt x="26" y="13"/>
                  </a:lnTo>
                  <a:lnTo>
                    <a:pt x="26" y="17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17" y="33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" y="26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7" y="20"/>
                  </a:lnTo>
                  <a:lnTo>
                    <a:pt x="7" y="17"/>
                  </a:lnTo>
                  <a:lnTo>
                    <a:pt x="7" y="13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30" y="7"/>
                  </a:lnTo>
                  <a:lnTo>
                    <a:pt x="3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1" name="Freeform 45"/>
            <p:cNvSpPr/>
            <p:nvPr/>
          </p:nvSpPr>
          <p:spPr bwMode="auto">
            <a:xfrm>
              <a:off x="6977063" y="733425"/>
              <a:ext cx="30163" cy="57150"/>
            </a:xfrm>
            <a:custGeom>
              <a:avLst/>
              <a:gdLst>
                <a:gd name="T0" fmla="*/ 19 w 19"/>
                <a:gd name="T1" fmla="*/ 3 h 36"/>
                <a:gd name="T2" fmla="*/ 19 w 19"/>
                <a:gd name="T3" fmla="*/ 6 h 36"/>
                <a:gd name="T4" fmla="*/ 19 w 19"/>
                <a:gd name="T5" fmla="*/ 10 h 36"/>
                <a:gd name="T6" fmla="*/ 19 w 19"/>
                <a:gd name="T7" fmla="*/ 13 h 36"/>
                <a:gd name="T8" fmla="*/ 19 w 19"/>
                <a:gd name="T9" fmla="*/ 16 h 36"/>
                <a:gd name="T10" fmla="*/ 19 w 19"/>
                <a:gd name="T11" fmla="*/ 19 h 36"/>
                <a:gd name="T12" fmla="*/ 19 w 19"/>
                <a:gd name="T13" fmla="*/ 23 h 36"/>
                <a:gd name="T14" fmla="*/ 19 w 19"/>
                <a:gd name="T15" fmla="*/ 29 h 36"/>
                <a:gd name="T16" fmla="*/ 19 w 19"/>
                <a:gd name="T17" fmla="*/ 33 h 36"/>
                <a:gd name="T18" fmla="*/ 19 w 19"/>
                <a:gd name="T19" fmla="*/ 36 h 36"/>
                <a:gd name="T20" fmla="*/ 19 w 19"/>
                <a:gd name="T21" fmla="*/ 36 h 36"/>
                <a:gd name="T22" fmla="*/ 0 w 19"/>
                <a:gd name="T23" fmla="*/ 36 h 36"/>
                <a:gd name="T24" fmla="*/ 0 w 19"/>
                <a:gd name="T25" fmla="*/ 36 h 36"/>
                <a:gd name="T26" fmla="*/ 0 w 19"/>
                <a:gd name="T27" fmla="*/ 33 h 36"/>
                <a:gd name="T28" fmla="*/ 0 w 19"/>
                <a:gd name="T29" fmla="*/ 29 h 36"/>
                <a:gd name="T30" fmla="*/ 0 w 19"/>
                <a:gd name="T31" fmla="*/ 23 h 36"/>
                <a:gd name="T32" fmla="*/ 0 w 19"/>
                <a:gd name="T33" fmla="*/ 19 h 36"/>
                <a:gd name="T34" fmla="*/ 0 w 19"/>
                <a:gd name="T35" fmla="*/ 16 h 36"/>
                <a:gd name="T36" fmla="*/ 0 w 19"/>
                <a:gd name="T37" fmla="*/ 13 h 36"/>
                <a:gd name="T38" fmla="*/ 0 w 19"/>
                <a:gd name="T39" fmla="*/ 10 h 36"/>
                <a:gd name="T40" fmla="*/ 0 w 19"/>
                <a:gd name="T41" fmla="*/ 6 h 36"/>
                <a:gd name="T42" fmla="*/ 3 w 19"/>
                <a:gd name="T43" fmla="*/ 3 h 36"/>
                <a:gd name="T44" fmla="*/ 3 w 19"/>
                <a:gd name="T45" fmla="*/ 0 h 36"/>
                <a:gd name="T46" fmla="*/ 19 w 19"/>
                <a:gd name="T47" fmla="*/ 3 h 36"/>
                <a:gd name="T48" fmla="*/ 19 w 19"/>
                <a:gd name="T4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36">
                  <a:moveTo>
                    <a:pt x="19" y="3"/>
                  </a:moveTo>
                  <a:lnTo>
                    <a:pt x="19" y="6"/>
                  </a:lnTo>
                  <a:lnTo>
                    <a:pt x="19" y="10"/>
                  </a:lnTo>
                  <a:lnTo>
                    <a:pt x="19" y="13"/>
                  </a:lnTo>
                  <a:lnTo>
                    <a:pt x="19" y="16"/>
                  </a:lnTo>
                  <a:lnTo>
                    <a:pt x="19" y="19"/>
                  </a:lnTo>
                  <a:lnTo>
                    <a:pt x="19" y="23"/>
                  </a:lnTo>
                  <a:lnTo>
                    <a:pt x="19" y="29"/>
                  </a:lnTo>
                  <a:lnTo>
                    <a:pt x="19" y="33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2" name="Freeform 46"/>
            <p:cNvSpPr/>
            <p:nvPr/>
          </p:nvSpPr>
          <p:spPr bwMode="auto">
            <a:xfrm>
              <a:off x="6981825" y="815975"/>
              <a:ext cx="30163" cy="57150"/>
            </a:xfrm>
            <a:custGeom>
              <a:avLst/>
              <a:gdLst>
                <a:gd name="T0" fmla="*/ 0 w 19"/>
                <a:gd name="T1" fmla="*/ 36 h 36"/>
                <a:gd name="T2" fmla="*/ 0 w 19"/>
                <a:gd name="T3" fmla="*/ 33 h 36"/>
                <a:gd name="T4" fmla="*/ 0 w 19"/>
                <a:gd name="T5" fmla="*/ 29 h 36"/>
                <a:gd name="T6" fmla="*/ 0 w 19"/>
                <a:gd name="T7" fmla="*/ 23 h 36"/>
                <a:gd name="T8" fmla="*/ 0 w 19"/>
                <a:gd name="T9" fmla="*/ 20 h 36"/>
                <a:gd name="T10" fmla="*/ 0 w 19"/>
                <a:gd name="T11" fmla="*/ 16 h 36"/>
                <a:gd name="T12" fmla="*/ 0 w 19"/>
                <a:gd name="T13" fmla="*/ 13 h 36"/>
                <a:gd name="T14" fmla="*/ 0 w 19"/>
                <a:gd name="T15" fmla="*/ 10 h 36"/>
                <a:gd name="T16" fmla="*/ 0 w 19"/>
                <a:gd name="T17" fmla="*/ 7 h 36"/>
                <a:gd name="T18" fmla="*/ 0 w 19"/>
                <a:gd name="T19" fmla="*/ 3 h 36"/>
                <a:gd name="T20" fmla="*/ 0 w 19"/>
                <a:gd name="T21" fmla="*/ 0 h 36"/>
                <a:gd name="T22" fmla="*/ 16 w 19"/>
                <a:gd name="T23" fmla="*/ 0 h 36"/>
                <a:gd name="T24" fmla="*/ 16 w 19"/>
                <a:gd name="T25" fmla="*/ 3 h 36"/>
                <a:gd name="T26" fmla="*/ 16 w 19"/>
                <a:gd name="T27" fmla="*/ 7 h 36"/>
                <a:gd name="T28" fmla="*/ 16 w 19"/>
                <a:gd name="T29" fmla="*/ 10 h 36"/>
                <a:gd name="T30" fmla="*/ 16 w 19"/>
                <a:gd name="T31" fmla="*/ 13 h 36"/>
                <a:gd name="T32" fmla="*/ 16 w 19"/>
                <a:gd name="T33" fmla="*/ 16 h 36"/>
                <a:gd name="T34" fmla="*/ 16 w 19"/>
                <a:gd name="T35" fmla="*/ 20 h 36"/>
                <a:gd name="T36" fmla="*/ 16 w 19"/>
                <a:gd name="T37" fmla="*/ 23 h 36"/>
                <a:gd name="T38" fmla="*/ 16 w 19"/>
                <a:gd name="T39" fmla="*/ 26 h 36"/>
                <a:gd name="T40" fmla="*/ 16 w 19"/>
                <a:gd name="T41" fmla="*/ 29 h 36"/>
                <a:gd name="T42" fmla="*/ 16 w 19"/>
                <a:gd name="T43" fmla="*/ 33 h 36"/>
                <a:gd name="T44" fmla="*/ 19 w 19"/>
                <a:gd name="T45" fmla="*/ 33 h 36"/>
                <a:gd name="T46" fmla="*/ 0 w 19"/>
                <a:gd name="T47" fmla="*/ 36 h 36"/>
                <a:gd name="T48" fmla="*/ 0 w 19"/>
                <a:gd name="T4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36">
                  <a:moveTo>
                    <a:pt x="0" y="36"/>
                  </a:moveTo>
                  <a:lnTo>
                    <a:pt x="0" y="33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6" y="16"/>
                  </a:lnTo>
                  <a:lnTo>
                    <a:pt x="16" y="20"/>
                  </a:lnTo>
                  <a:lnTo>
                    <a:pt x="16" y="23"/>
                  </a:lnTo>
                  <a:lnTo>
                    <a:pt x="16" y="26"/>
                  </a:lnTo>
                  <a:lnTo>
                    <a:pt x="16" y="29"/>
                  </a:lnTo>
                  <a:lnTo>
                    <a:pt x="16" y="33"/>
                  </a:lnTo>
                  <a:lnTo>
                    <a:pt x="19" y="33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3" name="Freeform 47"/>
            <p:cNvSpPr/>
            <p:nvPr/>
          </p:nvSpPr>
          <p:spPr bwMode="auto">
            <a:xfrm>
              <a:off x="6986588" y="893762"/>
              <a:ext cx="36513" cy="61913"/>
            </a:xfrm>
            <a:custGeom>
              <a:avLst/>
              <a:gdLst>
                <a:gd name="T0" fmla="*/ 16 w 23"/>
                <a:gd name="T1" fmla="*/ 3 h 39"/>
                <a:gd name="T2" fmla="*/ 16 w 23"/>
                <a:gd name="T3" fmla="*/ 6 h 39"/>
                <a:gd name="T4" fmla="*/ 20 w 23"/>
                <a:gd name="T5" fmla="*/ 10 h 39"/>
                <a:gd name="T6" fmla="*/ 20 w 23"/>
                <a:gd name="T7" fmla="*/ 13 h 39"/>
                <a:gd name="T8" fmla="*/ 20 w 23"/>
                <a:gd name="T9" fmla="*/ 16 h 39"/>
                <a:gd name="T10" fmla="*/ 20 w 23"/>
                <a:gd name="T11" fmla="*/ 19 h 39"/>
                <a:gd name="T12" fmla="*/ 20 w 23"/>
                <a:gd name="T13" fmla="*/ 26 h 39"/>
                <a:gd name="T14" fmla="*/ 20 w 23"/>
                <a:gd name="T15" fmla="*/ 29 h 39"/>
                <a:gd name="T16" fmla="*/ 23 w 23"/>
                <a:gd name="T17" fmla="*/ 32 h 39"/>
                <a:gd name="T18" fmla="*/ 23 w 23"/>
                <a:gd name="T19" fmla="*/ 36 h 39"/>
                <a:gd name="T20" fmla="*/ 7 w 23"/>
                <a:gd name="T21" fmla="*/ 39 h 39"/>
                <a:gd name="T22" fmla="*/ 3 w 23"/>
                <a:gd name="T23" fmla="*/ 36 h 39"/>
                <a:gd name="T24" fmla="*/ 3 w 23"/>
                <a:gd name="T25" fmla="*/ 32 h 39"/>
                <a:gd name="T26" fmla="*/ 3 w 23"/>
                <a:gd name="T27" fmla="*/ 26 h 39"/>
                <a:gd name="T28" fmla="*/ 3 w 23"/>
                <a:gd name="T29" fmla="*/ 23 h 39"/>
                <a:gd name="T30" fmla="*/ 3 w 23"/>
                <a:gd name="T31" fmla="*/ 19 h 39"/>
                <a:gd name="T32" fmla="*/ 3 w 23"/>
                <a:gd name="T33" fmla="*/ 16 h 39"/>
                <a:gd name="T34" fmla="*/ 0 w 23"/>
                <a:gd name="T35" fmla="*/ 13 h 39"/>
                <a:gd name="T36" fmla="*/ 0 w 23"/>
                <a:gd name="T37" fmla="*/ 10 h 39"/>
                <a:gd name="T38" fmla="*/ 0 w 23"/>
                <a:gd name="T39" fmla="*/ 6 h 39"/>
                <a:gd name="T40" fmla="*/ 0 w 23"/>
                <a:gd name="T41" fmla="*/ 3 h 39"/>
                <a:gd name="T42" fmla="*/ 16 w 23"/>
                <a:gd name="T43" fmla="*/ 0 h 39"/>
                <a:gd name="T44" fmla="*/ 16 w 23"/>
                <a:gd name="T45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39">
                  <a:moveTo>
                    <a:pt x="16" y="3"/>
                  </a:moveTo>
                  <a:lnTo>
                    <a:pt x="16" y="6"/>
                  </a:lnTo>
                  <a:lnTo>
                    <a:pt x="20" y="10"/>
                  </a:lnTo>
                  <a:lnTo>
                    <a:pt x="20" y="13"/>
                  </a:lnTo>
                  <a:lnTo>
                    <a:pt x="20" y="16"/>
                  </a:lnTo>
                  <a:lnTo>
                    <a:pt x="20" y="19"/>
                  </a:lnTo>
                  <a:lnTo>
                    <a:pt x="20" y="26"/>
                  </a:lnTo>
                  <a:lnTo>
                    <a:pt x="20" y="29"/>
                  </a:lnTo>
                  <a:lnTo>
                    <a:pt x="23" y="32"/>
                  </a:lnTo>
                  <a:lnTo>
                    <a:pt x="23" y="36"/>
                  </a:lnTo>
                  <a:lnTo>
                    <a:pt x="7" y="39"/>
                  </a:lnTo>
                  <a:lnTo>
                    <a:pt x="3" y="36"/>
                  </a:lnTo>
                  <a:lnTo>
                    <a:pt x="3" y="32"/>
                  </a:lnTo>
                  <a:lnTo>
                    <a:pt x="3" y="26"/>
                  </a:lnTo>
                  <a:lnTo>
                    <a:pt x="3" y="23"/>
                  </a:lnTo>
                  <a:lnTo>
                    <a:pt x="3" y="19"/>
                  </a:lnTo>
                  <a:lnTo>
                    <a:pt x="3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3"/>
                  </a:lnTo>
                  <a:lnTo>
                    <a:pt x="16" y="0"/>
                  </a:lnTo>
                  <a:lnTo>
                    <a:pt x="1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4" name="Freeform 48"/>
            <p:cNvSpPr/>
            <p:nvPr/>
          </p:nvSpPr>
          <p:spPr bwMode="auto">
            <a:xfrm>
              <a:off x="7007225" y="490537"/>
              <a:ext cx="41275" cy="61913"/>
            </a:xfrm>
            <a:custGeom>
              <a:avLst/>
              <a:gdLst>
                <a:gd name="T0" fmla="*/ 26 w 26"/>
                <a:gd name="T1" fmla="*/ 10 h 39"/>
                <a:gd name="T2" fmla="*/ 26 w 26"/>
                <a:gd name="T3" fmla="*/ 13 h 39"/>
                <a:gd name="T4" fmla="*/ 23 w 26"/>
                <a:gd name="T5" fmla="*/ 16 h 39"/>
                <a:gd name="T6" fmla="*/ 23 w 26"/>
                <a:gd name="T7" fmla="*/ 19 h 39"/>
                <a:gd name="T8" fmla="*/ 23 w 26"/>
                <a:gd name="T9" fmla="*/ 23 h 39"/>
                <a:gd name="T10" fmla="*/ 23 w 26"/>
                <a:gd name="T11" fmla="*/ 26 h 39"/>
                <a:gd name="T12" fmla="*/ 20 w 26"/>
                <a:gd name="T13" fmla="*/ 29 h 39"/>
                <a:gd name="T14" fmla="*/ 20 w 26"/>
                <a:gd name="T15" fmla="*/ 32 h 39"/>
                <a:gd name="T16" fmla="*/ 20 w 26"/>
                <a:gd name="T17" fmla="*/ 36 h 39"/>
                <a:gd name="T18" fmla="*/ 16 w 26"/>
                <a:gd name="T19" fmla="*/ 39 h 39"/>
                <a:gd name="T20" fmla="*/ 16 w 26"/>
                <a:gd name="T21" fmla="*/ 39 h 39"/>
                <a:gd name="T22" fmla="*/ 0 w 26"/>
                <a:gd name="T23" fmla="*/ 36 h 39"/>
                <a:gd name="T24" fmla="*/ 0 w 26"/>
                <a:gd name="T25" fmla="*/ 36 h 39"/>
                <a:gd name="T26" fmla="*/ 3 w 26"/>
                <a:gd name="T27" fmla="*/ 32 h 39"/>
                <a:gd name="T28" fmla="*/ 3 w 26"/>
                <a:gd name="T29" fmla="*/ 26 h 39"/>
                <a:gd name="T30" fmla="*/ 3 w 26"/>
                <a:gd name="T31" fmla="*/ 23 h 39"/>
                <a:gd name="T32" fmla="*/ 7 w 26"/>
                <a:gd name="T33" fmla="*/ 19 h 39"/>
                <a:gd name="T34" fmla="*/ 7 w 26"/>
                <a:gd name="T35" fmla="*/ 16 h 39"/>
                <a:gd name="T36" fmla="*/ 7 w 26"/>
                <a:gd name="T37" fmla="*/ 13 h 39"/>
                <a:gd name="T38" fmla="*/ 7 w 26"/>
                <a:gd name="T39" fmla="*/ 10 h 39"/>
                <a:gd name="T40" fmla="*/ 10 w 26"/>
                <a:gd name="T41" fmla="*/ 6 h 39"/>
                <a:gd name="T42" fmla="*/ 10 w 26"/>
                <a:gd name="T43" fmla="*/ 3 h 39"/>
                <a:gd name="T44" fmla="*/ 10 w 26"/>
                <a:gd name="T45" fmla="*/ 0 h 39"/>
                <a:gd name="T46" fmla="*/ 26 w 26"/>
                <a:gd name="T47" fmla="*/ 6 h 39"/>
                <a:gd name="T48" fmla="*/ 26 w 26"/>
                <a:gd name="T49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" h="39">
                  <a:moveTo>
                    <a:pt x="26" y="10"/>
                  </a:moveTo>
                  <a:lnTo>
                    <a:pt x="26" y="13"/>
                  </a:lnTo>
                  <a:lnTo>
                    <a:pt x="23" y="16"/>
                  </a:lnTo>
                  <a:lnTo>
                    <a:pt x="23" y="19"/>
                  </a:lnTo>
                  <a:lnTo>
                    <a:pt x="23" y="23"/>
                  </a:lnTo>
                  <a:lnTo>
                    <a:pt x="23" y="26"/>
                  </a:lnTo>
                  <a:lnTo>
                    <a:pt x="20" y="29"/>
                  </a:lnTo>
                  <a:lnTo>
                    <a:pt x="20" y="32"/>
                  </a:lnTo>
                  <a:lnTo>
                    <a:pt x="20" y="36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3" y="32"/>
                  </a:lnTo>
                  <a:lnTo>
                    <a:pt x="3" y="26"/>
                  </a:lnTo>
                  <a:lnTo>
                    <a:pt x="3" y="23"/>
                  </a:lnTo>
                  <a:lnTo>
                    <a:pt x="7" y="19"/>
                  </a:lnTo>
                  <a:lnTo>
                    <a:pt x="7" y="16"/>
                  </a:lnTo>
                  <a:lnTo>
                    <a:pt x="7" y="13"/>
                  </a:lnTo>
                  <a:lnTo>
                    <a:pt x="7" y="10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26" y="6"/>
                  </a:lnTo>
                  <a:lnTo>
                    <a:pt x="26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5" name="Freeform 49"/>
            <p:cNvSpPr/>
            <p:nvPr/>
          </p:nvSpPr>
          <p:spPr bwMode="auto">
            <a:xfrm>
              <a:off x="7254875" y="87312"/>
              <a:ext cx="61913" cy="57150"/>
            </a:xfrm>
            <a:custGeom>
              <a:avLst/>
              <a:gdLst>
                <a:gd name="T0" fmla="*/ 33 w 39"/>
                <a:gd name="T1" fmla="*/ 16 h 36"/>
                <a:gd name="T2" fmla="*/ 33 w 39"/>
                <a:gd name="T3" fmla="*/ 19 h 36"/>
                <a:gd name="T4" fmla="*/ 29 w 39"/>
                <a:gd name="T5" fmla="*/ 23 h 36"/>
                <a:gd name="T6" fmla="*/ 26 w 39"/>
                <a:gd name="T7" fmla="*/ 23 h 36"/>
                <a:gd name="T8" fmla="*/ 23 w 39"/>
                <a:gd name="T9" fmla="*/ 26 h 36"/>
                <a:gd name="T10" fmla="*/ 20 w 39"/>
                <a:gd name="T11" fmla="*/ 29 h 36"/>
                <a:gd name="T12" fmla="*/ 20 w 39"/>
                <a:gd name="T13" fmla="*/ 32 h 36"/>
                <a:gd name="T14" fmla="*/ 16 w 39"/>
                <a:gd name="T15" fmla="*/ 32 h 36"/>
                <a:gd name="T16" fmla="*/ 13 w 39"/>
                <a:gd name="T17" fmla="*/ 36 h 36"/>
                <a:gd name="T18" fmla="*/ 13 w 39"/>
                <a:gd name="T19" fmla="*/ 36 h 36"/>
                <a:gd name="T20" fmla="*/ 0 w 39"/>
                <a:gd name="T21" fmla="*/ 23 h 36"/>
                <a:gd name="T22" fmla="*/ 0 w 39"/>
                <a:gd name="T23" fmla="*/ 23 h 36"/>
                <a:gd name="T24" fmla="*/ 3 w 39"/>
                <a:gd name="T25" fmla="*/ 19 h 36"/>
                <a:gd name="T26" fmla="*/ 7 w 39"/>
                <a:gd name="T27" fmla="*/ 19 h 36"/>
                <a:gd name="T28" fmla="*/ 10 w 39"/>
                <a:gd name="T29" fmla="*/ 16 h 36"/>
                <a:gd name="T30" fmla="*/ 13 w 39"/>
                <a:gd name="T31" fmla="*/ 13 h 36"/>
                <a:gd name="T32" fmla="*/ 13 w 39"/>
                <a:gd name="T33" fmla="*/ 13 h 36"/>
                <a:gd name="T34" fmla="*/ 16 w 39"/>
                <a:gd name="T35" fmla="*/ 10 h 36"/>
                <a:gd name="T36" fmla="*/ 20 w 39"/>
                <a:gd name="T37" fmla="*/ 6 h 36"/>
                <a:gd name="T38" fmla="*/ 23 w 39"/>
                <a:gd name="T39" fmla="*/ 3 h 36"/>
                <a:gd name="T40" fmla="*/ 26 w 39"/>
                <a:gd name="T41" fmla="*/ 3 h 36"/>
                <a:gd name="T42" fmla="*/ 26 w 39"/>
                <a:gd name="T43" fmla="*/ 0 h 36"/>
                <a:gd name="T44" fmla="*/ 39 w 39"/>
                <a:gd name="T45" fmla="*/ 13 h 36"/>
                <a:gd name="T46" fmla="*/ 36 w 39"/>
                <a:gd name="T47" fmla="*/ 16 h 36"/>
                <a:gd name="T48" fmla="*/ 33 w 39"/>
                <a:gd name="T49" fmla="*/ 1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36">
                  <a:moveTo>
                    <a:pt x="33" y="16"/>
                  </a:moveTo>
                  <a:lnTo>
                    <a:pt x="33" y="19"/>
                  </a:lnTo>
                  <a:lnTo>
                    <a:pt x="29" y="23"/>
                  </a:lnTo>
                  <a:lnTo>
                    <a:pt x="26" y="23"/>
                  </a:lnTo>
                  <a:lnTo>
                    <a:pt x="23" y="26"/>
                  </a:lnTo>
                  <a:lnTo>
                    <a:pt x="20" y="29"/>
                  </a:lnTo>
                  <a:lnTo>
                    <a:pt x="20" y="32"/>
                  </a:lnTo>
                  <a:lnTo>
                    <a:pt x="16" y="32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3" y="19"/>
                  </a:lnTo>
                  <a:lnTo>
                    <a:pt x="7" y="19"/>
                  </a:lnTo>
                  <a:lnTo>
                    <a:pt x="10" y="16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6" y="10"/>
                  </a:lnTo>
                  <a:lnTo>
                    <a:pt x="20" y="6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6" y="0"/>
                  </a:lnTo>
                  <a:lnTo>
                    <a:pt x="39" y="13"/>
                  </a:lnTo>
                  <a:lnTo>
                    <a:pt x="36" y="16"/>
                  </a:lnTo>
                  <a:lnTo>
                    <a:pt x="33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6" name="Freeform 50"/>
            <p:cNvSpPr/>
            <p:nvPr/>
          </p:nvSpPr>
          <p:spPr bwMode="auto">
            <a:xfrm>
              <a:off x="7197725" y="144462"/>
              <a:ext cx="57150" cy="55563"/>
            </a:xfrm>
            <a:custGeom>
              <a:avLst/>
              <a:gdLst>
                <a:gd name="T0" fmla="*/ 33 w 36"/>
                <a:gd name="T1" fmla="*/ 16 h 35"/>
                <a:gd name="T2" fmla="*/ 30 w 36"/>
                <a:gd name="T3" fmla="*/ 19 h 35"/>
                <a:gd name="T4" fmla="*/ 30 w 36"/>
                <a:gd name="T5" fmla="*/ 22 h 35"/>
                <a:gd name="T6" fmla="*/ 26 w 36"/>
                <a:gd name="T7" fmla="*/ 22 h 35"/>
                <a:gd name="T8" fmla="*/ 23 w 36"/>
                <a:gd name="T9" fmla="*/ 26 h 35"/>
                <a:gd name="T10" fmla="*/ 20 w 36"/>
                <a:gd name="T11" fmla="*/ 29 h 35"/>
                <a:gd name="T12" fmla="*/ 20 w 36"/>
                <a:gd name="T13" fmla="*/ 32 h 35"/>
                <a:gd name="T14" fmla="*/ 17 w 36"/>
                <a:gd name="T15" fmla="*/ 35 h 35"/>
                <a:gd name="T16" fmla="*/ 13 w 36"/>
                <a:gd name="T17" fmla="*/ 35 h 35"/>
                <a:gd name="T18" fmla="*/ 0 w 36"/>
                <a:gd name="T19" fmla="*/ 26 h 35"/>
                <a:gd name="T20" fmla="*/ 4 w 36"/>
                <a:gd name="T21" fmla="*/ 22 h 35"/>
                <a:gd name="T22" fmla="*/ 7 w 36"/>
                <a:gd name="T23" fmla="*/ 19 h 35"/>
                <a:gd name="T24" fmla="*/ 7 w 36"/>
                <a:gd name="T25" fmla="*/ 19 h 35"/>
                <a:gd name="T26" fmla="*/ 10 w 36"/>
                <a:gd name="T27" fmla="*/ 16 h 35"/>
                <a:gd name="T28" fmla="*/ 13 w 36"/>
                <a:gd name="T29" fmla="*/ 13 h 35"/>
                <a:gd name="T30" fmla="*/ 17 w 36"/>
                <a:gd name="T31" fmla="*/ 9 h 35"/>
                <a:gd name="T32" fmla="*/ 17 w 36"/>
                <a:gd name="T33" fmla="*/ 6 h 35"/>
                <a:gd name="T34" fmla="*/ 20 w 36"/>
                <a:gd name="T35" fmla="*/ 6 h 35"/>
                <a:gd name="T36" fmla="*/ 23 w 36"/>
                <a:gd name="T37" fmla="*/ 3 h 35"/>
                <a:gd name="T38" fmla="*/ 26 w 36"/>
                <a:gd name="T39" fmla="*/ 0 h 35"/>
                <a:gd name="T40" fmla="*/ 36 w 36"/>
                <a:gd name="T41" fmla="*/ 13 h 35"/>
                <a:gd name="T42" fmla="*/ 36 w 36"/>
                <a:gd name="T43" fmla="*/ 13 h 35"/>
                <a:gd name="T44" fmla="*/ 33 w 36"/>
                <a:gd name="T45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35">
                  <a:moveTo>
                    <a:pt x="33" y="16"/>
                  </a:moveTo>
                  <a:lnTo>
                    <a:pt x="30" y="19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3" y="26"/>
                  </a:lnTo>
                  <a:lnTo>
                    <a:pt x="20" y="29"/>
                  </a:lnTo>
                  <a:lnTo>
                    <a:pt x="20" y="32"/>
                  </a:lnTo>
                  <a:lnTo>
                    <a:pt x="17" y="35"/>
                  </a:lnTo>
                  <a:lnTo>
                    <a:pt x="13" y="35"/>
                  </a:lnTo>
                  <a:lnTo>
                    <a:pt x="0" y="26"/>
                  </a:lnTo>
                  <a:lnTo>
                    <a:pt x="4" y="22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0" y="16"/>
                  </a:lnTo>
                  <a:lnTo>
                    <a:pt x="13" y="13"/>
                  </a:lnTo>
                  <a:lnTo>
                    <a:pt x="17" y="9"/>
                  </a:lnTo>
                  <a:lnTo>
                    <a:pt x="17" y="6"/>
                  </a:lnTo>
                  <a:lnTo>
                    <a:pt x="20" y="6"/>
                  </a:lnTo>
                  <a:lnTo>
                    <a:pt x="23" y="3"/>
                  </a:lnTo>
                  <a:lnTo>
                    <a:pt x="26" y="0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3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7" name="Freeform 51"/>
            <p:cNvSpPr/>
            <p:nvPr/>
          </p:nvSpPr>
          <p:spPr bwMode="auto">
            <a:xfrm>
              <a:off x="7064375" y="339725"/>
              <a:ext cx="50800" cy="61913"/>
            </a:xfrm>
            <a:custGeom>
              <a:avLst/>
              <a:gdLst>
                <a:gd name="T0" fmla="*/ 32 w 32"/>
                <a:gd name="T1" fmla="*/ 10 h 39"/>
                <a:gd name="T2" fmla="*/ 29 w 32"/>
                <a:gd name="T3" fmla="*/ 13 h 39"/>
                <a:gd name="T4" fmla="*/ 29 w 32"/>
                <a:gd name="T5" fmla="*/ 17 h 39"/>
                <a:gd name="T6" fmla="*/ 26 w 32"/>
                <a:gd name="T7" fmla="*/ 20 h 39"/>
                <a:gd name="T8" fmla="*/ 26 w 32"/>
                <a:gd name="T9" fmla="*/ 23 h 39"/>
                <a:gd name="T10" fmla="*/ 23 w 32"/>
                <a:gd name="T11" fmla="*/ 23 h 39"/>
                <a:gd name="T12" fmla="*/ 23 w 32"/>
                <a:gd name="T13" fmla="*/ 26 h 39"/>
                <a:gd name="T14" fmla="*/ 19 w 32"/>
                <a:gd name="T15" fmla="*/ 30 h 39"/>
                <a:gd name="T16" fmla="*/ 19 w 32"/>
                <a:gd name="T17" fmla="*/ 33 h 39"/>
                <a:gd name="T18" fmla="*/ 16 w 32"/>
                <a:gd name="T19" fmla="*/ 36 h 39"/>
                <a:gd name="T20" fmla="*/ 16 w 32"/>
                <a:gd name="T21" fmla="*/ 39 h 39"/>
                <a:gd name="T22" fmla="*/ 0 w 32"/>
                <a:gd name="T23" fmla="*/ 33 h 39"/>
                <a:gd name="T24" fmla="*/ 3 w 32"/>
                <a:gd name="T25" fmla="*/ 30 h 39"/>
                <a:gd name="T26" fmla="*/ 3 w 32"/>
                <a:gd name="T27" fmla="*/ 26 h 39"/>
                <a:gd name="T28" fmla="*/ 6 w 32"/>
                <a:gd name="T29" fmla="*/ 23 h 39"/>
                <a:gd name="T30" fmla="*/ 6 w 32"/>
                <a:gd name="T31" fmla="*/ 20 h 39"/>
                <a:gd name="T32" fmla="*/ 10 w 32"/>
                <a:gd name="T33" fmla="*/ 17 h 39"/>
                <a:gd name="T34" fmla="*/ 10 w 32"/>
                <a:gd name="T35" fmla="*/ 13 h 39"/>
                <a:gd name="T36" fmla="*/ 13 w 32"/>
                <a:gd name="T37" fmla="*/ 10 h 39"/>
                <a:gd name="T38" fmla="*/ 13 w 32"/>
                <a:gd name="T39" fmla="*/ 7 h 39"/>
                <a:gd name="T40" fmla="*/ 16 w 32"/>
                <a:gd name="T41" fmla="*/ 4 h 39"/>
                <a:gd name="T42" fmla="*/ 16 w 32"/>
                <a:gd name="T43" fmla="*/ 0 h 39"/>
                <a:gd name="T44" fmla="*/ 16 w 32"/>
                <a:gd name="T45" fmla="*/ 0 h 39"/>
                <a:gd name="T46" fmla="*/ 32 w 32"/>
                <a:gd name="T47" fmla="*/ 10 h 39"/>
                <a:gd name="T48" fmla="*/ 32 w 32"/>
                <a:gd name="T49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9">
                  <a:moveTo>
                    <a:pt x="32" y="10"/>
                  </a:moveTo>
                  <a:lnTo>
                    <a:pt x="29" y="13"/>
                  </a:lnTo>
                  <a:lnTo>
                    <a:pt x="29" y="17"/>
                  </a:lnTo>
                  <a:lnTo>
                    <a:pt x="26" y="20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23" y="26"/>
                  </a:lnTo>
                  <a:lnTo>
                    <a:pt x="19" y="30"/>
                  </a:lnTo>
                  <a:lnTo>
                    <a:pt x="19" y="33"/>
                  </a:lnTo>
                  <a:lnTo>
                    <a:pt x="16" y="36"/>
                  </a:lnTo>
                  <a:lnTo>
                    <a:pt x="16" y="39"/>
                  </a:lnTo>
                  <a:lnTo>
                    <a:pt x="0" y="33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6" y="23"/>
                  </a:lnTo>
                  <a:lnTo>
                    <a:pt x="6" y="20"/>
                  </a:lnTo>
                  <a:lnTo>
                    <a:pt x="10" y="17"/>
                  </a:lnTo>
                  <a:lnTo>
                    <a:pt x="10" y="13"/>
                  </a:lnTo>
                  <a:lnTo>
                    <a:pt x="13" y="10"/>
                  </a:lnTo>
                  <a:lnTo>
                    <a:pt x="13" y="7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32" y="10"/>
                  </a:lnTo>
                  <a:lnTo>
                    <a:pt x="3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8" name="Freeform 52"/>
            <p:cNvSpPr/>
            <p:nvPr/>
          </p:nvSpPr>
          <p:spPr bwMode="auto">
            <a:xfrm>
              <a:off x="7316788" y="34925"/>
              <a:ext cx="61913" cy="57150"/>
            </a:xfrm>
            <a:custGeom>
              <a:avLst/>
              <a:gdLst>
                <a:gd name="T0" fmla="*/ 36 w 39"/>
                <a:gd name="T1" fmla="*/ 16 h 36"/>
                <a:gd name="T2" fmla="*/ 33 w 39"/>
                <a:gd name="T3" fmla="*/ 20 h 36"/>
                <a:gd name="T4" fmla="*/ 30 w 39"/>
                <a:gd name="T5" fmla="*/ 23 h 36"/>
                <a:gd name="T6" fmla="*/ 26 w 39"/>
                <a:gd name="T7" fmla="*/ 23 h 36"/>
                <a:gd name="T8" fmla="*/ 23 w 39"/>
                <a:gd name="T9" fmla="*/ 26 h 36"/>
                <a:gd name="T10" fmla="*/ 23 w 39"/>
                <a:gd name="T11" fmla="*/ 29 h 36"/>
                <a:gd name="T12" fmla="*/ 20 w 39"/>
                <a:gd name="T13" fmla="*/ 29 h 36"/>
                <a:gd name="T14" fmla="*/ 17 w 39"/>
                <a:gd name="T15" fmla="*/ 33 h 36"/>
                <a:gd name="T16" fmla="*/ 13 w 39"/>
                <a:gd name="T17" fmla="*/ 36 h 36"/>
                <a:gd name="T18" fmla="*/ 13 w 39"/>
                <a:gd name="T19" fmla="*/ 36 h 36"/>
                <a:gd name="T20" fmla="*/ 0 w 39"/>
                <a:gd name="T21" fmla="*/ 23 h 36"/>
                <a:gd name="T22" fmla="*/ 4 w 39"/>
                <a:gd name="T23" fmla="*/ 20 h 36"/>
                <a:gd name="T24" fmla="*/ 7 w 39"/>
                <a:gd name="T25" fmla="*/ 20 h 36"/>
                <a:gd name="T26" fmla="*/ 10 w 39"/>
                <a:gd name="T27" fmla="*/ 16 h 36"/>
                <a:gd name="T28" fmla="*/ 10 w 39"/>
                <a:gd name="T29" fmla="*/ 13 h 36"/>
                <a:gd name="T30" fmla="*/ 13 w 39"/>
                <a:gd name="T31" fmla="*/ 13 h 36"/>
                <a:gd name="T32" fmla="*/ 17 w 39"/>
                <a:gd name="T33" fmla="*/ 10 h 36"/>
                <a:gd name="T34" fmla="*/ 20 w 39"/>
                <a:gd name="T35" fmla="*/ 7 h 36"/>
                <a:gd name="T36" fmla="*/ 23 w 39"/>
                <a:gd name="T37" fmla="*/ 7 h 36"/>
                <a:gd name="T38" fmla="*/ 26 w 39"/>
                <a:gd name="T39" fmla="*/ 3 h 36"/>
                <a:gd name="T40" fmla="*/ 30 w 39"/>
                <a:gd name="T41" fmla="*/ 3 h 36"/>
                <a:gd name="T42" fmla="*/ 30 w 39"/>
                <a:gd name="T43" fmla="*/ 0 h 36"/>
                <a:gd name="T44" fmla="*/ 39 w 39"/>
                <a:gd name="T45" fmla="*/ 16 h 36"/>
                <a:gd name="T46" fmla="*/ 39 w 39"/>
                <a:gd name="T47" fmla="*/ 16 h 36"/>
                <a:gd name="T48" fmla="*/ 36 w 39"/>
                <a:gd name="T49" fmla="*/ 1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36">
                  <a:moveTo>
                    <a:pt x="36" y="16"/>
                  </a:moveTo>
                  <a:lnTo>
                    <a:pt x="33" y="20"/>
                  </a:lnTo>
                  <a:lnTo>
                    <a:pt x="30" y="23"/>
                  </a:lnTo>
                  <a:lnTo>
                    <a:pt x="26" y="23"/>
                  </a:lnTo>
                  <a:lnTo>
                    <a:pt x="23" y="26"/>
                  </a:lnTo>
                  <a:lnTo>
                    <a:pt x="23" y="29"/>
                  </a:lnTo>
                  <a:lnTo>
                    <a:pt x="20" y="29"/>
                  </a:lnTo>
                  <a:lnTo>
                    <a:pt x="17" y="33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0" y="23"/>
                  </a:lnTo>
                  <a:lnTo>
                    <a:pt x="4" y="20"/>
                  </a:lnTo>
                  <a:lnTo>
                    <a:pt x="7" y="20"/>
                  </a:lnTo>
                  <a:lnTo>
                    <a:pt x="10" y="16"/>
                  </a:lnTo>
                  <a:lnTo>
                    <a:pt x="10" y="13"/>
                  </a:lnTo>
                  <a:lnTo>
                    <a:pt x="13" y="13"/>
                  </a:lnTo>
                  <a:lnTo>
                    <a:pt x="17" y="10"/>
                  </a:lnTo>
                  <a:lnTo>
                    <a:pt x="20" y="7"/>
                  </a:lnTo>
                  <a:lnTo>
                    <a:pt x="23" y="7"/>
                  </a:lnTo>
                  <a:lnTo>
                    <a:pt x="26" y="3"/>
                  </a:lnTo>
                  <a:lnTo>
                    <a:pt x="30" y="3"/>
                  </a:lnTo>
                  <a:lnTo>
                    <a:pt x="30" y="0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9" name="Freeform 53"/>
            <p:cNvSpPr/>
            <p:nvPr/>
          </p:nvSpPr>
          <p:spPr bwMode="auto">
            <a:xfrm>
              <a:off x="7151688" y="206375"/>
              <a:ext cx="52388" cy="57150"/>
            </a:xfrm>
            <a:custGeom>
              <a:avLst/>
              <a:gdLst>
                <a:gd name="T0" fmla="*/ 33 w 33"/>
                <a:gd name="T1" fmla="*/ 9 h 36"/>
                <a:gd name="T2" fmla="*/ 29 w 33"/>
                <a:gd name="T3" fmla="*/ 13 h 36"/>
                <a:gd name="T4" fmla="*/ 29 w 33"/>
                <a:gd name="T5" fmla="*/ 16 h 36"/>
                <a:gd name="T6" fmla="*/ 26 w 33"/>
                <a:gd name="T7" fmla="*/ 19 h 36"/>
                <a:gd name="T8" fmla="*/ 23 w 33"/>
                <a:gd name="T9" fmla="*/ 22 h 36"/>
                <a:gd name="T10" fmla="*/ 23 w 33"/>
                <a:gd name="T11" fmla="*/ 22 h 36"/>
                <a:gd name="T12" fmla="*/ 20 w 33"/>
                <a:gd name="T13" fmla="*/ 26 h 36"/>
                <a:gd name="T14" fmla="*/ 20 w 33"/>
                <a:gd name="T15" fmla="*/ 29 h 36"/>
                <a:gd name="T16" fmla="*/ 16 w 33"/>
                <a:gd name="T17" fmla="*/ 32 h 36"/>
                <a:gd name="T18" fmla="*/ 13 w 33"/>
                <a:gd name="T19" fmla="*/ 36 h 36"/>
                <a:gd name="T20" fmla="*/ 13 w 33"/>
                <a:gd name="T21" fmla="*/ 36 h 36"/>
                <a:gd name="T22" fmla="*/ 0 w 33"/>
                <a:gd name="T23" fmla="*/ 26 h 36"/>
                <a:gd name="T24" fmla="*/ 0 w 33"/>
                <a:gd name="T25" fmla="*/ 26 h 36"/>
                <a:gd name="T26" fmla="*/ 3 w 33"/>
                <a:gd name="T27" fmla="*/ 22 h 36"/>
                <a:gd name="T28" fmla="*/ 3 w 33"/>
                <a:gd name="T29" fmla="*/ 19 h 36"/>
                <a:gd name="T30" fmla="*/ 7 w 33"/>
                <a:gd name="T31" fmla="*/ 16 h 36"/>
                <a:gd name="T32" fmla="*/ 10 w 33"/>
                <a:gd name="T33" fmla="*/ 13 h 36"/>
                <a:gd name="T34" fmla="*/ 10 w 33"/>
                <a:gd name="T35" fmla="*/ 9 h 36"/>
                <a:gd name="T36" fmla="*/ 13 w 33"/>
                <a:gd name="T37" fmla="*/ 9 h 36"/>
                <a:gd name="T38" fmla="*/ 16 w 33"/>
                <a:gd name="T39" fmla="*/ 6 h 36"/>
                <a:gd name="T40" fmla="*/ 16 w 33"/>
                <a:gd name="T41" fmla="*/ 3 h 36"/>
                <a:gd name="T42" fmla="*/ 20 w 33"/>
                <a:gd name="T43" fmla="*/ 0 h 36"/>
                <a:gd name="T44" fmla="*/ 20 w 33"/>
                <a:gd name="T45" fmla="*/ 0 h 36"/>
                <a:gd name="T46" fmla="*/ 33 w 33"/>
                <a:gd name="T47" fmla="*/ 9 h 36"/>
                <a:gd name="T48" fmla="*/ 33 w 33"/>
                <a:gd name="T49" fmla="*/ 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" h="36">
                  <a:moveTo>
                    <a:pt x="33" y="9"/>
                  </a:moveTo>
                  <a:lnTo>
                    <a:pt x="29" y="13"/>
                  </a:lnTo>
                  <a:lnTo>
                    <a:pt x="29" y="16"/>
                  </a:lnTo>
                  <a:lnTo>
                    <a:pt x="26" y="19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0" y="26"/>
                  </a:lnTo>
                  <a:lnTo>
                    <a:pt x="20" y="29"/>
                  </a:lnTo>
                  <a:lnTo>
                    <a:pt x="16" y="32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7" y="16"/>
                  </a:lnTo>
                  <a:lnTo>
                    <a:pt x="10" y="13"/>
                  </a:lnTo>
                  <a:lnTo>
                    <a:pt x="10" y="9"/>
                  </a:lnTo>
                  <a:lnTo>
                    <a:pt x="13" y="9"/>
                  </a:lnTo>
                  <a:lnTo>
                    <a:pt x="16" y="6"/>
                  </a:lnTo>
                  <a:lnTo>
                    <a:pt x="16" y="3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3" y="9"/>
                  </a:lnTo>
                  <a:lnTo>
                    <a:pt x="3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0" name="Freeform 54"/>
            <p:cNvSpPr/>
            <p:nvPr/>
          </p:nvSpPr>
          <p:spPr bwMode="auto">
            <a:xfrm>
              <a:off x="7105650" y="273050"/>
              <a:ext cx="50800" cy="57150"/>
            </a:xfrm>
            <a:custGeom>
              <a:avLst/>
              <a:gdLst>
                <a:gd name="T0" fmla="*/ 32 w 32"/>
                <a:gd name="T1" fmla="*/ 10 h 36"/>
                <a:gd name="T2" fmla="*/ 29 w 32"/>
                <a:gd name="T3" fmla="*/ 13 h 36"/>
                <a:gd name="T4" fmla="*/ 29 w 32"/>
                <a:gd name="T5" fmla="*/ 16 h 36"/>
                <a:gd name="T6" fmla="*/ 26 w 32"/>
                <a:gd name="T7" fmla="*/ 16 h 36"/>
                <a:gd name="T8" fmla="*/ 23 w 32"/>
                <a:gd name="T9" fmla="*/ 20 h 36"/>
                <a:gd name="T10" fmla="*/ 23 w 32"/>
                <a:gd name="T11" fmla="*/ 23 h 36"/>
                <a:gd name="T12" fmla="*/ 19 w 32"/>
                <a:gd name="T13" fmla="*/ 26 h 36"/>
                <a:gd name="T14" fmla="*/ 19 w 32"/>
                <a:gd name="T15" fmla="*/ 29 h 36"/>
                <a:gd name="T16" fmla="*/ 16 w 32"/>
                <a:gd name="T17" fmla="*/ 33 h 36"/>
                <a:gd name="T18" fmla="*/ 16 w 32"/>
                <a:gd name="T19" fmla="*/ 36 h 36"/>
                <a:gd name="T20" fmla="*/ 13 w 32"/>
                <a:gd name="T21" fmla="*/ 36 h 36"/>
                <a:gd name="T22" fmla="*/ 0 w 32"/>
                <a:gd name="T23" fmla="*/ 29 h 36"/>
                <a:gd name="T24" fmla="*/ 0 w 32"/>
                <a:gd name="T25" fmla="*/ 26 h 36"/>
                <a:gd name="T26" fmla="*/ 3 w 32"/>
                <a:gd name="T27" fmla="*/ 23 h 36"/>
                <a:gd name="T28" fmla="*/ 3 w 32"/>
                <a:gd name="T29" fmla="*/ 20 h 36"/>
                <a:gd name="T30" fmla="*/ 6 w 32"/>
                <a:gd name="T31" fmla="*/ 16 h 36"/>
                <a:gd name="T32" fmla="*/ 6 w 32"/>
                <a:gd name="T33" fmla="*/ 13 h 36"/>
                <a:gd name="T34" fmla="*/ 10 w 32"/>
                <a:gd name="T35" fmla="*/ 10 h 36"/>
                <a:gd name="T36" fmla="*/ 13 w 32"/>
                <a:gd name="T37" fmla="*/ 10 h 36"/>
                <a:gd name="T38" fmla="*/ 13 w 32"/>
                <a:gd name="T39" fmla="*/ 7 h 36"/>
                <a:gd name="T40" fmla="*/ 16 w 32"/>
                <a:gd name="T41" fmla="*/ 3 h 36"/>
                <a:gd name="T42" fmla="*/ 16 w 32"/>
                <a:gd name="T43" fmla="*/ 0 h 36"/>
                <a:gd name="T44" fmla="*/ 16 w 32"/>
                <a:gd name="T45" fmla="*/ 0 h 36"/>
                <a:gd name="T46" fmla="*/ 32 w 32"/>
                <a:gd name="T47" fmla="*/ 10 h 36"/>
                <a:gd name="T48" fmla="*/ 32 w 32"/>
                <a:gd name="T49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6">
                  <a:moveTo>
                    <a:pt x="32" y="10"/>
                  </a:moveTo>
                  <a:lnTo>
                    <a:pt x="29" y="13"/>
                  </a:lnTo>
                  <a:lnTo>
                    <a:pt x="29" y="16"/>
                  </a:lnTo>
                  <a:lnTo>
                    <a:pt x="26" y="16"/>
                  </a:lnTo>
                  <a:lnTo>
                    <a:pt x="23" y="20"/>
                  </a:lnTo>
                  <a:lnTo>
                    <a:pt x="23" y="23"/>
                  </a:lnTo>
                  <a:lnTo>
                    <a:pt x="19" y="26"/>
                  </a:lnTo>
                  <a:lnTo>
                    <a:pt x="19" y="29"/>
                  </a:lnTo>
                  <a:lnTo>
                    <a:pt x="16" y="33"/>
                  </a:lnTo>
                  <a:lnTo>
                    <a:pt x="16" y="36"/>
                  </a:lnTo>
                  <a:lnTo>
                    <a:pt x="13" y="36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6" y="16"/>
                  </a:lnTo>
                  <a:lnTo>
                    <a:pt x="6" y="13"/>
                  </a:lnTo>
                  <a:lnTo>
                    <a:pt x="10" y="10"/>
                  </a:lnTo>
                  <a:lnTo>
                    <a:pt x="13" y="10"/>
                  </a:lnTo>
                  <a:lnTo>
                    <a:pt x="13" y="7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32" y="10"/>
                  </a:lnTo>
                  <a:lnTo>
                    <a:pt x="3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1" name="Freeform 55"/>
            <p:cNvSpPr/>
            <p:nvPr/>
          </p:nvSpPr>
          <p:spPr bwMode="auto">
            <a:xfrm>
              <a:off x="8732838" y="495300"/>
              <a:ext cx="41275" cy="61913"/>
            </a:xfrm>
            <a:custGeom>
              <a:avLst/>
              <a:gdLst>
                <a:gd name="T0" fmla="*/ 9 w 26"/>
                <a:gd name="T1" fmla="*/ 39 h 39"/>
                <a:gd name="T2" fmla="*/ 9 w 26"/>
                <a:gd name="T3" fmla="*/ 36 h 39"/>
                <a:gd name="T4" fmla="*/ 9 w 26"/>
                <a:gd name="T5" fmla="*/ 33 h 39"/>
                <a:gd name="T6" fmla="*/ 6 w 26"/>
                <a:gd name="T7" fmla="*/ 29 h 39"/>
                <a:gd name="T8" fmla="*/ 6 w 26"/>
                <a:gd name="T9" fmla="*/ 26 h 39"/>
                <a:gd name="T10" fmla="*/ 6 w 26"/>
                <a:gd name="T11" fmla="*/ 23 h 39"/>
                <a:gd name="T12" fmla="*/ 3 w 26"/>
                <a:gd name="T13" fmla="*/ 16 h 39"/>
                <a:gd name="T14" fmla="*/ 3 w 26"/>
                <a:gd name="T15" fmla="*/ 13 h 39"/>
                <a:gd name="T16" fmla="*/ 3 w 26"/>
                <a:gd name="T17" fmla="*/ 10 h 39"/>
                <a:gd name="T18" fmla="*/ 0 w 26"/>
                <a:gd name="T19" fmla="*/ 7 h 39"/>
                <a:gd name="T20" fmla="*/ 0 w 26"/>
                <a:gd name="T21" fmla="*/ 7 h 39"/>
                <a:gd name="T22" fmla="*/ 16 w 26"/>
                <a:gd name="T23" fmla="*/ 0 h 39"/>
                <a:gd name="T24" fmla="*/ 16 w 26"/>
                <a:gd name="T25" fmla="*/ 3 h 39"/>
                <a:gd name="T26" fmla="*/ 19 w 26"/>
                <a:gd name="T27" fmla="*/ 7 h 39"/>
                <a:gd name="T28" fmla="*/ 19 w 26"/>
                <a:gd name="T29" fmla="*/ 10 h 39"/>
                <a:gd name="T30" fmla="*/ 19 w 26"/>
                <a:gd name="T31" fmla="*/ 13 h 39"/>
                <a:gd name="T32" fmla="*/ 22 w 26"/>
                <a:gd name="T33" fmla="*/ 16 h 39"/>
                <a:gd name="T34" fmla="*/ 22 w 26"/>
                <a:gd name="T35" fmla="*/ 20 h 39"/>
                <a:gd name="T36" fmla="*/ 22 w 26"/>
                <a:gd name="T37" fmla="*/ 23 h 39"/>
                <a:gd name="T38" fmla="*/ 26 w 26"/>
                <a:gd name="T39" fmla="*/ 26 h 39"/>
                <a:gd name="T40" fmla="*/ 26 w 26"/>
                <a:gd name="T41" fmla="*/ 29 h 39"/>
                <a:gd name="T42" fmla="*/ 26 w 26"/>
                <a:gd name="T43" fmla="*/ 33 h 39"/>
                <a:gd name="T44" fmla="*/ 26 w 26"/>
                <a:gd name="T45" fmla="*/ 36 h 39"/>
                <a:gd name="T46" fmla="*/ 9 w 26"/>
                <a:gd name="T47" fmla="*/ 39 h 39"/>
                <a:gd name="T48" fmla="*/ 9 w 26"/>
                <a:gd name="T4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" h="39">
                  <a:moveTo>
                    <a:pt x="9" y="39"/>
                  </a:moveTo>
                  <a:lnTo>
                    <a:pt x="9" y="36"/>
                  </a:lnTo>
                  <a:lnTo>
                    <a:pt x="9" y="33"/>
                  </a:lnTo>
                  <a:lnTo>
                    <a:pt x="6" y="29"/>
                  </a:lnTo>
                  <a:lnTo>
                    <a:pt x="6" y="26"/>
                  </a:lnTo>
                  <a:lnTo>
                    <a:pt x="6" y="23"/>
                  </a:lnTo>
                  <a:lnTo>
                    <a:pt x="3" y="16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3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22" y="23"/>
                  </a:lnTo>
                  <a:lnTo>
                    <a:pt x="26" y="26"/>
                  </a:lnTo>
                  <a:lnTo>
                    <a:pt x="26" y="29"/>
                  </a:lnTo>
                  <a:lnTo>
                    <a:pt x="26" y="33"/>
                  </a:lnTo>
                  <a:lnTo>
                    <a:pt x="26" y="36"/>
                  </a:lnTo>
                  <a:lnTo>
                    <a:pt x="9" y="39"/>
                  </a:lnTo>
                  <a:lnTo>
                    <a:pt x="9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2" name="Freeform 56"/>
            <p:cNvSpPr/>
            <p:nvPr/>
          </p:nvSpPr>
          <p:spPr bwMode="auto">
            <a:xfrm>
              <a:off x="8712200" y="1054100"/>
              <a:ext cx="46038" cy="61913"/>
            </a:xfrm>
            <a:custGeom>
              <a:avLst/>
              <a:gdLst>
                <a:gd name="T0" fmla="*/ 29 w 29"/>
                <a:gd name="T1" fmla="*/ 10 h 39"/>
                <a:gd name="T2" fmla="*/ 26 w 29"/>
                <a:gd name="T3" fmla="*/ 13 h 39"/>
                <a:gd name="T4" fmla="*/ 26 w 29"/>
                <a:gd name="T5" fmla="*/ 16 h 39"/>
                <a:gd name="T6" fmla="*/ 26 w 29"/>
                <a:gd name="T7" fmla="*/ 19 h 39"/>
                <a:gd name="T8" fmla="*/ 22 w 29"/>
                <a:gd name="T9" fmla="*/ 23 h 39"/>
                <a:gd name="T10" fmla="*/ 22 w 29"/>
                <a:gd name="T11" fmla="*/ 26 h 39"/>
                <a:gd name="T12" fmla="*/ 19 w 29"/>
                <a:gd name="T13" fmla="*/ 29 h 39"/>
                <a:gd name="T14" fmla="*/ 19 w 29"/>
                <a:gd name="T15" fmla="*/ 32 h 39"/>
                <a:gd name="T16" fmla="*/ 19 w 29"/>
                <a:gd name="T17" fmla="*/ 36 h 39"/>
                <a:gd name="T18" fmla="*/ 16 w 29"/>
                <a:gd name="T19" fmla="*/ 39 h 39"/>
                <a:gd name="T20" fmla="*/ 0 w 29"/>
                <a:gd name="T21" fmla="*/ 32 h 39"/>
                <a:gd name="T22" fmla="*/ 3 w 29"/>
                <a:gd name="T23" fmla="*/ 29 h 39"/>
                <a:gd name="T24" fmla="*/ 3 w 29"/>
                <a:gd name="T25" fmla="*/ 26 h 39"/>
                <a:gd name="T26" fmla="*/ 6 w 29"/>
                <a:gd name="T27" fmla="*/ 23 h 39"/>
                <a:gd name="T28" fmla="*/ 6 w 29"/>
                <a:gd name="T29" fmla="*/ 19 h 39"/>
                <a:gd name="T30" fmla="*/ 6 w 29"/>
                <a:gd name="T31" fmla="*/ 16 h 39"/>
                <a:gd name="T32" fmla="*/ 9 w 29"/>
                <a:gd name="T33" fmla="*/ 13 h 39"/>
                <a:gd name="T34" fmla="*/ 9 w 29"/>
                <a:gd name="T35" fmla="*/ 10 h 39"/>
                <a:gd name="T36" fmla="*/ 9 w 29"/>
                <a:gd name="T37" fmla="*/ 6 h 39"/>
                <a:gd name="T38" fmla="*/ 13 w 29"/>
                <a:gd name="T39" fmla="*/ 3 h 39"/>
                <a:gd name="T40" fmla="*/ 13 w 29"/>
                <a:gd name="T41" fmla="*/ 0 h 39"/>
                <a:gd name="T42" fmla="*/ 13 w 29"/>
                <a:gd name="T43" fmla="*/ 0 h 39"/>
                <a:gd name="T44" fmla="*/ 29 w 29"/>
                <a:gd name="T45" fmla="*/ 6 h 39"/>
                <a:gd name="T46" fmla="*/ 29 w 29"/>
                <a:gd name="T47" fmla="*/ 6 h 39"/>
                <a:gd name="T48" fmla="*/ 29 w 29"/>
                <a:gd name="T49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39">
                  <a:moveTo>
                    <a:pt x="29" y="10"/>
                  </a:moveTo>
                  <a:lnTo>
                    <a:pt x="26" y="13"/>
                  </a:lnTo>
                  <a:lnTo>
                    <a:pt x="26" y="16"/>
                  </a:lnTo>
                  <a:lnTo>
                    <a:pt x="26" y="19"/>
                  </a:lnTo>
                  <a:lnTo>
                    <a:pt x="22" y="23"/>
                  </a:lnTo>
                  <a:lnTo>
                    <a:pt x="22" y="26"/>
                  </a:lnTo>
                  <a:lnTo>
                    <a:pt x="19" y="29"/>
                  </a:lnTo>
                  <a:lnTo>
                    <a:pt x="19" y="32"/>
                  </a:lnTo>
                  <a:lnTo>
                    <a:pt x="19" y="36"/>
                  </a:lnTo>
                  <a:lnTo>
                    <a:pt x="16" y="39"/>
                  </a:lnTo>
                  <a:lnTo>
                    <a:pt x="0" y="32"/>
                  </a:lnTo>
                  <a:lnTo>
                    <a:pt x="3" y="29"/>
                  </a:lnTo>
                  <a:lnTo>
                    <a:pt x="3" y="26"/>
                  </a:lnTo>
                  <a:lnTo>
                    <a:pt x="6" y="23"/>
                  </a:lnTo>
                  <a:lnTo>
                    <a:pt x="6" y="19"/>
                  </a:lnTo>
                  <a:lnTo>
                    <a:pt x="6" y="16"/>
                  </a:lnTo>
                  <a:lnTo>
                    <a:pt x="9" y="13"/>
                  </a:lnTo>
                  <a:lnTo>
                    <a:pt x="9" y="10"/>
                  </a:lnTo>
                  <a:lnTo>
                    <a:pt x="9" y="6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3" name="Freeform 57"/>
            <p:cNvSpPr/>
            <p:nvPr/>
          </p:nvSpPr>
          <p:spPr bwMode="auto">
            <a:xfrm>
              <a:off x="8510588" y="128587"/>
              <a:ext cx="55563" cy="57150"/>
            </a:xfrm>
            <a:custGeom>
              <a:avLst/>
              <a:gdLst>
                <a:gd name="T0" fmla="*/ 22 w 35"/>
                <a:gd name="T1" fmla="*/ 36 h 36"/>
                <a:gd name="T2" fmla="*/ 19 w 35"/>
                <a:gd name="T3" fmla="*/ 32 h 36"/>
                <a:gd name="T4" fmla="*/ 16 w 35"/>
                <a:gd name="T5" fmla="*/ 29 h 36"/>
                <a:gd name="T6" fmla="*/ 13 w 35"/>
                <a:gd name="T7" fmla="*/ 26 h 36"/>
                <a:gd name="T8" fmla="*/ 13 w 35"/>
                <a:gd name="T9" fmla="*/ 23 h 36"/>
                <a:gd name="T10" fmla="*/ 9 w 35"/>
                <a:gd name="T11" fmla="*/ 23 h 36"/>
                <a:gd name="T12" fmla="*/ 6 w 35"/>
                <a:gd name="T13" fmla="*/ 19 h 36"/>
                <a:gd name="T14" fmla="*/ 6 w 35"/>
                <a:gd name="T15" fmla="*/ 16 h 36"/>
                <a:gd name="T16" fmla="*/ 3 w 35"/>
                <a:gd name="T17" fmla="*/ 16 h 36"/>
                <a:gd name="T18" fmla="*/ 0 w 35"/>
                <a:gd name="T19" fmla="*/ 13 h 36"/>
                <a:gd name="T20" fmla="*/ 13 w 35"/>
                <a:gd name="T21" fmla="*/ 0 h 36"/>
                <a:gd name="T22" fmla="*/ 13 w 35"/>
                <a:gd name="T23" fmla="*/ 3 h 36"/>
                <a:gd name="T24" fmla="*/ 16 w 35"/>
                <a:gd name="T25" fmla="*/ 6 h 36"/>
                <a:gd name="T26" fmla="*/ 19 w 35"/>
                <a:gd name="T27" fmla="*/ 6 h 36"/>
                <a:gd name="T28" fmla="*/ 22 w 35"/>
                <a:gd name="T29" fmla="*/ 10 h 36"/>
                <a:gd name="T30" fmla="*/ 26 w 35"/>
                <a:gd name="T31" fmla="*/ 13 h 36"/>
                <a:gd name="T32" fmla="*/ 26 w 35"/>
                <a:gd name="T33" fmla="*/ 16 h 36"/>
                <a:gd name="T34" fmla="*/ 29 w 35"/>
                <a:gd name="T35" fmla="*/ 16 h 36"/>
                <a:gd name="T36" fmla="*/ 32 w 35"/>
                <a:gd name="T37" fmla="*/ 19 h 36"/>
                <a:gd name="T38" fmla="*/ 32 w 35"/>
                <a:gd name="T39" fmla="*/ 23 h 36"/>
                <a:gd name="T40" fmla="*/ 35 w 35"/>
                <a:gd name="T41" fmla="*/ 26 h 36"/>
                <a:gd name="T42" fmla="*/ 22 w 35"/>
                <a:gd name="T43" fmla="*/ 36 h 36"/>
                <a:gd name="T44" fmla="*/ 22 w 35"/>
                <a:gd name="T4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" h="36">
                  <a:moveTo>
                    <a:pt x="22" y="36"/>
                  </a:moveTo>
                  <a:lnTo>
                    <a:pt x="19" y="32"/>
                  </a:lnTo>
                  <a:lnTo>
                    <a:pt x="16" y="29"/>
                  </a:lnTo>
                  <a:lnTo>
                    <a:pt x="13" y="26"/>
                  </a:lnTo>
                  <a:lnTo>
                    <a:pt x="13" y="23"/>
                  </a:lnTo>
                  <a:lnTo>
                    <a:pt x="9" y="23"/>
                  </a:lnTo>
                  <a:lnTo>
                    <a:pt x="6" y="19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0" y="13"/>
                  </a:lnTo>
                  <a:lnTo>
                    <a:pt x="13" y="0"/>
                  </a:lnTo>
                  <a:lnTo>
                    <a:pt x="13" y="3"/>
                  </a:lnTo>
                  <a:lnTo>
                    <a:pt x="16" y="6"/>
                  </a:lnTo>
                  <a:lnTo>
                    <a:pt x="19" y="6"/>
                  </a:lnTo>
                  <a:lnTo>
                    <a:pt x="22" y="10"/>
                  </a:lnTo>
                  <a:lnTo>
                    <a:pt x="26" y="13"/>
                  </a:lnTo>
                  <a:lnTo>
                    <a:pt x="26" y="16"/>
                  </a:lnTo>
                  <a:lnTo>
                    <a:pt x="29" y="16"/>
                  </a:lnTo>
                  <a:lnTo>
                    <a:pt x="32" y="19"/>
                  </a:lnTo>
                  <a:lnTo>
                    <a:pt x="32" y="23"/>
                  </a:lnTo>
                  <a:lnTo>
                    <a:pt x="35" y="26"/>
                  </a:lnTo>
                  <a:lnTo>
                    <a:pt x="22" y="36"/>
                  </a:lnTo>
                  <a:lnTo>
                    <a:pt x="2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4" name="Freeform 58"/>
            <p:cNvSpPr/>
            <p:nvPr/>
          </p:nvSpPr>
          <p:spPr bwMode="auto">
            <a:xfrm>
              <a:off x="8566150" y="190500"/>
              <a:ext cx="52388" cy="57150"/>
            </a:xfrm>
            <a:custGeom>
              <a:avLst/>
              <a:gdLst>
                <a:gd name="T0" fmla="*/ 20 w 33"/>
                <a:gd name="T1" fmla="*/ 36 h 36"/>
                <a:gd name="T2" fmla="*/ 17 w 33"/>
                <a:gd name="T3" fmla="*/ 32 h 36"/>
                <a:gd name="T4" fmla="*/ 17 w 33"/>
                <a:gd name="T5" fmla="*/ 29 h 36"/>
                <a:gd name="T6" fmla="*/ 13 w 33"/>
                <a:gd name="T7" fmla="*/ 26 h 36"/>
                <a:gd name="T8" fmla="*/ 10 w 33"/>
                <a:gd name="T9" fmla="*/ 23 h 36"/>
                <a:gd name="T10" fmla="*/ 10 w 33"/>
                <a:gd name="T11" fmla="*/ 23 h 36"/>
                <a:gd name="T12" fmla="*/ 7 w 33"/>
                <a:gd name="T13" fmla="*/ 19 h 36"/>
                <a:gd name="T14" fmla="*/ 4 w 33"/>
                <a:gd name="T15" fmla="*/ 16 h 36"/>
                <a:gd name="T16" fmla="*/ 4 w 33"/>
                <a:gd name="T17" fmla="*/ 13 h 36"/>
                <a:gd name="T18" fmla="*/ 0 w 33"/>
                <a:gd name="T19" fmla="*/ 10 h 36"/>
                <a:gd name="T20" fmla="*/ 0 w 33"/>
                <a:gd name="T21" fmla="*/ 10 h 36"/>
                <a:gd name="T22" fmla="*/ 13 w 33"/>
                <a:gd name="T23" fmla="*/ 0 h 36"/>
                <a:gd name="T24" fmla="*/ 13 w 33"/>
                <a:gd name="T25" fmla="*/ 0 h 36"/>
                <a:gd name="T26" fmla="*/ 17 w 33"/>
                <a:gd name="T27" fmla="*/ 3 h 36"/>
                <a:gd name="T28" fmla="*/ 17 w 33"/>
                <a:gd name="T29" fmla="*/ 6 h 36"/>
                <a:gd name="T30" fmla="*/ 20 w 33"/>
                <a:gd name="T31" fmla="*/ 6 h 36"/>
                <a:gd name="T32" fmla="*/ 23 w 33"/>
                <a:gd name="T33" fmla="*/ 10 h 36"/>
                <a:gd name="T34" fmla="*/ 23 w 33"/>
                <a:gd name="T35" fmla="*/ 13 h 36"/>
                <a:gd name="T36" fmla="*/ 26 w 33"/>
                <a:gd name="T37" fmla="*/ 16 h 36"/>
                <a:gd name="T38" fmla="*/ 30 w 33"/>
                <a:gd name="T39" fmla="*/ 19 h 36"/>
                <a:gd name="T40" fmla="*/ 30 w 33"/>
                <a:gd name="T41" fmla="*/ 23 h 36"/>
                <a:gd name="T42" fmla="*/ 33 w 33"/>
                <a:gd name="T43" fmla="*/ 26 h 36"/>
                <a:gd name="T44" fmla="*/ 33 w 33"/>
                <a:gd name="T45" fmla="*/ 26 h 36"/>
                <a:gd name="T46" fmla="*/ 20 w 33"/>
                <a:gd name="T47" fmla="*/ 36 h 36"/>
                <a:gd name="T48" fmla="*/ 20 w 33"/>
                <a:gd name="T4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" h="36">
                  <a:moveTo>
                    <a:pt x="20" y="36"/>
                  </a:moveTo>
                  <a:lnTo>
                    <a:pt x="17" y="32"/>
                  </a:lnTo>
                  <a:lnTo>
                    <a:pt x="17" y="29"/>
                  </a:lnTo>
                  <a:lnTo>
                    <a:pt x="13" y="26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7" y="19"/>
                  </a:lnTo>
                  <a:lnTo>
                    <a:pt x="4" y="16"/>
                  </a:lnTo>
                  <a:lnTo>
                    <a:pt x="4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3"/>
                  </a:lnTo>
                  <a:lnTo>
                    <a:pt x="17" y="6"/>
                  </a:lnTo>
                  <a:lnTo>
                    <a:pt x="20" y="6"/>
                  </a:lnTo>
                  <a:lnTo>
                    <a:pt x="23" y="10"/>
                  </a:lnTo>
                  <a:lnTo>
                    <a:pt x="23" y="13"/>
                  </a:lnTo>
                  <a:lnTo>
                    <a:pt x="26" y="16"/>
                  </a:lnTo>
                  <a:lnTo>
                    <a:pt x="30" y="19"/>
                  </a:lnTo>
                  <a:lnTo>
                    <a:pt x="30" y="23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20" y="36"/>
                  </a:lnTo>
                  <a:lnTo>
                    <a:pt x="2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5" name="Freeform 59"/>
            <p:cNvSpPr/>
            <p:nvPr/>
          </p:nvSpPr>
          <p:spPr bwMode="auto">
            <a:xfrm>
              <a:off x="8597900" y="1271587"/>
              <a:ext cx="50800" cy="57150"/>
            </a:xfrm>
            <a:custGeom>
              <a:avLst/>
              <a:gdLst>
                <a:gd name="T0" fmla="*/ 29 w 32"/>
                <a:gd name="T1" fmla="*/ 13 h 36"/>
                <a:gd name="T2" fmla="*/ 26 w 32"/>
                <a:gd name="T3" fmla="*/ 16 h 36"/>
                <a:gd name="T4" fmla="*/ 26 w 32"/>
                <a:gd name="T5" fmla="*/ 19 h 36"/>
                <a:gd name="T6" fmla="*/ 23 w 32"/>
                <a:gd name="T7" fmla="*/ 23 h 36"/>
                <a:gd name="T8" fmla="*/ 19 w 32"/>
                <a:gd name="T9" fmla="*/ 26 h 36"/>
                <a:gd name="T10" fmla="*/ 19 w 32"/>
                <a:gd name="T11" fmla="*/ 29 h 36"/>
                <a:gd name="T12" fmla="*/ 16 w 32"/>
                <a:gd name="T13" fmla="*/ 32 h 36"/>
                <a:gd name="T14" fmla="*/ 13 w 32"/>
                <a:gd name="T15" fmla="*/ 32 h 36"/>
                <a:gd name="T16" fmla="*/ 13 w 32"/>
                <a:gd name="T17" fmla="*/ 36 h 36"/>
                <a:gd name="T18" fmla="*/ 13 w 32"/>
                <a:gd name="T19" fmla="*/ 36 h 36"/>
                <a:gd name="T20" fmla="*/ 0 w 32"/>
                <a:gd name="T21" fmla="*/ 26 h 36"/>
                <a:gd name="T22" fmla="*/ 0 w 32"/>
                <a:gd name="T23" fmla="*/ 26 h 36"/>
                <a:gd name="T24" fmla="*/ 0 w 32"/>
                <a:gd name="T25" fmla="*/ 23 h 36"/>
                <a:gd name="T26" fmla="*/ 3 w 32"/>
                <a:gd name="T27" fmla="*/ 23 h 36"/>
                <a:gd name="T28" fmla="*/ 3 w 32"/>
                <a:gd name="T29" fmla="*/ 19 h 36"/>
                <a:gd name="T30" fmla="*/ 6 w 32"/>
                <a:gd name="T31" fmla="*/ 16 h 36"/>
                <a:gd name="T32" fmla="*/ 10 w 32"/>
                <a:gd name="T33" fmla="*/ 13 h 36"/>
                <a:gd name="T34" fmla="*/ 10 w 32"/>
                <a:gd name="T35" fmla="*/ 9 h 36"/>
                <a:gd name="T36" fmla="*/ 13 w 32"/>
                <a:gd name="T37" fmla="*/ 6 h 36"/>
                <a:gd name="T38" fmla="*/ 13 w 32"/>
                <a:gd name="T39" fmla="*/ 3 h 36"/>
                <a:gd name="T40" fmla="*/ 16 w 32"/>
                <a:gd name="T41" fmla="*/ 3 h 36"/>
                <a:gd name="T42" fmla="*/ 19 w 32"/>
                <a:gd name="T43" fmla="*/ 0 h 36"/>
                <a:gd name="T44" fmla="*/ 32 w 32"/>
                <a:gd name="T45" fmla="*/ 9 h 36"/>
                <a:gd name="T46" fmla="*/ 29 w 32"/>
                <a:gd name="T47" fmla="*/ 13 h 36"/>
                <a:gd name="T48" fmla="*/ 29 w 32"/>
                <a:gd name="T49" fmla="*/ 1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6">
                  <a:moveTo>
                    <a:pt x="29" y="13"/>
                  </a:moveTo>
                  <a:lnTo>
                    <a:pt x="26" y="16"/>
                  </a:lnTo>
                  <a:lnTo>
                    <a:pt x="26" y="19"/>
                  </a:lnTo>
                  <a:lnTo>
                    <a:pt x="23" y="23"/>
                  </a:lnTo>
                  <a:lnTo>
                    <a:pt x="19" y="26"/>
                  </a:lnTo>
                  <a:lnTo>
                    <a:pt x="19" y="29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3" y="19"/>
                  </a:lnTo>
                  <a:lnTo>
                    <a:pt x="6" y="16"/>
                  </a:lnTo>
                  <a:lnTo>
                    <a:pt x="10" y="13"/>
                  </a:lnTo>
                  <a:lnTo>
                    <a:pt x="10" y="9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9" y="0"/>
                  </a:lnTo>
                  <a:lnTo>
                    <a:pt x="32" y="9"/>
                  </a:lnTo>
                  <a:lnTo>
                    <a:pt x="29" y="13"/>
                  </a:lnTo>
                  <a:lnTo>
                    <a:pt x="29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6" name="Freeform 60"/>
            <p:cNvSpPr/>
            <p:nvPr/>
          </p:nvSpPr>
          <p:spPr bwMode="auto">
            <a:xfrm>
              <a:off x="8639175" y="1203325"/>
              <a:ext cx="52388" cy="57150"/>
            </a:xfrm>
            <a:custGeom>
              <a:avLst/>
              <a:gdLst>
                <a:gd name="T0" fmla="*/ 29 w 33"/>
                <a:gd name="T1" fmla="*/ 13 h 36"/>
                <a:gd name="T2" fmla="*/ 29 w 33"/>
                <a:gd name="T3" fmla="*/ 17 h 36"/>
                <a:gd name="T4" fmla="*/ 26 w 33"/>
                <a:gd name="T5" fmla="*/ 20 h 36"/>
                <a:gd name="T6" fmla="*/ 26 w 33"/>
                <a:gd name="T7" fmla="*/ 23 h 36"/>
                <a:gd name="T8" fmla="*/ 23 w 33"/>
                <a:gd name="T9" fmla="*/ 26 h 36"/>
                <a:gd name="T10" fmla="*/ 23 w 33"/>
                <a:gd name="T11" fmla="*/ 30 h 36"/>
                <a:gd name="T12" fmla="*/ 19 w 33"/>
                <a:gd name="T13" fmla="*/ 30 h 36"/>
                <a:gd name="T14" fmla="*/ 16 w 33"/>
                <a:gd name="T15" fmla="*/ 33 h 36"/>
                <a:gd name="T16" fmla="*/ 16 w 33"/>
                <a:gd name="T17" fmla="*/ 36 h 36"/>
                <a:gd name="T18" fmla="*/ 16 w 33"/>
                <a:gd name="T19" fmla="*/ 36 h 36"/>
                <a:gd name="T20" fmla="*/ 0 w 33"/>
                <a:gd name="T21" fmla="*/ 30 h 36"/>
                <a:gd name="T22" fmla="*/ 0 w 33"/>
                <a:gd name="T23" fmla="*/ 26 h 36"/>
                <a:gd name="T24" fmla="*/ 3 w 33"/>
                <a:gd name="T25" fmla="*/ 26 h 36"/>
                <a:gd name="T26" fmla="*/ 6 w 33"/>
                <a:gd name="T27" fmla="*/ 23 h 36"/>
                <a:gd name="T28" fmla="*/ 6 w 33"/>
                <a:gd name="T29" fmla="*/ 20 h 36"/>
                <a:gd name="T30" fmla="*/ 10 w 33"/>
                <a:gd name="T31" fmla="*/ 17 h 36"/>
                <a:gd name="T32" fmla="*/ 10 w 33"/>
                <a:gd name="T33" fmla="*/ 13 h 36"/>
                <a:gd name="T34" fmla="*/ 13 w 33"/>
                <a:gd name="T35" fmla="*/ 10 h 36"/>
                <a:gd name="T36" fmla="*/ 13 w 33"/>
                <a:gd name="T37" fmla="*/ 7 h 36"/>
                <a:gd name="T38" fmla="*/ 16 w 33"/>
                <a:gd name="T39" fmla="*/ 4 h 36"/>
                <a:gd name="T40" fmla="*/ 16 w 33"/>
                <a:gd name="T41" fmla="*/ 0 h 36"/>
                <a:gd name="T42" fmla="*/ 19 w 33"/>
                <a:gd name="T43" fmla="*/ 0 h 36"/>
                <a:gd name="T44" fmla="*/ 33 w 33"/>
                <a:gd name="T45" fmla="*/ 7 h 36"/>
                <a:gd name="T46" fmla="*/ 33 w 33"/>
                <a:gd name="T47" fmla="*/ 10 h 36"/>
                <a:gd name="T48" fmla="*/ 29 w 33"/>
                <a:gd name="T49" fmla="*/ 1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" h="36">
                  <a:moveTo>
                    <a:pt x="29" y="13"/>
                  </a:moveTo>
                  <a:lnTo>
                    <a:pt x="29" y="17"/>
                  </a:lnTo>
                  <a:lnTo>
                    <a:pt x="26" y="20"/>
                  </a:lnTo>
                  <a:lnTo>
                    <a:pt x="26" y="23"/>
                  </a:lnTo>
                  <a:lnTo>
                    <a:pt x="23" y="26"/>
                  </a:lnTo>
                  <a:lnTo>
                    <a:pt x="23" y="30"/>
                  </a:lnTo>
                  <a:lnTo>
                    <a:pt x="19" y="30"/>
                  </a:lnTo>
                  <a:lnTo>
                    <a:pt x="16" y="33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6" y="23"/>
                  </a:lnTo>
                  <a:lnTo>
                    <a:pt x="6" y="20"/>
                  </a:lnTo>
                  <a:lnTo>
                    <a:pt x="10" y="17"/>
                  </a:lnTo>
                  <a:lnTo>
                    <a:pt x="10" y="13"/>
                  </a:lnTo>
                  <a:lnTo>
                    <a:pt x="13" y="10"/>
                  </a:lnTo>
                  <a:lnTo>
                    <a:pt x="13" y="7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33" y="7"/>
                  </a:lnTo>
                  <a:lnTo>
                    <a:pt x="33" y="10"/>
                  </a:lnTo>
                  <a:lnTo>
                    <a:pt x="29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7" name="Freeform 61"/>
            <p:cNvSpPr/>
            <p:nvPr/>
          </p:nvSpPr>
          <p:spPr bwMode="auto">
            <a:xfrm>
              <a:off x="8680450" y="1131887"/>
              <a:ext cx="46038" cy="57150"/>
            </a:xfrm>
            <a:custGeom>
              <a:avLst/>
              <a:gdLst>
                <a:gd name="T0" fmla="*/ 29 w 29"/>
                <a:gd name="T1" fmla="*/ 10 h 36"/>
                <a:gd name="T2" fmla="*/ 26 w 29"/>
                <a:gd name="T3" fmla="*/ 13 h 36"/>
                <a:gd name="T4" fmla="*/ 26 w 29"/>
                <a:gd name="T5" fmla="*/ 16 h 36"/>
                <a:gd name="T6" fmla="*/ 26 w 29"/>
                <a:gd name="T7" fmla="*/ 19 h 36"/>
                <a:gd name="T8" fmla="*/ 23 w 29"/>
                <a:gd name="T9" fmla="*/ 23 h 36"/>
                <a:gd name="T10" fmla="*/ 23 w 29"/>
                <a:gd name="T11" fmla="*/ 26 h 36"/>
                <a:gd name="T12" fmla="*/ 20 w 29"/>
                <a:gd name="T13" fmla="*/ 29 h 36"/>
                <a:gd name="T14" fmla="*/ 20 w 29"/>
                <a:gd name="T15" fmla="*/ 32 h 36"/>
                <a:gd name="T16" fmla="*/ 16 w 29"/>
                <a:gd name="T17" fmla="*/ 32 h 36"/>
                <a:gd name="T18" fmla="*/ 16 w 29"/>
                <a:gd name="T19" fmla="*/ 36 h 36"/>
                <a:gd name="T20" fmla="*/ 16 w 29"/>
                <a:gd name="T21" fmla="*/ 36 h 36"/>
                <a:gd name="T22" fmla="*/ 0 w 29"/>
                <a:gd name="T23" fmla="*/ 29 h 36"/>
                <a:gd name="T24" fmla="*/ 0 w 29"/>
                <a:gd name="T25" fmla="*/ 29 h 36"/>
                <a:gd name="T26" fmla="*/ 3 w 29"/>
                <a:gd name="T27" fmla="*/ 26 h 36"/>
                <a:gd name="T28" fmla="*/ 3 w 29"/>
                <a:gd name="T29" fmla="*/ 23 h 36"/>
                <a:gd name="T30" fmla="*/ 3 w 29"/>
                <a:gd name="T31" fmla="*/ 19 h 36"/>
                <a:gd name="T32" fmla="*/ 7 w 29"/>
                <a:gd name="T33" fmla="*/ 16 h 36"/>
                <a:gd name="T34" fmla="*/ 7 w 29"/>
                <a:gd name="T35" fmla="*/ 13 h 36"/>
                <a:gd name="T36" fmla="*/ 10 w 29"/>
                <a:gd name="T37" fmla="*/ 13 h 36"/>
                <a:gd name="T38" fmla="*/ 10 w 29"/>
                <a:gd name="T39" fmla="*/ 10 h 36"/>
                <a:gd name="T40" fmla="*/ 13 w 29"/>
                <a:gd name="T41" fmla="*/ 6 h 36"/>
                <a:gd name="T42" fmla="*/ 13 w 29"/>
                <a:gd name="T43" fmla="*/ 3 h 36"/>
                <a:gd name="T44" fmla="*/ 13 w 29"/>
                <a:gd name="T45" fmla="*/ 0 h 36"/>
                <a:gd name="T46" fmla="*/ 13 w 29"/>
                <a:gd name="T47" fmla="*/ 0 h 36"/>
                <a:gd name="T48" fmla="*/ 29 w 29"/>
                <a:gd name="T49" fmla="*/ 6 h 36"/>
                <a:gd name="T50" fmla="*/ 29 w 29"/>
                <a:gd name="T51" fmla="*/ 6 h 36"/>
                <a:gd name="T52" fmla="*/ 29 w 29"/>
                <a:gd name="T53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" h="36">
                  <a:moveTo>
                    <a:pt x="29" y="10"/>
                  </a:moveTo>
                  <a:lnTo>
                    <a:pt x="26" y="13"/>
                  </a:lnTo>
                  <a:lnTo>
                    <a:pt x="26" y="16"/>
                  </a:lnTo>
                  <a:lnTo>
                    <a:pt x="26" y="19"/>
                  </a:lnTo>
                  <a:lnTo>
                    <a:pt x="23" y="23"/>
                  </a:lnTo>
                  <a:lnTo>
                    <a:pt x="23" y="26"/>
                  </a:lnTo>
                  <a:lnTo>
                    <a:pt x="20" y="29"/>
                  </a:lnTo>
                  <a:lnTo>
                    <a:pt x="20" y="32"/>
                  </a:lnTo>
                  <a:lnTo>
                    <a:pt x="16" y="32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3" y="26"/>
                  </a:lnTo>
                  <a:lnTo>
                    <a:pt x="3" y="23"/>
                  </a:lnTo>
                  <a:lnTo>
                    <a:pt x="3" y="19"/>
                  </a:lnTo>
                  <a:lnTo>
                    <a:pt x="7" y="16"/>
                  </a:lnTo>
                  <a:lnTo>
                    <a:pt x="7" y="13"/>
                  </a:lnTo>
                  <a:lnTo>
                    <a:pt x="10" y="13"/>
                  </a:lnTo>
                  <a:lnTo>
                    <a:pt x="10" y="10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8" name="Freeform 62"/>
            <p:cNvSpPr/>
            <p:nvPr/>
          </p:nvSpPr>
          <p:spPr bwMode="auto">
            <a:xfrm>
              <a:off x="8545513" y="1333500"/>
              <a:ext cx="52388" cy="61913"/>
            </a:xfrm>
            <a:custGeom>
              <a:avLst/>
              <a:gdLst>
                <a:gd name="T0" fmla="*/ 30 w 33"/>
                <a:gd name="T1" fmla="*/ 16 h 39"/>
                <a:gd name="T2" fmla="*/ 26 w 33"/>
                <a:gd name="T3" fmla="*/ 19 h 39"/>
                <a:gd name="T4" fmla="*/ 26 w 33"/>
                <a:gd name="T5" fmla="*/ 23 h 39"/>
                <a:gd name="T6" fmla="*/ 23 w 33"/>
                <a:gd name="T7" fmla="*/ 26 h 39"/>
                <a:gd name="T8" fmla="*/ 20 w 33"/>
                <a:gd name="T9" fmla="*/ 26 h 39"/>
                <a:gd name="T10" fmla="*/ 20 w 33"/>
                <a:gd name="T11" fmla="*/ 29 h 39"/>
                <a:gd name="T12" fmla="*/ 17 w 33"/>
                <a:gd name="T13" fmla="*/ 32 h 39"/>
                <a:gd name="T14" fmla="*/ 13 w 33"/>
                <a:gd name="T15" fmla="*/ 36 h 39"/>
                <a:gd name="T16" fmla="*/ 10 w 33"/>
                <a:gd name="T17" fmla="*/ 39 h 39"/>
                <a:gd name="T18" fmla="*/ 0 w 33"/>
                <a:gd name="T19" fmla="*/ 26 h 39"/>
                <a:gd name="T20" fmla="*/ 0 w 33"/>
                <a:gd name="T21" fmla="*/ 23 h 39"/>
                <a:gd name="T22" fmla="*/ 4 w 33"/>
                <a:gd name="T23" fmla="*/ 23 h 39"/>
                <a:gd name="T24" fmla="*/ 7 w 33"/>
                <a:gd name="T25" fmla="*/ 19 h 39"/>
                <a:gd name="T26" fmla="*/ 7 w 33"/>
                <a:gd name="T27" fmla="*/ 16 h 39"/>
                <a:gd name="T28" fmla="*/ 10 w 33"/>
                <a:gd name="T29" fmla="*/ 13 h 39"/>
                <a:gd name="T30" fmla="*/ 13 w 33"/>
                <a:gd name="T31" fmla="*/ 10 h 39"/>
                <a:gd name="T32" fmla="*/ 13 w 33"/>
                <a:gd name="T33" fmla="*/ 10 h 39"/>
                <a:gd name="T34" fmla="*/ 17 w 33"/>
                <a:gd name="T35" fmla="*/ 6 h 39"/>
                <a:gd name="T36" fmla="*/ 20 w 33"/>
                <a:gd name="T37" fmla="*/ 3 h 39"/>
                <a:gd name="T38" fmla="*/ 20 w 33"/>
                <a:gd name="T39" fmla="*/ 0 h 39"/>
                <a:gd name="T40" fmla="*/ 33 w 33"/>
                <a:gd name="T41" fmla="*/ 13 h 39"/>
                <a:gd name="T42" fmla="*/ 33 w 33"/>
                <a:gd name="T43" fmla="*/ 13 h 39"/>
                <a:gd name="T44" fmla="*/ 30 w 33"/>
                <a:gd name="T45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39">
                  <a:moveTo>
                    <a:pt x="30" y="16"/>
                  </a:moveTo>
                  <a:lnTo>
                    <a:pt x="26" y="19"/>
                  </a:lnTo>
                  <a:lnTo>
                    <a:pt x="26" y="23"/>
                  </a:lnTo>
                  <a:lnTo>
                    <a:pt x="23" y="26"/>
                  </a:lnTo>
                  <a:lnTo>
                    <a:pt x="20" y="26"/>
                  </a:lnTo>
                  <a:lnTo>
                    <a:pt x="20" y="29"/>
                  </a:lnTo>
                  <a:lnTo>
                    <a:pt x="17" y="32"/>
                  </a:lnTo>
                  <a:lnTo>
                    <a:pt x="13" y="36"/>
                  </a:lnTo>
                  <a:lnTo>
                    <a:pt x="10" y="39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7" y="19"/>
                  </a:lnTo>
                  <a:lnTo>
                    <a:pt x="7" y="16"/>
                  </a:lnTo>
                  <a:lnTo>
                    <a:pt x="10" y="13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7" y="6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9" name="Freeform 63"/>
            <p:cNvSpPr/>
            <p:nvPr/>
          </p:nvSpPr>
          <p:spPr bwMode="auto">
            <a:xfrm>
              <a:off x="8753475" y="577850"/>
              <a:ext cx="41275" cy="57150"/>
            </a:xfrm>
            <a:custGeom>
              <a:avLst/>
              <a:gdLst>
                <a:gd name="T0" fmla="*/ 6 w 26"/>
                <a:gd name="T1" fmla="*/ 33 h 36"/>
                <a:gd name="T2" fmla="*/ 6 w 26"/>
                <a:gd name="T3" fmla="*/ 30 h 36"/>
                <a:gd name="T4" fmla="*/ 6 w 26"/>
                <a:gd name="T5" fmla="*/ 26 h 36"/>
                <a:gd name="T6" fmla="*/ 6 w 26"/>
                <a:gd name="T7" fmla="*/ 23 h 36"/>
                <a:gd name="T8" fmla="*/ 6 w 26"/>
                <a:gd name="T9" fmla="*/ 20 h 36"/>
                <a:gd name="T10" fmla="*/ 3 w 26"/>
                <a:gd name="T11" fmla="*/ 16 h 36"/>
                <a:gd name="T12" fmla="*/ 3 w 26"/>
                <a:gd name="T13" fmla="*/ 13 h 36"/>
                <a:gd name="T14" fmla="*/ 3 w 26"/>
                <a:gd name="T15" fmla="*/ 10 h 36"/>
                <a:gd name="T16" fmla="*/ 3 w 26"/>
                <a:gd name="T17" fmla="*/ 7 h 36"/>
                <a:gd name="T18" fmla="*/ 0 w 26"/>
                <a:gd name="T19" fmla="*/ 3 h 36"/>
                <a:gd name="T20" fmla="*/ 19 w 26"/>
                <a:gd name="T21" fmla="*/ 0 h 36"/>
                <a:gd name="T22" fmla="*/ 19 w 26"/>
                <a:gd name="T23" fmla="*/ 3 h 36"/>
                <a:gd name="T24" fmla="*/ 19 w 26"/>
                <a:gd name="T25" fmla="*/ 7 h 36"/>
                <a:gd name="T26" fmla="*/ 19 w 26"/>
                <a:gd name="T27" fmla="*/ 10 h 36"/>
                <a:gd name="T28" fmla="*/ 19 w 26"/>
                <a:gd name="T29" fmla="*/ 13 h 36"/>
                <a:gd name="T30" fmla="*/ 22 w 26"/>
                <a:gd name="T31" fmla="*/ 16 h 36"/>
                <a:gd name="T32" fmla="*/ 22 w 26"/>
                <a:gd name="T33" fmla="*/ 20 h 36"/>
                <a:gd name="T34" fmla="*/ 22 w 26"/>
                <a:gd name="T35" fmla="*/ 23 h 36"/>
                <a:gd name="T36" fmla="*/ 22 w 26"/>
                <a:gd name="T37" fmla="*/ 26 h 36"/>
                <a:gd name="T38" fmla="*/ 22 w 26"/>
                <a:gd name="T39" fmla="*/ 30 h 36"/>
                <a:gd name="T40" fmla="*/ 26 w 26"/>
                <a:gd name="T41" fmla="*/ 33 h 36"/>
                <a:gd name="T42" fmla="*/ 6 w 26"/>
                <a:gd name="T43" fmla="*/ 36 h 36"/>
                <a:gd name="T44" fmla="*/ 6 w 26"/>
                <a:gd name="T4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" h="36">
                  <a:moveTo>
                    <a:pt x="6" y="33"/>
                  </a:moveTo>
                  <a:lnTo>
                    <a:pt x="6" y="30"/>
                  </a:lnTo>
                  <a:lnTo>
                    <a:pt x="6" y="26"/>
                  </a:lnTo>
                  <a:lnTo>
                    <a:pt x="6" y="23"/>
                  </a:lnTo>
                  <a:lnTo>
                    <a:pt x="6" y="20"/>
                  </a:lnTo>
                  <a:lnTo>
                    <a:pt x="3" y="16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3" y="7"/>
                  </a:lnTo>
                  <a:lnTo>
                    <a:pt x="0" y="3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3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22" y="23"/>
                  </a:lnTo>
                  <a:lnTo>
                    <a:pt x="22" y="26"/>
                  </a:lnTo>
                  <a:lnTo>
                    <a:pt x="22" y="30"/>
                  </a:lnTo>
                  <a:lnTo>
                    <a:pt x="26" y="33"/>
                  </a:lnTo>
                  <a:lnTo>
                    <a:pt x="6" y="36"/>
                  </a:lnTo>
                  <a:lnTo>
                    <a:pt x="6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0" name="Freeform 64"/>
            <p:cNvSpPr/>
            <p:nvPr/>
          </p:nvSpPr>
          <p:spPr bwMode="auto">
            <a:xfrm>
              <a:off x="8613775" y="252412"/>
              <a:ext cx="50800" cy="61913"/>
            </a:xfrm>
            <a:custGeom>
              <a:avLst/>
              <a:gdLst>
                <a:gd name="T0" fmla="*/ 16 w 32"/>
                <a:gd name="T1" fmla="*/ 36 h 39"/>
                <a:gd name="T2" fmla="*/ 16 w 32"/>
                <a:gd name="T3" fmla="*/ 33 h 39"/>
                <a:gd name="T4" fmla="*/ 13 w 32"/>
                <a:gd name="T5" fmla="*/ 29 h 39"/>
                <a:gd name="T6" fmla="*/ 13 w 32"/>
                <a:gd name="T7" fmla="*/ 26 h 39"/>
                <a:gd name="T8" fmla="*/ 9 w 32"/>
                <a:gd name="T9" fmla="*/ 23 h 39"/>
                <a:gd name="T10" fmla="*/ 6 w 32"/>
                <a:gd name="T11" fmla="*/ 23 h 39"/>
                <a:gd name="T12" fmla="*/ 6 w 32"/>
                <a:gd name="T13" fmla="*/ 20 h 39"/>
                <a:gd name="T14" fmla="*/ 3 w 32"/>
                <a:gd name="T15" fmla="*/ 16 h 39"/>
                <a:gd name="T16" fmla="*/ 3 w 32"/>
                <a:gd name="T17" fmla="*/ 13 h 39"/>
                <a:gd name="T18" fmla="*/ 0 w 32"/>
                <a:gd name="T19" fmla="*/ 10 h 39"/>
                <a:gd name="T20" fmla="*/ 13 w 32"/>
                <a:gd name="T21" fmla="*/ 0 h 39"/>
                <a:gd name="T22" fmla="*/ 16 w 32"/>
                <a:gd name="T23" fmla="*/ 3 h 39"/>
                <a:gd name="T24" fmla="*/ 19 w 32"/>
                <a:gd name="T25" fmla="*/ 7 h 39"/>
                <a:gd name="T26" fmla="*/ 19 w 32"/>
                <a:gd name="T27" fmla="*/ 10 h 39"/>
                <a:gd name="T28" fmla="*/ 22 w 32"/>
                <a:gd name="T29" fmla="*/ 13 h 39"/>
                <a:gd name="T30" fmla="*/ 22 w 32"/>
                <a:gd name="T31" fmla="*/ 16 h 39"/>
                <a:gd name="T32" fmla="*/ 26 w 32"/>
                <a:gd name="T33" fmla="*/ 16 h 39"/>
                <a:gd name="T34" fmla="*/ 29 w 32"/>
                <a:gd name="T35" fmla="*/ 20 h 39"/>
                <a:gd name="T36" fmla="*/ 29 w 32"/>
                <a:gd name="T37" fmla="*/ 23 h 39"/>
                <a:gd name="T38" fmla="*/ 32 w 32"/>
                <a:gd name="T39" fmla="*/ 26 h 39"/>
                <a:gd name="T40" fmla="*/ 32 w 32"/>
                <a:gd name="T41" fmla="*/ 29 h 39"/>
                <a:gd name="T42" fmla="*/ 19 w 32"/>
                <a:gd name="T43" fmla="*/ 39 h 39"/>
                <a:gd name="T44" fmla="*/ 16 w 32"/>
                <a:gd name="T45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39">
                  <a:moveTo>
                    <a:pt x="16" y="36"/>
                  </a:moveTo>
                  <a:lnTo>
                    <a:pt x="16" y="33"/>
                  </a:lnTo>
                  <a:lnTo>
                    <a:pt x="13" y="29"/>
                  </a:lnTo>
                  <a:lnTo>
                    <a:pt x="13" y="26"/>
                  </a:lnTo>
                  <a:lnTo>
                    <a:pt x="9" y="23"/>
                  </a:lnTo>
                  <a:lnTo>
                    <a:pt x="6" y="23"/>
                  </a:lnTo>
                  <a:lnTo>
                    <a:pt x="6" y="20"/>
                  </a:lnTo>
                  <a:lnTo>
                    <a:pt x="3" y="16"/>
                  </a:lnTo>
                  <a:lnTo>
                    <a:pt x="3" y="13"/>
                  </a:lnTo>
                  <a:lnTo>
                    <a:pt x="0" y="10"/>
                  </a:lnTo>
                  <a:lnTo>
                    <a:pt x="13" y="0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22" y="13"/>
                  </a:lnTo>
                  <a:lnTo>
                    <a:pt x="22" y="16"/>
                  </a:lnTo>
                  <a:lnTo>
                    <a:pt x="26" y="16"/>
                  </a:lnTo>
                  <a:lnTo>
                    <a:pt x="29" y="20"/>
                  </a:lnTo>
                  <a:lnTo>
                    <a:pt x="29" y="23"/>
                  </a:lnTo>
                  <a:lnTo>
                    <a:pt x="32" y="26"/>
                  </a:lnTo>
                  <a:lnTo>
                    <a:pt x="32" y="29"/>
                  </a:lnTo>
                  <a:lnTo>
                    <a:pt x="19" y="39"/>
                  </a:lnTo>
                  <a:lnTo>
                    <a:pt x="16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1" name="Freeform 65"/>
            <p:cNvSpPr/>
            <p:nvPr/>
          </p:nvSpPr>
          <p:spPr bwMode="auto">
            <a:xfrm>
              <a:off x="8778875" y="738187"/>
              <a:ext cx="25400" cy="57150"/>
            </a:xfrm>
            <a:custGeom>
              <a:avLst/>
              <a:gdLst>
                <a:gd name="T0" fmla="*/ 16 w 16"/>
                <a:gd name="T1" fmla="*/ 33 h 36"/>
                <a:gd name="T2" fmla="*/ 16 w 16"/>
                <a:gd name="T3" fmla="*/ 36 h 36"/>
                <a:gd name="T4" fmla="*/ 0 w 16"/>
                <a:gd name="T5" fmla="*/ 36 h 36"/>
                <a:gd name="T6" fmla="*/ 0 w 16"/>
                <a:gd name="T7" fmla="*/ 33 h 36"/>
                <a:gd name="T8" fmla="*/ 0 w 16"/>
                <a:gd name="T9" fmla="*/ 30 h 36"/>
                <a:gd name="T10" fmla="*/ 0 w 16"/>
                <a:gd name="T11" fmla="*/ 26 h 36"/>
                <a:gd name="T12" fmla="*/ 0 w 16"/>
                <a:gd name="T13" fmla="*/ 23 h 36"/>
                <a:gd name="T14" fmla="*/ 0 w 16"/>
                <a:gd name="T15" fmla="*/ 20 h 36"/>
                <a:gd name="T16" fmla="*/ 0 w 16"/>
                <a:gd name="T17" fmla="*/ 16 h 36"/>
                <a:gd name="T18" fmla="*/ 0 w 16"/>
                <a:gd name="T19" fmla="*/ 13 h 36"/>
                <a:gd name="T20" fmla="*/ 0 w 16"/>
                <a:gd name="T21" fmla="*/ 10 h 36"/>
                <a:gd name="T22" fmla="*/ 0 w 16"/>
                <a:gd name="T23" fmla="*/ 7 h 36"/>
                <a:gd name="T24" fmla="*/ 0 w 16"/>
                <a:gd name="T25" fmla="*/ 3 h 36"/>
                <a:gd name="T26" fmla="*/ 0 w 16"/>
                <a:gd name="T27" fmla="*/ 0 h 36"/>
                <a:gd name="T28" fmla="*/ 16 w 16"/>
                <a:gd name="T29" fmla="*/ 0 h 36"/>
                <a:gd name="T30" fmla="*/ 16 w 16"/>
                <a:gd name="T31" fmla="*/ 3 h 36"/>
                <a:gd name="T32" fmla="*/ 16 w 16"/>
                <a:gd name="T33" fmla="*/ 7 h 36"/>
                <a:gd name="T34" fmla="*/ 16 w 16"/>
                <a:gd name="T35" fmla="*/ 10 h 36"/>
                <a:gd name="T36" fmla="*/ 16 w 16"/>
                <a:gd name="T37" fmla="*/ 13 h 36"/>
                <a:gd name="T38" fmla="*/ 16 w 16"/>
                <a:gd name="T39" fmla="*/ 16 h 36"/>
                <a:gd name="T40" fmla="*/ 16 w 16"/>
                <a:gd name="T41" fmla="*/ 20 h 36"/>
                <a:gd name="T42" fmla="*/ 16 w 16"/>
                <a:gd name="T43" fmla="*/ 23 h 36"/>
                <a:gd name="T44" fmla="*/ 16 w 16"/>
                <a:gd name="T45" fmla="*/ 26 h 36"/>
                <a:gd name="T46" fmla="*/ 16 w 16"/>
                <a:gd name="T47" fmla="*/ 30 h 36"/>
                <a:gd name="T48" fmla="*/ 16 w 16"/>
                <a:gd name="T49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36">
                  <a:moveTo>
                    <a:pt x="16" y="33"/>
                  </a:moveTo>
                  <a:lnTo>
                    <a:pt x="16" y="36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6" y="16"/>
                  </a:lnTo>
                  <a:lnTo>
                    <a:pt x="16" y="20"/>
                  </a:lnTo>
                  <a:lnTo>
                    <a:pt x="16" y="23"/>
                  </a:lnTo>
                  <a:lnTo>
                    <a:pt x="16" y="26"/>
                  </a:lnTo>
                  <a:lnTo>
                    <a:pt x="16" y="30"/>
                  </a:lnTo>
                  <a:lnTo>
                    <a:pt x="16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2" name="Freeform 66"/>
            <p:cNvSpPr/>
            <p:nvPr/>
          </p:nvSpPr>
          <p:spPr bwMode="auto">
            <a:xfrm>
              <a:off x="8767763" y="655637"/>
              <a:ext cx="36513" cy="57150"/>
            </a:xfrm>
            <a:custGeom>
              <a:avLst/>
              <a:gdLst>
                <a:gd name="T0" fmla="*/ 4 w 23"/>
                <a:gd name="T1" fmla="*/ 36 h 36"/>
                <a:gd name="T2" fmla="*/ 4 w 23"/>
                <a:gd name="T3" fmla="*/ 33 h 36"/>
                <a:gd name="T4" fmla="*/ 4 w 23"/>
                <a:gd name="T5" fmla="*/ 29 h 36"/>
                <a:gd name="T6" fmla="*/ 4 w 23"/>
                <a:gd name="T7" fmla="*/ 23 h 36"/>
                <a:gd name="T8" fmla="*/ 4 w 23"/>
                <a:gd name="T9" fmla="*/ 20 h 36"/>
                <a:gd name="T10" fmla="*/ 4 w 23"/>
                <a:gd name="T11" fmla="*/ 16 h 36"/>
                <a:gd name="T12" fmla="*/ 4 w 23"/>
                <a:gd name="T13" fmla="*/ 13 h 36"/>
                <a:gd name="T14" fmla="*/ 4 w 23"/>
                <a:gd name="T15" fmla="*/ 10 h 36"/>
                <a:gd name="T16" fmla="*/ 0 w 23"/>
                <a:gd name="T17" fmla="*/ 7 h 36"/>
                <a:gd name="T18" fmla="*/ 0 w 23"/>
                <a:gd name="T19" fmla="*/ 3 h 36"/>
                <a:gd name="T20" fmla="*/ 0 w 23"/>
                <a:gd name="T21" fmla="*/ 3 h 36"/>
                <a:gd name="T22" fmla="*/ 17 w 23"/>
                <a:gd name="T23" fmla="*/ 0 h 36"/>
                <a:gd name="T24" fmla="*/ 17 w 23"/>
                <a:gd name="T25" fmla="*/ 3 h 36"/>
                <a:gd name="T26" fmla="*/ 20 w 23"/>
                <a:gd name="T27" fmla="*/ 7 h 36"/>
                <a:gd name="T28" fmla="*/ 20 w 23"/>
                <a:gd name="T29" fmla="*/ 10 h 36"/>
                <a:gd name="T30" fmla="*/ 20 w 23"/>
                <a:gd name="T31" fmla="*/ 13 h 36"/>
                <a:gd name="T32" fmla="*/ 20 w 23"/>
                <a:gd name="T33" fmla="*/ 16 h 36"/>
                <a:gd name="T34" fmla="*/ 20 w 23"/>
                <a:gd name="T35" fmla="*/ 20 h 36"/>
                <a:gd name="T36" fmla="*/ 20 w 23"/>
                <a:gd name="T37" fmla="*/ 23 h 36"/>
                <a:gd name="T38" fmla="*/ 20 w 23"/>
                <a:gd name="T39" fmla="*/ 26 h 36"/>
                <a:gd name="T40" fmla="*/ 20 w 23"/>
                <a:gd name="T41" fmla="*/ 29 h 36"/>
                <a:gd name="T42" fmla="*/ 20 w 23"/>
                <a:gd name="T43" fmla="*/ 33 h 36"/>
                <a:gd name="T44" fmla="*/ 23 w 23"/>
                <a:gd name="T45" fmla="*/ 36 h 36"/>
                <a:gd name="T46" fmla="*/ 4 w 23"/>
                <a:gd name="T47" fmla="*/ 36 h 36"/>
                <a:gd name="T48" fmla="*/ 4 w 23"/>
                <a:gd name="T4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36">
                  <a:moveTo>
                    <a:pt x="4" y="36"/>
                  </a:moveTo>
                  <a:lnTo>
                    <a:pt x="4" y="33"/>
                  </a:lnTo>
                  <a:lnTo>
                    <a:pt x="4" y="29"/>
                  </a:lnTo>
                  <a:lnTo>
                    <a:pt x="4" y="23"/>
                  </a:lnTo>
                  <a:lnTo>
                    <a:pt x="4" y="20"/>
                  </a:lnTo>
                  <a:lnTo>
                    <a:pt x="4" y="16"/>
                  </a:lnTo>
                  <a:lnTo>
                    <a:pt x="4" y="13"/>
                  </a:lnTo>
                  <a:lnTo>
                    <a:pt x="4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3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20" y="7"/>
                  </a:lnTo>
                  <a:lnTo>
                    <a:pt x="20" y="10"/>
                  </a:lnTo>
                  <a:lnTo>
                    <a:pt x="20" y="13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3"/>
                  </a:lnTo>
                  <a:lnTo>
                    <a:pt x="20" y="26"/>
                  </a:lnTo>
                  <a:lnTo>
                    <a:pt x="20" y="29"/>
                  </a:lnTo>
                  <a:lnTo>
                    <a:pt x="20" y="33"/>
                  </a:lnTo>
                  <a:lnTo>
                    <a:pt x="23" y="36"/>
                  </a:lnTo>
                  <a:lnTo>
                    <a:pt x="4" y="36"/>
                  </a:lnTo>
                  <a:lnTo>
                    <a:pt x="4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3" name="Freeform 67"/>
            <p:cNvSpPr/>
            <p:nvPr/>
          </p:nvSpPr>
          <p:spPr bwMode="auto">
            <a:xfrm>
              <a:off x="8659813" y="325437"/>
              <a:ext cx="57150" cy="82550"/>
            </a:xfrm>
            <a:custGeom>
              <a:avLst/>
              <a:gdLst>
                <a:gd name="T0" fmla="*/ 20 w 36"/>
                <a:gd name="T1" fmla="*/ 48 h 52"/>
                <a:gd name="T2" fmla="*/ 20 w 36"/>
                <a:gd name="T3" fmla="*/ 45 h 52"/>
                <a:gd name="T4" fmla="*/ 16 w 36"/>
                <a:gd name="T5" fmla="*/ 42 h 52"/>
                <a:gd name="T6" fmla="*/ 16 w 36"/>
                <a:gd name="T7" fmla="*/ 39 h 52"/>
                <a:gd name="T8" fmla="*/ 13 w 36"/>
                <a:gd name="T9" fmla="*/ 35 h 52"/>
                <a:gd name="T10" fmla="*/ 13 w 36"/>
                <a:gd name="T11" fmla="*/ 35 h 52"/>
                <a:gd name="T12" fmla="*/ 13 w 36"/>
                <a:gd name="T13" fmla="*/ 32 h 52"/>
                <a:gd name="T14" fmla="*/ 10 w 36"/>
                <a:gd name="T15" fmla="*/ 29 h 52"/>
                <a:gd name="T16" fmla="*/ 10 w 36"/>
                <a:gd name="T17" fmla="*/ 26 h 52"/>
                <a:gd name="T18" fmla="*/ 6 w 36"/>
                <a:gd name="T19" fmla="*/ 22 h 52"/>
                <a:gd name="T20" fmla="*/ 6 w 36"/>
                <a:gd name="T21" fmla="*/ 19 h 52"/>
                <a:gd name="T22" fmla="*/ 3 w 36"/>
                <a:gd name="T23" fmla="*/ 19 h 52"/>
                <a:gd name="T24" fmla="*/ 3 w 36"/>
                <a:gd name="T25" fmla="*/ 16 h 52"/>
                <a:gd name="T26" fmla="*/ 0 w 36"/>
                <a:gd name="T27" fmla="*/ 13 h 52"/>
                <a:gd name="T28" fmla="*/ 0 w 36"/>
                <a:gd name="T29" fmla="*/ 9 h 52"/>
                <a:gd name="T30" fmla="*/ 0 w 36"/>
                <a:gd name="T31" fmla="*/ 6 h 52"/>
                <a:gd name="T32" fmla="*/ 13 w 36"/>
                <a:gd name="T33" fmla="*/ 0 h 52"/>
                <a:gd name="T34" fmla="*/ 13 w 36"/>
                <a:gd name="T35" fmla="*/ 0 h 52"/>
                <a:gd name="T36" fmla="*/ 16 w 36"/>
                <a:gd name="T37" fmla="*/ 3 h 52"/>
                <a:gd name="T38" fmla="*/ 16 w 36"/>
                <a:gd name="T39" fmla="*/ 6 h 52"/>
                <a:gd name="T40" fmla="*/ 20 w 36"/>
                <a:gd name="T41" fmla="*/ 9 h 52"/>
                <a:gd name="T42" fmla="*/ 23 w 36"/>
                <a:gd name="T43" fmla="*/ 13 h 52"/>
                <a:gd name="T44" fmla="*/ 23 w 36"/>
                <a:gd name="T45" fmla="*/ 16 h 52"/>
                <a:gd name="T46" fmla="*/ 26 w 36"/>
                <a:gd name="T47" fmla="*/ 19 h 52"/>
                <a:gd name="T48" fmla="*/ 26 w 36"/>
                <a:gd name="T49" fmla="*/ 22 h 52"/>
                <a:gd name="T50" fmla="*/ 29 w 36"/>
                <a:gd name="T51" fmla="*/ 26 h 52"/>
                <a:gd name="T52" fmla="*/ 29 w 36"/>
                <a:gd name="T53" fmla="*/ 29 h 52"/>
                <a:gd name="T54" fmla="*/ 29 w 36"/>
                <a:gd name="T55" fmla="*/ 29 h 52"/>
                <a:gd name="T56" fmla="*/ 33 w 36"/>
                <a:gd name="T57" fmla="*/ 32 h 52"/>
                <a:gd name="T58" fmla="*/ 33 w 36"/>
                <a:gd name="T59" fmla="*/ 35 h 52"/>
                <a:gd name="T60" fmla="*/ 36 w 36"/>
                <a:gd name="T61" fmla="*/ 39 h 52"/>
                <a:gd name="T62" fmla="*/ 36 w 36"/>
                <a:gd name="T63" fmla="*/ 42 h 52"/>
                <a:gd name="T64" fmla="*/ 36 w 36"/>
                <a:gd name="T65" fmla="*/ 45 h 52"/>
                <a:gd name="T66" fmla="*/ 23 w 36"/>
                <a:gd name="T67" fmla="*/ 52 h 52"/>
                <a:gd name="T68" fmla="*/ 20 w 36"/>
                <a:gd name="T6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" h="52">
                  <a:moveTo>
                    <a:pt x="20" y="48"/>
                  </a:moveTo>
                  <a:lnTo>
                    <a:pt x="20" y="45"/>
                  </a:lnTo>
                  <a:lnTo>
                    <a:pt x="16" y="42"/>
                  </a:lnTo>
                  <a:lnTo>
                    <a:pt x="16" y="39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3" y="32"/>
                  </a:lnTo>
                  <a:lnTo>
                    <a:pt x="10" y="29"/>
                  </a:lnTo>
                  <a:lnTo>
                    <a:pt x="10" y="26"/>
                  </a:lnTo>
                  <a:lnTo>
                    <a:pt x="6" y="22"/>
                  </a:lnTo>
                  <a:lnTo>
                    <a:pt x="6" y="19"/>
                  </a:lnTo>
                  <a:lnTo>
                    <a:pt x="3" y="19"/>
                  </a:lnTo>
                  <a:lnTo>
                    <a:pt x="3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6" y="3"/>
                  </a:lnTo>
                  <a:lnTo>
                    <a:pt x="16" y="6"/>
                  </a:lnTo>
                  <a:lnTo>
                    <a:pt x="20" y="9"/>
                  </a:lnTo>
                  <a:lnTo>
                    <a:pt x="23" y="13"/>
                  </a:lnTo>
                  <a:lnTo>
                    <a:pt x="23" y="16"/>
                  </a:lnTo>
                  <a:lnTo>
                    <a:pt x="26" y="19"/>
                  </a:lnTo>
                  <a:lnTo>
                    <a:pt x="26" y="22"/>
                  </a:lnTo>
                  <a:lnTo>
                    <a:pt x="29" y="26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33" y="32"/>
                  </a:lnTo>
                  <a:lnTo>
                    <a:pt x="33" y="35"/>
                  </a:lnTo>
                  <a:lnTo>
                    <a:pt x="36" y="39"/>
                  </a:lnTo>
                  <a:lnTo>
                    <a:pt x="36" y="42"/>
                  </a:lnTo>
                  <a:lnTo>
                    <a:pt x="36" y="45"/>
                  </a:lnTo>
                  <a:lnTo>
                    <a:pt x="23" y="52"/>
                  </a:lnTo>
                  <a:lnTo>
                    <a:pt x="2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4" name="Freeform 68"/>
            <p:cNvSpPr/>
            <p:nvPr/>
          </p:nvSpPr>
          <p:spPr bwMode="auto">
            <a:xfrm>
              <a:off x="8169275" y="-84138"/>
              <a:ext cx="61913" cy="47625"/>
            </a:xfrm>
            <a:custGeom>
              <a:avLst/>
              <a:gdLst>
                <a:gd name="T0" fmla="*/ 32 w 39"/>
                <a:gd name="T1" fmla="*/ 30 h 30"/>
                <a:gd name="T2" fmla="*/ 29 w 39"/>
                <a:gd name="T3" fmla="*/ 26 h 30"/>
                <a:gd name="T4" fmla="*/ 26 w 39"/>
                <a:gd name="T5" fmla="*/ 26 h 30"/>
                <a:gd name="T6" fmla="*/ 23 w 39"/>
                <a:gd name="T7" fmla="*/ 23 h 30"/>
                <a:gd name="T8" fmla="*/ 19 w 39"/>
                <a:gd name="T9" fmla="*/ 23 h 30"/>
                <a:gd name="T10" fmla="*/ 16 w 39"/>
                <a:gd name="T11" fmla="*/ 23 h 30"/>
                <a:gd name="T12" fmla="*/ 13 w 39"/>
                <a:gd name="T13" fmla="*/ 20 h 30"/>
                <a:gd name="T14" fmla="*/ 10 w 39"/>
                <a:gd name="T15" fmla="*/ 20 h 30"/>
                <a:gd name="T16" fmla="*/ 6 w 39"/>
                <a:gd name="T17" fmla="*/ 20 h 30"/>
                <a:gd name="T18" fmla="*/ 3 w 39"/>
                <a:gd name="T19" fmla="*/ 17 h 30"/>
                <a:gd name="T20" fmla="*/ 0 w 39"/>
                <a:gd name="T21" fmla="*/ 17 h 30"/>
                <a:gd name="T22" fmla="*/ 0 w 39"/>
                <a:gd name="T23" fmla="*/ 17 h 30"/>
                <a:gd name="T24" fmla="*/ 6 w 39"/>
                <a:gd name="T25" fmla="*/ 0 h 30"/>
                <a:gd name="T26" fmla="*/ 6 w 39"/>
                <a:gd name="T27" fmla="*/ 0 h 30"/>
                <a:gd name="T28" fmla="*/ 10 w 39"/>
                <a:gd name="T29" fmla="*/ 0 h 30"/>
                <a:gd name="T30" fmla="*/ 13 w 39"/>
                <a:gd name="T31" fmla="*/ 4 h 30"/>
                <a:gd name="T32" fmla="*/ 16 w 39"/>
                <a:gd name="T33" fmla="*/ 4 h 30"/>
                <a:gd name="T34" fmla="*/ 19 w 39"/>
                <a:gd name="T35" fmla="*/ 4 h 30"/>
                <a:gd name="T36" fmla="*/ 23 w 39"/>
                <a:gd name="T37" fmla="*/ 7 h 30"/>
                <a:gd name="T38" fmla="*/ 26 w 39"/>
                <a:gd name="T39" fmla="*/ 7 h 30"/>
                <a:gd name="T40" fmla="*/ 29 w 39"/>
                <a:gd name="T41" fmla="*/ 10 h 30"/>
                <a:gd name="T42" fmla="*/ 32 w 39"/>
                <a:gd name="T43" fmla="*/ 10 h 30"/>
                <a:gd name="T44" fmla="*/ 36 w 39"/>
                <a:gd name="T45" fmla="*/ 10 h 30"/>
                <a:gd name="T46" fmla="*/ 39 w 39"/>
                <a:gd name="T47" fmla="*/ 13 h 30"/>
                <a:gd name="T48" fmla="*/ 39 w 39"/>
                <a:gd name="T49" fmla="*/ 13 h 30"/>
                <a:gd name="T50" fmla="*/ 32 w 39"/>
                <a:gd name="T51" fmla="*/ 30 h 30"/>
                <a:gd name="T52" fmla="*/ 32 w 39"/>
                <a:gd name="T5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" h="30">
                  <a:moveTo>
                    <a:pt x="32" y="30"/>
                  </a:moveTo>
                  <a:lnTo>
                    <a:pt x="29" y="26"/>
                  </a:lnTo>
                  <a:lnTo>
                    <a:pt x="26" y="26"/>
                  </a:lnTo>
                  <a:lnTo>
                    <a:pt x="23" y="23"/>
                  </a:lnTo>
                  <a:lnTo>
                    <a:pt x="19" y="23"/>
                  </a:lnTo>
                  <a:lnTo>
                    <a:pt x="16" y="23"/>
                  </a:lnTo>
                  <a:lnTo>
                    <a:pt x="13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9" y="4"/>
                  </a:lnTo>
                  <a:lnTo>
                    <a:pt x="23" y="7"/>
                  </a:lnTo>
                  <a:lnTo>
                    <a:pt x="26" y="7"/>
                  </a:lnTo>
                  <a:lnTo>
                    <a:pt x="29" y="10"/>
                  </a:lnTo>
                  <a:lnTo>
                    <a:pt x="32" y="10"/>
                  </a:lnTo>
                  <a:lnTo>
                    <a:pt x="36" y="10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2" y="30"/>
                  </a:lnTo>
                  <a:lnTo>
                    <a:pt x="32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5" name="Freeform 69"/>
            <p:cNvSpPr/>
            <p:nvPr/>
          </p:nvSpPr>
          <p:spPr bwMode="auto">
            <a:xfrm>
              <a:off x="8705850" y="422275"/>
              <a:ext cx="47625" cy="57150"/>
            </a:xfrm>
            <a:custGeom>
              <a:avLst/>
              <a:gdLst>
                <a:gd name="T0" fmla="*/ 10 w 30"/>
                <a:gd name="T1" fmla="*/ 33 h 36"/>
                <a:gd name="T2" fmla="*/ 10 w 30"/>
                <a:gd name="T3" fmla="*/ 30 h 36"/>
                <a:gd name="T4" fmla="*/ 10 w 30"/>
                <a:gd name="T5" fmla="*/ 27 h 36"/>
                <a:gd name="T6" fmla="*/ 7 w 30"/>
                <a:gd name="T7" fmla="*/ 23 h 36"/>
                <a:gd name="T8" fmla="*/ 7 w 30"/>
                <a:gd name="T9" fmla="*/ 20 h 36"/>
                <a:gd name="T10" fmla="*/ 4 w 30"/>
                <a:gd name="T11" fmla="*/ 17 h 36"/>
                <a:gd name="T12" fmla="*/ 4 w 30"/>
                <a:gd name="T13" fmla="*/ 14 h 36"/>
                <a:gd name="T14" fmla="*/ 4 w 30"/>
                <a:gd name="T15" fmla="*/ 10 h 36"/>
                <a:gd name="T16" fmla="*/ 0 w 30"/>
                <a:gd name="T17" fmla="*/ 7 h 36"/>
                <a:gd name="T18" fmla="*/ 0 w 30"/>
                <a:gd name="T19" fmla="*/ 7 h 36"/>
                <a:gd name="T20" fmla="*/ 17 w 30"/>
                <a:gd name="T21" fmla="*/ 0 h 36"/>
                <a:gd name="T22" fmla="*/ 17 w 30"/>
                <a:gd name="T23" fmla="*/ 0 h 36"/>
                <a:gd name="T24" fmla="*/ 17 w 30"/>
                <a:gd name="T25" fmla="*/ 4 h 36"/>
                <a:gd name="T26" fmla="*/ 20 w 30"/>
                <a:gd name="T27" fmla="*/ 7 h 36"/>
                <a:gd name="T28" fmla="*/ 20 w 30"/>
                <a:gd name="T29" fmla="*/ 10 h 36"/>
                <a:gd name="T30" fmla="*/ 23 w 30"/>
                <a:gd name="T31" fmla="*/ 14 h 36"/>
                <a:gd name="T32" fmla="*/ 23 w 30"/>
                <a:gd name="T33" fmla="*/ 17 h 36"/>
                <a:gd name="T34" fmla="*/ 23 w 30"/>
                <a:gd name="T35" fmla="*/ 20 h 36"/>
                <a:gd name="T36" fmla="*/ 26 w 30"/>
                <a:gd name="T37" fmla="*/ 27 h 36"/>
                <a:gd name="T38" fmla="*/ 26 w 30"/>
                <a:gd name="T39" fmla="*/ 30 h 36"/>
                <a:gd name="T40" fmla="*/ 30 w 30"/>
                <a:gd name="T41" fmla="*/ 30 h 36"/>
                <a:gd name="T42" fmla="*/ 13 w 30"/>
                <a:gd name="T43" fmla="*/ 36 h 36"/>
                <a:gd name="T44" fmla="*/ 10 w 30"/>
                <a:gd name="T4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" h="36">
                  <a:moveTo>
                    <a:pt x="10" y="33"/>
                  </a:moveTo>
                  <a:lnTo>
                    <a:pt x="10" y="30"/>
                  </a:lnTo>
                  <a:lnTo>
                    <a:pt x="10" y="27"/>
                  </a:lnTo>
                  <a:lnTo>
                    <a:pt x="7" y="23"/>
                  </a:lnTo>
                  <a:lnTo>
                    <a:pt x="7" y="20"/>
                  </a:lnTo>
                  <a:lnTo>
                    <a:pt x="4" y="17"/>
                  </a:lnTo>
                  <a:lnTo>
                    <a:pt x="4" y="14"/>
                  </a:lnTo>
                  <a:lnTo>
                    <a:pt x="4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4"/>
                  </a:lnTo>
                  <a:lnTo>
                    <a:pt x="20" y="7"/>
                  </a:lnTo>
                  <a:lnTo>
                    <a:pt x="20" y="10"/>
                  </a:lnTo>
                  <a:lnTo>
                    <a:pt x="23" y="14"/>
                  </a:lnTo>
                  <a:lnTo>
                    <a:pt x="23" y="17"/>
                  </a:lnTo>
                  <a:lnTo>
                    <a:pt x="23" y="20"/>
                  </a:lnTo>
                  <a:lnTo>
                    <a:pt x="26" y="27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13" y="36"/>
                  </a:lnTo>
                  <a:lnTo>
                    <a:pt x="1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6" name="Freeform 70"/>
            <p:cNvSpPr/>
            <p:nvPr/>
          </p:nvSpPr>
          <p:spPr bwMode="auto">
            <a:xfrm>
              <a:off x="8742363" y="976312"/>
              <a:ext cx="36513" cy="61913"/>
            </a:xfrm>
            <a:custGeom>
              <a:avLst/>
              <a:gdLst>
                <a:gd name="T0" fmla="*/ 23 w 23"/>
                <a:gd name="T1" fmla="*/ 10 h 39"/>
                <a:gd name="T2" fmla="*/ 23 w 23"/>
                <a:gd name="T3" fmla="*/ 13 h 39"/>
                <a:gd name="T4" fmla="*/ 23 w 23"/>
                <a:gd name="T5" fmla="*/ 16 h 39"/>
                <a:gd name="T6" fmla="*/ 20 w 23"/>
                <a:gd name="T7" fmla="*/ 20 h 39"/>
                <a:gd name="T8" fmla="*/ 20 w 23"/>
                <a:gd name="T9" fmla="*/ 23 h 39"/>
                <a:gd name="T10" fmla="*/ 20 w 23"/>
                <a:gd name="T11" fmla="*/ 26 h 39"/>
                <a:gd name="T12" fmla="*/ 16 w 23"/>
                <a:gd name="T13" fmla="*/ 29 h 39"/>
                <a:gd name="T14" fmla="*/ 16 w 23"/>
                <a:gd name="T15" fmla="*/ 33 h 39"/>
                <a:gd name="T16" fmla="*/ 16 w 23"/>
                <a:gd name="T17" fmla="*/ 36 h 39"/>
                <a:gd name="T18" fmla="*/ 16 w 23"/>
                <a:gd name="T19" fmla="*/ 39 h 39"/>
                <a:gd name="T20" fmla="*/ 0 w 23"/>
                <a:gd name="T21" fmla="*/ 33 h 39"/>
                <a:gd name="T22" fmla="*/ 0 w 23"/>
                <a:gd name="T23" fmla="*/ 33 h 39"/>
                <a:gd name="T24" fmla="*/ 0 w 23"/>
                <a:gd name="T25" fmla="*/ 29 h 39"/>
                <a:gd name="T26" fmla="*/ 0 w 23"/>
                <a:gd name="T27" fmla="*/ 26 h 39"/>
                <a:gd name="T28" fmla="*/ 3 w 23"/>
                <a:gd name="T29" fmla="*/ 23 h 39"/>
                <a:gd name="T30" fmla="*/ 3 w 23"/>
                <a:gd name="T31" fmla="*/ 20 h 39"/>
                <a:gd name="T32" fmla="*/ 3 w 23"/>
                <a:gd name="T33" fmla="*/ 16 h 39"/>
                <a:gd name="T34" fmla="*/ 3 w 23"/>
                <a:gd name="T35" fmla="*/ 13 h 39"/>
                <a:gd name="T36" fmla="*/ 7 w 23"/>
                <a:gd name="T37" fmla="*/ 10 h 39"/>
                <a:gd name="T38" fmla="*/ 7 w 23"/>
                <a:gd name="T39" fmla="*/ 7 h 39"/>
                <a:gd name="T40" fmla="*/ 7 w 23"/>
                <a:gd name="T41" fmla="*/ 3 h 39"/>
                <a:gd name="T42" fmla="*/ 7 w 23"/>
                <a:gd name="T43" fmla="*/ 0 h 39"/>
                <a:gd name="T44" fmla="*/ 23 w 23"/>
                <a:gd name="T45" fmla="*/ 7 h 39"/>
                <a:gd name="T46" fmla="*/ 23 w 23"/>
                <a:gd name="T47" fmla="*/ 7 h 39"/>
                <a:gd name="T48" fmla="*/ 23 w 23"/>
                <a:gd name="T49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39">
                  <a:moveTo>
                    <a:pt x="23" y="10"/>
                  </a:moveTo>
                  <a:lnTo>
                    <a:pt x="23" y="13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20" y="23"/>
                  </a:lnTo>
                  <a:lnTo>
                    <a:pt x="20" y="26"/>
                  </a:lnTo>
                  <a:lnTo>
                    <a:pt x="16" y="29"/>
                  </a:lnTo>
                  <a:lnTo>
                    <a:pt x="16" y="33"/>
                  </a:lnTo>
                  <a:lnTo>
                    <a:pt x="16" y="36"/>
                  </a:lnTo>
                  <a:lnTo>
                    <a:pt x="16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3" y="13"/>
                  </a:lnTo>
                  <a:lnTo>
                    <a:pt x="7" y="10"/>
                  </a:lnTo>
                  <a:lnTo>
                    <a:pt x="7" y="7"/>
                  </a:lnTo>
                  <a:lnTo>
                    <a:pt x="7" y="3"/>
                  </a:lnTo>
                  <a:lnTo>
                    <a:pt x="7" y="0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7" name="Freeform 71"/>
            <p:cNvSpPr/>
            <p:nvPr/>
          </p:nvSpPr>
          <p:spPr bwMode="auto">
            <a:xfrm>
              <a:off x="8318500" y="-15875"/>
              <a:ext cx="57150" cy="50800"/>
            </a:xfrm>
            <a:custGeom>
              <a:avLst/>
              <a:gdLst>
                <a:gd name="T0" fmla="*/ 26 w 36"/>
                <a:gd name="T1" fmla="*/ 29 h 32"/>
                <a:gd name="T2" fmla="*/ 26 w 36"/>
                <a:gd name="T3" fmla="*/ 29 h 32"/>
                <a:gd name="T4" fmla="*/ 23 w 36"/>
                <a:gd name="T5" fmla="*/ 26 h 32"/>
                <a:gd name="T6" fmla="*/ 20 w 36"/>
                <a:gd name="T7" fmla="*/ 26 h 32"/>
                <a:gd name="T8" fmla="*/ 17 w 36"/>
                <a:gd name="T9" fmla="*/ 22 h 32"/>
                <a:gd name="T10" fmla="*/ 13 w 36"/>
                <a:gd name="T11" fmla="*/ 22 h 32"/>
                <a:gd name="T12" fmla="*/ 10 w 36"/>
                <a:gd name="T13" fmla="*/ 19 h 32"/>
                <a:gd name="T14" fmla="*/ 7 w 36"/>
                <a:gd name="T15" fmla="*/ 19 h 32"/>
                <a:gd name="T16" fmla="*/ 4 w 36"/>
                <a:gd name="T17" fmla="*/ 16 h 32"/>
                <a:gd name="T18" fmla="*/ 0 w 36"/>
                <a:gd name="T19" fmla="*/ 16 h 32"/>
                <a:gd name="T20" fmla="*/ 0 w 36"/>
                <a:gd name="T21" fmla="*/ 13 h 32"/>
                <a:gd name="T22" fmla="*/ 7 w 36"/>
                <a:gd name="T23" fmla="*/ 0 h 32"/>
                <a:gd name="T24" fmla="*/ 10 w 36"/>
                <a:gd name="T25" fmla="*/ 0 h 32"/>
                <a:gd name="T26" fmla="*/ 13 w 36"/>
                <a:gd name="T27" fmla="*/ 3 h 32"/>
                <a:gd name="T28" fmla="*/ 17 w 36"/>
                <a:gd name="T29" fmla="*/ 3 h 32"/>
                <a:gd name="T30" fmla="*/ 20 w 36"/>
                <a:gd name="T31" fmla="*/ 6 h 32"/>
                <a:gd name="T32" fmla="*/ 23 w 36"/>
                <a:gd name="T33" fmla="*/ 6 h 32"/>
                <a:gd name="T34" fmla="*/ 26 w 36"/>
                <a:gd name="T35" fmla="*/ 9 h 32"/>
                <a:gd name="T36" fmla="*/ 26 w 36"/>
                <a:gd name="T37" fmla="*/ 9 h 32"/>
                <a:gd name="T38" fmla="*/ 30 w 36"/>
                <a:gd name="T39" fmla="*/ 13 h 32"/>
                <a:gd name="T40" fmla="*/ 33 w 36"/>
                <a:gd name="T41" fmla="*/ 13 h 32"/>
                <a:gd name="T42" fmla="*/ 36 w 36"/>
                <a:gd name="T43" fmla="*/ 16 h 32"/>
                <a:gd name="T44" fmla="*/ 36 w 36"/>
                <a:gd name="T45" fmla="*/ 16 h 32"/>
                <a:gd name="T46" fmla="*/ 30 w 36"/>
                <a:gd name="T47" fmla="*/ 32 h 32"/>
                <a:gd name="T48" fmla="*/ 26 w 36"/>
                <a:gd name="T4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32">
                  <a:moveTo>
                    <a:pt x="26" y="29"/>
                  </a:moveTo>
                  <a:lnTo>
                    <a:pt x="26" y="29"/>
                  </a:lnTo>
                  <a:lnTo>
                    <a:pt x="23" y="26"/>
                  </a:lnTo>
                  <a:lnTo>
                    <a:pt x="20" y="26"/>
                  </a:lnTo>
                  <a:lnTo>
                    <a:pt x="17" y="22"/>
                  </a:lnTo>
                  <a:lnTo>
                    <a:pt x="13" y="22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7" y="3"/>
                  </a:lnTo>
                  <a:lnTo>
                    <a:pt x="20" y="6"/>
                  </a:lnTo>
                  <a:lnTo>
                    <a:pt x="23" y="6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30" y="13"/>
                  </a:lnTo>
                  <a:lnTo>
                    <a:pt x="33" y="13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0" y="32"/>
                  </a:lnTo>
                  <a:lnTo>
                    <a:pt x="26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8" name="Freeform 72"/>
            <p:cNvSpPr/>
            <p:nvPr/>
          </p:nvSpPr>
          <p:spPr bwMode="auto">
            <a:xfrm>
              <a:off x="8386763" y="25400"/>
              <a:ext cx="61913" cy="50800"/>
            </a:xfrm>
            <a:custGeom>
              <a:avLst/>
              <a:gdLst>
                <a:gd name="T0" fmla="*/ 26 w 39"/>
                <a:gd name="T1" fmla="*/ 32 h 32"/>
                <a:gd name="T2" fmla="*/ 22 w 39"/>
                <a:gd name="T3" fmla="*/ 32 h 32"/>
                <a:gd name="T4" fmla="*/ 22 w 39"/>
                <a:gd name="T5" fmla="*/ 29 h 32"/>
                <a:gd name="T6" fmla="*/ 19 w 39"/>
                <a:gd name="T7" fmla="*/ 26 h 32"/>
                <a:gd name="T8" fmla="*/ 16 w 39"/>
                <a:gd name="T9" fmla="*/ 26 h 32"/>
                <a:gd name="T10" fmla="*/ 13 w 39"/>
                <a:gd name="T11" fmla="*/ 22 h 32"/>
                <a:gd name="T12" fmla="*/ 9 w 39"/>
                <a:gd name="T13" fmla="*/ 22 h 32"/>
                <a:gd name="T14" fmla="*/ 6 w 39"/>
                <a:gd name="T15" fmla="*/ 19 h 32"/>
                <a:gd name="T16" fmla="*/ 3 w 39"/>
                <a:gd name="T17" fmla="*/ 16 h 32"/>
                <a:gd name="T18" fmla="*/ 3 w 39"/>
                <a:gd name="T19" fmla="*/ 16 h 32"/>
                <a:gd name="T20" fmla="*/ 0 w 39"/>
                <a:gd name="T21" fmla="*/ 13 h 32"/>
                <a:gd name="T22" fmla="*/ 9 w 39"/>
                <a:gd name="T23" fmla="*/ 0 h 32"/>
                <a:gd name="T24" fmla="*/ 13 w 39"/>
                <a:gd name="T25" fmla="*/ 0 h 32"/>
                <a:gd name="T26" fmla="*/ 13 w 39"/>
                <a:gd name="T27" fmla="*/ 3 h 32"/>
                <a:gd name="T28" fmla="*/ 16 w 39"/>
                <a:gd name="T29" fmla="*/ 6 h 32"/>
                <a:gd name="T30" fmla="*/ 19 w 39"/>
                <a:gd name="T31" fmla="*/ 6 h 32"/>
                <a:gd name="T32" fmla="*/ 22 w 39"/>
                <a:gd name="T33" fmla="*/ 9 h 32"/>
                <a:gd name="T34" fmla="*/ 26 w 39"/>
                <a:gd name="T35" fmla="*/ 13 h 32"/>
                <a:gd name="T36" fmla="*/ 29 w 39"/>
                <a:gd name="T37" fmla="*/ 13 h 32"/>
                <a:gd name="T38" fmla="*/ 32 w 39"/>
                <a:gd name="T39" fmla="*/ 16 h 32"/>
                <a:gd name="T40" fmla="*/ 35 w 39"/>
                <a:gd name="T41" fmla="*/ 16 h 32"/>
                <a:gd name="T42" fmla="*/ 35 w 39"/>
                <a:gd name="T43" fmla="*/ 19 h 32"/>
                <a:gd name="T44" fmla="*/ 39 w 39"/>
                <a:gd name="T45" fmla="*/ 19 h 32"/>
                <a:gd name="T46" fmla="*/ 26 w 39"/>
                <a:gd name="T47" fmla="*/ 32 h 32"/>
                <a:gd name="T48" fmla="*/ 26 w 39"/>
                <a:gd name="T4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32">
                  <a:moveTo>
                    <a:pt x="26" y="32"/>
                  </a:moveTo>
                  <a:lnTo>
                    <a:pt x="22" y="32"/>
                  </a:lnTo>
                  <a:lnTo>
                    <a:pt x="22" y="29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3" y="22"/>
                  </a:lnTo>
                  <a:lnTo>
                    <a:pt x="9" y="22"/>
                  </a:lnTo>
                  <a:lnTo>
                    <a:pt x="6" y="19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0" y="13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3"/>
                  </a:lnTo>
                  <a:lnTo>
                    <a:pt x="16" y="6"/>
                  </a:lnTo>
                  <a:lnTo>
                    <a:pt x="19" y="6"/>
                  </a:lnTo>
                  <a:lnTo>
                    <a:pt x="22" y="9"/>
                  </a:lnTo>
                  <a:lnTo>
                    <a:pt x="26" y="13"/>
                  </a:lnTo>
                  <a:lnTo>
                    <a:pt x="29" y="13"/>
                  </a:lnTo>
                  <a:lnTo>
                    <a:pt x="32" y="16"/>
                  </a:lnTo>
                  <a:lnTo>
                    <a:pt x="35" y="16"/>
                  </a:lnTo>
                  <a:lnTo>
                    <a:pt x="35" y="19"/>
                  </a:lnTo>
                  <a:lnTo>
                    <a:pt x="39" y="19"/>
                  </a:lnTo>
                  <a:lnTo>
                    <a:pt x="26" y="32"/>
                  </a:lnTo>
                  <a:lnTo>
                    <a:pt x="26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9" name="Freeform 73"/>
            <p:cNvSpPr/>
            <p:nvPr/>
          </p:nvSpPr>
          <p:spPr bwMode="auto">
            <a:xfrm>
              <a:off x="8359775" y="1498600"/>
              <a:ext cx="57150" cy="52388"/>
            </a:xfrm>
            <a:custGeom>
              <a:avLst/>
              <a:gdLst>
                <a:gd name="T0" fmla="*/ 20 w 36"/>
                <a:gd name="T1" fmla="*/ 7 h 33"/>
                <a:gd name="T2" fmla="*/ 23 w 36"/>
                <a:gd name="T3" fmla="*/ 3 h 33"/>
                <a:gd name="T4" fmla="*/ 26 w 36"/>
                <a:gd name="T5" fmla="*/ 0 h 33"/>
                <a:gd name="T6" fmla="*/ 26 w 36"/>
                <a:gd name="T7" fmla="*/ 0 h 33"/>
                <a:gd name="T8" fmla="*/ 36 w 36"/>
                <a:gd name="T9" fmla="*/ 13 h 33"/>
                <a:gd name="T10" fmla="*/ 36 w 36"/>
                <a:gd name="T11" fmla="*/ 16 h 33"/>
                <a:gd name="T12" fmla="*/ 33 w 36"/>
                <a:gd name="T13" fmla="*/ 16 h 33"/>
                <a:gd name="T14" fmla="*/ 30 w 36"/>
                <a:gd name="T15" fmla="*/ 20 h 33"/>
                <a:gd name="T16" fmla="*/ 26 w 36"/>
                <a:gd name="T17" fmla="*/ 23 h 33"/>
                <a:gd name="T18" fmla="*/ 23 w 36"/>
                <a:gd name="T19" fmla="*/ 23 h 33"/>
                <a:gd name="T20" fmla="*/ 20 w 36"/>
                <a:gd name="T21" fmla="*/ 26 h 33"/>
                <a:gd name="T22" fmla="*/ 17 w 36"/>
                <a:gd name="T23" fmla="*/ 26 h 33"/>
                <a:gd name="T24" fmla="*/ 13 w 36"/>
                <a:gd name="T25" fmla="*/ 29 h 33"/>
                <a:gd name="T26" fmla="*/ 10 w 36"/>
                <a:gd name="T27" fmla="*/ 33 h 33"/>
                <a:gd name="T28" fmla="*/ 7 w 36"/>
                <a:gd name="T29" fmla="*/ 33 h 33"/>
                <a:gd name="T30" fmla="*/ 0 w 36"/>
                <a:gd name="T31" fmla="*/ 20 h 33"/>
                <a:gd name="T32" fmla="*/ 0 w 36"/>
                <a:gd name="T33" fmla="*/ 16 h 33"/>
                <a:gd name="T34" fmla="*/ 4 w 36"/>
                <a:gd name="T35" fmla="*/ 16 h 33"/>
                <a:gd name="T36" fmla="*/ 7 w 36"/>
                <a:gd name="T37" fmla="*/ 13 h 33"/>
                <a:gd name="T38" fmla="*/ 10 w 36"/>
                <a:gd name="T39" fmla="*/ 10 h 33"/>
                <a:gd name="T40" fmla="*/ 13 w 36"/>
                <a:gd name="T41" fmla="*/ 10 h 33"/>
                <a:gd name="T42" fmla="*/ 17 w 36"/>
                <a:gd name="T43" fmla="*/ 7 h 33"/>
                <a:gd name="T44" fmla="*/ 20 w 36"/>
                <a:gd name="T45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33">
                  <a:moveTo>
                    <a:pt x="20" y="7"/>
                  </a:moveTo>
                  <a:lnTo>
                    <a:pt x="23" y="3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6" y="13"/>
                  </a:lnTo>
                  <a:lnTo>
                    <a:pt x="36" y="16"/>
                  </a:lnTo>
                  <a:lnTo>
                    <a:pt x="33" y="16"/>
                  </a:lnTo>
                  <a:lnTo>
                    <a:pt x="30" y="20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7" y="26"/>
                  </a:lnTo>
                  <a:lnTo>
                    <a:pt x="13" y="29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7" y="13"/>
                  </a:lnTo>
                  <a:lnTo>
                    <a:pt x="10" y="10"/>
                  </a:lnTo>
                  <a:lnTo>
                    <a:pt x="13" y="10"/>
                  </a:lnTo>
                  <a:lnTo>
                    <a:pt x="17" y="7"/>
                  </a:lnTo>
                  <a:lnTo>
                    <a:pt x="2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0" name="Freeform 74"/>
            <p:cNvSpPr/>
            <p:nvPr/>
          </p:nvSpPr>
          <p:spPr bwMode="auto">
            <a:xfrm>
              <a:off x="8215313" y="1576387"/>
              <a:ext cx="61913" cy="46038"/>
            </a:xfrm>
            <a:custGeom>
              <a:avLst/>
              <a:gdLst>
                <a:gd name="T0" fmla="*/ 23 w 39"/>
                <a:gd name="T1" fmla="*/ 3 h 29"/>
                <a:gd name="T2" fmla="*/ 26 w 39"/>
                <a:gd name="T3" fmla="*/ 3 h 29"/>
                <a:gd name="T4" fmla="*/ 30 w 39"/>
                <a:gd name="T5" fmla="*/ 3 h 29"/>
                <a:gd name="T6" fmla="*/ 33 w 39"/>
                <a:gd name="T7" fmla="*/ 0 h 29"/>
                <a:gd name="T8" fmla="*/ 39 w 39"/>
                <a:gd name="T9" fmla="*/ 16 h 29"/>
                <a:gd name="T10" fmla="*/ 36 w 39"/>
                <a:gd name="T11" fmla="*/ 16 h 29"/>
                <a:gd name="T12" fmla="*/ 33 w 39"/>
                <a:gd name="T13" fmla="*/ 19 h 29"/>
                <a:gd name="T14" fmla="*/ 30 w 39"/>
                <a:gd name="T15" fmla="*/ 19 h 29"/>
                <a:gd name="T16" fmla="*/ 26 w 39"/>
                <a:gd name="T17" fmla="*/ 23 h 29"/>
                <a:gd name="T18" fmla="*/ 23 w 39"/>
                <a:gd name="T19" fmla="*/ 23 h 29"/>
                <a:gd name="T20" fmla="*/ 20 w 39"/>
                <a:gd name="T21" fmla="*/ 26 h 29"/>
                <a:gd name="T22" fmla="*/ 17 w 39"/>
                <a:gd name="T23" fmla="*/ 26 h 29"/>
                <a:gd name="T24" fmla="*/ 13 w 39"/>
                <a:gd name="T25" fmla="*/ 26 h 29"/>
                <a:gd name="T26" fmla="*/ 10 w 39"/>
                <a:gd name="T27" fmla="*/ 29 h 29"/>
                <a:gd name="T28" fmla="*/ 7 w 39"/>
                <a:gd name="T29" fmla="*/ 29 h 29"/>
                <a:gd name="T30" fmla="*/ 7 w 39"/>
                <a:gd name="T31" fmla="*/ 29 h 29"/>
                <a:gd name="T32" fmla="*/ 0 w 39"/>
                <a:gd name="T33" fmla="*/ 13 h 29"/>
                <a:gd name="T34" fmla="*/ 0 w 39"/>
                <a:gd name="T35" fmla="*/ 13 h 29"/>
                <a:gd name="T36" fmla="*/ 3 w 39"/>
                <a:gd name="T37" fmla="*/ 13 h 29"/>
                <a:gd name="T38" fmla="*/ 7 w 39"/>
                <a:gd name="T39" fmla="*/ 13 h 29"/>
                <a:gd name="T40" fmla="*/ 10 w 39"/>
                <a:gd name="T41" fmla="*/ 10 h 29"/>
                <a:gd name="T42" fmla="*/ 13 w 39"/>
                <a:gd name="T43" fmla="*/ 10 h 29"/>
                <a:gd name="T44" fmla="*/ 17 w 39"/>
                <a:gd name="T45" fmla="*/ 6 h 29"/>
                <a:gd name="T46" fmla="*/ 20 w 39"/>
                <a:gd name="T47" fmla="*/ 6 h 29"/>
                <a:gd name="T48" fmla="*/ 23 w 39"/>
                <a:gd name="T4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29">
                  <a:moveTo>
                    <a:pt x="23" y="3"/>
                  </a:moveTo>
                  <a:lnTo>
                    <a:pt x="26" y="3"/>
                  </a:lnTo>
                  <a:lnTo>
                    <a:pt x="30" y="3"/>
                  </a:lnTo>
                  <a:lnTo>
                    <a:pt x="33" y="0"/>
                  </a:lnTo>
                  <a:lnTo>
                    <a:pt x="39" y="16"/>
                  </a:lnTo>
                  <a:lnTo>
                    <a:pt x="36" y="16"/>
                  </a:lnTo>
                  <a:lnTo>
                    <a:pt x="33" y="19"/>
                  </a:lnTo>
                  <a:lnTo>
                    <a:pt x="30" y="19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7" y="26"/>
                  </a:lnTo>
                  <a:lnTo>
                    <a:pt x="13" y="26"/>
                  </a:lnTo>
                  <a:lnTo>
                    <a:pt x="10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10" y="10"/>
                  </a:lnTo>
                  <a:lnTo>
                    <a:pt x="13" y="10"/>
                  </a:lnTo>
                  <a:lnTo>
                    <a:pt x="17" y="6"/>
                  </a:lnTo>
                  <a:lnTo>
                    <a:pt x="20" y="6"/>
                  </a:lnTo>
                  <a:lnTo>
                    <a:pt x="2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1" name="Freeform 75"/>
            <p:cNvSpPr/>
            <p:nvPr/>
          </p:nvSpPr>
          <p:spPr bwMode="auto">
            <a:xfrm>
              <a:off x="8247063" y="-52388"/>
              <a:ext cx="57150" cy="46038"/>
            </a:xfrm>
            <a:custGeom>
              <a:avLst/>
              <a:gdLst>
                <a:gd name="T0" fmla="*/ 29 w 36"/>
                <a:gd name="T1" fmla="*/ 29 h 29"/>
                <a:gd name="T2" fmla="*/ 26 w 36"/>
                <a:gd name="T3" fmla="*/ 26 h 29"/>
                <a:gd name="T4" fmla="*/ 23 w 36"/>
                <a:gd name="T5" fmla="*/ 26 h 29"/>
                <a:gd name="T6" fmla="*/ 19 w 36"/>
                <a:gd name="T7" fmla="*/ 23 h 29"/>
                <a:gd name="T8" fmla="*/ 16 w 36"/>
                <a:gd name="T9" fmla="*/ 23 h 29"/>
                <a:gd name="T10" fmla="*/ 13 w 36"/>
                <a:gd name="T11" fmla="*/ 23 h 29"/>
                <a:gd name="T12" fmla="*/ 10 w 36"/>
                <a:gd name="T13" fmla="*/ 19 h 29"/>
                <a:gd name="T14" fmla="*/ 6 w 36"/>
                <a:gd name="T15" fmla="*/ 19 h 29"/>
                <a:gd name="T16" fmla="*/ 3 w 36"/>
                <a:gd name="T17" fmla="*/ 16 h 29"/>
                <a:gd name="T18" fmla="*/ 3 w 36"/>
                <a:gd name="T19" fmla="*/ 16 h 29"/>
                <a:gd name="T20" fmla="*/ 0 w 36"/>
                <a:gd name="T21" fmla="*/ 16 h 29"/>
                <a:gd name="T22" fmla="*/ 6 w 36"/>
                <a:gd name="T23" fmla="*/ 0 h 29"/>
                <a:gd name="T24" fmla="*/ 10 w 36"/>
                <a:gd name="T25" fmla="*/ 0 h 29"/>
                <a:gd name="T26" fmla="*/ 13 w 36"/>
                <a:gd name="T27" fmla="*/ 3 h 29"/>
                <a:gd name="T28" fmla="*/ 16 w 36"/>
                <a:gd name="T29" fmla="*/ 3 h 29"/>
                <a:gd name="T30" fmla="*/ 19 w 36"/>
                <a:gd name="T31" fmla="*/ 3 h 29"/>
                <a:gd name="T32" fmla="*/ 23 w 36"/>
                <a:gd name="T33" fmla="*/ 6 h 29"/>
                <a:gd name="T34" fmla="*/ 26 w 36"/>
                <a:gd name="T35" fmla="*/ 6 h 29"/>
                <a:gd name="T36" fmla="*/ 26 w 36"/>
                <a:gd name="T37" fmla="*/ 10 h 29"/>
                <a:gd name="T38" fmla="*/ 29 w 36"/>
                <a:gd name="T39" fmla="*/ 10 h 29"/>
                <a:gd name="T40" fmla="*/ 32 w 36"/>
                <a:gd name="T41" fmla="*/ 13 h 29"/>
                <a:gd name="T42" fmla="*/ 36 w 36"/>
                <a:gd name="T43" fmla="*/ 13 h 29"/>
                <a:gd name="T44" fmla="*/ 36 w 36"/>
                <a:gd name="T45" fmla="*/ 13 h 29"/>
                <a:gd name="T46" fmla="*/ 29 w 36"/>
                <a:gd name="T47" fmla="*/ 29 h 29"/>
                <a:gd name="T48" fmla="*/ 29 w 36"/>
                <a:gd name="T4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29">
                  <a:moveTo>
                    <a:pt x="29" y="29"/>
                  </a:moveTo>
                  <a:lnTo>
                    <a:pt x="26" y="26"/>
                  </a:lnTo>
                  <a:lnTo>
                    <a:pt x="23" y="26"/>
                  </a:lnTo>
                  <a:lnTo>
                    <a:pt x="19" y="23"/>
                  </a:lnTo>
                  <a:lnTo>
                    <a:pt x="16" y="23"/>
                  </a:lnTo>
                  <a:lnTo>
                    <a:pt x="13" y="23"/>
                  </a:lnTo>
                  <a:lnTo>
                    <a:pt x="10" y="19"/>
                  </a:lnTo>
                  <a:lnTo>
                    <a:pt x="6" y="19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23" y="6"/>
                  </a:lnTo>
                  <a:lnTo>
                    <a:pt x="26" y="6"/>
                  </a:lnTo>
                  <a:lnTo>
                    <a:pt x="26" y="10"/>
                  </a:lnTo>
                  <a:lnTo>
                    <a:pt x="29" y="10"/>
                  </a:lnTo>
                  <a:lnTo>
                    <a:pt x="32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29" y="29"/>
                  </a:lnTo>
                  <a:lnTo>
                    <a:pt x="29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2" name="Freeform 76"/>
            <p:cNvSpPr/>
            <p:nvPr/>
          </p:nvSpPr>
          <p:spPr bwMode="auto">
            <a:xfrm>
              <a:off x="8288338" y="1539875"/>
              <a:ext cx="61913" cy="52388"/>
            </a:xfrm>
            <a:custGeom>
              <a:avLst/>
              <a:gdLst>
                <a:gd name="T0" fmla="*/ 23 w 39"/>
                <a:gd name="T1" fmla="*/ 7 h 33"/>
                <a:gd name="T2" fmla="*/ 26 w 39"/>
                <a:gd name="T3" fmla="*/ 3 h 33"/>
                <a:gd name="T4" fmla="*/ 29 w 39"/>
                <a:gd name="T5" fmla="*/ 0 h 33"/>
                <a:gd name="T6" fmla="*/ 29 w 39"/>
                <a:gd name="T7" fmla="*/ 0 h 33"/>
                <a:gd name="T8" fmla="*/ 39 w 39"/>
                <a:gd name="T9" fmla="*/ 16 h 33"/>
                <a:gd name="T10" fmla="*/ 36 w 39"/>
                <a:gd name="T11" fmla="*/ 16 h 33"/>
                <a:gd name="T12" fmla="*/ 32 w 39"/>
                <a:gd name="T13" fmla="*/ 20 h 33"/>
                <a:gd name="T14" fmla="*/ 29 w 39"/>
                <a:gd name="T15" fmla="*/ 20 h 33"/>
                <a:gd name="T16" fmla="*/ 26 w 39"/>
                <a:gd name="T17" fmla="*/ 23 h 33"/>
                <a:gd name="T18" fmla="*/ 23 w 39"/>
                <a:gd name="T19" fmla="*/ 23 h 33"/>
                <a:gd name="T20" fmla="*/ 19 w 39"/>
                <a:gd name="T21" fmla="*/ 26 h 33"/>
                <a:gd name="T22" fmla="*/ 16 w 39"/>
                <a:gd name="T23" fmla="*/ 26 h 33"/>
                <a:gd name="T24" fmla="*/ 13 w 39"/>
                <a:gd name="T25" fmla="*/ 29 h 33"/>
                <a:gd name="T26" fmla="*/ 10 w 39"/>
                <a:gd name="T27" fmla="*/ 29 h 33"/>
                <a:gd name="T28" fmla="*/ 10 w 39"/>
                <a:gd name="T29" fmla="*/ 33 h 33"/>
                <a:gd name="T30" fmla="*/ 0 w 39"/>
                <a:gd name="T31" fmla="*/ 16 h 33"/>
                <a:gd name="T32" fmla="*/ 3 w 39"/>
                <a:gd name="T33" fmla="*/ 16 h 33"/>
                <a:gd name="T34" fmla="*/ 6 w 39"/>
                <a:gd name="T35" fmla="*/ 13 h 33"/>
                <a:gd name="T36" fmla="*/ 10 w 39"/>
                <a:gd name="T37" fmla="*/ 13 h 33"/>
                <a:gd name="T38" fmla="*/ 13 w 39"/>
                <a:gd name="T39" fmla="*/ 10 h 33"/>
                <a:gd name="T40" fmla="*/ 16 w 39"/>
                <a:gd name="T41" fmla="*/ 10 h 33"/>
                <a:gd name="T42" fmla="*/ 19 w 39"/>
                <a:gd name="T43" fmla="*/ 7 h 33"/>
                <a:gd name="T44" fmla="*/ 23 w 39"/>
                <a:gd name="T45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33">
                  <a:moveTo>
                    <a:pt x="23" y="7"/>
                  </a:moveTo>
                  <a:lnTo>
                    <a:pt x="26" y="3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9" y="16"/>
                  </a:lnTo>
                  <a:lnTo>
                    <a:pt x="36" y="16"/>
                  </a:lnTo>
                  <a:lnTo>
                    <a:pt x="32" y="20"/>
                  </a:lnTo>
                  <a:lnTo>
                    <a:pt x="29" y="20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3" y="29"/>
                  </a:lnTo>
                  <a:lnTo>
                    <a:pt x="10" y="29"/>
                  </a:lnTo>
                  <a:lnTo>
                    <a:pt x="10" y="33"/>
                  </a:lnTo>
                  <a:lnTo>
                    <a:pt x="0" y="16"/>
                  </a:lnTo>
                  <a:lnTo>
                    <a:pt x="3" y="16"/>
                  </a:lnTo>
                  <a:lnTo>
                    <a:pt x="6" y="13"/>
                  </a:lnTo>
                  <a:lnTo>
                    <a:pt x="10" y="13"/>
                  </a:lnTo>
                  <a:lnTo>
                    <a:pt x="13" y="10"/>
                  </a:lnTo>
                  <a:lnTo>
                    <a:pt x="16" y="10"/>
                  </a:lnTo>
                  <a:lnTo>
                    <a:pt x="19" y="7"/>
                  </a:lnTo>
                  <a:lnTo>
                    <a:pt x="23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3" name="Freeform 77"/>
            <p:cNvSpPr/>
            <p:nvPr/>
          </p:nvSpPr>
          <p:spPr bwMode="auto">
            <a:xfrm>
              <a:off x="8758238" y="898525"/>
              <a:ext cx="36513" cy="57150"/>
            </a:xfrm>
            <a:custGeom>
              <a:avLst/>
              <a:gdLst>
                <a:gd name="T0" fmla="*/ 23 w 23"/>
                <a:gd name="T1" fmla="*/ 7 h 36"/>
                <a:gd name="T2" fmla="*/ 23 w 23"/>
                <a:gd name="T3" fmla="*/ 10 h 36"/>
                <a:gd name="T4" fmla="*/ 23 w 23"/>
                <a:gd name="T5" fmla="*/ 13 h 36"/>
                <a:gd name="T6" fmla="*/ 23 w 23"/>
                <a:gd name="T7" fmla="*/ 20 h 36"/>
                <a:gd name="T8" fmla="*/ 19 w 23"/>
                <a:gd name="T9" fmla="*/ 23 h 36"/>
                <a:gd name="T10" fmla="*/ 19 w 23"/>
                <a:gd name="T11" fmla="*/ 26 h 36"/>
                <a:gd name="T12" fmla="*/ 19 w 23"/>
                <a:gd name="T13" fmla="*/ 29 h 36"/>
                <a:gd name="T14" fmla="*/ 19 w 23"/>
                <a:gd name="T15" fmla="*/ 33 h 36"/>
                <a:gd name="T16" fmla="*/ 19 w 23"/>
                <a:gd name="T17" fmla="*/ 36 h 36"/>
                <a:gd name="T18" fmla="*/ 16 w 23"/>
                <a:gd name="T19" fmla="*/ 36 h 36"/>
                <a:gd name="T20" fmla="*/ 0 w 23"/>
                <a:gd name="T21" fmla="*/ 33 h 36"/>
                <a:gd name="T22" fmla="*/ 0 w 23"/>
                <a:gd name="T23" fmla="*/ 33 h 36"/>
                <a:gd name="T24" fmla="*/ 3 w 23"/>
                <a:gd name="T25" fmla="*/ 29 h 36"/>
                <a:gd name="T26" fmla="*/ 3 w 23"/>
                <a:gd name="T27" fmla="*/ 26 h 36"/>
                <a:gd name="T28" fmla="*/ 3 w 23"/>
                <a:gd name="T29" fmla="*/ 23 h 36"/>
                <a:gd name="T30" fmla="*/ 3 w 23"/>
                <a:gd name="T31" fmla="*/ 20 h 36"/>
                <a:gd name="T32" fmla="*/ 3 w 23"/>
                <a:gd name="T33" fmla="*/ 16 h 36"/>
                <a:gd name="T34" fmla="*/ 6 w 23"/>
                <a:gd name="T35" fmla="*/ 13 h 36"/>
                <a:gd name="T36" fmla="*/ 6 w 23"/>
                <a:gd name="T37" fmla="*/ 10 h 36"/>
                <a:gd name="T38" fmla="*/ 6 w 23"/>
                <a:gd name="T39" fmla="*/ 7 h 36"/>
                <a:gd name="T40" fmla="*/ 6 w 23"/>
                <a:gd name="T41" fmla="*/ 3 h 36"/>
                <a:gd name="T42" fmla="*/ 6 w 23"/>
                <a:gd name="T43" fmla="*/ 0 h 36"/>
                <a:gd name="T44" fmla="*/ 23 w 23"/>
                <a:gd name="T45" fmla="*/ 3 h 36"/>
                <a:gd name="T46" fmla="*/ 23 w 23"/>
                <a:gd name="T47" fmla="*/ 3 h 36"/>
                <a:gd name="T48" fmla="*/ 23 w 23"/>
                <a:gd name="T49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36">
                  <a:moveTo>
                    <a:pt x="23" y="7"/>
                  </a:moveTo>
                  <a:lnTo>
                    <a:pt x="23" y="10"/>
                  </a:lnTo>
                  <a:lnTo>
                    <a:pt x="23" y="13"/>
                  </a:lnTo>
                  <a:lnTo>
                    <a:pt x="23" y="20"/>
                  </a:lnTo>
                  <a:lnTo>
                    <a:pt x="19" y="23"/>
                  </a:lnTo>
                  <a:lnTo>
                    <a:pt x="19" y="26"/>
                  </a:lnTo>
                  <a:lnTo>
                    <a:pt x="19" y="29"/>
                  </a:lnTo>
                  <a:lnTo>
                    <a:pt x="19" y="33"/>
                  </a:lnTo>
                  <a:lnTo>
                    <a:pt x="19" y="36"/>
                  </a:lnTo>
                  <a:lnTo>
                    <a:pt x="16" y="3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3" y="29"/>
                  </a:lnTo>
                  <a:lnTo>
                    <a:pt x="3" y="26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6" y="13"/>
                  </a:lnTo>
                  <a:lnTo>
                    <a:pt x="6" y="10"/>
                  </a:lnTo>
                  <a:lnTo>
                    <a:pt x="6" y="7"/>
                  </a:lnTo>
                  <a:lnTo>
                    <a:pt x="6" y="3"/>
                  </a:lnTo>
                  <a:lnTo>
                    <a:pt x="6" y="0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4" name="Freeform 78"/>
            <p:cNvSpPr/>
            <p:nvPr/>
          </p:nvSpPr>
          <p:spPr bwMode="auto">
            <a:xfrm>
              <a:off x="8774113" y="820737"/>
              <a:ext cx="30163" cy="57150"/>
            </a:xfrm>
            <a:custGeom>
              <a:avLst/>
              <a:gdLst>
                <a:gd name="T0" fmla="*/ 0 w 19"/>
                <a:gd name="T1" fmla="*/ 26 h 36"/>
                <a:gd name="T2" fmla="*/ 0 w 19"/>
                <a:gd name="T3" fmla="*/ 23 h 36"/>
                <a:gd name="T4" fmla="*/ 0 w 19"/>
                <a:gd name="T5" fmla="*/ 20 h 36"/>
                <a:gd name="T6" fmla="*/ 0 w 19"/>
                <a:gd name="T7" fmla="*/ 17 h 36"/>
                <a:gd name="T8" fmla="*/ 0 w 19"/>
                <a:gd name="T9" fmla="*/ 13 h 36"/>
                <a:gd name="T10" fmla="*/ 0 w 19"/>
                <a:gd name="T11" fmla="*/ 10 h 36"/>
                <a:gd name="T12" fmla="*/ 0 w 19"/>
                <a:gd name="T13" fmla="*/ 7 h 36"/>
                <a:gd name="T14" fmla="*/ 0 w 19"/>
                <a:gd name="T15" fmla="*/ 4 h 36"/>
                <a:gd name="T16" fmla="*/ 3 w 19"/>
                <a:gd name="T17" fmla="*/ 0 h 36"/>
                <a:gd name="T18" fmla="*/ 3 w 19"/>
                <a:gd name="T19" fmla="*/ 0 h 36"/>
                <a:gd name="T20" fmla="*/ 19 w 19"/>
                <a:gd name="T21" fmla="*/ 0 h 36"/>
                <a:gd name="T22" fmla="*/ 19 w 19"/>
                <a:gd name="T23" fmla="*/ 4 h 36"/>
                <a:gd name="T24" fmla="*/ 19 w 19"/>
                <a:gd name="T25" fmla="*/ 7 h 36"/>
                <a:gd name="T26" fmla="*/ 19 w 19"/>
                <a:gd name="T27" fmla="*/ 10 h 36"/>
                <a:gd name="T28" fmla="*/ 19 w 19"/>
                <a:gd name="T29" fmla="*/ 13 h 36"/>
                <a:gd name="T30" fmla="*/ 16 w 19"/>
                <a:gd name="T31" fmla="*/ 17 h 36"/>
                <a:gd name="T32" fmla="*/ 16 w 19"/>
                <a:gd name="T33" fmla="*/ 20 h 36"/>
                <a:gd name="T34" fmla="*/ 16 w 19"/>
                <a:gd name="T35" fmla="*/ 23 h 36"/>
                <a:gd name="T36" fmla="*/ 16 w 19"/>
                <a:gd name="T37" fmla="*/ 26 h 36"/>
                <a:gd name="T38" fmla="*/ 16 w 19"/>
                <a:gd name="T39" fmla="*/ 30 h 36"/>
                <a:gd name="T40" fmla="*/ 16 w 19"/>
                <a:gd name="T41" fmla="*/ 33 h 36"/>
                <a:gd name="T42" fmla="*/ 16 w 19"/>
                <a:gd name="T43" fmla="*/ 36 h 36"/>
                <a:gd name="T44" fmla="*/ 0 w 19"/>
                <a:gd name="T45" fmla="*/ 33 h 36"/>
                <a:gd name="T46" fmla="*/ 0 w 19"/>
                <a:gd name="T47" fmla="*/ 30 h 36"/>
                <a:gd name="T48" fmla="*/ 0 w 19"/>
                <a:gd name="T49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36">
                  <a:moveTo>
                    <a:pt x="0" y="26"/>
                  </a:moveTo>
                  <a:lnTo>
                    <a:pt x="0" y="23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3"/>
                  </a:lnTo>
                  <a:lnTo>
                    <a:pt x="16" y="17"/>
                  </a:lnTo>
                  <a:lnTo>
                    <a:pt x="16" y="20"/>
                  </a:lnTo>
                  <a:lnTo>
                    <a:pt x="16" y="23"/>
                  </a:lnTo>
                  <a:lnTo>
                    <a:pt x="16" y="26"/>
                  </a:lnTo>
                  <a:lnTo>
                    <a:pt x="16" y="30"/>
                  </a:lnTo>
                  <a:lnTo>
                    <a:pt x="16" y="33"/>
                  </a:lnTo>
                  <a:lnTo>
                    <a:pt x="16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5" name="Freeform 79"/>
            <p:cNvSpPr/>
            <p:nvPr/>
          </p:nvSpPr>
          <p:spPr bwMode="auto">
            <a:xfrm>
              <a:off x="8428038" y="1446212"/>
              <a:ext cx="55563" cy="57150"/>
            </a:xfrm>
            <a:custGeom>
              <a:avLst/>
              <a:gdLst>
                <a:gd name="T0" fmla="*/ 19 w 35"/>
                <a:gd name="T1" fmla="*/ 7 h 36"/>
                <a:gd name="T2" fmla="*/ 22 w 35"/>
                <a:gd name="T3" fmla="*/ 4 h 36"/>
                <a:gd name="T4" fmla="*/ 22 w 35"/>
                <a:gd name="T5" fmla="*/ 4 h 36"/>
                <a:gd name="T6" fmla="*/ 26 w 35"/>
                <a:gd name="T7" fmla="*/ 0 h 36"/>
                <a:gd name="T8" fmla="*/ 35 w 35"/>
                <a:gd name="T9" fmla="*/ 13 h 36"/>
                <a:gd name="T10" fmla="*/ 35 w 35"/>
                <a:gd name="T11" fmla="*/ 17 h 36"/>
                <a:gd name="T12" fmla="*/ 32 w 35"/>
                <a:gd name="T13" fmla="*/ 17 h 36"/>
                <a:gd name="T14" fmla="*/ 29 w 35"/>
                <a:gd name="T15" fmla="*/ 20 h 36"/>
                <a:gd name="T16" fmla="*/ 26 w 35"/>
                <a:gd name="T17" fmla="*/ 23 h 36"/>
                <a:gd name="T18" fmla="*/ 22 w 35"/>
                <a:gd name="T19" fmla="*/ 23 h 36"/>
                <a:gd name="T20" fmla="*/ 22 w 35"/>
                <a:gd name="T21" fmla="*/ 27 h 36"/>
                <a:gd name="T22" fmla="*/ 19 w 35"/>
                <a:gd name="T23" fmla="*/ 30 h 36"/>
                <a:gd name="T24" fmla="*/ 16 w 35"/>
                <a:gd name="T25" fmla="*/ 30 h 36"/>
                <a:gd name="T26" fmla="*/ 13 w 35"/>
                <a:gd name="T27" fmla="*/ 33 h 36"/>
                <a:gd name="T28" fmla="*/ 9 w 35"/>
                <a:gd name="T29" fmla="*/ 36 h 36"/>
                <a:gd name="T30" fmla="*/ 9 w 35"/>
                <a:gd name="T31" fmla="*/ 36 h 36"/>
                <a:gd name="T32" fmla="*/ 0 w 35"/>
                <a:gd name="T33" fmla="*/ 23 h 36"/>
                <a:gd name="T34" fmla="*/ 0 w 35"/>
                <a:gd name="T35" fmla="*/ 23 h 36"/>
                <a:gd name="T36" fmla="*/ 3 w 35"/>
                <a:gd name="T37" fmla="*/ 20 h 36"/>
                <a:gd name="T38" fmla="*/ 6 w 35"/>
                <a:gd name="T39" fmla="*/ 17 h 36"/>
                <a:gd name="T40" fmla="*/ 6 w 35"/>
                <a:gd name="T41" fmla="*/ 17 h 36"/>
                <a:gd name="T42" fmla="*/ 9 w 35"/>
                <a:gd name="T43" fmla="*/ 13 h 36"/>
                <a:gd name="T44" fmla="*/ 13 w 35"/>
                <a:gd name="T45" fmla="*/ 10 h 36"/>
                <a:gd name="T46" fmla="*/ 16 w 35"/>
                <a:gd name="T47" fmla="*/ 10 h 36"/>
                <a:gd name="T48" fmla="*/ 19 w 35"/>
                <a:gd name="T49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36">
                  <a:moveTo>
                    <a:pt x="19" y="7"/>
                  </a:moveTo>
                  <a:lnTo>
                    <a:pt x="22" y="4"/>
                  </a:lnTo>
                  <a:lnTo>
                    <a:pt x="22" y="4"/>
                  </a:lnTo>
                  <a:lnTo>
                    <a:pt x="26" y="0"/>
                  </a:lnTo>
                  <a:lnTo>
                    <a:pt x="35" y="13"/>
                  </a:lnTo>
                  <a:lnTo>
                    <a:pt x="35" y="17"/>
                  </a:lnTo>
                  <a:lnTo>
                    <a:pt x="32" y="17"/>
                  </a:lnTo>
                  <a:lnTo>
                    <a:pt x="29" y="20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22" y="27"/>
                  </a:lnTo>
                  <a:lnTo>
                    <a:pt x="19" y="30"/>
                  </a:lnTo>
                  <a:lnTo>
                    <a:pt x="16" y="30"/>
                  </a:lnTo>
                  <a:lnTo>
                    <a:pt x="13" y="33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3" y="20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9" y="13"/>
                  </a:lnTo>
                  <a:lnTo>
                    <a:pt x="13" y="10"/>
                  </a:lnTo>
                  <a:lnTo>
                    <a:pt x="16" y="10"/>
                  </a:ln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6" name="Freeform 80"/>
            <p:cNvSpPr/>
            <p:nvPr/>
          </p:nvSpPr>
          <p:spPr bwMode="auto">
            <a:xfrm>
              <a:off x="8489950" y="1395412"/>
              <a:ext cx="55563" cy="57150"/>
            </a:xfrm>
            <a:custGeom>
              <a:avLst/>
              <a:gdLst>
                <a:gd name="T0" fmla="*/ 16 w 35"/>
                <a:gd name="T1" fmla="*/ 3 h 36"/>
                <a:gd name="T2" fmla="*/ 19 w 35"/>
                <a:gd name="T3" fmla="*/ 3 h 36"/>
                <a:gd name="T4" fmla="*/ 22 w 35"/>
                <a:gd name="T5" fmla="*/ 0 h 36"/>
                <a:gd name="T6" fmla="*/ 22 w 35"/>
                <a:gd name="T7" fmla="*/ 0 h 36"/>
                <a:gd name="T8" fmla="*/ 35 w 35"/>
                <a:gd name="T9" fmla="*/ 10 h 36"/>
                <a:gd name="T10" fmla="*/ 35 w 35"/>
                <a:gd name="T11" fmla="*/ 13 h 36"/>
                <a:gd name="T12" fmla="*/ 32 w 35"/>
                <a:gd name="T13" fmla="*/ 13 h 36"/>
                <a:gd name="T14" fmla="*/ 29 w 35"/>
                <a:gd name="T15" fmla="*/ 16 h 36"/>
                <a:gd name="T16" fmla="*/ 26 w 35"/>
                <a:gd name="T17" fmla="*/ 19 h 36"/>
                <a:gd name="T18" fmla="*/ 26 w 35"/>
                <a:gd name="T19" fmla="*/ 23 h 36"/>
                <a:gd name="T20" fmla="*/ 22 w 35"/>
                <a:gd name="T21" fmla="*/ 23 h 36"/>
                <a:gd name="T22" fmla="*/ 19 w 35"/>
                <a:gd name="T23" fmla="*/ 26 h 36"/>
                <a:gd name="T24" fmla="*/ 16 w 35"/>
                <a:gd name="T25" fmla="*/ 29 h 36"/>
                <a:gd name="T26" fmla="*/ 13 w 35"/>
                <a:gd name="T27" fmla="*/ 32 h 36"/>
                <a:gd name="T28" fmla="*/ 13 w 35"/>
                <a:gd name="T29" fmla="*/ 32 h 36"/>
                <a:gd name="T30" fmla="*/ 9 w 35"/>
                <a:gd name="T31" fmla="*/ 36 h 36"/>
                <a:gd name="T32" fmla="*/ 0 w 35"/>
                <a:gd name="T33" fmla="*/ 23 h 36"/>
                <a:gd name="T34" fmla="*/ 0 w 35"/>
                <a:gd name="T35" fmla="*/ 19 h 36"/>
                <a:gd name="T36" fmla="*/ 3 w 35"/>
                <a:gd name="T37" fmla="*/ 19 h 36"/>
                <a:gd name="T38" fmla="*/ 6 w 35"/>
                <a:gd name="T39" fmla="*/ 16 h 36"/>
                <a:gd name="T40" fmla="*/ 6 w 35"/>
                <a:gd name="T41" fmla="*/ 13 h 36"/>
                <a:gd name="T42" fmla="*/ 9 w 35"/>
                <a:gd name="T43" fmla="*/ 13 h 36"/>
                <a:gd name="T44" fmla="*/ 13 w 35"/>
                <a:gd name="T45" fmla="*/ 10 h 36"/>
                <a:gd name="T46" fmla="*/ 16 w 35"/>
                <a:gd name="T47" fmla="*/ 6 h 36"/>
                <a:gd name="T48" fmla="*/ 16 w 35"/>
                <a:gd name="T4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36">
                  <a:moveTo>
                    <a:pt x="16" y="3"/>
                  </a:moveTo>
                  <a:lnTo>
                    <a:pt x="19" y="3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5" y="10"/>
                  </a:lnTo>
                  <a:lnTo>
                    <a:pt x="35" y="13"/>
                  </a:lnTo>
                  <a:lnTo>
                    <a:pt x="32" y="13"/>
                  </a:lnTo>
                  <a:lnTo>
                    <a:pt x="29" y="16"/>
                  </a:lnTo>
                  <a:lnTo>
                    <a:pt x="26" y="19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19" y="26"/>
                  </a:lnTo>
                  <a:lnTo>
                    <a:pt x="16" y="29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9" y="3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6" y="16"/>
                  </a:lnTo>
                  <a:lnTo>
                    <a:pt x="6" y="13"/>
                  </a:lnTo>
                  <a:lnTo>
                    <a:pt x="9" y="13"/>
                  </a:lnTo>
                  <a:lnTo>
                    <a:pt x="13" y="10"/>
                  </a:lnTo>
                  <a:lnTo>
                    <a:pt x="16" y="6"/>
                  </a:lnTo>
                  <a:lnTo>
                    <a:pt x="1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7" name="Freeform 81"/>
            <p:cNvSpPr/>
            <p:nvPr/>
          </p:nvSpPr>
          <p:spPr bwMode="auto">
            <a:xfrm>
              <a:off x="8448675" y="71437"/>
              <a:ext cx="61913" cy="57150"/>
            </a:xfrm>
            <a:custGeom>
              <a:avLst/>
              <a:gdLst>
                <a:gd name="T0" fmla="*/ 26 w 39"/>
                <a:gd name="T1" fmla="*/ 36 h 36"/>
                <a:gd name="T2" fmla="*/ 22 w 39"/>
                <a:gd name="T3" fmla="*/ 33 h 36"/>
                <a:gd name="T4" fmla="*/ 22 w 39"/>
                <a:gd name="T5" fmla="*/ 33 h 36"/>
                <a:gd name="T6" fmla="*/ 19 w 39"/>
                <a:gd name="T7" fmla="*/ 29 h 36"/>
                <a:gd name="T8" fmla="*/ 16 w 39"/>
                <a:gd name="T9" fmla="*/ 26 h 36"/>
                <a:gd name="T10" fmla="*/ 13 w 39"/>
                <a:gd name="T11" fmla="*/ 26 h 36"/>
                <a:gd name="T12" fmla="*/ 13 w 39"/>
                <a:gd name="T13" fmla="*/ 23 h 36"/>
                <a:gd name="T14" fmla="*/ 9 w 39"/>
                <a:gd name="T15" fmla="*/ 20 h 36"/>
                <a:gd name="T16" fmla="*/ 6 w 39"/>
                <a:gd name="T17" fmla="*/ 20 h 36"/>
                <a:gd name="T18" fmla="*/ 3 w 39"/>
                <a:gd name="T19" fmla="*/ 16 h 36"/>
                <a:gd name="T20" fmla="*/ 0 w 39"/>
                <a:gd name="T21" fmla="*/ 16 h 36"/>
                <a:gd name="T22" fmla="*/ 13 w 39"/>
                <a:gd name="T23" fmla="*/ 0 h 36"/>
                <a:gd name="T24" fmla="*/ 13 w 39"/>
                <a:gd name="T25" fmla="*/ 3 h 36"/>
                <a:gd name="T26" fmla="*/ 16 w 39"/>
                <a:gd name="T27" fmla="*/ 6 h 36"/>
                <a:gd name="T28" fmla="*/ 19 w 39"/>
                <a:gd name="T29" fmla="*/ 6 h 36"/>
                <a:gd name="T30" fmla="*/ 22 w 39"/>
                <a:gd name="T31" fmla="*/ 10 h 36"/>
                <a:gd name="T32" fmla="*/ 26 w 39"/>
                <a:gd name="T33" fmla="*/ 13 h 36"/>
                <a:gd name="T34" fmla="*/ 29 w 39"/>
                <a:gd name="T35" fmla="*/ 13 h 36"/>
                <a:gd name="T36" fmla="*/ 29 w 39"/>
                <a:gd name="T37" fmla="*/ 16 h 36"/>
                <a:gd name="T38" fmla="*/ 32 w 39"/>
                <a:gd name="T39" fmla="*/ 20 h 36"/>
                <a:gd name="T40" fmla="*/ 35 w 39"/>
                <a:gd name="T41" fmla="*/ 23 h 36"/>
                <a:gd name="T42" fmla="*/ 39 w 39"/>
                <a:gd name="T43" fmla="*/ 23 h 36"/>
                <a:gd name="T44" fmla="*/ 39 w 39"/>
                <a:gd name="T45" fmla="*/ 23 h 36"/>
                <a:gd name="T46" fmla="*/ 26 w 39"/>
                <a:gd name="T47" fmla="*/ 36 h 36"/>
                <a:gd name="T48" fmla="*/ 26 w 39"/>
                <a:gd name="T4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36">
                  <a:moveTo>
                    <a:pt x="26" y="36"/>
                  </a:moveTo>
                  <a:lnTo>
                    <a:pt x="22" y="33"/>
                  </a:lnTo>
                  <a:lnTo>
                    <a:pt x="22" y="33"/>
                  </a:lnTo>
                  <a:lnTo>
                    <a:pt x="19" y="29"/>
                  </a:lnTo>
                  <a:lnTo>
                    <a:pt x="16" y="26"/>
                  </a:lnTo>
                  <a:lnTo>
                    <a:pt x="13" y="26"/>
                  </a:lnTo>
                  <a:lnTo>
                    <a:pt x="13" y="23"/>
                  </a:lnTo>
                  <a:lnTo>
                    <a:pt x="9" y="20"/>
                  </a:lnTo>
                  <a:lnTo>
                    <a:pt x="6" y="20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13" y="0"/>
                  </a:lnTo>
                  <a:lnTo>
                    <a:pt x="13" y="3"/>
                  </a:lnTo>
                  <a:lnTo>
                    <a:pt x="16" y="6"/>
                  </a:lnTo>
                  <a:lnTo>
                    <a:pt x="19" y="6"/>
                  </a:lnTo>
                  <a:lnTo>
                    <a:pt x="22" y="10"/>
                  </a:lnTo>
                  <a:lnTo>
                    <a:pt x="26" y="13"/>
                  </a:lnTo>
                  <a:lnTo>
                    <a:pt x="29" y="13"/>
                  </a:lnTo>
                  <a:lnTo>
                    <a:pt x="29" y="16"/>
                  </a:lnTo>
                  <a:lnTo>
                    <a:pt x="32" y="20"/>
                  </a:lnTo>
                  <a:lnTo>
                    <a:pt x="35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26" y="36"/>
                  </a:lnTo>
                  <a:lnTo>
                    <a:pt x="26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8" name="Freeform 82"/>
            <p:cNvSpPr/>
            <p:nvPr/>
          </p:nvSpPr>
          <p:spPr bwMode="auto">
            <a:xfrm>
              <a:off x="9826625" y="4167187"/>
              <a:ext cx="190500" cy="139700"/>
            </a:xfrm>
            <a:custGeom>
              <a:avLst/>
              <a:gdLst>
                <a:gd name="T0" fmla="*/ 3 w 120"/>
                <a:gd name="T1" fmla="*/ 32 h 88"/>
                <a:gd name="T2" fmla="*/ 10 w 120"/>
                <a:gd name="T3" fmla="*/ 32 h 88"/>
                <a:gd name="T4" fmla="*/ 13 w 120"/>
                <a:gd name="T5" fmla="*/ 29 h 88"/>
                <a:gd name="T6" fmla="*/ 20 w 120"/>
                <a:gd name="T7" fmla="*/ 29 h 88"/>
                <a:gd name="T8" fmla="*/ 26 w 120"/>
                <a:gd name="T9" fmla="*/ 26 h 88"/>
                <a:gd name="T10" fmla="*/ 29 w 120"/>
                <a:gd name="T11" fmla="*/ 26 h 88"/>
                <a:gd name="T12" fmla="*/ 36 w 120"/>
                <a:gd name="T13" fmla="*/ 23 h 88"/>
                <a:gd name="T14" fmla="*/ 39 w 120"/>
                <a:gd name="T15" fmla="*/ 23 h 88"/>
                <a:gd name="T16" fmla="*/ 46 w 120"/>
                <a:gd name="T17" fmla="*/ 19 h 88"/>
                <a:gd name="T18" fmla="*/ 49 w 120"/>
                <a:gd name="T19" fmla="*/ 19 h 88"/>
                <a:gd name="T20" fmla="*/ 55 w 120"/>
                <a:gd name="T21" fmla="*/ 16 h 88"/>
                <a:gd name="T22" fmla="*/ 59 w 120"/>
                <a:gd name="T23" fmla="*/ 16 h 88"/>
                <a:gd name="T24" fmla="*/ 65 w 120"/>
                <a:gd name="T25" fmla="*/ 13 h 88"/>
                <a:gd name="T26" fmla="*/ 68 w 120"/>
                <a:gd name="T27" fmla="*/ 10 h 88"/>
                <a:gd name="T28" fmla="*/ 75 w 120"/>
                <a:gd name="T29" fmla="*/ 10 h 88"/>
                <a:gd name="T30" fmla="*/ 78 w 120"/>
                <a:gd name="T31" fmla="*/ 6 h 88"/>
                <a:gd name="T32" fmla="*/ 85 w 120"/>
                <a:gd name="T33" fmla="*/ 3 h 88"/>
                <a:gd name="T34" fmla="*/ 88 w 120"/>
                <a:gd name="T35" fmla="*/ 3 h 88"/>
                <a:gd name="T36" fmla="*/ 94 w 120"/>
                <a:gd name="T37" fmla="*/ 0 h 88"/>
                <a:gd name="T38" fmla="*/ 98 w 120"/>
                <a:gd name="T39" fmla="*/ 0 h 88"/>
                <a:gd name="T40" fmla="*/ 120 w 120"/>
                <a:gd name="T41" fmla="*/ 49 h 88"/>
                <a:gd name="T42" fmla="*/ 117 w 120"/>
                <a:gd name="T43" fmla="*/ 52 h 88"/>
                <a:gd name="T44" fmla="*/ 111 w 120"/>
                <a:gd name="T45" fmla="*/ 52 h 88"/>
                <a:gd name="T46" fmla="*/ 104 w 120"/>
                <a:gd name="T47" fmla="*/ 55 h 88"/>
                <a:gd name="T48" fmla="*/ 101 w 120"/>
                <a:gd name="T49" fmla="*/ 59 h 88"/>
                <a:gd name="T50" fmla="*/ 94 w 120"/>
                <a:gd name="T51" fmla="*/ 62 h 88"/>
                <a:gd name="T52" fmla="*/ 88 w 120"/>
                <a:gd name="T53" fmla="*/ 62 h 88"/>
                <a:gd name="T54" fmla="*/ 81 w 120"/>
                <a:gd name="T55" fmla="*/ 65 h 88"/>
                <a:gd name="T56" fmla="*/ 78 w 120"/>
                <a:gd name="T57" fmla="*/ 68 h 88"/>
                <a:gd name="T58" fmla="*/ 72 w 120"/>
                <a:gd name="T59" fmla="*/ 72 h 88"/>
                <a:gd name="T60" fmla="*/ 65 w 120"/>
                <a:gd name="T61" fmla="*/ 72 h 88"/>
                <a:gd name="T62" fmla="*/ 62 w 120"/>
                <a:gd name="T63" fmla="*/ 75 h 88"/>
                <a:gd name="T64" fmla="*/ 55 w 120"/>
                <a:gd name="T65" fmla="*/ 75 h 88"/>
                <a:gd name="T66" fmla="*/ 49 w 120"/>
                <a:gd name="T67" fmla="*/ 78 h 88"/>
                <a:gd name="T68" fmla="*/ 42 w 120"/>
                <a:gd name="T69" fmla="*/ 78 h 88"/>
                <a:gd name="T70" fmla="*/ 39 w 120"/>
                <a:gd name="T71" fmla="*/ 81 h 88"/>
                <a:gd name="T72" fmla="*/ 33 w 120"/>
                <a:gd name="T73" fmla="*/ 81 h 88"/>
                <a:gd name="T74" fmla="*/ 26 w 120"/>
                <a:gd name="T75" fmla="*/ 85 h 88"/>
                <a:gd name="T76" fmla="*/ 20 w 120"/>
                <a:gd name="T77" fmla="*/ 85 h 88"/>
                <a:gd name="T78" fmla="*/ 13 w 120"/>
                <a:gd name="T79" fmla="*/ 88 h 88"/>
                <a:gd name="T80" fmla="*/ 10 w 120"/>
                <a:gd name="T81" fmla="*/ 88 h 88"/>
                <a:gd name="T82" fmla="*/ 0 w 120"/>
                <a:gd name="T83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" h="88">
                  <a:moveTo>
                    <a:pt x="0" y="32"/>
                  </a:moveTo>
                  <a:lnTo>
                    <a:pt x="3" y="32"/>
                  </a:lnTo>
                  <a:lnTo>
                    <a:pt x="7" y="32"/>
                  </a:lnTo>
                  <a:lnTo>
                    <a:pt x="10" y="32"/>
                  </a:lnTo>
                  <a:lnTo>
                    <a:pt x="13" y="32"/>
                  </a:lnTo>
                  <a:lnTo>
                    <a:pt x="13" y="29"/>
                  </a:lnTo>
                  <a:lnTo>
                    <a:pt x="16" y="29"/>
                  </a:lnTo>
                  <a:lnTo>
                    <a:pt x="20" y="29"/>
                  </a:lnTo>
                  <a:lnTo>
                    <a:pt x="23" y="29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9" y="26"/>
                  </a:lnTo>
                  <a:lnTo>
                    <a:pt x="33" y="26"/>
                  </a:lnTo>
                  <a:lnTo>
                    <a:pt x="36" y="23"/>
                  </a:lnTo>
                  <a:lnTo>
                    <a:pt x="36" y="23"/>
                  </a:lnTo>
                  <a:lnTo>
                    <a:pt x="39" y="23"/>
                  </a:lnTo>
                  <a:lnTo>
                    <a:pt x="42" y="23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49" y="19"/>
                  </a:lnTo>
                  <a:lnTo>
                    <a:pt x="52" y="19"/>
                  </a:lnTo>
                  <a:lnTo>
                    <a:pt x="55" y="16"/>
                  </a:lnTo>
                  <a:lnTo>
                    <a:pt x="59" y="16"/>
                  </a:lnTo>
                  <a:lnTo>
                    <a:pt x="59" y="16"/>
                  </a:lnTo>
                  <a:lnTo>
                    <a:pt x="62" y="13"/>
                  </a:lnTo>
                  <a:lnTo>
                    <a:pt x="65" y="13"/>
                  </a:lnTo>
                  <a:lnTo>
                    <a:pt x="68" y="13"/>
                  </a:lnTo>
                  <a:lnTo>
                    <a:pt x="68" y="10"/>
                  </a:lnTo>
                  <a:lnTo>
                    <a:pt x="72" y="10"/>
                  </a:lnTo>
                  <a:lnTo>
                    <a:pt x="75" y="10"/>
                  </a:lnTo>
                  <a:lnTo>
                    <a:pt x="78" y="10"/>
                  </a:lnTo>
                  <a:lnTo>
                    <a:pt x="78" y="6"/>
                  </a:lnTo>
                  <a:lnTo>
                    <a:pt x="81" y="6"/>
                  </a:lnTo>
                  <a:lnTo>
                    <a:pt x="85" y="3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91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120" y="49"/>
                  </a:lnTo>
                  <a:lnTo>
                    <a:pt x="120" y="49"/>
                  </a:lnTo>
                  <a:lnTo>
                    <a:pt x="120" y="49"/>
                  </a:lnTo>
                  <a:lnTo>
                    <a:pt x="117" y="52"/>
                  </a:lnTo>
                  <a:lnTo>
                    <a:pt x="114" y="52"/>
                  </a:lnTo>
                  <a:lnTo>
                    <a:pt x="111" y="52"/>
                  </a:lnTo>
                  <a:lnTo>
                    <a:pt x="107" y="55"/>
                  </a:lnTo>
                  <a:lnTo>
                    <a:pt x="104" y="55"/>
                  </a:lnTo>
                  <a:lnTo>
                    <a:pt x="101" y="59"/>
                  </a:lnTo>
                  <a:lnTo>
                    <a:pt x="101" y="59"/>
                  </a:lnTo>
                  <a:lnTo>
                    <a:pt x="98" y="59"/>
                  </a:lnTo>
                  <a:lnTo>
                    <a:pt x="94" y="62"/>
                  </a:lnTo>
                  <a:lnTo>
                    <a:pt x="91" y="62"/>
                  </a:lnTo>
                  <a:lnTo>
                    <a:pt x="88" y="62"/>
                  </a:lnTo>
                  <a:lnTo>
                    <a:pt x="85" y="65"/>
                  </a:lnTo>
                  <a:lnTo>
                    <a:pt x="81" y="65"/>
                  </a:lnTo>
                  <a:lnTo>
                    <a:pt x="81" y="68"/>
                  </a:lnTo>
                  <a:lnTo>
                    <a:pt x="78" y="68"/>
                  </a:lnTo>
                  <a:lnTo>
                    <a:pt x="75" y="68"/>
                  </a:lnTo>
                  <a:lnTo>
                    <a:pt x="72" y="72"/>
                  </a:lnTo>
                  <a:lnTo>
                    <a:pt x="68" y="72"/>
                  </a:lnTo>
                  <a:lnTo>
                    <a:pt x="65" y="72"/>
                  </a:lnTo>
                  <a:lnTo>
                    <a:pt x="62" y="72"/>
                  </a:lnTo>
                  <a:lnTo>
                    <a:pt x="62" y="75"/>
                  </a:lnTo>
                  <a:lnTo>
                    <a:pt x="59" y="75"/>
                  </a:lnTo>
                  <a:lnTo>
                    <a:pt x="55" y="75"/>
                  </a:lnTo>
                  <a:lnTo>
                    <a:pt x="52" y="78"/>
                  </a:lnTo>
                  <a:lnTo>
                    <a:pt x="49" y="78"/>
                  </a:lnTo>
                  <a:lnTo>
                    <a:pt x="46" y="78"/>
                  </a:lnTo>
                  <a:lnTo>
                    <a:pt x="42" y="78"/>
                  </a:lnTo>
                  <a:lnTo>
                    <a:pt x="39" y="81"/>
                  </a:lnTo>
                  <a:lnTo>
                    <a:pt x="39" y="81"/>
                  </a:lnTo>
                  <a:lnTo>
                    <a:pt x="36" y="81"/>
                  </a:lnTo>
                  <a:lnTo>
                    <a:pt x="33" y="81"/>
                  </a:lnTo>
                  <a:lnTo>
                    <a:pt x="29" y="85"/>
                  </a:lnTo>
                  <a:lnTo>
                    <a:pt x="26" y="85"/>
                  </a:lnTo>
                  <a:lnTo>
                    <a:pt x="23" y="85"/>
                  </a:lnTo>
                  <a:lnTo>
                    <a:pt x="20" y="85"/>
                  </a:lnTo>
                  <a:lnTo>
                    <a:pt x="16" y="88"/>
                  </a:lnTo>
                  <a:lnTo>
                    <a:pt x="13" y="88"/>
                  </a:lnTo>
                  <a:lnTo>
                    <a:pt x="13" y="88"/>
                  </a:lnTo>
                  <a:lnTo>
                    <a:pt x="10" y="88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9" name="Freeform 83"/>
            <p:cNvSpPr/>
            <p:nvPr/>
          </p:nvSpPr>
          <p:spPr bwMode="auto">
            <a:xfrm>
              <a:off x="8953500" y="3773487"/>
              <a:ext cx="155575" cy="192088"/>
            </a:xfrm>
            <a:custGeom>
              <a:avLst/>
              <a:gdLst>
                <a:gd name="T0" fmla="*/ 46 w 98"/>
                <a:gd name="T1" fmla="*/ 118 h 121"/>
                <a:gd name="T2" fmla="*/ 43 w 98"/>
                <a:gd name="T3" fmla="*/ 114 h 121"/>
                <a:gd name="T4" fmla="*/ 39 w 98"/>
                <a:gd name="T5" fmla="*/ 108 h 121"/>
                <a:gd name="T6" fmla="*/ 39 w 98"/>
                <a:gd name="T7" fmla="*/ 101 h 121"/>
                <a:gd name="T8" fmla="*/ 36 w 98"/>
                <a:gd name="T9" fmla="*/ 98 h 121"/>
                <a:gd name="T10" fmla="*/ 33 w 98"/>
                <a:gd name="T11" fmla="*/ 92 h 121"/>
                <a:gd name="T12" fmla="*/ 30 w 98"/>
                <a:gd name="T13" fmla="*/ 85 h 121"/>
                <a:gd name="T14" fmla="*/ 26 w 98"/>
                <a:gd name="T15" fmla="*/ 82 h 121"/>
                <a:gd name="T16" fmla="*/ 23 w 98"/>
                <a:gd name="T17" fmla="*/ 75 h 121"/>
                <a:gd name="T18" fmla="*/ 20 w 98"/>
                <a:gd name="T19" fmla="*/ 69 h 121"/>
                <a:gd name="T20" fmla="*/ 20 w 98"/>
                <a:gd name="T21" fmla="*/ 65 h 121"/>
                <a:gd name="T22" fmla="*/ 17 w 98"/>
                <a:gd name="T23" fmla="*/ 59 h 121"/>
                <a:gd name="T24" fmla="*/ 13 w 98"/>
                <a:gd name="T25" fmla="*/ 52 h 121"/>
                <a:gd name="T26" fmla="*/ 13 w 98"/>
                <a:gd name="T27" fmla="*/ 46 h 121"/>
                <a:gd name="T28" fmla="*/ 10 w 98"/>
                <a:gd name="T29" fmla="*/ 43 h 121"/>
                <a:gd name="T30" fmla="*/ 7 w 98"/>
                <a:gd name="T31" fmla="*/ 36 h 121"/>
                <a:gd name="T32" fmla="*/ 7 w 98"/>
                <a:gd name="T33" fmla="*/ 30 h 121"/>
                <a:gd name="T34" fmla="*/ 4 w 98"/>
                <a:gd name="T35" fmla="*/ 26 h 121"/>
                <a:gd name="T36" fmla="*/ 0 w 98"/>
                <a:gd name="T37" fmla="*/ 20 h 121"/>
                <a:gd name="T38" fmla="*/ 0 w 98"/>
                <a:gd name="T39" fmla="*/ 17 h 121"/>
                <a:gd name="T40" fmla="*/ 52 w 98"/>
                <a:gd name="T41" fmla="*/ 0 h 121"/>
                <a:gd name="T42" fmla="*/ 56 w 98"/>
                <a:gd name="T43" fmla="*/ 4 h 121"/>
                <a:gd name="T44" fmla="*/ 56 w 98"/>
                <a:gd name="T45" fmla="*/ 10 h 121"/>
                <a:gd name="T46" fmla="*/ 59 w 98"/>
                <a:gd name="T47" fmla="*/ 13 h 121"/>
                <a:gd name="T48" fmla="*/ 62 w 98"/>
                <a:gd name="T49" fmla="*/ 20 h 121"/>
                <a:gd name="T50" fmla="*/ 62 w 98"/>
                <a:gd name="T51" fmla="*/ 23 h 121"/>
                <a:gd name="T52" fmla="*/ 65 w 98"/>
                <a:gd name="T53" fmla="*/ 30 h 121"/>
                <a:gd name="T54" fmla="*/ 65 w 98"/>
                <a:gd name="T55" fmla="*/ 33 h 121"/>
                <a:gd name="T56" fmla="*/ 69 w 98"/>
                <a:gd name="T57" fmla="*/ 39 h 121"/>
                <a:gd name="T58" fmla="*/ 72 w 98"/>
                <a:gd name="T59" fmla="*/ 43 h 121"/>
                <a:gd name="T60" fmla="*/ 72 w 98"/>
                <a:gd name="T61" fmla="*/ 49 h 121"/>
                <a:gd name="T62" fmla="*/ 75 w 98"/>
                <a:gd name="T63" fmla="*/ 52 h 121"/>
                <a:gd name="T64" fmla="*/ 78 w 98"/>
                <a:gd name="T65" fmla="*/ 59 h 121"/>
                <a:gd name="T66" fmla="*/ 82 w 98"/>
                <a:gd name="T67" fmla="*/ 62 h 121"/>
                <a:gd name="T68" fmla="*/ 82 w 98"/>
                <a:gd name="T69" fmla="*/ 69 h 121"/>
                <a:gd name="T70" fmla="*/ 85 w 98"/>
                <a:gd name="T71" fmla="*/ 72 h 121"/>
                <a:gd name="T72" fmla="*/ 88 w 98"/>
                <a:gd name="T73" fmla="*/ 79 h 121"/>
                <a:gd name="T74" fmla="*/ 91 w 98"/>
                <a:gd name="T75" fmla="*/ 82 h 121"/>
                <a:gd name="T76" fmla="*/ 95 w 98"/>
                <a:gd name="T77" fmla="*/ 88 h 121"/>
                <a:gd name="T78" fmla="*/ 95 w 98"/>
                <a:gd name="T79" fmla="*/ 92 h 121"/>
                <a:gd name="T80" fmla="*/ 49 w 98"/>
                <a:gd name="T81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8" h="121">
                  <a:moveTo>
                    <a:pt x="49" y="121"/>
                  </a:moveTo>
                  <a:lnTo>
                    <a:pt x="46" y="118"/>
                  </a:lnTo>
                  <a:lnTo>
                    <a:pt x="46" y="114"/>
                  </a:lnTo>
                  <a:lnTo>
                    <a:pt x="43" y="114"/>
                  </a:lnTo>
                  <a:lnTo>
                    <a:pt x="43" y="111"/>
                  </a:lnTo>
                  <a:lnTo>
                    <a:pt x="39" y="108"/>
                  </a:lnTo>
                  <a:lnTo>
                    <a:pt x="39" y="105"/>
                  </a:lnTo>
                  <a:lnTo>
                    <a:pt x="39" y="101"/>
                  </a:lnTo>
                  <a:lnTo>
                    <a:pt x="36" y="98"/>
                  </a:lnTo>
                  <a:lnTo>
                    <a:pt x="36" y="98"/>
                  </a:lnTo>
                  <a:lnTo>
                    <a:pt x="33" y="95"/>
                  </a:lnTo>
                  <a:lnTo>
                    <a:pt x="33" y="92"/>
                  </a:lnTo>
                  <a:lnTo>
                    <a:pt x="30" y="88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26" y="82"/>
                  </a:lnTo>
                  <a:lnTo>
                    <a:pt x="26" y="79"/>
                  </a:lnTo>
                  <a:lnTo>
                    <a:pt x="23" y="75"/>
                  </a:lnTo>
                  <a:lnTo>
                    <a:pt x="23" y="72"/>
                  </a:lnTo>
                  <a:lnTo>
                    <a:pt x="20" y="69"/>
                  </a:lnTo>
                  <a:lnTo>
                    <a:pt x="20" y="65"/>
                  </a:lnTo>
                  <a:lnTo>
                    <a:pt x="20" y="65"/>
                  </a:lnTo>
                  <a:lnTo>
                    <a:pt x="17" y="62"/>
                  </a:lnTo>
                  <a:lnTo>
                    <a:pt x="17" y="59"/>
                  </a:lnTo>
                  <a:lnTo>
                    <a:pt x="17" y="56"/>
                  </a:lnTo>
                  <a:lnTo>
                    <a:pt x="13" y="52"/>
                  </a:lnTo>
                  <a:lnTo>
                    <a:pt x="13" y="49"/>
                  </a:lnTo>
                  <a:lnTo>
                    <a:pt x="13" y="46"/>
                  </a:lnTo>
                  <a:lnTo>
                    <a:pt x="10" y="46"/>
                  </a:lnTo>
                  <a:lnTo>
                    <a:pt x="10" y="43"/>
                  </a:lnTo>
                  <a:lnTo>
                    <a:pt x="10" y="39"/>
                  </a:lnTo>
                  <a:lnTo>
                    <a:pt x="7" y="36"/>
                  </a:lnTo>
                  <a:lnTo>
                    <a:pt x="7" y="33"/>
                  </a:lnTo>
                  <a:lnTo>
                    <a:pt x="7" y="30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3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7"/>
                  </a:lnTo>
                  <a:lnTo>
                    <a:pt x="56" y="10"/>
                  </a:lnTo>
                  <a:lnTo>
                    <a:pt x="59" y="13"/>
                  </a:lnTo>
                  <a:lnTo>
                    <a:pt x="59" y="13"/>
                  </a:lnTo>
                  <a:lnTo>
                    <a:pt x="59" y="17"/>
                  </a:lnTo>
                  <a:lnTo>
                    <a:pt x="62" y="20"/>
                  </a:lnTo>
                  <a:lnTo>
                    <a:pt x="62" y="23"/>
                  </a:lnTo>
                  <a:lnTo>
                    <a:pt x="62" y="23"/>
                  </a:lnTo>
                  <a:lnTo>
                    <a:pt x="62" y="26"/>
                  </a:lnTo>
                  <a:lnTo>
                    <a:pt x="65" y="30"/>
                  </a:lnTo>
                  <a:lnTo>
                    <a:pt x="65" y="33"/>
                  </a:lnTo>
                  <a:lnTo>
                    <a:pt x="65" y="33"/>
                  </a:lnTo>
                  <a:lnTo>
                    <a:pt x="69" y="36"/>
                  </a:lnTo>
                  <a:lnTo>
                    <a:pt x="69" y="39"/>
                  </a:lnTo>
                  <a:lnTo>
                    <a:pt x="69" y="43"/>
                  </a:lnTo>
                  <a:lnTo>
                    <a:pt x="72" y="43"/>
                  </a:lnTo>
                  <a:lnTo>
                    <a:pt x="72" y="46"/>
                  </a:lnTo>
                  <a:lnTo>
                    <a:pt x="72" y="49"/>
                  </a:lnTo>
                  <a:lnTo>
                    <a:pt x="75" y="52"/>
                  </a:lnTo>
                  <a:lnTo>
                    <a:pt x="75" y="52"/>
                  </a:lnTo>
                  <a:lnTo>
                    <a:pt x="75" y="56"/>
                  </a:lnTo>
                  <a:lnTo>
                    <a:pt x="78" y="59"/>
                  </a:lnTo>
                  <a:lnTo>
                    <a:pt x="78" y="62"/>
                  </a:lnTo>
                  <a:lnTo>
                    <a:pt x="82" y="62"/>
                  </a:lnTo>
                  <a:lnTo>
                    <a:pt x="82" y="65"/>
                  </a:lnTo>
                  <a:lnTo>
                    <a:pt x="82" y="69"/>
                  </a:lnTo>
                  <a:lnTo>
                    <a:pt x="85" y="72"/>
                  </a:lnTo>
                  <a:lnTo>
                    <a:pt x="85" y="72"/>
                  </a:lnTo>
                  <a:lnTo>
                    <a:pt x="88" y="75"/>
                  </a:lnTo>
                  <a:lnTo>
                    <a:pt x="88" y="79"/>
                  </a:lnTo>
                  <a:lnTo>
                    <a:pt x="88" y="82"/>
                  </a:lnTo>
                  <a:lnTo>
                    <a:pt x="91" y="82"/>
                  </a:lnTo>
                  <a:lnTo>
                    <a:pt x="91" y="85"/>
                  </a:lnTo>
                  <a:lnTo>
                    <a:pt x="95" y="88"/>
                  </a:lnTo>
                  <a:lnTo>
                    <a:pt x="95" y="88"/>
                  </a:lnTo>
                  <a:lnTo>
                    <a:pt x="95" y="92"/>
                  </a:lnTo>
                  <a:lnTo>
                    <a:pt x="98" y="95"/>
                  </a:lnTo>
                  <a:lnTo>
                    <a:pt x="49" y="121"/>
                  </a:lnTo>
                  <a:lnTo>
                    <a:pt x="49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0" name="Freeform 84"/>
            <p:cNvSpPr/>
            <p:nvPr/>
          </p:nvSpPr>
          <p:spPr bwMode="auto">
            <a:xfrm>
              <a:off x="8918575" y="3521075"/>
              <a:ext cx="103188" cy="185738"/>
            </a:xfrm>
            <a:custGeom>
              <a:avLst/>
              <a:gdLst>
                <a:gd name="T0" fmla="*/ 0 w 65"/>
                <a:gd name="T1" fmla="*/ 19 h 117"/>
                <a:gd name="T2" fmla="*/ 0 w 65"/>
                <a:gd name="T3" fmla="*/ 16 h 117"/>
                <a:gd name="T4" fmla="*/ 3 w 65"/>
                <a:gd name="T5" fmla="*/ 9 h 117"/>
                <a:gd name="T6" fmla="*/ 3 w 65"/>
                <a:gd name="T7" fmla="*/ 3 h 117"/>
                <a:gd name="T8" fmla="*/ 3 w 65"/>
                <a:gd name="T9" fmla="*/ 0 h 117"/>
                <a:gd name="T10" fmla="*/ 58 w 65"/>
                <a:gd name="T11" fmla="*/ 3 h 117"/>
                <a:gd name="T12" fmla="*/ 58 w 65"/>
                <a:gd name="T13" fmla="*/ 9 h 117"/>
                <a:gd name="T14" fmla="*/ 58 w 65"/>
                <a:gd name="T15" fmla="*/ 13 h 117"/>
                <a:gd name="T16" fmla="*/ 55 w 65"/>
                <a:gd name="T17" fmla="*/ 19 h 117"/>
                <a:gd name="T18" fmla="*/ 55 w 65"/>
                <a:gd name="T19" fmla="*/ 26 h 117"/>
                <a:gd name="T20" fmla="*/ 55 w 65"/>
                <a:gd name="T21" fmla="*/ 29 h 117"/>
                <a:gd name="T22" fmla="*/ 55 w 65"/>
                <a:gd name="T23" fmla="*/ 36 h 117"/>
                <a:gd name="T24" fmla="*/ 55 w 65"/>
                <a:gd name="T25" fmla="*/ 39 h 117"/>
                <a:gd name="T26" fmla="*/ 55 w 65"/>
                <a:gd name="T27" fmla="*/ 45 h 117"/>
                <a:gd name="T28" fmla="*/ 58 w 65"/>
                <a:gd name="T29" fmla="*/ 49 h 117"/>
                <a:gd name="T30" fmla="*/ 58 w 65"/>
                <a:gd name="T31" fmla="*/ 55 h 117"/>
                <a:gd name="T32" fmla="*/ 58 w 65"/>
                <a:gd name="T33" fmla="*/ 58 h 117"/>
                <a:gd name="T34" fmla="*/ 58 w 65"/>
                <a:gd name="T35" fmla="*/ 65 h 117"/>
                <a:gd name="T36" fmla="*/ 58 w 65"/>
                <a:gd name="T37" fmla="*/ 71 h 117"/>
                <a:gd name="T38" fmla="*/ 58 w 65"/>
                <a:gd name="T39" fmla="*/ 75 h 117"/>
                <a:gd name="T40" fmla="*/ 58 w 65"/>
                <a:gd name="T41" fmla="*/ 81 h 117"/>
                <a:gd name="T42" fmla="*/ 58 w 65"/>
                <a:gd name="T43" fmla="*/ 84 h 117"/>
                <a:gd name="T44" fmla="*/ 61 w 65"/>
                <a:gd name="T45" fmla="*/ 91 h 117"/>
                <a:gd name="T46" fmla="*/ 61 w 65"/>
                <a:gd name="T47" fmla="*/ 94 h 117"/>
                <a:gd name="T48" fmla="*/ 61 w 65"/>
                <a:gd name="T49" fmla="*/ 101 h 117"/>
                <a:gd name="T50" fmla="*/ 61 w 65"/>
                <a:gd name="T51" fmla="*/ 104 h 117"/>
                <a:gd name="T52" fmla="*/ 9 w 65"/>
                <a:gd name="T53" fmla="*/ 117 h 117"/>
                <a:gd name="T54" fmla="*/ 6 w 65"/>
                <a:gd name="T55" fmla="*/ 114 h 117"/>
                <a:gd name="T56" fmla="*/ 6 w 65"/>
                <a:gd name="T57" fmla="*/ 107 h 117"/>
                <a:gd name="T58" fmla="*/ 6 w 65"/>
                <a:gd name="T59" fmla="*/ 101 h 117"/>
                <a:gd name="T60" fmla="*/ 6 w 65"/>
                <a:gd name="T61" fmla="*/ 94 h 117"/>
                <a:gd name="T62" fmla="*/ 3 w 65"/>
                <a:gd name="T63" fmla="*/ 91 h 117"/>
                <a:gd name="T64" fmla="*/ 3 w 65"/>
                <a:gd name="T65" fmla="*/ 84 h 117"/>
                <a:gd name="T66" fmla="*/ 3 w 65"/>
                <a:gd name="T67" fmla="*/ 78 h 117"/>
                <a:gd name="T68" fmla="*/ 3 w 65"/>
                <a:gd name="T69" fmla="*/ 71 h 117"/>
                <a:gd name="T70" fmla="*/ 3 w 65"/>
                <a:gd name="T71" fmla="*/ 65 h 117"/>
                <a:gd name="T72" fmla="*/ 3 w 65"/>
                <a:gd name="T73" fmla="*/ 62 h 117"/>
                <a:gd name="T74" fmla="*/ 3 w 65"/>
                <a:gd name="T75" fmla="*/ 55 h 117"/>
                <a:gd name="T76" fmla="*/ 0 w 65"/>
                <a:gd name="T77" fmla="*/ 49 h 117"/>
                <a:gd name="T78" fmla="*/ 0 w 65"/>
                <a:gd name="T79" fmla="*/ 42 h 117"/>
                <a:gd name="T80" fmla="*/ 0 w 65"/>
                <a:gd name="T81" fmla="*/ 39 h 117"/>
                <a:gd name="T82" fmla="*/ 0 w 65"/>
                <a:gd name="T83" fmla="*/ 32 h 117"/>
                <a:gd name="T84" fmla="*/ 0 w 65"/>
                <a:gd name="T85" fmla="*/ 2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5" h="117">
                  <a:moveTo>
                    <a:pt x="0" y="23"/>
                  </a:moveTo>
                  <a:lnTo>
                    <a:pt x="0" y="1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3" y="9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8" y="6"/>
                  </a:lnTo>
                  <a:lnTo>
                    <a:pt x="58" y="9"/>
                  </a:lnTo>
                  <a:lnTo>
                    <a:pt x="58" y="13"/>
                  </a:lnTo>
                  <a:lnTo>
                    <a:pt x="58" y="13"/>
                  </a:lnTo>
                  <a:lnTo>
                    <a:pt x="58" y="16"/>
                  </a:lnTo>
                  <a:lnTo>
                    <a:pt x="55" y="19"/>
                  </a:lnTo>
                  <a:lnTo>
                    <a:pt x="55" y="23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5" y="29"/>
                  </a:lnTo>
                  <a:lnTo>
                    <a:pt x="55" y="32"/>
                  </a:lnTo>
                  <a:lnTo>
                    <a:pt x="55" y="36"/>
                  </a:lnTo>
                  <a:lnTo>
                    <a:pt x="55" y="36"/>
                  </a:lnTo>
                  <a:lnTo>
                    <a:pt x="55" y="39"/>
                  </a:lnTo>
                  <a:lnTo>
                    <a:pt x="55" y="42"/>
                  </a:lnTo>
                  <a:lnTo>
                    <a:pt x="55" y="45"/>
                  </a:lnTo>
                  <a:lnTo>
                    <a:pt x="58" y="49"/>
                  </a:lnTo>
                  <a:lnTo>
                    <a:pt x="58" y="49"/>
                  </a:lnTo>
                  <a:lnTo>
                    <a:pt x="58" y="52"/>
                  </a:lnTo>
                  <a:lnTo>
                    <a:pt x="58" y="55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58" y="62"/>
                  </a:lnTo>
                  <a:lnTo>
                    <a:pt x="58" y="65"/>
                  </a:lnTo>
                  <a:lnTo>
                    <a:pt x="58" y="68"/>
                  </a:lnTo>
                  <a:lnTo>
                    <a:pt x="58" y="71"/>
                  </a:lnTo>
                  <a:lnTo>
                    <a:pt x="58" y="71"/>
                  </a:lnTo>
                  <a:lnTo>
                    <a:pt x="58" y="75"/>
                  </a:lnTo>
                  <a:lnTo>
                    <a:pt x="58" y="78"/>
                  </a:lnTo>
                  <a:lnTo>
                    <a:pt x="58" y="81"/>
                  </a:lnTo>
                  <a:lnTo>
                    <a:pt x="58" y="81"/>
                  </a:lnTo>
                  <a:lnTo>
                    <a:pt x="58" y="84"/>
                  </a:lnTo>
                  <a:lnTo>
                    <a:pt x="61" y="88"/>
                  </a:lnTo>
                  <a:lnTo>
                    <a:pt x="61" y="91"/>
                  </a:lnTo>
                  <a:lnTo>
                    <a:pt x="61" y="94"/>
                  </a:lnTo>
                  <a:lnTo>
                    <a:pt x="61" y="94"/>
                  </a:lnTo>
                  <a:lnTo>
                    <a:pt x="61" y="97"/>
                  </a:lnTo>
                  <a:lnTo>
                    <a:pt x="61" y="101"/>
                  </a:lnTo>
                  <a:lnTo>
                    <a:pt x="61" y="104"/>
                  </a:lnTo>
                  <a:lnTo>
                    <a:pt x="61" y="104"/>
                  </a:lnTo>
                  <a:lnTo>
                    <a:pt x="65" y="107"/>
                  </a:lnTo>
                  <a:lnTo>
                    <a:pt x="9" y="117"/>
                  </a:lnTo>
                  <a:lnTo>
                    <a:pt x="9" y="117"/>
                  </a:lnTo>
                  <a:lnTo>
                    <a:pt x="6" y="114"/>
                  </a:lnTo>
                  <a:lnTo>
                    <a:pt x="6" y="110"/>
                  </a:lnTo>
                  <a:lnTo>
                    <a:pt x="6" y="107"/>
                  </a:lnTo>
                  <a:lnTo>
                    <a:pt x="6" y="104"/>
                  </a:lnTo>
                  <a:lnTo>
                    <a:pt x="6" y="101"/>
                  </a:lnTo>
                  <a:lnTo>
                    <a:pt x="6" y="97"/>
                  </a:lnTo>
                  <a:lnTo>
                    <a:pt x="6" y="94"/>
                  </a:lnTo>
                  <a:lnTo>
                    <a:pt x="6" y="91"/>
                  </a:lnTo>
                  <a:lnTo>
                    <a:pt x="3" y="91"/>
                  </a:lnTo>
                  <a:lnTo>
                    <a:pt x="3" y="88"/>
                  </a:lnTo>
                  <a:lnTo>
                    <a:pt x="3" y="84"/>
                  </a:lnTo>
                  <a:lnTo>
                    <a:pt x="3" y="81"/>
                  </a:lnTo>
                  <a:lnTo>
                    <a:pt x="3" y="78"/>
                  </a:lnTo>
                  <a:lnTo>
                    <a:pt x="3" y="75"/>
                  </a:lnTo>
                  <a:lnTo>
                    <a:pt x="3" y="71"/>
                  </a:lnTo>
                  <a:lnTo>
                    <a:pt x="3" y="68"/>
                  </a:lnTo>
                  <a:lnTo>
                    <a:pt x="3" y="65"/>
                  </a:lnTo>
                  <a:lnTo>
                    <a:pt x="3" y="65"/>
                  </a:lnTo>
                  <a:lnTo>
                    <a:pt x="3" y="62"/>
                  </a:lnTo>
                  <a:lnTo>
                    <a:pt x="3" y="58"/>
                  </a:lnTo>
                  <a:lnTo>
                    <a:pt x="3" y="55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1" name="Freeform 85"/>
            <p:cNvSpPr/>
            <p:nvPr/>
          </p:nvSpPr>
          <p:spPr bwMode="auto">
            <a:xfrm>
              <a:off x="9088438" y="3990975"/>
              <a:ext cx="185738" cy="180975"/>
            </a:xfrm>
            <a:custGeom>
              <a:avLst/>
              <a:gdLst>
                <a:gd name="T0" fmla="*/ 46 w 117"/>
                <a:gd name="T1" fmla="*/ 3 h 114"/>
                <a:gd name="T2" fmla="*/ 49 w 117"/>
                <a:gd name="T3" fmla="*/ 7 h 114"/>
                <a:gd name="T4" fmla="*/ 52 w 117"/>
                <a:gd name="T5" fmla="*/ 10 h 114"/>
                <a:gd name="T6" fmla="*/ 55 w 117"/>
                <a:gd name="T7" fmla="*/ 13 h 114"/>
                <a:gd name="T8" fmla="*/ 59 w 117"/>
                <a:gd name="T9" fmla="*/ 16 h 114"/>
                <a:gd name="T10" fmla="*/ 62 w 117"/>
                <a:gd name="T11" fmla="*/ 23 h 114"/>
                <a:gd name="T12" fmla="*/ 65 w 117"/>
                <a:gd name="T13" fmla="*/ 26 h 114"/>
                <a:gd name="T14" fmla="*/ 68 w 117"/>
                <a:gd name="T15" fmla="*/ 29 h 114"/>
                <a:gd name="T16" fmla="*/ 72 w 117"/>
                <a:gd name="T17" fmla="*/ 33 h 114"/>
                <a:gd name="T18" fmla="*/ 75 w 117"/>
                <a:gd name="T19" fmla="*/ 36 h 114"/>
                <a:gd name="T20" fmla="*/ 81 w 117"/>
                <a:gd name="T21" fmla="*/ 39 h 114"/>
                <a:gd name="T22" fmla="*/ 85 w 117"/>
                <a:gd name="T23" fmla="*/ 43 h 114"/>
                <a:gd name="T24" fmla="*/ 88 w 117"/>
                <a:gd name="T25" fmla="*/ 46 h 114"/>
                <a:gd name="T26" fmla="*/ 91 w 117"/>
                <a:gd name="T27" fmla="*/ 49 h 114"/>
                <a:gd name="T28" fmla="*/ 94 w 117"/>
                <a:gd name="T29" fmla="*/ 52 h 114"/>
                <a:gd name="T30" fmla="*/ 98 w 117"/>
                <a:gd name="T31" fmla="*/ 56 h 114"/>
                <a:gd name="T32" fmla="*/ 104 w 117"/>
                <a:gd name="T33" fmla="*/ 59 h 114"/>
                <a:gd name="T34" fmla="*/ 107 w 117"/>
                <a:gd name="T35" fmla="*/ 62 h 114"/>
                <a:gd name="T36" fmla="*/ 111 w 117"/>
                <a:gd name="T37" fmla="*/ 65 h 114"/>
                <a:gd name="T38" fmla="*/ 114 w 117"/>
                <a:gd name="T39" fmla="*/ 69 h 114"/>
                <a:gd name="T40" fmla="*/ 85 w 117"/>
                <a:gd name="T41" fmla="*/ 114 h 114"/>
                <a:gd name="T42" fmla="*/ 78 w 117"/>
                <a:gd name="T43" fmla="*/ 111 h 114"/>
                <a:gd name="T44" fmla="*/ 75 w 117"/>
                <a:gd name="T45" fmla="*/ 108 h 114"/>
                <a:gd name="T46" fmla="*/ 72 w 117"/>
                <a:gd name="T47" fmla="*/ 104 h 114"/>
                <a:gd name="T48" fmla="*/ 65 w 117"/>
                <a:gd name="T49" fmla="*/ 101 h 114"/>
                <a:gd name="T50" fmla="*/ 62 w 117"/>
                <a:gd name="T51" fmla="*/ 98 h 114"/>
                <a:gd name="T52" fmla="*/ 55 w 117"/>
                <a:gd name="T53" fmla="*/ 95 h 114"/>
                <a:gd name="T54" fmla="*/ 52 w 117"/>
                <a:gd name="T55" fmla="*/ 91 h 114"/>
                <a:gd name="T56" fmla="*/ 49 w 117"/>
                <a:gd name="T57" fmla="*/ 85 h 114"/>
                <a:gd name="T58" fmla="*/ 42 w 117"/>
                <a:gd name="T59" fmla="*/ 82 h 114"/>
                <a:gd name="T60" fmla="*/ 39 w 117"/>
                <a:gd name="T61" fmla="*/ 78 h 114"/>
                <a:gd name="T62" fmla="*/ 36 w 117"/>
                <a:gd name="T63" fmla="*/ 75 h 114"/>
                <a:gd name="T64" fmla="*/ 33 w 117"/>
                <a:gd name="T65" fmla="*/ 69 h 114"/>
                <a:gd name="T66" fmla="*/ 26 w 117"/>
                <a:gd name="T67" fmla="*/ 65 h 114"/>
                <a:gd name="T68" fmla="*/ 23 w 117"/>
                <a:gd name="T69" fmla="*/ 62 h 114"/>
                <a:gd name="T70" fmla="*/ 19 w 117"/>
                <a:gd name="T71" fmla="*/ 56 h 114"/>
                <a:gd name="T72" fmla="*/ 16 w 117"/>
                <a:gd name="T73" fmla="*/ 52 h 114"/>
                <a:gd name="T74" fmla="*/ 10 w 117"/>
                <a:gd name="T75" fmla="*/ 49 h 114"/>
                <a:gd name="T76" fmla="*/ 6 w 117"/>
                <a:gd name="T77" fmla="*/ 43 h 114"/>
                <a:gd name="T78" fmla="*/ 3 w 117"/>
                <a:gd name="T79" fmla="*/ 39 h 114"/>
                <a:gd name="T80" fmla="*/ 0 w 117"/>
                <a:gd name="T81" fmla="*/ 36 h 114"/>
                <a:gd name="T82" fmla="*/ 42 w 117"/>
                <a:gd name="T8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14">
                  <a:moveTo>
                    <a:pt x="42" y="0"/>
                  </a:moveTo>
                  <a:lnTo>
                    <a:pt x="46" y="3"/>
                  </a:lnTo>
                  <a:lnTo>
                    <a:pt x="46" y="3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2" y="10"/>
                  </a:lnTo>
                  <a:lnTo>
                    <a:pt x="52" y="13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9" y="16"/>
                  </a:lnTo>
                  <a:lnTo>
                    <a:pt x="59" y="20"/>
                  </a:lnTo>
                  <a:lnTo>
                    <a:pt x="62" y="23"/>
                  </a:lnTo>
                  <a:lnTo>
                    <a:pt x="65" y="23"/>
                  </a:lnTo>
                  <a:lnTo>
                    <a:pt x="65" y="26"/>
                  </a:lnTo>
                  <a:lnTo>
                    <a:pt x="68" y="26"/>
                  </a:lnTo>
                  <a:lnTo>
                    <a:pt x="68" y="29"/>
                  </a:lnTo>
                  <a:lnTo>
                    <a:pt x="72" y="29"/>
                  </a:lnTo>
                  <a:lnTo>
                    <a:pt x="72" y="33"/>
                  </a:lnTo>
                  <a:lnTo>
                    <a:pt x="75" y="36"/>
                  </a:lnTo>
                  <a:lnTo>
                    <a:pt x="75" y="36"/>
                  </a:lnTo>
                  <a:lnTo>
                    <a:pt x="78" y="39"/>
                  </a:lnTo>
                  <a:lnTo>
                    <a:pt x="81" y="39"/>
                  </a:lnTo>
                  <a:lnTo>
                    <a:pt x="81" y="43"/>
                  </a:lnTo>
                  <a:lnTo>
                    <a:pt x="85" y="43"/>
                  </a:lnTo>
                  <a:lnTo>
                    <a:pt x="85" y="46"/>
                  </a:lnTo>
                  <a:lnTo>
                    <a:pt x="88" y="46"/>
                  </a:lnTo>
                  <a:lnTo>
                    <a:pt x="91" y="49"/>
                  </a:lnTo>
                  <a:lnTo>
                    <a:pt x="91" y="49"/>
                  </a:lnTo>
                  <a:lnTo>
                    <a:pt x="94" y="52"/>
                  </a:lnTo>
                  <a:lnTo>
                    <a:pt x="94" y="52"/>
                  </a:lnTo>
                  <a:lnTo>
                    <a:pt x="98" y="56"/>
                  </a:lnTo>
                  <a:lnTo>
                    <a:pt x="98" y="56"/>
                  </a:lnTo>
                  <a:lnTo>
                    <a:pt x="101" y="59"/>
                  </a:lnTo>
                  <a:lnTo>
                    <a:pt x="104" y="59"/>
                  </a:lnTo>
                  <a:lnTo>
                    <a:pt x="104" y="62"/>
                  </a:lnTo>
                  <a:lnTo>
                    <a:pt x="107" y="62"/>
                  </a:lnTo>
                  <a:lnTo>
                    <a:pt x="111" y="65"/>
                  </a:lnTo>
                  <a:lnTo>
                    <a:pt x="111" y="65"/>
                  </a:lnTo>
                  <a:lnTo>
                    <a:pt x="114" y="69"/>
                  </a:lnTo>
                  <a:lnTo>
                    <a:pt x="114" y="69"/>
                  </a:lnTo>
                  <a:lnTo>
                    <a:pt x="117" y="72"/>
                  </a:lnTo>
                  <a:lnTo>
                    <a:pt x="85" y="114"/>
                  </a:lnTo>
                  <a:lnTo>
                    <a:pt x="81" y="114"/>
                  </a:lnTo>
                  <a:lnTo>
                    <a:pt x="78" y="111"/>
                  </a:lnTo>
                  <a:lnTo>
                    <a:pt x="78" y="111"/>
                  </a:lnTo>
                  <a:lnTo>
                    <a:pt x="75" y="108"/>
                  </a:lnTo>
                  <a:lnTo>
                    <a:pt x="72" y="108"/>
                  </a:lnTo>
                  <a:lnTo>
                    <a:pt x="72" y="104"/>
                  </a:lnTo>
                  <a:lnTo>
                    <a:pt x="68" y="104"/>
                  </a:lnTo>
                  <a:lnTo>
                    <a:pt x="65" y="101"/>
                  </a:lnTo>
                  <a:lnTo>
                    <a:pt x="62" y="98"/>
                  </a:lnTo>
                  <a:lnTo>
                    <a:pt x="62" y="98"/>
                  </a:lnTo>
                  <a:lnTo>
                    <a:pt x="59" y="95"/>
                  </a:lnTo>
                  <a:lnTo>
                    <a:pt x="55" y="95"/>
                  </a:lnTo>
                  <a:lnTo>
                    <a:pt x="55" y="91"/>
                  </a:lnTo>
                  <a:lnTo>
                    <a:pt x="52" y="91"/>
                  </a:lnTo>
                  <a:lnTo>
                    <a:pt x="49" y="88"/>
                  </a:lnTo>
                  <a:lnTo>
                    <a:pt x="49" y="85"/>
                  </a:lnTo>
                  <a:lnTo>
                    <a:pt x="46" y="85"/>
                  </a:lnTo>
                  <a:lnTo>
                    <a:pt x="42" y="82"/>
                  </a:lnTo>
                  <a:lnTo>
                    <a:pt x="42" y="78"/>
                  </a:lnTo>
                  <a:lnTo>
                    <a:pt x="39" y="78"/>
                  </a:lnTo>
                  <a:lnTo>
                    <a:pt x="39" y="75"/>
                  </a:lnTo>
                  <a:lnTo>
                    <a:pt x="36" y="75"/>
                  </a:lnTo>
                  <a:lnTo>
                    <a:pt x="33" y="72"/>
                  </a:lnTo>
                  <a:lnTo>
                    <a:pt x="33" y="69"/>
                  </a:lnTo>
                  <a:lnTo>
                    <a:pt x="29" y="69"/>
                  </a:lnTo>
                  <a:lnTo>
                    <a:pt x="26" y="65"/>
                  </a:lnTo>
                  <a:lnTo>
                    <a:pt x="26" y="62"/>
                  </a:lnTo>
                  <a:lnTo>
                    <a:pt x="23" y="62"/>
                  </a:lnTo>
                  <a:lnTo>
                    <a:pt x="19" y="59"/>
                  </a:lnTo>
                  <a:lnTo>
                    <a:pt x="19" y="56"/>
                  </a:lnTo>
                  <a:lnTo>
                    <a:pt x="16" y="56"/>
                  </a:lnTo>
                  <a:lnTo>
                    <a:pt x="16" y="52"/>
                  </a:lnTo>
                  <a:lnTo>
                    <a:pt x="13" y="49"/>
                  </a:lnTo>
                  <a:lnTo>
                    <a:pt x="10" y="49"/>
                  </a:lnTo>
                  <a:lnTo>
                    <a:pt x="10" y="46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3" y="39"/>
                  </a:lnTo>
                  <a:lnTo>
                    <a:pt x="3" y="36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2" name="Freeform 86"/>
            <p:cNvSpPr/>
            <p:nvPr/>
          </p:nvSpPr>
          <p:spPr bwMode="auto">
            <a:xfrm>
              <a:off x="9299575" y="4151312"/>
              <a:ext cx="196850" cy="144463"/>
            </a:xfrm>
            <a:custGeom>
              <a:avLst/>
              <a:gdLst>
                <a:gd name="T0" fmla="*/ 33 w 124"/>
                <a:gd name="T1" fmla="*/ 3 h 91"/>
                <a:gd name="T2" fmla="*/ 36 w 124"/>
                <a:gd name="T3" fmla="*/ 3 h 91"/>
                <a:gd name="T4" fmla="*/ 43 w 124"/>
                <a:gd name="T5" fmla="*/ 7 h 91"/>
                <a:gd name="T6" fmla="*/ 46 w 124"/>
                <a:gd name="T7" fmla="*/ 10 h 91"/>
                <a:gd name="T8" fmla="*/ 52 w 124"/>
                <a:gd name="T9" fmla="*/ 10 h 91"/>
                <a:gd name="T10" fmla="*/ 56 w 124"/>
                <a:gd name="T11" fmla="*/ 13 h 91"/>
                <a:gd name="T12" fmla="*/ 59 w 124"/>
                <a:gd name="T13" fmla="*/ 16 h 91"/>
                <a:gd name="T14" fmla="*/ 65 w 124"/>
                <a:gd name="T15" fmla="*/ 16 h 91"/>
                <a:gd name="T16" fmla="*/ 69 w 124"/>
                <a:gd name="T17" fmla="*/ 20 h 91"/>
                <a:gd name="T18" fmla="*/ 75 w 124"/>
                <a:gd name="T19" fmla="*/ 23 h 91"/>
                <a:gd name="T20" fmla="*/ 78 w 124"/>
                <a:gd name="T21" fmla="*/ 23 h 91"/>
                <a:gd name="T22" fmla="*/ 85 w 124"/>
                <a:gd name="T23" fmla="*/ 26 h 91"/>
                <a:gd name="T24" fmla="*/ 88 w 124"/>
                <a:gd name="T25" fmla="*/ 26 h 91"/>
                <a:gd name="T26" fmla="*/ 91 w 124"/>
                <a:gd name="T27" fmla="*/ 29 h 91"/>
                <a:gd name="T28" fmla="*/ 98 w 124"/>
                <a:gd name="T29" fmla="*/ 29 h 91"/>
                <a:gd name="T30" fmla="*/ 101 w 124"/>
                <a:gd name="T31" fmla="*/ 33 h 91"/>
                <a:gd name="T32" fmla="*/ 108 w 124"/>
                <a:gd name="T33" fmla="*/ 33 h 91"/>
                <a:gd name="T34" fmla="*/ 111 w 124"/>
                <a:gd name="T35" fmla="*/ 36 h 91"/>
                <a:gd name="T36" fmla="*/ 117 w 124"/>
                <a:gd name="T37" fmla="*/ 36 h 91"/>
                <a:gd name="T38" fmla="*/ 121 w 124"/>
                <a:gd name="T39" fmla="*/ 39 h 91"/>
                <a:gd name="T40" fmla="*/ 108 w 124"/>
                <a:gd name="T41" fmla="*/ 91 h 91"/>
                <a:gd name="T42" fmla="*/ 104 w 124"/>
                <a:gd name="T43" fmla="*/ 91 h 91"/>
                <a:gd name="T44" fmla="*/ 98 w 124"/>
                <a:gd name="T45" fmla="*/ 88 h 91"/>
                <a:gd name="T46" fmla="*/ 91 w 124"/>
                <a:gd name="T47" fmla="*/ 88 h 91"/>
                <a:gd name="T48" fmla="*/ 88 w 124"/>
                <a:gd name="T49" fmla="*/ 85 h 91"/>
                <a:gd name="T50" fmla="*/ 82 w 124"/>
                <a:gd name="T51" fmla="*/ 85 h 91"/>
                <a:gd name="T52" fmla="*/ 75 w 124"/>
                <a:gd name="T53" fmla="*/ 82 h 91"/>
                <a:gd name="T54" fmla="*/ 72 w 124"/>
                <a:gd name="T55" fmla="*/ 82 h 91"/>
                <a:gd name="T56" fmla="*/ 65 w 124"/>
                <a:gd name="T57" fmla="*/ 78 h 91"/>
                <a:gd name="T58" fmla="*/ 59 w 124"/>
                <a:gd name="T59" fmla="*/ 75 h 91"/>
                <a:gd name="T60" fmla="*/ 56 w 124"/>
                <a:gd name="T61" fmla="*/ 75 h 91"/>
                <a:gd name="T62" fmla="*/ 49 w 124"/>
                <a:gd name="T63" fmla="*/ 72 h 91"/>
                <a:gd name="T64" fmla="*/ 46 w 124"/>
                <a:gd name="T65" fmla="*/ 69 h 91"/>
                <a:gd name="T66" fmla="*/ 39 w 124"/>
                <a:gd name="T67" fmla="*/ 65 h 91"/>
                <a:gd name="T68" fmla="*/ 33 w 124"/>
                <a:gd name="T69" fmla="*/ 65 h 91"/>
                <a:gd name="T70" fmla="*/ 30 w 124"/>
                <a:gd name="T71" fmla="*/ 62 h 91"/>
                <a:gd name="T72" fmla="*/ 23 w 124"/>
                <a:gd name="T73" fmla="*/ 59 h 91"/>
                <a:gd name="T74" fmla="*/ 20 w 124"/>
                <a:gd name="T75" fmla="*/ 56 h 91"/>
                <a:gd name="T76" fmla="*/ 13 w 124"/>
                <a:gd name="T77" fmla="*/ 56 h 91"/>
                <a:gd name="T78" fmla="*/ 10 w 124"/>
                <a:gd name="T79" fmla="*/ 52 h 91"/>
                <a:gd name="T80" fmla="*/ 4 w 124"/>
                <a:gd name="T81" fmla="*/ 49 h 91"/>
                <a:gd name="T82" fmla="*/ 0 w 124"/>
                <a:gd name="T83" fmla="*/ 46 h 91"/>
                <a:gd name="T84" fmla="*/ 30 w 124"/>
                <a:gd name="T8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4" h="91">
                  <a:moveTo>
                    <a:pt x="30" y="0"/>
                  </a:moveTo>
                  <a:lnTo>
                    <a:pt x="33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9" y="7"/>
                  </a:lnTo>
                  <a:lnTo>
                    <a:pt x="43" y="7"/>
                  </a:lnTo>
                  <a:lnTo>
                    <a:pt x="46" y="7"/>
                  </a:lnTo>
                  <a:lnTo>
                    <a:pt x="46" y="10"/>
                  </a:lnTo>
                  <a:lnTo>
                    <a:pt x="49" y="10"/>
                  </a:lnTo>
                  <a:lnTo>
                    <a:pt x="52" y="10"/>
                  </a:lnTo>
                  <a:lnTo>
                    <a:pt x="52" y="13"/>
                  </a:lnTo>
                  <a:lnTo>
                    <a:pt x="56" y="13"/>
                  </a:lnTo>
                  <a:lnTo>
                    <a:pt x="59" y="13"/>
                  </a:lnTo>
                  <a:lnTo>
                    <a:pt x="59" y="16"/>
                  </a:lnTo>
                  <a:lnTo>
                    <a:pt x="62" y="16"/>
                  </a:lnTo>
                  <a:lnTo>
                    <a:pt x="65" y="16"/>
                  </a:lnTo>
                  <a:lnTo>
                    <a:pt x="69" y="20"/>
                  </a:lnTo>
                  <a:lnTo>
                    <a:pt x="69" y="20"/>
                  </a:lnTo>
                  <a:lnTo>
                    <a:pt x="72" y="20"/>
                  </a:lnTo>
                  <a:lnTo>
                    <a:pt x="75" y="23"/>
                  </a:lnTo>
                  <a:lnTo>
                    <a:pt x="75" y="23"/>
                  </a:lnTo>
                  <a:lnTo>
                    <a:pt x="78" y="23"/>
                  </a:lnTo>
                  <a:lnTo>
                    <a:pt x="82" y="23"/>
                  </a:lnTo>
                  <a:lnTo>
                    <a:pt x="85" y="26"/>
                  </a:lnTo>
                  <a:lnTo>
                    <a:pt x="85" y="26"/>
                  </a:lnTo>
                  <a:lnTo>
                    <a:pt x="88" y="26"/>
                  </a:lnTo>
                  <a:lnTo>
                    <a:pt x="91" y="29"/>
                  </a:lnTo>
                  <a:lnTo>
                    <a:pt x="91" y="29"/>
                  </a:lnTo>
                  <a:lnTo>
                    <a:pt x="95" y="29"/>
                  </a:lnTo>
                  <a:lnTo>
                    <a:pt x="98" y="29"/>
                  </a:lnTo>
                  <a:lnTo>
                    <a:pt x="101" y="33"/>
                  </a:lnTo>
                  <a:lnTo>
                    <a:pt x="101" y="33"/>
                  </a:lnTo>
                  <a:lnTo>
                    <a:pt x="104" y="33"/>
                  </a:lnTo>
                  <a:lnTo>
                    <a:pt x="108" y="33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114" y="36"/>
                  </a:lnTo>
                  <a:lnTo>
                    <a:pt x="117" y="36"/>
                  </a:lnTo>
                  <a:lnTo>
                    <a:pt x="121" y="36"/>
                  </a:lnTo>
                  <a:lnTo>
                    <a:pt x="121" y="39"/>
                  </a:lnTo>
                  <a:lnTo>
                    <a:pt x="124" y="39"/>
                  </a:lnTo>
                  <a:lnTo>
                    <a:pt x="108" y="91"/>
                  </a:lnTo>
                  <a:lnTo>
                    <a:pt x="108" y="91"/>
                  </a:lnTo>
                  <a:lnTo>
                    <a:pt x="104" y="91"/>
                  </a:lnTo>
                  <a:lnTo>
                    <a:pt x="101" y="91"/>
                  </a:lnTo>
                  <a:lnTo>
                    <a:pt x="98" y="88"/>
                  </a:lnTo>
                  <a:lnTo>
                    <a:pt x="95" y="88"/>
                  </a:lnTo>
                  <a:lnTo>
                    <a:pt x="91" y="88"/>
                  </a:lnTo>
                  <a:lnTo>
                    <a:pt x="91" y="88"/>
                  </a:lnTo>
                  <a:lnTo>
                    <a:pt x="88" y="85"/>
                  </a:lnTo>
                  <a:lnTo>
                    <a:pt x="85" y="85"/>
                  </a:lnTo>
                  <a:lnTo>
                    <a:pt x="82" y="85"/>
                  </a:lnTo>
                  <a:lnTo>
                    <a:pt x="78" y="82"/>
                  </a:lnTo>
                  <a:lnTo>
                    <a:pt x="75" y="82"/>
                  </a:lnTo>
                  <a:lnTo>
                    <a:pt x="75" y="82"/>
                  </a:lnTo>
                  <a:lnTo>
                    <a:pt x="72" y="82"/>
                  </a:lnTo>
                  <a:lnTo>
                    <a:pt x="69" y="78"/>
                  </a:lnTo>
                  <a:lnTo>
                    <a:pt x="65" y="78"/>
                  </a:lnTo>
                  <a:lnTo>
                    <a:pt x="62" y="78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56" y="75"/>
                  </a:lnTo>
                  <a:lnTo>
                    <a:pt x="52" y="72"/>
                  </a:lnTo>
                  <a:lnTo>
                    <a:pt x="49" y="72"/>
                  </a:lnTo>
                  <a:lnTo>
                    <a:pt x="46" y="72"/>
                  </a:lnTo>
                  <a:lnTo>
                    <a:pt x="46" y="69"/>
                  </a:lnTo>
                  <a:lnTo>
                    <a:pt x="43" y="69"/>
                  </a:lnTo>
                  <a:lnTo>
                    <a:pt x="39" y="65"/>
                  </a:lnTo>
                  <a:lnTo>
                    <a:pt x="36" y="65"/>
                  </a:lnTo>
                  <a:lnTo>
                    <a:pt x="33" y="65"/>
                  </a:lnTo>
                  <a:lnTo>
                    <a:pt x="33" y="62"/>
                  </a:lnTo>
                  <a:lnTo>
                    <a:pt x="30" y="62"/>
                  </a:lnTo>
                  <a:lnTo>
                    <a:pt x="26" y="62"/>
                  </a:lnTo>
                  <a:lnTo>
                    <a:pt x="23" y="59"/>
                  </a:lnTo>
                  <a:lnTo>
                    <a:pt x="20" y="59"/>
                  </a:lnTo>
                  <a:lnTo>
                    <a:pt x="20" y="56"/>
                  </a:lnTo>
                  <a:lnTo>
                    <a:pt x="17" y="56"/>
                  </a:lnTo>
                  <a:lnTo>
                    <a:pt x="13" y="56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7" y="49"/>
                  </a:lnTo>
                  <a:lnTo>
                    <a:pt x="4" y="49"/>
                  </a:lnTo>
                  <a:lnTo>
                    <a:pt x="0" y="49"/>
                  </a:lnTo>
                  <a:lnTo>
                    <a:pt x="0" y="46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3" name="Freeform 87"/>
            <p:cNvSpPr/>
            <p:nvPr/>
          </p:nvSpPr>
          <p:spPr bwMode="auto">
            <a:xfrm>
              <a:off x="9563100" y="4229100"/>
              <a:ext cx="185738" cy="98425"/>
            </a:xfrm>
            <a:custGeom>
              <a:avLst/>
              <a:gdLst>
                <a:gd name="T0" fmla="*/ 16 w 117"/>
                <a:gd name="T1" fmla="*/ 3 h 62"/>
                <a:gd name="T2" fmla="*/ 20 w 117"/>
                <a:gd name="T3" fmla="*/ 3 h 62"/>
                <a:gd name="T4" fmla="*/ 26 w 117"/>
                <a:gd name="T5" fmla="*/ 3 h 62"/>
                <a:gd name="T6" fmla="*/ 30 w 117"/>
                <a:gd name="T7" fmla="*/ 3 h 62"/>
                <a:gd name="T8" fmla="*/ 36 w 117"/>
                <a:gd name="T9" fmla="*/ 3 h 62"/>
                <a:gd name="T10" fmla="*/ 39 w 117"/>
                <a:gd name="T11" fmla="*/ 3 h 62"/>
                <a:gd name="T12" fmla="*/ 46 w 117"/>
                <a:gd name="T13" fmla="*/ 3 h 62"/>
                <a:gd name="T14" fmla="*/ 49 w 117"/>
                <a:gd name="T15" fmla="*/ 7 h 62"/>
                <a:gd name="T16" fmla="*/ 56 w 117"/>
                <a:gd name="T17" fmla="*/ 7 h 62"/>
                <a:gd name="T18" fmla="*/ 62 w 117"/>
                <a:gd name="T19" fmla="*/ 7 h 62"/>
                <a:gd name="T20" fmla="*/ 65 w 117"/>
                <a:gd name="T21" fmla="*/ 7 h 62"/>
                <a:gd name="T22" fmla="*/ 72 w 117"/>
                <a:gd name="T23" fmla="*/ 7 h 62"/>
                <a:gd name="T24" fmla="*/ 75 w 117"/>
                <a:gd name="T25" fmla="*/ 7 h 62"/>
                <a:gd name="T26" fmla="*/ 82 w 117"/>
                <a:gd name="T27" fmla="*/ 7 h 62"/>
                <a:gd name="T28" fmla="*/ 85 w 117"/>
                <a:gd name="T29" fmla="*/ 7 h 62"/>
                <a:gd name="T30" fmla="*/ 91 w 117"/>
                <a:gd name="T31" fmla="*/ 7 h 62"/>
                <a:gd name="T32" fmla="*/ 98 w 117"/>
                <a:gd name="T33" fmla="*/ 3 h 62"/>
                <a:gd name="T34" fmla="*/ 101 w 117"/>
                <a:gd name="T35" fmla="*/ 3 h 62"/>
                <a:gd name="T36" fmla="*/ 108 w 117"/>
                <a:gd name="T37" fmla="*/ 3 h 62"/>
                <a:gd name="T38" fmla="*/ 111 w 117"/>
                <a:gd name="T39" fmla="*/ 3 h 62"/>
                <a:gd name="T40" fmla="*/ 117 w 117"/>
                <a:gd name="T41" fmla="*/ 59 h 62"/>
                <a:gd name="T42" fmla="*/ 114 w 117"/>
                <a:gd name="T43" fmla="*/ 59 h 62"/>
                <a:gd name="T44" fmla="*/ 108 w 117"/>
                <a:gd name="T45" fmla="*/ 59 h 62"/>
                <a:gd name="T46" fmla="*/ 101 w 117"/>
                <a:gd name="T47" fmla="*/ 59 h 62"/>
                <a:gd name="T48" fmla="*/ 98 w 117"/>
                <a:gd name="T49" fmla="*/ 59 h 62"/>
                <a:gd name="T50" fmla="*/ 91 w 117"/>
                <a:gd name="T51" fmla="*/ 62 h 62"/>
                <a:gd name="T52" fmla="*/ 85 w 117"/>
                <a:gd name="T53" fmla="*/ 62 h 62"/>
                <a:gd name="T54" fmla="*/ 78 w 117"/>
                <a:gd name="T55" fmla="*/ 62 h 62"/>
                <a:gd name="T56" fmla="*/ 75 w 117"/>
                <a:gd name="T57" fmla="*/ 62 h 62"/>
                <a:gd name="T58" fmla="*/ 69 w 117"/>
                <a:gd name="T59" fmla="*/ 62 h 62"/>
                <a:gd name="T60" fmla="*/ 62 w 117"/>
                <a:gd name="T61" fmla="*/ 62 h 62"/>
                <a:gd name="T62" fmla="*/ 56 w 117"/>
                <a:gd name="T63" fmla="*/ 62 h 62"/>
                <a:gd name="T64" fmla="*/ 49 w 117"/>
                <a:gd name="T65" fmla="*/ 62 h 62"/>
                <a:gd name="T66" fmla="*/ 46 w 117"/>
                <a:gd name="T67" fmla="*/ 59 h 62"/>
                <a:gd name="T68" fmla="*/ 39 w 117"/>
                <a:gd name="T69" fmla="*/ 59 h 62"/>
                <a:gd name="T70" fmla="*/ 33 w 117"/>
                <a:gd name="T71" fmla="*/ 59 h 62"/>
                <a:gd name="T72" fmla="*/ 26 w 117"/>
                <a:gd name="T73" fmla="*/ 59 h 62"/>
                <a:gd name="T74" fmla="*/ 23 w 117"/>
                <a:gd name="T75" fmla="*/ 59 h 62"/>
                <a:gd name="T76" fmla="*/ 16 w 117"/>
                <a:gd name="T77" fmla="*/ 59 h 62"/>
                <a:gd name="T78" fmla="*/ 10 w 117"/>
                <a:gd name="T79" fmla="*/ 55 h 62"/>
                <a:gd name="T80" fmla="*/ 3 w 117"/>
                <a:gd name="T81" fmla="*/ 55 h 62"/>
                <a:gd name="T82" fmla="*/ 0 w 117"/>
                <a:gd name="T83" fmla="*/ 55 h 62"/>
                <a:gd name="T84" fmla="*/ 10 w 117"/>
                <a:gd name="T8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7" h="62">
                  <a:moveTo>
                    <a:pt x="13" y="0"/>
                  </a:moveTo>
                  <a:lnTo>
                    <a:pt x="16" y="3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30" y="3"/>
                  </a:lnTo>
                  <a:lnTo>
                    <a:pt x="33" y="3"/>
                  </a:lnTo>
                  <a:lnTo>
                    <a:pt x="36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2" y="7"/>
                  </a:lnTo>
                  <a:lnTo>
                    <a:pt x="56" y="7"/>
                  </a:lnTo>
                  <a:lnTo>
                    <a:pt x="59" y="7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65" y="7"/>
                  </a:lnTo>
                  <a:lnTo>
                    <a:pt x="69" y="7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5" y="7"/>
                  </a:lnTo>
                  <a:lnTo>
                    <a:pt x="78" y="7"/>
                  </a:lnTo>
                  <a:lnTo>
                    <a:pt x="82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8" y="7"/>
                  </a:lnTo>
                  <a:lnTo>
                    <a:pt x="91" y="7"/>
                  </a:lnTo>
                  <a:lnTo>
                    <a:pt x="95" y="7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101" y="3"/>
                  </a:lnTo>
                  <a:lnTo>
                    <a:pt x="104" y="3"/>
                  </a:lnTo>
                  <a:lnTo>
                    <a:pt x="108" y="3"/>
                  </a:lnTo>
                  <a:lnTo>
                    <a:pt x="108" y="3"/>
                  </a:lnTo>
                  <a:lnTo>
                    <a:pt x="111" y="3"/>
                  </a:lnTo>
                  <a:lnTo>
                    <a:pt x="114" y="3"/>
                  </a:lnTo>
                  <a:lnTo>
                    <a:pt x="117" y="59"/>
                  </a:lnTo>
                  <a:lnTo>
                    <a:pt x="117" y="59"/>
                  </a:lnTo>
                  <a:lnTo>
                    <a:pt x="114" y="59"/>
                  </a:lnTo>
                  <a:lnTo>
                    <a:pt x="111" y="59"/>
                  </a:lnTo>
                  <a:lnTo>
                    <a:pt x="108" y="59"/>
                  </a:lnTo>
                  <a:lnTo>
                    <a:pt x="104" y="59"/>
                  </a:lnTo>
                  <a:lnTo>
                    <a:pt x="101" y="59"/>
                  </a:lnTo>
                  <a:lnTo>
                    <a:pt x="101" y="59"/>
                  </a:lnTo>
                  <a:lnTo>
                    <a:pt x="98" y="59"/>
                  </a:lnTo>
                  <a:lnTo>
                    <a:pt x="95" y="62"/>
                  </a:lnTo>
                  <a:lnTo>
                    <a:pt x="91" y="62"/>
                  </a:lnTo>
                  <a:lnTo>
                    <a:pt x="88" y="62"/>
                  </a:lnTo>
                  <a:lnTo>
                    <a:pt x="85" y="62"/>
                  </a:lnTo>
                  <a:lnTo>
                    <a:pt x="82" y="62"/>
                  </a:lnTo>
                  <a:lnTo>
                    <a:pt x="78" y="62"/>
                  </a:lnTo>
                  <a:lnTo>
                    <a:pt x="75" y="62"/>
                  </a:lnTo>
                  <a:lnTo>
                    <a:pt x="75" y="62"/>
                  </a:lnTo>
                  <a:lnTo>
                    <a:pt x="72" y="62"/>
                  </a:lnTo>
                  <a:lnTo>
                    <a:pt x="69" y="62"/>
                  </a:lnTo>
                  <a:lnTo>
                    <a:pt x="65" y="62"/>
                  </a:lnTo>
                  <a:lnTo>
                    <a:pt x="62" y="62"/>
                  </a:lnTo>
                  <a:lnTo>
                    <a:pt x="59" y="62"/>
                  </a:lnTo>
                  <a:lnTo>
                    <a:pt x="56" y="62"/>
                  </a:lnTo>
                  <a:lnTo>
                    <a:pt x="52" y="62"/>
                  </a:lnTo>
                  <a:lnTo>
                    <a:pt x="49" y="62"/>
                  </a:lnTo>
                  <a:lnTo>
                    <a:pt x="49" y="59"/>
                  </a:lnTo>
                  <a:lnTo>
                    <a:pt x="46" y="59"/>
                  </a:lnTo>
                  <a:lnTo>
                    <a:pt x="43" y="59"/>
                  </a:lnTo>
                  <a:lnTo>
                    <a:pt x="39" y="59"/>
                  </a:lnTo>
                  <a:lnTo>
                    <a:pt x="36" y="59"/>
                  </a:lnTo>
                  <a:lnTo>
                    <a:pt x="33" y="59"/>
                  </a:lnTo>
                  <a:lnTo>
                    <a:pt x="30" y="59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23" y="59"/>
                  </a:lnTo>
                  <a:lnTo>
                    <a:pt x="20" y="59"/>
                  </a:lnTo>
                  <a:lnTo>
                    <a:pt x="16" y="59"/>
                  </a:lnTo>
                  <a:lnTo>
                    <a:pt x="13" y="59"/>
                  </a:lnTo>
                  <a:lnTo>
                    <a:pt x="10" y="55"/>
                  </a:lnTo>
                  <a:lnTo>
                    <a:pt x="7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0" y="5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4" name="Freeform 88"/>
            <p:cNvSpPr/>
            <p:nvPr/>
          </p:nvSpPr>
          <p:spPr bwMode="auto">
            <a:xfrm>
              <a:off x="9228138" y="2874962"/>
              <a:ext cx="195263" cy="160338"/>
            </a:xfrm>
            <a:custGeom>
              <a:avLst/>
              <a:gdLst>
                <a:gd name="T0" fmla="*/ 6 w 123"/>
                <a:gd name="T1" fmla="*/ 52 h 101"/>
                <a:gd name="T2" fmla="*/ 13 w 123"/>
                <a:gd name="T3" fmla="*/ 48 h 101"/>
                <a:gd name="T4" fmla="*/ 16 w 123"/>
                <a:gd name="T5" fmla="*/ 45 h 101"/>
                <a:gd name="T6" fmla="*/ 23 w 123"/>
                <a:gd name="T7" fmla="*/ 42 h 101"/>
                <a:gd name="T8" fmla="*/ 26 w 123"/>
                <a:gd name="T9" fmla="*/ 39 h 101"/>
                <a:gd name="T10" fmla="*/ 32 w 123"/>
                <a:gd name="T11" fmla="*/ 35 h 101"/>
                <a:gd name="T12" fmla="*/ 36 w 123"/>
                <a:gd name="T13" fmla="*/ 32 h 101"/>
                <a:gd name="T14" fmla="*/ 42 w 123"/>
                <a:gd name="T15" fmla="*/ 29 h 101"/>
                <a:gd name="T16" fmla="*/ 49 w 123"/>
                <a:gd name="T17" fmla="*/ 26 h 101"/>
                <a:gd name="T18" fmla="*/ 52 w 123"/>
                <a:gd name="T19" fmla="*/ 26 h 101"/>
                <a:gd name="T20" fmla="*/ 58 w 123"/>
                <a:gd name="T21" fmla="*/ 22 h 101"/>
                <a:gd name="T22" fmla="*/ 65 w 123"/>
                <a:gd name="T23" fmla="*/ 19 h 101"/>
                <a:gd name="T24" fmla="*/ 68 w 123"/>
                <a:gd name="T25" fmla="*/ 16 h 101"/>
                <a:gd name="T26" fmla="*/ 75 w 123"/>
                <a:gd name="T27" fmla="*/ 13 h 101"/>
                <a:gd name="T28" fmla="*/ 81 w 123"/>
                <a:gd name="T29" fmla="*/ 9 h 101"/>
                <a:gd name="T30" fmla="*/ 84 w 123"/>
                <a:gd name="T31" fmla="*/ 9 h 101"/>
                <a:gd name="T32" fmla="*/ 91 w 123"/>
                <a:gd name="T33" fmla="*/ 6 h 101"/>
                <a:gd name="T34" fmla="*/ 97 w 123"/>
                <a:gd name="T35" fmla="*/ 3 h 101"/>
                <a:gd name="T36" fmla="*/ 101 w 123"/>
                <a:gd name="T37" fmla="*/ 0 h 101"/>
                <a:gd name="T38" fmla="*/ 123 w 123"/>
                <a:gd name="T39" fmla="*/ 52 h 101"/>
                <a:gd name="T40" fmla="*/ 120 w 123"/>
                <a:gd name="T41" fmla="*/ 52 h 101"/>
                <a:gd name="T42" fmla="*/ 117 w 123"/>
                <a:gd name="T43" fmla="*/ 55 h 101"/>
                <a:gd name="T44" fmla="*/ 110 w 123"/>
                <a:gd name="T45" fmla="*/ 58 h 101"/>
                <a:gd name="T46" fmla="*/ 107 w 123"/>
                <a:gd name="T47" fmla="*/ 58 h 101"/>
                <a:gd name="T48" fmla="*/ 101 w 123"/>
                <a:gd name="T49" fmla="*/ 61 h 101"/>
                <a:gd name="T50" fmla="*/ 97 w 123"/>
                <a:gd name="T51" fmla="*/ 65 h 101"/>
                <a:gd name="T52" fmla="*/ 91 w 123"/>
                <a:gd name="T53" fmla="*/ 65 h 101"/>
                <a:gd name="T54" fmla="*/ 88 w 123"/>
                <a:gd name="T55" fmla="*/ 68 h 101"/>
                <a:gd name="T56" fmla="*/ 81 w 123"/>
                <a:gd name="T57" fmla="*/ 71 h 101"/>
                <a:gd name="T58" fmla="*/ 78 w 123"/>
                <a:gd name="T59" fmla="*/ 74 h 101"/>
                <a:gd name="T60" fmla="*/ 71 w 123"/>
                <a:gd name="T61" fmla="*/ 78 h 101"/>
                <a:gd name="T62" fmla="*/ 68 w 123"/>
                <a:gd name="T63" fmla="*/ 78 h 101"/>
                <a:gd name="T64" fmla="*/ 62 w 123"/>
                <a:gd name="T65" fmla="*/ 81 h 101"/>
                <a:gd name="T66" fmla="*/ 58 w 123"/>
                <a:gd name="T67" fmla="*/ 84 h 101"/>
                <a:gd name="T68" fmla="*/ 55 w 123"/>
                <a:gd name="T69" fmla="*/ 87 h 101"/>
                <a:gd name="T70" fmla="*/ 49 w 123"/>
                <a:gd name="T71" fmla="*/ 91 h 101"/>
                <a:gd name="T72" fmla="*/ 45 w 123"/>
                <a:gd name="T73" fmla="*/ 94 h 101"/>
                <a:gd name="T74" fmla="*/ 42 w 123"/>
                <a:gd name="T75" fmla="*/ 97 h 101"/>
                <a:gd name="T76" fmla="*/ 36 w 123"/>
                <a:gd name="T77" fmla="*/ 101 h 101"/>
                <a:gd name="T78" fmla="*/ 32 w 123"/>
                <a:gd name="T79" fmla="*/ 101 h 101"/>
                <a:gd name="T80" fmla="*/ 3 w 123"/>
                <a:gd name="T81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3" h="101">
                  <a:moveTo>
                    <a:pt x="3" y="55"/>
                  </a:moveTo>
                  <a:lnTo>
                    <a:pt x="6" y="52"/>
                  </a:lnTo>
                  <a:lnTo>
                    <a:pt x="10" y="52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6" y="45"/>
                  </a:lnTo>
                  <a:lnTo>
                    <a:pt x="19" y="45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26" y="39"/>
                  </a:lnTo>
                  <a:lnTo>
                    <a:pt x="29" y="39"/>
                  </a:lnTo>
                  <a:lnTo>
                    <a:pt x="32" y="35"/>
                  </a:lnTo>
                  <a:lnTo>
                    <a:pt x="36" y="35"/>
                  </a:lnTo>
                  <a:lnTo>
                    <a:pt x="36" y="32"/>
                  </a:lnTo>
                  <a:lnTo>
                    <a:pt x="39" y="32"/>
                  </a:lnTo>
                  <a:lnTo>
                    <a:pt x="42" y="29"/>
                  </a:lnTo>
                  <a:lnTo>
                    <a:pt x="45" y="29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52" y="26"/>
                  </a:lnTo>
                  <a:lnTo>
                    <a:pt x="55" y="22"/>
                  </a:lnTo>
                  <a:lnTo>
                    <a:pt x="58" y="22"/>
                  </a:lnTo>
                  <a:lnTo>
                    <a:pt x="62" y="19"/>
                  </a:lnTo>
                  <a:lnTo>
                    <a:pt x="65" y="19"/>
                  </a:lnTo>
                  <a:lnTo>
                    <a:pt x="65" y="16"/>
                  </a:lnTo>
                  <a:lnTo>
                    <a:pt x="68" y="16"/>
                  </a:lnTo>
                  <a:lnTo>
                    <a:pt x="71" y="16"/>
                  </a:lnTo>
                  <a:lnTo>
                    <a:pt x="75" y="13"/>
                  </a:lnTo>
                  <a:lnTo>
                    <a:pt x="78" y="13"/>
                  </a:lnTo>
                  <a:lnTo>
                    <a:pt x="81" y="9"/>
                  </a:lnTo>
                  <a:lnTo>
                    <a:pt x="81" y="9"/>
                  </a:lnTo>
                  <a:lnTo>
                    <a:pt x="84" y="9"/>
                  </a:lnTo>
                  <a:lnTo>
                    <a:pt x="88" y="6"/>
                  </a:lnTo>
                  <a:lnTo>
                    <a:pt x="91" y="6"/>
                  </a:lnTo>
                  <a:lnTo>
                    <a:pt x="94" y="3"/>
                  </a:lnTo>
                  <a:lnTo>
                    <a:pt x="97" y="3"/>
                  </a:lnTo>
                  <a:lnTo>
                    <a:pt x="101" y="3"/>
                  </a:lnTo>
                  <a:lnTo>
                    <a:pt x="101" y="0"/>
                  </a:lnTo>
                  <a:lnTo>
                    <a:pt x="104" y="0"/>
                  </a:lnTo>
                  <a:lnTo>
                    <a:pt x="123" y="52"/>
                  </a:lnTo>
                  <a:lnTo>
                    <a:pt x="123" y="52"/>
                  </a:lnTo>
                  <a:lnTo>
                    <a:pt x="120" y="52"/>
                  </a:lnTo>
                  <a:lnTo>
                    <a:pt x="117" y="55"/>
                  </a:lnTo>
                  <a:lnTo>
                    <a:pt x="117" y="55"/>
                  </a:lnTo>
                  <a:lnTo>
                    <a:pt x="114" y="55"/>
                  </a:lnTo>
                  <a:lnTo>
                    <a:pt x="110" y="58"/>
                  </a:lnTo>
                  <a:lnTo>
                    <a:pt x="107" y="58"/>
                  </a:lnTo>
                  <a:lnTo>
                    <a:pt x="107" y="58"/>
                  </a:lnTo>
                  <a:lnTo>
                    <a:pt x="104" y="61"/>
                  </a:lnTo>
                  <a:lnTo>
                    <a:pt x="101" y="61"/>
                  </a:lnTo>
                  <a:lnTo>
                    <a:pt x="97" y="61"/>
                  </a:lnTo>
                  <a:lnTo>
                    <a:pt x="97" y="65"/>
                  </a:lnTo>
                  <a:lnTo>
                    <a:pt x="94" y="65"/>
                  </a:lnTo>
                  <a:lnTo>
                    <a:pt x="91" y="65"/>
                  </a:lnTo>
                  <a:lnTo>
                    <a:pt x="88" y="68"/>
                  </a:lnTo>
                  <a:lnTo>
                    <a:pt x="88" y="68"/>
                  </a:lnTo>
                  <a:lnTo>
                    <a:pt x="84" y="71"/>
                  </a:lnTo>
                  <a:lnTo>
                    <a:pt x="81" y="71"/>
                  </a:lnTo>
                  <a:lnTo>
                    <a:pt x="78" y="71"/>
                  </a:lnTo>
                  <a:lnTo>
                    <a:pt x="78" y="74"/>
                  </a:lnTo>
                  <a:lnTo>
                    <a:pt x="75" y="74"/>
                  </a:lnTo>
                  <a:lnTo>
                    <a:pt x="71" y="78"/>
                  </a:lnTo>
                  <a:lnTo>
                    <a:pt x="71" y="78"/>
                  </a:lnTo>
                  <a:lnTo>
                    <a:pt x="68" y="78"/>
                  </a:lnTo>
                  <a:lnTo>
                    <a:pt x="65" y="81"/>
                  </a:lnTo>
                  <a:lnTo>
                    <a:pt x="62" y="81"/>
                  </a:lnTo>
                  <a:lnTo>
                    <a:pt x="62" y="84"/>
                  </a:lnTo>
                  <a:lnTo>
                    <a:pt x="58" y="84"/>
                  </a:lnTo>
                  <a:lnTo>
                    <a:pt x="55" y="87"/>
                  </a:lnTo>
                  <a:lnTo>
                    <a:pt x="55" y="87"/>
                  </a:lnTo>
                  <a:lnTo>
                    <a:pt x="52" y="87"/>
                  </a:lnTo>
                  <a:lnTo>
                    <a:pt x="49" y="91"/>
                  </a:lnTo>
                  <a:lnTo>
                    <a:pt x="49" y="91"/>
                  </a:lnTo>
                  <a:lnTo>
                    <a:pt x="45" y="94"/>
                  </a:lnTo>
                  <a:lnTo>
                    <a:pt x="42" y="94"/>
                  </a:lnTo>
                  <a:lnTo>
                    <a:pt x="42" y="97"/>
                  </a:lnTo>
                  <a:lnTo>
                    <a:pt x="39" y="97"/>
                  </a:lnTo>
                  <a:lnTo>
                    <a:pt x="36" y="101"/>
                  </a:lnTo>
                  <a:lnTo>
                    <a:pt x="36" y="101"/>
                  </a:lnTo>
                  <a:lnTo>
                    <a:pt x="32" y="101"/>
                  </a:lnTo>
                  <a:lnTo>
                    <a:pt x="0" y="58"/>
                  </a:lnTo>
                  <a:lnTo>
                    <a:pt x="3" y="55"/>
                  </a:lnTo>
                  <a:lnTo>
                    <a:pt x="3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5" name="Freeform 89"/>
            <p:cNvSpPr/>
            <p:nvPr/>
          </p:nvSpPr>
          <p:spPr bwMode="auto">
            <a:xfrm>
              <a:off x="10296525" y="3287712"/>
              <a:ext cx="128588" cy="192088"/>
            </a:xfrm>
            <a:custGeom>
              <a:avLst/>
              <a:gdLst>
                <a:gd name="T0" fmla="*/ 52 w 81"/>
                <a:gd name="T1" fmla="*/ 3 h 121"/>
                <a:gd name="T2" fmla="*/ 55 w 81"/>
                <a:gd name="T3" fmla="*/ 10 h 121"/>
                <a:gd name="T4" fmla="*/ 55 w 81"/>
                <a:gd name="T5" fmla="*/ 13 h 121"/>
                <a:gd name="T6" fmla="*/ 59 w 81"/>
                <a:gd name="T7" fmla="*/ 20 h 121"/>
                <a:gd name="T8" fmla="*/ 59 w 81"/>
                <a:gd name="T9" fmla="*/ 26 h 121"/>
                <a:gd name="T10" fmla="*/ 62 w 81"/>
                <a:gd name="T11" fmla="*/ 29 h 121"/>
                <a:gd name="T12" fmla="*/ 65 w 81"/>
                <a:gd name="T13" fmla="*/ 36 h 121"/>
                <a:gd name="T14" fmla="*/ 65 w 81"/>
                <a:gd name="T15" fmla="*/ 42 h 121"/>
                <a:gd name="T16" fmla="*/ 68 w 81"/>
                <a:gd name="T17" fmla="*/ 49 h 121"/>
                <a:gd name="T18" fmla="*/ 68 w 81"/>
                <a:gd name="T19" fmla="*/ 52 h 121"/>
                <a:gd name="T20" fmla="*/ 72 w 81"/>
                <a:gd name="T21" fmla="*/ 59 h 121"/>
                <a:gd name="T22" fmla="*/ 72 w 81"/>
                <a:gd name="T23" fmla="*/ 65 h 121"/>
                <a:gd name="T24" fmla="*/ 75 w 81"/>
                <a:gd name="T25" fmla="*/ 72 h 121"/>
                <a:gd name="T26" fmla="*/ 75 w 81"/>
                <a:gd name="T27" fmla="*/ 75 h 121"/>
                <a:gd name="T28" fmla="*/ 75 w 81"/>
                <a:gd name="T29" fmla="*/ 82 h 121"/>
                <a:gd name="T30" fmla="*/ 78 w 81"/>
                <a:gd name="T31" fmla="*/ 88 h 121"/>
                <a:gd name="T32" fmla="*/ 78 w 81"/>
                <a:gd name="T33" fmla="*/ 95 h 121"/>
                <a:gd name="T34" fmla="*/ 78 w 81"/>
                <a:gd name="T35" fmla="*/ 101 h 121"/>
                <a:gd name="T36" fmla="*/ 81 w 81"/>
                <a:gd name="T37" fmla="*/ 104 h 121"/>
                <a:gd name="T38" fmla="*/ 81 w 81"/>
                <a:gd name="T39" fmla="*/ 111 h 121"/>
                <a:gd name="T40" fmla="*/ 26 w 81"/>
                <a:gd name="T41" fmla="*/ 121 h 121"/>
                <a:gd name="T42" fmla="*/ 26 w 81"/>
                <a:gd name="T43" fmla="*/ 117 h 121"/>
                <a:gd name="T44" fmla="*/ 26 w 81"/>
                <a:gd name="T45" fmla="*/ 111 h 121"/>
                <a:gd name="T46" fmla="*/ 23 w 81"/>
                <a:gd name="T47" fmla="*/ 108 h 121"/>
                <a:gd name="T48" fmla="*/ 23 w 81"/>
                <a:gd name="T49" fmla="*/ 101 h 121"/>
                <a:gd name="T50" fmla="*/ 23 w 81"/>
                <a:gd name="T51" fmla="*/ 98 h 121"/>
                <a:gd name="T52" fmla="*/ 20 w 81"/>
                <a:gd name="T53" fmla="*/ 91 h 121"/>
                <a:gd name="T54" fmla="*/ 20 w 81"/>
                <a:gd name="T55" fmla="*/ 85 h 121"/>
                <a:gd name="T56" fmla="*/ 20 w 81"/>
                <a:gd name="T57" fmla="*/ 82 h 121"/>
                <a:gd name="T58" fmla="*/ 16 w 81"/>
                <a:gd name="T59" fmla="*/ 75 h 121"/>
                <a:gd name="T60" fmla="*/ 16 w 81"/>
                <a:gd name="T61" fmla="*/ 72 h 121"/>
                <a:gd name="T62" fmla="*/ 13 w 81"/>
                <a:gd name="T63" fmla="*/ 65 h 121"/>
                <a:gd name="T64" fmla="*/ 13 w 81"/>
                <a:gd name="T65" fmla="*/ 62 h 121"/>
                <a:gd name="T66" fmla="*/ 13 w 81"/>
                <a:gd name="T67" fmla="*/ 56 h 121"/>
                <a:gd name="T68" fmla="*/ 10 w 81"/>
                <a:gd name="T69" fmla="*/ 52 h 121"/>
                <a:gd name="T70" fmla="*/ 10 w 81"/>
                <a:gd name="T71" fmla="*/ 46 h 121"/>
                <a:gd name="T72" fmla="*/ 7 w 81"/>
                <a:gd name="T73" fmla="*/ 42 h 121"/>
                <a:gd name="T74" fmla="*/ 3 w 81"/>
                <a:gd name="T75" fmla="*/ 36 h 121"/>
                <a:gd name="T76" fmla="*/ 3 w 81"/>
                <a:gd name="T77" fmla="*/ 29 h 121"/>
                <a:gd name="T78" fmla="*/ 0 w 81"/>
                <a:gd name="T79" fmla="*/ 26 h 121"/>
                <a:gd name="T80" fmla="*/ 0 w 81"/>
                <a:gd name="T81" fmla="*/ 20 h 121"/>
                <a:gd name="T82" fmla="*/ 49 w 81"/>
                <a:gd name="T8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" h="121">
                  <a:moveTo>
                    <a:pt x="52" y="0"/>
                  </a:moveTo>
                  <a:lnTo>
                    <a:pt x="52" y="3"/>
                  </a:lnTo>
                  <a:lnTo>
                    <a:pt x="52" y="7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5" y="13"/>
                  </a:lnTo>
                  <a:lnTo>
                    <a:pt x="59" y="16"/>
                  </a:lnTo>
                  <a:lnTo>
                    <a:pt x="59" y="20"/>
                  </a:lnTo>
                  <a:lnTo>
                    <a:pt x="59" y="23"/>
                  </a:lnTo>
                  <a:lnTo>
                    <a:pt x="59" y="26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2" y="33"/>
                  </a:lnTo>
                  <a:lnTo>
                    <a:pt x="65" y="36"/>
                  </a:lnTo>
                  <a:lnTo>
                    <a:pt x="65" y="39"/>
                  </a:lnTo>
                  <a:lnTo>
                    <a:pt x="65" y="42"/>
                  </a:lnTo>
                  <a:lnTo>
                    <a:pt x="65" y="46"/>
                  </a:lnTo>
                  <a:lnTo>
                    <a:pt x="68" y="49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8" y="56"/>
                  </a:lnTo>
                  <a:lnTo>
                    <a:pt x="72" y="59"/>
                  </a:lnTo>
                  <a:lnTo>
                    <a:pt x="72" y="62"/>
                  </a:lnTo>
                  <a:lnTo>
                    <a:pt x="72" y="65"/>
                  </a:lnTo>
                  <a:lnTo>
                    <a:pt x="72" y="69"/>
                  </a:lnTo>
                  <a:lnTo>
                    <a:pt x="75" y="72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75" y="78"/>
                  </a:lnTo>
                  <a:lnTo>
                    <a:pt x="75" y="82"/>
                  </a:lnTo>
                  <a:lnTo>
                    <a:pt x="75" y="85"/>
                  </a:lnTo>
                  <a:lnTo>
                    <a:pt x="78" y="88"/>
                  </a:lnTo>
                  <a:lnTo>
                    <a:pt x="78" y="91"/>
                  </a:lnTo>
                  <a:lnTo>
                    <a:pt x="78" y="95"/>
                  </a:lnTo>
                  <a:lnTo>
                    <a:pt x="78" y="98"/>
                  </a:lnTo>
                  <a:lnTo>
                    <a:pt x="78" y="101"/>
                  </a:lnTo>
                  <a:lnTo>
                    <a:pt x="78" y="101"/>
                  </a:lnTo>
                  <a:lnTo>
                    <a:pt x="81" y="104"/>
                  </a:lnTo>
                  <a:lnTo>
                    <a:pt x="81" y="108"/>
                  </a:lnTo>
                  <a:lnTo>
                    <a:pt x="81" y="111"/>
                  </a:lnTo>
                  <a:lnTo>
                    <a:pt x="81" y="111"/>
                  </a:lnTo>
                  <a:lnTo>
                    <a:pt x="26" y="121"/>
                  </a:lnTo>
                  <a:lnTo>
                    <a:pt x="26" y="121"/>
                  </a:lnTo>
                  <a:lnTo>
                    <a:pt x="26" y="117"/>
                  </a:lnTo>
                  <a:lnTo>
                    <a:pt x="26" y="114"/>
                  </a:lnTo>
                  <a:lnTo>
                    <a:pt x="26" y="111"/>
                  </a:lnTo>
                  <a:lnTo>
                    <a:pt x="23" y="108"/>
                  </a:lnTo>
                  <a:lnTo>
                    <a:pt x="23" y="108"/>
                  </a:lnTo>
                  <a:lnTo>
                    <a:pt x="23" y="104"/>
                  </a:lnTo>
                  <a:lnTo>
                    <a:pt x="23" y="101"/>
                  </a:lnTo>
                  <a:lnTo>
                    <a:pt x="23" y="98"/>
                  </a:lnTo>
                  <a:lnTo>
                    <a:pt x="23" y="98"/>
                  </a:lnTo>
                  <a:lnTo>
                    <a:pt x="23" y="95"/>
                  </a:lnTo>
                  <a:lnTo>
                    <a:pt x="20" y="91"/>
                  </a:lnTo>
                  <a:lnTo>
                    <a:pt x="20" y="88"/>
                  </a:lnTo>
                  <a:lnTo>
                    <a:pt x="20" y="85"/>
                  </a:lnTo>
                  <a:lnTo>
                    <a:pt x="20" y="85"/>
                  </a:lnTo>
                  <a:lnTo>
                    <a:pt x="20" y="82"/>
                  </a:lnTo>
                  <a:lnTo>
                    <a:pt x="20" y="78"/>
                  </a:lnTo>
                  <a:lnTo>
                    <a:pt x="16" y="75"/>
                  </a:lnTo>
                  <a:lnTo>
                    <a:pt x="16" y="75"/>
                  </a:lnTo>
                  <a:lnTo>
                    <a:pt x="16" y="72"/>
                  </a:lnTo>
                  <a:lnTo>
                    <a:pt x="16" y="69"/>
                  </a:lnTo>
                  <a:lnTo>
                    <a:pt x="13" y="65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3" y="59"/>
                  </a:lnTo>
                  <a:lnTo>
                    <a:pt x="13" y="56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49"/>
                  </a:lnTo>
                  <a:lnTo>
                    <a:pt x="10" y="46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39"/>
                  </a:lnTo>
                  <a:lnTo>
                    <a:pt x="3" y="36"/>
                  </a:lnTo>
                  <a:lnTo>
                    <a:pt x="3" y="33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9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6" name="Freeform 90"/>
            <p:cNvSpPr/>
            <p:nvPr/>
          </p:nvSpPr>
          <p:spPr bwMode="auto">
            <a:xfrm>
              <a:off x="10053638" y="4016375"/>
              <a:ext cx="185738" cy="180975"/>
            </a:xfrm>
            <a:custGeom>
              <a:avLst/>
              <a:gdLst>
                <a:gd name="T0" fmla="*/ 4 w 117"/>
                <a:gd name="T1" fmla="*/ 62 h 114"/>
                <a:gd name="T2" fmla="*/ 10 w 117"/>
                <a:gd name="T3" fmla="*/ 59 h 114"/>
                <a:gd name="T4" fmla="*/ 13 w 117"/>
                <a:gd name="T5" fmla="*/ 56 h 114"/>
                <a:gd name="T6" fmla="*/ 17 w 117"/>
                <a:gd name="T7" fmla="*/ 56 h 114"/>
                <a:gd name="T8" fmla="*/ 20 w 117"/>
                <a:gd name="T9" fmla="*/ 53 h 114"/>
                <a:gd name="T10" fmla="*/ 26 w 117"/>
                <a:gd name="T11" fmla="*/ 49 h 114"/>
                <a:gd name="T12" fmla="*/ 30 w 117"/>
                <a:gd name="T13" fmla="*/ 46 h 114"/>
                <a:gd name="T14" fmla="*/ 33 w 117"/>
                <a:gd name="T15" fmla="*/ 43 h 114"/>
                <a:gd name="T16" fmla="*/ 36 w 117"/>
                <a:gd name="T17" fmla="*/ 36 h 114"/>
                <a:gd name="T18" fmla="*/ 43 w 117"/>
                <a:gd name="T19" fmla="*/ 33 h 114"/>
                <a:gd name="T20" fmla="*/ 46 w 117"/>
                <a:gd name="T21" fmla="*/ 30 h 114"/>
                <a:gd name="T22" fmla="*/ 49 w 117"/>
                <a:gd name="T23" fmla="*/ 27 h 114"/>
                <a:gd name="T24" fmla="*/ 52 w 117"/>
                <a:gd name="T25" fmla="*/ 23 h 114"/>
                <a:gd name="T26" fmla="*/ 56 w 117"/>
                <a:gd name="T27" fmla="*/ 20 h 114"/>
                <a:gd name="T28" fmla="*/ 59 w 117"/>
                <a:gd name="T29" fmla="*/ 17 h 114"/>
                <a:gd name="T30" fmla="*/ 65 w 117"/>
                <a:gd name="T31" fmla="*/ 13 h 114"/>
                <a:gd name="T32" fmla="*/ 69 w 117"/>
                <a:gd name="T33" fmla="*/ 10 h 114"/>
                <a:gd name="T34" fmla="*/ 72 w 117"/>
                <a:gd name="T35" fmla="*/ 7 h 114"/>
                <a:gd name="T36" fmla="*/ 75 w 117"/>
                <a:gd name="T37" fmla="*/ 0 h 114"/>
                <a:gd name="T38" fmla="*/ 78 w 117"/>
                <a:gd name="T39" fmla="*/ 0 h 114"/>
                <a:gd name="T40" fmla="*/ 117 w 117"/>
                <a:gd name="T41" fmla="*/ 36 h 114"/>
                <a:gd name="T42" fmla="*/ 114 w 117"/>
                <a:gd name="T43" fmla="*/ 43 h 114"/>
                <a:gd name="T44" fmla="*/ 111 w 117"/>
                <a:gd name="T45" fmla="*/ 46 h 114"/>
                <a:gd name="T46" fmla="*/ 104 w 117"/>
                <a:gd name="T47" fmla="*/ 49 h 114"/>
                <a:gd name="T48" fmla="*/ 101 w 117"/>
                <a:gd name="T49" fmla="*/ 53 h 114"/>
                <a:gd name="T50" fmla="*/ 98 w 117"/>
                <a:gd name="T51" fmla="*/ 59 h 114"/>
                <a:gd name="T52" fmla="*/ 95 w 117"/>
                <a:gd name="T53" fmla="*/ 62 h 114"/>
                <a:gd name="T54" fmla="*/ 88 w 117"/>
                <a:gd name="T55" fmla="*/ 66 h 114"/>
                <a:gd name="T56" fmla="*/ 85 w 117"/>
                <a:gd name="T57" fmla="*/ 69 h 114"/>
                <a:gd name="T58" fmla="*/ 82 w 117"/>
                <a:gd name="T59" fmla="*/ 75 h 114"/>
                <a:gd name="T60" fmla="*/ 75 w 117"/>
                <a:gd name="T61" fmla="*/ 79 h 114"/>
                <a:gd name="T62" fmla="*/ 72 w 117"/>
                <a:gd name="T63" fmla="*/ 82 h 114"/>
                <a:gd name="T64" fmla="*/ 65 w 117"/>
                <a:gd name="T65" fmla="*/ 85 h 114"/>
                <a:gd name="T66" fmla="*/ 62 w 117"/>
                <a:gd name="T67" fmla="*/ 88 h 114"/>
                <a:gd name="T68" fmla="*/ 59 w 117"/>
                <a:gd name="T69" fmla="*/ 92 h 114"/>
                <a:gd name="T70" fmla="*/ 52 w 117"/>
                <a:gd name="T71" fmla="*/ 98 h 114"/>
                <a:gd name="T72" fmla="*/ 49 w 117"/>
                <a:gd name="T73" fmla="*/ 101 h 114"/>
                <a:gd name="T74" fmla="*/ 43 w 117"/>
                <a:gd name="T75" fmla="*/ 105 h 114"/>
                <a:gd name="T76" fmla="*/ 39 w 117"/>
                <a:gd name="T77" fmla="*/ 108 h 114"/>
                <a:gd name="T78" fmla="*/ 33 w 117"/>
                <a:gd name="T79" fmla="*/ 111 h 114"/>
                <a:gd name="T80" fmla="*/ 30 w 117"/>
                <a:gd name="T81" fmla="*/ 114 h 114"/>
                <a:gd name="T82" fmla="*/ 0 w 117"/>
                <a:gd name="T83" fmla="*/ 6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14">
                  <a:moveTo>
                    <a:pt x="4" y="66"/>
                  </a:moveTo>
                  <a:lnTo>
                    <a:pt x="4" y="62"/>
                  </a:lnTo>
                  <a:lnTo>
                    <a:pt x="7" y="62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3" y="56"/>
                  </a:lnTo>
                  <a:lnTo>
                    <a:pt x="13" y="56"/>
                  </a:lnTo>
                  <a:lnTo>
                    <a:pt x="17" y="56"/>
                  </a:lnTo>
                  <a:lnTo>
                    <a:pt x="20" y="53"/>
                  </a:lnTo>
                  <a:lnTo>
                    <a:pt x="20" y="53"/>
                  </a:lnTo>
                  <a:lnTo>
                    <a:pt x="23" y="49"/>
                  </a:lnTo>
                  <a:lnTo>
                    <a:pt x="26" y="49"/>
                  </a:lnTo>
                  <a:lnTo>
                    <a:pt x="26" y="46"/>
                  </a:lnTo>
                  <a:lnTo>
                    <a:pt x="30" y="46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6" y="40"/>
                  </a:lnTo>
                  <a:lnTo>
                    <a:pt x="36" y="36"/>
                  </a:lnTo>
                  <a:lnTo>
                    <a:pt x="39" y="36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9" y="27"/>
                  </a:lnTo>
                  <a:lnTo>
                    <a:pt x="52" y="27"/>
                  </a:lnTo>
                  <a:lnTo>
                    <a:pt x="52" y="23"/>
                  </a:lnTo>
                  <a:lnTo>
                    <a:pt x="56" y="23"/>
                  </a:lnTo>
                  <a:lnTo>
                    <a:pt x="56" y="20"/>
                  </a:lnTo>
                  <a:lnTo>
                    <a:pt x="59" y="20"/>
                  </a:lnTo>
                  <a:lnTo>
                    <a:pt x="59" y="17"/>
                  </a:lnTo>
                  <a:lnTo>
                    <a:pt x="62" y="13"/>
                  </a:lnTo>
                  <a:lnTo>
                    <a:pt x="65" y="13"/>
                  </a:lnTo>
                  <a:lnTo>
                    <a:pt x="65" y="10"/>
                  </a:lnTo>
                  <a:lnTo>
                    <a:pt x="69" y="10"/>
                  </a:lnTo>
                  <a:lnTo>
                    <a:pt x="69" y="7"/>
                  </a:lnTo>
                  <a:lnTo>
                    <a:pt x="72" y="7"/>
                  </a:lnTo>
                  <a:lnTo>
                    <a:pt x="72" y="4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8" y="0"/>
                  </a:lnTo>
                  <a:lnTo>
                    <a:pt x="117" y="36"/>
                  </a:lnTo>
                  <a:lnTo>
                    <a:pt x="117" y="36"/>
                  </a:lnTo>
                  <a:lnTo>
                    <a:pt x="114" y="40"/>
                  </a:lnTo>
                  <a:lnTo>
                    <a:pt x="114" y="43"/>
                  </a:lnTo>
                  <a:lnTo>
                    <a:pt x="111" y="43"/>
                  </a:lnTo>
                  <a:lnTo>
                    <a:pt x="111" y="46"/>
                  </a:lnTo>
                  <a:lnTo>
                    <a:pt x="108" y="49"/>
                  </a:lnTo>
                  <a:lnTo>
                    <a:pt x="104" y="49"/>
                  </a:lnTo>
                  <a:lnTo>
                    <a:pt x="104" y="53"/>
                  </a:lnTo>
                  <a:lnTo>
                    <a:pt x="101" y="53"/>
                  </a:lnTo>
                  <a:lnTo>
                    <a:pt x="98" y="56"/>
                  </a:lnTo>
                  <a:lnTo>
                    <a:pt x="98" y="59"/>
                  </a:lnTo>
                  <a:lnTo>
                    <a:pt x="95" y="59"/>
                  </a:lnTo>
                  <a:lnTo>
                    <a:pt x="95" y="62"/>
                  </a:lnTo>
                  <a:lnTo>
                    <a:pt x="91" y="66"/>
                  </a:lnTo>
                  <a:lnTo>
                    <a:pt x="88" y="66"/>
                  </a:lnTo>
                  <a:lnTo>
                    <a:pt x="88" y="69"/>
                  </a:lnTo>
                  <a:lnTo>
                    <a:pt x="85" y="69"/>
                  </a:lnTo>
                  <a:lnTo>
                    <a:pt x="82" y="72"/>
                  </a:lnTo>
                  <a:lnTo>
                    <a:pt x="82" y="75"/>
                  </a:lnTo>
                  <a:lnTo>
                    <a:pt x="78" y="75"/>
                  </a:lnTo>
                  <a:lnTo>
                    <a:pt x="75" y="79"/>
                  </a:lnTo>
                  <a:lnTo>
                    <a:pt x="75" y="79"/>
                  </a:lnTo>
                  <a:lnTo>
                    <a:pt x="72" y="82"/>
                  </a:lnTo>
                  <a:lnTo>
                    <a:pt x="69" y="85"/>
                  </a:lnTo>
                  <a:lnTo>
                    <a:pt x="65" y="85"/>
                  </a:lnTo>
                  <a:lnTo>
                    <a:pt x="65" y="88"/>
                  </a:lnTo>
                  <a:lnTo>
                    <a:pt x="62" y="88"/>
                  </a:lnTo>
                  <a:lnTo>
                    <a:pt x="59" y="92"/>
                  </a:lnTo>
                  <a:lnTo>
                    <a:pt x="59" y="92"/>
                  </a:lnTo>
                  <a:lnTo>
                    <a:pt x="56" y="95"/>
                  </a:lnTo>
                  <a:lnTo>
                    <a:pt x="52" y="98"/>
                  </a:lnTo>
                  <a:lnTo>
                    <a:pt x="49" y="98"/>
                  </a:lnTo>
                  <a:lnTo>
                    <a:pt x="49" y="101"/>
                  </a:lnTo>
                  <a:lnTo>
                    <a:pt x="46" y="101"/>
                  </a:lnTo>
                  <a:lnTo>
                    <a:pt x="43" y="105"/>
                  </a:lnTo>
                  <a:lnTo>
                    <a:pt x="39" y="105"/>
                  </a:lnTo>
                  <a:lnTo>
                    <a:pt x="39" y="108"/>
                  </a:lnTo>
                  <a:lnTo>
                    <a:pt x="36" y="108"/>
                  </a:lnTo>
                  <a:lnTo>
                    <a:pt x="33" y="111"/>
                  </a:lnTo>
                  <a:lnTo>
                    <a:pt x="30" y="111"/>
                  </a:lnTo>
                  <a:lnTo>
                    <a:pt x="30" y="114"/>
                  </a:lnTo>
                  <a:lnTo>
                    <a:pt x="0" y="69"/>
                  </a:lnTo>
                  <a:lnTo>
                    <a:pt x="0" y="66"/>
                  </a:lnTo>
                  <a:lnTo>
                    <a:pt x="4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7" name="Freeform 91"/>
            <p:cNvSpPr/>
            <p:nvPr/>
          </p:nvSpPr>
          <p:spPr bwMode="auto">
            <a:xfrm>
              <a:off x="10328275" y="3557587"/>
              <a:ext cx="103188" cy="185738"/>
            </a:xfrm>
            <a:custGeom>
              <a:avLst/>
              <a:gdLst>
                <a:gd name="T0" fmla="*/ 0 w 65"/>
                <a:gd name="T1" fmla="*/ 101 h 117"/>
                <a:gd name="T2" fmla="*/ 3 w 65"/>
                <a:gd name="T3" fmla="*/ 94 h 117"/>
                <a:gd name="T4" fmla="*/ 3 w 65"/>
                <a:gd name="T5" fmla="*/ 91 h 117"/>
                <a:gd name="T6" fmla="*/ 3 w 65"/>
                <a:gd name="T7" fmla="*/ 84 h 117"/>
                <a:gd name="T8" fmla="*/ 3 w 65"/>
                <a:gd name="T9" fmla="*/ 81 h 117"/>
                <a:gd name="T10" fmla="*/ 6 w 65"/>
                <a:gd name="T11" fmla="*/ 74 h 117"/>
                <a:gd name="T12" fmla="*/ 6 w 65"/>
                <a:gd name="T13" fmla="*/ 71 h 117"/>
                <a:gd name="T14" fmla="*/ 6 w 65"/>
                <a:gd name="T15" fmla="*/ 65 h 117"/>
                <a:gd name="T16" fmla="*/ 6 w 65"/>
                <a:gd name="T17" fmla="*/ 61 h 117"/>
                <a:gd name="T18" fmla="*/ 9 w 65"/>
                <a:gd name="T19" fmla="*/ 55 h 117"/>
                <a:gd name="T20" fmla="*/ 9 w 65"/>
                <a:gd name="T21" fmla="*/ 52 h 117"/>
                <a:gd name="T22" fmla="*/ 9 w 65"/>
                <a:gd name="T23" fmla="*/ 45 h 117"/>
                <a:gd name="T24" fmla="*/ 9 w 65"/>
                <a:gd name="T25" fmla="*/ 42 h 117"/>
                <a:gd name="T26" fmla="*/ 9 w 65"/>
                <a:gd name="T27" fmla="*/ 35 h 117"/>
                <a:gd name="T28" fmla="*/ 9 w 65"/>
                <a:gd name="T29" fmla="*/ 29 h 117"/>
                <a:gd name="T30" fmla="*/ 9 w 65"/>
                <a:gd name="T31" fmla="*/ 26 h 117"/>
                <a:gd name="T32" fmla="*/ 9 w 65"/>
                <a:gd name="T33" fmla="*/ 19 h 117"/>
                <a:gd name="T34" fmla="*/ 9 w 65"/>
                <a:gd name="T35" fmla="*/ 16 h 117"/>
                <a:gd name="T36" fmla="*/ 9 w 65"/>
                <a:gd name="T37" fmla="*/ 9 h 117"/>
                <a:gd name="T38" fmla="*/ 9 w 65"/>
                <a:gd name="T39" fmla="*/ 6 h 117"/>
                <a:gd name="T40" fmla="*/ 9 w 65"/>
                <a:gd name="T41" fmla="*/ 3 h 117"/>
                <a:gd name="T42" fmla="*/ 65 w 65"/>
                <a:gd name="T43" fmla="*/ 3 h 117"/>
                <a:gd name="T44" fmla="*/ 65 w 65"/>
                <a:gd name="T45" fmla="*/ 6 h 117"/>
                <a:gd name="T46" fmla="*/ 65 w 65"/>
                <a:gd name="T47" fmla="*/ 13 h 117"/>
                <a:gd name="T48" fmla="*/ 65 w 65"/>
                <a:gd name="T49" fmla="*/ 19 h 117"/>
                <a:gd name="T50" fmla="*/ 65 w 65"/>
                <a:gd name="T51" fmla="*/ 26 h 117"/>
                <a:gd name="T52" fmla="*/ 65 w 65"/>
                <a:gd name="T53" fmla="*/ 29 h 117"/>
                <a:gd name="T54" fmla="*/ 65 w 65"/>
                <a:gd name="T55" fmla="*/ 35 h 117"/>
                <a:gd name="T56" fmla="*/ 65 w 65"/>
                <a:gd name="T57" fmla="*/ 42 h 117"/>
                <a:gd name="T58" fmla="*/ 65 w 65"/>
                <a:gd name="T59" fmla="*/ 48 h 117"/>
                <a:gd name="T60" fmla="*/ 65 w 65"/>
                <a:gd name="T61" fmla="*/ 52 h 117"/>
                <a:gd name="T62" fmla="*/ 65 w 65"/>
                <a:gd name="T63" fmla="*/ 58 h 117"/>
                <a:gd name="T64" fmla="*/ 61 w 65"/>
                <a:gd name="T65" fmla="*/ 65 h 117"/>
                <a:gd name="T66" fmla="*/ 61 w 65"/>
                <a:gd name="T67" fmla="*/ 71 h 117"/>
                <a:gd name="T68" fmla="*/ 61 w 65"/>
                <a:gd name="T69" fmla="*/ 74 h 117"/>
                <a:gd name="T70" fmla="*/ 61 w 65"/>
                <a:gd name="T71" fmla="*/ 81 h 117"/>
                <a:gd name="T72" fmla="*/ 58 w 65"/>
                <a:gd name="T73" fmla="*/ 87 h 117"/>
                <a:gd name="T74" fmla="*/ 58 w 65"/>
                <a:gd name="T75" fmla="*/ 94 h 117"/>
                <a:gd name="T76" fmla="*/ 58 w 65"/>
                <a:gd name="T77" fmla="*/ 97 h 117"/>
                <a:gd name="T78" fmla="*/ 55 w 65"/>
                <a:gd name="T79" fmla="*/ 104 h 117"/>
                <a:gd name="T80" fmla="*/ 55 w 65"/>
                <a:gd name="T81" fmla="*/ 110 h 117"/>
                <a:gd name="T82" fmla="*/ 55 w 65"/>
                <a:gd name="T83" fmla="*/ 114 h 117"/>
                <a:gd name="T84" fmla="*/ 0 w 65"/>
                <a:gd name="T85" fmla="*/ 10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5" h="117">
                  <a:moveTo>
                    <a:pt x="0" y="104"/>
                  </a:moveTo>
                  <a:lnTo>
                    <a:pt x="0" y="101"/>
                  </a:lnTo>
                  <a:lnTo>
                    <a:pt x="0" y="97"/>
                  </a:lnTo>
                  <a:lnTo>
                    <a:pt x="3" y="94"/>
                  </a:lnTo>
                  <a:lnTo>
                    <a:pt x="3" y="94"/>
                  </a:lnTo>
                  <a:lnTo>
                    <a:pt x="3" y="91"/>
                  </a:lnTo>
                  <a:lnTo>
                    <a:pt x="3" y="87"/>
                  </a:lnTo>
                  <a:lnTo>
                    <a:pt x="3" y="84"/>
                  </a:lnTo>
                  <a:lnTo>
                    <a:pt x="3" y="84"/>
                  </a:lnTo>
                  <a:lnTo>
                    <a:pt x="3" y="81"/>
                  </a:lnTo>
                  <a:lnTo>
                    <a:pt x="6" y="7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6" y="71"/>
                  </a:lnTo>
                  <a:lnTo>
                    <a:pt x="6" y="6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61"/>
                  </a:lnTo>
                  <a:lnTo>
                    <a:pt x="6" y="58"/>
                  </a:lnTo>
                  <a:lnTo>
                    <a:pt x="9" y="55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9" y="48"/>
                  </a:lnTo>
                  <a:lnTo>
                    <a:pt x="9" y="45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9" y="39"/>
                  </a:lnTo>
                  <a:lnTo>
                    <a:pt x="9" y="35"/>
                  </a:lnTo>
                  <a:lnTo>
                    <a:pt x="9" y="32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9" y="26"/>
                  </a:lnTo>
                  <a:lnTo>
                    <a:pt x="9" y="22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6"/>
                  </a:lnTo>
                  <a:lnTo>
                    <a:pt x="9" y="13"/>
                  </a:lnTo>
                  <a:lnTo>
                    <a:pt x="9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3"/>
                  </a:lnTo>
                  <a:lnTo>
                    <a:pt x="9" y="3"/>
                  </a:lnTo>
                  <a:lnTo>
                    <a:pt x="65" y="0"/>
                  </a:lnTo>
                  <a:lnTo>
                    <a:pt x="65" y="3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65" y="9"/>
                  </a:lnTo>
                  <a:lnTo>
                    <a:pt x="65" y="13"/>
                  </a:lnTo>
                  <a:lnTo>
                    <a:pt x="65" y="16"/>
                  </a:lnTo>
                  <a:lnTo>
                    <a:pt x="65" y="19"/>
                  </a:lnTo>
                  <a:lnTo>
                    <a:pt x="65" y="22"/>
                  </a:lnTo>
                  <a:lnTo>
                    <a:pt x="65" y="26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65" y="32"/>
                  </a:lnTo>
                  <a:lnTo>
                    <a:pt x="65" y="35"/>
                  </a:lnTo>
                  <a:lnTo>
                    <a:pt x="65" y="39"/>
                  </a:lnTo>
                  <a:lnTo>
                    <a:pt x="65" y="42"/>
                  </a:lnTo>
                  <a:lnTo>
                    <a:pt x="65" y="45"/>
                  </a:lnTo>
                  <a:lnTo>
                    <a:pt x="65" y="48"/>
                  </a:lnTo>
                  <a:lnTo>
                    <a:pt x="65" y="52"/>
                  </a:lnTo>
                  <a:lnTo>
                    <a:pt x="65" y="52"/>
                  </a:lnTo>
                  <a:lnTo>
                    <a:pt x="65" y="55"/>
                  </a:lnTo>
                  <a:lnTo>
                    <a:pt x="65" y="58"/>
                  </a:lnTo>
                  <a:lnTo>
                    <a:pt x="61" y="61"/>
                  </a:lnTo>
                  <a:lnTo>
                    <a:pt x="61" y="65"/>
                  </a:lnTo>
                  <a:lnTo>
                    <a:pt x="61" y="68"/>
                  </a:lnTo>
                  <a:lnTo>
                    <a:pt x="61" y="71"/>
                  </a:lnTo>
                  <a:lnTo>
                    <a:pt x="61" y="74"/>
                  </a:lnTo>
                  <a:lnTo>
                    <a:pt x="61" y="74"/>
                  </a:lnTo>
                  <a:lnTo>
                    <a:pt x="61" y="78"/>
                  </a:lnTo>
                  <a:lnTo>
                    <a:pt x="61" y="81"/>
                  </a:lnTo>
                  <a:lnTo>
                    <a:pt x="61" y="84"/>
                  </a:lnTo>
                  <a:lnTo>
                    <a:pt x="58" y="87"/>
                  </a:lnTo>
                  <a:lnTo>
                    <a:pt x="58" y="91"/>
                  </a:lnTo>
                  <a:lnTo>
                    <a:pt x="58" y="94"/>
                  </a:lnTo>
                  <a:lnTo>
                    <a:pt x="58" y="94"/>
                  </a:lnTo>
                  <a:lnTo>
                    <a:pt x="58" y="97"/>
                  </a:lnTo>
                  <a:lnTo>
                    <a:pt x="58" y="101"/>
                  </a:lnTo>
                  <a:lnTo>
                    <a:pt x="55" y="104"/>
                  </a:lnTo>
                  <a:lnTo>
                    <a:pt x="55" y="107"/>
                  </a:lnTo>
                  <a:lnTo>
                    <a:pt x="55" y="110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55" y="117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8" name="Freeform 92"/>
            <p:cNvSpPr/>
            <p:nvPr/>
          </p:nvSpPr>
          <p:spPr bwMode="auto">
            <a:xfrm>
              <a:off x="10183813" y="3081337"/>
              <a:ext cx="169863" cy="190500"/>
            </a:xfrm>
            <a:custGeom>
              <a:avLst/>
              <a:gdLst>
                <a:gd name="T0" fmla="*/ 55 w 107"/>
                <a:gd name="T1" fmla="*/ 117 h 120"/>
                <a:gd name="T2" fmla="*/ 52 w 107"/>
                <a:gd name="T3" fmla="*/ 111 h 120"/>
                <a:gd name="T4" fmla="*/ 48 w 107"/>
                <a:gd name="T5" fmla="*/ 107 h 120"/>
                <a:gd name="T6" fmla="*/ 45 w 107"/>
                <a:gd name="T7" fmla="*/ 104 h 120"/>
                <a:gd name="T8" fmla="*/ 45 w 107"/>
                <a:gd name="T9" fmla="*/ 98 h 120"/>
                <a:gd name="T10" fmla="*/ 42 w 107"/>
                <a:gd name="T11" fmla="*/ 94 h 120"/>
                <a:gd name="T12" fmla="*/ 39 w 107"/>
                <a:gd name="T13" fmla="*/ 88 h 120"/>
                <a:gd name="T14" fmla="*/ 35 w 107"/>
                <a:gd name="T15" fmla="*/ 85 h 120"/>
                <a:gd name="T16" fmla="*/ 32 w 107"/>
                <a:gd name="T17" fmla="*/ 81 h 120"/>
                <a:gd name="T18" fmla="*/ 29 w 107"/>
                <a:gd name="T19" fmla="*/ 75 h 120"/>
                <a:gd name="T20" fmla="*/ 26 w 107"/>
                <a:gd name="T21" fmla="*/ 72 h 120"/>
                <a:gd name="T22" fmla="*/ 22 w 107"/>
                <a:gd name="T23" fmla="*/ 68 h 120"/>
                <a:gd name="T24" fmla="*/ 19 w 107"/>
                <a:gd name="T25" fmla="*/ 62 h 120"/>
                <a:gd name="T26" fmla="*/ 16 w 107"/>
                <a:gd name="T27" fmla="*/ 58 h 120"/>
                <a:gd name="T28" fmla="*/ 13 w 107"/>
                <a:gd name="T29" fmla="*/ 55 h 120"/>
                <a:gd name="T30" fmla="*/ 13 w 107"/>
                <a:gd name="T31" fmla="*/ 49 h 120"/>
                <a:gd name="T32" fmla="*/ 6 w 107"/>
                <a:gd name="T33" fmla="*/ 45 h 120"/>
                <a:gd name="T34" fmla="*/ 3 w 107"/>
                <a:gd name="T35" fmla="*/ 42 h 120"/>
                <a:gd name="T36" fmla="*/ 0 w 107"/>
                <a:gd name="T37" fmla="*/ 39 h 120"/>
                <a:gd name="T38" fmla="*/ 0 w 107"/>
                <a:gd name="T39" fmla="*/ 36 h 120"/>
                <a:gd name="T40" fmla="*/ 42 w 107"/>
                <a:gd name="T41" fmla="*/ 0 h 120"/>
                <a:gd name="T42" fmla="*/ 45 w 107"/>
                <a:gd name="T43" fmla="*/ 3 h 120"/>
                <a:gd name="T44" fmla="*/ 48 w 107"/>
                <a:gd name="T45" fmla="*/ 10 h 120"/>
                <a:gd name="T46" fmla="*/ 52 w 107"/>
                <a:gd name="T47" fmla="*/ 13 h 120"/>
                <a:gd name="T48" fmla="*/ 58 w 107"/>
                <a:gd name="T49" fmla="*/ 19 h 120"/>
                <a:gd name="T50" fmla="*/ 61 w 107"/>
                <a:gd name="T51" fmla="*/ 23 h 120"/>
                <a:gd name="T52" fmla="*/ 65 w 107"/>
                <a:gd name="T53" fmla="*/ 29 h 120"/>
                <a:gd name="T54" fmla="*/ 68 w 107"/>
                <a:gd name="T55" fmla="*/ 32 h 120"/>
                <a:gd name="T56" fmla="*/ 71 w 107"/>
                <a:gd name="T57" fmla="*/ 36 h 120"/>
                <a:gd name="T58" fmla="*/ 74 w 107"/>
                <a:gd name="T59" fmla="*/ 42 h 120"/>
                <a:gd name="T60" fmla="*/ 78 w 107"/>
                <a:gd name="T61" fmla="*/ 49 h 120"/>
                <a:gd name="T62" fmla="*/ 81 w 107"/>
                <a:gd name="T63" fmla="*/ 52 h 120"/>
                <a:gd name="T64" fmla="*/ 84 w 107"/>
                <a:gd name="T65" fmla="*/ 58 h 120"/>
                <a:gd name="T66" fmla="*/ 87 w 107"/>
                <a:gd name="T67" fmla="*/ 62 h 120"/>
                <a:gd name="T68" fmla="*/ 91 w 107"/>
                <a:gd name="T69" fmla="*/ 68 h 120"/>
                <a:gd name="T70" fmla="*/ 94 w 107"/>
                <a:gd name="T71" fmla="*/ 72 h 120"/>
                <a:gd name="T72" fmla="*/ 97 w 107"/>
                <a:gd name="T73" fmla="*/ 78 h 120"/>
                <a:gd name="T74" fmla="*/ 100 w 107"/>
                <a:gd name="T75" fmla="*/ 85 h 120"/>
                <a:gd name="T76" fmla="*/ 104 w 107"/>
                <a:gd name="T77" fmla="*/ 88 h 120"/>
                <a:gd name="T78" fmla="*/ 104 w 107"/>
                <a:gd name="T79" fmla="*/ 94 h 120"/>
                <a:gd name="T80" fmla="*/ 58 w 107"/>
                <a:gd name="T8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7" h="120">
                  <a:moveTo>
                    <a:pt x="55" y="120"/>
                  </a:moveTo>
                  <a:lnTo>
                    <a:pt x="55" y="117"/>
                  </a:lnTo>
                  <a:lnTo>
                    <a:pt x="52" y="114"/>
                  </a:lnTo>
                  <a:lnTo>
                    <a:pt x="52" y="111"/>
                  </a:lnTo>
                  <a:lnTo>
                    <a:pt x="52" y="111"/>
                  </a:lnTo>
                  <a:lnTo>
                    <a:pt x="48" y="107"/>
                  </a:lnTo>
                  <a:lnTo>
                    <a:pt x="48" y="104"/>
                  </a:lnTo>
                  <a:lnTo>
                    <a:pt x="45" y="104"/>
                  </a:lnTo>
                  <a:lnTo>
                    <a:pt x="45" y="101"/>
                  </a:lnTo>
                  <a:lnTo>
                    <a:pt x="45" y="98"/>
                  </a:lnTo>
                  <a:lnTo>
                    <a:pt x="42" y="94"/>
                  </a:lnTo>
                  <a:lnTo>
                    <a:pt x="42" y="94"/>
                  </a:lnTo>
                  <a:lnTo>
                    <a:pt x="39" y="91"/>
                  </a:lnTo>
                  <a:lnTo>
                    <a:pt x="39" y="88"/>
                  </a:lnTo>
                  <a:lnTo>
                    <a:pt x="35" y="88"/>
                  </a:lnTo>
                  <a:lnTo>
                    <a:pt x="35" y="85"/>
                  </a:lnTo>
                  <a:lnTo>
                    <a:pt x="35" y="81"/>
                  </a:lnTo>
                  <a:lnTo>
                    <a:pt x="32" y="81"/>
                  </a:lnTo>
                  <a:lnTo>
                    <a:pt x="32" y="78"/>
                  </a:lnTo>
                  <a:lnTo>
                    <a:pt x="29" y="75"/>
                  </a:lnTo>
                  <a:lnTo>
                    <a:pt x="29" y="75"/>
                  </a:lnTo>
                  <a:lnTo>
                    <a:pt x="26" y="72"/>
                  </a:lnTo>
                  <a:lnTo>
                    <a:pt x="26" y="68"/>
                  </a:lnTo>
                  <a:lnTo>
                    <a:pt x="22" y="68"/>
                  </a:lnTo>
                  <a:lnTo>
                    <a:pt x="22" y="65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16" y="58"/>
                  </a:lnTo>
                  <a:lnTo>
                    <a:pt x="16" y="55"/>
                  </a:lnTo>
                  <a:lnTo>
                    <a:pt x="13" y="55"/>
                  </a:lnTo>
                  <a:lnTo>
                    <a:pt x="13" y="52"/>
                  </a:lnTo>
                  <a:lnTo>
                    <a:pt x="13" y="49"/>
                  </a:lnTo>
                  <a:lnTo>
                    <a:pt x="9" y="49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3" y="42"/>
                  </a:lnTo>
                  <a:lnTo>
                    <a:pt x="3" y="39"/>
                  </a:lnTo>
                  <a:lnTo>
                    <a:pt x="0" y="3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3"/>
                  </a:lnTo>
                  <a:lnTo>
                    <a:pt x="45" y="3"/>
                  </a:lnTo>
                  <a:lnTo>
                    <a:pt x="48" y="6"/>
                  </a:lnTo>
                  <a:lnTo>
                    <a:pt x="48" y="10"/>
                  </a:lnTo>
                  <a:lnTo>
                    <a:pt x="52" y="10"/>
                  </a:lnTo>
                  <a:lnTo>
                    <a:pt x="52" y="13"/>
                  </a:lnTo>
                  <a:lnTo>
                    <a:pt x="55" y="16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61" y="23"/>
                  </a:lnTo>
                  <a:lnTo>
                    <a:pt x="61" y="26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68" y="32"/>
                  </a:lnTo>
                  <a:lnTo>
                    <a:pt x="68" y="36"/>
                  </a:lnTo>
                  <a:lnTo>
                    <a:pt x="71" y="36"/>
                  </a:lnTo>
                  <a:lnTo>
                    <a:pt x="71" y="39"/>
                  </a:lnTo>
                  <a:lnTo>
                    <a:pt x="74" y="42"/>
                  </a:lnTo>
                  <a:lnTo>
                    <a:pt x="74" y="45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81" y="52"/>
                  </a:lnTo>
                  <a:lnTo>
                    <a:pt x="81" y="55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7" y="62"/>
                  </a:lnTo>
                  <a:lnTo>
                    <a:pt x="87" y="65"/>
                  </a:lnTo>
                  <a:lnTo>
                    <a:pt x="91" y="68"/>
                  </a:lnTo>
                  <a:lnTo>
                    <a:pt x="91" y="72"/>
                  </a:lnTo>
                  <a:lnTo>
                    <a:pt x="94" y="72"/>
                  </a:lnTo>
                  <a:lnTo>
                    <a:pt x="94" y="75"/>
                  </a:lnTo>
                  <a:lnTo>
                    <a:pt x="97" y="78"/>
                  </a:lnTo>
                  <a:lnTo>
                    <a:pt x="97" y="81"/>
                  </a:lnTo>
                  <a:lnTo>
                    <a:pt x="100" y="85"/>
                  </a:lnTo>
                  <a:lnTo>
                    <a:pt x="100" y="85"/>
                  </a:lnTo>
                  <a:lnTo>
                    <a:pt x="104" y="88"/>
                  </a:lnTo>
                  <a:lnTo>
                    <a:pt x="104" y="91"/>
                  </a:lnTo>
                  <a:lnTo>
                    <a:pt x="104" y="94"/>
                  </a:lnTo>
                  <a:lnTo>
                    <a:pt x="107" y="98"/>
                  </a:lnTo>
                  <a:lnTo>
                    <a:pt x="58" y="120"/>
                  </a:lnTo>
                  <a:lnTo>
                    <a:pt x="55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9" name="Freeform 93"/>
            <p:cNvSpPr/>
            <p:nvPr/>
          </p:nvSpPr>
          <p:spPr bwMode="auto">
            <a:xfrm>
              <a:off x="10229850" y="3805237"/>
              <a:ext cx="153988" cy="196850"/>
            </a:xfrm>
            <a:custGeom>
              <a:avLst/>
              <a:gdLst>
                <a:gd name="T0" fmla="*/ 0 w 97"/>
                <a:gd name="T1" fmla="*/ 88 h 124"/>
                <a:gd name="T2" fmla="*/ 3 w 97"/>
                <a:gd name="T3" fmla="*/ 81 h 124"/>
                <a:gd name="T4" fmla="*/ 6 w 97"/>
                <a:gd name="T5" fmla="*/ 78 h 124"/>
                <a:gd name="T6" fmla="*/ 10 w 97"/>
                <a:gd name="T7" fmla="*/ 75 h 124"/>
                <a:gd name="T8" fmla="*/ 13 w 97"/>
                <a:gd name="T9" fmla="*/ 68 h 124"/>
                <a:gd name="T10" fmla="*/ 13 w 97"/>
                <a:gd name="T11" fmla="*/ 65 h 124"/>
                <a:gd name="T12" fmla="*/ 16 w 97"/>
                <a:gd name="T13" fmla="*/ 62 h 124"/>
                <a:gd name="T14" fmla="*/ 19 w 97"/>
                <a:gd name="T15" fmla="*/ 55 h 124"/>
                <a:gd name="T16" fmla="*/ 23 w 97"/>
                <a:gd name="T17" fmla="*/ 52 h 124"/>
                <a:gd name="T18" fmla="*/ 26 w 97"/>
                <a:gd name="T19" fmla="*/ 49 h 124"/>
                <a:gd name="T20" fmla="*/ 26 w 97"/>
                <a:gd name="T21" fmla="*/ 42 h 124"/>
                <a:gd name="T22" fmla="*/ 29 w 97"/>
                <a:gd name="T23" fmla="*/ 39 h 124"/>
                <a:gd name="T24" fmla="*/ 32 w 97"/>
                <a:gd name="T25" fmla="*/ 36 h 124"/>
                <a:gd name="T26" fmla="*/ 32 w 97"/>
                <a:gd name="T27" fmla="*/ 29 h 124"/>
                <a:gd name="T28" fmla="*/ 36 w 97"/>
                <a:gd name="T29" fmla="*/ 26 h 124"/>
                <a:gd name="T30" fmla="*/ 39 w 97"/>
                <a:gd name="T31" fmla="*/ 19 h 124"/>
                <a:gd name="T32" fmla="*/ 39 w 97"/>
                <a:gd name="T33" fmla="*/ 16 h 124"/>
                <a:gd name="T34" fmla="*/ 42 w 97"/>
                <a:gd name="T35" fmla="*/ 13 h 124"/>
                <a:gd name="T36" fmla="*/ 42 w 97"/>
                <a:gd name="T37" fmla="*/ 6 h 124"/>
                <a:gd name="T38" fmla="*/ 45 w 97"/>
                <a:gd name="T39" fmla="*/ 3 h 124"/>
                <a:gd name="T40" fmla="*/ 45 w 97"/>
                <a:gd name="T41" fmla="*/ 0 h 124"/>
                <a:gd name="T42" fmla="*/ 97 w 97"/>
                <a:gd name="T43" fmla="*/ 19 h 124"/>
                <a:gd name="T44" fmla="*/ 97 w 97"/>
                <a:gd name="T45" fmla="*/ 23 h 124"/>
                <a:gd name="T46" fmla="*/ 94 w 97"/>
                <a:gd name="T47" fmla="*/ 29 h 124"/>
                <a:gd name="T48" fmla="*/ 91 w 97"/>
                <a:gd name="T49" fmla="*/ 36 h 124"/>
                <a:gd name="T50" fmla="*/ 91 w 97"/>
                <a:gd name="T51" fmla="*/ 39 h 124"/>
                <a:gd name="T52" fmla="*/ 88 w 97"/>
                <a:gd name="T53" fmla="*/ 45 h 124"/>
                <a:gd name="T54" fmla="*/ 84 w 97"/>
                <a:gd name="T55" fmla="*/ 52 h 124"/>
                <a:gd name="T56" fmla="*/ 81 w 97"/>
                <a:gd name="T57" fmla="*/ 55 h 124"/>
                <a:gd name="T58" fmla="*/ 81 w 97"/>
                <a:gd name="T59" fmla="*/ 62 h 124"/>
                <a:gd name="T60" fmla="*/ 78 w 97"/>
                <a:gd name="T61" fmla="*/ 65 h 124"/>
                <a:gd name="T62" fmla="*/ 75 w 97"/>
                <a:gd name="T63" fmla="*/ 72 h 124"/>
                <a:gd name="T64" fmla="*/ 71 w 97"/>
                <a:gd name="T65" fmla="*/ 75 h 124"/>
                <a:gd name="T66" fmla="*/ 68 w 97"/>
                <a:gd name="T67" fmla="*/ 81 h 124"/>
                <a:gd name="T68" fmla="*/ 68 w 97"/>
                <a:gd name="T69" fmla="*/ 85 h 124"/>
                <a:gd name="T70" fmla="*/ 65 w 97"/>
                <a:gd name="T71" fmla="*/ 91 h 124"/>
                <a:gd name="T72" fmla="*/ 62 w 97"/>
                <a:gd name="T73" fmla="*/ 98 h 124"/>
                <a:gd name="T74" fmla="*/ 58 w 97"/>
                <a:gd name="T75" fmla="*/ 101 h 124"/>
                <a:gd name="T76" fmla="*/ 55 w 97"/>
                <a:gd name="T77" fmla="*/ 107 h 124"/>
                <a:gd name="T78" fmla="*/ 52 w 97"/>
                <a:gd name="T79" fmla="*/ 111 h 124"/>
                <a:gd name="T80" fmla="*/ 49 w 97"/>
                <a:gd name="T81" fmla="*/ 114 h 124"/>
                <a:gd name="T82" fmla="*/ 45 w 97"/>
                <a:gd name="T83" fmla="*/ 120 h 124"/>
                <a:gd name="T84" fmla="*/ 0 w 97"/>
                <a:gd name="T85" fmla="*/ 9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7" h="124">
                  <a:moveTo>
                    <a:pt x="0" y="88"/>
                  </a:moveTo>
                  <a:lnTo>
                    <a:pt x="0" y="88"/>
                  </a:lnTo>
                  <a:lnTo>
                    <a:pt x="3" y="85"/>
                  </a:lnTo>
                  <a:lnTo>
                    <a:pt x="3" y="81"/>
                  </a:lnTo>
                  <a:lnTo>
                    <a:pt x="6" y="81"/>
                  </a:lnTo>
                  <a:lnTo>
                    <a:pt x="6" y="78"/>
                  </a:lnTo>
                  <a:lnTo>
                    <a:pt x="6" y="75"/>
                  </a:lnTo>
                  <a:lnTo>
                    <a:pt x="10" y="75"/>
                  </a:lnTo>
                  <a:lnTo>
                    <a:pt x="10" y="72"/>
                  </a:lnTo>
                  <a:lnTo>
                    <a:pt x="13" y="68"/>
                  </a:lnTo>
                  <a:lnTo>
                    <a:pt x="13" y="68"/>
                  </a:lnTo>
                  <a:lnTo>
                    <a:pt x="13" y="65"/>
                  </a:lnTo>
                  <a:lnTo>
                    <a:pt x="16" y="65"/>
                  </a:lnTo>
                  <a:lnTo>
                    <a:pt x="16" y="62"/>
                  </a:lnTo>
                  <a:lnTo>
                    <a:pt x="19" y="59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23" y="52"/>
                  </a:lnTo>
                  <a:lnTo>
                    <a:pt x="23" y="49"/>
                  </a:lnTo>
                  <a:lnTo>
                    <a:pt x="26" y="49"/>
                  </a:lnTo>
                  <a:lnTo>
                    <a:pt x="26" y="45"/>
                  </a:lnTo>
                  <a:lnTo>
                    <a:pt x="26" y="42"/>
                  </a:lnTo>
                  <a:lnTo>
                    <a:pt x="29" y="42"/>
                  </a:lnTo>
                  <a:lnTo>
                    <a:pt x="29" y="39"/>
                  </a:lnTo>
                  <a:lnTo>
                    <a:pt x="29" y="36"/>
                  </a:lnTo>
                  <a:lnTo>
                    <a:pt x="32" y="36"/>
                  </a:lnTo>
                  <a:lnTo>
                    <a:pt x="32" y="32"/>
                  </a:lnTo>
                  <a:lnTo>
                    <a:pt x="32" y="29"/>
                  </a:lnTo>
                  <a:lnTo>
                    <a:pt x="36" y="29"/>
                  </a:lnTo>
                  <a:lnTo>
                    <a:pt x="36" y="26"/>
                  </a:lnTo>
                  <a:lnTo>
                    <a:pt x="36" y="23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9" y="16"/>
                  </a:lnTo>
                  <a:lnTo>
                    <a:pt x="39" y="13"/>
                  </a:lnTo>
                  <a:lnTo>
                    <a:pt x="42" y="13"/>
                  </a:lnTo>
                  <a:lnTo>
                    <a:pt x="42" y="10"/>
                  </a:lnTo>
                  <a:lnTo>
                    <a:pt x="42" y="6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97" y="23"/>
                  </a:lnTo>
                  <a:lnTo>
                    <a:pt x="97" y="23"/>
                  </a:lnTo>
                  <a:lnTo>
                    <a:pt x="94" y="26"/>
                  </a:lnTo>
                  <a:lnTo>
                    <a:pt x="94" y="29"/>
                  </a:lnTo>
                  <a:lnTo>
                    <a:pt x="94" y="32"/>
                  </a:lnTo>
                  <a:lnTo>
                    <a:pt x="91" y="36"/>
                  </a:lnTo>
                  <a:lnTo>
                    <a:pt x="91" y="39"/>
                  </a:lnTo>
                  <a:lnTo>
                    <a:pt x="91" y="39"/>
                  </a:lnTo>
                  <a:lnTo>
                    <a:pt x="88" y="42"/>
                  </a:lnTo>
                  <a:lnTo>
                    <a:pt x="88" y="45"/>
                  </a:lnTo>
                  <a:lnTo>
                    <a:pt x="84" y="49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81" y="55"/>
                  </a:lnTo>
                  <a:lnTo>
                    <a:pt x="81" y="59"/>
                  </a:lnTo>
                  <a:lnTo>
                    <a:pt x="81" y="62"/>
                  </a:lnTo>
                  <a:lnTo>
                    <a:pt x="78" y="65"/>
                  </a:lnTo>
                  <a:lnTo>
                    <a:pt x="78" y="65"/>
                  </a:lnTo>
                  <a:lnTo>
                    <a:pt x="75" y="68"/>
                  </a:lnTo>
                  <a:lnTo>
                    <a:pt x="75" y="72"/>
                  </a:lnTo>
                  <a:lnTo>
                    <a:pt x="75" y="75"/>
                  </a:lnTo>
                  <a:lnTo>
                    <a:pt x="71" y="75"/>
                  </a:lnTo>
                  <a:lnTo>
                    <a:pt x="71" y="78"/>
                  </a:lnTo>
                  <a:lnTo>
                    <a:pt x="68" y="81"/>
                  </a:lnTo>
                  <a:lnTo>
                    <a:pt x="68" y="85"/>
                  </a:lnTo>
                  <a:lnTo>
                    <a:pt x="68" y="85"/>
                  </a:lnTo>
                  <a:lnTo>
                    <a:pt x="65" y="88"/>
                  </a:lnTo>
                  <a:lnTo>
                    <a:pt x="65" y="91"/>
                  </a:lnTo>
                  <a:lnTo>
                    <a:pt x="62" y="94"/>
                  </a:lnTo>
                  <a:lnTo>
                    <a:pt x="62" y="98"/>
                  </a:lnTo>
                  <a:lnTo>
                    <a:pt x="58" y="98"/>
                  </a:lnTo>
                  <a:lnTo>
                    <a:pt x="58" y="101"/>
                  </a:lnTo>
                  <a:lnTo>
                    <a:pt x="55" y="104"/>
                  </a:lnTo>
                  <a:lnTo>
                    <a:pt x="55" y="107"/>
                  </a:lnTo>
                  <a:lnTo>
                    <a:pt x="52" y="107"/>
                  </a:lnTo>
                  <a:lnTo>
                    <a:pt x="52" y="111"/>
                  </a:lnTo>
                  <a:lnTo>
                    <a:pt x="52" y="114"/>
                  </a:lnTo>
                  <a:lnTo>
                    <a:pt x="49" y="114"/>
                  </a:lnTo>
                  <a:lnTo>
                    <a:pt x="49" y="117"/>
                  </a:lnTo>
                  <a:lnTo>
                    <a:pt x="45" y="120"/>
                  </a:lnTo>
                  <a:lnTo>
                    <a:pt x="45" y="124"/>
                  </a:lnTo>
                  <a:lnTo>
                    <a:pt x="0" y="91"/>
                  </a:lnTo>
                  <a:lnTo>
                    <a:pt x="0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0" name="Freeform 94"/>
            <p:cNvSpPr>
              <a:spLocks noEditPoints="1"/>
            </p:cNvSpPr>
            <p:nvPr/>
          </p:nvSpPr>
          <p:spPr bwMode="auto">
            <a:xfrm>
              <a:off x="8251825" y="1301750"/>
              <a:ext cx="2262188" cy="2255838"/>
            </a:xfrm>
            <a:custGeom>
              <a:avLst/>
              <a:gdLst>
                <a:gd name="T0" fmla="*/ 27 w 438"/>
                <a:gd name="T1" fmla="*/ 202 h 436"/>
                <a:gd name="T2" fmla="*/ 12 w 438"/>
                <a:gd name="T3" fmla="*/ 144 h 436"/>
                <a:gd name="T4" fmla="*/ 62 w 438"/>
                <a:gd name="T5" fmla="*/ 106 h 436"/>
                <a:gd name="T6" fmla="*/ 80 w 438"/>
                <a:gd name="T7" fmla="*/ 49 h 436"/>
                <a:gd name="T8" fmla="*/ 142 w 438"/>
                <a:gd name="T9" fmla="*/ 42 h 436"/>
                <a:gd name="T10" fmla="*/ 186 w 438"/>
                <a:gd name="T11" fmla="*/ 2 h 436"/>
                <a:gd name="T12" fmla="*/ 244 w 438"/>
                <a:gd name="T13" fmla="*/ 27 h 436"/>
                <a:gd name="T14" fmla="*/ 302 w 438"/>
                <a:gd name="T15" fmla="*/ 16 h 436"/>
                <a:gd name="T16" fmla="*/ 338 w 438"/>
                <a:gd name="T17" fmla="*/ 67 h 436"/>
                <a:gd name="T18" fmla="*/ 395 w 438"/>
                <a:gd name="T19" fmla="*/ 87 h 436"/>
                <a:gd name="T20" fmla="*/ 399 w 438"/>
                <a:gd name="T21" fmla="*/ 149 h 436"/>
                <a:gd name="T22" fmla="*/ 438 w 438"/>
                <a:gd name="T23" fmla="*/ 195 h 436"/>
                <a:gd name="T24" fmla="*/ 410 w 438"/>
                <a:gd name="T25" fmla="*/ 251 h 436"/>
                <a:gd name="T26" fmla="*/ 419 w 438"/>
                <a:gd name="T27" fmla="*/ 309 h 436"/>
                <a:gd name="T28" fmla="*/ 366 w 438"/>
                <a:gd name="T29" fmla="*/ 343 h 436"/>
                <a:gd name="T30" fmla="*/ 343 w 438"/>
                <a:gd name="T31" fmla="*/ 398 h 436"/>
                <a:gd name="T32" fmla="*/ 280 w 438"/>
                <a:gd name="T33" fmla="*/ 400 h 436"/>
                <a:gd name="T34" fmla="*/ 233 w 438"/>
                <a:gd name="T35" fmla="*/ 436 h 436"/>
                <a:gd name="T36" fmla="*/ 178 w 438"/>
                <a:gd name="T37" fmla="*/ 405 h 436"/>
                <a:gd name="T38" fmla="*/ 150 w 438"/>
                <a:gd name="T39" fmla="*/ 411 h 436"/>
                <a:gd name="T40" fmla="*/ 149 w 438"/>
                <a:gd name="T41" fmla="*/ 413 h 436"/>
                <a:gd name="T42" fmla="*/ 132 w 438"/>
                <a:gd name="T43" fmla="*/ 411 h 436"/>
                <a:gd name="T44" fmla="*/ 132 w 438"/>
                <a:gd name="T45" fmla="*/ 409 h 436"/>
                <a:gd name="T46" fmla="*/ 133 w 438"/>
                <a:gd name="T47" fmla="*/ 407 h 436"/>
                <a:gd name="T48" fmla="*/ 134 w 438"/>
                <a:gd name="T49" fmla="*/ 404 h 436"/>
                <a:gd name="T50" fmla="*/ 134 w 438"/>
                <a:gd name="T51" fmla="*/ 402 h 436"/>
                <a:gd name="T52" fmla="*/ 85 w 438"/>
                <a:gd name="T53" fmla="*/ 391 h 436"/>
                <a:gd name="T54" fmla="*/ 64 w 438"/>
                <a:gd name="T55" fmla="*/ 332 h 436"/>
                <a:gd name="T56" fmla="*/ 15 w 438"/>
                <a:gd name="T57" fmla="*/ 298 h 436"/>
                <a:gd name="T58" fmla="*/ 27 w 438"/>
                <a:gd name="T59" fmla="*/ 237 h 436"/>
                <a:gd name="T60" fmla="*/ 80 w 438"/>
                <a:gd name="T61" fmla="*/ 178 h 436"/>
                <a:gd name="T62" fmla="*/ 191 w 438"/>
                <a:gd name="T63" fmla="*/ 157 h 436"/>
                <a:gd name="T64" fmla="*/ 197 w 438"/>
                <a:gd name="T65" fmla="*/ 229 h 436"/>
                <a:gd name="T66" fmla="*/ 208 w 438"/>
                <a:gd name="T67" fmla="*/ 195 h 436"/>
                <a:gd name="T68" fmla="*/ 269 w 438"/>
                <a:gd name="T69" fmla="*/ 173 h 436"/>
                <a:gd name="T70" fmla="*/ 334 w 438"/>
                <a:gd name="T71" fmla="*/ 306 h 436"/>
                <a:gd name="T72" fmla="*/ 278 w 438"/>
                <a:gd name="T73" fmla="*/ 251 h 436"/>
                <a:gd name="T74" fmla="*/ 284 w 438"/>
                <a:gd name="T75" fmla="*/ 346 h 436"/>
                <a:gd name="T76" fmla="*/ 250 w 438"/>
                <a:gd name="T77" fmla="*/ 278 h 436"/>
                <a:gd name="T78" fmla="*/ 179 w 438"/>
                <a:gd name="T79" fmla="*/ 337 h 436"/>
                <a:gd name="T80" fmla="*/ 90 w 438"/>
                <a:gd name="T81" fmla="*/ 282 h 436"/>
                <a:gd name="T82" fmla="*/ 159 w 438"/>
                <a:gd name="T83" fmla="*/ 248 h 436"/>
                <a:gd name="T84" fmla="*/ 90 w 438"/>
                <a:gd name="T85" fmla="*/ 282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38" h="436">
                  <a:moveTo>
                    <a:pt x="27" y="237"/>
                  </a:moveTo>
                  <a:cubicBezTo>
                    <a:pt x="0" y="221"/>
                    <a:pt x="0" y="221"/>
                    <a:pt x="0" y="221"/>
                  </a:cubicBezTo>
                  <a:cubicBezTo>
                    <a:pt x="27" y="202"/>
                    <a:pt x="27" y="202"/>
                    <a:pt x="27" y="202"/>
                  </a:cubicBezTo>
                  <a:cubicBezTo>
                    <a:pt x="2" y="182"/>
                    <a:pt x="2" y="182"/>
                    <a:pt x="2" y="182"/>
                  </a:cubicBezTo>
                  <a:cubicBezTo>
                    <a:pt x="33" y="168"/>
                    <a:pt x="33" y="168"/>
                    <a:pt x="33" y="168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45" y="136"/>
                    <a:pt x="45" y="136"/>
                    <a:pt x="45" y="136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62" y="106"/>
                    <a:pt x="62" y="106"/>
                    <a:pt x="62" y="106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111" y="59"/>
                    <a:pt x="111" y="59"/>
                    <a:pt x="111" y="59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8" y="11"/>
                    <a:pt x="148" y="11"/>
                    <a:pt x="148" y="11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44" y="27"/>
                    <a:pt x="244" y="27"/>
                    <a:pt x="244" y="27"/>
                  </a:cubicBezTo>
                  <a:cubicBezTo>
                    <a:pt x="265" y="4"/>
                    <a:pt x="265" y="4"/>
                    <a:pt x="265" y="4"/>
                  </a:cubicBezTo>
                  <a:cubicBezTo>
                    <a:pt x="277" y="35"/>
                    <a:pt x="277" y="35"/>
                    <a:pt x="277" y="35"/>
                  </a:cubicBezTo>
                  <a:cubicBezTo>
                    <a:pt x="302" y="16"/>
                    <a:pt x="302" y="16"/>
                    <a:pt x="302" y="16"/>
                  </a:cubicBezTo>
                  <a:cubicBezTo>
                    <a:pt x="309" y="48"/>
                    <a:pt x="309" y="48"/>
                    <a:pt x="309" y="48"/>
                  </a:cubicBezTo>
                  <a:cubicBezTo>
                    <a:pt x="337" y="34"/>
                    <a:pt x="337" y="34"/>
                    <a:pt x="337" y="34"/>
                  </a:cubicBezTo>
                  <a:cubicBezTo>
                    <a:pt x="338" y="67"/>
                    <a:pt x="338" y="67"/>
                    <a:pt x="338" y="67"/>
                  </a:cubicBezTo>
                  <a:cubicBezTo>
                    <a:pt x="369" y="58"/>
                    <a:pt x="369" y="58"/>
                    <a:pt x="369" y="58"/>
                  </a:cubicBezTo>
                  <a:cubicBezTo>
                    <a:pt x="364" y="90"/>
                    <a:pt x="364" y="90"/>
                    <a:pt x="364" y="90"/>
                  </a:cubicBezTo>
                  <a:cubicBezTo>
                    <a:pt x="395" y="87"/>
                    <a:pt x="395" y="87"/>
                    <a:pt x="395" y="87"/>
                  </a:cubicBezTo>
                  <a:cubicBezTo>
                    <a:pt x="384" y="118"/>
                    <a:pt x="384" y="118"/>
                    <a:pt x="384" y="118"/>
                  </a:cubicBezTo>
                  <a:cubicBezTo>
                    <a:pt x="416" y="120"/>
                    <a:pt x="416" y="120"/>
                    <a:pt x="416" y="120"/>
                  </a:cubicBezTo>
                  <a:cubicBezTo>
                    <a:pt x="399" y="149"/>
                    <a:pt x="399" y="149"/>
                    <a:pt x="399" y="149"/>
                  </a:cubicBezTo>
                  <a:cubicBezTo>
                    <a:pt x="430" y="156"/>
                    <a:pt x="430" y="156"/>
                    <a:pt x="430" y="156"/>
                  </a:cubicBezTo>
                  <a:cubicBezTo>
                    <a:pt x="409" y="182"/>
                    <a:pt x="409" y="182"/>
                    <a:pt x="409" y="182"/>
                  </a:cubicBezTo>
                  <a:cubicBezTo>
                    <a:pt x="438" y="195"/>
                    <a:pt x="438" y="195"/>
                    <a:pt x="438" y="195"/>
                  </a:cubicBezTo>
                  <a:cubicBezTo>
                    <a:pt x="412" y="216"/>
                    <a:pt x="412" y="216"/>
                    <a:pt x="412" y="216"/>
                  </a:cubicBezTo>
                  <a:cubicBezTo>
                    <a:pt x="438" y="234"/>
                    <a:pt x="438" y="234"/>
                    <a:pt x="438" y="234"/>
                  </a:cubicBezTo>
                  <a:cubicBezTo>
                    <a:pt x="410" y="251"/>
                    <a:pt x="410" y="251"/>
                    <a:pt x="410" y="251"/>
                  </a:cubicBezTo>
                  <a:cubicBezTo>
                    <a:pt x="432" y="273"/>
                    <a:pt x="432" y="273"/>
                    <a:pt x="432" y="273"/>
                  </a:cubicBezTo>
                  <a:cubicBezTo>
                    <a:pt x="401" y="284"/>
                    <a:pt x="401" y="284"/>
                    <a:pt x="401" y="284"/>
                  </a:cubicBezTo>
                  <a:cubicBezTo>
                    <a:pt x="419" y="309"/>
                    <a:pt x="419" y="309"/>
                    <a:pt x="419" y="309"/>
                  </a:cubicBezTo>
                  <a:cubicBezTo>
                    <a:pt x="386" y="315"/>
                    <a:pt x="386" y="315"/>
                    <a:pt x="386" y="315"/>
                  </a:cubicBezTo>
                  <a:cubicBezTo>
                    <a:pt x="399" y="343"/>
                    <a:pt x="399" y="343"/>
                    <a:pt x="399" y="343"/>
                  </a:cubicBezTo>
                  <a:cubicBezTo>
                    <a:pt x="366" y="343"/>
                    <a:pt x="366" y="343"/>
                    <a:pt x="366" y="343"/>
                  </a:cubicBezTo>
                  <a:cubicBezTo>
                    <a:pt x="374" y="373"/>
                    <a:pt x="374" y="373"/>
                    <a:pt x="374" y="373"/>
                  </a:cubicBezTo>
                  <a:cubicBezTo>
                    <a:pt x="341" y="367"/>
                    <a:pt x="341" y="367"/>
                    <a:pt x="341" y="367"/>
                  </a:cubicBezTo>
                  <a:cubicBezTo>
                    <a:pt x="343" y="398"/>
                    <a:pt x="343" y="398"/>
                    <a:pt x="343" y="398"/>
                  </a:cubicBezTo>
                  <a:cubicBezTo>
                    <a:pt x="312" y="386"/>
                    <a:pt x="312" y="386"/>
                    <a:pt x="312" y="386"/>
                  </a:cubicBezTo>
                  <a:cubicBezTo>
                    <a:pt x="309" y="417"/>
                    <a:pt x="309" y="417"/>
                    <a:pt x="309" y="417"/>
                  </a:cubicBezTo>
                  <a:cubicBezTo>
                    <a:pt x="280" y="400"/>
                    <a:pt x="280" y="400"/>
                    <a:pt x="280" y="400"/>
                  </a:cubicBezTo>
                  <a:cubicBezTo>
                    <a:pt x="272" y="430"/>
                    <a:pt x="272" y="430"/>
                    <a:pt x="272" y="430"/>
                  </a:cubicBezTo>
                  <a:cubicBezTo>
                    <a:pt x="247" y="408"/>
                    <a:pt x="247" y="408"/>
                    <a:pt x="247" y="408"/>
                  </a:cubicBezTo>
                  <a:cubicBezTo>
                    <a:pt x="233" y="436"/>
                    <a:pt x="233" y="436"/>
                    <a:pt x="233" y="436"/>
                  </a:cubicBezTo>
                  <a:cubicBezTo>
                    <a:pt x="212" y="410"/>
                    <a:pt x="212" y="410"/>
                    <a:pt x="212" y="410"/>
                  </a:cubicBezTo>
                  <a:cubicBezTo>
                    <a:pt x="193" y="435"/>
                    <a:pt x="193" y="435"/>
                    <a:pt x="193" y="435"/>
                  </a:cubicBezTo>
                  <a:cubicBezTo>
                    <a:pt x="178" y="405"/>
                    <a:pt x="178" y="405"/>
                    <a:pt x="178" y="405"/>
                  </a:cubicBezTo>
                  <a:cubicBezTo>
                    <a:pt x="155" y="427"/>
                    <a:pt x="155" y="427"/>
                    <a:pt x="155" y="427"/>
                  </a:cubicBezTo>
                  <a:cubicBezTo>
                    <a:pt x="150" y="410"/>
                    <a:pt x="150" y="410"/>
                    <a:pt x="150" y="410"/>
                  </a:cubicBezTo>
                  <a:cubicBezTo>
                    <a:pt x="150" y="411"/>
                    <a:pt x="150" y="411"/>
                    <a:pt x="150" y="411"/>
                  </a:cubicBezTo>
                  <a:cubicBezTo>
                    <a:pt x="149" y="412"/>
                    <a:pt x="149" y="412"/>
                    <a:pt x="149" y="412"/>
                  </a:cubicBezTo>
                  <a:cubicBezTo>
                    <a:pt x="149" y="413"/>
                    <a:pt x="149" y="413"/>
                    <a:pt x="149" y="413"/>
                  </a:cubicBezTo>
                  <a:cubicBezTo>
                    <a:pt x="149" y="413"/>
                    <a:pt x="149" y="413"/>
                    <a:pt x="149" y="413"/>
                  </a:cubicBezTo>
                  <a:cubicBezTo>
                    <a:pt x="149" y="414"/>
                    <a:pt x="149" y="414"/>
                    <a:pt x="149" y="414"/>
                  </a:cubicBezTo>
                  <a:cubicBezTo>
                    <a:pt x="149" y="414"/>
                    <a:pt x="149" y="414"/>
                    <a:pt x="149" y="414"/>
                  </a:cubicBezTo>
                  <a:cubicBezTo>
                    <a:pt x="132" y="411"/>
                    <a:pt x="132" y="411"/>
                    <a:pt x="132" y="411"/>
                  </a:cubicBezTo>
                  <a:cubicBezTo>
                    <a:pt x="132" y="411"/>
                    <a:pt x="132" y="411"/>
                    <a:pt x="132" y="411"/>
                  </a:cubicBezTo>
                  <a:cubicBezTo>
                    <a:pt x="132" y="410"/>
                    <a:pt x="132" y="410"/>
                    <a:pt x="132" y="410"/>
                  </a:cubicBezTo>
                  <a:cubicBezTo>
                    <a:pt x="132" y="409"/>
                    <a:pt x="132" y="409"/>
                    <a:pt x="132" y="409"/>
                  </a:cubicBezTo>
                  <a:cubicBezTo>
                    <a:pt x="133" y="408"/>
                    <a:pt x="133" y="408"/>
                    <a:pt x="133" y="408"/>
                  </a:cubicBezTo>
                  <a:cubicBezTo>
                    <a:pt x="133" y="408"/>
                    <a:pt x="133" y="408"/>
                    <a:pt x="133" y="408"/>
                  </a:cubicBezTo>
                  <a:cubicBezTo>
                    <a:pt x="133" y="407"/>
                    <a:pt x="133" y="407"/>
                    <a:pt x="133" y="407"/>
                  </a:cubicBezTo>
                  <a:cubicBezTo>
                    <a:pt x="133" y="406"/>
                    <a:pt x="133" y="406"/>
                    <a:pt x="133" y="406"/>
                  </a:cubicBezTo>
                  <a:cubicBezTo>
                    <a:pt x="133" y="405"/>
                    <a:pt x="133" y="405"/>
                    <a:pt x="133" y="405"/>
                  </a:cubicBezTo>
                  <a:cubicBezTo>
                    <a:pt x="134" y="404"/>
                    <a:pt x="134" y="404"/>
                    <a:pt x="134" y="404"/>
                  </a:cubicBezTo>
                  <a:cubicBezTo>
                    <a:pt x="134" y="403"/>
                    <a:pt x="134" y="403"/>
                    <a:pt x="134" y="403"/>
                  </a:cubicBezTo>
                  <a:cubicBezTo>
                    <a:pt x="134" y="402"/>
                    <a:pt x="134" y="402"/>
                    <a:pt x="134" y="402"/>
                  </a:cubicBezTo>
                  <a:cubicBezTo>
                    <a:pt x="134" y="402"/>
                    <a:pt x="134" y="402"/>
                    <a:pt x="134" y="402"/>
                  </a:cubicBezTo>
                  <a:cubicBezTo>
                    <a:pt x="118" y="412"/>
                    <a:pt x="118" y="412"/>
                    <a:pt x="118" y="412"/>
                  </a:cubicBezTo>
                  <a:cubicBezTo>
                    <a:pt x="114" y="379"/>
                    <a:pt x="114" y="379"/>
                    <a:pt x="114" y="379"/>
                  </a:cubicBezTo>
                  <a:cubicBezTo>
                    <a:pt x="85" y="391"/>
                    <a:pt x="85" y="391"/>
                    <a:pt x="85" y="391"/>
                  </a:cubicBezTo>
                  <a:cubicBezTo>
                    <a:pt x="87" y="358"/>
                    <a:pt x="87" y="358"/>
                    <a:pt x="87" y="358"/>
                  </a:cubicBezTo>
                  <a:cubicBezTo>
                    <a:pt x="56" y="364"/>
                    <a:pt x="56" y="364"/>
                    <a:pt x="56" y="364"/>
                  </a:cubicBezTo>
                  <a:cubicBezTo>
                    <a:pt x="64" y="332"/>
                    <a:pt x="64" y="332"/>
                    <a:pt x="64" y="332"/>
                  </a:cubicBezTo>
                  <a:cubicBezTo>
                    <a:pt x="32" y="333"/>
                    <a:pt x="32" y="333"/>
                    <a:pt x="32" y="333"/>
                  </a:cubicBezTo>
                  <a:cubicBezTo>
                    <a:pt x="46" y="303"/>
                    <a:pt x="46" y="303"/>
                    <a:pt x="46" y="303"/>
                  </a:cubicBezTo>
                  <a:cubicBezTo>
                    <a:pt x="15" y="298"/>
                    <a:pt x="15" y="298"/>
                    <a:pt x="15" y="298"/>
                  </a:cubicBezTo>
                  <a:cubicBezTo>
                    <a:pt x="34" y="270"/>
                    <a:pt x="34" y="270"/>
                    <a:pt x="34" y="270"/>
                  </a:cubicBezTo>
                  <a:cubicBezTo>
                    <a:pt x="4" y="260"/>
                    <a:pt x="4" y="260"/>
                    <a:pt x="4" y="260"/>
                  </a:cubicBezTo>
                  <a:lnTo>
                    <a:pt x="27" y="237"/>
                  </a:lnTo>
                  <a:close/>
                  <a:moveTo>
                    <a:pt x="179" y="80"/>
                  </a:moveTo>
                  <a:cubicBezTo>
                    <a:pt x="170" y="82"/>
                    <a:pt x="162" y="86"/>
                    <a:pt x="154" y="89"/>
                  </a:cubicBezTo>
                  <a:cubicBezTo>
                    <a:pt x="117" y="108"/>
                    <a:pt x="91" y="141"/>
                    <a:pt x="80" y="178"/>
                  </a:cubicBezTo>
                  <a:cubicBezTo>
                    <a:pt x="158" y="189"/>
                    <a:pt x="158" y="189"/>
                    <a:pt x="158" y="189"/>
                  </a:cubicBezTo>
                  <a:cubicBezTo>
                    <a:pt x="164" y="176"/>
                    <a:pt x="175" y="165"/>
                    <a:pt x="189" y="158"/>
                  </a:cubicBezTo>
                  <a:cubicBezTo>
                    <a:pt x="190" y="158"/>
                    <a:pt x="191" y="157"/>
                    <a:pt x="191" y="157"/>
                  </a:cubicBezTo>
                  <a:lnTo>
                    <a:pt x="179" y="80"/>
                  </a:lnTo>
                  <a:close/>
                  <a:moveTo>
                    <a:pt x="208" y="195"/>
                  </a:moveTo>
                  <a:cubicBezTo>
                    <a:pt x="195" y="202"/>
                    <a:pt x="190" y="217"/>
                    <a:pt x="197" y="229"/>
                  </a:cubicBezTo>
                  <a:cubicBezTo>
                    <a:pt x="203" y="242"/>
                    <a:pt x="218" y="247"/>
                    <a:pt x="231" y="240"/>
                  </a:cubicBezTo>
                  <a:cubicBezTo>
                    <a:pt x="243" y="234"/>
                    <a:pt x="248" y="219"/>
                    <a:pt x="242" y="207"/>
                  </a:cubicBezTo>
                  <a:cubicBezTo>
                    <a:pt x="236" y="194"/>
                    <a:pt x="220" y="189"/>
                    <a:pt x="208" y="195"/>
                  </a:cubicBezTo>
                  <a:close/>
                  <a:moveTo>
                    <a:pt x="214" y="74"/>
                  </a:moveTo>
                  <a:cubicBezTo>
                    <a:pt x="228" y="151"/>
                    <a:pt x="228" y="151"/>
                    <a:pt x="228" y="151"/>
                  </a:cubicBezTo>
                  <a:cubicBezTo>
                    <a:pt x="243" y="153"/>
                    <a:pt x="258" y="161"/>
                    <a:pt x="269" y="173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310" y="95"/>
                    <a:pt x="263" y="73"/>
                    <a:pt x="214" y="74"/>
                  </a:cubicBezTo>
                  <a:close/>
                  <a:moveTo>
                    <a:pt x="334" y="306"/>
                  </a:moveTo>
                  <a:cubicBezTo>
                    <a:pt x="363" y="267"/>
                    <a:pt x="372" y="216"/>
                    <a:pt x="355" y="169"/>
                  </a:cubicBezTo>
                  <a:cubicBezTo>
                    <a:pt x="286" y="205"/>
                    <a:pt x="286" y="205"/>
                    <a:pt x="286" y="205"/>
                  </a:cubicBezTo>
                  <a:cubicBezTo>
                    <a:pt x="289" y="221"/>
                    <a:pt x="286" y="237"/>
                    <a:pt x="278" y="251"/>
                  </a:cubicBezTo>
                  <a:lnTo>
                    <a:pt x="334" y="306"/>
                  </a:lnTo>
                  <a:close/>
                  <a:moveTo>
                    <a:pt x="179" y="356"/>
                  </a:moveTo>
                  <a:cubicBezTo>
                    <a:pt x="213" y="366"/>
                    <a:pt x="250" y="363"/>
                    <a:pt x="284" y="346"/>
                  </a:cubicBezTo>
                  <a:cubicBezTo>
                    <a:pt x="293" y="342"/>
                    <a:pt x="301" y="337"/>
                    <a:pt x="308" y="331"/>
                  </a:cubicBezTo>
                  <a:cubicBezTo>
                    <a:pt x="252" y="277"/>
                    <a:pt x="252" y="277"/>
                    <a:pt x="252" y="277"/>
                  </a:cubicBezTo>
                  <a:cubicBezTo>
                    <a:pt x="251" y="277"/>
                    <a:pt x="250" y="277"/>
                    <a:pt x="250" y="278"/>
                  </a:cubicBezTo>
                  <a:cubicBezTo>
                    <a:pt x="235" y="285"/>
                    <a:pt x="220" y="286"/>
                    <a:pt x="206" y="284"/>
                  </a:cubicBezTo>
                  <a:cubicBezTo>
                    <a:pt x="179" y="336"/>
                    <a:pt x="179" y="336"/>
                    <a:pt x="179" y="336"/>
                  </a:cubicBezTo>
                  <a:cubicBezTo>
                    <a:pt x="179" y="337"/>
                    <a:pt x="179" y="337"/>
                    <a:pt x="179" y="337"/>
                  </a:cubicBezTo>
                  <a:cubicBezTo>
                    <a:pt x="172" y="354"/>
                    <a:pt x="172" y="354"/>
                    <a:pt x="172" y="354"/>
                  </a:cubicBezTo>
                  <a:lnTo>
                    <a:pt x="179" y="356"/>
                  </a:lnTo>
                  <a:close/>
                  <a:moveTo>
                    <a:pt x="90" y="282"/>
                  </a:moveTo>
                  <a:cubicBezTo>
                    <a:pt x="102" y="305"/>
                    <a:pt x="119" y="324"/>
                    <a:pt x="139" y="337"/>
                  </a:cubicBezTo>
                  <a:cubicBezTo>
                    <a:pt x="173" y="267"/>
                    <a:pt x="173" y="267"/>
                    <a:pt x="173" y="267"/>
                  </a:cubicBezTo>
                  <a:cubicBezTo>
                    <a:pt x="167" y="261"/>
                    <a:pt x="163" y="255"/>
                    <a:pt x="159" y="248"/>
                  </a:cubicBezTo>
                  <a:cubicBezTo>
                    <a:pt x="155" y="241"/>
                    <a:pt x="153" y="233"/>
                    <a:pt x="152" y="225"/>
                  </a:cubicBezTo>
                  <a:cubicBezTo>
                    <a:pt x="75" y="214"/>
                    <a:pt x="75" y="214"/>
                    <a:pt x="75" y="214"/>
                  </a:cubicBezTo>
                  <a:cubicBezTo>
                    <a:pt x="74" y="237"/>
                    <a:pt x="79" y="260"/>
                    <a:pt x="90" y="2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4099" name="组合 6"/>
          <p:cNvGrpSpPr/>
          <p:nvPr/>
        </p:nvGrpSpPr>
        <p:grpSpPr bwMode="auto">
          <a:xfrm>
            <a:off x="0" y="4552950"/>
            <a:ext cx="12192000" cy="2305050"/>
            <a:chOff x="-1" y="4553712"/>
            <a:chExt cx="12192001" cy="2304288"/>
          </a:xfrm>
        </p:grpSpPr>
        <p:sp>
          <p:nvSpPr>
            <p:cNvPr id="5" name="矩形 4"/>
            <p:cNvSpPr/>
            <p:nvPr/>
          </p:nvSpPr>
          <p:spPr>
            <a:xfrm>
              <a:off x="-1" y="4653692"/>
              <a:ext cx="12192001" cy="220430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-1" y="4553712"/>
              <a:ext cx="12192001" cy="99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4100" name="组合 262"/>
          <p:cNvGrpSpPr/>
          <p:nvPr/>
        </p:nvGrpSpPr>
        <p:grpSpPr bwMode="auto">
          <a:xfrm>
            <a:off x="1065213" y="-20638"/>
            <a:ext cx="4095750" cy="3678238"/>
            <a:chOff x="751379" y="-21431"/>
            <a:chExt cx="4869165" cy="4372102"/>
          </a:xfrm>
        </p:grpSpPr>
        <p:pic>
          <p:nvPicPr>
            <p:cNvPr id="4226" name="图片 101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51379" y="1588"/>
              <a:ext cx="1833750" cy="393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27" name="Freeform 98"/>
            <p:cNvSpPr>
              <a:spLocks noChangeArrowheads="1"/>
            </p:cNvSpPr>
            <p:nvPr/>
          </p:nvSpPr>
          <p:spPr bwMode="auto">
            <a:xfrm>
              <a:off x="2167730" y="3868071"/>
              <a:ext cx="509589" cy="482600"/>
            </a:xfrm>
            <a:custGeom>
              <a:avLst/>
              <a:gdLst>
                <a:gd name="T0" fmla="*/ 0 w 132"/>
                <a:gd name="T1" fmla="*/ 0 h 125"/>
                <a:gd name="T2" fmla="*/ 401494 w 132"/>
                <a:gd name="T3" fmla="*/ 166014 h 125"/>
                <a:gd name="T4" fmla="*/ 150560 w 132"/>
                <a:gd name="T5" fmla="*/ 347472 h 125"/>
                <a:gd name="T6" fmla="*/ 115816 w 132"/>
                <a:gd name="T7" fmla="*/ 138989 h 125"/>
                <a:gd name="T8" fmla="*/ 0 w 132"/>
                <a:gd name="T9" fmla="*/ 0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25">
                  <a:moveTo>
                    <a:pt x="0" y="0"/>
                  </a:moveTo>
                  <a:cubicBezTo>
                    <a:pt x="0" y="0"/>
                    <a:pt x="87" y="9"/>
                    <a:pt x="104" y="43"/>
                  </a:cubicBezTo>
                  <a:cubicBezTo>
                    <a:pt x="132" y="97"/>
                    <a:pt x="65" y="125"/>
                    <a:pt x="39" y="90"/>
                  </a:cubicBezTo>
                  <a:cubicBezTo>
                    <a:pt x="28" y="74"/>
                    <a:pt x="37" y="55"/>
                    <a:pt x="30" y="36"/>
                  </a:cubicBezTo>
                  <a:cubicBezTo>
                    <a:pt x="23" y="1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15C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228" name="组合 115"/>
            <p:cNvGrpSpPr/>
            <p:nvPr/>
          </p:nvGrpSpPr>
          <p:grpSpPr bwMode="auto">
            <a:xfrm>
              <a:off x="3606007" y="-21431"/>
              <a:ext cx="2014537" cy="4238626"/>
              <a:chOff x="3062288" y="1588"/>
              <a:chExt cx="2014537" cy="4238626"/>
            </a:xfrm>
          </p:grpSpPr>
          <p:sp>
            <p:nvSpPr>
              <p:cNvPr id="4245" name="Freeform 102"/>
              <p:cNvSpPr>
                <a:spLocks noChangeArrowheads="1"/>
              </p:cNvSpPr>
              <p:nvPr/>
            </p:nvSpPr>
            <p:spPr bwMode="auto">
              <a:xfrm>
                <a:off x="3097213" y="1588"/>
                <a:ext cx="1935162" cy="4230688"/>
              </a:xfrm>
              <a:custGeom>
                <a:avLst/>
                <a:gdLst>
                  <a:gd name="T0" fmla="*/ 1697511 w 513"/>
                  <a:gd name="T1" fmla="*/ 1304932 h 1125"/>
                  <a:gd name="T2" fmla="*/ 475303 w 513"/>
                  <a:gd name="T3" fmla="*/ 1304932 h 1125"/>
                  <a:gd name="T4" fmla="*/ 475303 w 513"/>
                  <a:gd name="T5" fmla="*/ 0 h 1125"/>
                  <a:gd name="T6" fmla="*/ 0 w 513"/>
                  <a:gd name="T7" fmla="*/ 0 h 1125"/>
                  <a:gd name="T8" fmla="*/ 0 w 513"/>
                  <a:gd name="T9" fmla="*/ 1519287 h 1125"/>
                  <a:gd name="T10" fmla="*/ 237651 w 513"/>
                  <a:gd name="T11" fmla="*/ 1729881 h 1125"/>
                  <a:gd name="T12" fmla="*/ 1463631 w 513"/>
                  <a:gd name="T13" fmla="*/ 1729881 h 1125"/>
                  <a:gd name="T14" fmla="*/ 1463631 w 513"/>
                  <a:gd name="T15" fmla="*/ 4230688 h 1125"/>
                  <a:gd name="T16" fmla="*/ 1935162 w 513"/>
                  <a:gd name="T17" fmla="*/ 4230688 h 1125"/>
                  <a:gd name="T18" fmla="*/ 1935162 w 513"/>
                  <a:gd name="T19" fmla="*/ 1519287 h 1125"/>
                  <a:gd name="T20" fmla="*/ 1697511 w 513"/>
                  <a:gd name="T21" fmla="*/ 1304932 h 11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13" h="1125">
                    <a:moveTo>
                      <a:pt x="450" y="347"/>
                    </a:moveTo>
                    <a:cubicBezTo>
                      <a:pt x="126" y="347"/>
                      <a:pt x="126" y="347"/>
                      <a:pt x="126" y="347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04"/>
                      <a:pt x="0" y="404"/>
                      <a:pt x="0" y="404"/>
                    </a:cubicBezTo>
                    <a:cubicBezTo>
                      <a:pt x="0" y="435"/>
                      <a:pt x="28" y="460"/>
                      <a:pt x="63" y="460"/>
                    </a:cubicBezTo>
                    <a:cubicBezTo>
                      <a:pt x="388" y="460"/>
                      <a:pt x="388" y="460"/>
                      <a:pt x="388" y="460"/>
                    </a:cubicBezTo>
                    <a:cubicBezTo>
                      <a:pt x="388" y="1125"/>
                      <a:pt x="388" y="1125"/>
                      <a:pt x="388" y="1125"/>
                    </a:cubicBezTo>
                    <a:cubicBezTo>
                      <a:pt x="513" y="1125"/>
                      <a:pt x="513" y="1125"/>
                      <a:pt x="513" y="1125"/>
                    </a:cubicBezTo>
                    <a:cubicBezTo>
                      <a:pt x="513" y="404"/>
                      <a:pt x="513" y="404"/>
                      <a:pt x="513" y="404"/>
                    </a:cubicBezTo>
                    <a:cubicBezTo>
                      <a:pt x="513" y="373"/>
                      <a:pt x="485" y="347"/>
                      <a:pt x="450" y="347"/>
                    </a:cubicBezTo>
                    <a:close/>
                  </a:path>
                </a:pathLst>
              </a:custGeom>
              <a:solidFill>
                <a:srgbClr val="3889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46" name="Freeform 103"/>
              <p:cNvSpPr>
                <a:spLocks noChangeArrowheads="1"/>
              </p:cNvSpPr>
              <p:nvPr/>
            </p:nvSpPr>
            <p:spPr bwMode="auto">
              <a:xfrm>
                <a:off x="3062288" y="1020763"/>
                <a:ext cx="547687" cy="71438"/>
              </a:xfrm>
              <a:custGeom>
                <a:avLst/>
                <a:gdLst>
                  <a:gd name="T0" fmla="*/ 517470 w 145"/>
                  <a:gd name="T1" fmla="*/ 0 h 19"/>
                  <a:gd name="T2" fmla="*/ 547687 w 145"/>
                  <a:gd name="T3" fmla="*/ 37599 h 19"/>
                  <a:gd name="T4" fmla="*/ 547687 w 145"/>
                  <a:gd name="T5" fmla="*/ 37599 h 19"/>
                  <a:gd name="T6" fmla="*/ 517470 w 145"/>
                  <a:gd name="T7" fmla="*/ 71438 h 19"/>
                  <a:gd name="T8" fmla="*/ 30217 w 145"/>
                  <a:gd name="T9" fmla="*/ 71438 h 19"/>
                  <a:gd name="T10" fmla="*/ 0 w 145"/>
                  <a:gd name="T11" fmla="*/ 37599 h 19"/>
                  <a:gd name="T12" fmla="*/ 0 w 145"/>
                  <a:gd name="T13" fmla="*/ 37599 h 19"/>
                  <a:gd name="T14" fmla="*/ 30217 w 145"/>
                  <a:gd name="T15" fmla="*/ 0 h 19"/>
                  <a:gd name="T16" fmla="*/ 517470 w 145"/>
                  <a:gd name="T17" fmla="*/ 0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5" h="19">
                    <a:moveTo>
                      <a:pt x="137" y="0"/>
                    </a:moveTo>
                    <a:cubicBezTo>
                      <a:pt x="141" y="0"/>
                      <a:pt x="145" y="4"/>
                      <a:pt x="145" y="10"/>
                    </a:cubicBezTo>
                    <a:cubicBezTo>
                      <a:pt x="145" y="10"/>
                      <a:pt x="145" y="10"/>
                      <a:pt x="145" y="10"/>
                    </a:cubicBezTo>
                    <a:cubicBezTo>
                      <a:pt x="145" y="15"/>
                      <a:pt x="141" y="19"/>
                      <a:pt x="137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3" y="19"/>
                      <a:pt x="0" y="15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3" y="0"/>
                      <a:pt x="8" y="0"/>
                    </a:cubicBez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459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47" name="Freeform 104"/>
              <p:cNvSpPr>
                <a:spLocks noChangeArrowheads="1"/>
              </p:cNvSpPr>
              <p:nvPr/>
            </p:nvSpPr>
            <p:spPr bwMode="auto">
              <a:xfrm>
                <a:off x="4530725" y="1946276"/>
                <a:ext cx="546100" cy="71438"/>
              </a:xfrm>
              <a:custGeom>
                <a:avLst/>
                <a:gdLst>
                  <a:gd name="T0" fmla="*/ 515970 w 145"/>
                  <a:gd name="T1" fmla="*/ 0 h 19"/>
                  <a:gd name="T2" fmla="*/ 546100 w 145"/>
                  <a:gd name="T3" fmla="*/ 33839 h 19"/>
                  <a:gd name="T4" fmla="*/ 546100 w 145"/>
                  <a:gd name="T5" fmla="*/ 33839 h 19"/>
                  <a:gd name="T6" fmla="*/ 515970 w 145"/>
                  <a:gd name="T7" fmla="*/ 71438 h 19"/>
                  <a:gd name="T8" fmla="*/ 30130 w 145"/>
                  <a:gd name="T9" fmla="*/ 71438 h 19"/>
                  <a:gd name="T10" fmla="*/ 0 w 145"/>
                  <a:gd name="T11" fmla="*/ 33839 h 19"/>
                  <a:gd name="T12" fmla="*/ 0 w 145"/>
                  <a:gd name="T13" fmla="*/ 33839 h 19"/>
                  <a:gd name="T14" fmla="*/ 30130 w 145"/>
                  <a:gd name="T15" fmla="*/ 0 h 19"/>
                  <a:gd name="T16" fmla="*/ 515970 w 145"/>
                  <a:gd name="T17" fmla="*/ 0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5" h="19">
                    <a:moveTo>
                      <a:pt x="137" y="0"/>
                    </a:moveTo>
                    <a:cubicBezTo>
                      <a:pt x="141" y="0"/>
                      <a:pt x="145" y="4"/>
                      <a:pt x="145" y="9"/>
                    </a:cubicBezTo>
                    <a:cubicBezTo>
                      <a:pt x="145" y="9"/>
                      <a:pt x="145" y="9"/>
                      <a:pt x="145" y="9"/>
                    </a:cubicBezTo>
                    <a:cubicBezTo>
                      <a:pt x="145" y="15"/>
                      <a:pt x="141" y="19"/>
                      <a:pt x="137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3" y="19"/>
                      <a:pt x="0" y="15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459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48" name="Freeform 105"/>
              <p:cNvSpPr>
                <a:spLocks noChangeArrowheads="1"/>
              </p:cNvSpPr>
              <p:nvPr/>
            </p:nvSpPr>
            <p:spPr bwMode="auto">
              <a:xfrm>
                <a:off x="4530725" y="3287713"/>
                <a:ext cx="546100" cy="68263"/>
              </a:xfrm>
              <a:custGeom>
                <a:avLst/>
                <a:gdLst>
                  <a:gd name="T0" fmla="*/ 515970 w 145"/>
                  <a:gd name="T1" fmla="*/ 0 h 18"/>
                  <a:gd name="T2" fmla="*/ 546100 w 145"/>
                  <a:gd name="T3" fmla="*/ 34132 h 18"/>
                  <a:gd name="T4" fmla="*/ 546100 w 145"/>
                  <a:gd name="T5" fmla="*/ 34132 h 18"/>
                  <a:gd name="T6" fmla="*/ 515970 w 145"/>
                  <a:gd name="T7" fmla="*/ 68263 h 18"/>
                  <a:gd name="T8" fmla="*/ 30130 w 145"/>
                  <a:gd name="T9" fmla="*/ 68263 h 18"/>
                  <a:gd name="T10" fmla="*/ 0 w 145"/>
                  <a:gd name="T11" fmla="*/ 34132 h 18"/>
                  <a:gd name="T12" fmla="*/ 0 w 145"/>
                  <a:gd name="T13" fmla="*/ 34132 h 18"/>
                  <a:gd name="T14" fmla="*/ 30130 w 145"/>
                  <a:gd name="T15" fmla="*/ 0 h 18"/>
                  <a:gd name="T16" fmla="*/ 515970 w 145"/>
                  <a:gd name="T17" fmla="*/ 0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5" h="18">
                    <a:moveTo>
                      <a:pt x="137" y="0"/>
                    </a:moveTo>
                    <a:cubicBezTo>
                      <a:pt x="141" y="0"/>
                      <a:pt x="145" y="4"/>
                      <a:pt x="145" y="9"/>
                    </a:cubicBezTo>
                    <a:cubicBezTo>
                      <a:pt x="145" y="9"/>
                      <a:pt x="145" y="9"/>
                      <a:pt x="145" y="9"/>
                    </a:cubicBezTo>
                    <a:cubicBezTo>
                      <a:pt x="145" y="14"/>
                      <a:pt x="141" y="18"/>
                      <a:pt x="137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3" y="18"/>
                      <a:pt x="0" y="14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459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49" name="Freeform 106"/>
              <p:cNvSpPr>
                <a:spLocks noChangeArrowheads="1"/>
              </p:cNvSpPr>
              <p:nvPr/>
            </p:nvSpPr>
            <p:spPr bwMode="auto">
              <a:xfrm>
                <a:off x="4530725" y="4171951"/>
                <a:ext cx="546100" cy="68263"/>
              </a:xfrm>
              <a:custGeom>
                <a:avLst/>
                <a:gdLst>
                  <a:gd name="T0" fmla="*/ 515970 w 145"/>
                  <a:gd name="T1" fmla="*/ 0 h 18"/>
                  <a:gd name="T2" fmla="*/ 546100 w 145"/>
                  <a:gd name="T3" fmla="*/ 34132 h 18"/>
                  <a:gd name="T4" fmla="*/ 546100 w 145"/>
                  <a:gd name="T5" fmla="*/ 34132 h 18"/>
                  <a:gd name="T6" fmla="*/ 515970 w 145"/>
                  <a:gd name="T7" fmla="*/ 68263 h 18"/>
                  <a:gd name="T8" fmla="*/ 30130 w 145"/>
                  <a:gd name="T9" fmla="*/ 68263 h 18"/>
                  <a:gd name="T10" fmla="*/ 0 w 145"/>
                  <a:gd name="T11" fmla="*/ 34132 h 18"/>
                  <a:gd name="T12" fmla="*/ 0 w 145"/>
                  <a:gd name="T13" fmla="*/ 34132 h 18"/>
                  <a:gd name="T14" fmla="*/ 30130 w 145"/>
                  <a:gd name="T15" fmla="*/ 0 h 18"/>
                  <a:gd name="T16" fmla="*/ 515970 w 145"/>
                  <a:gd name="T17" fmla="*/ 0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5" h="18">
                    <a:moveTo>
                      <a:pt x="137" y="0"/>
                    </a:moveTo>
                    <a:cubicBezTo>
                      <a:pt x="141" y="0"/>
                      <a:pt x="145" y="4"/>
                      <a:pt x="145" y="9"/>
                    </a:cubicBezTo>
                    <a:cubicBezTo>
                      <a:pt x="145" y="9"/>
                      <a:pt x="145" y="9"/>
                      <a:pt x="145" y="9"/>
                    </a:cubicBezTo>
                    <a:cubicBezTo>
                      <a:pt x="145" y="14"/>
                      <a:pt x="141" y="18"/>
                      <a:pt x="137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3" y="18"/>
                      <a:pt x="0" y="14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459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50" name="Freeform 107"/>
              <p:cNvSpPr>
                <a:spLocks noChangeArrowheads="1"/>
              </p:cNvSpPr>
              <p:nvPr/>
            </p:nvSpPr>
            <p:spPr bwMode="auto">
              <a:xfrm>
                <a:off x="3810000" y="1268413"/>
                <a:ext cx="74612" cy="493713"/>
              </a:xfrm>
              <a:custGeom>
                <a:avLst/>
                <a:gdLst>
                  <a:gd name="T0" fmla="*/ 0 w 20"/>
                  <a:gd name="T1" fmla="*/ 30150 h 131"/>
                  <a:gd name="T2" fmla="*/ 37306 w 20"/>
                  <a:gd name="T3" fmla="*/ 0 h 131"/>
                  <a:gd name="T4" fmla="*/ 37306 w 20"/>
                  <a:gd name="T5" fmla="*/ 0 h 131"/>
                  <a:gd name="T6" fmla="*/ 74612 w 20"/>
                  <a:gd name="T7" fmla="*/ 30150 h 131"/>
                  <a:gd name="T8" fmla="*/ 74612 w 20"/>
                  <a:gd name="T9" fmla="*/ 467331 h 131"/>
                  <a:gd name="T10" fmla="*/ 37306 w 20"/>
                  <a:gd name="T11" fmla="*/ 493713 h 131"/>
                  <a:gd name="T12" fmla="*/ 37306 w 20"/>
                  <a:gd name="T13" fmla="*/ 493713 h 131"/>
                  <a:gd name="T14" fmla="*/ 0 w 20"/>
                  <a:gd name="T15" fmla="*/ 467331 h 131"/>
                  <a:gd name="T16" fmla="*/ 0 w 20"/>
                  <a:gd name="T17" fmla="*/ 30150 h 1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131">
                    <a:moveTo>
                      <a:pt x="0" y="8"/>
                    </a:moveTo>
                    <a:cubicBezTo>
                      <a:pt x="0" y="4"/>
                      <a:pt x="4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6" y="0"/>
                      <a:pt x="20" y="4"/>
                      <a:pt x="20" y="8"/>
                    </a:cubicBezTo>
                    <a:cubicBezTo>
                      <a:pt x="20" y="124"/>
                      <a:pt x="20" y="124"/>
                      <a:pt x="20" y="124"/>
                    </a:cubicBezTo>
                    <a:cubicBezTo>
                      <a:pt x="20" y="128"/>
                      <a:pt x="16" y="131"/>
                      <a:pt x="10" y="131"/>
                    </a:cubicBezTo>
                    <a:cubicBezTo>
                      <a:pt x="10" y="131"/>
                      <a:pt x="10" y="131"/>
                      <a:pt x="10" y="131"/>
                    </a:cubicBezTo>
                    <a:cubicBezTo>
                      <a:pt x="4" y="131"/>
                      <a:pt x="0" y="128"/>
                      <a:pt x="0" y="124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459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229" name="组合 137"/>
            <p:cNvGrpSpPr/>
            <p:nvPr/>
          </p:nvGrpSpPr>
          <p:grpSpPr bwMode="auto">
            <a:xfrm>
              <a:off x="2259076" y="-11113"/>
              <a:ext cx="1430337" cy="4357082"/>
              <a:chOff x="2178051" y="-11113"/>
              <a:chExt cx="1528761" cy="4656900"/>
            </a:xfrm>
          </p:grpSpPr>
          <p:grpSp>
            <p:nvGrpSpPr>
              <p:cNvPr id="4230" name="组合 132"/>
              <p:cNvGrpSpPr/>
              <p:nvPr/>
            </p:nvGrpSpPr>
            <p:grpSpPr bwMode="auto">
              <a:xfrm>
                <a:off x="2178051" y="-11113"/>
                <a:ext cx="1509713" cy="4233863"/>
                <a:chOff x="2178051" y="-11113"/>
                <a:chExt cx="1509713" cy="4233863"/>
              </a:xfrm>
            </p:grpSpPr>
            <p:sp>
              <p:nvSpPr>
                <p:cNvPr id="4232" name="Freeform 111"/>
                <p:cNvSpPr>
                  <a:spLocks noEditPoints="1" noChangeArrowheads="1"/>
                </p:cNvSpPr>
                <p:nvPr/>
              </p:nvSpPr>
              <p:spPr bwMode="auto">
                <a:xfrm>
                  <a:off x="2178051" y="-11113"/>
                  <a:ext cx="1503363" cy="4230688"/>
                </a:xfrm>
                <a:custGeom>
                  <a:avLst/>
                  <a:gdLst>
                    <a:gd name="T0" fmla="*/ 1057642 w 398"/>
                    <a:gd name="T1" fmla="*/ 1650908 h 1125"/>
                    <a:gd name="T2" fmla="*/ 808341 w 398"/>
                    <a:gd name="T3" fmla="*/ 1650908 h 1125"/>
                    <a:gd name="T4" fmla="*/ 808341 w 398"/>
                    <a:gd name="T5" fmla="*/ 0 h 1125"/>
                    <a:gd name="T6" fmla="*/ 668581 w 398"/>
                    <a:gd name="T7" fmla="*/ 0 h 1125"/>
                    <a:gd name="T8" fmla="*/ 668581 w 398"/>
                    <a:gd name="T9" fmla="*/ 1650908 h 1125"/>
                    <a:gd name="T10" fmla="*/ 423057 w 398"/>
                    <a:gd name="T11" fmla="*/ 1650908 h 1125"/>
                    <a:gd name="T12" fmla="*/ 79323 w 398"/>
                    <a:gd name="T13" fmla="*/ 1737403 h 1125"/>
                    <a:gd name="T14" fmla="*/ 11332 w 398"/>
                    <a:gd name="T15" fmla="*/ 1966800 h 1125"/>
                    <a:gd name="T16" fmla="*/ 109542 w 398"/>
                    <a:gd name="T17" fmla="*/ 2139788 h 1125"/>
                    <a:gd name="T18" fmla="*/ 729018 w 398"/>
                    <a:gd name="T19" fmla="*/ 2113464 h 1125"/>
                    <a:gd name="T20" fmla="*/ 808341 w 398"/>
                    <a:gd name="T21" fmla="*/ 1775009 h 1125"/>
                    <a:gd name="T22" fmla="*/ 1061420 w 398"/>
                    <a:gd name="T23" fmla="*/ 1775009 h 1125"/>
                    <a:gd name="T24" fmla="*/ 1068974 w 398"/>
                    <a:gd name="T25" fmla="*/ 1775009 h 1125"/>
                    <a:gd name="T26" fmla="*/ 1314498 w 398"/>
                    <a:gd name="T27" fmla="*/ 1827657 h 1125"/>
                    <a:gd name="T28" fmla="*/ 1337162 w 398"/>
                    <a:gd name="T29" fmla="*/ 2117224 h 1125"/>
                    <a:gd name="T30" fmla="*/ 1337162 w 398"/>
                    <a:gd name="T31" fmla="*/ 2124746 h 1125"/>
                    <a:gd name="T32" fmla="*/ 1337162 w 398"/>
                    <a:gd name="T33" fmla="*/ 4230688 h 1125"/>
                    <a:gd name="T34" fmla="*/ 1476922 w 398"/>
                    <a:gd name="T35" fmla="*/ 4230688 h 1125"/>
                    <a:gd name="T36" fmla="*/ 1476922 w 398"/>
                    <a:gd name="T37" fmla="*/ 2128506 h 1125"/>
                    <a:gd name="T38" fmla="*/ 1442926 w 398"/>
                    <a:gd name="T39" fmla="*/ 1775009 h 1125"/>
                    <a:gd name="T40" fmla="*/ 1057642 w 398"/>
                    <a:gd name="T41" fmla="*/ 1650908 h 1125"/>
                    <a:gd name="T42" fmla="*/ 615699 w 398"/>
                    <a:gd name="T43" fmla="*/ 2038251 h 1125"/>
                    <a:gd name="T44" fmla="*/ 192642 w 398"/>
                    <a:gd name="T45" fmla="*/ 2038251 h 1125"/>
                    <a:gd name="T46" fmla="*/ 147314 w 398"/>
                    <a:gd name="T47" fmla="*/ 1955518 h 1125"/>
                    <a:gd name="T48" fmla="*/ 185087 w 398"/>
                    <a:gd name="T49" fmla="*/ 1820136 h 1125"/>
                    <a:gd name="T50" fmla="*/ 396616 w 398"/>
                    <a:gd name="T51" fmla="*/ 1775009 h 1125"/>
                    <a:gd name="T52" fmla="*/ 415502 w 398"/>
                    <a:gd name="T53" fmla="*/ 1775009 h 1125"/>
                    <a:gd name="T54" fmla="*/ 419280 w 398"/>
                    <a:gd name="T55" fmla="*/ 1775009 h 1125"/>
                    <a:gd name="T56" fmla="*/ 668581 w 398"/>
                    <a:gd name="T57" fmla="*/ 1775009 h 1125"/>
                    <a:gd name="T58" fmla="*/ 615699 w 398"/>
                    <a:gd name="T59" fmla="*/ 2038251 h 1125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398" h="1125">
                      <a:moveTo>
                        <a:pt x="280" y="439"/>
                      </a:moveTo>
                      <a:cubicBezTo>
                        <a:pt x="214" y="439"/>
                        <a:pt x="214" y="439"/>
                        <a:pt x="214" y="439"/>
                      </a:cubicBezTo>
                      <a:cubicBezTo>
                        <a:pt x="214" y="0"/>
                        <a:pt x="214" y="0"/>
                        <a:pt x="214" y="0"/>
                      </a:cubicBezTo>
                      <a:cubicBezTo>
                        <a:pt x="177" y="0"/>
                        <a:pt x="177" y="0"/>
                        <a:pt x="177" y="0"/>
                      </a:cubicBezTo>
                      <a:cubicBezTo>
                        <a:pt x="177" y="439"/>
                        <a:pt x="177" y="439"/>
                        <a:pt x="177" y="439"/>
                      </a:cubicBezTo>
                      <a:cubicBezTo>
                        <a:pt x="112" y="439"/>
                        <a:pt x="112" y="439"/>
                        <a:pt x="112" y="439"/>
                      </a:cubicBezTo>
                      <a:cubicBezTo>
                        <a:pt x="100" y="438"/>
                        <a:pt x="45" y="438"/>
                        <a:pt x="21" y="462"/>
                      </a:cubicBezTo>
                      <a:cubicBezTo>
                        <a:pt x="7" y="476"/>
                        <a:pt x="0" y="500"/>
                        <a:pt x="3" y="523"/>
                      </a:cubicBezTo>
                      <a:cubicBezTo>
                        <a:pt x="5" y="543"/>
                        <a:pt x="14" y="559"/>
                        <a:pt x="29" y="569"/>
                      </a:cubicBezTo>
                      <a:cubicBezTo>
                        <a:pt x="69" y="594"/>
                        <a:pt x="159" y="602"/>
                        <a:pt x="193" y="562"/>
                      </a:cubicBezTo>
                      <a:cubicBezTo>
                        <a:pt x="209" y="543"/>
                        <a:pt x="213" y="500"/>
                        <a:pt x="214" y="472"/>
                      </a:cubicBezTo>
                      <a:cubicBezTo>
                        <a:pt x="281" y="472"/>
                        <a:pt x="281" y="472"/>
                        <a:pt x="281" y="472"/>
                      </a:cubicBezTo>
                      <a:cubicBezTo>
                        <a:pt x="281" y="472"/>
                        <a:pt x="282" y="472"/>
                        <a:pt x="283" y="472"/>
                      </a:cubicBezTo>
                      <a:cubicBezTo>
                        <a:pt x="300" y="470"/>
                        <a:pt x="340" y="471"/>
                        <a:pt x="348" y="486"/>
                      </a:cubicBezTo>
                      <a:cubicBezTo>
                        <a:pt x="359" y="507"/>
                        <a:pt x="356" y="549"/>
                        <a:pt x="354" y="563"/>
                      </a:cubicBezTo>
                      <a:cubicBezTo>
                        <a:pt x="354" y="564"/>
                        <a:pt x="354" y="565"/>
                        <a:pt x="354" y="565"/>
                      </a:cubicBezTo>
                      <a:cubicBezTo>
                        <a:pt x="354" y="1125"/>
                        <a:pt x="354" y="1125"/>
                        <a:pt x="354" y="1125"/>
                      </a:cubicBezTo>
                      <a:cubicBezTo>
                        <a:pt x="391" y="1125"/>
                        <a:pt x="391" y="1125"/>
                        <a:pt x="391" y="1125"/>
                      </a:cubicBezTo>
                      <a:cubicBezTo>
                        <a:pt x="391" y="566"/>
                        <a:pt x="391" y="566"/>
                        <a:pt x="391" y="566"/>
                      </a:cubicBezTo>
                      <a:cubicBezTo>
                        <a:pt x="392" y="556"/>
                        <a:pt x="398" y="504"/>
                        <a:pt x="382" y="472"/>
                      </a:cubicBezTo>
                      <a:cubicBezTo>
                        <a:pt x="361" y="433"/>
                        <a:pt x="292" y="437"/>
                        <a:pt x="280" y="439"/>
                      </a:cubicBezTo>
                      <a:close/>
                      <a:moveTo>
                        <a:pt x="163" y="542"/>
                      </a:moveTo>
                      <a:cubicBezTo>
                        <a:pt x="146" y="563"/>
                        <a:pt x="78" y="560"/>
                        <a:pt x="51" y="542"/>
                      </a:cubicBezTo>
                      <a:cubicBezTo>
                        <a:pt x="45" y="538"/>
                        <a:pt x="40" y="530"/>
                        <a:pt x="39" y="520"/>
                      </a:cubicBezTo>
                      <a:cubicBezTo>
                        <a:pt x="37" y="506"/>
                        <a:pt x="41" y="491"/>
                        <a:pt x="49" y="484"/>
                      </a:cubicBezTo>
                      <a:cubicBezTo>
                        <a:pt x="57" y="475"/>
                        <a:pt x="85" y="472"/>
                        <a:pt x="105" y="472"/>
                      </a:cubicBezTo>
                      <a:cubicBezTo>
                        <a:pt x="107" y="472"/>
                        <a:pt x="109" y="472"/>
                        <a:pt x="110" y="472"/>
                      </a:cubicBezTo>
                      <a:cubicBezTo>
                        <a:pt x="111" y="472"/>
                        <a:pt x="111" y="472"/>
                        <a:pt x="111" y="472"/>
                      </a:cubicBezTo>
                      <a:cubicBezTo>
                        <a:pt x="177" y="472"/>
                        <a:pt x="177" y="472"/>
                        <a:pt x="177" y="472"/>
                      </a:cubicBezTo>
                      <a:cubicBezTo>
                        <a:pt x="176" y="500"/>
                        <a:pt x="172" y="532"/>
                        <a:pt x="163" y="542"/>
                      </a:cubicBezTo>
                      <a:close/>
                    </a:path>
                  </a:pathLst>
                </a:custGeom>
                <a:solidFill>
                  <a:srgbClr val="4599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33" name="Freeform 112"/>
                <p:cNvSpPr>
                  <a:spLocks noChangeArrowheads="1"/>
                </p:cNvSpPr>
                <p:nvPr/>
              </p:nvSpPr>
              <p:spPr bwMode="auto">
                <a:xfrm>
                  <a:off x="2824163" y="752475"/>
                  <a:ext cx="192088" cy="33338"/>
                </a:xfrm>
                <a:custGeom>
                  <a:avLst/>
                  <a:gdLst>
                    <a:gd name="T0" fmla="*/ 180789 w 51"/>
                    <a:gd name="T1" fmla="*/ 0 h 9"/>
                    <a:gd name="T2" fmla="*/ 192088 w 51"/>
                    <a:gd name="T3" fmla="*/ 18521 h 9"/>
                    <a:gd name="T4" fmla="*/ 192088 w 51"/>
                    <a:gd name="T5" fmla="*/ 18521 h 9"/>
                    <a:gd name="T6" fmla="*/ 180789 w 51"/>
                    <a:gd name="T7" fmla="*/ 33338 h 9"/>
                    <a:gd name="T8" fmla="*/ 11299 w 51"/>
                    <a:gd name="T9" fmla="*/ 33338 h 9"/>
                    <a:gd name="T10" fmla="*/ 0 w 51"/>
                    <a:gd name="T11" fmla="*/ 18521 h 9"/>
                    <a:gd name="T12" fmla="*/ 0 w 51"/>
                    <a:gd name="T13" fmla="*/ 18521 h 9"/>
                    <a:gd name="T14" fmla="*/ 11299 w 51"/>
                    <a:gd name="T15" fmla="*/ 0 h 9"/>
                    <a:gd name="T16" fmla="*/ 180789 w 51"/>
                    <a:gd name="T17" fmla="*/ 0 h 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1" h="9">
                      <a:moveTo>
                        <a:pt x="48" y="0"/>
                      </a:moveTo>
                      <a:cubicBezTo>
                        <a:pt x="50" y="0"/>
                        <a:pt x="51" y="2"/>
                        <a:pt x="51" y="5"/>
                      </a:cubicBezTo>
                      <a:cubicBezTo>
                        <a:pt x="51" y="5"/>
                        <a:pt x="51" y="5"/>
                        <a:pt x="51" y="5"/>
                      </a:cubicBezTo>
                      <a:cubicBezTo>
                        <a:pt x="51" y="7"/>
                        <a:pt x="50" y="9"/>
                        <a:pt x="48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1" y="9"/>
                        <a:pt x="0" y="7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1" y="0"/>
                        <a:pt x="3" y="0"/>
                      </a:cubicBez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2F75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34" name="Freeform 113"/>
                <p:cNvSpPr>
                  <a:spLocks noChangeArrowheads="1"/>
                </p:cNvSpPr>
                <p:nvPr/>
              </p:nvSpPr>
              <p:spPr bwMode="auto">
                <a:xfrm>
                  <a:off x="2824163" y="1549400"/>
                  <a:ext cx="192088" cy="33338"/>
                </a:xfrm>
                <a:custGeom>
                  <a:avLst/>
                  <a:gdLst>
                    <a:gd name="T0" fmla="*/ 180789 w 51"/>
                    <a:gd name="T1" fmla="*/ 0 h 9"/>
                    <a:gd name="T2" fmla="*/ 192088 w 51"/>
                    <a:gd name="T3" fmla="*/ 14817 h 9"/>
                    <a:gd name="T4" fmla="*/ 192088 w 51"/>
                    <a:gd name="T5" fmla="*/ 14817 h 9"/>
                    <a:gd name="T6" fmla="*/ 180789 w 51"/>
                    <a:gd name="T7" fmla="*/ 33338 h 9"/>
                    <a:gd name="T8" fmla="*/ 11299 w 51"/>
                    <a:gd name="T9" fmla="*/ 33338 h 9"/>
                    <a:gd name="T10" fmla="*/ 0 w 51"/>
                    <a:gd name="T11" fmla="*/ 14817 h 9"/>
                    <a:gd name="T12" fmla="*/ 0 w 51"/>
                    <a:gd name="T13" fmla="*/ 14817 h 9"/>
                    <a:gd name="T14" fmla="*/ 11299 w 51"/>
                    <a:gd name="T15" fmla="*/ 0 h 9"/>
                    <a:gd name="T16" fmla="*/ 180789 w 51"/>
                    <a:gd name="T17" fmla="*/ 0 h 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1" h="9">
                      <a:moveTo>
                        <a:pt x="48" y="0"/>
                      </a:moveTo>
                      <a:cubicBezTo>
                        <a:pt x="50" y="0"/>
                        <a:pt x="51" y="2"/>
                        <a:pt x="51" y="4"/>
                      </a:cubicBezTo>
                      <a:cubicBezTo>
                        <a:pt x="51" y="4"/>
                        <a:pt x="51" y="4"/>
                        <a:pt x="51" y="4"/>
                      </a:cubicBezTo>
                      <a:cubicBezTo>
                        <a:pt x="51" y="7"/>
                        <a:pt x="50" y="9"/>
                        <a:pt x="48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1" y="9"/>
                        <a:pt x="0" y="7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1" y="0"/>
                        <a:pt x="3" y="0"/>
                      </a:cubicBez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2F75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35" name="Freeform 114"/>
                <p:cNvSpPr>
                  <a:spLocks noChangeArrowheads="1"/>
                </p:cNvSpPr>
                <p:nvPr/>
              </p:nvSpPr>
              <p:spPr bwMode="auto">
                <a:xfrm>
                  <a:off x="3495676" y="2052637"/>
                  <a:ext cx="192088" cy="34925"/>
                </a:xfrm>
                <a:custGeom>
                  <a:avLst/>
                  <a:gdLst>
                    <a:gd name="T0" fmla="*/ 180789 w 51"/>
                    <a:gd name="T1" fmla="*/ 0 h 9"/>
                    <a:gd name="T2" fmla="*/ 192088 w 51"/>
                    <a:gd name="T3" fmla="*/ 15522 h 9"/>
                    <a:gd name="T4" fmla="*/ 192088 w 51"/>
                    <a:gd name="T5" fmla="*/ 15522 h 9"/>
                    <a:gd name="T6" fmla="*/ 180789 w 51"/>
                    <a:gd name="T7" fmla="*/ 34925 h 9"/>
                    <a:gd name="T8" fmla="*/ 11299 w 51"/>
                    <a:gd name="T9" fmla="*/ 34925 h 9"/>
                    <a:gd name="T10" fmla="*/ 0 w 51"/>
                    <a:gd name="T11" fmla="*/ 15522 h 9"/>
                    <a:gd name="T12" fmla="*/ 0 w 51"/>
                    <a:gd name="T13" fmla="*/ 15522 h 9"/>
                    <a:gd name="T14" fmla="*/ 11299 w 51"/>
                    <a:gd name="T15" fmla="*/ 0 h 9"/>
                    <a:gd name="T16" fmla="*/ 180789 w 51"/>
                    <a:gd name="T17" fmla="*/ 0 h 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1" h="9">
                      <a:moveTo>
                        <a:pt x="48" y="0"/>
                      </a:moveTo>
                      <a:cubicBezTo>
                        <a:pt x="50" y="0"/>
                        <a:pt x="51" y="2"/>
                        <a:pt x="51" y="4"/>
                      </a:cubicBezTo>
                      <a:cubicBezTo>
                        <a:pt x="51" y="4"/>
                        <a:pt x="51" y="4"/>
                        <a:pt x="51" y="4"/>
                      </a:cubicBezTo>
                      <a:cubicBezTo>
                        <a:pt x="51" y="7"/>
                        <a:pt x="50" y="9"/>
                        <a:pt x="48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1" y="9"/>
                        <a:pt x="0" y="7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1" y="0"/>
                        <a:pt x="3" y="0"/>
                      </a:cubicBez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2F75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36" name="Freeform 115"/>
                <p:cNvSpPr>
                  <a:spLocks noChangeArrowheads="1"/>
                </p:cNvSpPr>
                <p:nvPr/>
              </p:nvSpPr>
              <p:spPr bwMode="auto">
                <a:xfrm>
                  <a:off x="3495676" y="2733675"/>
                  <a:ext cx="192088" cy="34925"/>
                </a:xfrm>
                <a:custGeom>
                  <a:avLst/>
                  <a:gdLst>
                    <a:gd name="T0" fmla="*/ 180789 w 51"/>
                    <a:gd name="T1" fmla="*/ 0 h 9"/>
                    <a:gd name="T2" fmla="*/ 192088 w 51"/>
                    <a:gd name="T3" fmla="*/ 15522 h 9"/>
                    <a:gd name="T4" fmla="*/ 192088 w 51"/>
                    <a:gd name="T5" fmla="*/ 15522 h 9"/>
                    <a:gd name="T6" fmla="*/ 180789 w 51"/>
                    <a:gd name="T7" fmla="*/ 34925 h 9"/>
                    <a:gd name="T8" fmla="*/ 11299 w 51"/>
                    <a:gd name="T9" fmla="*/ 34925 h 9"/>
                    <a:gd name="T10" fmla="*/ 0 w 51"/>
                    <a:gd name="T11" fmla="*/ 15522 h 9"/>
                    <a:gd name="T12" fmla="*/ 0 w 51"/>
                    <a:gd name="T13" fmla="*/ 15522 h 9"/>
                    <a:gd name="T14" fmla="*/ 11299 w 51"/>
                    <a:gd name="T15" fmla="*/ 0 h 9"/>
                    <a:gd name="T16" fmla="*/ 180789 w 51"/>
                    <a:gd name="T17" fmla="*/ 0 h 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1" h="9">
                      <a:moveTo>
                        <a:pt x="48" y="0"/>
                      </a:moveTo>
                      <a:cubicBezTo>
                        <a:pt x="50" y="0"/>
                        <a:pt x="51" y="2"/>
                        <a:pt x="51" y="4"/>
                      </a:cubicBezTo>
                      <a:cubicBezTo>
                        <a:pt x="51" y="4"/>
                        <a:pt x="51" y="4"/>
                        <a:pt x="51" y="4"/>
                      </a:cubicBezTo>
                      <a:cubicBezTo>
                        <a:pt x="51" y="7"/>
                        <a:pt x="50" y="9"/>
                        <a:pt x="48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1" y="9"/>
                        <a:pt x="0" y="7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1" y="0"/>
                        <a:pt x="3" y="0"/>
                      </a:cubicBez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2F75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37" name="Freeform 116"/>
                <p:cNvSpPr>
                  <a:spLocks noChangeArrowheads="1"/>
                </p:cNvSpPr>
                <p:nvPr/>
              </p:nvSpPr>
              <p:spPr bwMode="auto">
                <a:xfrm>
                  <a:off x="3495676" y="3816350"/>
                  <a:ext cx="192088" cy="34925"/>
                </a:xfrm>
                <a:custGeom>
                  <a:avLst/>
                  <a:gdLst>
                    <a:gd name="T0" fmla="*/ 180789 w 51"/>
                    <a:gd name="T1" fmla="*/ 0 h 9"/>
                    <a:gd name="T2" fmla="*/ 192088 w 51"/>
                    <a:gd name="T3" fmla="*/ 19403 h 9"/>
                    <a:gd name="T4" fmla="*/ 192088 w 51"/>
                    <a:gd name="T5" fmla="*/ 19403 h 9"/>
                    <a:gd name="T6" fmla="*/ 180789 w 51"/>
                    <a:gd name="T7" fmla="*/ 34925 h 9"/>
                    <a:gd name="T8" fmla="*/ 11299 w 51"/>
                    <a:gd name="T9" fmla="*/ 34925 h 9"/>
                    <a:gd name="T10" fmla="*/ 0 w 51"/>
                    <a:gd name="T11" fmla="*/ 19403 h 9"/>
                    <a:gd name="T12" fmla="*/ 0 w 51"/>
                    <a:gd name="T13" fmla="*/ 19403 h 9"/>
                    <a:gd name="T14" fmla="*/ 11299 w 51"/>
                    <a:gd name="T15" fmla="*/ 0 h 9"/>
                    <a:gd name="T16" fmla="*/ 180789 w 51"/>
                    <a:gd name="T17" fmla="*/ 0 h 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1" h="9">
                      <a:moveTo>
                        <a:pt x="48" y="0"/>
                      </a:moveTo>
                      <a:cubicBezTo>
                        <a:pt x="50" y="0"/>
                        <a:pt x="51" y="2"/>
                        <a:pt x="51" y="5"/>
                      </a:cubicBezTo>
                      <a:cubicBezTo>
                        <a:pt x="51" y="5"/>
                        <a:pt x="51" y="5"/>
                        <a:pt x="51" y="5"/>
                      </a:cubicBezTo>
                      <a:cubicBezTo>
                        <a:pt x="51" y="7"/>
                        <a:pt x="50" y="9"/>
                        <a:pt x="48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1" y="9"/>
                        <a:pt x="0" y="7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1" y="0"/>
                        <a:pt x="3" y="0"/>
                      </a:cubicBez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2F75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38" name="Freeform 117"/>
                <p:cNvSpPr>
                  <a:spLocks noChangeArrowheads="1"/>
                </p:cNvSpPr>
                <p:nvPr/>
              </p:nvSpPr>
              <p:spPr bwMode="auto">
                <a:xfrm>
                  <a:off x="3495676" y="4189412"/>
                  <a:ext cx="192088" cy="33338"/>
                </a:xfrm>
                <a:custGeom>
                  <a:avLst/>
                  <a:gdLst>
                    <a:gd name="T0" fmla="*/ 180789 w 51"/>
                    <a:gd name="T1" fmla="*/ 0 h 9"/>
                    <a:gd name="T2" fmla="*/ 192088 w 51"/>
                    <a:gd name="T3" fmla="*/ 18521 h 9"/>
                    <a:gd name="T4" fmla="*/ 192088 w 51"/>
                    <a:gd name="T5" fmla="*/ 18521 h 9"/>
                    <a:gd name="T6" fmla="*/ 180789 w 51"/>
                    <a:gd name="T7" fmla="*/ 33338 h 9"/>
                    <a:gd name="T8" fmla="*/ 11299 w 51"/>
                    <a:gd name="T9" fmla="*/ 33338 h 9"/>
                    <a:gd name="T10" fmla="*/ 0 w 51"/>
                    <a:gd name="T11" fmla="*/ 18521 h 9"/>
                    <a:gd name="T12" fmla="*/ 0 w 51"/>
                    <a:gd name="T13" fmla="*/ 18521 h 9"/>
                    <a:gd name="T14" fmla="*/ 11299 w 51"/>
                    <a:gd name="T15" fmla="*/ 0 h 9"/>
                    <a:gd name="T16" fmla="*/ 180789 w 51"/>
                    <a:gd name="T17" fmla="*/ 0 h 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1" h="9">
                      <a:moveTo>
                        <a:pt x="48" y="0"/>
                      </a:moveTo>
                      <a:cubicBezTo>
                        <a:pt x="50" y="0"/>
                        <a:pt x="51" y="2"/>
                        <a:pt x="51" y="5"/>
                      </a:cubicBezTo>
                      <a:cubicBezTo>
                        <a:pt x="51" y="5"/>
                        <a:pt x="51" y="5"/>
                        <a:pt x="51" y="5"/>
                      </a:cubicBezTo>
                      <a:cubicBezTo>
                        <a:pt x="51" y="7"/>
                        <a:pt x="50" y="9"/>
                        <a:pt x="48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1" y="9"/>
                        <a:pt x="0" y="7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1" y="0"/>
                        <a:pt x="3" y="0"/>
                      </a:cubicBez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2F75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39" name="Freeform 118"/>
                <p:cNvSpPr>
                  <a:spLocks noChangeArrowheads="1"/>
                </p:cNvSpPr>
                <p:nvPr/>
              </p:nvSpPr>
              <p:spPr bwMode="auto">
                <a:xfrm>
                  <a:off x="2824163" y="1898650"/>
                  <a:ext cx="192088" cy="34925"/>
                </a:xfrm>
                <a:custGeom>
                  <a:avLst/>
                  <a:gdLst>
                    <a:gd name="T0" fmla="*/ 180789 w 51"/>
                    <a:gd name="T1" fmla="*/ 0 h 9"/>
                    <a:gd name="T2" fmla="*/ 192088 w 51"/>
                    <a:gd name="T3" fmla="*/ 19403 h 9"/>
                    <a:gd name="T4" fmla="*/ 192088 w 51"/>
                    <a:gd name="T5" fmla="*/ 19403 h 9"/>
                    <a:gd name="T6" fmla="*/ 180789 w 51"/>
                    <a:gd name="T7" fmla="*/ 34925 h 9"/>
                    <a:gd name="T8" fmla="*/ 11299 w 51"/>
                    <a:gd name="T9" fmla="*/ 34925 h 9"/>
                    <a:gd name="T10" fmla="*/ 0 w 51"/>
                    <a:gd name="T11" fmla="*/ 19403 h 9"/>
                    <a:gd name="T12" fmla="*/ 0 w 51"/>
                    <a:gd name="T13" fmla="*/ 19403 h 9"/>
                    <a:gd name="T14" fmla="*/ 11299 w 51"/>
                    <a:gd name="T15" fmla="*/ 0 h 9"/>
                    <a:gd name="T16" fmla="*/ 180789 w 51"/>
                    <a:gd name="T17" fmla="*/ 0 h 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1" h="9">
                      <a:moveTo>
                        <a:pt x="48" y="0"/>
                      </a:moveTo>
                      <a:cubicBezTo>
                        <a:pt x="50" y="0"/>
                        <a:pt x="51" y="2"/>
                        <a:pt x="51" y="5"/>
                      </a:cubicBezTo>
                      <a:cubicBezTo>
                        <a:pt x="51" y="5"/>
                        <a:pt x="51" y="5"/>
                        <a:pt x="51" y="5"/>
                      </a:cubicBezTo>
                      <a:cubicBezTo>
                        <a:pt x="51" y="7"/>
                        <a:pt x="50" y="9"/>
                        <a:pt x="48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1" y="9"/>
                        <a:pt x="0" y="7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1" y="0"/>
                        <a:pt x="3" y="0"/>
                      </a:cubicBez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2F75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40" name="Freeform 119"/>
                <p:cNvSpPr>
                  <a:spLocks noChangeArrowheads="1"/>
                </p:cNvSpPr>
                <p:nvPr/>
              </p:nvSpPr>
              <p:spPr bwMode="auto">
                <a:xfrm>
                  <a:off x="2600326" y="2057400"/>
                  <a:ext cx="38100" cy="173038"/>
                </a:xfrm>
                <a:custGeom>
                  <a:avLst/>
                  <a:gdLst>
                    <a:gd name="T0" fmla="*/ 38100 w 10"/>
                    <a:gd name="T1" fmla="*/ 165515 h 46"/>
                    <a:gd name="T2" fmla="*/ 19050 w 10"/>
                    <a:gd name="T3" fmla="*/ 173038 h 46"/>
                    <a:gd name="T4" fmla="*/ 19050 w 10"/>
                    <a:gd name="T5" fmla="*/ 173038 h 46"/>
                    <a:gd name="T6" fmla="*/ 0 w 10"/>
                    <a:gd name="T7" fmla="*/ 165515 h 46"/>
                    <a:gd name="T8" fmla="*/ 0 w 10"/>
                    <a:gd name="T9" fmla="*/ 11285 h 46"/>
                    <a:gd name="T10" fmla="*/ 19050 w 10"/>
                    <a:gd name="T11" fmla="*/ 0 h 46"/>
                    <a:gd name="T12" fmla="*/ 19050 w 10"/>
                    <a:gd name="T13" fmla="*/ 0 h 46"/>
                    <a:gd name="T14" fmla="*/ 38100 w 10"/>
                    <a:gd name="T15" fmla="*/ 11285 h 46"/>
                    <a:gd name="T16" fmla="*/ 38100 w 10"/>
                    <a:gd name="T17" fmla="*/ 165515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46">
                      <a:moveTo>
                        <a:pt x="10" y="44"/>
                      </a:moveTo>
                      <a:cubicBezTo>
                        <a:pt x="10" y="45"/>
                        <a:pt x="7" y="46"/>
                        <a:pt x="5" y="46"/>
                      </a:cubicBezTo>
                      <a:cubicBezTo>
                        <a:pt x="5" y="46"/>
                        <a:pt x="5" y="46"/>
                        <a:pt x="5" y="46"/>
                      </a:cubicBezTo>
                      <a:cubicBezTo>
                        <a:pt x="2" y="46"/>
                        <a:pt x="0" y="45"/>
                        <a:pt x="0" y="4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1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7" y="0"/>
                        <a:pt x="10" y="1"/>
                        <a:pt x="10" y="3"/>
                      </a:cubicBezTo>
                      <a:lnTo>
                        <a:pt x="10" y="44"/>
                      </a:lnTo>
                      <a:close/>
                    </a:path>
                  </a:pathLst>
                </a:custGeom>
                <a:solidFill>
                  <a:srgbClr val="2F75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41" name="Freeform 120"/>
                <p:cNvSpPr>
                  <a:spLocks noChangeArrowheads="1"/>
                </p:cNvSpPr>
                <p:nvPr/>
              </p:nvSpPr>
              <p:spPr bwMode="auto">
                <a:xfrm>
                  <a:off x="2600326" y="1624012"/>
                  <a:ext cx="38100" cy="169863"/>
                </a:xfrm>
                <a:custGeom>
                  <a:avLst/>
                  <a:gdLst>
                    <a:gd name="T0" fmla="*/ 38100 w 10"/>
                    <a:gd name="T1" fmla="*/ 162314 h 45"/>
                    <a:gd name="T2" fmla="*/ 19050 w 10"/>
                    <a:gd name="T3" fmla="*/ 169863 h 45"/>
                    <a:gd name="T4" fmla="*/ 19050 w 10"/>
                    <a:gd name="T5" fmla="*/ 169863 h 45"/>
                    <a:gd name="T6" fmla="*/ 0 w 10"/>
                    <a:gd name="T7" fmla="*/ 162314 h 45"/>
                    <a:gd name="T8" fmla="*/ 0 w 10"/>
                    <a:gd name="T9" fmla="*/ 7549 h 45"/>
                    <a:gd name="T10" fmla="*/ 19050 w 10"/>
                    <a:gd name="T11" fmla="*/ 0 h 45"/>
                    <a:gd name="T12" fmla="*/ 19050 w 10"/>
                    <a:gd name="T13" fmla="*/ 0 h 45"/>
                    <a:gd name="T14" fmla="*/ 38100 w 10"/>
                    <a:gd name="T15" fmla="*/ 7549 h 45"/>
                    <a:gd name="T16" fmla="*/ 38100 w 10"/>
                    <a:gd name="T17" fmla="*/ 162314 h 4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45">
                      <a:moveTo>
                        <a:pt x="10" y="43"/>
                      </a:moveTo>
                      <a:cubicBezTo>
                        <a:pt x="10" y="44"/>
                        <a:pt x="7" y="45"/>
                        <a:pt x="5" y="45"/>
                      </a:cubicBezTo>
                      <a:cubicBezTo>
                        <a:pt x="5" y="45"/>
                        <a:pt x="5" y="45"/>
                        <a:pt x="5" y="45"/>
                      </a:cubicBezTo>
                      <a:cubicBezTo>
                        <a:pt x="2" y="45"/>
                        <a:pt x="0" y="44"/>
                        <a:pt x="0" y="4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7" y="0"/>
                        <a:pt x="10" y="1"/>
                        <a:pt x="10" y="2"/>
                      </a:cubicBezTo>
                      <a:lnTo>
                        <a:pt x="10" y="43"/>
                      </a:lnTo>
                      <a:close/>
                    </a:path>
                  </a:pathLst>
                </a:custGeom>
                <a:solidFill>
                  <a:srgbClr val="2F75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42" name="Freeform 121"/>
                <p:cNvSpPr>
                  <a:spLocks noChangeArrowheads="1"/>
                </p:cNvSpPr>
                <p:nvPr/>
              </p:nvSpPr>
              <p:spPr bwMode="auto">
                <a:xfrm>
                  <a:off x="3224213" y="1624012"/>
                  <a:ext cx="38100" cy="169863"/>
                </a:xfrm>
                <a:custGeom>
                  <a:avLst/>
                  <a:gdLst>
                    <a:gd name="T0" fmla="*/ 38100 w 10"/>
                    <a:gd name="T1" fmla="*/ 162314 h 45"/>
                    <a:gd name="T2" fmla="*/ 19050 w 10"/>
                    <a:gd name="T3" fmla="*/ 169863 h 45"/>
                    <a:gd name="T4" fmla="*/ 19050 w 10"/>
                    <a:gd name="T5" fmla="*/ 169863 h 45"/>
                    <a:gd name="T6" fmla="*/ 0 w 10"/>
                    <a:gd name="T7" fmla="*/ 162314 h 45"/>
                    <a:gd name="T8" fmla="*/ 0 w 10"/>
                    <a:gd name="T9" fmla="*/ 7549 h 45"/>
                    <a:gd name="T10" fmla="*/ 19050 w 10"/>
                    <a:gd name="T11" fmla="*/ 0 h 45"/>
                    <a:gd name="T12" fmla="*/ 19050 w 10"/>
                    <a:gd name="T13" fmla="*/ 0 h 45"/>
                    <a:gd name="T14" fmla="*/ 38100 w 10"/>
                    <a:gd name="T15" fmla="*/ 7549 h 45"/>
                    <a:gd name="T16" fmla="*/ 38100 w 10"/>
                    <a:gd name="T17" fmla="*/ 162314 h 4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" h="45">
                      <a:moveTo>
                        <a:pt x="10" y="43"/>
                      </a:moveTo>
                      <a:cubicBezTo>
                        <a:pt x="10" y="44"/>
                        <a:pt x="8" y="45"/>
                        <a:pt x="5" y="45"/>
                      </a:cubicBezTo>
                      <a:cubicBezTo>
                        <a:pt x="5" y="45"/>
                        <a:pt x="5" y="45"/>
                        <a:pt x="5" y="45"/>
                      </a:cubicBezTo>
                      <a:cubicBezTo>
                        <a:pt x="2" y="45"/>
                        <a:pt x="0" y="44"/>
                        <a:pt x="0" y="4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0" y="1"/>
                        <a:pt x="10" y="2"/>
                      </a:cubicBezTo>
                      <a:lnTo>
                        <a:pt x="10" y="43"/>
                      </a:lnTo>
                      <a:close/>
                    </a:path>
                  </a:pathLst>
                </a:custGeom>
                <a:solidFill>
                  <a:srgbClr val="2F75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43" name="Freeform 122"/>
                <p:cNvSpPr>
                  <a:spLocks noChangeArrowheads="1"/>
                </p:cNvSpPr>
                <p:nvPr/>
              </p:nvSpPr>
              <p:spPr bwMode="auto">
                <a:xfrm>
                  <a:off x="2230438" y="1993900"/>
                  <a:ext cx="155575" cy="138113"/>
                </a:xfrm>
                <a:custGeom>
                  <a:avLst/>
                  <a:gdLst>
                    <a:gd name="T0" fmla="*/ 30356 w 41"/>
                    <a:gd name="T1" fmla="*/ 134380 h 37"/>
                    <a:gd name="T2" fmla="*/ 11384 w 41"/>
                    <a:gd name="T3" fmla="*/ 130647 h 37"/>
                    <a:gd name="T4" fmla="*/ 11384 w 41"/>
                    <a:gd name="T5" fmla="*/ 130647 h 37"/>
                    <a:gd name="T6" fmla="*/ 3795 w 41"/>
                    <a:gd name="T7" fmla="*/ 111984 h 37"/>
                    <a:gd name="T8" fmla="*/ 125219 w 41"/>
                    <a:gd name="T9" fmla="*/ 3733 h 37"/>
                    <a:gd name="T10" fmla="*/ 147986 w 41"/>
                    <a:gd name="T11" fmla="*/ 7466 h 37"/>
                    <a:gd name="T12" fmla="*/ 147986 w 41"/>
                    <a:gd name="T13" fmla="*/ 7466 h 37"/>
                    <a:gd name="T14" fmla="*/ 151780 w 41"/>
                    <a:gd name="T15" fmla="*/ 26129 h 37"/>
                    <a:gd name="T16" fmla="*/ 30356 w 41"/>
                    <a:gd name="T17" fmla="*/ 134380 h 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1" h="37">
                      <a:moveTo>
                        <a:pt x="8" y="36"/>
                      </a:moveTo>
                      <a:cubicBezTo>
                        <a:pt x="7" y="37"/>
                        <a:pt x="5" y="37"/>
                        <a:pt x="3" y="35"/>
                      </a:cubicBezTo>
                      <a:cubicBezTo>
                        <a:pt x="3" y="35"/>
                        <a:pt x="3" y="35"/>
                        <a:pt x="3" y="35"/>
                      </a:cubicBezTo>
                      <a:cubicBezTo>
                        <a:pt x="1" y="33"/>
                        <a:pt x="0" y="31"/>
                        <a:pt x="1" y="30"/>
                      </a:cubicBezTo>
                      <a:cubicBezTo>
                        <a:pt x="33" y="1"/>
                        <a:pt x="33" y="1"/>
                        <a:pt x="33" y="1"/>
                      </a:cubicBezTo>
                      <a:cubicBezTo>
                        <a:pt x="34" y="0"/>
                        <a:pt x="37" y="1"/>
                        <a:pt x="39" y="2"/>
                      </a:cubicBezTo>
                      <a:cubicBezTo>
                        <a:pt x="39" y="2"/>
                        <a:pt x="39" y="2"/>
                        <a:pt x="39" y="2"/>
                      </a:cubicBezTo>
                      <a:cubicBezTo>
                        <a:pt x="41" y="4"/>
                        <a:pt x="41" y="6"/>
                        <a:pt x="40" y="7"/>
                      </a:cubicBezTo>
                      <a:lnTo>
                        <a:pt x="8" y="36"/>
                      </a:lnTo>
                      <a:close/>
                    </a:path>
                  </a:pathLst>
                </a:custGeom>
                <a:solidFill>
                  <a:srgbClr val="2F75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44" name="Freeform 123"/>
                <p:cNvSpPr>
                  <a:spLocks noChangeArrowheads="1"/>
                </p:cNvSpPr>
                <p:nvPr/>
              </p:nvSpPr>
              <p:spPr bwMode="auto">
                <a:xfrm>
                  <a:off x="2252663" y="1684337"/>
                  <a:ext cx="155575" cy="139700"/>
                </a:xfrm>
                <a:custGeom>
                  <a:avLst/>
                  <a:gdLst>
                    <a:gd name="T0" fmla="*/ 30356 w 41"/>
                    <a:gd name="T1" fmla="*/ 3776 h 37"/>
                    <a:gd name="T2" fmla="*/ 7589 w 41"/>
                    <a:gd name="T3" fmla="*/ 11327 h 37"/>
                    <a:gd name="T4" fmla="*/ 7589 w 41"/>
                    <a:gd name="T5" fmla="*/ 11327 h 37"/>
                    <a:gd name="T6" fmla="*/ 3795 w 41"/>
                    <a:gd name="T7" fmla="*/ 30205 h 37"/>
                    <a:gd name="T8" fmla="*/ 125219 w 41"/>
                    <a:gd name="T9" fmla="*/ 135924 h 37"/>
                    <a:gd name="T10" fmla="*/ 144191 w 41"/>
                    <a:gd name="T11" fmla="*/ 132149 h 37"/>
                    <a:gd name="T12" fmla="*/ 144191 w 41"/>
                    <a:gd name="T13" fmla="*/ 132149 h 37"/>
                    <a:gd name="T14" fmla="*/ 151780 w 41"/>
                    <a:gd name="T15" fmla="*/ 113270 h 37"/>
                    <a:gd name="T16" fmla="*/ 30356 w 41"/>
                    <a:gd name="T17" fmla="*/ 3776 h 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1" h="37">
                      <a:moveTo>
                        <a:pt x="8" y="1"/>
                      </a:moveTo>
                      <a:cubicBezTo>
                        <a:pt x="7" y="0"/>
                        <a:pt x="4" y="1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0" y="4"/>
                        <a:pt x="0" y="7"/>
                        <a:pt x="1" y="8"/>
                      </a:cubicBezTo>
                      <a:cubicBezTo>
                        <a:pt x="33" y="36"/>
                        <a:pt x="33" y="36"/>
                        <a:pt x="33" y="36"/>
                      </a:cubicBezTo>
                      <a:cubicBezTo>
                        <a:pt x="34" y="37"/>
                        <a:pt x="36" y="37"/>
                        <a:pt x="38" y="35"/>
                      </a:cubicBezTo>
                      <a:cubicBezTo>
                        <a:pt x="38" y="35"/>
                        <a:pt x="38" y="35"/>
                        <a:pt x="38" y="35"/>
                      </a:cubicBezTo>
                      <a:cubicBezTo>
                        <a:pt x="40" y="33"/>
                        <a:pt x="41" y="31"/>
                        <a:pt x="40" y="30"/>
                      </a:cubicBezTo>
                      <a:lnTo>
                        <a:pt x="8" y="1"/>
                      </a:lnTo>
                      <a:close/>
                    </a:path>
                  </a:pathLst>
                </a:custGeom>
                <a:solidFill>
                  <a:srgbClr val="2F75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231" name="Freeform 127"/>
              <p:cNvSpPr>
                <a:spLocks noChangeArrowheads="1"/>
              </p:cNvSpPr>
              <p:nvPr/>
            </p:nvSpPr>
            <p:spPr bwMode="auto">
              <a:xfrm>
                <a:off x="3482974" y="4290186"/>
                <a:ext cx="223838" cy="355601"/>
              </a:xfrm>
              <a:custGeom>
                <a:avLst/>
                <a:gdLst>
                  <a:gd name="T0" fmla="*/ 103925 w 56"/>
                  <a:gd name="T1" fmla="*/ 0 h 92"/>
                  <a:gd name="T2" fmla="*/ 211847 w 56"/>
                  <a:gd name="T3" fmla="*/ 239644 h 92"/>
                  <a:gd name="T4" fmla="*/ 15988 w 56"/>
                  <a:gd name="T5" fmla="*/ 228048 h 92"/>
                  <a:gd name="T6" fmla="*/ 95931 w 56"/>
                  <a:gd name="T7" fmla="*/ 112092 h 92"/>
                  <a:gd name="T8" fmla="*/ 103925 w 56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92">
                    <a:moveTo>
                      <a:pt x="26" y="0"/>
                    </a:moveTo>
                    <a:cubicBezTo>
                      <a:pt x="26" y="0"/>
                      <a:pt x="56" y="38"/>
                      <a:pt x="53" y="62"/>
                    </a:cubicBezTo>
                    <a:cubicBezTo>
                      <a:pt x="50" y="92"/>
                      <a:pt x="0" y="87"/>
                      <a:pt x="4" y="59"/>
                    </a:cubicBezTo>
                    <a:cubicBezTo>
                      <a:pt x="6" y="47"/>
                      <a:pt x="19" y="41"/>
                      <a:pt x="24" y="29"/>
                    </a:cubicBezTo>
                    <a:cubicBezTo>
                      <a:pt x="29" y="17"/>
                      <a:pt x="26" y="0"/>
                      <a:pt x="26" y="0"/>
                    </a:cubicBezTo>
                    <a:close/>
                  </a:path>
                </a:pathLst>
              </a:custGeom>
              <a:solidFill>
                <a:srgbClr val="F0C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4101" name="组合 261"/>
          <p:cNvGrpSpPr/>
          <p:nvPr/>
        </p:nvGrpSpPr>
        <p:grpSpPr bwMode="auto">
          <a:xfrm>
            <a:off x="638175" y="3976688"/>
            <a:ext cx="5608638" cy="2522537"/>
            <a:chOff x="1068388" y="4437062"/>
            <a:chExt cx="5022850" cy="2259013"/>
          </a:xfrm>
        </p:grpSpPr>
        <p:sp>
          <p:nvSpPr>
            <p:cNvPr id="4106" name="Freeform 131"/>
            <p:cNvSpPr>
              <a:spLocks noChangeArrowheads="1"/>
            </p:cNvSpPr>
            <p:nvPr/>
          </p:nvSpPr>
          <p:spPr bwMode="auto">
            <a:xfrm>
              <a:off x="5072063" y="5064125"/>
              <a:ext cx="1019175" cy="1322388"/>
            </a:xfrm>
            <a:custGeom>
              <a:avLst/>
              <a:gdLst>
                <a:gd name="T0" fmla="*/ 1019175 w 468"/>
                <a:gd name="T1" fmla="*/ 1235245 h 607"/>
                <a:gd name="T2" fmla="*/ 718649 w 468"/>
                <a:gd name="T3" fmla="*/ 0 h 607"/>
                <a:gd name="T4" fmla="*/ 509588 w 468"/>
                <a:gd name="T5" fmla="*/ 54464 h 607"/>
                <a:gd name="T6" fmla="*/ 300526 w 468"/>
                <a:gd name="T7" fmla="*/ 0 h 607"/>
                <a:gd name="T8" fmla="*/ 0 w 468"/>
                <a:gd name="T9" fmla="*/ 1235245 h 607"/>
                <a:gd name="T10" fmla="*/ 0 w 468"/>
                <a:gd name="T11" fmla="*/ 1235245 h 607"/>
                <a:gd name="T12" fmla="*/ 0 w 468"/>
                <a:gd name="T13" fmla="*/ 1239603 h 607"/>
                <a:gd name="T14" fmla="*/ 509588 w 468"/>
                <a:gd name="T15" fmla="*/ 1322388 h 607"/>
                <a:gd name="T16" fmla="*/ 1019175 w 468"/>
                <a:gd name="T17" fmla="*/ 1239603 h 607"/>
                <a:gd name="T18" fmla="*/ 1019175 w 468"/>
                <a:gd name="T19" fmla="*/ 1235245 h 6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8" h="607">
                  <a:moveTo>
                    <a:pt x="468" y="567"/>
                  </a:moveTo>
                  <a:cubicBezTo>
                    <a:pt x="330" y="0"/>
                    <a:pt x="330" y="0"/>
                    <a:pt x="330" y="0"/>
                  </a:cubicBezTo>
                  <a:cubicBezTo>
                    <a:pt x="234" y="25"/>
                    <a:pt x="234" y="25"/>
                    <a:pt x="234" y="25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8"/>
                    <a:pt x="0" y="569"/>
                    <a:pt x="0" y="569"/>
                  </a:cubicBezTo>
                  <a:cubicBezTo>
                    <a:pt x="0" y="590"/>
                    <a:pt x="105" y="607"/>
                    <a:pt x="234" y="607"/>
                  </a:cubicBezTo>
                  <a:cubicBezTo>
                    <a:pt x="363" y="607"/>
                    <a:pt x="468" y="590"/>
                    <a:pt x="468" y="569"/>
                  </a:cubicBezTo>
                  <a:cubicBezTo>
                    <a:pt x="468" y="569"/>
                    <a:pt x="468" y="568"/>
                    <a:pt x="468" y="5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7" name="Oval 132"/>
            <p:cNvSpPr>
              <a:spLocks noChangeArrowheads="1"/>
            </p:cNvSpPr>
            <p:nvPr/>
          </p:nvSpPr>
          <p:spPr bwMode="auto">
            <a:xfrm>
              <a:off x="5386388" y="5267325"/>
              <a:ext cx="404813" cy="65088"/>
            </a:xfrm>
            <a:prstGeom prst="ellipse">
              <a:avLst/>
            </a:prstGeom>
            <a:solidFill>
              <a:srgbClr val="8FE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08" name="Rectangle 133"/>
            <p:cNvSpPr>
              <a:spLocks noChangeArrowheads="1"/>
            </p:cNvSpPr>
            <p:nvPr/>
          </p:nvSpPr>
          <p:spPr bwMode="auto">
            <a:xfrm>
              <a:off x="5365750" y="4848225"/>
              <a:ext cx="428625" cy="571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09" name="Rectangle 134"/>
            <p:cNvSpPr>
              <a:spLocks noChangeArrowheads="1"/>
            </p:cNvSpPr>
            <p:nvPr/>
          </p:nvSpPr>
          <p:spPr bwMode="auto">
            <a:xfrm>
              <a:off x="5418138" y="4848225"/>
              <a:ext cx="323850" cy="571500"/>
            </a:xfrm>
            <a:prstGeom prst="rect">
              <a:avLst/>
            </a:prstGeom>
            <a:solidFill>
              <a:srgbClr val="8FE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10" name="Freeform 135"/>
            <p:cNvSpPr>
              <a:spLocks noChangeArrowheads="1"/>
            </p:cNvSpPr>
            <p:nvPr/>
          </p:nvSpPr>
          <p:spPr bwMode="auto">
            <a:xfrm>
              <a:off x="5286375" y="4725988"/>
              <a:ext cx="590550" cy="190500"/>
            </a:xfrm>
            <a:custGeom>
              <a:avLst/>
              <a:gdLst>
                <a:gd name="T0" fmla="*/ 590550 w 272"/>
                <a:gd name="T1" fmla="*/ 144517 h 87"/>
                <a:gd name="T2" fmla="*/ 295275 w 272"/>
                <a:gd name="T3" fmla="*/ 190500 h 87"/>
                <a:gd name="T4" fmla="*/ 295275 w 272"/>
                <a:gd name="T5" fmla="*/ 190500 h 87"/>
                <a:gd name="T6" fmla="*/ 0 w 272"/>
                <a:gd name="T7" fmla="*/ 144517 h 87"/>
                <a:gd name="T8" fmla="*/ 0 w 272"/>
                <a:gd name="T9" fmla="*/ 45983 h 87"/>
                <a:gd name="T10" fmla="*/ 295275 w 272"/>
                <a:gd name="T11" fmla="*/ 0 h 87"/>
                <a:gd name="T12" fmla="*/ 295275 w 272"/>
                <a:gd name="T13" fmla="*/ 0 h 87"/>
                <a:gd name="T14" fmla="*/ 590550 w 272"/>
                <a:gd name="T15" fmla="*/ 45983 h 87"/>
                <a:gd name="T16" fmla="*/ 590550 w 272"/>
                <a:gd name="T17" fmla="*/ 144517 h 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2" h="87">
                  <a:moveTo>
                    <a:pt x="272" y="66"/>
                  </a:moveTo>
                  <a:cubicBezTo>
                    <a:pt x="272" y="78"/>
                    <a:pt x="211" y="87"/>
                    <a:pt x="136" y="87"/>
                  </a:cubicBezTo>
                  <a:cubicBezTo>
                    <a:pt x="136" y="87"/>
                    <a:pt x="136" y="87"/>
                    <a:pt x="136" y="87"/>
                  </a:cubicBezTo>
                  <a:cubicBezTo>
                    <a:pt x="61" y="87"/>
                    <a:pt x="0" y="78"/>
                    <a:pt x="0" y="6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61" y="0"/>
                    <a:pt x="13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211" y="0"/>
                    <a:pt x="272" y="9"/>
                    <a:pt x="272" y="21"/>
                  </a:cubicBezTo>
                  <a:lnTo>
                    <a:pt x="272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1" name="Freeform 136"/>
            <p:cNvSpPr>
              <a:spLocks noChangeArrowheads="1"/>
            </p:cNvSpPr>
            <p:nvPr/>
          </p:nvSpPr>
          <p:spPr bwMode="auto">
            <a:xfrm>
              <a:off x="5318125" y="4741863"/>
              <a:ext cx="527050" cy="146050"/>
            </a:xfrm>
            <a:custGeom>
              <a:avLst/>
              <a:gdLst>
                <a:gd name="T0" fmla="*/ 527050 w 242"/>
                <a:gd name="T1" fmla="*/ 111172 h 67"/>
                <a:gd name="T2" fmla="*/ 263525 w 242"/>
                <a:gd name="T3" fmla="*/ 146050 h 67"/>
                <a:gd name="T4" fmla="*/ 263525 w 242"/>
                <a:gd name="T5" fmla="*/ 146050 h 67"/>
                <a:gd name="T6" fmla="*/ 0 w 242"/>
                <a:gd name="T7" fmla="*/ 111172 h 67"/>
                <a:gd name="T8" fmla="*/ 0 w 242"/>
                <a:gd name="T9" fmla="*/ 34878 h 67"/>
                <a:gd name="T10" fmla="*/ 263525 w 242"/>
                <a:gd name="T11" fmla="*/ 0 h 67"/>
                <a:gd name="T12" fmla="*/ 263525 w 242"/>
                <a:gd name="T13" fmla="*/ 0 h 67"/>
                <a:gd name="T14" fmla="*/ 527050 w 242"/>
                <a:gd name="T15" fmla="*/ 34878 h 67"/>
                <a:gd name="T16" fmla="*/ 527050 w 242"/>
                <a:gd name="T17" fmla="*/ 111172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2" h="67">
                  <a:moveTo>
                    <a:pt x="242" y="51"/>
                  </a:moveTo>
                  <a:cubicBezTo>
                    <a:pt x="242" y="60"/>
                    <a:pt x="188" y="67"/>
                    <a:pt x="121" y="67"/>
                  </a:cubicBezTo>
                  <a:cubicBezTo>
                    <a:pt x="121" y="67"/>
                    <a:pt x="121" y="67"/>
                    <a:pt x="121" y="67"/>
                  </a:cubicBezTo>
                  <a:cubicBezTo>
                    <a:pt x="54" y="67"/>
                    <a:pt x="0" y="60"/>
                    <a:pt x="0" y="5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54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88" y="0"/>
                    <a:pt x="242" y="7"/>
                    <a:pt x="242" y="16"/>
                  </a:cubicBezTo>
                  <a:lnTo>
                    <a:pt x="242" y="51"/>
                  </a:lnTo>
                  <a:close/>
                </a:path>
              </a:pathLst>
            </a:custGeom>
            <a:solidFill>
              <a:srgbClr val="8FE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2" name="Oval 137"/>
            <p:cNvSpPr>
              <a:spLocks noChangeArrowheads="1"/>
            </p:cNvSpPr>
            <p:nvPr/>
          </p:nvSpPr>
          <p:spPr bwMode="auto">
            <a:xfrm>
              <a:off x="5286375" y="4725988"/>
              <a:ext cx="590550" cy="88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13" name="Oval 138"/>
            <p:cNvSpPr>
              <a:spLocks noChangeArrowheads="1"/>
            </p:cNvSpPr>
            <p:nvPr/>
          </p:nvSpPr>
          <p:spPr bwMode="auto">
            <a:xfrm>
              <a:off x="5351463" y="4743450"/>
              <a:ext cx="460375" cy="41275"/>
            </a:xfrm>
            <a:prstGeom prst="ellipse">
              <a:avLst/>
            </a:prstGeom>
            <a:solidFill>
              <a:srgbClr val="8FE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14" name="Freeform 139"/>
            <p:cNvSpPr>
              <a:spLocks noChangeArrowheads="1"/>
            </p:cNvSpPr>
            <p:nvPr/>
          </p:nvSpPr>
          <p:spPr bwMode="auto">
            <a:xfrm>
              <a:off x="5148263" y="5029200"/>
              <a:ext cx="863600" cy="1301750"/>
            </a:xfrm>
            <a:custGeom>
              <a:avLst/>
              <a:gdLst>
                <a:gd name="T0" fmla="*/ 863600 w 397"/>
                <a:gd name="T1" fmla="*/ 1216711 h 597"/>
                <a:gd name="T2" fmla="*/ 593861 w 397"/>
                <a:gd name="T3" fmla="*/ 0 h 597"/>
                <a:gd name="T4" fmla="*/ 432888 w 397"/>
                <a:gd name="T5" fmla="*/ 54512 h 597"/>
                <a:gd name="T6" fmla="*/ 274090 w 397"/>
                <a:gd name="T7" fmla="*/ 0 h 597"/>
                <a:gd name="T8" fmla="*/ 0 w 397"/>
                <a:gd name="T9" fmla="*/ 1216711 h 597"/>
                <a:gd name="T10" fmla="*/ 2175 w 397"/>
                <a:gd name="T11" fmla="*/ 1216711 h 597"/>
                <a:gd name="T12" fmla="*/ 0 w 397"/>
                <a:gd name="T13" fmla="*/ 1221072 h 597"/>
                <a:gd name="T14" fmla="*/ 432888 w 397"/>
                <a:gd name="T15" fmla="*/ 1301750 h 597"/>
                <a:gd name="T16" fmla="*/ 863600 w 397"/>
                <a:gd name="T17" fmla="*/ 1221072 h 597"/>
                <a:gd name="T18" fmla="*/ 863600 w 397"/>
                <a:gd name="T19" fmla="*/ 1216711 h 5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7" h="597">
                  <a:moveTo>
                    <a:pt x="397" y="558"/>
                  </a:moveTo>
                  <a:cubicBezTo>
                    <a:pt x="273" y="0"/>
                    <a:pt x="273" y="0"/>
                    <a:pt x="273" y="0"/>
                  </a:cubicBezTo>
                  <a:cubicBezTo>
                    <a:pt x="199" y="25"/>
                    <a:pt x="199" y="25"/>
                    <a:pt x="199" y="25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1" y="558"/>
                    <a:pt x="1" y="558"/>
                    <a:pt x="1" y="558"/>
                  </a:cubicBezTo>
                  <a:cubicBezTo>
                    <a:pt x="0" y="559"/>
                    <a:pt x="0" y="559"/>
                    <a:pt x="0" y="560"/>
                  </a:cubicBezTo>
                  <a:cubicBezTo>
                    <a:pt x="0" y="580"/>
                    <a:pt x="89" y="597"/>
                    <a:pt x="199" y="597"/>
                  </a:cubicBezTo>
                  <a:cubicBezTo>
                    <a:pt x="309" y="597"/>
                    <a:pt x="397" y="580"/>
                    <a:pt x="397" y="560"/>
                  </a:cubicBezTo>
                  <a:cubicBezTo>
                    <a:pt x="397" y="559"/>
                    <a:pt x="397" y="559"/>
                    <a:pt x="397" y="558"/>
                  </a:cubicBezTo>
                  <a:close/>
                </a:path>
              </a:pathLst>
            </a:custGeom>
            <a:solidFill>
              <a:srgbClr val="8FE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5" name="Freeform 140"/>
            <p:cNvSpPr>
              <a:spLocks noChangeArrowheads="1"/>
            </p:cNvSpPr>
            <p:nvPr/>
          </p:nvSpPr>
          <p:spPr bwMode="auto">
            <a:xfrm>
              <a:off x="5148263" y="5594350"/>
              <a:ext cx="863600" cy="736600"/>
            </a:xfrm>
            <a:custGeom>
              <a:avLst/>
              <a:gdLst>
                <a:gd name="T0" fmla="*/ 863600 w 397"/>
                <a:gd name="T1" fmla="*/ 651608 h 338"/>
                <a:gd name="T2" fmla="*/ 720029 w 397"/>
                <a:gd name="T3" fmla="*/ 4359 h 338"/>
                <a:gd name="T4" fmla="*/ 435063 w 397"/>
                <a:gd name="T5" fmla="*/ 54482 h 338"/>
                <a:gd name="T6" fmla="*/ 147921 w 397"/>
                <a:gd name="T7" fmla="*/ 0 h 338"/>
                <a:gd name="T8" fmla="*/ 0 w 397"/>
                <a:gd name="T9" fmla="*/ 651608 h 338"/>
                <a:gd name="T10" fmla="*/ 2175 w 397"/>
                <a:gd name="T11" fmla="*/ 651608 h 338"/>
                <a:gd name="T12" fmla="*/ 0 w 397"/>
                <a:gd name="T13" fmla="*/ 655966 h 338"/>
                <a:gd name="T14" fmla="*/ 432888 w 397"/>
                <a:gd name="T15" fmla="*/ 736600 h 338"/>
                <a:gd name="T16" fmla="*/ 863600 w 397"/>
                <a:gd name="T17" fmla="*/ 655966 h 338"/>
                <a:gd name="T18" fmla="*/ 863600 w 397"/>
                <a:gd name="T19" fmla="*/ 651608 h 3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7" h="338">
                  <a:moveTo>
                    <a:pt x="397" y="299"/>
                  </a:moveTo>
                  <a:cubicBezTo>
                    <a:pt x="331" y="2"/>
                    <a:pt x="331" y="2"/>
                    <a:pt x="331" y="2"/>
                  </a:cubicBezTo>
                  <a:cubicBezTo>
                    <a:pt x="324" y="15"/>
                    <a:pt x="268" y="25"/>
                    <a:pt x="200" y="25"/>
                  </a:cubicBezTo>
                  <a:cubicBezTo>
                    <a:pt x="128" y="25"/>
                    <a:pt x="69" y="14"/>
                    <a:pt x="68" y="0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1" y="299"/>
                    <a:pt x="1" y="299"/>
                    <a:pt x="1" y="299"/>
                  </a:cubicBezTo>
                  <a:cubicBezTo>
                    <a:pt x="0" y="300"/>
                    <a:pt x="0" y="300"/>
                    <a:pt x="0" y="301"/>
                  </a:cubicBezTo>
                  <a:cubicBezTo>
                    <a:pt x="0" y="321"/>
                    <a:pt x="89" y="338"/>
                    <a:pt x="199" y="338"/>
                  </a:cubicBezTo>
                  <a:cubicBezTo>
                    <a:pt x="309" y="338"/>
                    <a:pt x="397" y="321"/>
                    <a:pt x="397" y="301"/>
                  </a:cubicBezTo>
                  <a:cubicBezTo>
                    <a:pt x="397" y="300"/>
                    <a:pt x="397" y="300"/>
                    <a:pt x="397" y="299"/>
                  </a:cubicBezTo>
                  <a:close/>
                </a:path>
              </a:pathLst>
            </a:custGeom>
            <a:solidFill>
              <a:srgbClr val="F0C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6" name="Freeform 141"/>
            <p:cNvSpPr>
              <a:spLocks noChangeArrowheads="1"/>
            </p:cNvSpPr>
            <p:nvPr/>
          </p:nvSpPr>
          <p:spPr bwMode="auto">
            <a:xfrm>
              <a:off x="5864225" y="5580063"/>
              <a:ext cx="6350" cy="17463"/>
            </a:xfrm>
            <a:custGeom>
              <a:avLst/>
              <a:gdLst>
                <a:gd name="T0" fmla="*/ 6350 w 3"/>
                <a:gd name="T1" fmla="*/ 10914 h 8"/>
                <a:gd name="T2" fmla="*/ 0 w 3"/>
                <a:gd name="T3" fmla="*/ 0 h 8"/>
                <a:gd name="T4" fmla="*/ 4233 w 3"/>
                <a:gd name="T5" fmla="*/ 17463 h 8"/>
                <a:gd name="T6" fmla="*/ 6350 w 3"/>
                <a:gd name="T7" fmla="*/ 10914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8">
                  <a:moveTo>
                    <a:pt x="3" y="5"/>
                  </a:moveTo>
                  <a:cubicBezTo>
                    <a:pt x="3" y="3"/>
                    <a:pt x="2" y="2"/>
                    <a:pt x="0" y="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7"/>
                    <a:pt x="3" y="6"/>
                    <a:pt x="3" y="5"/>
                  </a:cubicBezTo>
                  <a:close/>
                </a:path>
              </a:pathLst>
            </a:custGeom>
            <a:solidFill>
              <a:srgbClr val="66F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7" name="Freeform 142"/>
            <p:cNvSpPr>
              <a:spLocks noChangeArrowheads="1"/>
            </p:cNvSpPr>
            <p:nvPr/>
          </p:nvSpPr>
          <p:spPr bwMode="auto">
            <a:xfrm>
              <a:off x="5295900" y="5584825"/>
              <a:ext cx="3175" cy="9525"/>
            </a:xfrm>
            <a:custGeom>
              <a:avLst/>
              <a:gdLst>
                <a:gd name="T0" fmla="*/ 0 w 1"/>
                <a:gd name="T1" fmla="*/ 7144 h 4"/>
                <a:gd name="T2" fmla="*/ 0 w 1"/>
                <a:gd name="T3" fmla="*/ 9525 h 4"/>
                <a:gd name="T4" fmla="*/ 3175 w 1"/>
                <a:gd name="T5" fmla="*/ 0 h 4"/>
                <a:gd name="T6" fmla="*/ 0 w 1"/>
                <a:gd name="T7" fmla="*/ 7144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4"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66F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8" name="Freeform 143"/>
            <p:cNvSpPr>
              <a:spLocks noChangeArrowheads="1"/>
            </p:cNvSpPr>
            <p:nvPr/>
          </p:nvSpPr>
          <p:spPr bwMode="auto">
            <a:xfrm>
              <a:off x="5295900" y="5535613"/>
              <a:ext cx="573088" cy="112713"/>
            </a:xfrm>
            <a:custGeom>
              <a:avLst/>
              <a:gdLst>
                <a:gd name="T0" fmla="*/ 287634 w 263"/>
                <a:gd name="T1" fmla="*/ 112713 h 52"/>
                <a:gd name="T2" fmla="*/ 573088 w 263"/>
                <a:gd name="T3" fmla="*/ 62859 h 52"/>
                <a:gd name="T4" fmla="*/ 568730 w 263"/>
                <a:gd name="T5" fmla="*/ 45519 h 52"/>
                <a:gd name="T6" fmla="*/ 287634 w 263"/>
                <a:gd name="T7" fmla="*/ 0 h 52"/>
                <a:gd name="T8" fmla="*/ 2179 w 263"/>
                <a:gd name="T9" fmla="*/ 49854 h 52"/>
                <a:gd name="T10" fmla="*/ 0 w 263"/>
                <a:gd name="T11" fmla="*/ 58524 h 52"/>
                <a:gd name="T12" fmla="*/ 287634 w 263"/>
                <a:gd name="T13" fmla="*/ 112713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3" h="52">
                  <a:moveTo>
                    <a:pt x="132" y="52"/>
                  </a:moveTo>
                  <a:cubicBezTo>
                    <a:pt x="200" y="52"/>
                    <a:pt x="256" y="42"/>
                    <a:pt x="263" y="29"/>
                  </a:cubicBezTo>
                  <a:cubicBezTo>
                    <a:pt x="261" y="21"/>
                    <a:pt x="261" y="21"/>
                    <a:pt x="261" y="21"/>
                  </a:cubicBezTo>
                  <a:cubicBezTo>
                    <a:pt x="250" y="9"/>
                    <a:pt x="196" y="0"/>
                    <a:pt x="132" y="0"/>
                  </a:cubicBezTo>
                  <a:cubicBezTo>
                    <a:pt x="64" y="0"/>
                    <a:pt x="8" y="10"/>
                    <a:pt x="1" y="2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41"/>
                    <a:pt x="60" y="52"/>
                    <a:pt x="132" y="52"/>
                  </a:cubicBezTo>
                  <a:close/>
                </a:path>
              </a:pathLst>
            </a:custGeom>
            <a:solidFill>
              <a:srgbClr val="FFDE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9" name="Freeform 144"/>
            <p:cNvSpPr>
              <a:spLocks noChangeArrowheads="1"/>
            </p:cNvSpPr>
            <p:nvPr/>
          </p:nvSpPr>
          <p:spPr bwMode="auto">
            <a:xfrm>
              <a:off x="5697538" y="5076825"/>
              <a:ext cx="254000" cy="1192213"/>
            </a:xfrm>
            <a:custGeom>
              <a:avLst/>
              <a:gdLst>
                <a:gd name="T0" fmla="*/ 0 w 160"/>
                <a:gd name="T1" fmla="*/ 0 h 751"/>
                <a:gd name="T2" fmla="*/ 254000 w 160"/>
                <a:gd name="T3" fmla="*/ 1168400 h 751"/>
                <a:gd name="T4" fmla="*/ 96838 w 160"/>
                <a:gd name="T5" fmla="*/ 1192213 h 751"/>
                <a:gd name="T6" fmla="*/ 0 w 160"/>
                <a:gd name="T7" fmla="*/ 0 h 7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0" h="751">
                  <a:moveTo>
                    <a:pt x="0" y="0"/>
                  </a:moveTo>
                  <a:lnTo>
                    <a:pt x="160" y="736"/>
                  </a:lnTo>
                  <a:lnTo>
                    <a:pt x="61" y="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0" name="Oval 145"/>
            <p:cNvSpPr>
              <a:spLocks noChangeArrowheads="1"/>
            </p:cNvSpPr>
            <p:nvPr/>
          </p:nvSpPr>
          <p:spPr bwMode="auto">
            <a:xfrm>
              <a:off x="5386388" y="5746750"/>
              <a:ext cx="6350" cy="6350"/>
            </a:xfrm>
            <a:prstGeom prst="ellipse">
              <a:avLst/>
            </a:prstGeom>
            <a:solidFill>
              <a:srgbClr val="FFDE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21" name="Oval 146"/>
            <p:cNvSpPr>
              <a:spLocks noChangeArrowheads="1"/>
            </p:cNvSpPr>
            <p:nvPr/>
          </p:nvSpPr>
          <p:spPr bwMode="auto">
            <a:xfrm>
              <a:off x="5341938" y="5994400"/>
              <a:ext cx="9525" cy="9525"/>
            </a:xfrm>
            <a:prstGeom prst="ellipse">
              <a:avLst/>
            </a:prstGeom>
            <a:solidFill>
              <a:srgbClr val="FFDE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22" name="Oval 147"/>
            <p:cNvSpPr>
              <a:spLocks noChangeArrowheads="1"/>
            </p:cNvSpPr>
            <p:nvPr/>
          </p:nvSpPr>
          <p:spPr bwMode="auto">
            <a:xfrm>
              <a:off x="5424488" y="5724525"/>
              <a:ext cx="38100" cy="36513"/>
            </a:xfrm>
            <a:prstGeom prst="ellipse">
              <a:avLst/>
            </a:prstGeom>
            <a:solidFill>
              <a:srgbClr val="FFDE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23" name="Oval 148"/>
            <p:cNvSpPr>
              <a:spLocks noChangeArrowheads="1"/>
            </p:cNvSpPr>
            <p:nvPr/>
          </p:nvSpPr>
          <p:spPr bwMode="auto">
            <a:xfrm>
              <a:off x="5751513" y="5900738"/>
              <a:ext cx="39688" cy="39688"/>
            </a:xfrm>
            <a:prstGeom prst="ellipse">
              <a:avLst/>
            </a:prstGeom>
            <a:solidFill>
              <a:srgbClr val="FFDE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24" name="Oval 149"/>
            <p:cNvSpPr>
              <a:spLocks noChangeArrowheads="1"/>
            </p:cNvSpPr>
            <p:nvPr/>
          </p:nvSpPr>
          <p:spPr bwMode="auto">
            <a:xfrm>
              <a:off x="5540375" y="6045200"/>
              <a:ext cx="36513" cy="36513"/>
            </a:xfrm>
            <a:prstGeom prst="ellipse">
              <a:avLst/>
            </a:prstGeom>
            <a:solidFill>
              <a:srgbClr val="FFDE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25" name="Oval 150"/>
            <p:cNvSpPr>
              <a:spLocks noChangeArrowheads="1"/>
            </p:cNvSpPr>
            <p:nvPr/>
          </p:nvSpPr>
          <p:spPr bwMode="auto">
            <a:xfrm>
              <a:off x="5681663" y="5829300"/>
              <a:ext cx="36513" cy="36513"/>
            </a:xfrm>
            <a:prstGeom prst="ellipse">
              <a:avLst/>
            </a:prstGeom>
            <a:solidFill>
              <a:srgbClr val="FFDE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26" name="Oval 151"/>
            <p:cNvSpPr>
              <a:spLocks noChangeArrowheads="1"/>
            </p:cNvSpPr>
            <p:nvPr/>
          </p:nvSpPr>
          <p:spPr bwMode="auto">
            <a:xfrm>
              <a:off x="5481638" y="6180138"/>
              <a:ext cx="36513" cy="36513"/>
            </a:xfrm>
            <a:prstGeom prst="ellipse">
              <a:avLst/>
            </a:prstGeom>
            <a:solidFill>
              <a:srgbClr val="FFDE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27" name="Oval 152"/>
            <p:cNvSpPr>
              <a:spLocks noChangeArrowheads="1"/>
            </p:cNvSpPr>
            <p:nvPr/>
          </p:nvSpPr>
          <p:spPr bwMode="auto">
            <a:xfrm>
              <a:off x="5407025" y="5689600"/>
              <a:ext cx="14288" cy="11113"/>
            </a:xfrm>
            <a:prstGeom prst="ellipse">
              <a:avLst/>
            </a:prstGeom>
            <a:solidFill>
              <a:srgbClr val="FFDE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28" name="Oval 153"/>
            <p:cNvSpPr>
              <a:spLocks noChangeArrowheads="1"/>
            </p:cNvSpPr>
            <p:nvPr/>
          </p:nvSpPr>
          <p:spPr bwMode="auto">
            <a:xfrm>
              <a:off x="5375275" y="6053138"/>
              <a:ext cx="11113" cy="14288"/>
            </a:xfrm>
            <a:prstGeom prst="ellipse">
              <a:avLst/>
            </a:prstGeom>
            <a:solidFill>
              <a:srgbClr val="FFDE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29" name="Oval 154"/>
            <p:cNvSpPr>
              <a:spLocks noChangeArrowheads="1"/>
            </p:cNvSpPr>
            <p:nvPr/>
          </p:nvSpPr>
          <p:spPr bwMode="auto">
            <a:xfrm>
              <a:off x="5716588" y="6038850"/>
              <a:ext cx="12700" cy="12700"/>
            </a:xfrm>
            <a:prstGeom prst="ellipse">
              <a:avLst/>
            </a:prstGeom>
            <a:solidFill>
              <a:srgbClr val="FFDE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30" name="Oval 155"/>
            <p:cNvSpPr>
              <a:spLocks noChangeArrowheads="1"/>
            </p:cNvSpPr>
            <p:nvPr/>
          </p:nvSpPr>
          <p:spPr bwMode="auto">
            <a:xfrm>
              <a:off x="5721350" y="6216650"/>
              <a:ext cx="12700" cy="14288"/>
            </a:xfrm>
            <a:prstGeom prst="ellipse">
              <a:avLst/>
            </a:prstGeom>
            <a:solidFill>
              <a:srgbClr val="FFDE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31" name="Oval 156"/>
            <p:cNvSpPr>
              <a:spLocks noChangeArrowheads="1"/>
            </p:cNvSpPr>
            <p:nvPr/>
          </p:nvSpPr>
          <p:spPr bwMode="auto">
            <a:xfrm>
              <a:off x="5500688" y="6140450"/>
              <a:ext cx="11113" cy="11113"/>
            </a:xfrm>
            <a:prstGeom prst="ellipse">
              <a:avLst/>
            </a:prstGeom>
            <a:solidFill>
              <a:srgbClr val="FFDE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32" name="Freeform 157"/>
            <p:cNvSpPr>
              <a:spLocks noChangeArrowheads="1"/>
            </p:cNvSpPr>
            <p:nvPr/>
          </p:nvSpPr>
          <p:spPr bwMode="auto">
            <a:xfrm>
              <a:off x="3222625" y="4772025"/>
              <a:ext cx="719138" cy="1325563"/>
            </a:xfrm>
            <a:custGeom>
              <a:avLst/>
              <a:gdLst>
                <a:gd name="T0" fmla="*/ 719138 w 330"/>
                <a:gd name="T1" fmla="*/ 1238355 h 608"/>
                <a:gd name="T2" fmla="*/ 507755 w 330"/>
                <a:gd name="T3" fmla="*/ 0 h 608"/>
                <a:gd name="T4" fmla="*/ 359569 w 330"/>
                <a:gd name="T5" fmla="*/ 56685 h 608"/>
                <a:gd name="T6" fmla="*/ 211383 w 330"/>
                <a:gd name="T7" fmla="*/ 0 h 608"/>
                <a:gd name="T8" fmla="*/ 0 w 330"/>
                <a:gd name="T9" fmla="*/ 1238355 h 608"/>
                <a:gd name="T10" fmla="*/ 2179 w 330"/>
                <a:gd name="T11" fmla="*/ 1238355 h 608"/>
                <a:gd name="T12" fmla="*/ 0 w 330"/>
                <a:gd name="T13" fmla="*/ 1240535 h 608"/>
                <a:gd name="T14" fmla="*/ 359569 w 330"/>
                <a:gd name="T15" fmla="*/ 1325563 h 608"/>
                <a:gd name="T16" fmla="*/ 719138 w 330"/>
                <a:gd name="T17" fmla="*/ 1240535 h 608"/>
                <a:gd name="T18" fmla="*/ 719138 w 330"/>
                <a:gd name="T19" fmla="*/ 1238355 h 6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0" h="608">
                  <a:moveTo>
                    <a:pt x="330" y="568"/>
                  </a:moveTo>
                  <a:cubicBezTo>
                    <a:pt x="233" y="0"/>
                    <a:pt x="233" y="0"/>
                    <a:pt x="233" y="0"/>
                  </a:cubicBezTo>
                  <a:cubicBezTo>
                    <a:pt x="165" y="26"/>
                    <a:pt x="165" y="26"/>
                    <a:pt x="165" y="26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1" y="568"/>
                    <a:pt x="1" y="568"/>
                    <a:pt x="1" y="568"/>
                  </a:cubicBezTo>
                  <a:cubicBezTo>
                    <a:pt x="0" y="568"/>
                    <a:pt x="0" y="569"/>
                    <a:pt x="0" y="569"/>
                  </a:cubicBezTo>
                  <a:cubicBezTo>
                    <a:pt x="0" y="590"/>
                    <a:pt x="74" y="608"/>
                    <a:pt x="165" y="608"/>
                  </a:cubicBezTo>
                  <a:cubicBezTo>
                    <a:pt x="256" y="608"/>
                    <a:pt x="330" y="590"/>
                    <a:pt x="330" y="569"/>
                  </a:cubicBezTo>
                  <a:cubicBezTo>
                    <a:pt x="330" y="569"/>
                    <a:pt x="330" y="568"/>
                    <a:pt x="330" y="5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3" name="Oval 158"/>
            <p:cNvSpPr>
              <a:spLocks noChangeArrowheads="1"/>
            </p:cNvSpPr>
            <p:nvPr/>
          </p:nvSpPr>
          <p:spPr bwMode="auto">
            <a:xfrm>
              <a:off x="3444875" y="4975225"/>
              <a:ext cx="285750" cy="65088"/>
            </a:xfrm>
            <a:prstGeom prst="ellipse">
              <a:avLst/>
            </a:prstGeom>
            <a:solidFill>
              <a:srgbClr val="8FE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34" name="Rectangle 159"/>
            <p:cNvSpPr>
              <a:spLocks noChangeArrowheads="1"/>
            </p:cNvSpPr>
            <p:nvPr/>
          </p:nvSpPr>
          <p:spPr bwMode="auto">
            <a:xfrm>
              <a:off x="3432175" y="4557713"/>
              <a:ext cx="301625" cy="569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35" name="Rectangle 160"/>
            <p:cNvSpPr>
              <a:spLocks noChangeArrowheads="1"/>
            </p:cNvSpPr>
            <p:nvPr/>
          </p:nvSpPr>
          <p:spPr bwMode="auto">
            <a:xfrm>
              <a:off x="3468688" y="4557713"/>
              <a:ext cx="228600" cy="569913"/>
            </a:xfrm>
            <a:prstGeom prst="rect">
              <a:avLst/>
            </a:prstGeom>
            <a:solidFill>
              <a:srgbClr val="8FE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36" name="Freeform 161"/>
            <p:cNvSpPr>
              <a:spLocks noChangeArrowheads="1"/>
            </p:cNvSpPr>
            <p:nvPr/>
          </p:nvSpPr>
          <p:spPr bwMode="auto">
            <a:xfrm>
              <a:off x="3373438" y="4437062"/>
              <a:ext cx="417513" cy="187325"/>
            </a:xfrm>
            <a:custGeom>
              <a:avLst/>
              <a:gdLst>
                <a:gd name="T0" fmla="*/ 417513 w 192"/>
                <a:gd name="T1" fmla="*/ 143761 h 86"/>
                <a:gd name="T2" fmla="*/ 208757 w 192"/>
                <a:gd name="T3" fmla="*/ 187325 h 86"/>
                <a:gd name="T4" fmla="*/ 208757 w 192"/>
                <a:gd name="T5" fmla="*/ 187325 h 86"/>
                <a:gd name="T6" fmla="*/ 0 w 192"/>
                <a:gd name="T7" fmla="*/ 143761 h 86"/>
                <a:gd name="T8" fmla="*/ 0 w 192"/>
                <a:gd name="T9" fmla="*/ 43564 h 86"/>
                <a:gd name="T10" fmla="*/ 208757 w 192"/>
                <a:gd name="T11" fmla="*/ 0 h 86"/>
                <a:gd name="T12" fmla="*/ 208757 w 192"/>
                <a:gd name="T13" fmla="*/ 0 h 86"/>
                <a:gd name="T14" fmla="*/ 417513 w 192"/>
                <a:gd name="T15" fmla="*/ 43564 h 86"/>
                <a:gd name="T16" fmla="*/ 417513 w 192"/>
                <a:gd name="T17" fmla="*/ 143761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2" h="86">
                  <a:moveTo>
                    <a:pt x="192" y="66"/>
                  </a:moveTo>
                  <a:cubicBezTo>
                    <a:pt x="192" y="77"/>
                    <a:pt x="149" y="86"/>
                    <a:pt x="96" y="86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43" y="86"/>
                    <a:pt x="0" y="77"/>
                    <a:pt x="0" y="6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43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49" y="0"/>
                    <a:pt x="192" y="9"/>
                    <a:pt x="192" y="20"/>
                  </a:cubicBezTo>
                  <a:lnTo>
                    <a:pt x="192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7" name="Freeform 162"/>
            <p:cNvSpPr>
              <a:spLocks noChangeArrowheads="1"/>
            </p:cNvSpPr>
            <p:nvPr/>
          </p:nvSpPr>
          <p:spPr bwMode="auto">
            <a:xfrm>
              <a:off x="3397250" y="4449763"/>
              <a:ext cx="371475" cy="146050"/>
            </a:xfrm>
            <a:custGeom>
              <a:avLst/>
              <a:gdLst>
                <a:gd name="T0" fmla="*/ 371475 w 171"/>
                <a:gd name="T1" fmla="*/ 111172 h 67"/>
                <a:gd name="T2" fmla="*/ 184651 w 171"/>
                <a:gd name="T3" fmla="*/ 146050 h 67"/>
                <a:gd name="T4" fmla="*/ 184651 w 171"/>
                <a:gd name="T5" fmla="*/ 146050 h 67"/>
                <a:gd name="T6" fmla="*/ 0 w 171"/>
                <a:gd name="T7" fmla="*/ 111172 h 67"/>
                <a:gd name="T8" fmla="*/ 0 w 171"/>
                <a:gd name="T9" fmla="*/ 34878 h 67"/>
                <a:gd name="T10" fmla="*/ 184651 w 171"/>
                <a:gd name="T11" fmla="*/ 0 h 67"/>
                <a:gd name="T12" fmla="*/ 184651 w 171"/>
                <a:gd name="T13" fmla="*/ 0 h 67"/>
                <a:gd name="T14" fmla="*/ 371475 w 171"/>
                <a:gd name="T15" fmla="*/ 34878 h 67"/>
                <a:gd name="T16" fmla="*/ 371475 w 171"/>
                <a:gd name="T17" fmla="*/ 111172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1" h="67">
                  <a:moveTo>
                    <a:pt x="171" y="51"/>
                  </a:moveTo>
                  <a:cubicBezTo>
                    <a:pt x="171" y="60"/>
                    <a:pt x="132" y="67"/>
                    <a:pt x="85" y="67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38" y="67"/>
                    <a:pt x="0" y="60"/>
                    <a:pt x="0" y="5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38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32" y="0"/>
                    <a:pt x="171" y="7"/>
                    <a:pt x="171" y="16"/>
                  </a:cubicBezTo>
                  <a:lnTo>
                    <a:pt x="171" y="51"/>
                  </a:lnTo>
                  <a:close/>
                </a:path>
              </a:pathLst>
            </a:custGeom>
            <a:solidFill>
              <a:srgbClr val="8FE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8" name="Oval 163"/>
            <p:cNvSpPr>
              <a:spLocks noChangeArrowheads="1"/>
            </p:cNvSpPr>
            <p:nvPr/>
          </p:nvSpPr>
          <p:spPr bwMode="auto">
            <a:xfrm>
              <a:off x="3373438" y="4437062"/>
              <a:ext cx="417513" cy="857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39" name="Oval 164"/>
            <p:cNvSpPr>
              <a:spLocks noChangeArrowheads="1"/>
            </p:cNvSpPr>
            <p:nvPr/>
          </p:nvSpPr>
          <p:spPr bwMode="auto">
            <a:xfrm>
              <a:off x="3421063" y="4454525"/>
              <a:ext cx="323850" cy="41275"/>
            </a:xfrm>
            <a:prstGeom prst="ellipse">
              <a:avLst/>
            </a:prstGeom>
            <a:solidFill>
              <a:srgbClr val="8FE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40" name="Freeform 165"/>
            <p:cNvSpPr>
              <a:spLocks noChangeArrowheads="1"/>
            </p:cNvSpPr>
            <p:nvPr/>
          </p:nvSpPr>
          <p:spPr bwMode="auto">
            <a:xfrm>
              <a:off x="3276600" y="4737100"/>
              <a:ext cx="609600" cy="1303338"/>
            </a:xfrm>
            <a:custGeom>
              <a:avLst/>
              <a:gdLst>
                <a:gd name="T0" fmla="*/ 609600 w 280"/>
                <a:gd name="T1" fmla="*/ 1216158 h 598"/>
                <a:gd name="T2" fmla="*/ 418011 w 280"/>
                <a:gd name="T3" fmla="*/ 0 h 598"/>
                <a:gd name="T4" fmla="*/ 304800 w 280"/>
                <a:gd name="T5" fmla="*/ 54487 h 598"/>
                <a:gd name="T6" fmla="*/ 193766 w 280"/>
                <a:gd name="T7" fmla="*/ 0 h 598"/>
                <a:gd name="T8" fmla="*/ 0 w 280"/>
                <a:gd name="T9" fmla="*/ 1216158 h 598"/>
                <a:gd name="T10" fmla="*/ 0 w 280"/>
                <a:gd name="T11" fmla="*/ 1216158 h 598"/>
                <a:gd name="T12" fmla="*/ 0 w 280"/>
                <a:gd name="T13" fmla="*/ 1220517 h 598"/>
                <a:gd name="T14" fmla="*/ 304800 w 280"/>
                <a:gd name="T15" fmla="*/ 1303338 h 598"/>
                <a:gd name="T16" fmla="*/ 609600 w 280"/>
                <a:gd name="T17" fmla="*/ 1220517 h 598"/>
                <a:gd name="T18" fmla="*/ 609600 w 280"/>
                <a:gd name="T19" fmla="*/ 1216158 h 5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0" h="598">
                  <a:moveTo>
                    <a:pt x="280" y="558"/>
                  </a:moveTo>
                  <a:cubicBezTo>
                    <a:pt x="192" y="0"/>
                    <a:pt x="192" y="0"/>
                    <a:pt x="192" y="0"/>
                  </a:cubicBezTo>
                  <a:cubicBezTo>
                    <a:pt x="140" y="25"/>
                    <a:pt x="140" y="25"/>
                    <a:pt x="140" y="25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9"/>
                    <a:pt x="0" y="559"/>
                    <a:pt x="0" y="560"/>
                  </a:cubicBezTo>
                  <a:cubicBezTo>
                    <a:pt x="0" y="581"/>
                    <a:pt x="63" y="598"/>
                    <a:pt x="140" y="598"/>
                  </a:cubicBezTo>
                  <a:cubicBezTo>
                    <a:pt x="217" y="598"/>
                    <a:pt x="280" y="581"/>
                    <a:pt x="280" y="560"/>
                  </a:cubicBezTo>
                  <a:cubicBezTo>
                    <a:pt x="280" y="559"/>
                    <a:pt x="280" y="559"/>
                    <a:pt x="280" y="558"/>
                  </a:cubicBezTo>
                  <a:close/>
                </a:path>
              </a:pathLst>
            </a:custGeom>
            <a:solidFill>
              <a:srgbClr val="8FE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1" name="Freeform 166"/>
            <p:cNvSpPr>
              <a:spLocks noChangeArrowheads="1"/>
            </p:cNvSpPr>
            <p:nvPr/>
          </p:nvSpPr>
          <p:spPr bwMode="auto">
            <a:xfrm>
              <a:off x="3276600" y="5302250"/>
              <a:ext cx="609600" cy="738188"/>
            </a:xfrm>
            <a:custGeom>
              <a:avLst/>
              <a:gdLst>
                <a:gd name="T0" fmla="*/ 609600 w 280"/>
                <a:gd name="T1" fmla="*/ 651086 h 339"/>
                <a:gd name="T2" fmla="*/ 507274 w 280"/>
                <a:gd name="T3" fmla="*/ 4355 h 339"/>
                <a:gd name="T4" fmla="*/ 306977 w 280"/>
                <a:gd name="T5" fmla="*/ 54439 h 339"/>
                <a:gd name="T6" fmla="*/ 104503 w 280"/>
                <a:gd name="T7" fmla="*/ 0 h 339"/>
                <a:gd name="T8" fmla="*/ 0 w 280"/>
                <a:gd name="T9" fmla="*/ 651086 h 339"/>
                <a:gd name="T10" fmla="*/ 0 w 280"/>
                <a:gd name="T11" fmla="*/ 651086 h 339"/>
                <a:gd name="T12" fmla="*/ 0 w 280"/>
                <a:gd name="T13" fmla="*/ 655441 h 339"/>
                <a:gd name="T14" fmla="*/ 304800 w 280"/>
                <a:gd name="T15" fmla="*/ 738188 h 339"/>
                <a:gd name="T16" fmla="*/ 609600 w 280"/>
                <a:gd name="T17" fmla="*/ 655441 h 339"/>
                <a:gd name="T18" fmla="*/ 609600 w 280"/>
                <a:gd name="T19" fmla="*/ 651086 h 3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0" h="339">
                  <a:moveTo>
                    <a:pt x="280" y="299"/>
                  </a:moveTo>
                  <a:cubicBezTo>
                    <a:pt x="233" y="2"/>
                    <a:pt x="233" y="2"/>
                    <a:pt x="233" y="2"/>
                  </a:cubicBezTo>
                  <a:cubicBezTo>
                    <a:pt x="228" y="15"/>
                    <a:pt x="189" y="25"/>
                    <a:pt x="141" y="25"/>
                  </a:cubicBezTo>
                  <a:cubicBezTo>
                    <a:pt x="90" y="25"/>
                    <a:pt x="48" y="14"/>
                    <a:pt x="48" y="0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00"/>
                    <a:pt x="0" y="300"/>
                    <a:pt x="0" y="301"/>
                  </a:cubicBezTo>
                  <a:cubicBezTo>
                    <a:pt x="0" y="322"/>
                    <a:pt x="63" y="339"/>
                    <a:pt x="140" y="339"/>
                  </a:cubicBezTo>
                  <a:cubicBezTo>
                    <a:pt x="217" y="339"/>
                    <a:pt x="280" y="322"/>
                    <a:pt x="280" y="301"/>
                  </a:cubicBezTo>
                  <a:cubicBezTo>
                    <a:pt x="280" y="300"/>
                    <a:pt x="280" y="300"/>
                    <a:pt x="280" y="299"/>
                  </a:cubicBezTo>
                  <a:close/>
                </a:path>
              </a:pathLst>
            </a:custGeom>
            <a:solidFill>
              <a:srgbClr val="AA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2" name="Freeform 167"/>
            <p:cNvSpPr>
              <a:spLocks noChangeArrowheads="1"/>
            </p:cNvSpPr>
            <p:nvPr/>
          </p:nvSpPr>
          <p:spPr bwMode="auto">
            <a:xfrm>
              <a:off x="3781425" y="5287963"/>
              <a:ext cx="4763" cy="17463"/>
            </a:xfrm>
            <a:custGeom>
              <a:avLst/>
              <a:gdLst>
                <a:gd name="T0" fmla="*/ 4763 w 2"/>
                <a:gd name="T1" fmla="*/ 10914 h 8"/>
                <a:gd name="T2" fmla="*/ 0 w 2"/>
                <a:gd name="T3" fmla="*/ 0 h 8"/>
                <a:gd name="T4" fmla="*/ 2382 w 2"/>
                <a:gd name="T5" fmla="*/ 17463 h 8"/>
                <a:gd name="T6" fmla="*/ 4763 w 2"/>
                <a:gd name="T7" fmla="*/ 10914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8">
                  <a:moveTo>
                    <a:pt x="2" y="5"/>
                  </a:moveTo>
                  <a:cubicBezTo>
                    <a:pt x="2" y="4"/>
                    <a:pt x="1" y="2"/>
                    <a:pt x="0" y="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7"/>
                    <a:pt x="2" y="6"/>
                    <a:pt x="2" y="5"/>
                  </a:cubicBezTo>
                  <a:close/>
                </a:path>
              </a:pathLst>
            </a:custGeom>
            <a:solidFill>
              <a:srgbClr val="66F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3" name="Freeform 168"/>
            <p:cNvSpPr>
              <a:spLocks noChangeArrowheads="1"/>
            </p:cNvSpPr>
            <p:nvPr/>
          </p:nvSpPr>
          <p:spPr bwMode="auto">
            <a:xfrm>
              <a:off x="3381375" y="5295900"/>
              <a:ext cx="0" cy="6350"/>
            </a:xfrm>
            <a:custGeom>
              <a:avLst/>
              <a:gdLst>
                <a:gd name="T0" fmla="*/ 0 w 1"/>
                <a:gd name="T1" fmla="*/ 4233 h 3"/>
                <a:gd name="T2" fmla="*/ 0 w 1"/>
                <a:gd name="T3" fmla="*/ 6350 h 3"/>
                <a:gd name="T4" fmla="*/ 0 w 1"/>
                <a:gd name="T5" fmla="*/ 0 h 3"/>
                <a:gd name="T6" fmla="*/ 0 w 1"/>
                <a:gd name="T7" fmla="*/ 4233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cubicBezTo>
                    <a:pt x="0" y="2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66F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4" name="Freeform 169"/>
            <p:cNvSpPr>
              <a:spLocks noChangeArrowheads="1"/>
            </p:cNvSpPr>
            <p:nvPr/>
          </p:nvSpPr>
          <p:spPr bwMode="auto">
            <a:xfrm>
              <a:off x="3381375" y="5243513"/>
              <a:ext cx="403225" cy="112713"/>
            </a:xfrm>
            <a:custGeom>
              <a:avLst/>
              <a:gdLst>
                <a:gd name="T0" fmla="*/ 202702 w 185"/>
                <a:gd name="T1" fmla="*/ 112713 h 52"/>
                <a:gd name="T2" fmla="*/ 403225 w 185"/>
                <a:gd name="T3" fmla="*/ 62859 h 52"/>
                <a:gd name="T4" fmla="*/ 401045 w 185"/>
                <a:gd name="T5" fmla="*/ 45519 h 52"/>
                <a:gd name="T6" fmla="*/ 202702 w 185"/>
                <a:gd name="T7" fmla="*/ 0 h 52"/>
                <a:gd name="T8" fmla="*/ 0 w 185"/>
                <a:gd name="T9" fmla="*/ 52021 h 52"/>
                <a:gd name="T10" fmla="*/ 0 w 185"/>
                <a:gd name="T11" fmla="*/ 58524 h 52"/>
                <a:gd name="T12" fmla="*/ 202702 w 185"/>
                <a:gd name="T13" fmla="*/ 112713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5" h="52">
                  <a:moveTo>
                    <a:pt x="93" y="52"/>
                  </a:moveTo>
                  <a:cubicBezTo>
                    <a:pt x="141" y="52"/>
                    <a:pt x="180" y="42"/>
                    <a:pt x="185" y="29"/>
                  </a:cubicBezTo>
                  <a:cubicBezTo>
                    <a:pt x="184" y="21"/>
                    <a:pt x="184" y="21"/>
                    <a:pt x="184" y="21"/>
                  </a:cubicBezTo>
                  <a:cubicBezTo>
                    <a:pt x="176" y="9"/>
                    <a:pt x="138" y="0"/>
                    <a:pt x="93" y="0"/>
                  </a:cubicBezTo>
                  <a:cubicBezTo>
                    <a:pt x="45" y="0"/>
                    <a:pt x="5" y="11"/>
                    <a:pt x="0" y="2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42" y="52"/>
                    <a:pt x="93" y="52"/>
                  </a:cubicBezTo>
                  <a:close/>
                </a:path>
              </a:pathLst>
            </a:custGeom>
            <a:solidFill>
              <a:srgbClr val="E15C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5" name="Rectangle 170"/>
            <p:cNvSpPr>
              <a:spLocks noChangeArrowheads="1"/>
            </p:cNvSpPr>
            <p:nvPr/>
          </p:nvSpPr>
          <p:spPr bwMode="auto">
            <a:xfrm>
              <a:off x="2644775" y="5229225"/>
              <a:ext cx="171450" cy="349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46" name="Freeform 171"/>
            <p:cNvSpPr>
              <a:spLocks noChangeArrowheads="1"/>
            </p:cNvSpPr>
            <p:nvPr/>
          </p:nvSpPr>
          <p:spPr bwMode="auto">
            <a:xfrm>
              <a:off x="2462213" y="5478463"/>
              <a:ext cx="536575" cy="463550"/>
            </a:xfrm>
            <a:custGeom>
              <a:avLst/>
              <a:gdLst>
                <a:gd name="T0" fmla="*/ 84722 w 247"/>
                <a:gd name="T1" fmla="*/ 463550 h 213"/>
                <a:gd name="T2" fmla="*/ 451853 w 247"/>
                <a:gd name="T3" fmla="*/ 463550 h 213"/>
                <a:gd name="T4" fmla="*/ 536575 w 247"/>
                <a:gd name="T5" fmla="*/ 267684 h 213"/>
                <a:gd name="T6" fmla="*/ 267201 w 247"/>
                <a:gd name="T7" fmla="*/ 0 h 213"/>
                <a:gd name="T8" fmla="*/ 0 w 247"/>
                <a:gd name="T9" fmla="*/ 267684 h 213"/>
                <a:gd name="T10" fmla="*/ 84722 w 247"/>
                <a:gd name="T11" fmla="*/ 463550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7" h="213">
                  <a:moveTo>
                    <a:pt x="39" y="213"/>
                  </a:moveTo>
                  <a:cubicBezTo>
                    <a:pt x="208" y="213"/>
                    <a:pt x="208" y="213"/>
                    <a:pt x="208" y="213"/>
                  </a:cubicBezTo>
                  <a:cubicBezTo>
                    <a:pt x="232" y="191"/>
                    <a:pt x="247" y="159"/>
                    <a:pt x="247" y="123"/>
                  </a:cubicBezTo>
                  <a:cubicBezTo>
                    <a:pt x="247" y="55"/>
                    <a:pt x="192" y="0"/>
                    <a:pt x="123" y="0"/>
                  </a:cubicBezTo>
                  <a:cubicBezTo>
                    <a:pt x="55" y="0"/>
                    <a:pt x="0" y="55"/>
                    <a:pt x="0" y="123"/>
                  </a:cubicBezTo>
                  <a:cubicBezTo>
                    <a:pt x="0" y="159"/>
                    <a:pt x="15" y="191"/>
                    <a:pt x="39" y="2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7" name="Freeform 172"/>
            <p:cNvSpPr>
              <a:spLocks noChangeArrowheads="1"/>
            </p:cNvSpPr>
            <p:nvPr/>
          </p:nvSpPr>
          <p:spPr bwMode="auto">
            <a:xfrm>
              <a:off x="2503488" y="5519738"/>
              <a:ext cx="454025" cy="422275"/>
            </a:xfrm>
            <a:custGeom>
              <a:avLst/>
              <a:gdLst>
                <a:gd name="T0" fmla="*/ 110791 w 209"/>
                <a:gd name="T1" fmla="*/ 422275 h 194"/>
                <a:gd name="T2" fmla="*/ 341062 w 209"/>
                <a:gd name="T3" fmla="*/ 422275 h 194"/>
                <a:gd name="T4" fmla="*/ 454025 w 209"/>
                <a:gd name="T5" fmla="*/ 226374 h 194"/>
                <a:gd name="T6" fmla="*/ 225926 w 209"/>
                <a:gd name="T7" fmla="*/ 0 h 194"/>
                <a:gd name="T8" fmla="*/ 0 w 209"/>
                <a:gd name="T9" fmla="*/ 226374 h 194"/>
                <a:gd name="T10" fmla="*/ 110791 w 209"/>
                <a:gd name="T11" fmla="*/ 422275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9" h="194">
                  <a:moveTo>
                    <a:pt x="51" y="194"/>
                  </a:moveTo>
                  <a:cubicBezTo>
                    <a:pt x="157" y="194"/>
                    <a:pt x="157" y="194"/>
                    <a:pt x="157" y="194"/>
                  </a:cubicBezTo>
                  <a:cubicBezTo>
                    <a:pt x="188" y="176"/>
                    <a:pt x="209" y="143"/>
                    <a:pt x="209" y="104"/>
                  </a:cubicBezTo>
                  <a:cubicBezTo>
                    <a:pt x="209" y="46"/>
                    <a:pt x="162" y="0"/>
                    <a:pt x="104" y="0"/>
                  </a:cubicBezTo>
                  <a:cubicBezTo>
                    <a:pt x="47" y="0"/>
                    <a:pt x="0" y="46"/>
                    <a:pt x="0" y="104"/>
                  </a:cubicBezTo>
                  <a:cubicBezTo>
                    <a:pt x="0" y="143"/>
                    <a:pt x="21" y="176"/>
                    <a:pt x="51" y="194"/>
                  </a:cubicBezTo>
                  <a:close/>
                </a:path>
              </a:pathLst>
            </a:custGeom>
            <a:solidFill>
              <a:srgbClr val="8FE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8" name="Rectangle 173"/>
            <p:cNvSpPr>
              <a:spLocks noChangeArrowheads="1"/>
            </p:cNvSpPr>
            <p:nvPr/>
          </p:nvSpPr>
          <p:spPr bwMode="auto">
            <a:xfrm>
              <a:off x="2679700" y="5229225"/>
              <a:ext cx="101600" cy="349250"/>
            </a:xfrm>
            <a:prstGeom prst="rect">
              <a:avLst/>
            </a:prstGeom>
            <a:solidFill>
              <a:srgbClr val="8FE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49" name="Freeform 174"/>
            <p:cNvSpPr>
              <a:spLocks noChangeArrowheads="1"/>
            </p:cNvSpPr>
            <p:nvPr/>
          </p:nvSpPr>
          <p:spPr bwMode="auto">
            <a:xfrm>
              <a:off x="2611438" y="5106988"/>
              <a:ext cx="236538" cy="188913"/>
            </a:xfrm>
            <a:custGeom>
              <a:avLst/>
              <a:gdLst>
                <a:gd name="T0" fmla="*/ 236538 w 109"/>
                <a:gd name="T1" fmla="*/ 144980 h 86"/>
                <a:gd name="T2" fmla="*/ 117184 w 109"/>
                <a:gd name="T3" fmla="*/ 188913 h 86"/>
                <a:gd name="T4" fmla="*/ 117184 w 109"/>
                <a:gd name="T5" fmla="*/ 188913 h 86"/>
                <a:gd name="T6" fmla="*/ 0 w 109"/>
                <a:gd name="T7" fmla="*/ 144980 h 86"/>
                <a:gd name="T8" fmla="*/ 0 w 109"/>
                <a:gd name="T9" fmla="*/ 43933 h 86"/>
                <a:gd name="T10" fmla="*/ 117184 w 109"/>
                <a:gd name="T11" fmla="*/ 0 h 86"/>
                <a:gd name="T12" fmla="*/ 117184 w 109"/>
                <a:gd name="T13" fmla="*/ 0 h 86"/>
                <a:gd name="T14" fmla="*/ 236538 w 109"/>
                <a:gd name="T15" fmla="*/ 43933 h 86"/>
                <a:gd name="T16" fmla="*/ 236538 w 109"/>
                <a:gd name="T17" fmla="*/ 144980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" h="86">
                  <a:moveTo>
                    <a:pt x="109" y="66"/>
                  </a:moveTo>
                  <a:cubicBezTo>
                    <a:pt x="109" y="77"/>
                    <a:pt x="85" y="86"/>
                    <a:pt x="54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24" y="86"/>
                    <a:pt x="0" y="77"/>
                    <a:pt x="0" y="6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2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85" y="0"/>
                    <a:pt x="109" y="9"/>
                    <a:pt x="109" y="20"/>
                  </a:cubicBezTo>
                  <a:lnTo>
                    <a:pt x="109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0" name="Freeform 175"/>
            <p:cNvSpPr>
              <a:spLocks noChangeArrowheads="1"/>
            </p:cNvSpPr>
            <p:nvPr/>
          </p:nvSpPr>
          <p:spPr bwMode="auto">
            <a:xfrm>
              <a:off x="2638425" y="5122863"/>
              <a:ext cx="184150" cy="144463"/>
            </a:xfrm>
            <a:custGeom>
              <a:avLst/>
              <a:gdLst>
                <a:gd name="T0" fmla="*/ 184150 w 85"/>
                <a:gd name="T1" fmla="*/ 111631 h 66"/>
                <a:gd name="T2" fmla="*/ 90992 w 85"/>
                <a:gd name="T3" fmla="*/ 144463 h 66"/>
                <a:gd name="T4" fmla="*/ 90992 w 85"/>
                <a:gd name="T5" fmla="*/ 144463 h 66"/>
                <a:gd name="T6" fmla="*/ 0 w 85"/>
                <a:gd name="T7" fmla="*/ 111631 h 66"/>
                <a:gd name="T8" fmla="*/ 0 w 85"/>
                <a:gd name="T9" fmla="*/ 35021 h 66"/>
                <a:gd name="T10" fmla="*/ 90992 w 85"/>
                <a:gd name="T11" fmla="*/ 0 h 66"/>
                <a:gd name="T12" fmla="*/ 90992 w 85"/>
                <a:gd name="T13" fmla="*/ 0 h 66"/>
                <a:gd name="T14" fmla="*/ 184150 w 85"/>
                <a:gd name="T15" fmla="*/ 35021 h 66"/>
                <a:gd name="T16" fmla="*/ 184150 w 85"/>
                <a:gd name="T17" fmla="*/ 111631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" h="66">
                  <a:moveTo>
                    <a:pt x="85" y="51"/>
                  </a:moveTo>
                  <a:cubicBezTo>
                    <a:pt x="85" y="59"/>
                    <a:pt x="66" y="66"/>
                    <a:pt x="42" y="66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19" y="66"/>
                    <a:pt x="0" y="59"/>
                    <a:pt x="0" y="5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19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66" y="0"/>
                    <a:pt x="85" y="7"/>
                    <a:pt x="85" y="16"/>
                  </a:cubicBezTo>
                  <a:lnTo>
                    <a:pt x="85" y="51"/>
                  </a:lnTo>
                  <a:close/>
                </a:path>
              </a:pathLst>
            </a:custGeom>
            <a:solidFill>
              <a:srgbClr val="8FE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1" name="Freeform 176"/>
            <p:cNvSpPr>
              <a:spLocks noChangeArrowheads="1"/>
            </p:cNvSpPr>
            <p:nvPr/>
          </p:nvSpPr>
          <p:spPr bwMode="auto">
            <a:xfrm>
              <a:off x="2505075" y="5664200"/>
              <a:ext cx="450850" cy="84138"/>
            </a:xfrm>
            <a:custGeom>
              <a:avLst/>
              <a:gdLst>
                <a:gd name="T0" fmla="*/ 224336 w 207"/>
                <a:gd name="T1" fmla="*/ 84138 h 39"/>
                <a:gd name="T2" fmla="*/ 450850 w 207"/>
                <a:gd name="T3" fmla="*/ 49620 h 39"/>
                <a:gd name="T4" fmla="*/ 446494 w 207"/>
                <a:gd name="T5" fmla="*/ 32361 h 39"/>
                <a:gd name="T6" fmla="*/ 224336 w 207"/>
                <a:gd name="T7" fmla="*/ 0 h 39"/>
                <a:gd name="T8" fmla="*/ 4356 w 207"/>
                <a:gd name="T9" fmla="*/ 32361 h 39"/>
                <a:gd name="T10" fmla="*/ 0 w 207"/>
                <a:gd name="T11" fmla="*/ 49620 h 39"/>
                <a:gd name="T12" fmla="*/ 224336 w 207"/>
                <a:gd name="T13" fmla="*/ 84138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7" h="39">
                  <a:moveTo>
                    <a:pt x="103" y="39"/>
                  </a:moveTo>
                  <a:cubicBezTo>
                    <a:pt x="155" y="39"/>
                    <a:pt x="197" y="32"/>
                    <a:pt x="207" y="23"/>
                  </a:cubicBezTo>
                  <a:cubicBezTo>
                    <a:pt x="206" y="20"/>
                    <a:pt x="206" y="17"/>
                    <a:pt x="205" y="15"/>
                  </a:cubicBezTo>
                  <a:cubicBezTo>
                    <a:pt x="193" y="6"/>
                    <a:pt x="152" y="0"/>
                    <a:pt x="103" y="0"/>
                  </a:cubicBezTo>
                  <a:cubicBezTo>
                    <a:pt x="55" y="0"/>
                    <a:pt x="14" y="6"/>
                    <a:pt x="2" y="15"/>
                  </a:cubicBezTo>
                  <a:cubicBezTo>
                    <a:pt x="1" y="17"/>
                    <a:pt x="0" y="20"/>
                    <a:pt x="0" y="23"/>
                  </a:cubicBezTo>
                  <a:cubicBezTo>
                    <a:pt x="10" y="32"/>
                    <a:pt x="52" y="39"/>
                    <a:pt x="103" y="39"/>
                  </a:cubicBezTo>
                  <a:close/>
                </a:path>
              </a:pathLst>
            </a:custGeom>
            <a:solidFill>
              <a:srgbClr val="DCE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2" name="Freeform 177"/>
            <p:cNvSpPr>
              <a:spLocks noChangeArrowheads="1"/>
            </p:cNvSpPr>
            <p:nvPr/>
          </p:nvSpPr>
          <p:spPr bwMode="auto">
            <a:xfrm>
              <a:off x="2503488" y="5713413"/>
              <a:ext cx="454025" cy="228600"/>
            </a:xfrm>
            <a:custGeom>
              <a:avLst/>
              <a:gdLst>
                <a:gd name="T0" fmla="*/ 110791 w 209"/>
                <a:gd name="T1" fmla="*/ 228600 h 105"/>
                <a:gd name="T2" fmla="*/ 341062 w 209"/>
                <a:gd name="T3" fmla="*/ 228600 h 105"/>
                <a:gd name="T4" fmla="*/ 454025 w 209"/>
                <a:gd name="T5" fmla="*/ 32657 h 105"/>
                <a:gd name="T6" fmla="*/ 451853 w 209"/>
                <a:gd name="T7" fmla="*/ 0 h 105"/>
                <a:gd name="T8" fmla="*/ 225926 w 209"/>
                <a:gd name="T9" fmla="*/ 34834 h 105"/>
                <a:gd name="T10" fmla="*/ 2172 w 209"/>
                <a:gd name="T11" fmla="*/ 0 h 105"/>
                <a:gd name="T12" fmla="*/ 0 w 209"/>
                <a:gd name="T13" fmla="*/ 32657 h 105"/>
                <a:gd name="T14" fmla="*/ 110791 w 209"/>
                <a:gd name="T15" fmla="*/ 228600 h 1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9" h="105">
                  <a:moveTo>
                    <a:pt x="51" y="105"/>
                  </a:moveTo>
                  <a:cubicBezTo>
                    <a:pt x="157" y="105"/>
                    <a:pt x="157" y="105"/>
                    <a:pt x="157" y="105"/>
                  </a:cubicBezTo>
                  <a:cubicBezTo>
                    <a:pt x="188" y="87"/>
                    <a:pt x="209" y="54"/>
                    <a:pt x="209" y="15"/>
                  </a:cubicBezTo>
                  <a:cubicBezTo>
                    <a:pt x="209" y="10"/>
                    <a:pt x="209" y="5"/>
                    <a:pt x="208" y="0"/>
                  </a:cubicBezTo>
                  <a:cubicBezTo>
                    <a:pt x="198" y="9"/>
                    <a:pt x="156" y="16"/>
                    <a:pt x="104" y="16"/>
                  </a:cubicBezTo>
                  <a:cubicBezTo>
                    <a:pt x="53" y="16"/>
                    <a:pt x="11" y="9"/>
                    <a:pt x="1" y="0"/>
                  </a:cubicBezTo>
                  <a:cubicBezTo>
                    <a:pt x="0" y="5"/>
                    <a:pt x="0" y="10"/>
                    <a:pt x="0" y="15"/>
                  </a:cubicBezTo>
                  <a:cubicBezTo>
                    <a:pt x="0" y="54"/>
                    <a:pt x="21" y="87"/>
                    <a:pt x="51" y="1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3" name="Oval 178"/>
            <p:cNvSpPr>
              <a:spLocks noChangeArrowheads="1"/>
            </p:cNvSpPr>
            <p:nvPr/>
          </p:nvSpPr>
          <p:spPr bwMode="auto">
            <a:xfrm>
              <a:off x="2611438" y="5106988"/>
              <a:ext cx="236538" cy="87313"/>
            </a:xfrm>
            <a:prstGeom prst="ellipse">
              <a:avLst/>
            </a:prstGeom>
            <a:solidFill>
              <a:srgbClr val="334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54" name="Oval 179"/>
            <p:cNvSpPr>
              <a:spLocks noChangeArrowheads="1"/>
            </p:cNvSpPr>
            <p:nvPr/>
          </p:nvSpPr>
          <p:spPr bwMode="auto">
            <a:xfrm>
              <a:off x="2668588" y="5124450"/>
              <a:ext cx="123825" cy="42863"/>
            </a:xfrm>
            <a:prstGeom prst="ellipse">
              <a:avLst/>
            </a:prstGeom>
            <a:solidFill>
              <a:srgbClr val="8FE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55" name="Freeform 180"/>
            <p:cNvSpPr>
              <a:spLocks noChangeArrowheads="1"/>
            </p:cNvSpPr>
            <p:nvPr/>
          </p:nvSpPr>
          <p:spPr bwMode="auto">
            <a:xfrm>
              <a:off x="2546350" y="5892800"/>
              <a:ext cx="387350" cy="49213"/>
            </a:xfrm>
            <a:custGeom>
              <a:avLst/>
              <a:gdLst>
                <a:gd name="T0" fmla="*/ 346075 w 244"/>
                <a:gd name="T1" fmla="*/ 49213 h 31"/>
                <a:gd name="T2" fmla="*/ 0 w 244"/>
                <a:gd name="T3" fmla="*/ 49213 h 31"/>
                <a:gd name="T4" fmla="*/ 0 w 244"/>
                <a:gd name="T5" fmla="*/ 0 h 31"/>
                <a:gd name="T6" fmla="*/ 387350 w 244"/>
                <a:gd name="T7" fmla="*/ 0 h 31"/>
                <a:gd name="T8" fmla="*/ 346075 w 244"/>
                <a:gd name="T9" fmla="*/ 49213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4" h="31">
                  <a:moveTo>
                    <a:pt x="218" y="31"/>
                  </a:moveTo>
                  <a:lnTo>
                    <a:pt x="0" y="31"/>
                  </a:lnTo>
                  <a:lnTo>
                    <a:pt x="0" y="0"/>
                  </a:lnTo>
                  <a:lnTo>
                    <a:pt x="244" y="0"/>
                  </a:lnTo>
                  <a:lnTo>
                    <a:pt x="218" y="31"/>
                  </a:lnTo>
                  <a:close/>
                </a:path>
              </a:pathLst>
            </a:custGeom>
            <a:solidFill>
              <a:srgbClr val="334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6" name="Freeform 181"/>
            <p:cNvSpPr>
              <a:spLocks noChangeArrowheads="1"/>
            </p:cNvSpPr>
            <p:nvPr/>
          </p:nvSpPr>
          <p:spPr bwMode="auto">
            <a:xfrm>
              <a:off x="1103313" y="5743575"/>
              <a:ext cx="1247775" cy="504825"/>
            </a:xfrm>
            <a:custGeom>
              <a:avLst/>
              <a:gdLst>
                <a:gd name="T0" fmla="*/ 139700 w 786"/>
                <a:gd name="T1" fmla="*/ 9525 h 318"/>
                <a:gd name="T2" fmla="*/ 0 w 786"/>
                <a:gd name="T3" fmla="*/ 344488 h 318"/>
                <a:gd name="T4" fmla="*/ 46038 w 786"/>
                <a:gd name="T5" fmla="*/ 400050 h 318"/>
                <a:gd name="T6" fmla="*/ 234950 w 786"/>
                <a:gd name="T7" fmla="*/ 460375 h 318"/>
                <a:gd name="T8" fmla="*/ 796925 w 786"/>
                <a:gd name="T9" fmla="*/ 504825 h 318"/>
                <a:gd name="T10" fmla="*/ 1247775 w 786"/>
                <a:gd name="T11" fmla="*/ 368300 h 318"/>
                <a:gd name="T12" fmla="*/ 1081088 w 786"/>
                <a:gd name="T13" fmla="*/ 0 h 318"/>
                <a:gd name="T14" fmla="*/ 139700 w 786"/>
                <a:gd name="T15" fmla="*/ 9525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86" h="318">
                  <a:moveTo>
                    <a:pt x="88" y="6"/>
                  </a:moveTo>
                  <a:lnTo>
                    <a:pt x="0" y="217"/>
                  </a:lnTo>
                  <a:lnTo>
                    <a:pt x="29" y="252"/>
                  </a:lnTo>
                  <a:lnTo>
                    <a:pt x="148" y="290"/>
                  </a:lnTo>
                  <a:lnTo>
                    <a:pt x="502" y="318"/>
                  </a:lnTo>
                  <a:lnTo>
                    <a:pt x="786" y="232"/>
                  </a:lnTo>
                  <a:lnTo>
                    <a:pt x="681" y="0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E8B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7" name="Oval 182"/>
            <p:cNvSpPr>
              <a:spLocks noChangeArrowheads="1"/>
            </p:cNvSpPr>
            <p:nvPr/>
          </p:nvSpPr>
          <p:spPr bwMode="auto">
            <a:xfrm>
              <a:off x="1289050" y="5667375"/>
              <a:ext cx="895350" cy="155575"/>
            </a:xfrm>
            <a:prstGeom prst="ellipse">
              <a:avLst/>
            </a:prstGeom>
            <a:solidFill>
              <a:srgbClr val="F0C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58" name="Freeform 183"/>
            <p:cNvSpPr>
              <a:spLocks noEditPoints="1" noChangeArrowheads="1"/>
            </p:cNvSpPr>
            <p:nvPr/>
          </p:nvSpPr>
          <p:spPr bwMode="auto">
            <a:xfrm>
              <a:off x="1068388" y="4533900"/>
              <a:ext cx="1327150" cy="1755775"/>
            </a:xfrm>
            <a:custGeom>
              <a:avLst/>
              <a:gdLst>
                <a:gd name="T0" fmla="*/ 1324974 w 610"/>
                <a:gd name="T1" fmla="*/ 1546391 h 805"/>
                <a:gd name="T2" fmla="*/ 1324974 w 610"/>
                <a:gd name="T3" fmla="*/ 1546391 h 805"/>
                <a:gd name="T4" fmla="*/ 846330 w 610"/>
                <a:gd name="T5" fmla="*/ 791735 h 805"/>
                <a:gd name="T6" fmla="*/ 850681 w 610"/>
                <a:gd name="T7" fmla="*/ 292266 h 805"/>
                <a:gd name="T8" fmla="*/ 922478 w 610"/>
                <a:gd name="T9" fmla="*/ 246463 h 805"/>
                <a:gd name="T10" fmla="*/ 922478 w 610"/>
                <a:gd name="T11" fmla="*/ 71976 h 805"/>
                <a:gd name="T12" fmla="*/ 922478 w 610"/>
                <a:gd name="T13" fmla="*/ 71976 h 805"/>
                <a:gd name="T14" fmla="*/ 678805 w 610"/>
                <a:gd name="T15" fmla="*/ 2181 h 805"/>
                <a:gd name="T16" fmla="*/ 432955 w 610"/>
                <a:gd name="T17" fmla="*/ 67614 h 805"/>
                <a:gd name="T18" fmla="*/ 432955 w 610"/>
                <a:gd name="T19" fmla="*/ 67614 h 805"/>
                <a:gd name="T20" fmla="*/ 430780 w 610"/>
                <a:gd name="T21" fmla="*/ 244282 h 805"/>
                <a:gd name="T22" fmla="*/ 430780 w 610"/>
                <a:gd name="T23" fmla="*/ 244282 h 805"/>
                <a:gd name="T24" fmla="*/ 500401 w 610"/>
                <a:gd name="T25" fmla="*/ 290085 h 805"/>
                <a:gd name="T26" fmla="*/ 496050 w 610"/>
                <a:gd name="T27" fmla="*/ 789553 h 805"/>
                <a:gd name="T28" fmla="*/ 4351 w 610"/>
                <a:gd name="T29" fmla="*/ 1533304 h 805"/>
                <a:gd name="T30" fmla="*/ 4351 w 610"/>
                <a:gd name="T31" fmla="*/ 1533304 h 805"/>
                <a:gd name="T32" fmla="*/ 0 w 610"/>
                <a:gd name="T33" fmla="*/ 1552934 h 805"/>
                <a:gd name="T34" fmla="*/ 663575 w 610"/>
                <a:gd name="T35" fmla="*/ 1751413 h 805"/>
                <a:gd name="T36" fmla="*/ 667926 w 610"/>
                <a:gd name="T37" fmla="*/ 1751413 h 805"/>
                <a:gd name="T38" fmla="*/ 674453 w 610"/>
                <a:gd name="T39" fmla="*/ 1751413 h 805"/>
                <a:gd name="T40" fmla="*/ 1327150 w 610"/>
                <a:gd name="T41" fmla="*/ 1566020 h 805"/>
                <a:gd name="T42" fmla="*/ 1324974 w 610"/>
                <a:gd name="T43" fmla="*/ 1546391 h 805"/>
                <a:gd name="T44" fmla="*/ 676629 w 610"/>
                <a:gd name="T45" fmla="*/ 37078 h 805"/>
                <a:gd name="T46" fmla="*/ 850681 w 610"/>
                <a:gd name="T47" fmla="*/ 87243 h 805"/>
                <a:gd name="T48" fmla="*/ 676629 w 610"/>
                <a:gd name="T49" fmla="*/ 137408 h 805"/>
                <a:gd name="T50" fmla="*/ 502576 w 610"/>
                <a:gd name="T51" fmla="*/ 85062 h 805"/>
                <a:gd name="T52" fmla="*/ 676629 w 610"/>
                <a:gd name="T53" fmla="*/ 37078 h 805"/>
                <a:gd name="T54" fmla="*/ 674453 w 610"/>
                <a:gd name="T55" fmla="*/ 1681618 h 805"/>
                <a:gd name="T56" fmla="*/ 672278 w 610"/>
                <a:gd name="T57" fmla="*/ 1681618 h 805"/>
                <a:gd name="T58" fmla="*/ 667926 w 610"/>
                <a:gd name="T59" fmla="*/ 1681618 h 805"/>
                <a:gd name="T60" fmla="*/ 663575 w 610"/>
                <a:gd name="T61" fmla="*/ 1681618 h 805"/>
                <a:gd name="T62" fmla="*/ 71797 w 610"/>
                <a:gd name="T63" fmla="*/ 1552934 h 805"/>
                <a:gd name="T64" fmla="*/ 89202 w 610"/>
                <a:gd name="T65" fmla="*/ 1502769 h 805"/>
                <a:gd name="T66" fmla="*/ 543914 w 610"/>
                <a:gd name="T67" fmla="*/ 841900 h 805"/>
                <a:gd name="T68" fmla="*/ 565670 w 610"/>
                <a:gd name="T69" fmla="*/ 820089 h 805"/>
                <a:gd name="T70" fmla="*/ 565670 w 610"/>
                <a:gd name="T71" fmla="*/ 789553 h 805"/>
                <a:gd name="T72" fmla="*/ 570022 w 610"/>
                <a:gd name="T73" fmla="*/ 303171 h 805"/>
                <a:gd name="T74" fmla="*/ 676629 w 610"/>
                <a:gd name="T75" fmla="*/ 311895 h 805"/>
                <a:gd name="T76" fmla="*/ 781060 w 610"/>
                <a:gd name="T77" fmla="*/ 305352 h 805"/>
                <a:gd name="T78" fmla="*/ 776709 w 610"/>
                <a:gd name="T79" fmla="*/ 791735 h 805"/>
                <a:gd name="T80" fmla="*/ 774533 w 610"/>
                <a:gd name="T81" fmla="*/ 822270 h 805"/>
                <a:gd name="T82" fmla="*/ 798466 w 610"/>
                <a:gd name="T83" fmla="*/ 844081 h 805"/>
                <a:gd name="T84" fmla="*/ 1240124 w 610"/>
                <a:gd name="T85" fmla="*/ 1511493 h 805"/>
                <a:gd name="T86" fmla="*/ 1257529 w 610"/>
                <a:gd name="T87" fmla="*/ 1563839 h 805"/>
                <a:gd name="T88" fmla="*/ 674453 w 610"/>
                <a:gd name="T89" fmla="*/ 1681618 h 80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10" h="805">
                  <a:moveTo>
                    <a:pt x="609" y="709"/>
                  </a:moveTo>
                  <a:cubicBezTo>
                    <a:pt x="609" y="709"/>
                    <a:pt x="609" y="709"/>
                    <a:pt x="609" y="709"/>
                  </a:cubicBezTo>
                  <a:cubicBezTo>
                    <a:pt x="609" y="709"/>
                    <a:pt x="555" y="521"/>
                    <a:pt x="389" y="363"/>
                  </a:cubicBezTo>
                  <a:cubicBezTo>
                    <a:pt x="391" y="134"/>
                    <a:pt x="391" y="134"/>
                    <a:pt x="391" y="134"/>
                  </a:cubicBezTo>
                  <a:cubicBezTo>
                    <a:pt x="411" y="129"/>
                    <a:pt x="423" y="121"/>
                    <a:pt x="424" y="113"/>
                  </a:cubicBezTo>
                  <a:cubicBezTo>
                    <a:pt x="424" y="33"/>
                    <a:pt x="424" y="33"/>
                    <a:pt x="424" y="33"/>
                  </a:cubicBezTo>
                  <a:cubicBezTo>
                    <a:pt x="424" y="33"/>
                    <a:pt x="424" y="33"/>
                    <a:pt x="424" y="33"/>
                  </a:cubicBezTo>
                  <a:cubicBezTo>
                    <a:pt x="424" y="16"/>
                    <a:pt x="374" y="1"/>
                    <a:pt x="312" y="1"/>
                  </a:cubicBezTo>
                  <a:cubicBezTo>
                    <a:pt x="250" y="0"/>
                    <a:pt x="199" y="14"/>
                    <a:pt x="199" y="31"/>
                  </a:cubicBezTo>
                  <a:cubicBezTo>
                    <a:pt x="199" y="31"/>
                    <a:pt x="199" y="31"/>
                    <a:pt x="199" y="31"/>
                  </a:cubicBezTo>
                  <a:cubicBezTo>
                    <a:pt x="198" y="112"/>
                    <a:pt x="198" y="112"/>
                    <a:pt x="198" y="112"/>
                  </a:cubicBezTo>
                  <a:cubicBezTo>
                    <a:pt x="198" y="112"/>
                    <a:pt x="198" y="112"/>
                    <a:pt x="198" y="112"/>
                  </a:cubicBezTo>
                  <a:cubicBezTo>
                    <a:pt x="199" y="120"/>
                    <a:pt x="211" y="127"/>
                    <a:pt x="230" y="133"/>
                  </a:cubicBezTo>
                  <a:cubicBezTo>
                    <a:pt x="228" y="362"/>
                    <a:pt x="228" y="362"/>
                    <a:pt x="228" y="362"/>
                  </a:cubicBezTo>
                  <a:cubicBezTo>
                    <a:pt x="59" y="517"/>
                    <a:pt x="2" y="703"/>
                    <a:pt x="2" y="703"/>
                  </a:cubicBezTo>
                  <a:cubicBezTo>
                    <a:pt x="2" y="703"/>
                    <a:pt x="2" y="703"/>
                    <a:pt x="2" y="703"/>
                  </a:cubicBezTo>
                  <a:cubicBezTo>
                    <a:pt x="1" y="706"/>
                    <a:pt x="0" y="709"/>
                    <a:pt x="0" y="712"/>
                  </a:cubicBezTo>
                  <a:cubicBezTo>
                    <a:pt x="0" y="761"/>
                    <a:pt x="136" y="802"/>
                    <a:pt x="305" y="803"/>
                  </a:cubicBezTo>
                  <a:cubicBezTo>
                    <a:pt x="305" y="803"/>
                    <a:pt x="306" y="803"/>
                    <a:pt x="307" y="803"/>
                  </a:cubicBezTo>
                  <a:cubicBezTo>
                    <a:pt x="308" y="803"/>
                    <a:pt x="309" y="803"/>
                    <a:pt x="310" y="803"/>
                  </a:cubicBezTo>
                  <a:cubicBezTo>
                    <a:pt x="478" y="805"/>
                    <a:pt x="610" y="767"/>
                    <a:pt x="610" y="718"/>
                  </a:cubicBezTo>
                  <a:cubicBezTo>
                    <a:pt x="610" y="715"/>
                    <a:pt x="610" y="712"/>
                    <a:pt x="609" y="709"/>
                  </a:cubicBezTo>
                  <a:close/>
                  <a:moveTo>
                    <a:pt x="311" y="17"/>
                  </a:moveTo>
                  <a:cubicBezTo>
                    <a:pt x="355" y="17"/>
                    <a:pt x="391" y="28"/>
                    <a:pt x="391" y="40"/>
                  </a:cubicBezTo>
                  <a:cubicBezTo>
                    <a:pt x="391" y="53"/>
                    <a:pt x="355" y="63"/>
                    <a:pt x="311" y="63"/>
                  </a:cubicBezTo>
                  <a:cubicBezTo>
                    <a:pt x="266" y="63"/>
                    <a:pt x="231" y="52"/>
                    <a:pt x="231" y="39"/>
                  </a:cubicBezTo>
                  <a:cubicBezTo>
                    <a:pt x="231" y="27"/>
                    <a:pt x="267" y="16"/>
                    <a:pt x="311" y="17"/>
                  </a:cubicBezTo>
                  <a:close/>
                  <a:moveTo>
                    <a:pt x="310" y="771"/>
                  </a:moveTo>
                  <a:cubicBezTo>
                    <a:pt x="310" y="771"/>
                    <a:pt x="309" y="771"/>
                    <a:pt x="309" y="771"/>
                  </a:cubicBezTo>
                  <a:cubicBezTo>
                    <a:pt x="307" y="771"/>
                    <a:pt x="307" y="771"/>
                    <a:pt x="307" y="771"/>
                  </a:cubicBezTo>
                  <a:cubicBezTo>
                    <a:pt x="305" y="771"/>
                    <a:pt x="305" y="771"/>
                    <a:pt x="305" y="771"/>
                  </a:cubicBezTo>
                  <a:cubicBezTo>
                    <a:pt x="145" y="770"/>
                    <a:pt x="45" y="733"/>
                    <a:pt x="33" y="712"/>
                  </a:cubicBezTo>
                  <a:cubicBezTo>
                    <a:pt x="41" y="689"/>
                    <a:pt x="41" y="689"/>
                    <a:pt x="41" y="689"/>
                  </a:cubicBezTo>
                  <a:cubicBezTo>
                    <a:pt x="62" y="635"/>
                    <a:pt x="124" y="501"/>
                    <a:pt x="250" y="386"/>
                  </a:cubicBezTo>
                  <a:cubicBezTo>
                    <a:pt x="260" y="376"/>
                    <a:pt x="260" y="376"/>
                    <a:pt x="260" y="376"/>
                  </a:cubicBezTo>
                  <a:cubicBezTo>
                    <a:pt x="260" y="362"/>
                    <a:pt x="260" y="362"/>
                    <a:pt x="260" y="362"/>
                  </a:cubicBezTo>
                  <a:cubicBezTo>
                    <a:pt x="262" y="139"/>
                    <a:pt x="262" y="139"/>
                    <a:pt x="262" y="139"/>
                  </a:cubicBezTo>
                  <a:cubicBezTo>
                    <a:pt x="277" y="142"/>
                    <a:pt x="293" y="143"/>
                    <a:pt x="311" y="143"/>
                  </a:cubicBezTo>
                  <a:cubicBezTo>
                    <a:pt x="328" y="143"/>
                    <a:pt x="344" y="142"/>
                    <a:pt x="359" y="140"/>
                  </a:cubicBezTo>
                  <a:cubicBezTo>
                    <a:pt x="357" y="363"/>
                    <a:pt x="357" y="363"/>
                    <a:pt x="357" y="363"/>
                  </a:cubicBezTo>
                  <a:cubicBezTo>
                    <a:pt x="356" y="377"/>
                    <a:pt x="356" y="377"/>
                    <a:pt x="356" y="377"/>
                  </a:cubicBezTo>
                  <a:cubicBezTo>
                    <a:pt x="367" y="387"/>
                    <a:pt x="367" y="387"/>
                    <a:pt x="367" y="387"/>
                  </a:cubicBezTo>
                  <a:cubicBezTo>
                    <a:pt x="490" y="503"/>
                    <a:pt x="549" y="639"/>
                    <a:pt x="570" y="693"/>
                  </a:cubicBezTo>
                  <a:cubicBezTo>
                    <a:pt x="578" y="717"/>
                    <a:pt x="578" y="717"/>
                    <a:pt x="578" y="717"/>
                  </a:cubicBezTo>
                  <a:cubicBezTo>
                    <a:pt x="568" y="734"/>
                    <a:pt x="479" y="773"/>
                    <a:pt x="310" y="7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9" name="Freeform 184"/>
            <p:cNvSpPr>
              <a:spLocks noChangeArrowheads="1"/>
            </p:cNvSpPr>
            <p:nvPr/>
          </p:nvSpPr>
          <p:spPr bwMode="auto">
            <a:xfrm>
              <a:off x="4184650" y="5624513"/>
              <a:ext cx="962025" cy="387350"/>
            </a:xfrm>
            <a:custGeom>
              <a:avLst/>
              <a:gdLst>
                <a:gd name="T0" fmla="*/ 109538 w 606"/>
                <a:gd name="T1" fmla="*/ 6350 h 244"/>
                <a:gd name="T2" fmla="*/ 0 w 606"/>
                <a:gd name="T3" fmla="*/ 265113 h 244"/>
                <a:gd name="T4" fmla="*/ 34925 w 606"/>
                <a:gd name="T5" fmla="*/ 306388 h 244"/>
                <a:gd name="T6" fmla="*/ 182563 w 606"/>
                <a:gd name="T7" fmla="*/ 352425 h 244"/>
                <a:gd name="T8" fmla="*/ 614363 w 606"/>
                <a:gd name="T9" fmla="*/ 387350 h 244"/>
                <a:gd name="T10" fmla="*/ 962025 w 606"/>
                <a:gd name="T11" fmla="*/ 282575 h 244"/>
                <a:gd name="T12" fmla="*/ 833438 w 606"/>
                <a:gd name="T13" fmla="*/ 0 h 244"/>
                <a:gd name="T14" fmla="*/ 109538 w 606"/>
                <a:gd name="T15" fmla="*/ 6350 h 2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06" h="244">
                  <a:moveTo>
                    <a:pt x="69" y="4"/>
                  </a:moveTo>
                  <a:lnTo>
                    <a:pt x="0" y="167"/>
                  </a:lnTo>
                  <a:lnTo>
                    <a:pt x="22" y="193"/>
                  </a:lnTo>
                  <a:lnTo>
                    <a:pt x="115" y="222"/>
                  </a:lnTo>
                  <a:lnTo>
                    <a:pt x="387" y="244"/>
                  </a:lnTo>
                  <a:lnTo>
                    <a:pt x="606" y="178"/>
                  </a:lnTo>
                  <a:lnTo>
                    <a:pt x="525" y="0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rgbClr val="F0C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0" name="Oval 185"/>
            <p:cNvSpPr>
              <a:spLocks noChangeArrowheads="1"/>
            </p:cNvSpPr>
            <p:nvPr/>
          </p:nvSpPr>
          <p:spPr bwMode="auto">
            <a:xfrm>
              <a:off x="4327525" y="5565775"/>
              <a:ext cx="690563" cy="119063"/>
            </a:xfrm>
            <a:prstGeom prst="ellipse">
              <a:avLst/>
            </a:prstGeom>
            <a:solidFill>
              <a:srgbClr val="FFDE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61" name="Freeform 186"/>
            <p:cNvSpPr>
              <a:spLocks noEditPoints="1" noChangeArrowheads="1"/>
            </p:cNvSpPr>
            <p:nvPr/>
          </p:nvSpPr>
          <p:spPr bwMode="auto">
            <a:xfrm>
              <a:off x="4159250" y="4694238"/>
              <a:ext cx="1022350" cy="1350963"/>
            </a:xfrm>
            <a:custGeom>
              <a:avLst/>
              <a:gdLst>
                <a:gd name="T0" fmla="*/ 1020175 w 470"/>
                <a:gd name="T1" fmla="*/ 1189719 h 620"/>
                <a:gd name="T2" fmla="*/ 1020175 w 470"/>
                <a:gd name="T3" fmla="*/ 1189719 h 620"/>
                <a:gd name="T4" fmla="*/ 652564 w 470"/>
                <a:gd name="T5" fmla="*/ 607933 h 620"/>
                <a:gd name="T6" fmla="*/ 654739 w 470"/>
                <a:gd name="T7" fmla="*/ 224434 h 620"/>
                <a:gd name="T8" fmla="*/ 709119 w 470"/>
                <a:gd name="T9" fmla="*/ 187392 h 620"/>
                <a:gd name="T10" fmla="*/ 711295 w 470"/>
                <a:gd name="T11" fmla="*/ 54474 h 620"/>
                <a:gd name="T12" fmla="*/ 711295 w 470"/>
                <a:gd name="T13" fmla="*/ 54474 h 620"/>
                <a:gd name="T14" fmla="*/ 522051 w 470"/>
                <a:gd name="T15" fmla="*/ 0 h 620"/>
                <a:gd name="T16" fmla="*/ 332808 w 470"/>
                <a:gd name="T17" fmla="*/ 50116 h 620"/>
                <a:gd name="T18" fmla="*/ 332808 w 470"/>
                <a:gd name="T19" fmla="*/ 50116 h 620"/>
                <a:gd name="T20" fmla="*/ 332808 w 470"/>
                <a:gd name="T21" fmla="*/ 185213 h 620"/>
                <a:gd name="T22" fmla="*/ 332808 w 470"/>
                <a:gd name="T23" fmla="*/ 185213 h 620"/>
                <a:gd name="T24" fmla="*/ 385013 w 470"/>
                <a:gd name="T25" fmla="*/ 222255 h 620"/>
                <a:gd name="T26" fmla="*/ 382837 w 470"/>
                <a:gd name="T27" fmla="*/ 605754 h 620"/>
                <a:gd name="T28" fmla="*/ 2175 w 470"/>
                <a:gd name="T29" fmla="*/ 1178824 h 620"/>
                <a:gd name="T30" fmla="*/ 4350 w 470"/>
                <a:gd name="T31" fmla="*/ 1178824 h 620"/>
                <a:gd name="T32" fmla="*/ 0 w 470"/>
                <a:gd name="T33" fmla="*/ 1194077 h 620"/>
                <a:gd name="T34" fmla="*/ 511175 w 470"/>
                <a:gd name="T35" fmla="*/ 1346605 h 620"/>
                <a:gd name="T36" fmla="*/ 515525 w 470"/>
                <a:gd name="T37" fmla="*/ 1346605 h 620"/>
                <a:gd name="T38" fmla="*/ 519876 w 470"/>
                <a:gd name="T39" fmla="*/ 1346605 h 620"/>
                <a:gd name="T40" fmla="*/ 1022350 w 470"/>
                <a:gd name="T41" fmla="*/ 1202793 h 620"/>
                <a:gd name="T42" fmla="*/ 1020175 w 470"/>
                <a:gd name="T43" fmla="*/ 1189719 h 620"/>
                <a:gd name="T44" fmla="*/ 522051 w 470"/>
                <a:gd name="T45" fmla="*/ 26148 h 620"/>
                <a:gd name="T46" fmla="*/ 654739 w 470"/>
                <a:gd name="T47" fmla="*/ 65369 h 620"/>
                <a:gd name="T48" fmla="*/ 519876 w 470"/>
                <a:gd name="T49" fmla="*/ 102412 h 620"/>
                <a:gd name="T50" fmla="*/ 387188 w 470"/>
                <a:gd name="T51" fmla="*/ 63190 h 620"/>
                <a:gd name="T52" fmla="*/ 522051 w 470"/>
                <a:gd name="T53" fmla="*/ 26148 h 620"/>
                <a:gd name="T54" fmla="*/ 519876 w 470"/>
                <a:gd name="T55" fmla="*/ 1294310 h 620"/>
                <a:gd name="T56" fmla="*/ 519876 w 470"/>
                <a:gd name="T57" fmla="*/ 1294310 h 620"/>
                <a:gd name="T58" fmla="*/ 515525 w 470"/>
                <a:gd name="T59" fmla="*/ 1294310 h 620"/>
                <a:gd name="T60" fmla="*/ 511175 w 470"/>
                <a:gd name="T61" fmla="*/ 1294310 h 620"/>
                <a:gd name="T62" fmla="*/ 54380 w 470"/>
                <a:gd name="T63" fmla="*/ 1194077 h 620"/>
                <a:gd name="T64" fmla="*/ 69607 w 470"/>
                <a:gd name="T65" fmla="*/ 1154855 h 620"/>
                <a:gd name="T66" fmla="*/ 419816 w 470"/>
                <a:gd name="T67" fmla="*/ 644976 h 620"/>
                <a:gd name="T68" fmla="*/ 435043 w 470"/>
                <a:gd name="T69" fmla="*/ 629723 h 620"/>
                <a:gd name="T70" fmla="*/ 437218 w 470"/>
                <a:gd name="T71" fmla="*/ 605754 h 620"/>
                <a:gd name="T72" fmla="*/ 439393 w 470"/>
                <a:gd name="T73" fmla="*/ 233150 h 620"/>
                <a:gd name="T74" fmla="*/ 519876 w 470"/>
                <a:gd name="T75" fmla="*/ 239687 h 620"/>
                <a:gd name="T76" fmla="*/ 600359 w 470"/>
                <a:gd name="T77" fmla="*/ 235329 h 620"/>
                <a:gd name="T78" fmla="*/ 598184 w 470"/>
                <a:gd name="T79" fmla="*/ 607933 h 620"/>
                <a:gd name="T80" fmla="*/ 598184 w 470"/>
                <a:gd name="T81" fmla="*/ 631902 h 620"/>
                <a:gd name="T82" fmla="*/ 615585 w 470"/>
                <a:gd name="T83" fmla="*/ 647155 h 620"/>
                <a:gd name="T84" fmla="*/ 954918 w 470"/>
                <a:gd name="T85" fmla="*/ 1161392 h 620"/>
                <a:gd name="T86" fmla="*/ 967970 w 470"/>
                <a:gd name="T87" fmla="*/ 1202793 h 620"/>
                <a:gd name="T88" fmla="*/ 519876 w 470"/>
                <a:gd name="T89" fmla="*/ 1294310 h 62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70" h="620">
                  <a:moveTo>
                    <a:pt x="469" y="546"/>
                  </a:moveTo>
                  <a:cubicBezTo>
                    <a:pt x="469" y="546"/>
                    <a:pt x="469" y="546"/>
                    <a:pt x="469" y="546"/>
                  </a:cubicBezTo>
                  <a:cubicBezTo>
                    <a:pt x="469" y="546"/>
                    <a:pt x="428" y="401"/>
                    <a:pt x="300" y="279"/>
                  </a:cubicBezTo>
                  <a:cubicBezTo>
                    <a:pt x="301" y="103"/>
                    <a:pt x="301" y="103"/>
                    <a:pt x="301" y="103"/>
                  </a:cubicBezTo>
                  <a:cubicBezTo>
                    <a:pt x="317" y="99"/>
                    <a:pt x="326" y="93"/>
                    <a:pt x="326" y="86"/>
                  </a:cubicBezTo>
                  <a:cubicBezTo>
                    <a:pt x="327" y="25"/>
                    <a:pt x="327" y="25"/>
                    <a:pt x="327" y="25"/>
                  </a:cubicBezTo>
                  <a:cubicBezTo>
                    <a:pt x="327" y="25"/>
                    <a:pt x="327" y="25"/>
                    <a:pt x="327" y="25"/>
                  </a:cubicBezTo>
                  <a:cubicBezTo>
                    <a:pt x="327" y="11"/>
                    <a:pt x="288" y="0"/>
                    <a:pt x="240" y="0"/>
                  </a:cubicBezTo>
                  <a:cubicBezTo>
                    <a:pt x="193" y="0"/>
                    <a:pt x="154" y="10"/>
                    <a:pt x="153" y="23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53" y="85"/>
                    <a:pt x="153" y="85"/>
                    <a:pt x="153" y="85"/>
                  </a:cubicBezTo>
                  <a:cubicBezTo>
                    <a:pt x="153" y="85"/>
                    <a:pt x="153" y="85"/>
                    <a:pt x="153" y="85"/>
                  </a:cubicBezTo>
                  <a:cubicBezTo>
                    <a:pt x="153" y="92"/>
                    <a:pt x="163" y="97"/>
                    <a:pt x="177" y="102"/>
                  </a:cubicBezTo>
                  <a:cubicBezTo>
                    <a:pt x="176" y="278"/>
                    <a:pt x="176" y="278"/>
                    <a:pt x="176" y="278"/>
                  </a:cubicBezTo>
                  <a:cubicBezTo>
                    <a:pt x="46" y="398"/>
                    <a:pt x="1" y="541"/>
                    <a:pt x="1" y="541"/>
                  </a:cubicBezTo>
                  <a:cubicBezTo>
                    <a:pt x="2" y="541"/>
                    <a:pt x="2" y="541"/>
                    <a:pt x="2" y="541"/>
                  </a:cubicBezTo>
                  <a:cubicBezTo>
                    <a:pt x="1" y="544"/>
                    <a:pt x="0" y="546"/>
                    <a:pt x="0" y="548"/>
                  </a:cubicBezTo>
                  <a:cubicBezTo>
                    <a:pt x="0" y="586"/>
                    <a:pt x="105" y="617"/>
                    <a:pt x="235" y="618"/>
                  </a:cubicBezTo>
                  <a:cubicBezTo>
                    <a:pt x="235" y="618"/>
                    <a:pt x="236" y="618"/>
                    <a:pt x="237" y="618"/>
                  </a:cubicBezTo>
                  <a:cubicBezTo>
                    <a:pt x="237" y="618"/>
                    <a:pt x="238" y="618"/>
                    <a:pt x="239" y="618"/>
                  </a:cubicBezTo>
                  <a:cubicBezTo>
                    <a:pt x="369" y="620"/>
                    <a:pt x="470" y="590"/>
                    <a:pt x="470" y="552"/>
                  </a:cubicBezTo>
                  <a:cubicBezTo>
                    <a:pt x="470" y="550"/>
                    <a:pt x="470" y="548"/>
                    <a:pt x="469" y="546"/>
                  </a:cubicBezTo>
                  <a:close/>
                  <a:moveTo>
                    <a:pt x="240" y="12"/>
                  </a:moveTo>
                  <a:cubicBezTo>
                    <a:pt x="274" y="13"/>
                    <a:pt x="301" y="21"/>
                    <a:pt x="301" y="30"/>
                  </a:cubicBezTo>
                  <a:cubicBezTo>
                    <a:pt x="301" y="40"/>
                    <a:pt x="273" y="48"/>
                    <a:pt x="239" y="47"/>
                  </a:cubicBezTo>
                  <a:cubicBezTo>
                    <a:pt x="205" y="47"/>
                    <a:pt x="178" y="39"/>
                    <a:pt x="178" y="29"/>
                  </a:cubicBezTo>
                  <a:cubicBezTo>
                    <a:pt x="178" y="20"/>
                    <a:pt x="206" y="12"/>
                    <a:pt x="240" y="12"/>
                  </a:cubicBezTo>
                  <a:close/>
                  <a:moveTo>
                    <a:pt x="239" y="594"/>
                  </a:moveTo>
                  <a:cubicBezTo>
                    <a:pt x="239" y="594"/>
                    <a:pt x="239" y="594"/>
                    <a:pt x="239" y="594"/>
                  </a:cubicBezTo>
                  <a:cubicBezTo>
                    <a:pt x="237" y="594"/>
                    <a:pt x="237" y="594"/>
                    <a:pt x="237" y="594"/>
                  </a:cubicBezTo>
                  <a:cubicBezTo>
                    <a:pt x="235" y="594"/>
                    <a:pt x="235" y="594"/>
                    <a:pt x="235" y="594"/>
                  </a:cubicBezTo>
                  <a:cubicBezTo>
                    <a:pt x="112" y="593"/>
                    <a:pt x="35" y="564"/>
                    <a:pt x="25" y="548"/>
                  </a:cubicBezTo>
                  <a:cubicBezTo>
                    <a:pt x="32" y="530"/>
                    <a:pt x="32" y="530"/>
                    <a:pt x="32" y="530"/>
                  </a:cubicBezTo>
                  <a:cubicBezTo>
                    <a:pt x="48" y="489"/>
                    <a:pt x="96" y="385"/>
                    <a:pt x="193" y="296"/>
                  </a:cubicBezTo>
                  <a:cubicBezTo>
                    <a:pt x="200" y="289"/>
                    <a:pt x="200" y="289"/>
                    <a:pt x="200" y="289"/>
                  </a:cubicBezTo>
                  <a:cubicBezTo>
                    <a:pt x="201" y="278"/>
                    <a:pt x="201" y="278"/>
                    <a:pt x="201" y="278"/>
                  </a:cubicBezTo>
                  <a:cubicBezTo>
                    <a:pt x="202" y="107"/>
                    <a:pt x="202" y="107"/>
                    <a:pt x="202" y="107"/>
                  </a:cubicBezTo>
                  <a:cubicBezTo>
                    <a:pt x="213" y="108"/>
                    <a:pt x="226" y="109"/>
                    <a:pt x="239" y="110"/>
                  </a:cubicBezTo>
                  <a:cubicBezTo>
                    <a:pt x="253" y="110"/>
                    <a:pt x="265" y="109"/>
                    <a:pt x="276" y="108"/>
                  </a:cubicBezTo>
                  <a:cubicBezTo>
                    <a:pt x="275" y="279"/>
                    <a:pt x="275" y="279"/>
                    <a:pt x="275" y="279"/>
                  </a:cubicBezTo>
                  <a:cubicBezTo>
                    <a:pt x="275" y="290"/>
                    <a:pt x="275" y="290"/>
                    <a:pt x="275" y="290"/>
                  </a:cubicBezTo>
                  <a:cubicBezTo>
                    <a:pt x="283" y="297"/>
                    <a:pt x="283" y="297"/>
                    <a:pt x="283" y="297"/>
                  </a:cubicBezTo>
                  <a:cubicBezTo>
                    <a:pt x="377" y="387"/>
                    <a:pt x="423" y="492"/>
                    <a:pt x="439" y="533"/>
                  </a:cubicBezTo>
                  <a:cubicBezTo>
                    <a:pt x="445" y="552"/>
                    <a:pt x="445" y="552"/>
                    <a:pt x="445" y="552"/>
                  </a:cubicBezTo>
                  <a:cubicBezTo>
                    <a:pt x="438" y="565"/>
                    <a:pt x="369" y="595"/>
                    <a:pt x="239" y="5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2" name="Rectangle 187"/>
            <p:cNvSpPr>
              <a:spLocks noChangeArrowheads="1"/>
            </p:cNvSpPr>
            <p:nvPr/>
          </p:nvSpPr>
          <p:spPr bwMode="auto">
            <a:xfrm>
              <a:off x="2035175" y="5054600"/>
              <a:ext cx="346075" cy="695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63" name="Oval 188"/>
            <p:cNvSpPr>
              <a:spLocks noChangeArrowheads="1"/>
            </p:cNvSpPr>
            <p:nvPr/>
          </p:nvSpPr>
          <p:spPr bwMode="auto">
            <a:xfrm>
              <a:off x="1671638" y="5549900"/>
              <a:ext cx="1073150" cy="10747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64" name="Oval 189"/>
            <p:cNvSpPr>
              <a:spLocks noChangeArrowheads="1"/>
            </p:cNvSpPr>
            <p:nvPr/>
          </p:nvSpPr>
          <p:spPr bwMode="auto">
            <a:xfrm>
              <a:off x="1754188" y="5632450"/>
              <a:ext cx="908050" cy="909638"/>
            </a:xfrm>
            <a:prstGeom prst="ellipse">
              <a:avLst/>
            </a:prstGeom>
            <a:solidFill>
              <a:srgbClr val="8FE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65" name="Rectangle 190"/>
            <p:cNvSpPr>
              <a:spLocks noChangeArrowheads="1"/>
            </p:cNvSpPr>
            <p:nvPr/>
          </p:nvSpPr>
          <p:spPr bwMode="auto">
            <a:xfrm>
              <a:off x="2105025" y="5054600"/>
              <a:ext cx="206375" cy="695325"/>
            </a:xfrm>
            <a:prstGeom prst="rect">
              <a:avLst/>
            </a:prstGeom>
            <a:solidFill>
              <a:srgbClr val="8FE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66" name="Freeform 191"/>
            <p:cNvSpPr>
              <a:spLocks noChangeArrowheads="1"/>
            </p:cNvSpPr>
            <p:nvPr/>
          </p:nvSpPr>
          <p:spPr bwMode="auto">
            <a:xfrm>
              <a:off x="1970088" y="4813300"/>
              <a:ext cx="476250" cy="373063"/>
            </a:xfrm>
            <a:custGeom>
              <a:avLst/>
              <a:gdLst>
                <a:gd name="T0" fmla="*/ 476250 w 219"/>
                <a:gd name="T1" fmla="*/ 285797 h 171"/>
                <a:gd name="T2" fmla="*/ 239212 w 219"/>
                <a:gd name="T3" fmla="*/ 373063 h 171"/>
                <a:gd name="T4" fmla="*/ 239212 w 219"/>
                <a:gd name="T5" fmla="*/ 373063 h 171"/>
                <a:gd name="T6" fmla="*/ 0 w 219"/>
                <a:gd name="T7" fmla="*/ 285797 h 171"/>
                <a:gd name="T8" fmla="*/ 0 w 219"/>
                <a:gd name="T9" fmla="*/ 87266 h 171"/>
                <a:gd name="T10" fmla="*/ 239212 w 219"/>
                <a:gd name="T11" fmla="*/ 0 h 171"/>
                <a:gd name="T12" fmla="*/ 239212 w 219"/>
                <a:gd name="T13" fmla="*/ 0 h 171"/>
                <a:gd name="T14" fmla="*/ 476250 w 219"/>
                <a:gd name="T15" fmla="*/ 87266 h 171"/>
                <a:gd name="T16" fmla="*/ 476250 w 219"/>
                <a:gd name="T17" fmla="*/ 285797 h 1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9" h="171">
                  <a:moveTo>
                    <a:pt x="219" y="131"/>
                  </a:moveTo>
                  <a:cubicBezTo>
                    <a:pt x="219" y="153"/>
                    <a:pt x="170" y="171"/>
                    <a:pt x="110" y="171"/>
                  </a:cubicBezTo>
                  <a:cubicBezTo>
                    <a:pt x="110" y="171"/>
                    <a:pt x="110" y="171"/>
                    <a:pt x="110" y="171"/>
                  </a:cubicBezTo>
                  <a:cubicBezTo>
                    <a:pt x="49" y="171"/>
                    <a:pt x="0" y="153"/>
                    <a:pt x="0" y="13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4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70" y="0"/>
                    <a:pt x="219" y="18"/>
                    <a:pt x="219" y="40"/>
                  </a:cubicBezTo>
                  <a:lnTo>
                    <a:pt x="219" y="1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7" name="Freeform 192"/>
            <p:cNvSpPr>
              <a:spLocks noChangeArrowheads="1"/>
            </p:cNvSpPr>
            <p:nvPr/>
          </p:nvSpPr>
          <p:spPr bwMode="auto">
            <a:xfrm>
              <a:off x="2024063" y="4843463"/>
              <a:ext cx="368300" cy="285750"/>
            </a:xfrm>
            <a:custGeom>
              <a:avLst/>
              <a:gdLst>
                <a:gd name="T0" fmla="*/ 368300 w 169"/>
                <a:gd name="T1" fmla="*/ 220311 h 131"/>
                <a:gd name="T2" fmla="*/ 185240 w 169"/>
                <a:gd name="T3" fmla="*/ 285750 h 131"/>
                <a:gd name="T4" fmla="*/ 185240 w 169"/>
                <a:gd name="T5" fmla="*/ 285750 h 131"/>
                <a:gd name="T6" fmla="*/ 0 w 169"/>
                <a:gd name="T7" fmla="*/ 220311 h 131"/>
                <a:gd name="T8" fmla="*/ 0 w 169"/>
                <a:gd name="T9" fmla="*/ 67620 h 131"/>
                <a:gd name="T10" fmla="*/ 185240 w 169"/>
                <a:gd name="T11" fmla="*/ 0 h 131"/>
                <a:gd name="T12" fmla="*/ 185240 w 169"/>
                <a:gd name="T13" fmla="*/ 0 h 131"/>
                <a:gd name="T14" fmla="*/ 368300 w 169"/>
                <a:gd name="T15" fmla="*/ 67620 h 131"/>
                <a:gd name="T16" fmla="*/ 368300 w 169"/>
                <a:gd name="T17" fmla="*/ 220311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9" h="131">
                  <a:moveTo>
                    <a:pt x="169" y="101"/>
                  </a:moveTo>
                  <a:cubicBezTo>
                    <a:pt x="169" y="118"/>
                    <a:pt x="131" y="131"/>
                    <a:pt x="85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38" y="131"/>
                    <a:pt x="0" y="118"/>
                    <a:pt x="0" y="10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38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31" y="0"/>
                    <a:pt x="169" y="14"/>
                    <a:pt x="169" y="31"/>
                  </a:cubicBezTo>
                  <a:lnTo>
                    <a:pt x="169" y="101"/>
                  </a:lnTo>
                  <a:close/>
                </a:path>
              </a:pathLst>
            </a:custGeom>
            <a:solidFill>
              <a:srgbClr val="8FE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8" name="Oval 193"/>
            <p:cNvSpPr>
              <a:spLocks noChangeArrowheads="1"/>
            </p:cNvSpPr>
            <p:nvPr/>
          </p:nvSpPr>
          <p:spPr bwMode="auto">
            <a:xfrm>
              <a:off x="1970088" y="4813300"/>
              <a:ext cx="476250" cy="1746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69" name="Oval 194"/>
            <p:cNvSpPr>
              <a:spLocks noChangeArrowheads="1"/>
            </p:cNvSpPr>
            <p:nvPr/>
          </p:nvSpPr>
          <p:spPr bwMode="auto">
            <a:xfrm>
              <a:off x="2084388" y="4848225"/>
              <a:ext cx="246063" cy="82550"/>
            </a:xfrm>
            <a:prstGeom prst="ellipse">
              <a:avLst/>
            </a:prstGeom>
            <a:solidFill>
              <a:srgbClr val="8FE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70" name="Freeform 195"/>
            <p:cNvSpPr>
              <a:spLocks noChangeArrowheads="1"/>
            </p:cNvSpPr>
            <p:nvPr/>
          </p:nvSpPr>
          <p:spPr bwMode="auto">
            <a:xfrm>
              <a:off x="1754188" y="6022975"/>
              <a:ext cx="908050" cy="519113"/>
            </a:xfrm>
            <a:custGeom>
              <a:avLst/>
              <a:gdLst>
                <a:gd name="T0" fmla="*/ 455114 w 417"/>
                <a:gd name="T1" fmla="*/ 67616 h 238"/>
                <a:gd name="T2" fmla="*/ 4355 w 417"/>
                <a:gd name="T3" fmla="*/ 0 h 238"/>
                <a:gd name="T4" fmla="*/ 0 w 417"/>
                <a:gd name="T5" fmla="*/ 65434 h 238"/>
                <a:gd name="T6" fmla="*/ 455114 w 417"/>
                <a:gd name="T7" fmla="*/ 519113 h 238"/>
                <a:gd name="T8" fmla="*/ 908050 w 417"/>
                <a:gd name="T9" fmla="*/ 65434 h 238"/>
                <a:gd name="T10" fmla="*/ 903695 w 417"/>
                <a:gd name="T11" fmla="*/ 0 h 238"/>
                <a:gd name="T12" fmla="*/ 455114 w 417"/>
                <a:gd name="T13" fmla="*/ 67616 h 2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7" h="238">
                  <a:moveTo>
                    <a:pt x="209" y="31"/>
                  </a:moveTo>
                  <a:cubicBezTo>
                    <a:pt x="107" y="31"/>
                    <a:pt x="22" y="18"/>
                    <a:pt x="2" y="0"/>
                  </a:cubicBezTo>
                  <a:cubicBezTo>
                    <a:pt x="1" y="10"/>
                    <a:pt x="0" y="20"/>
                    <a:pt x="0" y="30"/>
                  </a:cubicBezTo>
                  <a:cubicBezTo>
                    <a:pt x="0" y="145"/>
                    <a:pt x="94" y="238"/>
                    <a:pt x="209" y="238"/>
                  </a:cubicBezTo>
                  <a:cubicBezTo>
                    <a:pt x="324" y="238"/>
                    <a:pt x="417" y="145"/>
                    <a:pt x="417" y="30"/>
                  </a:cubicBezTo>
                  <a:cubicBezTo>
                    <a:pt x="417" y="20"/>
                    <a:pt x="416" y="10"/>
                    <a:pt x="415" y="0"/>
                  </a:cubicBezTo>
                  <a:cubicBezTo>
                    <a:pt x="396" y="18"/>
                    <a:pt x="311" y="31"/>
                    <a:pt x="209" y="31"/>
                  </a:cubicBezTo>
                  <a:close/>
                </a:path>
              </a:pathLst>
            </a:custGeom>
            <a:solidFill>
              <a:srgbClr val="E15C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1" name="Freeform 196"/>
            <p:cNvSpPr>
              <a:spLocks noChangeArrowheads="1"/>
            </p:cNvSpPr>
            <p:nvPr/>
          </p:nvSpPr>
          <p:spPr bwMode="auto">
            <a:xfrm>
              <a:off x="1758950" y="5924550"/>
              <a:ext cx="898525" cy="166688"/>
            </a:xfrm>
            <a:custGeom>
              <a:avLst/>
              <a:gdLst>
                <a:gd name="T0" fmla="*/ 450350 w 413"/>
                <a:gd name="T1" fmla="*/ 166688 h 76"/>
                <a:gd name="T2" fmla="*/ 898525 w 413"/>
                <a:gd name="T3" fmla="*/ 98697 h 76"/>
                <a:gd name="T4" fmla="*/ 891998 w 413"/>
                <a:gd name="T5" fmla="*/ 61411 h 76"/>
                <a:gd name="T6" fmla="*/ 450350 w 413"/>
                <a:gd name="T7" fmla="*/ 0 h 76"/>
                <a:gd name="T8" fmla="*/ 8702 w 413"/>
                <a:gd name="T9" fmla="*/ 61411 h 76"/>
                <a:gd name="T10" fmla="*/ 0 w 413"/>
                <a:gd name="T11" fmla="*/ 98697 h 76"/>
                <a:gd name="T12" fmla="*/ 450350 w 413"/>
                <a:gd name="T13" fmla="*/ 166688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3" h="76">
                  <a:moveTo>
                    <a:pt x="207" y="76"/>
                  </a:moveTo>
                  <a:cubicBezTo>
                    <a:pt x="309" y="76"/>
                    <a:pt x="394" y="63"/>
                    <a:pt x="413" y="45"/>
                  </a:cubicBezTo>
                  <a:cubicBezTo>
                    <a:pt x="412" y="39"/>
                    <a:pt x="411" y="33"/>
                    <a:pt x="410" y="28"/>
                  </a:cubicBezTo>
                  <a:cubicBezTo>
                    <a:pt x="385" y="11"/>
                    <a:pt x="304" y="0"/>
                    <a:pt x="207" y="0"/>
                  </a:cubicBezTo>
                  <a:cubicBezTo>
                    <a:pt x="110" y="0"/>
                    <a:pt x="28" y="11"/>
                    <a:pt x="4" y="28"/>
                  </a:cubicBezTo>
                  <a:cubicBezTo>
                    <a:pt x="2" y="33"/>
                    <a:pt x="1" y="39"/>
                    <a:pt x="0" y="45"/>
                  </a:cubicBezTo>
                  <a:cubicBezTo>
                    <a:pt x="20" y="63"/>
                    <a:pt x="105" y="76"/>
                    <a:pt x="207" y="76"/>
                  </a:cubicBezTo>
                  <a:close/>
                </a:path>
              </a:pathLst>
            </a:custGeom>
            <a:solidFill>
              <a:srgbClr val="AA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2" name="Freeform 197"/>
            <p:cNvSpPr>
              <a:spLocks noChangeArrowheads="1"/>
            </p:cNvSpPr>
            <p:nvPr/>
          </p:nvSpPr>
          <p:spPr bwMode="auto">
            <a:xfrm>
              <a:off x="1843088" y="6021388"/>
              <a:ext cx="777875" cy="473075"/>
            </a:xfrm>
            <a:custGeom>
              <a:avLst/>
              <a:gdLst>
                <a:gd name="T0" fmla="*/ 309407 w 357"/>
                <a:gd name="T1" fmla="*/ 372792 h 217"/>
                <a:gd name="T2" fmla="*/ 0 w 357"/>
                <a:gd name="T3" fmla="*/ 257248 h 217"/>
                <a:gd name="T4" fmla="*/ 361701 w 357"/>
                <a:gd name="T5" fmla="*/ 473075 h 217"/>
                <a:gd name="T6" fmla="*/ 777875 w 357"/>
                <a:gd name="T7" fmla="*/ 58862 h 217"/>
                <a:gd name="T8" fmla="*/ 773517 w 357"/>
                <a:gd name="T9" fmla="*/ 0 h 217"/>
                <a:gd name="T10" fmla="*/ 309407 w 357"/>
                <a:gd name="T11" fmla="*/ 372792 h 2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7" h="217">
                  <a:moveTo>
                    <a:pt x="142" y="171"/>
                  </a:moveTo>
                  <a:cubicBezTo>
                    <a:pt x="88" y="171"/>
                    <a:pt x="38" y="151"/>
                    <a:pt x="0" y="118"/>
                  </a:cubicBezTo>
                  <a:cubicBezTo>
                    <a:pt x="32" y="177"/>
                    <a:pt x="94" y="217"/>
                    <a:pt x="166" y="217"/>
                  </a:cubicBezTo>
                  <a:cubicBezTo>
                    <a:pt x="272" y="217"/>
                    <a:pt x="357" y="132"/>
                    <a:pt x="357" y="27"/>
                  </a:cubicBezTo>
                  <a:cubicBezTo>
                    <a:pt x="357" y="17"/>
                    <a:pt x="356" y="9"/>
                    <a:pt x="355" y="0"/>
                  </a:cubicBezTo>
                  <a:cubicBezTo>
                    <a:pt x="333" y="98"/>
                    <a:pt x="246" y="171"/>
                    <a:pt x="142" y="1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3" name="Freeform 198"/>
            <p:cNvSpPr>
              <a:spLocks noChangeArrowheads="1"/>
            </p:cNvSpPr>
            <p:nvPr/>
          </p:nvSpPr>
          <p:spPr bwMode="auto">
            <a:xfrm>
              <a:off x="2224088" y="5214938"/>
              <a:ext cx="52388" cy="450850"/>
            </a:xfrm>
            <a:custGeom>
              <a:avLst/>
              <a:gdLst>
                <a:gd name="T0" fmla="*/ 0 w 33"/>
                <a:gd name="T1" fmla="*/ 0 h 284"/>
                <a:gd name="T2" fmla="*/ 44450 w 33"/>
                <a:gd name="T3" fmla="*/ 450850 h 284"/>
                <a:gd name="T4" fmla="*/ 52388 w 33"/>
                <a:gd name="T5" fmla="*/ 1588 h 284"/>
                <a:gd name="T6" fmla="*/ 0 w 33"/>
                <a:gd name="T7" fmla="*/ 0 h 2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284">
                  <a:moveTo>
                    <a:pt x="0" y="0"/>
                  </a:moveTo>
                  <a:lnTo>
                    <a:pt x="28" y="284"/>
                  </a:lnTo>
                  <a:lnTo>
                    <a:pt x="3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4" name="Freeform 199"/>
            <p:cNvSpPr>
              <a:spLocks noChangeArrowheads="1"/>
            </p:cNvSpPr>
            <p:nvPr/>
          </p:nvSpPr>
          <p:spPr bwMode="auto">
            <a:xfrm>
              <a:off x="2803525" y="5670550"/>
              <a:ext cx="1004888" cy="1025525"/>
            </a:xfrm>
            <a:custGeom>
              <a:avLst/>
              <a:gdLst>
                <a:gd name="T0" fmla="*/ 1004888 w 462"/>
                <a:gd name="T1" fmla="*/ 0 h 471"/>
                <a:gd name="T2" fmla="*/ 0 w 462"/>
                <a:gd name="T3" fmla="*/ 0 h 471"/>
                <a:gd name="T4" fmla="*/ 91353 w 462"/>
                <a:gd name="T5" fmla="*/ 226443 h 471"/>
                <a:gd name="T6" fmla="*/ 91353 w 462"/>
                <a:gd name="T7" fmla="*/ 862225 h 471"/>
                <a:gd name="T8" fmla="*/ 502444 w 462"/>
                <a:gd name="T9" fmla="*/ 1025525 h 471"/>
                <a:gd name="T10" fmla="*/ 911359 w 462"/>
                <a:gd name="T11" fmla="*/ 862225 h 471"/>
                <a:gd name="T12" fmla="*/ 911359 w 462"/>
                <a:gd name="T13" fmla="*/ 226443 h 471"/>
                <a:gd name="T14" fmla="*/ 1004888 w 462"/>
                <a:gd name="T15" fmla="*/ 0 h 4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62" h="471">
                  <a:moveTo>
                    <a:pt x="4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396"/>
                    <a:pt x="42" y="396"/>
                    <a:pt x="42" y="396"/>
                  </a:cubicBezTo>
                  <a:cubicBezTo>
                    <a:pt x="42" y="438"/>
                    <a:pt x="127" y="471"/>
                    <a:pt x="231" y="471"/>
                  </a:cubicBezTo>
                  <a:cubicBezTo>
                    <a:pt x="335" y="471"/>
                    <a:pt x="419" y="438"/>
                    <a:pt x="419" y="396"/>
                  </a:cubicBezTo>
                  <a:cubicBezTo>
                    <a:pt x="419" y="104"/>
                    <a:pt x="419" y="104"/>
                    <a:pt x="419" y="104"/>
                  </a:cubicBezTo>
                  <a:lnTo>
                    <a:pt x="462" y="0"/>
                  </a:lnTo>
                  <a:close/>
                </a:path>
              </a:pathLst>
            </a:custGeom>
            <a:solidFill>
              <a:srgbClr val="B4F9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5" name="Freeform 200"/>
            <p:cNvSpPr>
              <a:spLocks noChangeArrowheads="1"/>
            </p:cNvSpPr>
            <p:nvPr/>
          </p:nvSpPr>
          <p:spPr bwMode="auto">
            <a:xfrm>
              <a:off x="2894013" y="6197600"/>
              <a:ext cx="820738" cy="498475"/>
            </a:xfrm>
            <a:custGeom>
              <a:avLst/>
              <a:gdLst>
                <a:gd name="T0" fmla="*/ 0 w 377"/>
                <a:gd name="T1" fmla="*/ 0 h 229"/>
                <a:gd name="T2" fmla="*/ 0 w 377"/>
                <a:gd name="T3" fmla="*/ 335219 h 229"/>
                <a:gd name="T4" fmla="*/ 411458 w 377"/>
                <a:gd name="T5" fmla="*/ 498475 h 229"/>
                <a:gd name="T6" fmla="*/ 820738 w 377"/>
                <a:gd name="T7" fmla="*/ 335219 h 229"/>
                <a:gd name="T8" fmla="*/ 820738 w 377"/>
                <a:gd name="T9" fmla="*/ 0 h 229"/>
                <a:gd name="T10" fmla="*/ 0 w 377"/>
                <a:gd name="T11" fmla="*/ 0 h 2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7" h="229">
                  <a:moveTo>
                    <a:pt x="0" y="0"/>
                  </a:moveTo>
                  <a:cubicBezTo>
                    <a:pt x="0" y="154"/>
                    <a:pt x="0" y="154"/>
                    <a:pt x="0" y="154"/>
                  </a:cubicBezTo>
                  <a:cubicBezTo>
                    <a:pt x="0" y="196"/>
                    <a:pt x="85" y="229"/>
                    <a:pt x="189" y="229"/>
                  </a:cubicBezTo>
                  <a:cubicBezTo>
                    <a:pt x="293" y="229"/>
                    <a:pt x="377" y="196"/>
                    <a:pt x="377" y="154"/>
                  </a:cubicBezTo>
                  <a:cubicBezTo>
                    <a:pt x="377" y="0"/>
                    <a:pt x="377" y="0"/>
                    <a:pt x="37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8B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6" name="Oval 201"/>
            <p:cNvSpPr>
              <a:spLocks noChangeArrowheads="1"/>
            </p:cNvSpPr>
            <p:nvPr/>
          </p:nvSpPr>
          <p:spPr bwMode="auto">
            <a:xfrm>
              <a:off x="2803525" y="5572125"/>
              <a:ext cx="1004888" cy="185738"/>
            </a:xfrm>
            <a:prstGeom prst="ellipse">
              <a:avLst/>
            </a:prstGeom>
            <a:solidFill>
              <a:srgbClr val="B4F9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77" name="Oval 202"/>
            <p:cNvSpPr>
              <a:spLocks noChangeArrowheads="1"/>
            </p:cNvSpPr>
            <p:nvPr/>
          </p:nvSpPr>
          <p:spPr bwMode="auto">
            <a:xfrm>
              <a:off x="2922588" y="6122988"/>
              <a:ext cx="766763" cy="139700"/>
            </a:xfrm>
            <a:prstGeom prst="ellipse">
              <a:avLst/>
            </a:prstGeom>
            <a:solidFill>
              <a:srgbClr val="F0C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78" name="Freeform 203"/>
            <p:cNvSpPr>
              <a:spLocks noChangeArrowheads="1"/>
            </p:cNvSpPr>
            <p:nvPr/>
          </p:nvSpPr>
          <p:spPr bwMode="auto">
            <a:xfrm>
              <a:off x="2886075" y="5827713"/>
              <a:ext cx="833438" cy="111125"/>
            </a:xfrm>
            <a:custGeom>
              <a:avLst/>
              <a:gdLst>
                <a:gd name="T0" fmla="*/ 419983 w 383"/>
                <a:gd name="T1" fmla="*/ 111125 h 51"/>
                <a:gd name="T2" fmla="*/ 130565 w 383"/>
                <a:gd name="T3" fmla="*/ 98051 h 51"/>
                <a:gd name="T4" fmla="*/ 34817 w 383"/>
                <a:gd name="T5" fmla="*/ 78441 h 51"/>
                <a:gd name="T6" fmla="*/ 15233 w 383"/>
                <a:gd name="T7" fmla="*/ 0 h 51"/>
                <a:gd name="T8" fmla="*/ 45698 w 383"/>
                <a:gd name="T9" fmla="*/ 32684 h 51"/>
                <a:gd name="T10" fmla="*/ 39169 w 383"/>
                <a:gd name="T11" fmla="*/ 17431 h 51"/>
                <a:gd name="T12" fmla="*/ 419983 w 383"/>
                <a:gd name="T13" fmla="*/ 52294 h 51"/>
                <a:gd name="T14" fmla="*/ 800797 w 383"/>
                <a:gd name="T15" fmla="*/ 17431 h 51"/>
                <a:gd name="T16" fmla="*/ 794269 w 383"/>
                <a:gd name="T17" fmla="*/ 32684 h 51"/>
                <a:gd name="T18" fmla="*/ 826910 w 383"/>
                <a:gd name="T19" fmla="*/ 21789 h 51"/>
                <a:gd name="T20" fmla="*/ 779036 w 383"/>
                <a:gd name="T21" fmla="*/ 87157 h 51"/>
                <a:gd name="T22" fmla="*/ 709402 w 383"/>
                <a:gd name="T23" fmla="*/ 98051 h 51"/>
                <a:gd name="T24" fmla="*/ 419983 w 383"/>
                <a:gd name="T25" fmla="*/ 111125 h 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3" h="51">
                  <a:moveTo>
                    <a:pt x="193" y="51"/>
                  </a:moveTo>
                  <a:cubicBezTo>
                    <a:pt x="143" y="51"/>
                    <a:pt x="96" y="49"/>
                    <a:pt x="60" y="45"/>
                  </a:cubicBezTo>
                  <a:cubicBezTo>
                    <a:pt x="41" y="42"/>
                    <a:pt x="26" y="40"/>
                    <a:pt x="16" y="36"/>
                  </a:cubicBezTo>
                  <a:cubicBezTo>
                    <a:pt x="0" y="31"/>
                    <a:pt x="7" y="10"/>
                    <a:pt x="7" y="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1"/>
                    <a:pt x="19" y="8"/>
                    <a:pt x="18" y="8"/>
                  </a:cubicBezTo>
                  <a:cubicBezTo>
                    <a:pt x="28" y="15"/>
                    <a:pt x="94" y="24"/>
                    <a:pt x="193" y="24"/>
                  </a:cubicBezTo>
                  <a:cubicBezTo>
                    <a:pt x="292" y="24"/>
                    <a:pt x="358" y="15"/>
                    <a:pt x="368" y="8"/>
                  </a:cubicBezTo>
                  <a:cubicBezTo>
                    <a:pt x="367" y="8"/>
                    <a:pt x="365" y="11"/>
                    <a:pt x="365" y="15"/>
                  </a:cubicBezTo>
                  <a:cubicBezTo>
                    <a:pt x="380" y="10"/>
                    <a:pt x="380" y="10"/>
                    <a:pt x="380" y="10"/>
                  </a:cubicBezTo>
                  <a:cubicBezTo>
                    <a:pt x="380" y="22"/>
                    <a:pt x="383" y="34"/>
                    <a:pt x="358" y="40"/>
                  </a:cubicBezTo>
                  <a:cubicBezTo>
                    <a:pt x="350" y="41"/>
                    <a:pt x="339" y="43"/>
                    <a:pt x="326" y="45"/>
                  </a:cubicBezTo>
                  <a:cubicBezTo>
                    <a:pt x="290" y="49"/>
                    <a:pt x="243" y="51"/>
                    <a:pt x="193" y="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9" name="Freeform 204"/>
            <p:cNvSpPr>
              <a:spLocks noEditPoints="1" noChangeArrowheads="1"/>
            </p:cNvSpPr>
            <p:nvPr/>
          </p:nvSpPr>
          <p:spPr bwMode="auto">
            <a:xfrm>
              <a:off x="2803525" y="5572125"/>
              <a:ext cx="1004888" cy="1123950"/>
            </a:xfrm>
            <a:custGeom>
              <a:avLst/>
              <a:gdLst>
                <a:gd name="T0" fmla="*/ 1004888 w 462"/>
                <a:gd name="T1" fmla="*/ 91484 h 516"/>
                <a:gd name="T2" fmla="*/ 502444 w 462"/>
                <a:gd name="T3" fmla="*/ 0 h 516"/>
                <a:gd name="T4" fmla="*/ 0 w 462"/>
                <a:gd name="T5" fmla="*/ 91484 h 516"/>
                <a:gd name="T6" fmla="*/ 0 w 462"/>
                <a:gd name="T7" fmla="*/ 98019 h 516"/>
                <a:gd name="T8" fmla="*/ 0 w 462"/>
                <a:gd name="T9" fmla="*/ 98019 h 516"/>
                <a:gd name="T10" fmla="*/ 91353 w 462"/>
                <a:gd name="T11" fmla="*/ 324551 h 516"/>
                <a:gd name="T12" fmla="*/ 91353 w 462"/>
                <a:gd name="T13" fmla="*/ 960585 h 516"/>
                <a:gd name="T14" fmla="*/ 502444 w 462"/>
                <a:gd name="T15" fmla="*/ 1123950 h 516"/>
                <a:gd name="T16" fmla="*/ 911359 w 462"/>
                <a:gd name="T17" fmla="*/ 960585 h 516"/>
                <a:gd name="T18" fmla="*/ 911359 w 462"/>
                <a:gd name="T19" fmla="*/ 324551 h 516"/>
                <a:gd name="T20" fmla="*/ 1004888 w 462"/>
                <a:gd name="T21" fmla="*/ 98019 h 516"/>
                <a:gd name="T22" fmla="*/ 1004888 w 462"/>
                <a:gd name="T23" fmla="*/ 98019 h 516"/>
                <a:gd name="T24" fmla="*/ 1004888 w 462"/>
                <a:gd name="T25" fmla="*/ 91484 h 516"/>
                <a:gd name="T26" fmla="*/ 502444 w 462"/>
                <a:gd name="T27" fmla="*/ 60990 h 516"/>
                <a:gd name="T28" fmla="*/ 876558 w 462"/>
                <a:gd name="T29" fmla="*/ 91484 h 516"/>
                <a:gd name="T30" fmla="*/ 502444 w 462"/>
                <a:gd name="T31" fmla="*/ 124157 h 516"/>
                <a:gd name="T32" fmla="*/ 126155 w 462"/>
                <a:gd name="T33" fmla="*/ 91484 h 516"/>
                <a:gd name="T34" fmla="*/ 502444 w 462"/>
                <a:gd name="T35" fmla="*/ 60990 h 516"/>
                <a:gd name="T36" fmla="*/ 856982 w 462"/>
                <a:gd name="T37" fmla="*/ 300591 h 516"/>
                <a:gd name="T38" fmla="*/ 852632 w 462"/>
                <a:gd name="T39" fmla="*/ 311482 h 516"/>
                <a:gd name="T40" fmla="*/ 852632 w 462"/>
                <a:gd name="T41" fmla="*/ 324551 h 516"/>
                <a:gd name="T42" fmla="*/ 852632 w 462"/>
                <a:gd name="T43" fmla="*/ 960585 h 516"/>
                <a:gd name="T44" fmla="*/ 769979 w 462"/>
                <a:gd name="T45" fmla="*/ 1021575 h 516"/>
                <a:gd name="T46" fmla="*/ 502444 w 462"/>
                <a:gd name="T47" fmla="*/ 1065139 h 516"/>
                <a:gd name="T48" fmla="*/ 234909 w 462"/>
                <a:gd name="T49" fmla="*/ 1021575 h 516"/>
                <a:gd name="T50" fmla="*/ 152256 w 462"/>
                <a:gd name="T51" fmla="*/ 960585 h 516"/>
                <a:gd name="T52" fmla="*/ 152256 w 462"/>
                <a:gd name="T53" fmla="*/ 324551 h 516"/>
                <a:gd name="T54" fmla="*/ 152256 w 462"/>
                <a:gd name="T55" fmla="*/ 311482 h 516"/>
                <a:gd name="T56" fmla="*/ 147906 w 462"/>
                <a:gd name="T57" fmla="*/ 300591 h 516"/>
                <a:gd name="T58" fmla="*/ 91353 w 462"/>
                <a:gd name="T59" fmla="*/ 145939 h 516"/>
                <a:gd name="T60" fmla="*/ 502444 w 462"/>
                <a:gd name="T61" fmla="*/ 185147 h 516"/>
                <a:gd name="T62" fmla="*/ 917885 w 462"/>
                <a:gd name="T63" fmla="*/ 143761 h 516"/>
                <a:gd name="T64" fmla="*/ 856982 w 462"/>
                <a:gd name="T65" fmla="*/ 300591 h 5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2" h="516">
                  <a:moveTo>
                    <a:pt x="462" y="42"/>
                  </a:moveTo>
                  <a:cubicBezTo>
                    <a:pt x="462" y="19"/>
                    <a:pt x="359" y="0"/>
                    <a:pt x="231" y="0"/>
                  </a:cubicBezTo>
                  <a:cubicBezTo>
                    <a:pt x="103" y="0"/>
                    <a:pt x="0" y="19"/>
                    <a:pt x="0" y="42"/>
                  </a:cubicBezTo>
                  <a:cubicBezTo>
                    <a:pt x="0" y="43"/>
                    <a:pt x="0" y="44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2" y="441"/>
                    <a:pt x="42" y="441"/>
                    <a:pt x="42" y="441"/>
                  </a:cubicBezTo>
                  <a:cubicBezTo>
                    <a:pt x="42" y="483"/>
                    <a:pt x="127" y="516"/>
                    <a:pt x="231" y="516"/>
                  </a:cubicBezTo>
                  <a:cubicBezTo>
                    <a:pt x="335" y="516"/>
                    <a:pt x="419" y="483"/>
                    <a:pt x="419" y="441"/>
                  </a:cubicBezTo>
                  <a:cubicBezTo>
                    <a:pt x="419" y="149"/>
                    <a:pt x="419" y="149"/>
                    <a:pt x="419" y="149"/>
                  </a:cubicBezTo>
                  <a:cubicBezTo>
                    <a:pt x="462" y="45"/>
                    <a:pt x="462" y="45"/>
                    <a:pt x="462" y="45"/>
                  </a:cubicBezTo>
                  <a:cubicBezTo>
                    <a:pt x="462" y="45"/>
                    <a:pt x="462" y="45"/>
                    <a:pt x="462" y="45"/>
                  </a:cubicBezTo>
                  <a:cubicBezTo>
                    <a:pt x="462" y="44"/>
                    <a:pt x="462" y="43"/>
                    <a:pt x="462" y="42"/>
                  </a:cubicBezTo>
                  <a:close/>
                  <a:moveTo>
                    <a:pt x="231" y="28"/>
                  </a:moveTo>
                  <a:cubicBezTo>
                    <a:pt x="310" y="28"/>
                    <a:pt x="369" y="35"/>
                    <a:pt x="403" y="42"/>
                  </a:cubicBezTo>
                  <a:cubicBezTo>
                    <a:pt x="369" y="50"/>
                    <a:pt x="310" y="57"/>
                    <a:pt x="231" y="57"/>
                  </a:cubicBezTo>
                  <a:cubicBezTo>
                    <a:pt x="151" y="57"/>
                    <a:pt x="93" y="50"/>
                    <a:pt x="58" y="42"/>
                  </a:cubicBezTo>
                  <a:cubicBezTo>
                    <a:pt x="93" y="35"/>
                    <a:pt x="151" y="28"/>
                    <a:pt x="231" y="28"/>
                  </a:cubicBezTo>
                  <a:close/>
                  <a:moveTo>
                    <a:pt x="394" y="138"/>
                  </a:moveTo>
                  <a:cubicBezTo>
                    <a:pt x="392" y="143"/>
                    <a:pt x="392" y="143"/>
                    <a:pt x="392" y="143"/>
                  </a:cubicBezTo>
                  <a:cubicBezTo>
                    <a:pt x="392" y="149"/>
                    <a:pt x="392" y="149"/>
                    <a:pt x="392" y="149"/>
                  </a:cubicBezTo>
                  <a:cubicBezTo>
                    <a:pt x="392" y="441"/>
                    <a:pt x="392" y="441"/>
                    <a:pt x="392" y="441"/>
                  </a:cubicBezTo>
                  <a:cubicBezTo>
                    <a:pt x="392" y="445"/>
                    <a:pt x="383" y="457"/>
                    <a:pt x="354" y="469"/>
                  </a:cubicBezTo>
                  <a:cubicBezTo>
                    <a:pt x="322" y="481"/>
                    <a:pt x="277" y="489"/>
                    <a:pt x="231" y="489"/>
                  </a:cubicBezTo>
                  <a:cubicBezTo>
                    <a:pt x="185" y="489"/>
                    <a:pt x="140" y="481"/>
                    <a:pt x="108" y="469"/>
                  </a:cubicBezTo>
                  <a:cubicBezTo>
                    <a:pt x="79" y="457"/>
                    <a:pt x="70" y="445"/>
                    <a:pt x="70" y="441"/>
                  </a:cubicBezTo>
                  <a:cubicBezTo>
                    <a:pt x="70" y="149"/>
                    <a:pt x="70" y="149"/>
                    <a:pt x="70" y="149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68" y="138"/>
                    <a:pt x="68" y="138"/>
                    <a:pt x="68" y="138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83" y="78"/>
                    <a:pt x="153" y="85"/>
                    <a:pt x="231" y="85"/>
                  </a:cubicBezTo>
                  <a:cubicBezTo>
                    <a:pt x="311" y="85"/>
                    <a:pt x="381" y="77"/>
                    <a:pt x="422" y="66"/>
                  </a:cubicBezTo>
                  <a:lnTo>
                    <a:pt x="394" y="1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0" name="Freeform 205"/>
            <p:cNvSpPr>
              <a:spLocks noChangeArrowheads="1"/>
            </p:cNvSpPr>
            <p:nvPr/>
          </p:nvSpPr>
          <p:spPr bwMode="auto">
            <a:xfrm>
              <a:off x="3514725" y="5953125"/>
              <a:ext cx="106363" cy="625475"/>
            </a:xfrm>
            <a:custGeom>
              <a:avLst/>
              <a:gdLst>
                <a:gd name="T0" fmla="*/ 106363 w 67"/>
                <a:gd name="T1" fmla="*/ 0 h 394"/>
                <a:gd name="T2" fmla="*/ 100013 w 67"/>
                <a:gd name="T3" fmla="*/ 585788 h 394"/>
                <a:gd name="T4" fmla="*/ 0 w 67"/>
                <a:gd name="T5" fmla="*/ 625475 h 394"/>
                <a:gd name="T6" fmla="*/ 101600 w 67"/>
                <a:gd name="T7" fmla="*/ 6350 h 394"/>
                <a:gd name="T8" fmla="*/ 106363 w 67"/>
                <a:gd name="T9" fmla="*/ 0 h 3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" h="394">
                  <a:moveTo>
                    <a:pt x="67" y="0"/>
                  </a:moveTo>
                  <a:lnTo>
                    <a:pt x="63" y="369"/>
                  </a:lnTo>
                  <a:lnTo>
                    <a:pt x="0" y="394"/>
                  </a:lnTo>
                  <a:lnTo>
                    <a:pt x="64" y="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1" name="Freeform 206"/>
            <p:cNvSpPr>
              <a:spLocks noChangeArrowheads="1"/>
            </p:cNvSpPr>
            <p:nvPr/>
          </p:nvSpPr>
          <p:spPr bwMode="auto">
            <a:xfrm>
              <a:off x="3514725" y="5953125"/>
              <a:ext cx="106363" cy="625475"/>
            </a:xfrm>
            <a:custGeom>
              <a:avLst/>
              <a:gdLst>
                <a:gd name="T0" fmla="*/ 106363 w 67"/>
                <a:gd name="T1" fmla="*/ 0 h 394"/>
                <a:gd name="T2" fmla="*/ 100013 w 67"/>
                <a:gd name="T3" fmla="*/ 585788 h 394"/>
                <a:gd name="T4" fmla="*/ 0 w 67"/>
                <a:gd name="T5" fmla="*/ 625475 h 394"/>
                <a:gd name="T6" fmla="*/ 101600 w 67"/>
                <a:gd name="T7" fmla="*/ 6350 h 3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" h="394">
                  <a:moveTo>
                    <a:pt x="67" y="0"/>
                  </a:moveTo>
                  <a:lnTo>
                    <a:pt x="63" y="369"/>
                  </a:lnTo>
                  <a:lnTo>
                    <a:pt x="0" y="394"/>
                  </a:lnTo>
                  <a:lnTo>
                    <a:pt x="64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2" name="Oval 207"/>
            <p:cNvSpPr>
              <a:spLocks noChangeArrowheads="1"/>
            </p:cNvSpPr>
            <p:nvPr/>
          </p:nvSpPr>
          <p:spPr bwMode="auto">
            <a:xfrm>
              <a:off x="3179763" y="6356350"/>
              <a:ext cx="47625" cy="47625"/>
            </a:xfrm>
            <a:prstGeom prst="ellipse">
              <a:avLst/>
            </a:prstGeom>
            <a:solidFill>
              <a:srgbClr val="F0C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83" name="Oval 208"/>
            <p:cNvSpPr>
              <a:spLocks noChangeArrowheads="1"/>
            </p:cNvSpPr>
            <p:nvPr/>
          </p:nvSpPr>
          <p:spPr bwMode="auto">
            <a:xfrm>
              <a:off x="3314700" y="6292850"/>
              <a:ext cx="47625" cy="49213"/>
            </a:xfrm>
            <a:prstGeom prst="ellipse">
              <a:avLst/>
            </a:prstGeom>
            <a:solidFill>
              <a:srgbClr val="F0C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84" name="Oval 209"/>
            <p:cNvSpPr>
              <a:spLocks noChangeArrowheads="1"/>
            </p:cNvSpPr>
            <p:nvPr/>
          </p:nvSpPr>
          <p:spPr bwMode="auto">
            <a:xfrm>
              <a:off x="3276600" y="6488113"/>
              <a:ext cx="49213" cy="47625"/>
            </a:xfrm>
            <a:prstGeom prst="ellipse">
              <a:avLst/>
            </a:prstGeom>
            <a:solidFill>
              <a:srgbClr val="F0C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85" name="Oval 210"/>
            <p:cNvSpPr>
              <a:spLocks noChangeArrowheads="1"/>
            </p:cNvSpPr>
            <p:nvPr/>
          </p:nvSpPr>
          <p:spPr bwMode="auto">
            <a:xfrm>
              <a:off x="3440113" y="6410325"/>
              <a:ext cx="47625" cy="49213"/>
            </a:xfrm>
            <a:prstGeom prst="ellipse">
              <a:avLst/>
            </a:prstGeom>
            <a:solidFill>
              <a:srgbClr val="F0C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86" name="Oval 211"/>
            <p:cNvSpPr>
              <a:spLocks noChangeArrowheads="1"/>
            </p:cNvSpPr>
            <p:nvPr/>
          </p:nvSpPr>
          <p:spPr bwMode="auto">
            <a:xfrm>
              <a:off x="3122613" y="6508750"/>
              <a:ext cx="47625" cy="46038"/>
            </a:xfrm>
            <a:prstGeom prst="ellipse">
              <a:avLst/>
            </a:prstGeom>
            <a:solidFill>
              <a:srgbClr val="F0C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87" name="Oval 212"/>
            <p:cNvSpPr>
              <a:spLocks noChangeArrowheads="1"/>
            </p:cNvSpPr>
            <p:nvPr/>
          </p:nvSpPr>
          <p:spPr bwMode="auto">
            <a:xfrm>
              <a:off x="3049588" y="6267450"/>
              <a:ext cx="47625" cy="47625"/>
            </a:xfrm>
            <a:prstGeom prst="ellipse">
              <a:avLst/>
            </a:prstGeom>
            <a:solidFill>
              <a:srgbClr val="F0C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88" name="Oval 213"/>
            <p:cNvSpPr>
              <a:spLocks noChangeArrowheads="1"/>
            </p:cNvSpPr>
            <p:nvPr/>
          </p:nvSpPr>
          <p:spPr bwMode="auto">
            <a:xfrm>
              <a:off x="3484563" y="6232525"/>
              <a:ext cx="47625" cy="47625"/>
            </a:xfrm>
            <a:prstGeom prst="ellipse">
              <a:avLst/>
            </a:prstGeom>
            <a:solidFill>
              <a:srgbClr val="F0C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89" name="Rectangle 214"/>
            <p:cNvSpPr>
              <a:spLocks noChangeArrowheads="1"/>
            </p:cNvSpPr>
            <p:nvPr/>
          </p:nvSpPr>
          <p:spPr bwMode="auto">
            <a:xfrm>
              <a:off x="4027488" y="5999163"/>
              <a:ext cx="39688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90" name="Rectangle 215"/>
            <p:cNvSpPr>
              <a:spLocks noChangeArrowheads="1"/>
            </p:cNvSpPr>
            <p:nvPr/>
          </p:nvSpPr>
          <p:spPr bwMode="auto">
            <a:xfrm>
              <a:off x="5245100" y="5999163"/>
              <a:ext cx="381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91" name="Freeform 216"/>
            <p:cNvSpPr>
              <a:spLocks noChangeArrowheads="1"/>
            </p:cNvSpPr>
            <p:nvPr/>
          </p:nvSpPr>
          <p:spPr bwMode="auto">
            <a:xfrm>
              <a:off x="4208463" y="5586413"/>
              <a:ext cx="195263" cy="981075"/>
            </a:xfrm>
            <a:custGeom>
              <a:avLst/>
              <a:gdLst>
                <a:gd name="T0" fmla="*/ 195263 w 90"/>
                <a:gd name="T1" fmla="*/ 882967 h 450"/>
                <a:gd name="T2" fmla="*/ 97632 w 90"/>
                <a:gd name="T3" fmla="*/ 981075 h 450"/>
                <a:gd name="T4" fmla="*/ 97632 w 90"/>
                <a:gd name="T5" fmla="*/ 981075 h 450"/>
                <a:gd name="T6" fmla="*/ 0 w 90"/>
                <a:gd name="T7" fmla="*/ 882967 h 450"/>
                <a:gd name="T8" fmla="*/ 0 w 90"/>
                <a:gd name="T9" fmla="*/ 98108 h 450"/>
                <a:gd name="T10" fmla="*/ 97632 w 90"/>
                <a:gd name="T11" fmla="*/ 0 h 450"/>
                <a:gd name="T12" fmla="*/ 97632 w 90"/>
                <a:gd name="T13" fmla="*/ 0 h 450"/>
                <a:gd name="T14" fmla="*/ 195263 w 90"/>
                <a:gd name="T15" fmla="*/ 98108 h 450"/>
                <a:gd name="T16" fmla="*/ 195263 w 90"/>
                <a:gd name="T17" fmla="*/ 882967 h 4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" h="450">
                  <a:moveTo>
                    <a:pt x="90" y="405"/>
                  </a:moveTo>
                  <a:cubicBezTo>
                    <a:pt x="90" y="430"/>
                    <a:pt x="70" y="450"/>
                    <a:pt x="45" y="450"/>
                  </a:cubicBezTo>
                  <a:cubicBezTo>
                    <a:pt x="45" y="450"/>
                    <a:pt x="45" y="450"/>
                    <a:pt x="45" y="450"/>
                  </a:cubicBezTo>
                  <a:cubicBezTo>
                    <a:pt x="20" y="450"/>
                    <a:pt x="0" y="430"/>
                    <a:pt x="0" y="40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0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70" y="0"/>
                    <a:pt x="90" y="20"/>
                    <a:pt x="90" y="45"/>
                  </a:cubicBezTo>
                  <a:lnTo>
                    <a:pt x="90" y="405"/>
                  </a:lnTo>
                  <a:close/>
                </a:path>
              </a:pathLst>
            </a:custGeom>
            <a:solidFill>
              <a:srgbClr val="334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2" name="Freeform 217"/>
            <p:cNvSpPr>
              <a:spLocks noChangeArrowheads="1"/>
            </p:cNvSpPr>
            <p:nvPr/>
          </p:nvSpPr>
          <p:spPr bwMode="auto">
            <a:xfrm>
              <a:off x="4241800" y="5621338"/>
              <a:ext cx="130175" cy="914400"/>
            </a:xfrm>
            <a:custGeom>
              <a:avLst/>
              <a:gdLst>
                <a:gd name="T0" fmla="*/ 65088 w 60"/>
                <a:gd name="T1" fmla="*/ 0 h 419"/>
                <a:gd name="T2" fmla="*/ 0 w 60"/>
                <a:gd name="T3" fmla="*/ 65470 h 419"/>
                <a:gd name="T4" fmla="*/ 0 w 60"/>
                <a:gd name="T5" fmla="*/ 329533 h 419"/>
                <a:gd name="T6" fmla="*/ 0 w 60"/>
                <a:gd name="T7" fmla="*/ 582684 h 419"/>
                <a:gd name="T8" fmla="*/ 0 w 60"/>
                <a:gd name="T9" fmla="*/ 848930 h 419"/>
                <a:gd name="T10" fmla="*/ 65088 w 60"/>
                <a:gd name="T11" fmla="*/ 914400 h 419"/>
                <a:gd name="T12" fmla="*/ 130175 w 60"/>
                <a:gd name="T13" fmla="*/ 848930 h 419"/>
                <a:gd name="T14" fmla="*/ 130175 w 60"/>
                <a:gd name="T15" fmla="*/ 582684 h 419"/>
                <a:gd name="T16" fmla="*/ 130175 w 60"/>
                <a:gd name="T17" fmla="*/ 329533 h 419"/>
                <a:gd name="T18" fmla="*/ 130175 w 60"/>
                <a:gd name="T19" fmla="*/ 65470 h 419"/>
                <a:gd name="T20" fmla="*/ 65088 w 60"/>
                <a:gd name="T21" fmla="*/ 0 h 4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0" h="419">
                  <a:moveTo>
                    <a:pt x="30" y="0"/>
                  </a:moveTo>
                  <a:cubicBezTo>
                    <a:pt x="13" y="0"/>
                    <a:pt x="0" y="13"/>
                    <a:pt x="0" y="30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389"/>
                    <a:pt x="0" y="389"/>
                    <a:pt x="0" y="389"/>
                  </a:cubicBezTo>
                  <a:cubicBezTo>
                    <a:pt x="0" y="405"/>
                    <a:pt x="13" y="419"/>
                    <a:pt x="30" y="419"/>
                  </a:cubicBezTo>
                  <a:cubicBezTo>
                    <a:pt x="46" y="419"/>
                    <a:pt x="60" y="405"/>
                    <a:pt x="60" y="389"/>
                  </a:cubicBezTo>
                  <a:cubicBezTo>
                    <a:pt x="60" y="267"/>
                    <a:pt x="60" y="267"/>
                    <a:pt x="60" y="267"/>
                  </a:cubicBezTo>
                  <a:cubicBezTo>
                    <a:pt x="60" y="151"/>
                    <a:pt x="60" y="151"/>
                    <a:pt x="60" y="151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13"/>
                    <a:pt x="46" y="0"/>
                    <a:pt x="30" y="0"/>
                  </a:cubicBezTo>
                  <a:close/>
                </a:path>
              </a:pathLst>
            </a:custGeom>
            <a:solidFill>
              <a:srgbClr val="8FE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3" name="Freeform 218"/>
            <p:cNvSpPr>
              <a:spLocks noChangeArrowheads="1"/>
            </p:cNvSpPr>
            <p:nvPr/>
          </p:nvSpPr>
          <p:spPr bwMode="auto">
            <a:xfrm>
              <a:off x="4173538" y="5537200"/>
              <a:ext cx="265113" cy="206375"/>
            </a:xfrm>
            <a:custGeom>
              <a:avLst/>
              <a:gdLst>
                <a:gd name="T0" fmla="*/ 265113 w 122"/>
                <a:gd name="T1" fmla="*/ 156411 h 95"/>
                <a:gd name="T2" fmla="*/ 132557 w 122"/>
                <a:gd name="T3" fmla="*/ 206375 h 95"/>
                <a:gd name="T4" fmla="*/ 132557 w 122"/>
                <a:gd name="T5" fmla="*/ 206375 h 95"/>
                <a:gd name="T6" fmla="*/ 0 w 122"/>
                <a:gd name="T7" fmla="*/ 156411 h 95"/>
                <a:gd name="T8" fmla="*/ 0 w 122"/>
                <a:gd name="T9" fmla="*/ 47792 h 95"/>
                <a:gd name="T10" fmla="*/ 132557 w 122"/>
                <a:gd name="T11" fmla="*/ 0 h 95"/>
                <a:gd name="T12" fmla="*/ 132557 w 122"/>
                <a:gd name="T13" fmla="*/ 0 h 95"/>
                <a:gd name="T14" fmla="*/ 265113 w 122"/>
                <a:gd name="T15" fmla="*/ 47792 h 95"/>
                <a:gd name="T16" fmla="*/ 265113 w 122"/>
                <a:gd name="T17" fmla="*/ 156411 h 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2" h="95">
                  <a:moveTo>
                    <a:pt x="122" y="72"/>
                  </a:moveTo>
                  <a:cubicBezTo>
                    <a:pt x="122" y="85"/>
                    <a:pt x="94" y="95"/>
                    <a:pt x="61" y="95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27" y="95"/>
                    <a:pt x="0" y="85"/>
                    <a:pt x="0" y="7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27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94" y="0"/>
                    <a:pt x="122" y="10"/>
                    <a:pt x="122" y="22"/>
                  </a:cubicBezTo>
                  <a:lnTo>
                    <a:pt x="122" y="72"/>
                  </a:lnTo>
                  <a:close/>
                </a:path>
              </a:pathLst>
            </a:custGeom>
            <a:solidFill>
              <a:srgbClr val="334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4" name="Freeform 219"/>
            <p:cNvSpPr>
              <a:spLocks noChangeArrowheads="1"/>
            </p:cNvSpPr>
            <p:nvPr/>
          </p:nvSpPr>
          <p:spPr bwMode="auto">
            <a:xfrm>
              <a:off x="4203700" y="5553075"/>
              <a:ext cx="204788" cy="158750"/>
            </a:xfrm>
            <a:custGeom>
              <a:avLst/>
              <a:gdLst>
                <a:gd name="T0" fmla="*/ 204788 w 94"/>
                <a:gd name="T1" fmla="*/ 121781 h 73"/>
                <a:gd name="T2" fmla="*/ 102394 w 94"/>
                <a:gd name="T3" fmla="*/ 158750 h 73"/>
                <a:gd name="T4" fmla="*/ 102394 w 94"/>
                <a:gd name="T5" fmla="*/ 158750 h 73"/>
                <a:gd name="T6" fmla="*/ 0 w 94"/>
                <a:gd name="T7" fmla="*/ 121781 h 73"/>
                <a:gd name="T8" fmla="*/ 0 w 94"/>
                <a:gd name="T9" fmla="*/ 36969 h 73"/>
                <a:gd name="T10" fmla="*/ 102394 w 94"/>
                <a:gd name="T11" fmla="*/ 0 h 73"/>
                <a:gd name="T12" fmla="*/ 102394 w 94"/>
                <a:gd name="T13" fmla="*/ 0 h 73"/>
                <a:gd name="T14" fmla="*/ 204788 w 94"/>
                <a:gd name="T15" fmla="*/ 36969 h 73"/>
                <a:gd name="T16" fmla="*/ 204788 w 94"/>
                <a:gd name="T17" fmla="*/ 121781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4" h="73">
                  <a:moveTo>
                    <a:pt x="94" y="56"/>
                  </a:moveTo>
                  <a:cubicBezTo>
                    <a:pt x="94" y="66"/>
                    <a:pt x="73" y="73"/>
                    <a:pt x="47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21" y="73"/>
                    <a:pt x="0" y="66"/>
                    <a:pt x="0" y="5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21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73" y="0"/>
                    <a:pt x="94" y="8"/>
                    <a:pt x="94" y="17"/>
                  </a:cubicBezTo>
                  <a:lnTo>
                    <a:pt x="94" y="56"/>
                  </a:lnTo>
                  <a:close/>
                </a:path>
              </a:pathLst>
            </a:custGeom>
            <a:solidFill>
              <a:srgbClr val="8FE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5" name="Oval 220"/>
            <p:cNvSpPr>
              <a:spLocks noChangeArrowheads="1"/>
            </p:cNvSpPr>
            <p:nvPr/>
          </p:nvSpPr>
          <p:spPr bwMode="auto">
            <a:xfrm>
              <a:off x="4173538" y="5537200"/>
              <a:ext cx="265113" cy="95250"/>
            </a:xfrm>
            <a:prstGeom prst="ellipse">
              <a:avLst/>
            </a:prstGeom>
            <a:solidFill>
              <a:srgbClr val="334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96" name="Oval 221"/>
            <p:cNvSpPr>
              <a:spLocks noChangeArrowheads="1"/>
            </p:cNvSpPr>
            <p:nvPr/>
          </p:nvSpPr>
          <p:spPr bwMode="auto">
            <a:xfrm>
              <a:off x="4237038" y="5554663"/>
              <a:ext cx="136525" cy="46038"/>
            </a:xfrm>
            <a:prstGeom prst="ellipse">
              <a:avLst/>
            </a:prstGeom>
            <a:solidFill>
              <a:srgbClr val="8FE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97" name="Freeform 222"/>
            <p:cNvSpPr>
              <a:spLocks noChangeArrowheads="1"/>
            </p:cNvSpPr>
            <p:nvPr/>
          </p:nvSpPr>
          <p:spPr bwMode="auto">
            <a:xfrm>
              <a:off x="4573588" y="5586413"/>
              <a:ext cx="196850" cy="981075"/>
            </a:xfrm>
            <a:custGeom>
              <a:avLst/>
              <a:gdLst>
                <a:gd name="T0" fmla="*/ 196850 w 90"/>
                <a:gd name="T1" fmla="*/ 882967 h 450"/>
                <a:gd name="T2" fmla="*/ 98425 w 90"/>
                <a:gd name="T3" fmla="*/ 981075 h 450"/>
                <a:gd name="T4" fmla="*/ 98425 w 90"/>
                <a:gd name="T5" fmla="*/ 981075 h 450"/>
                <a:gd name="T6" fmla="*/ 0 w 90"/>
                <a:gd name="T7" fmla="*/ 882967 h 450"/>
                <a:gd name="T8" fmla="*/ 0 w 90"/>
                <a:gd name="T9" fmla="*/ 98108 h 450"/>
                <a:gd name="T10" fmla="*/ 98425 w 90"/>
                <a:gd name="T11" fmla="*/ 0 h 450"/>
                <a:gd name="T12" fmla="*/ 98425 w 90"/>
                <a:gd name="T13" fmla="*/ 0 h 450"/>
                <a:gd name="T14" fmla="*/ 196850 w 90"/>
                <a:gd name="T15" fmla="*/ 98108 h 450"/>
                <a:gd name="T16" fmla="*/ 196850 w 90"/>
                <a:gd name="T17" fmla="*/ 882967 h 4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" h="450">
                  <a:moveTo>
                    <a:pt x="90" y="405"/>
                  </a:moveTo>
                  <a:cubicBezTo>
                    <a:pt x="90" y="430"/>
                    <a:pt x="70" y="450"/>
                    <a:pt x="45" y="450"/>
                  </a:cubicBezTo>
                  <a:cubicBezTo>
                    <a:pt x="45" y="450"/>
                    <a:pt x="45" y="450"/>
                    <a:pt x="45" y="450"/>
                  </a:cubicBezTo>
                  <a:cubicBezTo>
                    <a:pt x="20" y="450"/>
                    <a:pt x="0" y="430"/>
                    <a:pt x="0" y="40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0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70" y="0"/>
                    <a:pt x="90" y="20"/>
                    <a:pt x="90" y="45"/>
                  </a:cubicBezTo>
                  <a:lnTo>
                    <a:pt x="90" y="405"/>
                  </a:lnTo>
                  <a:close/>
                </a:path>
              </a:pathLst>
            </a:custGeom>
            <a:solidFill>
              <a:srgbClr val="334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8" name="Freeform 223"/>
            <p:cNvSpPr>
              <a:spLocks noChangeArrowheads="1"/>
            </p:cNvSpPr>
            <p:nvPr/>
          </p:nvSpPr>
          <p:spPr bwMode="auto">
            <a:xfrm>
              <a:off x="4606925" y="5621338"/>
              <a:ext cx="130175" cy="914400"/>
            </a:xfrm>
            <a:custGeom>
              <a:avLst/>
              <a:gdLst>
                <a:gd name="T0" fmla="*/ 65088 w 60"/>
                <a:gd name="T1" fmla="*/ 0 h 419"/>
                <a:gd name="T2" fmla="*/ 0 w 60"/>
                <a:gd name="T3" fmla="*/ 65470 h 419"/>
                <a:gd name="T4" fmla="*/ 0 w 60"/>
                <a:gd name="T5" fmla="*/ 329533 h 419"/>
                <a:gd name="T6" fmla="*/ 0 w 60"/>
                <a:gd name="T7" fmla="*/ 582684 h 419"/>
                <a:gd name="T8" fmla="*/ 0 w 60"/>
                <a:gd name="T9" fmla="*/ 848930 h 419"/>
                <a:gd name="T10" fmla="*/ 65088 w 60"/>
                <a:gd name="T11" fmla="*/ 914400 h 419"/>
                <a:gd name="T12" fmla="*/ 130175 w 60"/>
                <a:gd name="T13" fmla="*/ 848930 h 419"/>
                <a:gd name="T14" fmla="*/ 130175 w 60"/>
                <a:gd name="T15" fmla="*/ 582684 h 419"/>
                <a:gd name="T16" fmla="*/ 130175 w 60"/>
                <a:gd name="T17" fmla="*/ 329533 h 419"/>
                <a:gd name="T18" fmla="*/ 130175 w 60"/>
                <a:gd name="T19" fmla="*/ 65470 h 419"/>
                <a:gd name="T20" fmla="*/ 65088 w 60"/>
                <a:gd name="T21" fmla="*/ 0 h 4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0" h="419">
                  <a:moveTo>
                    <a:pt x="30" y="0"/>
                  </a:moveTo>
                  <a:cubicBezTo>
                    <a:pt x="14" y="0"/>
                    <a:pt x="0" y="13"/>
                    <a:pt x="0" y="30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389"/>
                    <a:pt x="0" y="389"/>
                    <a:pt x="0" y="389"/>
                  </a:cubicBezTo>
                  <a:cubicBezTo>
                    <a:pt x="0" y="405"/>
                    <a:pt x="14" y="419"/>
                    <a:pt x="30" y="419"/>
                  </a:cubicBezTo>
                  <a:cubicBezTo>
                    <a:pt x="47" y="419"/>
                    <a:pt x="60" y="405"/>
                    <a:pt x="60" y="389"/>
                  </a:cubicBezTo>
                  <a:cubicBezTo>
                    <a:pt x="60" y="267"/>
                    <a:pt x="60" y="267"/>
                    <a:pt x="60" y="267"/>
                  </a:cubicBezTo>
                  <a:cubicBezTo>
                    <a:pt x="60" y="151"/>
                    <a:pt x="60" y="151"/>
                    <a:pt x="60" y="151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13"/>
                    <a:pt x="47" y="0"/>
                    <a:pt x="30" y="0"/>
                  </a:cubicBezTo>
                  <a:close/>
                </a:path>
              </a:pathLst>
            </a:custGeom>
            <a:solidFill>
              <a:srgbClr val="8FE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9" name="Freeform 224"/>
            <p:cNvSpPr>
              <a:spLocks noChangeArrowheads="1"/>
            </p:cNvSpPr>
            <p:nvPr/>
          </p:nvSpPr>
          <p:spPr bwMode="auto">
            <a:xfrm>
              <a:off x="4538663" y="5537200"/>
              <a:ext cx="266700" cy="206375"/>
            </a:xfrm>
            <a:custGeom>
              <a:avLst/>
              <a:gdLst>
                <a:gd name="T0" fmla="*/ 266700 w 122"/>
                <a:gd name="T1" fmla="*/ 156411 h 95"/>
                <a:gd name="T2" fmla="*/ 133350 w 122"/>
                <a:gd name="T3" fmla="*/ 206375 h 95"/>
                <a:gd name="T4" fmla="*/ 133350 w 122"/>
                <a:gd name="T5" fmla="*/ 206375 h 95"/>
                <a:gd name="T6" fmla="*/ 0 w 122"/>
                <a:gd name="T7" fmla="*/ 156411 h 95"/>
                <a:gd name="T8" fmla="*/ 0 w 122"/>
                <a:gd name="T9" fmla="*/ 47792 h 95"/>
                <a:gd name="T10" fmla="*/ 133350 w 122"/>
                <a:gd name="T11" fmla="*/ 0 h 95"/>
                <a:gd name="T12" fmla="*/ 133350 w 122"/>
                <a:gd name="T13" fmla="*/ 0 h 95"/>
                <a:gd name="T14" fmla="*/ 266700 w 122"/>
                <a:gd name="T15" fmla="*/ 47792 h 95"/>
                <a:gd name="T16" fmla="*/ 266700 w 122"/>
                <a:gd name="T17" fmla="*/ 156411 h 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2" h="95">
                  <a:moveTo>
                    <a:pt x="122" y="72"/>
                  </a:moveTo>
                  <a:cubicBezTo>
                    <a:pt x="122" y="85"/>
                    <a:pt x="95" y="95"/>
                    <a:pt x="61" y="95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27" y="95"/>
                    <a:pt x="0" y="85"/>
                    <a:pt x="0" y="7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27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95" y="0"/>
                    <a:pt x="122" y="10"/>
                    <a:pt x="122" y="22"/>
                  </a:cubicBezTo>
                  <a:lnTo>
                    <a:pt x="122" y="72"/>
                  </a:lnTo>
                  <a:close/>
                </a:path>
              </a:pathLst>
            </a:custGeom>
            <a:solidFill>
              <a:srgbClr val="334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0" name="Freeform 225"/>
            <p:cNvSpPr>
              <a:spLocks noChangeArrowheads="1"/>
            </p:cNvSpPr>
            <p:nvPr/>
          </p:nvSpPr>
          <p:spPr bwMode="auto">
            <a:xfrm>
              <a:off x="4570413" y="5553075"/>
              <a:ext cx="203200" cy="158750"/>
            </a:xfrm>
            <a:custGeom>
              <a:avLst/>
              <a:gdLst>
                <a:gd name="T0" fmla="*/ 203200 w 94"/>
                <a:gd name="T1" fmla="*/ 121781 h 73"/>
                <a:gd name="T2" fmla="*/ 101600 w 94"/>
                <a:gd name="T3" fmla="*/ 158750 h 73"/>
                <a:gd name="T4" fmla="*/ 101600 w 94"/>
                <a:gd name="T5" fmla="*/ 158750 h 73"/>
                <a:gd name="T6" fmla="*/ 0 w 94"/>
                <a:gd name="T7" fmla="*/ 121781 h 73"/>
                <a:gd name="T8" fmla="*/ 0 w 94"/>
                <a:gd name="T9" fmla="*/ 36969 h 73"/>
                <a:gd name="T10" fmla="*/ 101600 w 94"/>
                <a:gd name="T11" fmla="*/ 0 h 73"/>
                <a:gd name="T12" fmla="*/ 101600 w 94"/>
                <a:gd name="T13" fmla="*/ 0 h 73"/>
                <a:gd name="T14" fmla="*/ 203200 w 94"/>
                <a:gd name="T15" fmla="*/ 36969 h 73"/>
                <a:gd name="T16" fmla="*/ 203200 w 94"/>
                <a:gd name="T17" fmla="*/ 121781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4" h="73">
                  <a:moveTo>
                    <a:pt x="94" y="56"/>
                  </a:moveTo>
                  <a:cubicBezTo>
                    <a:pt x="94" y="66"/>
                    <a:pt x="73" y="73"/>
                    <a:pt x="47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21" y="73"/>
                    <a:pt x="0" y="66"/>
                    <a:pt x="0" y="5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21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73" y="0"/>
                    <a:pt x="94" y="8"/>
                    <a:pt x="94" y="17"/>
                  </a:cubicBezTo>
                  <a:lnTo>
                    <a:pt x="94" y="56"/>
                  </a:lnTo>
                  <a:close/>
                </a:path>
              </a:pathLst>
            </a:custGeom>
            <a:solidFill>
              <a:srgbClr val="8FE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1" name="Oval 226"/>
            <p:cNvSpPr>
              <a:spLocks noChangeArrowheads="1"/>
            </p:cNvSpPr>
            <p:nvPr/>
          </p:nvSpPr>
          <p:spPr bwMode="auto">
            <a:xfrm>
              <a:off x="4538663" y="5537200"/>
              <a:ext cx="266700" cy="95250"/>
            </a:xfrm>
            <a:prstGeom prst="ellipse">
              <a:avLst/>
            </a:prstGeom>
            <a:solidFill>
              <a:srgbClr val="334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02" name="Oval 227"/>
            <p:cNvSpPr>
              <a:spLocks noChangeArrowheads="1"/>
            </p:cNvSpPr>
            <p:nvPr/>
          </p:nvSpPr>
          <p:spPr bwMode="auto">
            <a:xfrm>
              <a:off x="4605338" y="5554663"/>
              <a:ext cx="136525" cy="46038"/>
            </a:xfrm>
            <a:prstGeom prst="ellipse">
              <a:avLst/>
            </a:prstGeom>
            <a:solidFill>
              <a:srgbClr val="8FE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03" name="Freeform 228"/>
            <p:cNvSpPr>
              <a:spLocks noChangeArrowheads="1"/>
            </p:cNvSpPr>
            <p:nvPr/>
          </p:nvSpPr>
          <p:spPr bwMode="auto">
            <a:xfrm>
              <a:off x="4940300" y="5586413"/>
              <a:ext cx="196850" cy="981075"/>
            </a:xfrm>
            <a:custGeom>
              <a:avLst/>
              <a:gdLst>
                <a:gd name="T0" fmla="*/ 196850 w 91"/>
                <a:gd name="T1" fmla="*/ 882967 h 450"/>
                <a:gd name="T2" fmla="*/ 99507 w 91"/>
                <a:gd name="T3" fmla="*/ 981075 h 450"/>
                <a:gd name="T4" fmla="*/ 99507 w 91"/>
                <a:gd name="T5" fmla="*/ 981075 h 450"/>
                <a:gd name="T6" fmla="*/ 0 w 91"/>
                <a:gd name="T7" fmla="*/ 882967 h 450"/>
                <a:gd name="T8" fmla="*/ 0 w 91"/>
                <a:gd name="T9" fmla="*/ 98108 h 450"/>
                <a:gd name="T10" fmla="*/ 99507 w 91"/>
                <a:gd name="T11" fmla="*/ 0 h 450"/>
                <a:gd name="T12" fmla="*/ 99507 w 91"/>
                <a:gd name="T13" fmla="*/ 0 h 450"/>
                <a:gd name="T14" fmla="*/ 196850 w 91"/>
                <a:gd name="T15" fmla="*/ 98108 h 450"/>
                <a:gd name="T16" fmla="*/ 196850 w 91"/>
                <a:gd name="T17" fmla="*/ 882967 h 4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1" h="450">
                  <a:moveTo>
                    <a:pt x="91" y="405"/>
                  </a:moveTo>
                  <a:cubicBezTo>
                    <a:pt x="91" y="430"/>
                    <a:pt x="71" y="450"/>
                    <a:pt x="46" y="450"/>
                  </a:cubicBezTo>
                  <a:cubicBezTo>
                    <a:pt x="46" y="450"/>
                    <a:pt x="46" y="450"/>
                    <a:pt x="46" y="450"/>
                  </a:cubicBezTo>
                  <a:cubicBezTo>
                    <a:pt x="21" y="450"/>
                    <a:pt x="0" y="430"/>
                    <a:pt x="0" y="40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71" y="0"/>
                    <a:pt x="91" y="20"/>
                    <a:pt x="91" y="45"/>
                  </a:cubicBezTo>
                  <a:lnTo>
                    <a:pt x="91" y="405"/>
                  </a:lnTo>
                  <a:close/>
                </a:path>
              </a:pathLst>
            </a:custGeom>
            <a:solidFill>
              <a:srgbClr val="334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4" name="Freeform 229"/>
            <p:cNvSpPr>
              <a:spLocks noChangeArrowheads="1"/>
            </p:cNvSpPr>
            <p:nvPr/>
          </p:nvSpPr>
          <p:spPr bwMode="auto">
            <a:xfrm>
              <a:off x="4975225" y="5621338"/>
              <a:ext cx="127000" cy="914400"/>
            </a:xfrm>
            <a:custGeom>
              <a:avLst/>
              <a:gdLst>
                <a:gd name="T0" fmla="*/ 64576 w 59"/>
                <a:gd name="T1" fmla="*/ 0 h 419"/>
                <a:gd name="T2" fmla="*/ 0 w 59"/>
                <a:gd name="T3" fmla="*/ 65470 h 419"/>
                <a:gd name="T4" fmla="*/ 0 w 59"/>
                <a:gd name="T5" fmla="*/ 329533 h 419"/>
                <a:gd name="T6" fmla="*/ 0 w 59"/>
                <a:gd name="T7" fmla="*/ 582684 h 419"/>
                <a:gd name="T8" fmla="*/ 0 w 59"/>
                <a:gd name="T9" fmla="*/ 848930 h 419"/>
                <a:gd name="T10" fmla="*/ 64576 w 59"/>
                <a:gd name="T11" fmla="*/ 914400 h 419"/>
                <a:gd name="T12" fmla="*/ 127000 w 59"/>
                <a:gd name="T13" fmla="*/ 848930 h 419"/>
                <a:gd name="T14" fmla="*/ 127000 w 59"/>
                <a:gd name="T15" fmla="*/ 582684 h 419"/>
                <a:gd name="T16" fmla="*/ 127000 w 59"/>
                <a:gd name="T17" fmla="*/ 329533 h 419"/>
                <a:gd name="T18" fmla="*/ 127000 w 59"/>
                <a:gd name="T19" fmla="*/ 65470 h 419"/>
                <a:gd name="T20" fmla="*/ 64576 w 59"/>
                <a:gd name="T21" fmla="*/ 0 h 4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" h="419">
                  <a:moveTo>
                    <a:pt x="30" y="0"/>
                  </a:moveTo>
                  <a:cubicBezTo>
                    <a:pt x="13" y="0"/>
                    <a:pt x="0" y="13"/>
                    <a:pt x="0" y="30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389"/>
                    <a:pt x="0" y="389"/>
                    <a:pt x="0" y="389"/>
                  </a:cubicBezTo>
                  <a:cubicBezTo>
                    <a:pt x="0" y="405"/>
                    <a:pt x="13" y="419"/>
                    <a:pt x="30" y="419"/>
                  </a:cubicBezTo>
                  <a:cubicBezTo>
                    <a:pt x="46" y="419"/>
                    <a:pt x="59" y="405"/>
                    <a:pt x="59" y="389"/>
                  </a:cubicBezTo>
                  <a:cubicBezTo>
                    <a:pt x="59" y="267"/>
                    <a:pt x="59" y="267"/>
                    <a:pt x="59" y="267"/>
                  </a:cubicBezTo>
                  <a:cubicBezTo>
                    <a:pt x="59" y="151"/>
                    <a:pt x="59" y="151"/>
                    <a:pt x="59" y="151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13"/>
                    <a:pt x="46" y="0"/>
                    <a:pt x="30" y="0"/>
                  </a:cubicBezTo>
                  <a:close/>
                </a:path>
              </a:pathLst>
            </a:custGeom>
            <a:solidFill>
              <a:srgbClr val="8FE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5" name="Freeform 230"/>
            <p:cNvSpPr>
              <a:spLocks noChangeArrowheads="1"/>
            </p:cNvSpPr>
            <p:nvPr/>
          </p:nvSpPr>
          <p:spPr bwMode="auto">
            <a:xfrm>
              <a:off x="4906963" y="5537200"/>
              <a:ext cx="265113" cy="206375"/>
            </a:xfrm>
            <a:custGeom>
              <a:avLst/>
              <a:gdLst>
                <a:gd name="T0" fmla="*/ 265113 w 122"/>
                <a:gd name="T1" fmla="*/ 156411 h 95"/>
                <a:gd name="T2" fmla="*/ 132557 w 122"/>
                <a:gd name="T3" fmla="*/ 206375 h 95"/>
                <a:gd name="T4" fmla="*/ 132557 w 122"/>
                <a:gd name="T5" fmla="*/ 206375 h 95"/>
                <a:gd name="T6" fmla="*/ 0 w 122"/>
                <a:gd name="T7" fmla="*/ 156411 h 95"/>
                <a:gd name="T8" fmla="*/ 0 w 122"/>
                <a:gd name="T9" fmla="*/ 47792 h 95"/>
                <a:gd name="T10" fmla="*/ 132557 w 122"/>
                <a:gd name="T11" fmla="*/ 0 h 95"/>
                <a:gd name="T12" fmla="*/ 132557 w 122"/>
                <a:gd name="T13" fmla="*/ 0 h 95"/>
                <a:gd name="T14" fmla="*/ 265113 w 122"/>
                <a:gd name="T15" fmla="*/ 47792 h 95"/>
                <a:gd name="T16" fmla="*/ 265113 w 122"/>
                <a:gd name="T17" fmla="*/ 156411 h 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2" h="95">
                  <a:moveTo>
                    <a:pt x="122" y="72"/>
                  </a:moveTo>
                  <a:cubicBezTo>
                    <a:pt x="122" y="85"/>
                    <a:pt x="94" y="95"/>
                    <a:pt x="61" y="95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27" y="95"/>
                    <a:pt x="0" y="85"/>
                    <a:pt x="0" y="7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27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94" y="0"/>
                    <a:pt x="122" y="10"/>
                    <a:pt x="122" y="22"/>
                  </a:cubicBezTo>
                  <a:lnTo>
                    <a:pt x="122" y="72"/>
                  </a:lnTo>
                  <a:close/>
                </a:path>
              </a:pathLst>
            </a:custGeom>
            <a:solidFill>
              <a:srgbClr val="334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6" name="Freeform 231"/>
            <p:cNvSpPr>
              <a:spLocks noChangeArrowheads="1"/>
            </p:cNvSpPr>
            <p:nvPr/>
          </p:nvSpPr>
          <p:spPr bwMode="auto">
            <a:xfrm>
              <a:off x="4937125" y="5553075"/>
              <a:ext cx="204788" cy="158750"/>
            </a:xfrm>
            <a:custGeom>
              <a:avLst/>
              <a:gdLst>
                <a:gd name="T0" fmla="*/ 204788 w 94"/>
                <a:gd name="T1" fmla="*/ 121781 h 73"/>
                <a:gd name="T2" fmla="*/ 102394 w 94"/>
                <a:gd name="T3" fmla="*/ 158750 h 73"/>
                <a:gd name="T4" fmla="*/ 102394 w 94"/>
                <a:gd name="T5" fmla="*/ 158750 h 73"/>
                <a:gd name="T6" fmla="*/ 0 w 94"/>
                <a:gd name="T7" fmla="*/ 121781 h 73"/>
                <a:gd name="T8" fmla="*/ 0 w 94"/>
                <a:gd name="T9" fmla="*/ 36969 h 73"/>
                <a:gd name="T10" fmla="*/ 102394 w 94"/>
                <a:gd name="T11" fmla="*/ 0 h 73"/>
                <a:gd name="T12" fmla="*/ 102394 w 94"/>
                <a:gd name="T13" fmla="*/ 0 h 73"/>
                <a:gd name="T14" fmla="*/ 204788 w 94"/>
                <a:gd name="T15" fmla="*/ 36969 h 73"/>
                <a:gd name="T16" fmla="*/ 204788 w 94"/>
                <a:gd name="T17" fmla="*/ 121781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4" h="73">
                  <a:moveTo>
                    <a:pt x="94" y="56"/>
                  </a:moveTo>
                  <a:cubicBezTo>
                    <a:pt x="94" y="66"/>
                    <a:pt x="73" y="73"/>
                    <a:pt x="47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21" y="73"/>
                    <a:pt x="0" y="66"/>
                    <a:pt x="0" y="5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21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73" y="0"/>
                    <a:pt x="94" y="8"/>
                    <a:pt x="94" y="17"/>
                  </a:cubicBezTo>
                  <a:lnTo>
                    <a:pt x="94" y="56"/>
                  </a:lnTo>
                  <a:close/>
                </a:path>
              </a:pathLst>
            </a:custGeom>
            <a:solidFill>
              <a:srgbClr val="8FE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7" name="Oval 232"/>
            <p:cNvSpPr>
              <a:spLocks noChangeArrowheads="1"/>
            </p:cNvSpPr>
            <p:nvPr/>
          </p:nvSpPr>
          <p:spPr bwMode="auto">
            <a:xfrm>
              <a:off x="4906963" y="5537200"/>
              <a:ext cx="265113" cy="95250"/>
            </a:xfrm>
            <a:prstGeom prst="ellipse">
              <a:avLst/>
            </a:prstGeom>
            <a:solidFill>
              <a:srgbClr val="334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08" name="Oval 233"/>
            <p:cNvSpPr>
              <a:spLocks noChangeArrowheads="1"/>
            </p:cNvSpPr>
            <p:nvPr/>
          </p:nvSpPr>
          <p:spPr bwMode="auto">
            <a:xfrm>
              <a:off x="4970463" y="5554663"/>
              <a:ext cx="136525" cy="46038"/>
            </a:xfrm>
            <a:prstGeom prst="ellipse">
              <a:avLst/>
            </a:prstGeom>
            <a:solidFill>
              <a:srgbClr val="8FE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09" name="Freeform 234"/>
            <p:cNvSpPr>
              <a:spLocks noChangeArrowheads="1"/>
            </p:cNvSpPr>
            <p:nvPr/>
          </p:nvSpPr>
          <p:spPr bwMode="auto">
            <a:xfrm>
              <a:off x="4241800" y="6143625"/>
              <a:ext cx="130175" cy="392113"/>
            </a:xfrm>
            <a:custGeom>
              <a:avLst/>
              <a:gdLst>
                <a:gd name="T0" fmla="*/ 0 w 60"/>
                <a:gd name="T1" fmla="*/ 0 h 180"/>
                <a:gd name="T2" fmla="*/ 0 w 60"/>
                <a:gd name="T3" fmla="*/ 60995 h 180"/>
                <a:gd name="T4" fmla="*/ 0 w 60"/>
                <a:gd name="T5" fmla="*/ 326761 h 180"/>
                <a:gd name="T6" fmla="*/ 65088 w 60"/>
                <a:gd name="T7" fmla="*/ 392113 h 180"/>
                <a:gd name="T8" fmla="*/ 130175 w 60"/>
                <a:gd name="T9" fmla="*/ 326761 h 180"/>
                <a:gd name="T10" fmla="*/ 130175 w 60"/>
                <a:gd name="T11" fmla="*/ 60995 h 180"/>
                <a:gd name="T12" fmla="*/ 130175 w 60"/>
                <a:gd name="T13" fmla="*/ 0 h 180"/>
                <a:gd name="T14" fmla="*/ 0 w 60"/>
                <a:gd name="T15" fmla="*/ 0 h 1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0" h="180">
                  <a:moveTo>
                    <a:pt x="0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66"/>
                    <a:pt x="13" y="180"/>
                    <a:pt x="30" y="180"/>
                  </a:cubicBezTo>
                  <a:cubicBezTo>
                    <a:pt x="46" y="180"/>
                    <a:pt x="60" y="166"/>
                    <a:pt x="60" y="150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0C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0" name="Freeform 235"/>
            <p:cNvSpPr>
              <a:spLocks noChangeArrowheads="1"/>
            </p:cNvSpPr>
            <p:nvPr/>
          </p:nvSpPr>
          <p:spPr bwMode="auto">
            <a:xfrm>
              <a:off x="4606925" y="5859463"/>
              <a:ext cx="130175" cy="676275"/>
            </a:xfrm>
            <a:custGeom>
              <a:avLst/>
              <a:gdLst>
                <a:gd name="T0" fmla="*/ 0 w 60"/>
                <a:gd name="T1" fmla="*/ 0 h 310"/>
                <a:gd name="T2" fmla="*/ 0 w 60"/>
                <a:gd name="T3" fmla="*/ 91624 h 310"/>
                <a:gd name="T4" fmla="*/ 0 w 60"/>
                <a:gd name="T5" fmla="*/ 344682 h 310"/>
                <a:gd name="T6" fmla="*/ 0 w 60"/>
                <a:gd name="T7" fmla="*/ 610829 h 310"/>
                <a:gd name="T8" fmla="*/ 65088 w 60"/>
                <a:gd name="T9" fmla="*/ 676275 h 310"/>
                <a:gd name="T10" fmla="*/ 130175 w 60"/>
                <a:gd name="T11" fmla="*/ 610829 h 310"/>
                <a:gd name="T12" fmla="*/ 130175 w 60"/>
                <a:gd name="T13" fmla="*/ 344682 h 310"/>
                <a:gd name="T14" fmla="*/ 130175 w 60"/>
                <a:gd name="T15" fmla="*/ 91624 h 310"/>
                <a:gd name="T16" fmla="*/ 130175 w 60"/>
                <a:gd name="T17" fmla="*/ 0 h 310"/>
                <a:gd name="T18" fmla="*/ 0 w 60"/>
                <a:gd name="T19" fmla="*/ 0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310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296"/>
                    <a:pt x="14" y="310"/>
                    <a:pt x="30" y="310"/>
                  </a:cubicBezTo>
                  <a:cubicBezTo>
                    <a:pt x="47" y="310"/>
                    <a:pt x="60" y="296"/>
                    <a:pt x="60" y="280"/>
                  </a:cubicBezTo>
                  <a:cubicBezTo>
                    <a:pt x="60" y="158"/>
                    <a:pt x="60" y="158"/>
                    <a:pt x="60" y="158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1" name="Freeform 236"/>
            <p:cNvSpPr>
              <a:spLocks noChangeArrowheads="1"/>
            </p:cNvSpPr>
            <p:nvPr/>
          </p:nvSpPr>
          <p:spPr bwMode="auto">
            <a:xfrm>
              <a:off x="4003675" y="5835650"/>
              <a:ext cx="1309688" cy="127000"/>
            </a:xfrm>
            <a:custGeom>
              <a:avLst/>
              <a:gdLst>
                <a:gd name="T0" fmla="*/ 1224841 w 602"/>
                <a:gd name="T1" fmla="*/ 0 h 58"/>
                <a:gd name="T2" fmla="*/ 1133468 w 602"/>
                <a:gd name="T3" fmla="*/ 0 h 58"/>
                <a:gd name="T4" fmla="*/ 1133468 w 602"/>
                <a:gd name="T5" fmla="*/ 56931 h 58"/>
                <a:gd name="T6" fmla="*/ 1166101 w 602"/>
                <a:gd name="T7" fmla="*/ 72259 h 58"/>
                <a:gd name="T8" fmla="*/ 1039918 w 602"/>
                <a:gd name="T9" fmla="*/ 96345 h 58"/>
                <a:gd name="T10" fmla="*/ 913736 w 602"/>
                <a:gd name="T11" fmla="*/ 72259 h 58"/>
                <a:gd name="T12" fmla="*/ 935491 w 602"/>
                <a:gd name="T13" fmla="*/ 59121 h 58"/>
                <a:gd name="T14" fmla="*/ 935491 w 602"/>
                <a:gd name="T15" fmla="*/ 0 h 58"/>
                <a:gd name="T16" fmla="*/ 765798 w 602"/>
                <a:gd name="T17" fmla="*/ 0 h 58"/>
                <a:gd name="T18" fmla="*/ 765798 w 602"/>
                <a:gd name="T19" fmla="*/ 56931 h 58"/>
                <a:gd name="T20" fmla="*/ 800607 w 602"/>
                <a:gd name="T21" fmla="*/ 72259 h 58"/>
                <a:gd name="T22" fmla="*/ 674424 w 602"/>
                <a:gd name="T23" fmla="*/ 96345 h 58"/>
                <a:gd name="T24" fmla="*/ 548241 w 602"/>
                <a:gd name="T25" fmla="*/ 72259 h 58"/>
                <a:gd name="T26" fmla="*/ 569997 w 602"/>
                <a:gd name="T27" fmla="*/ 59121 h 58"/>
                <a:gd name="T28" fmla="*/ 569997 w 602"/>
                <a:gd name="T29" fmla="*/ 0 h 58"/>
                <a:gd name="T30" fmla="*/ 400303 w 602"/>
                <a:gd name="T31" fmla="*/ 0 h 58"/>
                <a:gd name="T32" fmla="*/ 400303 w 602"/>
                <a:gd name="T33" fmla="*/ 56931 h 58"/>
                <a:gd name="T34" fmla="*/ 435112 w 602"/>
                <a:gd name="T35" fmla="*/ 72259 h 58"/>
                <a:gd name="T36" fmla="*/ 306754 w 602"/>
                <a:gd name="T37" fmla="*/ 96345 h 58"/>
                <a:gd name="T38" fmla="*/ 180572 w 602"/>
                <a:gd name="T39" fmla="*/ 72259 h 58"/>
                <a:gd name="T40" fmla="*/ 204503 w 602"/>
                <a:gd name="T41" fmla="*/ 59121 h 58"/>
                <a:gd name="T42" fmla="*/ 204503 w 602"/>
                <a:gd name="T43" fmla="*/ 0 h 58"/>
                <a:gd name="T44" fmla="*/ 84847 w 602"/>
                <a:gd name="T45" fmla="*/ 0 h 58"/>
                <a:gd name="T46" fmla="*/ 0 w 602"/>
                <a:gd name="T47" fmla="*/ 127000 h 58"/>
                <a:gd name="T48" fmla="*/ 356792 w 602"/>
                <a:gd name="T49" fmla="*/ 127000 h 58"/>
                <a:gd name="T50" fmla="*/ 952896 w 602"/>
                <a:gd name="T51" fmla="*/ 127000 h 58"/>
                <a:gd name="T52" fmla="*/ 1309688 w 602"/>
                <a:gd name="T53" fmla="*/ 127000 h 58"/>
                <a:gd name="T54" fmla="*/ 1224841 w 602"/>
                <a:gd name="T55" fmla="*/ 0 h 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02" h="58">
                  <a:moveTo>
                    <a:pt x="563" y="0"/>
                  </a:moveTo>
                  <a:cubicBezTo>
                    <a:pt x="521" y="0"/>
                    <a:pt x="521" y="0"/>
                    <a:pt x="521" y="0"/>
                  </a:cubicBezTo>
                  <a:cubicBezTo>
                    <a:pt x="521" y="26"/>
                    <a:pt x="521" y="26"/>
                    <a:pt x="521" y="26"/>
                  </a:cubicBezTo>
                  <a:cubicBezTo>
                    <a:pt x="530" y="28"/>
                    <a:pt x="536" y="30"/>
                    <a:pt x="536" y="33"/>
                  </a:cubicBezTo>
                  <a:cubicBezTo>
                    <a:pt x="536" y="39"/>
                    <a:pt x="510" y="44"/>
                    <a:pt x="478" y="44"/>
                  </a:cubicBezTo>
                  <a:cubicBezTo>
                    <a:pt x="446" y="44"/>
                    <a:pt x="420" y="39"/>
                    <a:pt x="420" y="33"/>
                  </a:cubicBezTo>
                  <a:cubicBezTo>
                    <a:pt x="420" y="31"/>
                    <a:pt x="424" y="29"/>
                    <a:pt x="430" y="27"/>
                  </a:cubicBezTo>
                  <a:cubicBezTo>
                    <a:pt x="430" y="0"/>
                    <a:pt x="430" y="0"/>
                    <a:pt x="430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26"/>
                    <a:pt x="352" y="26"/>
                    <a:pt x="352" y="26"/>
                  </a:cubicBezTo>
                  <a:cubicBezTo>
                    <a:pt x="362" y="28"/>
                    <a:pt x="368" y="30"/>
                    <a:pt x="368" y="33"/>
                  </a:cubicBezTo>
                  <a:cubicBezTo>
                    <a:pt x="368" y="39"/>
                    <a:pt x="342" y="44"/>
                    <a:pt x="310" y="44"/>
                  </a:cubicBezTo>
                  <a:cubicBezTo>
                    <a:pt x="278" y="44"/>
                    <a:pt x="252" y="39"/>
                    <a:pt x="252" y="33"/>
                  </a:cubicBezTo>
                  <a:cubicBezTo>
                    <a:pt x="252" y="31"/>
                    <a:pt x="256" y="29"/>
                    <a:pt x="262" y="27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4" y="26"/>
                    <a:pt x="184" y="26"/>
                    <a:pt x="184" y="26"/>
                  </a:cubicBezTo>
                  <a:cubicBezTo>
                    <a:pt x="194" y="28"/>
                    <a:pt x="200" y="30"/>
                    <a:pt x="200" y="33"/>
                  </a:cubicBezTo>
                  <a:cubicBezTo>
                    <a:pt x="200" y="39"/>
                    <a:pt x="174" y="44"/>
                    <a:pt x="141" y="44"/>
                  </a:cubicBezTo>
                  <a:cubicBezTo>
                    <a:pt x="109" y="44"/>
                    <a:pt x="83" y="39"/>
                    <a:pt x="83" y="33"/>
                  </a:cubicBezTo>
                  <a:cubicBezTo>
                    <a:pt x="83" y="31"/>
                    <a:pt x="87" y="29"/>
                    <a:pt x="94" y="27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438" y="58"/>
                    <a:pt x="438" y="58"/>
                    <a:pt x="438" y="58"/>
                  </a:cubicBezTo>
                  <a:cubicBezTo>
                    <a:pt x="602" y="58"/>
                    <a:pt x="602" y="58"/>
                    <a:pt x="602" y="58"/>
                  </a:cubicBezTo>
                  <a:lnTo>
                    <a:pt x="563" y="0"/>
                  </a:lnTo>
                  <a:close/>
                </a:path>
              </a:pathLst>
            </a:custGeom>
            <a:solidFill>
              <a:srgbClr val="E15C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2" name="Freeform 237"/>
            <p:cNvSpPr>
              <a:spLocks noChangeArrowheads="1"/>
            </p:cNvSpPr>
            <p:nvPr/>
          </p:nvSpPr>
          <p:spPr bwMode="auto">
            <a:xfrm>
              <a:off x="4003675" y="5962650"/>
              <a:ext cx="1309688" cy="90488"/>
            </a:xfrm>
            <a:custGeom>
              <a:avLst/>
              <a:gdLst>
                <a:gd name="T0" fmla="*/ 954088 w 825"/>
                <a:gd name="T1" fmla="*/ 0 h 57"/>
                <a:gd name="T2" fmla="*/ 357188 w 825"/>
                <a:gd name="T3" fmla="*/ 0 h 57"/>
                <a:gd name="T4" fmla="*/ 0 w 825"/>
                <a:gd name="T5" fmla="*/ 0 h 57"/>
                <a:gd name="T6" fmla="*/ 0 w 825"/>
                <a:gd name="T7" fmla="*/ 90488 h 57"/>
                <a:gd name="T8" fmla="*/ 357188 w 825"/>
                <a:gd name="T9" fmla="*/ 90488 h 57"/>
                <a:gd name="T10" fmla="*/ 954088 w 825"/>
                <a:gd name="T11" fmla="*/ 90488 h 57"/>
                <a:gd name="T12" fmla="*/ 1309688 w 825"/>
                <a:gd name="T13" fmla="*/ 90488 h 57"/>
                <a:gd name="T14" fmla="*/ 1309688 w 825"/>
                <a:gd name="T15" fmla="*/ 0 h 57"/>
                <a:gd name="T16" fmla="*/ 954088 w 825"/>
                <a:gd name="T17" fmla="*/ 0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5" h="57">
                  <a:moveTo>
                    <a:pt x="601" y="0"/>
                  </a:moveTo>
                  <a:lnTo>
                    <a:pt x="225" y="0"/>
                  </a:lnTo>
                  <a:lnTo>
                    <a:pt x="0" y="0"/>
                  </a:lnTo>
                  <a:lnTo>
                    <a:pt x="0" y="57"/>
                  </a:lnTo>
                  <a:lnTo>
                    <a:pt x="225" y="57"/>
                  </a:lnTo>
                  <a:lnTo>
                    <a:pt x="601" y="57"/>
                  </a:lnTo>
                  <a:lnTo>
                    <a:pt x="825" y="57"/>
                  </a:lnTo>
                  <a:lnTo>
                    <a:pt x="825" y="0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3" name="Freeform 238"/>
            <p:cNvSpPr>
              <a:spLocks noChangeArrowheads="1"/>
            </p:cNvSpPr>
            <p:nvPr/>
          </p:nvSpPr>
          <p:spPr bwMode="auto">
            <a:xfrm>
              <a:off x="4975225" y="6327775"/>
              <a:ext cx="127000" cy="207963"/>
            </a:xfrm>
            <a:custGeom>
              <a:avLst/>
              <a:gdLst>
                <a:gd name="T0" fmla="*/ 0 w 59"/>
                <a:gd name="T1" fmla="*/ 0 h 95"/>
                <a:gd name="T2" fmla="*/ 0 w 59"/>
                <a:gd name="T3" fmla="*/ 142290 h 95"/>
                <a:gd name="T4" fmla="*/ 64576 w 59"/>
                <a:gd name="T5" fmla="*/ 207963 h 95"/>
                <a:gd name="T6" fmla="*/ 127000 w 59"/>
                <a:gd name="T7" fmla="*/ 142290 h 95"/>
                <a:gd name="T8" fmla="*/ 127000 w 59"/>
                <a:gd name="T9" fmla="*/ 0 h 95"/>
                <a:gd name="T10" fmla="*/ 0 w 59"/>
                <a:gd name="T11" fmla="*/ 0 h 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" h="95">
                  <a:moveTo>
                    <a:pt x="0" y="0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81"/>
                    <a:pt x="13" y="95"/>
                    <a:pt x="30" y="95"/>
                  </a:cubicBezTo>
                  <a:cubicBezTo>
                    <a:pt x="46" y="95"/>
                    <a:pt x="59" y="81"/>
                    <a:pt x="59" y="65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A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4" name="Freeform 239"/>
            <p:cNvSpPr>
              <a:spLocks noChangeArrowheads="1"/>
            </p:cNvSpPr>
            <p:nvPr/>
          </p:nvSpPr>
          <p:spPr bwMode="auto">
            <a:xfrm>
              <a:off x="4003675" y="6559550"/>
              <a:ext cx="1309688" cy="92075"/>
            </a:xfrm>
            <a:custGeom>
              <a:avLst/>
              <a:gdLst>
                <a:gd name="T0" fmla="*/ 954088 w 825"/>
                <a:gd name="T1" fmla="*/ 0 h 58"/>
                <a:gd name="T2" fmla="*/ 357188 w 825"/>
                <a:gd name="T3" fmla="*/ 0 h 58"/>
                <a:gd name="T4" fmla="*/ 0 w 825"/>
                <a:gd name="T5" fmla="*/ 0 h 58"/>
                <a:gd name="T6" fmla="*/ 0 w 825"/>
                <a:gd name="T7" fmla="*/ 92075 h 58"/>
                <a:gd name="T8" fmla="*/ 357188 w 825"/>
                <a:gd name="T9" fmla="*/ 92075 h 58"/>
                <a:gd name="T10" fmla="*/ 954088 w 825"/>
                <a:gd name="T11" fmla="*/ 92075 h 58"/>
                <a:gd name="T12" fmla="*/ 1309688 w 825"/>
                <a:gd name="T13" fmla="*/ 92075 h 58"/>
                <a:gd name="T14" fmla="*/ 1309688 w 825"/>
                <a:gd name="T15" fmla="*/ 0 h 58"/>
                <a:gd name="T16" fmla="*/ 954088 w 825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5" h="58">
                  <a:moveTo>
                    <a:pt x="601" y="0"/>
                  </a:moveTo>
                  <a:lnTo>
                    <a:pt x="225" y="0"/>
                  </a:lnTo>
                  <a:lnTo>
                    <a:pt x="0" y="0"/>
                  </a:lnTo>
                  <a:lnTo>
                    <a:pt x="0" y="58"/>
                  </a:lnTo>
                  <a:lnTo>
                    <a:pt x="225" y="58"/>
                  </a:lnTo>
                  <a:lnTo>
                    <a:pt x="601" y="58"/>
                  </a:lnTo>
                  <a:lnTo>
                    <a:pt x="825" y="58"/>
                  </a:lnTo>
                  <a:lnTo>
                    <a:pt x="825" y="0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5" name="Freeform 240"/>
            <p:cNvSpPr>
              <a:spLocks noChangeArrowheads="1"/>
            </p:cNvSpPr>
            <p:nvPr/>
          </p:nvSpPr>
          <p:spPr bwMode="auto">
            <a:xfrm>
              <a:off x="4003675" y="6432550"/>
              <a:ext cx="1309688" cy="127000"/>
            </a:xfrm>
            <a:custGeom>
              <a:avLst/>
              <a:gdLst>
                <a:gd name="T0" fmla="*/ 1224841 w 602"/>
                <a:gd name="T1" fmla="*/ 0 h 58"/>
                <a:gd name="T2" fmla="*/ 1133468 w 602"/>
                <a:gd name="T3" fmla="*/ 0 h 58"/>
                <a:gd name="T4" fmla="*/ 1133468 w 602"/>
                <a:gd name="T5" fmla="*/ 56931 h 58"/>
                <a:gd name="T6" fmla="*/ 1166101 w 602"/>
                <a:gd name="T7" fmla="*/ 72259 h 58"/>
                <a:gd name="T8" fmla="*/ 1039918 w 602"/>
                <a:gd name="T9" fmla="*/ 94155 h 58"/>
                <a:gd name="T10" fmla="*/ 913736 w 602"/>
                <a:gd name="T11" fmla="*/ 72259 h 58"/>
                <a:gd name="T12" fmla="*/ 935491 w 602"/>
                <a:gd name="T13" fmla="*/ 59121 h 58"/>
                <a:gd name="T14" fmla="*/ 935491 w 602"/>
                <a:gd name="T15" fmla="*/ 0 h 58"/>
                <a:gd name="T16" fmla="*/ 765798 w 602"/>
                <a:gd name="T17" fmla="*/ 0 h 58"/>
                <a:gd name="T18" fmla="*/ 765798 w 602"/>
                <a:gd name="T19" fmla="*/ 56931 h 58"/>
                <a:gd name="T20" fmla="*/ 800607 w 602"/>
                <a:gd name="T21" fmla="*/ 72259 h 58"/>
                <a:gd name="T22" fmla="*/ 674424 w 602"/>
                <a:gd name="T23" fmla="*/ 94155 h 58"/>
                <a:gd name="T24" fmla="*/ 548241 w 602"/>
                <a:gd name="T25" fmla="*/ 72259 h 58"/>
                <a:gd name="T26" fmla="*/ 569997 w 602"/>
                <a:gd name="T27" fmla="*/ 59121 h 58"/>
                <a:gd name="T28" fmla="*/ 569997 w 602"/>
                <a:gd name="T29" fmla="*/ 0 h 58"/>
                <a:gd name="T30" fmla="*/ 400303 w 602"/>
                <a:gd name="T31" fmla="*/ 0 h 58"/>
                <a:gd name="T32" fmla="*/ 400303 w 602"/>
                <a:gd name="T33" fmla="*/ 56931 h 58"/>
                <a:gd name="T34" fmla="*/ 435112 w 602"/>
                <a:gd name="T35" fmla="*/ 72259 h 58"/>
                <a:gd name="T36" fmla="*/ 306754 w 602"/>
                <a:gd name="T37" fmla="*/ 94155 h 58"/>
                <a:gd name="T38" fmla="*/ 180572 w 602"/>
                <a:gd name="T39" fmla="*/ 72259 h 58"/>
                <a:gd name="T40" fmla="*/ 204503 w 602"/>
                <a:gd name="T41" fmla="*/ 59121 h 58"/>
                <a:gd name="T42" fmla="*/ 204503 w 602"/>
                <a:gd name="T43" fmla="*/ 0 h 58"/>
                <a:gd name="T44" fmla="*/ 84847 w 602"/>
                <a:gd name="T45" fmla="*/ 0 h 58"/>
                <a:gd name="T46" fmla="*/ 0 w 602"/>
                <a:gd name="T47" fmla="*/ 127000 h 58"/>
                <a:gd name="T48" fmla="*/ 356792 w 602"/>
                <a:gd name="T49" fmla="*/ 127000 h 58"/>
                <a:gd name="T50" fmla="*/ 952896 w 602"/>
                <a:gd name="T51" fmla="*/ 127000 h 58"/>
                <a:gd name="T52" fmla="*/ 1309688 w 602"/>
                <a:gd name="T53" fmla="*/ 127000 h 58"/>
                <a:gd name="T54" fmla="*/ 1224841 w 602"/>
                <a:gd name="T55" fmla="*/ 0 h 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02" h="58">
                  <a:moveTo>
                    <a:pt x="563" y="0"/>
                  </a:moveTo>
                  <a:cubicBezTo>
                    <a:pt x="521" y="0"/>
                    <a:pt x="521" y="0"/>
                    <a:pt x="521" y="0"/>
                  </a:cubicBezTo>
                  <a:cubicBezTo>
                    <a:pt x="521" y="26"/>
                    <a:pt x="521" y="26"/>
                    <a:pt x="521" y="26"/>
                  </a:cubicBezTo>
                  <a:cubicBezTo>
                    <a:pt x="530" y="28"/>
                    <a:pt x="536" y="30"/>
                    <a:pt x="536" y="33"/>
                  </a:cubicBezTo>
                  <a:cubicBezTo>
                    <a:pt x="536" y="39"/>
                    <a:pt x="510" y="43"/>
                    <a:pt x="478" y="43"/>
                  </a:cubicBezTo>
                  <a:cubicBezTo>
                    <a:pt x="446" y="43"/>
                    <a:pt x="420" y="39"/>
                    <a:pt x="420" y="33"/>
                  </a:cubicBezTo>
                  <a:cubicBezTo>
                    <a:pt x="420" y="31"/>
                    <a:pt x="424" y="29"/>
                    <a:pt x="430" y="27"/>
                  </a:cubicBezTo>
                  <a:cubicBezTo>
                    <a:pt x="430" y="0"/>
                    <a:pt x="430" y="0"/>
                    <a:pt x="430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26"/>
                    <a:pt x="352" y="26"/>
                    <a:pt x="352" y="26"/>
                  </a:cubicBezTo>
                  <a:cubicBezTo>
                    <a:pt x="362" y="28"/>
                    <a:pt x="368" y="30"/>
                    <a:pt x="368" y="33"/>
                  </a:cubicBezTo>
                  <a:cubicBezTo>
                    <a:pt x="368" y="39"/>
                    <a:pt x="342" y="43"/>
                    <a:pt x="310" y="43"/>
                  </a:cubicBezTo>
                  <a:cubicBezTo>
                    <a:pt x="278" y="43"/>
                    <a:pt x="252" y="39"/>
                    <a:pt x="252" y="33"/>
                  </a:cubicBezTo>
                  <a:cubicBezTo>
                    <a:pt x="252" y="31"/>
                    <a:pt x="256" y="29"/>
                    <a:pt x="262" y="27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4" y="26"/>
                    <a:pt x="184" y="26"/>
                    <a:pt x="184" y="26"/>
                  </a:cubicBezTo>
                  <a:cubicBezTo>
                    <a:pt x="194" y="28"/>
                    <a:pt x="200" y="30"/>
                    <a:pt x="200" y="33"/>
                  </a:cubicBezTo>
                  <a:cubicBezTo>
                    <a:pt x="200" y="39"/>
                    <a:pt x="174" y="43"/>
                    <a:pt x="141" y="43"/>
                  </a:cubicBezTo>
                  <a:cubicBezTo>
                    <a:pt x="109" y="43"/>
                    <a:pt x="83" y="39"/>
                    <a:pt x="83" y="33"/>
                  </a:cubicBezTo>
                  <a:cubicBezTo>
                    <a:pt x="83" y="31"/>
                    <a:pt x="87" y="29"/>
                    <a:pt x="94" y="27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438" y="58"/>
                    <a:pt x="438" y="58"/>
                    <a:pt x="438" y="58"/>
                  </a:cubicBezTo>
                  <a:cubicBezTo>
                    <a:pt x="602" y="58"/>
                    <a:pt x="602" y="58"/>
                    <a:pt x="602" y="58"/>
                  </a:cubicBezTo>
                  <a:lnTo>
                    <a:pt x="563" y="0"/>
                  </a:lnTo>
                  <a:close/>
                </a:path>
              </a:pathLst>
            </a:custGeom>
            <a:solidFill>
              <a:srgbClr val="E15C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6" name="Oval 241"/>
            <p:cNvSpPr>
              <a:spLocks noChangeArrowheads="1"/>
            </p:cNvSpPr>
            <p:nvPr/>
          </p:nvSpPr>
          <p:spPr bwMode="auto">
            <a:xfrm>
              <a:off x="5002213" y="6351588"/>
              <a:ext cx="23813" cy="25400"/>
            </a:xfrm>
            <a:prstGeom prst="ellipse">
              <a:avLst/>
            </a:prstGeom>
            <a:solidFill>
              <a:srgbClr val="E15C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17" name="Oval 242"/>
            <p:cNvSpPr>
              <a:spLocks noChangeArrowheads="1"/>
            </p:cNvSpPr>
            <p:nvPr/>
          </p:nvSpPr>
          <p:spPr bwMode="auto">
            <a:xfrm>
              <a:off x="5008563" y="6443663"/>
              <a:ext cx="22225" cy="23813"/>
            </a:xfrm>
            <a:prstGeom prst="ellipse">
              <a:avLst/>
            </a:prstGeom>
            <a:solidFill>
              <a:srgbClr val="E15C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18" name="Oval 243"/>
            <p:cNvSpPr>
              <a:spLocks noChangeArrowheads="1"/>
            </p:cNvSpPr>
            <p:nvPr/>
          </p:nvSpPr>
          <p:spPr bwMode="auto">
            <a:xfrm>
              <a:off x="4649788" y="6280150"/>
              <a:ext cx="23813" cy="23813"/>
            </a:xfrm>
            <a:prstGeom prst="ellipse">
              <a:avLst/>
            </a:prstGeom>
            <a:solidFill>
              <a:srgbClr val="DCE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19" name="Oval 244"/>
            <p:cNvSpPr>
              <a:spLocks noChangeArrowheads="1"/>
            </p:cNvSpPr>
            <p:nvPr/>
          </p:nvSpPr>
          <p:spPr bwMode="auto">
            <a:xfrm>
              <a:off x="4646613" y="6119813"/>
              <a:ext cx="23813" cy="23813"/>
            </a:xfrm>
            <a:prstGeom prst="ellipse">
              <a:avLst/>
            </a:prstGeom>
            <a:solidFill>
              <a:srgbClr val="DCE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20" name="Oval 245"/>
            <p:cNvSpPr>
              <a:spLocks noChangeArrowheads="1"/>
            </p:cNvSpPr>
            <p:nvPr/>
          </p:nvSpPr>
          <p:spPr bwMode="auto">
            <a:xfrm>
              <a:off x="4678363" y="6191250"/>
              <a:ext cx="23813" cy="23813"/>
            </a:xfrm>
            <a:prstGeom prst="ellipse">
              <a:avLst/>
            </a:prstGeom>
            <a:solidFill>
              <a:srgbClr val="DCE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21" name="Oval 246"/>
            <p:cNvSpPr>
              <a:spLocks noChangeArrowheads="1"/>
            </p:cNvSpPr>
            <p:nvPr/>
          </p:nvSpPr>
          <p:spPr bwMode="auto">
            <a:xfrm>
              <a:off x="4672013" y="6376988"/>
              <a:ext cx="23813" cy="23813"/>
            </a:xfrm>
            <a:prstGeom prst="ellipse">
              <a:avLst/>
            </a:prstGeom>
            <a:solidFill>
              <a:srgbClr val="DCE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22" name="Oval 247"/>
            <p:cNvSpPr>
              <a:spLocks noChangeArrowheads="1"/>
            </p:cNvSpPr>
            <p:nvPr/>
          </p:nvSpPr>
          <p:spPr bwMode="auto">
            <a:xfrm>
              <a:off x="4283075" y="6450013"/>
              <a:ext cx="23813" cy="23813"/>
            </a:xfrm>
            <a:prstGeom prst="ellipse">
              <a:avLst/>
            </a:prstGeom>
            <a:solidFill>
              <a:srgbClr val="DCE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23" name="Oval 248"/>
            <p:cNvSpPr>
              <a:spLocks noChangeArrowheads="1"/>
            </p:cNvSpPr>
            <p:nvPr/>
          </p:nvSpPr>
          <p:spPr bwMode="auto">
            <a:xfrm>
              <a:off x="4286250" y="6226175"/>
              <a:ext cx="25400" cy="23813"/>
            </a:xfrm>
            <a:prstGeom prst="ellipse">
              <a:avLst/>
            </a:prstGeom>
            <a:solidFill>
              <a:srgbClr val="DCE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24" name="Oval 249"/>
            <p:cNvSpPr>
              <a:spLocks noChangeArrowheads="1"/>
            </p:cNvSpPr>
            <p:nvPr/>
          </p:nvSpPr>
          <p:spPr bwMode="auto">
            <a:xfrm>
              <a:off x="4330700" y="6354763"/>
              <a:ext cx="23813" cy="22225"/>
            </a:xfrm>
            <a:prstGeom prst="ellipse">
              <a:avLst/>
            </a:prstGeom>
            <a:solidFill>
              <a:srgbClr val="DCE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25" name="Oval 250"/>
            <p:cNvSpPr>
              <a:spLocks noChangeArrowheads="1"/>
            </p:cNvSpPr>
            <p:nvPr/>
          </p:nvSpPr>
          <p:spPr bwMode="auto">
            <a:xfrm>
              <a:off x="5046663" y="6383338"/>
              <a:ext cx="23813" cy="23813"/>
            </a:xfrm>
            <a:prstGeom prst="ellipse">
              <a:avLst/>
            </a:prstGeom>
            <a:solidFill>
              <a:srgbClr val="E15C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4102" name="组合 266"/>
          <p:cNvGrpSpPr/>
          <p:nvPr/>
        </p:nvGrpSpPr>
        <p:grpSpPr bwMode="auto">
          <a:xfrm>
            <a:off x="5653088" y="1963738"/>
            <a:ext cx="5975350" cy="1131887"/>
            <a:chOff x="5859210" y="2178189"/>
            <a:chExt cx="5975603" cy="1132157"/>
          </a:xfrm>
        </p:grpSpPr>
        <p:sp>
          <p:nvSpPr>
            <p:cNvPr id="4104" name="文本框 263"/>
            <p:cNvSpPr txBox="1">
              <a:spLocks noChangeArrowheads="1"/>
            </p:cNvSpPr>
            <p:nvPr/>
          </p:nvSpPr>
          <p:spPr bwMode="auto">
            <a:xfrm>
              <a:off x="5859210" y="2178189"/>
              <a:ext cx="597560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化学类可研报告</a:t>
              </a:r>
              <a:r>
                <a:rPr lang="zh-CN" altLang="en-US" sz="4000" b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论文答辩</a:t>
              </a:r>
            </a:p>
          </p:txBody>
        </p:sp>
        <p:sp>
          <p:nvSpPr>
            <p:cNvPr id="4105" name="文本框 264"/>
            <p:cNvSpPr txBox="1">
              <a:spLocks noChangeArrowheads="1"/>
            </p:cNvSpPr>
            <p:nvPr/>
          </p:nvSpPr>
          <p:spPr bwMode="auto">
            <a:xfrm>
              <a:off x="6381591" y="2910236"/>
              <a:ext cx="494680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封面和内页的所有素材均可自由编辑改色</a:t>
              </a:r>
              <a:endParaRPr lang="zh-CN" altLang="en-US" sz="20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103" name="图片 26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62825" y="5330825"/>
            <a:ext cx="42672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100"/>
          <p:cNvGrpSpPr/>
          <p:nvPr/>
        </p:nvGrpSpPr>
        <p:grpSpPr bwMode="auto">
          <a:xfrm>
            <a:off x="0" y="242888"/>
            <a:ext cx="12192000" cy="584200"/>
            <a:chOff x="0" y="243522"/>
            <a:chExt cx="12192000" cy="584201"/>
          </a:xfrm>
        </p:grpSpPr>
        <p:sp>
          <p:nvSpPr>
            <p:cNvPr id="95" name="矩形 94"/>
            <p:cNvSpPr/>
            <p:nvPr/>
          </p:nvSpPr>
          <p:spPr>
            <a:xfrm>
              <a:off x="0" y="243522"/>
              <a:ext cx="3294063" cy="584201"/>
            </a:xfrm>
            <a:custGeom>
              <a:avLst/>
              <a:gdLst>
                <a:gd name="connsiteX0" fmla="*/ 0 w 2803525"/>
                <a:gd name="connsiteY0" fmla="*/ 0 h 692785"/>
                <a:gd name="connsiteX1" fmla="*/ 2803525 w 2803525"/>
                <a:gd name="connsiteY1" fmla="*/ 0 h 692785"/>
                <a:gd name="connsiteX2" fmla="*/ 2803525 w 2803525"/>
                <a:gd name="connsiteY2" fmla="*/ 692785 h 692785"/>
                <a:gd name="connsiteX3" fmla="*/ 0 w 2803525"/>
                <a:gd name="connsiteY3" fmla="*/ 692785 h 692785"/>
                <a:gd name="connsiteX4" fmla="*/ 0 w 2803525"/>
                <a:gd name="connsiteY4" fmla="*/ 0 h 692785"/>
                <a:gd name="connsiteX0-1" fmla="*/ 0 w 2803525"/>
                <a:gd name="connsiteY0-2" fmla="*/ 0 h 692785"/>
                <a:gd name="connsiteX1-3" fmla="*/ 2173605 w 2803525"/>
                <a:gd name="connsiteY1-4" fmla="*/ 10160 h 692785"/>
                <a:gd name="connsiteX2-5" fmla="*/ 2803525 w 2803525"/>
                <a:gd name="connsiteY2-6" fmla="*/ 692785 h 692785"/>
                <a:gd name="connsiteX3-7" fmla="*/ 0 w 2803525"/>
                <a:gd name="connsiteY3-8" fmla="*/ 692785 h 692785"/>
                <a:gd name="connsiteX4-9" fmla="*/ 0 w 2803525"/>
                <a:gd name="connsiteY4-10" fmla="*/ 0 h 692785"/>
                <a:gd name="connsiteX0-11" fmla="*/ 0 w 2803525"/>
                <a:gd name="connsiteY0-12" fmla="*/ 0 h 692785"/>
                <a:gd name="connsiteX1-13" fmla="*/ 2329251 w 2803525"/>
                <a:gd name="connsiteY1-14" fmla="*/ 10161 h 692785"/>
                <a:gd name="connsiteX2-15" fmla="*/ 2803525 w 2803525"/>
                <a:gd name="connsiteY2-16" fmla="*/ 692785 h 692785"/>
                <a:gd name="connsiteX3-17" fmla="*/ 0 w 2803525"/>
                <a:gd name="connsiteY3-18" fmla="*/ 692785 h 692785"/>
                <a:gd name="connsiteX4-19" fmla="*/ 0 w 2803525"/>
                <a:gd name="connsiteY4-20" fmla="*/ 0 h 6927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803525" h="692785">
                  <a:moveTo>
                    <a:pt x="0" y="0"/>
                  </a:moveTo>
                  <a:lnTo>
                    <a:pt x="2329251" y="10161"/>
                  </a:lnTo>
                  <a:lnTo>
                    <a:pt x="2803525" y="692785"/>
                  </a:lnTo>
                  <a:lnTo>
                    <a:pt x="0" y="6927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cxnSp>
          <p:nvCxnSpPr>
            <p:cNvPr id="97" name="直接连接符 96"/>
            <p:cNvCxnSpPr/>
            <p:nvPr/>
          </p:nvCxnSpPr>
          <p:spPr>
            <a:xfrm>
              <a:off x="3284538" y="818198"/>
              <a:ext cx="8907462" cy="0"/>
            </a:xfrm>
            <a:prstGeom prst="line">
              <a:avLst/>
            </a:prstGeom>
            <a:ln>
              <a:solidFill>
                <a:srgbClr val="6ACC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矩形 101"/>
          <p:cNvSpPr/>
          <p:nvPr/>
        </p:nvSpPr>
        <p:spPr>
          <a:xfrm>
            <a:off x="0" y="6545263"/>
            <a:ext cx="12171363" cy="3127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316" name="文本框 5"/>
          <p:cNvSpPr txBox="1">
            <a:spLocks noChangeArrowheads="1"/>
          </p:cNvSpPr>
          <p:nvPr/>
        </p:nvSpPr>
        <p:spPr bwMode="auto">
          <a:xfrm>
            <a:off x="403225" y="334963"/>
            <a:ext cx="2319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右箭头 6"/>
          <p:cNvSpPr/>
          <p:nvPr/>
        </p:nvSpPr>
        <p:spPr>
          <a:xfrm>
            <a:off x="7064375" y="2641600"/>
            <a:ext cx="3913188" cy="977900"/>
          </a:xfrm>
          <a:prstGeom prst="rightArrow">
            <a:avLst>
              <a:gd name="adj1" fmla="val 50000"/>
              <a:gd name="adj2" fmla="val 65221"/>
            </a:avLst>
          </a:prstGeom>
          <a:solidFill>
            <a:srgbClr val="1F3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4019550" y="2641600"/>
            <a:ext cx="3913188" cy="977900"/>
          </a:xfrm>
          <a:prstGeom prst="rightArrow">
            <a:avLst>
              <a:gd name="adj1" fmla="val 50000"/>
              <a:gd name="adj2" fmla="val 65221"/>
            </a:avLst>
          </a:prstGeom>
          <a:solidFill>
            <a:srgbClr val="3CB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1135063" y="2641600"/>
            <a:ext cx="3913187" cy="977900"/>
          </a:xfrm>
          <a:prstGeom prst="rightArrow">
            <a:avLst>
              <a:gd name="adj1" fmla="val 50000"/>
              <a:gd name="adj2" fmla="val 65221"/>
            </a:avLst>
          </a:prstGeom>
          <a:solidFill>
            <a:srgbClr val="90AE2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1635125" y="1836738"/>
            <a:ext cx="1417638" cy="804862"/>
            <a:chOff x="1808226" y="2162085"/>
            <a:chExt cx="1417320" cy="804672"/>
          </a:xfrm>
        </p:grpSpPr>
        <p:sp>
          <p:nvSpPr>
            <p:cNvPr id="11" name="矩形标注 10"/>
            <p:cNvSpPr/>
            <p:nvPr/>
          </p:nvSpPr>
          <p:spPr>
            <a:xfrm>
              <a:off x="1808226" y="2162085"/>
              <a:ext cx="1417320" cy="804672"/>
            </a:xfrm>
            <a:prstGeom prst="wedgeRectCallout">
              <a:avLst>
                <a:gd name="adj1" fmla="val -21478"/>
                <a:gd name="adj2" fmla="val 69318"/>
              </a:avLst>
            </a:prstGeom>
            <a:solidFill>
              <a:srgbClr val="90A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3331" name="图片 1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081452" y="2176537"/>
              <a:ext cx="779427" cy="775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组合 12"/>
          <p:cNvGrpSpPr/>
          <p:nvPr/>
        </p:nvGrpSpPr>
        <p:grpSpPr bwMode="auto">
          <a:xfrm>
            <a:off x="4879975" y="1804988"/>
            <a:ext cx="1416050" cy="868362"/>
            <a:chOff x="5052060" y="2130855"/>
            <a:chExt cx="1417320" cy="867133"/>
          </a:xfrm>
        </p:grpSpPr>
        <p:sp>
          <p:nvSpPr>
            <p:cNvPr id="14" name="矩形标注 13"/>
            <p:cNvSpPr/>
            <p:nvPr/>
          </p:nvSpPr>
          <p:spPr>
            <a:xfrm>
              <a:off x="5052060" y="2162560"/>
              <a:ext cx="1417320" cy="803723"/>
            </a:xfrm>
            <a:prstGeom prst="wedgeRectCallout">
              <a:avLst>
                <a:gd name="adj1" fmla="val -21478"/>
                <a:gd name="adj2" fmla="val 69318"/>
              </a:avLst>
            </a:prstGeom>
            <a:solidFill>
              <a:srgbClr val="3CBD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3329" name="图片 1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325218" y="2130855"/>
              <a:ext cx="871004" cy="867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组合 15"/>
          <p:cNvGrpSpPr/>
          <p:nvPr/>
        </p:nvGrpSpPr>
        <p:grpSpPr bwMode="auto">
          <a:xfrm>
            <a:off x="7915275" y="1836738"/>
            <a:ext cx="1417638" cy="804862"/>
            <a:chOff x="8087868" y="2162085"/>
            <a:chExt cx="1417320" cy="804672"/>
          </a:xfrm>
        </p:grpSpPr>
        <p:sp>
          <p:nvSpPr>
            <p:cNvPr id="17" name="矩形标注 16"/>
            <p:cNvSpPr/>
            <p:nvPr/>
          </p:nvSpPr>
          <p:spPr>
            <a:xfrm>
              <a:off x="8087868" y="2162085"/>
              <a:ext cx="1417320" cy="804672"/>
            </a:xfrm>
            <a:prstGeom prst="wedgeRectCallout">
              <a:avLst>
                <a:gd name="adj1" fmla="val -21478"/>
                <a:gd name="adj2" fmla="val 69318"/>
              </a:avLst>
            </a:prstGeom>
            <a:solidFill>
              <a:srgbClr val="1F3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3327" name="图片 17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8449703" y="2216293"/>
              <a:ext cx="693649" cy="69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Box 35"/>
          <p:cNvSpPr txBox="1">
            <a:spLocks noChangeArrowheads="1"/>
          </p:cNvSpPr>
          <p:nvPr/>
        </p:nvSpPr>
        <p:spPr bwMode="auto">
          <a:xfrm>
            <a:off x="1062038" y="4038600"/>
            <a:ext cx="2573337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20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endParaRPr lang="en-US" altLang="zh-CN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endParaRPr lang="en-US" altLang="zh-CN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</a:p>
        </p:txBody>
      </p:sp>
      <p:sp>
        <p:nvSpPr>
          <p:cNvPr id="20" name="TextBox 35"/>
          <p:cNvSpPr txBox="1">
            <a:spLocks noChangeArrowheads="1"/>
          </p:cNvSpPr>
          <p:nvPr/>
        </p:nvSpPr>
        <p:spPr bwMode="auto">
          <a:xfrm>
            <a:off x="4491038" y="4038600"/>
            <a:ext cx="2573337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20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endParaRPr lang="en-US" altLang="zh-CN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endParaRPr lang="en-US" altLang="zh-CN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</a:p>
        </p:txBody>
      </p:sp>
      <p:sp>
        <p:nvSpPr>
          <p:cNvPr id="21" name="TextBox 35"/>
          <p:cNvSpPr txBox="1">
            <a:spLocks noChangeArrowheads="1"/>
          </p:cNvSpPr>
          <p:nvPr/>
        </p:nvSpPr>
        <p:spPr bwMode="auto">
          <a:xfrm>
            <a:off x="7853363" y="4038600"/>
            <a:ext cx="2573337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20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endParaRPr lang="en-US" altLang="zh-CN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endParaRPr lang="en-US" altLang="zh-CN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100"/>
          <p:cNvGrpSpPr/>
          <p:nvPr/>
        </p:nvGrpSpPr>
        <p:grpSpPr bwMode="auto">
          <a:xfrm>
            <a:off x="0" y="242888"/>
            <a:ext cx="12192000" cy="584200"/>
            <a:chOff x="0" y="243522"/>
            <a:chExt cx="12192000" cy="584201"/>
          </a:xfrm>
        </p:grpSpPr>
        <p:sp>
          <p:nvSpPr>
            <p:cNvPr id="95" name="矩形 94"/>
            <p:cNvSpPr/>
            <p:nvPr/>
          </p:nvSpPr>
          <p:spPr>
            <a:xfrm>
              <a:off x="0" y="243522"/>
              <a:ext cx="3294063" cy="584201"/>
            </a:xfrm>
            <a:custGeom>
              <a:avLst/>
              <a:gdLst>
                <a:gd name="connsiteX0" fmla="*/ 0 w 2803525"/>
                <a:gd name="connsiteY0" fmla="*/ 0 h 692785"/>
                <a:gd name="connsiteX1" fmla="*/ 2803525 w 2803525"/>
                <a:gd name="connsiteY1" fmla="*/ 0 h 692785"/>
                <a:gd name="connsiteX2" fmla="*/ 2803525 w 2803525"/>
                <a:gd name="connsiteY2" fmla="*/ 692785 h 692785"/>
                <a:gd name="connsiteX3" fmla="*/ 0 w 2803525"/>
                <a:gd name="connsiteY3" fmla="*/ 692785 h 692785"/>
                <a:gd name="connsiteX4" fmla="*/ 0 w 2803525"/>
                <a:gd name="connsiteY4" fmla="*/ 0 h 692785"/>
                <a:gd name="connsiteX0-1" fmla="*/ 0 w 2803525"/>
                <a:gd name="connsiteY0-2" fmla="*/ 0 h 692785"/>
                <a:gd name="connsiteX1-3" fmla="*/ 2173605 w 2803525"/>
                <a:gd name="connsiteY1-4" fmla="*/ 10160 h 692785"/>
                <a:gd name="connsiteX2-5" fmla="*/ 2803525 w 2803525"/>
                <a:gd name="connsiteY2-6" fmla="*/ 692785 h 692785"/>
                <a:gd name="connsiteX3-7" fmla="*/ 0 w 2803525"/>
                <a:gd name="connsiteY3-8" fmla="*/ 692785 h 692785"/>
                <a:gd name="connsiteX4-9" fmla="*/ 0 w 2803525"/>
                <a:gd name="connsiteY4-10" fmla="*/ 0 h 692785"/>
                <a:gd name="connsiteX0-11" fmla="*/ 0 w 2803525"/>
                <a:gd name="connsiteY0-12" fmla="*/ 0 h 692785"/>
                <a:gd name="connsiteX1-13" fmla="*/ 2329251 w 2803525"/>
                <a:gd name="connsiteY1-14" fmla="*/ 10161 h 692785"/>
                <a:gd name="connsiteX2-15" fmla="*/ 2803525 w 2803525"/>
                <a:gd name="connsiteY2-16" fmla="*/ 692785 h 692785"/>
                <a:gd name="connsiteX3-17" fmla="*/ 0 w 2803525"/>
                <a:gd name="connsiteY3-18" fmla="*/ 692785 h 692785"/>
                <a:gd name="connsiteX4-19" fmla="*/ 0 w 2803525"/>
                <a:gd name="connsiteY4-20" fmla="*/ 0 h 6927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803525" h="692785">
                  <a:moveTo>
                    <a:pt x="0" y="0"/>
                  </a:moveTo>
                  <a:lnTo>
                    <a:pt x="2329251" y="10161"/>
                  </a:lnTo>
                  <a:lnTo>
                    <a:pt x="2803525" y="692785"/>
                  </a:lnTo>
                  <a:lnTo>
                    <a:pt x="0" y="6927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cxnSp>
          <p:nvCxnSpPr>
            <p:cNvPr id="97" name="直接连接符 96"/>
            <p:cNvCxnSpPr/>
            <p:nvPr/>
          </p:nvCxnSpPr>
          <p:spPr>
            <a:xfrm>
              <a:off x="3284538" y="818198"/>
              <a:ext cx="8907462" cy="0"/>
            </a:xfrm>
            <a:prstGeom prst="line">
              <a:avLst/>
            </a:prstGeom>
            <a:ln>
              <a:solidFill>
                <a:srgbClr val="6ACC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矩形 101"/>
          <p:cNvSpPr/>
          <p:nvPr/>
        </p:nvSpPr>
        <p:spPr>
          <a:xfrm>
            <a:off x="0" y="6545263"/>
            <a:ext cx="12171363" cy="3127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340" name="文本框 97"/>
          <p:cNvSpPr txBox="1">
            <a:spLocks noChangeArrowheads="1"/>
          </p:cNvSpPr>
          <p:nvPr/>
        </p:nvSpPr>
        <p:spPr bwMode="auto">
          <a:xfrm>
            <a:off x="403225" y="334963"/>
            <a:ext cx="2319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4610100" y="1885950"/>
            <a:ext cx="2841625" cy="4162425"/>
            <a:chOff x="4630681" y="1678712"/>
            <a:chExt cx="2841356" cy="4162738"/>
          </a:xfrm>
        </p:grpSpPr>
        <p:sp>
          <p:nvSpPr>
            <p:cNvPr id="8" name="圆角矩形 1"/>
            <p:cNvSpPr>
              <a:spLocks noChangeArrowheads="1"/>
            </p:cNvSpPr>
            <p:nvPr/>
          </p:nvSpPr>
          <p:spPr bwMode="auto">
            <a:xfrm>
              <a:off x="4630681" y="1678712"/>
              <a:ext cx="2841356" cy="4162738"/>
            </a:xfrm>
            <a:prstGeom prst="roundRect">
              <a:avLst>
                <a:gd name="adj" fmla="val 6667"/>
              </a:avLst>
            </a:prstGeom>
            <a:solidFill>
              <a:schemeClr val="bg1"/>
            </a:solidFill>
            <a:ln w="19050" cap="flat" cmpd="sng">
              <a:solidFill>
                <a:srgbClr val="1F3240"/>
              </a:solidFill>
              <a:rou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2305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等腰三角形 11"/>
            <p:cNvSpPr>
              <a:spLocks noChangeArrowheads="1"/>
            </p:cNvSpPr>
            <p:nvPr/>
          </p:nvSpPr>
          <p:spPr bwMode="auto">
            <a:xfrm flipV="1">
              <a:off x="5613251" y="1678712"/>
              <a:ext cx="876217" cy="408019"/>
            </a:xfrm>
            <a:prstGeom prst="triangle">
              <a:avLst>
                <a:gd name="adj" fmla="val 50000"/>
              </a:avLst>
            </a:prstGeom>
            <a:solidFill>
              <a:srgbClr val="1F3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2305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0" name="等腰三角形 12"/>
          <p:cNvSpPr>
            <a:spLocks noChangeArrowheads="1"/>
          </p:cNvSpPr>
          <p:nvPr/>
        </p:nvSpPr>
        <p:spPr bwMode="auto">
          <a:xfrm flipV="1">
            <a:off x="5599113" y="1682750"/>
            <a:ext cx="863600" cy="406400"/>
          </a:xfrm>
          <a:prstGeom prst="triangle">
            <a:avLst>
              <a:gd name="adj" fmla="val 50000"/>
            </a:avLst>
          </a:prstGeom>
          <a:solidFill>
            <a:srgbClr val="1F3240"/>
          </a:solidFill>
          <a:ln w="57150" cap="flat" cmpd="sng">
            <a:solidFill>
              <a:schemeClr val="bg1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2305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矩形 13"/>
          <p:cNvSpPr>
            <a:spLocks noChangeArrowheads="1"/>
          </p:cNvSpPr>
          <p:nvPr/>
        </p:nvSpPr>
        <p:spPr bwMode="auto">
          <a:xfrm>
            <a:off x="5119688" y="1130300"/>
            <a:ext cx="18256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95" b="1" dirty="0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  <a:endParaRPr lang="zh-CN" altLang="en-US" sz="2305" dirty="0">
              <a:solidFill>
                <a:srgbClr val="1F3240"/>
              </a:solidFill>
              <a:latin typeface="+mn-lt"/>
              <a:ea typeface="+mn-ea"/>
              <a:sym typeface="+mn-ea"/>
            </a:endParaRPr>
          </a:p>
        </p:txBody>
      </p:sp>
      <p:sp>
        <p:nvSpPr>
          <p:cNvPr id="12" name="矩形 14"/>
          <p:cNvSpPr>
            <a:spLocks noChangeArrowheads="1"/>
          </p:cNvSpPr>
          <p:nvPr/>
        </p:nvSpPr>
        <p:spPr bwMode="auto">
          <a:xfrm>
            <a:off x="4948238" y="2722563"/>
            <a:ext cx="216535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我们工作室致力于专业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模板的发布，课件及汇报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的美化，并为您提供专业的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个性定制服务。我们秉承“给您演示的光和热”的理念，为您分担职场压力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,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让您的每一次亮相都信心澎湃。</a:t>
            </a:r>
            <a:endParaRPr lang="zh-CN" altLang="en-US" sz="1595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1246188" y="1885950"/>
            <a:ext cx="2841625" cy="4162425"/>
            <a:chOff x="1266045" y="1678712"/>
            <a:chExt cx="2841356" cy="4162738"/>
          </a:xfrm>
        </p:grpSpPr>
        <p:sp>
          <p:nvSpPr>
            <p:cNvPr id="14" name="圆角矩形 16"/>
            <p:cNvSpPr>
              <a:spLocks noChangeArrowheads="1"/>
            </p:cNvSpPr>
            <p:nvPr/>
          </p:nvSpPr>
          <p:spPr bwMode="auto">
            <a:xfrm>
              <a:off x="1266045" y="1678712"/>
              <a:ext cx="2841356" cy="4162738"/>
            </a:xfrm>
            <a:prstGeom prst="roundRect">
              <a:avLst>
                <a:gd name="adj" fmla="val 6667"/>
              </a:avLst>
            </a:prstGeom>
            <a:solidFill>
              <a:schemeClr val="bg1"/>
            </a:solidFill>
            <a:ln w="19050" cap="flat" cmpd="sng">
              <a:solidFill>
                <a:srgbClr val="4AADC5"/>
              </a:solidFill>
              <a:rou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2305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" name="等腰三角形 17"/>
            <p:cNvSpPr>
              <a:spLocks noChangeArrowheads="1"/>
            </p:cNvSpPr>
            <p:nvPr/>
          </p:nvSpPr>
          <p:spPr bwMode="auto">
            <a:xfrm flipV="1">
              <a:off x="2248614" y="1678712"/>
              <a:ext cx="876217" cy="408019"/>
            </a:xfrm>
            <a:prstGeom prst="triangle">
              <a:avLst>
                <a:gd name="adj" fmla="val 50000"/>
              </a:avLst>
            </a:prstGeom>
            <a:solidFill>
              <a:srgbClr val="4AA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2305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6" name="等腰三角形 18"/>
          <p:cNvSpPr>
            <a:spLocks noChangeArrowheads="1"/>
          </p:cNvSpPr>
          <p:nvPr/>
        </p:nvSpPr>
        <p:spPr bwMode="auto">
          <a:xfrm flipV="1">
            <a:off x="2233613" y="1682750"/>
            <a:ext cx="865187" cy="406400"/>
          </a:xfrm>
          <a:prstGeom prst="triangle">
            <a:avLst>
              <a:gd name="adj" fmla="val 50000"/>
            </a:avLst>
          </a:prstGeom>
          <a:solidFill>
            <a:srgbClr val="4AADC5"/>
          </a:solidFill>
          <a:ln w="57150" cap="flat" cmpd="sng">
            <a:solidFill>
              <a:schemeClr val="bg1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2305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矩形 19"/>
          <p:cNvSpPr>
            <a:spLocks noChangeArrowheads="1"/>
          </p:cNvSpPr>
          <p:nvPr/>
        </p:nvSpPr>
        <p:spPr bwMode="auto">
          <a:xfrm>
            <a:off x="1754188" y="1130300"/>
            <a:ext cx="18256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95" b="1" dirty="0">
                <a:solidFill>
                  <a:srgbClr val="4AADC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  <a:endParaRPr lang="zh-CN" altLang="en-US" sz="2305" dirty="0">
              <a:solidFill>
                <a:srgbClr val="4AADC5"/>
              </a:solidFill>
              <a:latin typeface="+mn-lt"/>
              <a:ea typeface="+mn-ea"/>
              <a:sym typeface="+mn-ea"/>
            </a:endParaRPr>
          </a:p>
        </p:txBody>
      </p:sp>
      <p:grpSp>
        <p:nvGrpSpPr>
          <p:cNvPr id="18" name="组合 17"/>
          <p:cNvGrpSpPr/>
          <p:nvPr/>
        </p:nvGrpSpPr>
        <p:grpSpPr bwMode="auto">
          <a:xfrm>
            <a:off x="7969250" y="1885950"/>
            <a:ext cx="2841625" cy="4162425"/>
            <a:chOff x="7990063" y="1678712"/>
            <a:chExt cx="2841356" cy="4162738"/>
          </a:xfrm>
        </p:grpSpPr>
        <p:sp>
          <p:nvSpPr>
            <p:cNvPr id="19" name="圆角矩形 22"/>
            <p:cNvSpPr>
              <a:spLocks noChangeArrowheads="1"/>
            </p:cNvSpPr>
            <p:nvPr/>
          </p:nvSpPr>
          <p:spPr bwMode="auto">
            <a:xfrm>
              <a:off x="7990063" y="1678712"/>
              <a:ext cx="2841356" cy="4162738"/>
            </a:xfrm>
            <a:prstGeom prst="roundRect">
              <a:avLst>
                <a:gd name="adj" fmla="val 6667"/>
              </a:avLst>
            </a:prstGeom>
            <a:solidFill>
              <a:schemeClr val="bg1"/>
            </a:solidFill>
            <a:ln w="19050" cap="flat" cmpd="sng">
              <a:solidFill>
                <a:srgbClr val="3CBDDA"/>
              </a:solidFill>
              <a:rou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2305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" name="等腰三角形 23"/>
            <p:cNvSpPr>
              <a:spLocks noChangeArrowheads="1"/>
            </p:cNvSpPr>
            <p:nvPr/>
          </p:nvSpPr>
          <p:spPr bwMode="auto">
            <a:xfrm flipV="1">
              <a:off x="8972633" y="1678712"/>
              <a:ext cx="876217" cy="408019"/>
            </a:xfrm>
            <a:prstGeom prst="triangle">
              <a:avLst>
                <a:gd name="adj" fmla="val 50000"/>
              </a:avLst>
            </a:prstGeom>
            <a:solidFill>
              <a:srgbClr val="3CB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2305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1" name="等腰三角形 24"/>
          <p:cNvSpPr>
            <a:spLocks noChangeArrowheads="1"/>
          </p:cNvSpPr>
          <p:nvPr/>
        </p:nvSpPr>
        <p:spPr bwMode="auto">
          <a:xfrm flipV="1">
            <a:off x="8958263" y="1682750"/>
            <a:ext cx="863600" cy="406400"/>
          </a:xfrm>
          <a:prstGeom prst="triangle">
            <a:avLst>
              <a:gd name="adj" fmla="val 50000"/>
            </a:avLst>
          </a:prstGeom>
          <a:solidFill>
            <a:srgbClr val="3CBDDA"/>
          </a:solidFill>
          <a:ln w="57150" cap="flat" cmpd="sng">
            <a:solidFill>
              <a:schemeClr val="bg1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2305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矩形 25"/>
          <p:cNvSpPr>
            <a:spLocks noChangeArrowheads="1"/>
          </p:cNvSpPr>
          <p:nvPr/>
        </p:nvSpPr>
        <p:spPr bwMode="auto">
          <a:xfrm>
            <a:off x="8478838" y="1130300"/>
            <a:ext cx="18256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95" b="1" dirty="0">
                <a:solidFill>
                  <a:srgbClr val="3CBD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  <a:endParaRPr lang="zh-CN" altLang="en-US" sz="2305" dirty="0">
              <a:solidFill>
                <a:srgbClr val="3CBDDA"/>
              </a:solidFill>
              <a:latin typeface="+mn-lt"/>
              <a:ea typeface="+mn-ea"/>
              <a:sym typeface="+mn-ea"/>
            </a:endParaRPr>
          </a:p>
        </p:txBody>
      </p:sp>
      <p:sp>
        <p:nvSpPr>
          <p:cNvPr id="23" name="矩形 14"/>
          <p:cNvSpPr>
            <a:spLocks noChangeArrowheads="1"/>
          </p:cNvSpPr>
          <p:nvPr/>
        </p:nvSpPr>
        <p:spPr bwMode="auto">
          <a:xfrm>
            <a:off x="1584325" y="2722563"/>
            <a:ext cx="216535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我们工作室致力于专业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模板的发布，课件及汇报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的美化，并为您提供专业的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个性定制服务。我们秉承“给您演示的光和热”的理念，为您分担职场压力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,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让您的每一次亮相都信心澎湃。</a:t>
            </a:r>
            <a:endParaRPr lang="zh-CN" altLang="en-US" sz="1595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矩形 14"/>
          <p:cNvSpPr>
            <a:spLocks noChangeArrowheads="1"/>
          </p:cNvSpPr>
          <p:nvPr/>
        </p:nvSpPr>
        <p:spPr bwMode="auto">
          <a:xfrm>
            <a:off x="8307388" y="2722563"/>
            <a:ext cx="216535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我们工作室致力于专业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模板的发布，课件及汇报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的美化，并为您提供专业的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个性定制服务。我们秉承“给您演示的光和热”的理念，为您分担职场压力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,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让您的每一次亮相都信心澎湃。</a:t>
            </a:r>
            <a:endParaRPr lang="zh-CN" altLang="en-US" sz="1595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6" grpId="0" animBg="1"/>
      <p:bldP spid="17" grpId="0"/>
      <p:bldP spid="21" grpId="0" animBg="1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97"/>
          <p:cNvGrpSpPr/>
          <p:nvPr/>
        </p:nvGrpSpPr>
        <p:grpSpPr bwMode="auto">
          <a:xfrm>
            <a:off x="0" y="242888"/>
            <a:ext cx="12192000" cy="584200"/>
            <a:chOff x="0" y="243522"/>
            <a:chExt cx="12192000" cy="584201"/>
          </a:xfrm>
        </p:grpSpPr>
        <p:sp>
          <p:nvSpPr>
            <p:cNvPr id="99" name="矩形 94"/>
            <p:cNvSpPr/>
            <p:nvPr/>
          </p:nvSpPr>
          <p:spPr>
            <a:xfrm>
              <a:off x="0" y="243522"/>
              <a:ext cx="3294063" cy="584201"/>
            </a:xfrm>
            <a:custGeom>
              <a:avLst/>
              <a:gdLst>
                <a:gd name="connsiteX0" fmla="*/ 0 w 2803525"/>
                <a:gd name="connsiteY0" fmla="*/ 0 h 692785"/>
                <a:gd name="connsiteX1" fmla="*/ 2803525 w 2803525"/>
                <a:gd name="connsiteY1" fmla="*/ 0 h 692785"/>
                <a:gd name="connsiteX2" fmla="*/ 2803525 w 2803525"/>
                <a:gd name="connsiteY2" fmla="*/ 692785 h 692785"/>
                <a:gd name="connsiteX3" fmla="*/ 0 w 2803525"/>
                <a:gd name="connsiteY3" fmla="*/ 692785 h 692785"/>
                <a:gd name="connsiteX4" fmla="*/ 0 w 2803525"/>
                <a:gd name="connsiteY4" fmla="*/ 0 h 692785"/>
                <a:gd name="connsiteX0-1" fmla="*/ 0 w 2803525"/>
                <a:gd name="connsiteY0-2" fmla="*/ 0 h 692785"/>
                <a:gd name="connsiteX1-3" fmla="*/ 2173605 w 2803525"/>
                <a:gd name="connsiteY1-4" fmla="*/ 10160 h 692785"/>
                <a:gd name="connsiteX2-5" fmla="*/ 2803525 w 2803525"/>
                <a:gd name="connsiteY2-6" fmla="*/ 692785 h 692785"/>
                <a:gd name="connsiteX3-7" fmla="*/ 0 w 2803525"/>
                <a:gd name="connsiteY3-8" fmla="*/ 692785 h 692785"/>
                <a:gd name="connsiteX4-9" fmla="*/ 0 w 2803525"/>
                <a:gd name="connsiteY4-10" fmla="*/ 0 h 692785"/>
                <a:gd name="connsiteX0-11" fmla="*/ 0 w 2803525"/>
                <a:gd name="connsiteY0-12" fmla="*/ 0 h 692785"/>
                <a:gd name="connsiteX1-13" fmla="*/ 2329251 w 2803525"/>
                <a:gd name="connsiteY1-14" fmla="*/ 10161 h 692785"/>
                <a:gd name="connsiteX2-15" fmla="*/ 2803525 w 2803525"/>
                <a:gd name="connsiteY2-16" fmla="*/ 692785 h 692785"/>
                <a:gd name="connsiteX3-17" fmla="*/ 0 w 2803525"/>
                <a:gd name="connsiteY3-18" fmla="*/ 692785 h 692785"/>
                <a:gd name="connsiteX4-19" fmla="*/ 0 w 2803525"/>
                <a:gd name="connsiteY4-20" fmla="*/ 0 h 6927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803525" h="692785">
                  <a:moveTo>
                    <a:pt x="0" y="0"/>
                  </a:moveTo>
                  <a:lnTo>
                    <a:pt x="2329251" y="10161"/>
                  </a:lnTo>
                  <a:lnTo>
                    <a:pt x="2803525" y="692785"/>
                  </a:lnTo>
                  <a:lnTo>
                    <a:pt x="0" y="6927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cxnSp>
          <p:nvCxnSpPr>
            <p:cNvPr id="100" name="直接连接符 99"/>
            <p:cNvCxnSpPr/>
            <p:nvPr/>
          </p:nvCxnSpPr>
          <p:spPr>
            <a:xfrm>
              <a:off x="3284538" y="818198"/>
              <a:ext cx="890746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矩形 102"/>
          <p:cNvSpPr/>
          <p:nvPr/>
        </p:nvSpPr>
        <p:spPr>
          <a:xfrm>
            <a:off x="0" y="6545263"/>
            <a:ext cx="12171363" cy="3127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364" name="文本框 103"/>
          <p:cNvSpPr txBox="1">
            <a:spLocks noChangeArrowheads="1"/>
          </p:cNvSpPr>
          <p:nvPr/>
        </p:nvSpPr>
        <p:spPr bwMode="auto">
          <a:xfrm>
            <a:off x="403225" y="334963"/>
            <a:ext cx="2319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1096963" y="2740025"/>
            <a:ext cx="9972675" cy="1593850"/>
          </a:xfrm>
          <a:custGeom>
            <a:avLst/>
            <a:gdLst>
              <a:gd name="T0" fmla="*/ 3857293 w 9972375"/>
              <a:gd name="T1" fmla="*/ 0 h 1593851"/>
              <a:gd name="T2" fmla="*/ 4653426 w 9972375"/>
              <a:gd name="T3" fmla="*/ 796925 h 1593851"/>
              <a:gd name="T4" fmla="*/ 4653426 w 9972375"/>
              <a:gd name="T5" fmla="*/ 803899 h 1593851"/>
              <a:gd name="T6" fmla="*/ 5523720 w 9972375"/>
              <a:gd name="T7" fmla="*/ 803899 h 1593851"/>
              <a:gd name="T8" fmla="*/ 5523720 w 9972375"/>
              <a:gd name="T9" fmla="*/ 930697 h 1593851"/>
              <a:gd name="T10" fmla="*/ 6180403 w 9972375"/>
              <a:gd name="T11" fmla="*/ 1467052 h 1593851"/>
              <a:gd name="T12" fmla="*/ 6836452 w 9972375"/>
              <a:gd name="T13" fmla="*/ 930697 h 1593851"/>
              <a:gd name="T14" fmla="*/ 6836452 w 9972375"/>
              <a:gd name="T15" fmla="*/ 803899 h 1593851"/>
              <a:gd name="T16" fmla="*/ 7735270 w 9972375"/>
              <a:gd name="T17" fmla="*/ 803899 h 1593851"/>
              <a:gd name="T18" fmla="*/ 7735270 w 9972375"/>
              <a:gd name="T19" fmla="*/ 796925 h 1593851"/>
              <a:gd name="T20" fmla="*/ 8532036 w 9972375"/>
              <a:gd name="T21" fmla="*/ 0 h 1593851"/>
              <a:gd name="T22" fmla="*/ 9328803 w 9972375"/>
              <a:gd name="T23" fmla="*/ 796925 h 1593851"/>
              <a:gd name="T24" fmla="*/ 9328803 w 9972375"/>
              <a:gd name="T25" fmla="*/ 803899 h 1593851"/>
              <a:gd name="T26" fmla="*/ 9972675 w 9972375"/>
              <a:gd name="T27" fmla="*/ 803899 h 1593851"/>
              <a:gd name="T28" fmla="*/ 9972675 w 9972375"/>
              <a:gd name="T29" fmla="*/ 930697 h 1593851"/>
              <a:gd name="T30" fmla="*/ 9202030 w 9972375"/>
              <a:gd name="T31" fmla="*/ 930697 h 1593851"/>
              <a:gd name="T32" fmla="*/ 9202030 w 9972375"/>
              <a:gd name="T33" fmla="*/ 803899 h 1593851"/>
              <a:gd name="T34" fmla="*/ 9202030 w 9972375"/>
              <a:gd name="T35" fmla="*/ 796925 h 1593851"/>
              <a:gd name="T36" fmla="*/ 8532036 w 9972375"/>
              <a:gd name="T37" fmla="*/ 126798 h 1593851"/>
              <a:gd name="T38" fmla="*/ 7862043 w 9972375"/>
              <a:gd name="T39" fmla="*/ 796925 h 1593851"/>
              <a:gd name="T40" fmla="*/ 7862043 w 9972375"/>
              <a:gd name="T41" fmla="*/ 803899 h 1593851"/>
              <a:gd name="T42" fmla="*/ 7862043 w 9972375"/>
              <a:gd name="T43" fmla="*/ 930697 h 1593851"/>
              <a:gd name="T44" fmla="*/ 6965760 w 9972375"/>
              <a:gd name="T45" fmla="*/ 930697 h 1593851"/>
              <a:gd name="T46" fmla="*/ 6180403 w 9972375"/>
              <a:gd name="T47" fmla="*/ 1593850 h 1593851"/>
              <a:gd name="T48" fmla="*/ 5395046 w 9972375"/>
              <a:gd name="T49" fmla="*/ 930697 h 1593851"/>
              <a:gd name="T50" fmla="*/ 4526653 w 9972375"/>
              <a:gd name="T51" fmla="*/ 930697 h 1593851"/>
              <a:gd name="T52" fmla="*/ 4526653 w 9972375"/>
              <a:gd name="T53" fmla="*/ 800095 h 1593851"/>
              <a:gd name="T54" fmla="*/ 4526653 w 9972375"/>
              <a:gd name="T55" fmla="*/ 796925 h 1593851"/>
              <a:gd name="T56" fmla="*/ 3857293 w 9972375"/>
              <a:gd name="T57" fmla="*/ 126798 h 1593851"/>
              <a:gd name="T58" fmla="*/ 3187300 w 9972375"/>
              <a:gd name="T59" fmla="*/ 796925 h 1593851"/>
              <a:gd name="T60" fmla="*/ 3187300 w 9972375"/>
              <a:gd name="T61" fmla="*/ 800729 h 1593851"/>
              <a:gd name="T62" fmla="*/ 3187300 w 9972375"/>
              <a:gd name="T63" fmla="*/ 930697 h 1593851"/>
              <a:gd name="T64" fmla="*/ 2271367 w 9972375"/>
              <a:gd name="T65" fmla="*/ 930697 h 1593851"/>
              <a:gd name="T66" fmla="*/ 1486011 w 9972375"/>
              <a:gd name="T67" fmla="*/ 1593850 h 1593851"/>
              <a:gd name="T68" fmla="*/ 700653 w 9972375"/>
              <a:gd name="T69" fmla="*/ 930697 h 1593851"/>
              <a:gd name="T70" fmla="*/ 0 w 9972375"/>
              <a:gd name="T71" fmla="*/ 930697 h 1593851"/>
              <a:gd name="T72" fmla="*/ 0 w 9972375"/>
              <a:gd name="T73" fmla="*/ 803899 h 1593851"/>
              <a:gd name="T74" fmla="*/ 829328 w 9972375"/>
              <a:gd name="T75" fmla="*/ 803899 h 1593851"/>
              <a:gd name="T76" fmla="*/ 829328 w 9972375"/>
              <a:gd name="T77" fmla="*/ 930697 h 1593851"/>
              <a:gd name="T78" fmla="*/ 1486011 w 9972375"/>
              <a:gd name="T79" fmla="*/ 1467052 h 1593851"/>
              <a:gd name="T80" fmla="*/ 2142058 w 9972375"/>
              <a:gd name="T81" fmla="*/ 930697 h 1593851"/>
              <a:gd name="T82" fmla="*/ 2142058 w 9972375"/>
              <a:gd name="T83" fmla="*/ 803899 h 1593851"/>
              <a:gd name="T84" fmla="*/ 3060527 w 9972375"/>
              <a:gd name="T85" fmla="*/ 803899 h 1593851"/>
              <a:gd name="T86" fmla="*/ 3060527 w 9972375"/>
              <a:gd name="T87" fmla="*/ 796925 h 1593851"/>
              <a:gd name="T88" fmla="*/ 3857293 w 9972375"/>
              <a:gd name="T89" fmla="*/ 0 h 159385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9972375" h="1593851">
                <a:moveTo>
                  <a:pt x="3857177" y="0"/>
                </a:moveTo>
                <a:cubicBezTo>
                  <a:pt x="4297065" y="0"/>
                  <a:pt x="4653286" y="356937"/>
                  <a:pt x="4653286" y="796926"/>
                </a:cubicBezTo>
                <a:lnTo>
                  <a:pt x="4653286" y="803900"/>
                </a:lnTo>
                <a:lnTo>
                  <a:pt x="5523554" y="803900"/>
                </a:lnTo>
                <a:lnTo>
                  <a:pt x="5523554" y="930698"/>
                </a:lnTo>
                <a:cubicBezTo>
                  <a:pt x="5585671" y="1236281"/>
                  <a:pt x="5855689" y="1467053"/>
                  <a:pt x="6180217" y="1467053"/>
                </a:cubicBezTo>
                <a:cubicBezTo>
                  <a:pt x="6504111" y="1467053"/>
                  <a:pt x="6774129" y="1236281"/>
                  <a:pt x="6836246" y="930698"/>
                </a:cubicBezTo>
                <a:lnTo>
                  <a:pt x="6836246" y="803900"/>
                </a:lnTo>
                <a:lnTo>
                  <a:pt x="7735037" y="803900"/>
                </a:lnTo>
                <a:lnTo>
                  <a:pt x="7735037" y="796926"/>
                </a:lnTo>
                <a:cubicBezTo>
                  <a:pt x="7735037" y="356937"/>
                  <a:pt x="8091891" y="0"/>
                  <a:pt x="8531779" y="0"/>
                </a:cubicBezTo>
                <a:cubicBezTo>
                  <a:pt x="8971667" y="0"/>
                  <a:pt x="9328522" y="356937"/>
                  <a:pt x="9328522" y="796926"/>
                </a:cubicBezTo>
                <a:lnTo>
                  <a:pt x="9328522" y="803900"/>
                </a:lnTo>
                <a:lnTo>
                  <a:pt x="9972375" y="803900"/>
                </a:lnTo>
                <a:lnTo>
                  <a:pt x="9972375" y="930698"/>
                </a:lnTo>
                <a:lnTo>
                  <a:pt x="9201753" y="930698"/>
                </a:lnTo>
                <a:lnTo>
                  <a:pt x="9201753" y="803900"/>
                </a:lnTo>
                <a:lnTo>
                  <a:pt x="9201753" y="796926"/>
                </a:lnTo>
                <a:cubicBezTo>
                  <a:pt x="9201753" y="426675"/>
                  <a:pt x="8901944" y="126798"/>
                  <a:pt x="8531779" y="126798"/>
                </a:cubicBezTo>
                <a:cubicBezTo>
                  <a:pt x="8162248" y="126798"/>
                  <a:pt x="7861806" y="426675"/>
                  <a:pt x="7861806" y="796926"/>
                </a:cubicBezTo>
                <a:lnTo>
                  <a:pt x="7861806" y="803900"/>
                </a:lnTo>
                <a:lnTo>
                  <a:pt x="7861806" y="930698"/>
                </a:lnTo>
                <a:lnTo>
                  <a:pt x="6965550" y="930698"/>
                </a:lnTo>
                <a:cubicBezTo>
                  <a:pt x="6901532" y="1306654"/>
                  <a:pt x="6574468" y="1593851"/>
                  <a:pt x="6180217" y="1593851"/>
                </a:cubicBezTo>
                <a:cubicBezTo>
                  <a:pt x="5785332" y="1593851"/>
                  <a:pt x="5458268" y="1306654"/>
                  <a:pt x="5394884" y="930698"/>
                </a:cubicBezTo>
                <a:lnTo>
                  <a:pt x="4526517" y="930698"/>
                </a:lnTo>
                <a:lnTo>
                  <a:pt x="4526517" y="800096"/>
                </a:lnTo>
                <a:lnTo>
                  <a:pt x="4526517" y="796926"/>
                </a:lnTo>
                <a:cubicBezTo>
                  <a:pt x="4526517" y="426675"/>
                  <a:pt x="4226709" y="126798"/>
                  <a:pt x="3857177" y="126798"/>
                </a:cubicBezTo>
                <a:cubicBezTo>
                  <a:pt x="3487012" y="126798"/>
                  <a:pt x="3187204" y="426675"/>
                  <a:pt x="3187204" y="796926"/>
                </a:cubicBezTo>
                <a:lnTo>
                  <a:pt x="3187204" y="800730"/>
                </a:lnTo>
                <a:lnTo>
                  <a:pt x="3187204" y="930698"/>
                </a:lnTo>
                <a:lnTo>
                  <a:pt x="2271299" y="930698"/>
                </a:lnTo>
                <a:cubicBezTo>
                  <a:pt x="2207280" y="1306654"/>
                  <a:pt x="1880217" y="1593851"/>
                  <a:pt x="1485966" y="1593851"/>
                </a:cubicBezTo>
                <a:cubicBezTo>
                  <a:pt x="1091080" y="1593851"/>
                  <a:pt x="764017" y="1306654"/>
                  <a:pt x="700632" y="930698"/>
                </a:cubicBezTo>
                <a:lnTo>
                  <a:pt x="0" y="930698"/>
                </a:lnTo>
                <a:lnTo>
                  <a:pt x="0" y="803900"/>
                </a:lnTo>
                <a:lnTo>
                  <a:pt x="829303" y="803900"/>
                </a:lnTo>
                <a:lnTo>
                  <a:pt x="829303" y="930698"/>
                </a:lnTo>
                <a:cubicBezTo>
                  <a:pt x="891419" y="1236281"/>
                  <a:pt x="1161437" y="1467053"/>
                  <a:pt x="1485966" y="1467053"/>
                </a:cubicBezTo>
                <a:cubicBezTo>
                  <a:pt x="1809860" y="1467053"/>
                  <a:pt x="2079878" y="1236281"/>
                  <a:pt x="2141994" y="930698"/>
                </a:cubicBezTo>
                <a:lnTo>
                  <a:pt x="2141994" y="803900"/>
                </a:lnTo>
                <a:lnTo>
                  <a:pt x="3060435" y="803900"/>
                </a:lnTo>
                <a:lnTo>
                  <a:pt x="3060435" y="796926"/>
                </a:lnTo>
                <a:cubicBezTo>
                  <a:pt x="3060435" y="356937"/>
                  <a:pt x="3417289" y="0"/>
                  <a:pt x="3857177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5366" name="组合 1"/>
          <p:cNvGrpSpPr/>
          <p:nvPr/>
        </p:nvGrpSpPr>
        <p:grpSpPr bwMode="auto">
          <a:xfrm>
            <a:off x="1116013" y="4381500"/>
            <a:ext cx="3009900" cy="1135063"/>
            <a:chOff x="1116013" y="4381500"/>
            <a:chExt cx="3009900" cy="1135063"/>
          </a:xfrm>
        </p:grpSpPr>
        <p:sp>
          <p:nvSpPr>
            <p:cNvPr id="15383" name="Line 58"/>
            <p:cNvSpPr>
              <a:spLocks noChangeShapeType="1"/>
            </p:cNvSpPr>
            <p:nvPr/>
          </p:nvSpPr>
          <p:spPr bwMode="auto">
            <a:xfrm>
              <a:off x="2597318" y="4381500"/>
              <a:ext cx="2" cy="4314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4" name="Line 59"/>
            <p:cNvSpPr>
              <a:spLocks noChangeShapeType="1"/>
            </p:cNvSpPr>
            <p:nvPr/>
          </p:nvSpPr>
          <p:spPr bwMode="auto">
            <a:xfrm flipH="1">
              <a:off x="1372254" y="4825205"/>
              <a:ext cx="2424390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5" name="Text Box 60"/>
            <p:cNvSpPr>
              <a:spLocks noChangeArrowheads="1"/>
            </p:cNvSpPr>
            <p:nvPr/>
          </p:nvSpPr>
          <p:spPr bwMode="auto">
            <a:xfrm>
              <a:off x="1116013" y="4802823"/>
              <a:ext cx="3009900" cy="713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574" tIns="36287" rIns="72574" bIns="36287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  <a:buClr>
                  <a:srgbClr val="0570BC"/>
                </a:buClr>
              </a:pPr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 </a:t>
              </a: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单击此处添加文本</a:t>
              </a:r>
              <a:endPara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  <a:p>
              <a:pPr algn="ctr">
                <a:lnSpc>
                  <a:spcPct val="130000"/>
                </a:lnSpc>
                <a:buClr>
                  <a:srgbClr val="0570BC"/>
                </a:buClr>
              </a:pPr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 </a:t>
              </a: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单击此处添加文本</a:t>
              </a:r>
              <a:endPara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5367" name="组合 2"/>
          <p:cNvGrpSpPr/>
          <p:nvPr/>
        </p:nvGrpSpPr>
        <p:grpSpPr bwMode="auto">
          <a:xfrm>
            <a:off x="3476625" y="1582738"/>
            <a:ext cx="2952750" cy="1098550"/>
            <a:chOff x="3476625" y="1582738"/>
            <a:chExt cx="2952750" cy="1098550"/>
          </a:xfrm>
        </p:grpSpPr>
        <p:sp>
          <p:nvSpPr>
            <p:cNvPr id="15380" name="Line 68"/>
            <p:cNvSpPr>
              <a:spLocks noChangeShapeType="1"/>
            </p:cNvSpPr>
            <p:nvPr/>
          </p:nvSpPr>
          <p:spPr bwMode="auto">
            <a:xfrm>
              <a:off x="4917400" y="2359399"/>
              <a:ext cx="0" cy="3218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1" name="Line 69"/>
            <p:cNvSpPr>
              <a:spLocks noChangeShapeType="1"/>
            </p:cNvSpPr>
            <p:nvPr/>
          </p:nvSpPr>
          <p:spPr bwMode="auto">
            <a:xfrm flipH="1">
              <a:off x="3476625" y="2348537"/>
              <a:ext cx="2872944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2" name="Text Box 70"/>
            <p:cNvSpPr>
              <a:spLocks noChangeArrowheads="1"/>
            </p:cNvSpPr>
            <p:nvPr/>
          </p:nvSpPr>
          <p:spPr bwMode="auto">
            <a:xfrm>
              <a:off x="3476625" y="1582738"/>
              <a:ext cx="2952750" cy="713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574" tIns="36287" rIns="72574" bIns="36287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  <a:buClr>
                  <a:srgbClr val="A68461"/>
                </a:buClr>
              </a:pP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单击此处添加文本</a:t>
              </a:r>
              <a:endPara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  <a:p>
              <a:pPr algn="ctr">
                <a:lnSpc>
                  <a:spcPct val="130000"/>
                </a:lnSpc>
                <a:buClr>
                  <a:srgbClr val="A68461"/>
                </a:buClr>
              </a:pP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单击此处添加文本</a:t>
              </a:r>
              <a:endPara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6" name="椭圆 14"/>
          <p:cNvSpPr>
            <a:spLocks noChangeArrowheads="1"/>
          </p:cNvSpPr>
          <p:nvPr/>
        </p:nvSpPr>
        <p:spPr bwMode="auto">
          <a:xfrm>
            <a:off x="1876425" y="2797175"/>
            <a:ext cx="1389063" cy="1385888"/>
          </a:xfrm>
          <a:prstGeom prst="ellipse">
            <a:avLst/>
          </a:prstGeom>
          <a:solidFill>
            <a:srgbClr val="FFBE00"/>
          </a:solidFill>
          <a:ln w="25400">
            <a:solidFill>
              <a:srgbClr val="FFFFEB"/>
            </a:solidFill>
            <a:round/>
          </a:ln>
        </p:spPr>
        <p:txBody>
          <a:bodyPr lIns="72574" tIns="36287" rIns="72574" bIns="3628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文本</a:t>
            </a:r>
            <a:endParaRPr lang="zh-CN" altLang="en-US">
              <a:solidFill>
                <a:srgbClr val="B628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5"/>
          <p:cNvSpPr>
            <a:spLocks noChangeArrowheads="1"/>
          </p:cNvSpPr>
          <p:nvPr/>
        </p:nvSpPr>
        <p:spPr bwMode="auto">
          <a:xfrm>
            <a:off x="4257675" y="2871788"/>
            <a:ext cx="1389063" cy="1385887"/>
          </a:xfrm>
          <a:prstGeom prst="ellipse">
            <a:avLst/>
          </a:prstGeom>
          <a:solidFill>
            <a:srgbClr val="3CBDDA"/>
          </a:solidFill>
          <a:ln w="25400" cmpd="sng">
            <a:solidFill>
              <a:srgbClr val="FFFFEB"/>
            </a:solidFill>
            <a:round/>
          </a:ln>
        </p:spPr>
        <p:txBody>
          <a:bodyPr lIns="72574" tIns="36287" rIns="72574" bIns="3628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b="1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文本</a:t>
            </a:r>
            <a:endParaRPr lang="zh-CN" altLang="en-US" kern="0">
              <a:solidFill>
                <a:srgbClr val="B6282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" name="椭圆 16"/>
          <p:cNvSpPr>
            <a:spLocks noChangeArrowheads="1"/>
          </p:cNvSpPr>
          <p:nvPr/>
        </p:nvSpPr>
        <p:spPr bwMode="auto">
          <a:xfrm>
            <a:off x="6580188" y="2811463"/>
            <a:ext cx="1389062" cy="1385887"/>
          </a:xfrm>
          <a:prstGeom prst="ellipse">
            <a:avLst/>
          </a:prstGeom>
          <a:solidFill>
            <a:srgbClr val="1F3240"/>
          </a:solidFill>
          <a:ln w="25400">
            <a:solidFill>
              <a:srgbClr val="FFFFEB"/>
            </a:solidFill>
            <a:round/>
          </a:ln>
        </p:spPr>
        <p:txBody>
          <a:bodyPr lIns="72574" tIns="36287" rIns="72574" bIns="3628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文本</a:t>
            </a:r>
            <a:endParaRPr lang="zh-CN" altLang="en-US">
              <a:solidFill>
                <a:srgbClr val="B628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7"/>
          <p:cNvSpPr>
            <a:spLocks noChangeArrowheads="1"/>
          </p:cNvSpPr>
          <p:nvPr/>
        </p:nvSpPr>
        <p:spPr bwMode="auto">
          <a:xfrm>
            <a:off x="8951913" y="2844800"/>
            <a:ext cx="1389062" cy="1385888"/>
          </a:xfrm>
          <a:prstGeom prst="ellipse">
            <a:avLst/>
          </a:prstGeom>
          <a:solidFill>
            <a:srgbClr val="90AE21"/>
          </a:solidFill>
          <a:ln w="25400" cmpd="sng">
            <a:solidFill>
              <a:srgbClr val="FFFFEB"/>
            </a:solidFill>
            <a:round/>
          </a:ln>
        </p:spPr>
        <p:txBody>
          <a:bodyPr lIns="72574" tIns="36287" rIns="72574" bIns="3628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b="1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文本</a:t>
            </a:r>
            <a:endParaRPr lang="zh-CN" altLang="en-US" kern="0">
              <a:solidFill>
                <a:srgbClr val="B6282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5372" name="组合 3"/>
          <p:cNvGrpSpPr/>
          <p:nvPr/>
        </p:nvGrpSpPr>
        <p:grpSpPr bwMode="auto">
          <a:xfrm>
            <a:off x="5800725" y="4381500"/>
            <a:ext cx="3011488" cy="1135063"/>
            <a:chOff x="5800725" y="4381500"/>
            <a:chExt cx="3011488" cy="1134781"/>
          </a:xfrm>
        </p:grpSpPr>
        <p:sp>
          <p:nvSpPr>
            <p:cNvPr id="15377" name="Line 58"/>
            <p:cNvSpPr>
              <a:spLocks noChangeShapeType="1"/>
            </p:cNvSpPr>
            <p:nvPr/>
          </p:nvSpPr>
          <p:spPr bwMode="auto">
            <a:xfrm>
              <a:off x="7282811" y="4381500"/>
              <a:ext cx="2" cy="4314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8" name="Line 59"/>
            <p:cNvSpPr>
              <a:spLocks noChangeShapeType="1"/>
            </p:cNvSpPr>
            <p:nvPr/>
          </p:nvSpPr>
          <p:spPr bwMode="auto">
            <a:xfrm flipH="1">
              <a:off x="6057101" y="4825205"/>
              <a:ext cx="2425670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9" name="Text Box 60"/>
            <p:cNvSpPr>
              <a:spLocks noChangeArrowheads="1"/>
            </p:cNvSpPr>
            <p:nvPr/>
          </p:nvSpPr>
          <p:spPr bwMode="auto">
            <a:xfrm>
              <a:off x="5800725" y="4802823"/>
              <a:ext cx="3011488" cy="713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574" tIns="36287" rIns="72574" bIns="36287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  <a:buClr>
                  <a:srgbClr val="0570BC"/>
                </a:buClr>
              </a:pPr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 </a:t>
              </a: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单击此处添加文本</a:t>
              </a:r>
              <a:endPara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  <a:p>
              <a:pPr algn="ctr">
                <a:lnSpc>
                  <a:spcPct val="130000"/>
                </a:lnSpc>
                <a:buClr>
                  <a:srgbClr val="0570BC"/>
                </a:buClr>
              </a:pPr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 </a:t>
              </a: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单击此处添加文本</a:t>
              </a:r>
              <a:endPara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5373" name="组合 4"/>
          <p:cNvGrpSpPr/>
          <p:nvPr/>
        </p:nvGrpSpPr>
        <p:grpSpPr bwMode="auto">
          <a:xfrm>
            <a:off x="8196263" y="1658938"/>
            <a:ext cx="2952750" cy="1098550"/>
            <a:chOff x="8196263" y="1658938"/>
            <a:chExt cx="2952750" cy="1098550"/>
          </a:xfrm>
        </p:grpSpPr>
        <p:sp>
          <p:nvSpPr>
            <p:cNvPr id="15374" name="Line 68"/>
            <p:cNvSpPr>
              <a:spLocks noChangeShapeType="1"/>
            </p:cNvSpPr>
            <p:nvPr/>
          </p:nvSpPr>
          <p:spPr bwMode="auto">
            <a:xfrm>
              <a:off x="9637038" y="2435599"/>
              <a:ext cx="0" cy="3218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5" name="Line 69"/>
            <p:cNvSpPr>
              <a:spLocks noChangeShapeType="1"/>
            </p:cNvSpPr>
            <p:nvPr/>
          </p:nvSpPr>
          <p:spPr bwMode="auto">
            <a:xfrm flipH="1">
              <a:off x="8196263" y="2424737"/>
              <a:ext cx="2872944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6" name="Text Box 70"/>
            <p:cNvSpPr>
              <a:spLocks noChangeArrowheads="1"/>
            </p:cNvSpPr>
            <p:nvPr/>
          </p:nvSpPr>
          <p:spPr bwMode="auto">
            <a:xfrm>
              <a:off x="8196263" y="1658938"/>
              <a:ext cx="2952750" cy="713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574" tIns="36287" rIns="72574" bIns="36287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  <a:buClr>
                  <a:srgbClr val="A68461"/>
                </a:buClr>
              </a:pP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单击此处添加文本</a:t>
              </a:r>
              <a:endPara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  <a:p>
              <a:pPr algn="ctr">
                <a:lnSpc>
                  <a:spcPct val="130000"/>
                </a:lnSpc>
                <a:buClr>
                  <a:srgbClr val="A68461"/>
                </a:buClr>
              </a:pP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单击此处添加文本</a:t>
              </a:r>
              <a:endPara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100"/>
          <p:cNvGrpSpPr/>
          <p:nvPr/>
        </p:nvGrpSpPr>
        <p:grpSpPr bwMode="auto">
          <a:xfrm>
            <a:off x="0" y="242888"/>
            <a:ext cx="12192000" cy="584200"/>
            <a:chOff x="0" y="243522"/>
            <a:chExt cx="12192000" cy="584201"/>
          </a:xfrm>
        </p:grpSpPr>
        <p:sp>
          <p:nvSpPr>
            <p:cNvPr id="95" name="矩形 94"/>
            <p:cNvSpPr/>
            <p:nvPr/>
          </p:nvSpPr>
          <p:spPr>
            <a:xfrm>
              <a:off x="0" y="243522"/>
              <a:ext cx="3294063" cy="584201"/>
            </a:xfrm>
            <a:custGeom>
              <a:avLst/>
              <a:gdLst>
                <a:gd name="connsiteX0" fmla="*/ 0 w 2803525"/>
                <a:gd name="connsiteY0" fmla="*/ 0 h 692785"/>
                <a:gd name="connsiteX1" fmla="*/ 2803525 w 2803525"/>
                <a:gd name="connsiteY1" fmla="*/ 0 h 692785"/>
                <a:gd name="connsiteX2" fmla="*/ 2803525 w 2803525"/>
                <a:gd name="connsiteY2" fmla="*/ 692785 h 692785"/>
                <a:gd name="connsiteX3" fmla="*/ 0 w 2803525"/>
                <a:gd name="connsiteY3" fmla="*/ 692785 h 692785"/>
                <a:gd name="connsiteX4" fmla="*/ 0 w 2803525"/>
                <a:gd name="connsiteY4" fmla="*/ 0 h 692785"/>
                <a:gd name="connsiteX0-1" fmla="*/ 0 w 2803525"/>
                <a:gd name="connsiteY0-2" fmla="*/ 0 h 692785"/>
                <a:gd name="connsiteX1-3" fmla="*/ 2173605 w 2803525"/>
                <a:gd name="connsiteY1-4" fmla="*/ 10160 h 692785"/>
                <a:gd name="connsiteX2-5" fmla="*/ 2803525 w 2803525"/>
                <a:gd name="connsiteY2-6" fmla="*/ 692785 h 692785"/>
                <a:gd name="connsiteX3-7" fmla="*/ 0 w 2803525"/>
                <a:gd name="connsiteY3-8" fmla="*/ 692785 h 692785"/>
                <a:gd name="connsiteX4-9" fmla="*/ 0 w 2803525"/>
                <a:gd name="connsiteY4-10" fmla="*/ 0 h 692785"/>
                <a:gd name="connsiteX0-11" fmla="*/ 0 w 2803525"/>
                <a:gd name="connsiteY0-12" fmla="*/ 0 h 692785"/>
                <a:gd name="connsiteX1-13" fmla="*/ 2329251 w 2803525"/>
                <a:gd name="connsiteY1-14" fmla="*/ 10161 h 692785"/>
                <a:gd name="connsiteX2-15" fmla="*/ 2803525 w 2803525"/>
                <a:gd name="connsiteY2-16" fmla="*/ 692785 h 692785"/>
                <a:gd name="connsiteX3-17" fmla="*/ 0 w 2803525"/>
                <a:gd name="connsiteY3-18" fmla="*/ 692785 h 692785"/>
                <a:gd name="connsiteX4-19" fmla="*/ 0 w 2803525"/>
                <a:gd name="connsiteY4-20" fmla="*/ 0 h 6927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803525" h="692785">
                  <a:moveTo>
                    <a:pt x="0" y="0"/>
                  </a:moveTo>
                  <a:lnTo>
                    <a:pt x="2329251" y="10161"/>
                  </a:lnTo>
                  <a:lnTo>
                    <a:pt x="2803525" y="692785"/>
                  </a:lnTo>
                  <a:lnTo>
                    <a:pt x="0" y="6927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cxnSp>
          <p:nvCxnSpPr>
            <p:cNvPr id="97" name="直接连接符 96"/>
            <p:cNvCxnSpPr/>
            <p:nvPr/>
          </p:nvCxnSpPr>
          <p:spPr>
            <a:xfrm>
              <a:off x="3284538" y="818198"/>
              <a:ext cx="8907462" cy="0"/>
            </a:xfrm>
            <a:prstGeom prst="line">
              <a:avLst/>
            </a:prstGeom>
            <a:ln>
              <a:solidFill>
                <a:srgbClr val="6ACC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矩形 101"/>
          <p:cNvSpPr/>
          <p:nvPr/>
        </p:nvSpPr>
        <p:spPr>
          <a:xfrm>
            <a:off x="0" y="6545263"/>
            <a:ext cx="12171363" cy="3127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388" name="文本框 5"/>
          <p:cNvSpPr txBox="1">
            <a:spLocks noChangeArrowheads="1"/>
          </p:cNvSpPr>
          <p:nvPr/>
        </p:nvSpPr>
        <p:spPr bwMode="auto">
          <a:xfrm>
            <a:off x="403225" y="334963"/>
            <a:ext cx="2319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5813425" y="2414588"/>
            <a:ext cx="1531938" cy="2790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H="1" flipV="1">
            <a:off x="8364538" y="2414588"/>
            <a:ext cx="1506537" cy="2790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666875" y="2698750"/>
            <a:ext cx="4854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666875" y="3676650"/>
            <a:ext cx="43545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666875" y="4627563"/>
            <a:ext cx="37798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666875" y="5487988"/>
            <a:ext cx="3213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95" name="组合 12"/>
          <p:cNvGrpSpPr/>
          <p:nvPr/>
        </p:nvGrpSpPr>
        <p:grpSpPr bwMode="auto">
          <a:xfrm>
            <a:off x="7345363" y="2103438"/>
            <a:ext cx="1019175" cy="915987"/>
            <a:chOff x="7318055" y="2115635"/>
            <a:chExt cx="1019044" cy="916547"/>
          </a:xfrm>
        </p:grpSpPr>
        <p:sp>
          <p:nvSpPr>
            <p:cNvPr id="14" name="梯形 13"/>
            <p:cNvSpPr/>
            <p:nvPr/>
          </p:nvSpPr>
          <p:spPr>
            <a:xfrm>
              <a:off x="7318055" y="2115635"/>
              <a:ext cx="1019044" cy="916547"/>
            </a:xfrm>
            <a:prstGeom prst="trapezoid">
              <a:avLst>
                <a:gd name="adj" fmla="val 124638"/>
              </a:avLst>
            </a:prstGeom>
            <a:solidFill>
              <a:srgbClr val="6A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412" name="文本框 14"/>
            <p:cNvSpPr txBox="1">
              <a:spLocks noChangeArrowheads="1"/>
            </p:cNvSpPr>
            <p:nvPr/>
          </p:nvSpPr>
          <p:spPr bwMode="auto">
            <a:xfrm>
              <a:off x="7549872" y="2497785"/>
              <a:ext cx="64313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</a:p>
          </p:txBody>
        </p:sp>
      </p:grpSp>
      <p:grpSp>
        <p:nvGrpSpPr>
          <p:cNvPr id="16396" name="组合 15"/>
          <p:cNvGrpSpPr/>
          <p:nvPr/>
        </p:nvGrpSpPr>
        <p:grpSpPr bwMode="auto">
          <a:xfrm>
            <a:off x="6845300" y="3140075"/>
            <a:ext cx="2019300" cy="809625"/>
            <a:chOff x="6817658" y="3152708"/>
            <a:chExt cx="2019839" cy="810284"/>
          </a:xfrm>
        </p:grpSpPr>
        <p:sp>
          <p:nvSpPr>
            <p:cNvPr id="17" name="梯形 16"/>
            <p:cNvSpPr/>
            <p:nvPr/>
          </p:nvSpPr>
          <p:spPr>
            <a:xfrm>
              <a:off x="6817658" y="3152708"/>
              <a:ext cx="2019839" cy="810284"/>
            </a:xfrm>
            <a:prstGeom prst="trapezoid">
              <a:avLst>
                <a:gd name="adj" fmla="val 53610"/>
              </a:avLst>
            </a:prstGeom>
            <a:solidFill>
              <a:srgbClr val="3A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410" name="文本框 17"/>
            <p:cNvSpPr txBox="1">
              <a:spLocks noChangeArrowheads="1"/>
            </p:cNvSpPr>
            <p:nvPr/>
          </p:nvSpPr>
          <p:spPr bwMode="auto">
            <a:xfrm>
              <a:off x="7414645" y="3557850"/>
              <a:ext cx="11295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</a:p>
          </p:txBody>
        </p:sp>
      </p:grpSp>
      <p:grpSp>
        <p:nvGrpSpPr>
          <p:cNvPr id="16397" name="组合 18"/>
          <p:cNvGrpSpPr/>
          <p:nvPr/>
        </p:nvGrpSpPr>
        <p:grpSpPr bwMode="auto">
          <a:xfrm>
            <a:off x="6397625" y="4056063"/>
            <a:ext cx="2944813" cy="811212"/>
            <a:chOff x="6370117" y="4069255"/>
            <a:chExt cx="2944971" cy="810284"/>
          </a:xfrm>
        </p:grpSpPr>
        <p:sp>
          <p:nvSpPr>
            <p:cNvPr id="20" name="梯形 19"/>
            <p:cNvSpPr/>
            <p:nvPr/>
          </p:nvSpPr>
          <p:spPr>
            <a:xfrm>
              <a:off x="6370117" y="4069255"/>
              <a:ext cx="2944971" cy="810284"/>
            </a:xfrm>
            <a:prstGeom prst="trapezoid">
              <a:avLst>
                <a:gd name="adj" fmla="val 5361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408" name="文本框 20"/>
            <p:cNvSpPr txBox="1">
              <a:spLocks noChangeArrowheads="1"/>
            </p:cNvSpPr>
            <p:nvPr/>
          </p:nvSpPr>
          <p:spPr bwMode="auto">
            <a:xfrm>
              <a:off x="7229239" y="4384548"/>
              <a:ext cx="15003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</a:p>
          </p:txBody>
        </p:sp>
      </p:grpSp>
      <p:grpSp>
        <p:nvGrpSpPr>
          <p:cNvPr id="16398" name="组合 21"/>
          <p:cNvGrpSpPr/>
          <p:nvPr/>
        </p:nvGrpSpPr>
        <p:grpSpPr bwMode="auto">
          <a:xfrm>
            <a:off x="5910263" y="4973638"/>
            <a:ext cx="3960812" cy="809625"/>
            <a:chOff x="5882867" y="4985802"/>
            <a:chExt cx="3960255" cy="810284"/>
          </a:xfrm>
        </p:grpSpPr>
        <p:sp>
          <p:nvSpPr>
            <p:cNvPr id="23" name="梯形 22"/>
            <p:cNvSpPr/>
            <p:nvPr/>
          </p:nvSpPr>
          <p:spPr>
            <a:xfrm>
              <a:off x="5882867" y="4985802"/>
              <a:ext cx="3960255" cy="810284"/>
            </a:xfrm>
            <a:prstGeom prst="trapezoid">
              <a:avLst>
                <a:gd name="adj" fmla="val 53610"/>
              </a:avLst>
            </a:prstGeom>
            <a:solidFill>
              <a:srgbClr val="90A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406" name="文本框 23"/>
            <p:cNvSpPr txBox="1">
              <a:spLocks noChangeArrowheads="1"/>
            </p:cNvSpPr>
            <p:nvPr/>
          </p:nvSpPr>
          <p:spPr bwMode="auto">
            <a:xfrm>
              <a:off x="7229239" y="5272802"/>
              <a:ext cx="15003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</a:p>
          </p:txBody>
        </p:sp>
      </p:grpSp>
      <p:sp>
        <p:nvSpPr>
          <p:cNvPr id="16399" name="文本框 24"/>
          <p:cNvSpPr txBox="1">
            <a:spLocks noChangeArrowheads="1"/>
          </p:cNvSpPr>
          <p:nvPr/>
        </p:nvSpPr>
        <p:spPr bwMode="auto">
          <a:xfrm rot="3683674">
            <a:off x="7986713" y="3465513"/>
            <a:ext cx="2882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点击此处添加文字信息</a:t>
            </a:r>
          </a:p>
        </p:txBody>
      </p:sp>
      <p:sp>
        <p:nvSpPr>
          <p:cNvPr id="16400" name="文本框 25"/>
          <p:cNvSpPr txBox="1">
            <a:spLocks noChangeArrowheads="1"/>
          </p:cNvSpPr>
          <p:nvPr/>
        </p:nvSpPr>
        <p:spPr bwMode="auto">
          <a:xfrm rot="7093924">
            <a:off x="4935537" y="3514726"/>
            <a:ext cx="2886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点击此处添加文字信息</a:t>
            </a:r>
          </a:p>
        </p:txBody>
      </p:sp>
      <p:sp>
        <p:nvSpPr>
          <p:cNvPr id="16401" name="TextBox 10"/>
          <p:cNvSpPr txBox="1">
            <a:spLocks noChangeArrowheads="1"/>
          </p:cNvSpPr>
          <p:nvPr/>
        </p:nvSpPr>
        <p:spPr bwMode="auto">
          <a:xfrm>
            <a:off x="1655763" y="1935163"/>
            <a:ext cx="4225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402" name="TextBox 10"/>
          <p:cNvSpPr txBox="1">
            <a:spLocks noChangeArrowheads="1"/>
          </p:cNvSpPr>
          <p:nvPr/>
        </p:nvSpPr>
        <p:spPr bwMode="auto">
          <a:xfrm>
            <a:off x="1655763" y="2890838"/>
            <a:ext cx="4225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403" name="TextBox 10"/>
          <p:cNvSpPr txBox="1">
            <a:spLocks noChangeArrowheads="1"/>
          </p:cNvSpPr>
          <p:nvPr/>
        </p:nvSpPr>
        <p:spPr bwMode="auto">
          <a:xfrm>
            <a:off x="1655763" y="3810000"/>
            <a:ext cx="40005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</a:t>
            </a:r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404" name="TextBox 10"/>
          <p:cNvSpPr txBox="1">
            <a:spLocks noChangeArrowheads="1"/>
          </p:cNvSpPr>
          <p:nvPr/>
        </p:nvSpPr>
        <p:spPr bwMode="auto">
          <a:xfrm>
            <a:off x="1655763" y="4719638"/>
            <a:ext cx="40005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</a:t>
            </a:r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100"/>
          <p:cNvGrpSpPr/>
          <p:nvPr/>
        </p:nvGrpSpPr>
        <p:grpSpPr bwMode="auto">
          <a:xfrm>
            <a:off x="0" y="242888"/>
            <a:ext cx="12192000" cy="584200"/>
            <a:chOff x="0" y="243522"/>
            <a:chExt cx="12192000" cy="584201"/>
          </a:xfrm>
        </p:grpSpPr>
        <p:sp>
          <p:nvSpPr>
            <p:cNvPr id="95" name="矩形 94"/>
            <p:cNvSpPr/>
            <p:nvPr/>
          </p:nvSpPr>
          <p:spPr>
            <a:xfrm>
              <a:off x="0" y="243522"/>
              <a:ext cx="3294063" cy="584201"/>
            </a:xfrm>
            <a:custGeom>
              <a:avLst/>
              <a:gdLst>
                <a:gd name="connsiteX0" fmla="*/ 0 w 2803525"/>
                <a:gd name="connsiteY0" fmla="*/ 0 h 692785"/>
                <a:gd name="connsiteX1" fmla="*/ 2803525 w 2803525"/>
                <a:gd name="connsiteY1" fmla="*/ 0 h 692785"/>
                <a:gd name="connsiteX2" fmla="*/ 2803525 w 2803525"/>
                <a:gd name="connsiteY2" fmla="*/ 692785 h 692785"/>
                <a:gd name="connsiteX3" fmla="*/ 0 w 2803525"/>
                <a:gd name="connsiteY3" fmla="*/ 692785 h 692785"/>
                <a:gd name="connsiteX4" fmla="*/ 0 w 2803525"/>
                <a:gd name="connsiteY4" fmla="*/ 0 h 692785"/>
                <a:gd name="connsiteX0-1" fmla="*/ 0 w 2803525"/>
                <a:gd name="connsiteY0-2" fmla="*/ 0 h 692785"/>
                <a:gd name="connsiteX1-3" fmla="*/ 2173605 w 2803525"/>
                <a:gd name="connsiteY1-4" fmla="*/ 10160 h 692785"/>
                <a:gd name="connsiteX2-5" fmla="*/ 2803525 w 2803525"/>
                <a:gd name="connsiteY2-6" fmla="*/ 692785 h 692785"/>
                <a:gd name="connsiteX3-7" fmla="*/ 0 w 2803525"/>
                <a:gd name="connsiteY3-8" fmla="*/ 692785 h 692785"/>
                <a:gd name="connsiteX4-9" fmla="*/ 0 w 2803525"/>
                <a:gd name="connsiteY4-10" fmla="*/ 0 h 692785"/>
                <a:gd name="connsiteX0-11" fmla="*/ 0 w 2803525"/>
                <a:gd name="connsiteY0-12" fmla="*/ 0 h 692785"/>
                <a:gd name="connsiteX1-13" fmla="*/ 2329251 w 2803525"/>
                <a:gd name="connsiteY1-14" fmla="*/ 10161 h 692785"/>
                <a:gd name="connsiteX2-15" fmla="*/ 2803525 w 2803525"/>
                <a:gd name="connsiteY2-16" fmla="*/ 692785 h 692785"/>
                <a:gd name="connsiteX3-17" fmla="*/ 0 w 2803525"/>
                <a:gd name="connsiteY3-18" fmla="*/ 692785 h 692785"/>
                <a:gd name="connsiteX4-19" fmla="*/ 0 w 2803525"/>
                <a:gd name="connsiteY4-20" fmla="*/ 0 h 6927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803525" h="692785">
                  <a:moveTo>
                    <a:pt x="0" y="0"/>
                  </a:moveTo>
                  <a:lnTo>
                    <a:pt x="2329251" y="10161"/>
                  </a:lnTo>
                  <a:lnTo>
                    <a:pt x="2803525" y="692785"/>
                  </a:lnTo>
                  <a:lnTo>
                    <a:pt x="0" y="6927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cxnSp>
          <p:nvCxnSpPr>
            <p:cNvPr id="97" name="直接连接符 96"/>
            <p:cNvCxnSpPr/>
            <p:nvPr/>
          </p:nvCxnSpPr>
          <p:spPr>
            <a:xfrm>
              <a:off x="3284538" y="818198"/>
              <a:ext cx="8907462" cy="0"/>
            </a:xfrm>
            <a:prstGeom prst="line">
              <a:avLst/>
            </a:prstGeom>
            <a:ln>
              <a:solidFill>
                <a:srgbClr val="6ACC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11" name="文本框 5"/>
          <p:cNvSpPr txBox="1">
            <a:spLocks noChangeArrowheads="1"/>
          </p:cNvSpPr>
          <p:nvPr/>
        </p:nvSpPr>
        <p:spPr bwMode="auto">
          <a:xfrm>
            <a:off x="403225" y="334963"/>
            <a:ext cx="2319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任意多边形 6"/>
          <p:cNvSpPr/>
          <p:nvPr/>
        </p:nvSpPr>
        <p:spPr>
          <a:xfrm rot="2910675">
            <a:off x="9186069" y="1297781"/>
            <a:ext cx="1527175" cy="7377113"/>
          </a:xfrm>
          <a:custGeom>
            <a:avLst/>
            <a:gdLst>
              <a:gd name="connsiteX0" fmla="*/ 0 w 1242204"/>
              <a:gd name="connsiteY0" fmla="*/ 0 h 6001147"/>
              <a:gd name="connsiteX1" fmla="*/ 1242204 w 1242204"/>
              <a:gd name="connsiteY1" fmla="*/ 1098575 h 6001147"/>
              <a:gd name="connsiteX2" fmla="*/ 1242204 w 1242204"/>
              <a:gd name="connsiteY2" fmla="*/ 4596535 h 6001147"/>
              <a:gd name="connsiteX3" fmla="*/ 0 w 1242204"/>
              <a:gd name="connsiteY3" fmla="*/ 6001147 h 600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2204" h="6001147">
                <a:moveTo>
                  <a:pt x="0" y="0"/>
                </a:moveTo>
                <a:lnTo>
                  <a:pt x="1242204" y="1098575"/>
                </a:lnTo>
                <a:lnTo>
                  <a:pt x="1242204" y="4596535"/>
                </a:lnTo>
                <a:lnTo>
                  <a:pt x="0" y="6001147"/>
                </a:lnTo>
                <a:close/>
              </a:path>
            </a:pathLst>
          </a:custGeom>
          <a:solidFill>
            <a:srgbClr val="6A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7413" name="图片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78775" y="1733550"/>
            <a:ext cx="243205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图片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708400"/>
            <a:ext cx="4297363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图片 9"/>
          <p:cNvPicPr>
            <a:picLocks noChangeAspect="1" noChangeArrowheads="1"/>
          </p:cNvPicPr>
          <p:nvPr/>
        </p:nvPicPr>
        <p:blipFill>
          <a:blip r:embed="rId5" cstate="email"/>
          <a:srcRect b="15549"/>
          <a:stretch>
            <a:fillRect/>
          </a:stretch>
        </p:blipFill>
        <p:spPr bwMode="auto">
          <a:xfrm>
            <a:off x="1449388" y="2033588"/>
            <a:ext cx="36703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矩形 10"/>
          <p:cNvSpPr>
            <a:spLocks noChangeArrowheads="1"/>
          </p:cNvSpPr>
          <p:nvPr/>
        </p:nvSpPr>
        <p:spPr bwMode="auto">
          <a:xfrm>
            <a:off x="1693863" y="2978150"/>
            <a:ext cx="41640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1768475" y="2884488"/>
            <a:ext cx="4068763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任意多边形 39"/>
          <p:cNvSpPr/>
          <p:nvPr/>
        </p:nvSpPr>
        <p:spPr>
          <a:xfrm rot="2737772">
            <a:off x="4067176" y="4706937"/>
            <a:ext cx="4210050" cy="4302125"/>
          </a:xfrm>
          <a:custGeom>
            <a:avLst/>
            <a:gdLst>
              <a:gd name="connsiteX0" fmla="*/ 165014 w 4209531"/>
              <a:gd name="connsiteY0" fmla="*/ 165014 h 4303066"/>
              <a:gd name="connsiteX1" fmla="*/ 563391 w 4209531"/>
              <a:gd name="connsiteY1" fmla="*/ 0 h 4303066"/>
              <a:gd name="connsiteX2" fmla="*/ 4209531 w 4209531"/>
              <a:gd name="connsiteY2" fmla="*/ 0 h 4303066"/>
              <a:gd name="connsiteX3" fmla="*/ 0 w 4209531"/>
              <a:gd name="connsiteY3" fmla="*/ 4303066 h 4303066"/>
              <a:gd name="connsiteX4" fmla="*/ 0 w 4209531"/>
              <a:gd name="connsiteY4" fmla="*/ 563391 h 4303066"/>
              <a:gd name="connsiteX5" fmla="*/ 165014 w 4209531"/>
              <a:gd name="connsiteY5" fmla="*/ 165014 h 430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9531" h="4303066">
                <a:moveTo>
                  <a:pt x="165014" y="165014"/>
                </a:moveTo>
                <a:cubicBezTo>
                  <a:pt x="266968" y="63060"/>
                  <a:pt x="407815" y="0"/>
                  <a:pt x="563391" y="0"/>
                </a:cubicBezTo>
                <a:lnTo>
                  <a:pt x="4209531" y="0"/>
                </a:lnTo>
                <a:lnTo>
                  <a:pt x="0" y="4303066"/>
                </a:lnTo>
                <a:lnTo>
                  <a:pt x="0" y="563391"/>
                </a:lnTo>
                <a:cubicBezTo>
                  <a:pt x="0" y="407815"/>
                  <a:pt x="63060" y="266967"/>
                  <a:pt x="165014" y="165014"/>
                </a:cubicBezTo>
                <a:close/>
              </a:path>
            </a:pathLst>
          </a:cu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6" name="任意多边形 45"/>
          <p:cNvSpPr/>
          <p:nvPr/>
        </p:nvSpPr>
        <p:spPr>
          <a:xfrm rot="2737772">
            <a:off x="-2132012" y="166687"/>
            <a:ext cx="6770688" cy="6596063"/>
          </a:xfrm>
          <a:custGeom>
            <a:avLst/>
            <a:gdLst>
              <a:gd name="connsiteX0" fmla="*/ 1759615 w 6769529"/>
              <a:gd name="connsiteY0" fmla="*/ 0 h 6596823"/>
              <a:gd name="connsiteX1" fmla="*/ 5836559 w 6769529"/>
              <a:gd name="connsiteY1" fmla="*/ 0 h 6596823"/>
              <a:gd name="connsiteX2" fmla="*/ 6769529 w 6769529"/>
              <a:gd name="connsiteY2" fmla="*/ 932971 h 6596823"/>
              <a:gd name="connsiteX3" fmla="*/ 6769529 w 6769529"/>
              <a:gd name="connsiteY3" fmla="*/ 4690580 h 6596823"/>
              <a:gd name="connsiteX4" fmla="*/ 4904722 w 6769529"/>
              <a:gd name="connsiteY4" fmla="*/ 6596823 h 6596823"/>
              <a:gd name="connsiteX5" fmla="*/ 0 w 6769529"/>
              <a:gd name="connsiteY5" fmla="*/ 1798714 h 659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69529" h="6596823">
                <a:moveTo>
                  <a:pt x="1759615" y="0"/>
                </a:moveTo>
                <a:lnTo>
                  <a:pt x="5836559" y="0"/>
                </a:lnTo>
                <a:cubicBezTo>
                  <a:pt x="6351825" y="0"/>
                  <a:pt x="6769530" y="417705"/>
                  <a:pt x="6769529" y="932971"/>
                </a:cubicBezTo>
                <a:lnTo>
                  <a:pt x="6769529" y="4690580"/>
                </a:lnTo>
                <a:lnTo>
                  <a:pt x="4904722" y="6596823"/>
                </a:lnTo>
                <a:lnTo>
                  <a:pt x="0" y="1798714"/>
                </a:lnTo>
                <a:close/>
              </a:path>
            </a:pathLst>
          </a:custGeom>
          <a:solidFill>
            <a:srgbClr val="6A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7" name="任意多边形 46"/>
          <p:cNvSpPr/>
          <p:nvPr/>
        </p:nvSpPr>
        <p:spPr>
          <a:xfrm rot="13411346">
            <a:off x="3836988" y="-2217738"/>
            <a:ext cx="4651375" cy="4430713"/>
          </a:xfrm>
          <a:custGeom>
            <a:avLst/>
            <a:gdLst>
              <a:gd name="connsiteX0" fmla="*/ 165014 w 4209531"/>
              <a:gd name="connsiteY0" fmla="*/ 165014 h 4303066"/>
              <a:gd name="connsiteX1" fmla="*/ 563391 w 4209531"/>
              <a:gd name="connsiteY1" fmla="*/ 0 h 4303066"/>
              <a:gd name="connsiteX2" fmla="*/ 4209531 w 4209531"/>
              <a:gd name="connsiteY2" fmla="*/ 0 h 4303066"/>
              <a:gd name="connsiteX3" fmla="*/ 0 w 4209531"/>
              <a:gd name="connsiteY3" fmla="*/ 4303066 h 4303066"/>
              <a:gd name="connsiteX4" fmla="*/ 0 w 4209531"/>
              <a:gd name="connsiteY4" fmla="*/ 563391 h 4303066"/>
              <a:gd name="connsiteX5" fmla="*/ 165014 w 4209531"/>
              <a:gd name="connsiteY5" fmla="*/ 165014 h 430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9531" h="4303066">
                <a:moveTo>
                  <a:pt x="165014" y="165014"/>
                </a:moveTo>
                <a:cubicBezTo>
                  <a:pt x="266968" y="63060"/>
                  <a:pt x="407815" y="0"/>
                  <a:pt x="563391" y="0"/>
                </a:cubicBezTo>
                <a:lnTo>
                  <a:pt x="4209531" y="0"/>
                </a:lnTo>
                <a:lnTo>
                  <a:pt x="0" y="4303066"/>
                </a:lnTo>
                <a:lnTo>
                  <a:pt x="0" y="563391"/>
                </a:lnTo>
                <a:cubicBezTo>
                  <a:pt x="0" y="407815"/>
                  <a:pt x="63060" y="266967"/>
                  <a:pt x="165014" y="165014"/>
                </a:cubicBezTo>
                <a:close/>
              </a:path>
            </a:pathLst>
          </a:cu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2" name="任意多边形 51"/>
          <p:cNvSpPr/>
          <p:nvPr/>
        </p:nvSpPr>
        <p:spPr>
          <a:xfrm rot="13615173">
            <a:off x="7934325" y="298451"/>
            <a:ext cx="6416675" cy="6559550"/>
          </a:xfrm>
          <a:custGeom>
            <a:avLst/>
            <a:gdLst>
              <a:gd name="connsiteX0" fmla="*/ 6416935 w 6416935"/>
              <a:gd name="connsiteY0" fmla="*/ 5213055 h 6559271"/>
              <a:gd name="connsiteX1" fmla="*/ 5146400 w 6416935"/>
              <a:gd name="connsiteY1" fmla="*/ 6559271 h 6559271"/>
              <a:gd name="connsiteX2" fmla="*/ 0 w 6416935"/>
              <a:gd name="connsiteY2" fmla="*/ 1908426 h 6559271"/>
              <a:gd name="connsiteX3" fmla="*/ 1784653 w 6416935"/>
              <a:gd name="connsiteY3" fmla="*/ 0 h 6559271"/>
              <a:gd name="connsiteX4" fmla="*/ 5416590 w 6416935"/>
              <a:gd name="connsiteY4" fmla="*/ 0 h 6559271"/>
              <a:gd name="connsiteX5" fmla="*/ 6416935 w 6416935"/>
              <a:gd name="connsiteY5" fmla="*/ 1036893 h 6559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16935" h="6559271">
                <a:moveTo>
                  <a:pt x="6416935" y="5213055"/>
                </a:moveTo>
                <a:lnTo>
                  <a:pt x="5146400" y="6559271"/>
                </a:lnTo>
                <a:lnTo>
                  <a:pt x="0" y="1908426"/>
                </a:lnTo>
                <a:lnTo>
                  <a:pt x="1784653" y="0"/>
                </a:lnTo>
                <a:lnTo>
                  <a:pt x="5416590" y="0"/>
                </a:lnTo>
                <a:cubicBezTo>
                  <a:pt x="5969067" y="0"/>
                  <a:pt x="6416936" y="464232"/>
                  <a:pt x="6416935" y="103689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8438" name="图片 3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1975" y="2843213"/>
            <a:ext cx="6675438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9" name="组合 40"/>
          <p:cNvGrpSpPr/>
          <p:nvPr/>
        </p:nvGrpSpPr>
        <p:grpSpPr bwMode="auto">
          <a:xfrm>
            <a:off x="500063" y="2614613"/>
            <a:ext cx="4165600" cy="2144712"/>
            <a:chOff x="500768" y="2614232"/>
            <a:chExt cx="4164431" cy="2145643"/>
          </a:xfrm>
        </p:grpSpPr>
        <p:sp>
          <p:nvSpPr>
            <p:cNvPr id="18441" name="矩形 53"/>
            <p:cNvSpPr>
              <a:spLocks noChangeArrowheads="1"/>
            </p:cNvSpPr>
            <p:nvPr/>
          </p:nvSpPr>
          <p:spPr bwMode="auto">
            <a:xfrm>
              <a:off x="500768" y="3089802"/>
              <a:ext cx="3795779" cy="1670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zh-CN" altLang="en-US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</a:t>
              </a:r>
            </a:p>
          </p:txBody>
        </p:sp>
        <p:sp>
          <p:nvSpPr>
            <p:cNvPr id="18442" name="矩形 54"/>
            <p:cNvSpPr>
              <a:spLocks noChangeArrowheads="1"/>
            </p:cNvSpPr>
            <p:nvPr/>
          </p:nvSpPr>
          <p:spPr bwMode="auto">
            <a:xfrm>
              <a:off x="500768" y="2614232"/>
              <a:ext cx="4164431" cy="458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  <p:pic>
        <p:nvPicPr>
          <p:cNvPr id="18440" name="图片 5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856663" y="1828800"/>
            <a:ext cx="333533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五边形 3"/>
          <p:cNvSpPr/>
          <p:nvPr/>
        </p:nvSpPr>
        <p:spPr>
          <a:xfrm flipV="1">
            <a:off x="2205038" y="-6350"/>
            <a:ext cx="9993312" cy="6873875"/>
          </a:xfrm>
          <a:custGeom>
            <a:avLst/>
            <a:gdLst>
              <a:gd name="connsiteX0" fmla="*/ 3 w 2997200"/>
              <a:gd name="connsiteY0" fmla="*/ 1265736 h 3313748"/>
              <a:gd name="connsiteX1" fmla="*/ 1498600 w 2997200"/>
              <a:gd name="connsiteY1" fmla="*/ 0 h 3313748"/>
              <a:gd name="connsiteX2" fmla="*/ 2997197 w 2997200"/>
              <a:gd name="connsiteY2" fmla="*/ 1265736 h 3313748"/>
              <a:gd name="connsiteX3" fmla="*/ 2424784 w 2997200"/>
              <a:gd name="connsiteY3" fmla="*/ 3313740 h 3313748"/>
              <a:gd name="connsiteX4" fmla="*/ 572416 w 2997200"/>
              <a:gd name="connsiteY4" fmla="*/ 3313740 h 3313748"/>
              <a:gd name="connsiteX5" fmla="*/ 3 w 2997200"/>
              <a:gd name="connsiteY5" fmla="*/ 1265736 h 3313748"/>
              <a:gd name="connsiteX0-1" fmla="*/ 0 w 5313674"/>
              <a:gd name="connsiteY0-2" fmla="*/ 2519680 h 4567684"/>
              <a:gd name="connsiteX1-3" fmla="*/ 1498597 w 5313674"/>
              <a:gd name="connsiteY1-4" fmla="*/ 1253944 h 4567684"/>
              <a:gd name="connsiteX2-5" fmla="*/ 5313674 w 5313674"/>
              <a:gd name="connsiteY2-6" fmla="*/ 0 h 4567684"/>
              <a:gd name="connsiteX3-7" fmla="*/ 2424781 w 5313674"/>
              <a:gd name="connsiteY3-8" fmla="*/ 4567684 h 4567684"/>
              <a:gd name="connsiteX4-9" fmla="*/ 572413 w 5313674"/>
              <a:gd name="connsiteY4-10" fmla="*/ 4567684 h 4567684"/>
              <a:gd name="connsiteX5-11" fmla="*/ 0 w 5313674"/>
              <a:gd name="connsiteY5-12" fmla="*/ 2519680 h 4567684"/>
              <a:gd name="connsiteX0-13" fmla="*/ 0 w 5320381"/>
              <a:gd name="connsiteY0-14" fmla="*/ 2519680 h 6843524"/>
              <a:gd name="connsiteX1-15" fmla="*/ 1498597 w 5320381"/>
              <a:gd name="connsiteY1-16" fmla="*/ 1253944 h 6843524"/>
              <a:gd name="connsiteX2-17" fmla="*/ 5313674 w 5320381"/>
              <a:gd name="connsiteY2-18" fmla="*/ 0 h 6843524"/>
              <a:gd name="connsiteX3-19" fmla="*/ 5320381 w 5320381"/>
              <a:gd name="connsiteY3-20" fmla="*/ 6843524 h 6843524"/>
              <a:gd name="connsiteX4-21" fmla="*/ 572413 w 5320381"/>
              <a:gd name="connsiteY4-22" fmla="*/ 4567684 h 6843524"/>
              <a:gd name="connsiteX5-23" fmla="*/ 0 w 5320381"/>
              <a:gd name="connsiteY5-24" fmla="*/ 2519680 h 6843524"/>
              <a:gd name="connsiteX0-25" fmla="*/ 0 w 5320381"/>
              <a:gd name="connsiteY0-26" fmla="*/ 2525576 h 6849420"/>
              <a:gd name="connsiteX1-27" fmla="*/ 248917 w 5320381"/>
              <a:gd name="connsiteY1-28" fmla="*/ 0 h 6849420"/>
              <a:gd name="connsiteX2-29" fmla="*/ 5313674 w 5320381"/>
              <a:gd name="connsiteY2-30" fmla="*/ 5896 h 6849420"/>
              <a:gd name="connsiteX3-31" fmla="*/ 5320381 w 5320381"/>
              <a:gd name="connsiteY3-32" fmla="*/ 6849420 h 6849420"/>
              <a:gd name="connsiteX4-33" fmla="*/ 572413 w 5320381"/>
              <a:gd name="connsiteY4-34" fmla="*/ 4573580 h 6849420"/>
              <a:gd name="connsiteX5-35" fmla="*/ 0 w 5320381"/>
              <a:gd name="connsiteY5-36" fmla="*/ 2525576 h 6849420"/>
              <a:gd name="connsiteX0-37" fmla="*/ 0 w 5320381"/>
              <a:gd name="connsiteY0-38" fmla="*/ 2519680 h 6843524"/>
              <a:gd name="connsiteX1-39" fmla="*/ 208277 w 5320381"/>
              <a:gd name="connsiteY1-40" fmla="*/ 4264 h 6843524"/>
              <a:gd name="connsiteX2-41" fmla="*/ 5313674 w 5320381"/>
              <a:gd name="connsiteY2-42" fmla="*/ 0 h 6843524"/>
              <a:gd name="connsiteX3-43" fmla="*/ 5320381 w 5320381"/>
              <a:gd name="connsiteY3-44" fmla="*/ 6843524 h 6843524"/>
              <a:gd name="connsiteX4-45" fmla="*/ 572413 w 5320381"/>
              <a:gd name="connsiteY4-46" fmla="*/ 4567684 h 6843524"/>
              <a:gd name="connsiteX5-47" fmla="*/ 0 w 5320381"/>
              <a:gd name="connsiteY5-48" fmla="*/ 2519680 h 6843524"/>
              <a:gd name="connsiteX0-49" fmla="*/ 0 w 5320381"/>
              <a:gd name="connsiteY0-50" fmla="*/ 2540000 h 6863844"/>
              <a:gd name="connsiteX1-51" fmla="*/ 208277 w 5320381"/>
              <a:gd name="connsiteY1-52" fmla="*/ 24584 h 6863844"/>
              <a:gd name="connsiteX2-53" fmla="*/ 5313674 w 5320381"/>
              <a:gd name="connsiteY2-54" fmla="*/ 0 h 6863844"/>
              <a:gd name="connsiteX3-55" fmla="*/ 5320381 w 5320381"/>
              <a:gd name="connsiteY3-56" fmla="*/ 6863844 h 6863844"/>
              <a:gd name="connsiteX4-57" fmla="*/ 572413 w 5320381"/>
              <a:gd name="connsiteY4-58" fmla="*/ 4588004 h 6863844"/>
              <a:gd name="connsiteX5-59" fmla="*/ 0 w 5320381"/>
              <a:gd name="connsiteY5-60" fmla="*/ 2540000 h 6863844"/>
              <a:gd name="connsiteX0-61" fmla="*/ 87987 w 5408368"/>
              <a:gd name="connsiteY0-62" fmla="*/ 2540000 h 6874004"/>
              <a:gd name="connsiteX1-63" fmla="*/ 296264 w 5408368"/>
              <a:gd name="connsiteY1-64" fmla="*/ 24584 h 6874004"/>
              <a:gd name="connsiteX2-65" fmla="*/ 5401661 w 5408368"/>
              <a:gd name="connsiteY2-66" fmla="*/ 0 h 6874004"/>
              <a:gd name="connsiteX3-67" fmla="*/ 5408368 w 5408368"/>
              <a:gd name="connsiteY3-68" fmla="*/ 6863844 h 6874004"/>
              <a:gd name="connsiteX4-69" fmla="*/ 0 w 5408368"/>
              <a:gd name="connsiteY4-70" fmla="*/ 6874004 h 6874004"/>
              <a:gd name="connsiteX5-71" fmla="*/ 87987 w 5408368"/>
              <a:gd name="connsiteY5-72" fmla="*/ 2540000 h 6874004"/>
              <a:gd name="connsiteX0-73" fmla="*/ 0 w 7575901"/>
              <a:gd name="connsiteY0-74" fmla="*/ 1178560 h 6874004"/>
              <a:gd name="connsiteX1-75" fmla="*/ 2463797 w 7575901"/>
              <a:gd name="connsiteY1-76" fmla="*/ 24584 h 6874004"/>
              <a:gd name="connsiteX2-77" fmla="*/ 7569194 w 7575901"/>
              <a:gd name="connsiteY2-78" fmla="*/ 0 h 6874004"/>
              <a:gd name="connsiteX3-79" fmla="*/ 7575901 w 7575901"/>
              <a:gd name="connsiteY3-80" fmla="*/ 6863844 h 6874004"/>
              <a:gd name="connsiteX4-81" fmla="*/ 2167533 w 7575901"/>
              <a:gd name="connsiteY4-82" fmla="*/ 6874004 h 6874004"/>
              <a:gd name="connsiteX5-83" fmla="*/ 0 w 7575901"/>
              <a:gd name="connsiteY5-84" fmla="*/ 1178560 h 6874004"/>
              <a:gd name="connsiteX0-85" fmla="*/ 0 w 7575901"/>
              <a:gd name="connsiteY0-86" fmla="*/ 1178560 h 6874004"/>
              <a:gd name="connsiteX1-87" fmla="*/ 2463797 w 7575901"/>
              <a:gd name="connsiteY1-88" fmla="*/ 24584 h 6874004"/>
              <a:gd name="connsiteX2-89" fmla="*/ 7569194 w 7575901"/>
              <a:gd name="connsiteY2-90" fmla="*/ 0 h 6874004"/>
              <a:gd name="connsiteX3-91" fmla="*/ 7575901 w 7575901"/>
              <a:gd name="connsiteY3-92" fmla="*/ 6863844 h 6874004"/>
              <a:gd name="connsiteX4-93" fmla="*/ 2167533 w 7575901"/>
              <a:gd name="connsiteY4-94" fmla="*/ 6874004 h 6874004"/>
              <a:gd name="connsiteX5-95" fmla="*/ 0 w 7575901"/>
              <a:gd name="connsiteY5-96" fmla="*/ 1178560 h 6874004"/>
              <a:gd name="connsiteX0-97" fmla="*/ 0 w 7575901"/>
              <a:gd name="connsiteY0-98" fmla="*/ 1178560 h 6874004"/>
              <a:gd name="connsiteX1-99" fmla="*/ 2443477 w 7575901"/>
              <a:gd name="connsiteY1-100" fmla="*/ 4264 h 6874004"/>
              <a:gd name="connsiteX2-101" fmla="*/ 7569194 w 7575901"/>
              <a:gd name="connsiteY2-102" fmla="*/ 0 h 6874004"/>
              <a:gd name="connsiteX3-103" fmla="*/ 7575901 w 7575901"/>
              <a:gd name="connsiteY3-104" fmla="*/ 6863844 h 6874004"/>
              <a:gd name="connsiteX4-105" fmla="*/ 2167533 w 7575901"/>
              <a:gd name="connsiteY4-106" fmla="*/ 6874004 h 6874004"/>
              <a:gd name="connsiteX5-107" fmla="*/ 0 w 7575901"/>
              <a:gd name="connsiteY5-108" fmla="*/ 1178560 h 6874004"/>
              <a:gd name="connsiteX0-109" fmla="*/ 0 w 7464141"/>
              <a:gd name="connsiteY0-110" fmla="*/ 2042160 h 6874004"/>
              <a:gd name="connsiteX1-111" fmla="*/ 2331717 w 7464141"/>
              <a:gd name="connsiteY1-112" fmla="*/ 4264 h 6874004"/>
              <a:gd name="connsiteX2-113" fmla="*/ 7457434 w 7464141"/>
              <a:gd name="connsiteY2-114" fmla="*/ 0 h 6874004"/>
              <a:gd name="connsiteX3-115" fmla="*/ 7464141 w 7464141"/>
              <a:gd name="connsiteY3-116" fmla="*/ 6863844 h 6874004"/>
              <a:gd name="connsiteX4-117" fmla="*/ 2055773 w 7464141"/>
              <a:gd name="connsiteY4-118" fmla="*/ 6874004 h 6874004"/>
              <a:gd name="connsiteX5-119" fmla="*/ 0 w 7464141"/>
              <a:gd name="connsiteY5-120" fmla="*/ 2042160 h 687400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7464141" h="6874004">
                <a:moveTo>
                  <a:pt x="0" y="2042160"/>
                </a:moveTo>
                <a:lnTo>
                  <a:pt x="2331717" y="4264"/>
                </a:lnTo>
                <a:lnTo>
                  <a:pt x="7457434" y="0"/>
                </a:lnTo>
                <a:cubicBezTo>
                  <a:pt x="7459670" y="2281175"/>
                  <a:pt x="7461905" y="4582669"/>
                  <a:pt x="7464141" y="6863844"/>
                </a:cubicBezTo>
                <a:lnTo>
                  <a:pt x="2055773" y="6874004"/>
                </a:lnTo>
                <a:lnTo>
                  <a:pt x="0" y="2042160"/>
                </a:lnTo>
                <a:close/>
              </a:path>
            </a:pathLst>
          </a:custGeom>
          <a:solidFill>
            <a:srgbClr val="6A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20483" name="图片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563" y="2503488"/>
            <a:ext cx="5486400" cy="363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4" name="组合 7"/>
          <p:cNvGrpSpPr/>
          <p:nvPr/>
        </p:nvGrpSpPr>
        <p:grpSpPr bwMode="auto">
          <a:xfrm>
            <a:off x="6831013" y="2420938"/>
            <a:ext cx="4546600" cy="2395537"/>
            <a:chOff x="6831730" y="2420588"/>
            <a:chExt cx="4546184" cy="2395663"/>
          </a:xfrm>
        </p:grpSpPr>
        <p:sp>
          <p:nvSpPr>
            <p:cNvPr id="20485" name="文本框 9"/>
            <p:cNvSpPr txBox="1">
              <a:spLocks noChangeArrowheads="1"/>
            </p:cNvSpPr>
            <p:nvPr/>
          </p:nvSpPr>
          <p:spPr bwMode="auto">
            <a:xfrm>
              <a:off x="6831730" y="3000369"/>
              <a:ext cx="4546184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让您的每一次亮相都信心澎湃。专业的团队，完善的售后，热情的服务，科学严谨的逻辑，一丝不苟的工作态度，定能使您的发展如虎添翼！</a:t>
              </a:r>
              <a:endPara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486" name="文本框 12"/>
            <p:cNvSpPr txBox="1">
              <a:spLocks noChangeArrowheads="1"/>
            </p:cNvSpPr>
            <p:nvPr/>
          </p:nvSpPr>
          <p:spPr bwMode="auto">
            <a:xfrm>
              <a:off x="7584238" y="2420588"/>
              <a:ext cx="27837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97"/>
          <p:cNvGrpSpPr/>
          <p:nvPr/>
        </p:nvGrpSpPr>
        <p:grpSpPr bwMode="auto">
          <a:xfrm>
            <a:off x="0" y="242888"/>
            <a:ext cx="12192000" cy="584200"/>
            <a:chOff x="0" y="243522"/>
            <a:chExt cx="12192000" cy="584201"/>
          </a:xfrm>
        </p:grpSpPr>
        <p:sp>
          <p:nvSpPr>
            <p:cNvPr id="99" name="矩形 94"/>
            <p:cNvSpPr/>
            <p:nvPr/>
          </p:nvSpPr>
          <p:spPr>
            <a:xfrm>
              <a:off x="0" y="243522"/>
              <a:ext cx="3294063" cy="584201"/>
            </a:xfrm>
            <a:custGeom>
              <a:avLst/>
              <a:gdLst>
                <a:gd name="connsiteX0" fmla="*/ 0 w 2803525"/>
                <a:gd name="connsiteY0" fmla="*/ 0 h 692785"/>
                <a:gd name="connsiteX1" fmla="*/ 2803525 w 2803525"/>
                <a:gd name="connsiteY1" fmla="*/ 0 h 692785"/>
                <a:gd name="connsiteX2" fmla="*/ 2803525 w 2803525"/>
                <a:gd name="connsiteY2" fmla="*/ 692785 h 692785"/>
                <a:gd name="connsiteX3" fmla="*/ 0 w 2803525"/>
                <a:gd name="connsiteY3" fmla="*/ 692785 h 692785"/>
                <a:gd name="connsiteX4" fmla="*/ 0 w 2803525"/>
                <a:gd name="connsiteY4" fmla="*/ 0 h 692785"/>
                <a:gd name="connsiteX0-1" fmla="*/ 0 w 2803525"/>
                <a:gd name="connsiteY0-2" fmla="*/ 0 h 692785"/>
                <a:gd name="connsiteX1-3" fmla="*/ 2173605 w 2803525"/>
                <a:gd name="connsiteY1-4" fmla="*/ 10160 h 692785"/>
                <a:gd name="connsiteX2-5" fmla="*/ 2803525 w 2803525"/>
                <a:gd name="connsiteY2-6" fmla="*/ 692785 h 692785"/>
                <a:gd name="connsiteX3-7" fmla="*/ 0 w 2803525"/>
                <a:gd name="connsiteY3-8" fmla="*/ 692785 h 692785"/>
                <a:gd name="connsiteX4-9" fmla="*/ 0 w 2803525"/>
                <a:gd name="connsiteY4-10" fmla="*/ 0 h 692785"/>
                <a:gd name="connsiteX0-11" fmla="*/ 0 w 2803525"/>
                <a:gd name="connsiteY0-12" fmla="*/ 0 h 692785"/>
                <a:gd name="connsiteX1-13" fmla="*/ 2329251 w 2803525"/>
                <a:gd name="connsiteY1-14" fmla="*/ 10161 h 692785"/>
                <a:gd name="connsiteX2-15" fmla="*/ 2803525 w 2803525"/>
                <a:gd name="connsiteY2-16" fmla="*/ 692785 h 692785"/>
                <a:gd name="connsiteX3-17" fmla="*/ 0 w 2803525"/>
                <a:gd name="connsiteY3-18" fmla="*/ 692785 h 692785"/>
                <a:gd name="connsiteX4-19" fmla="*/ 0 w 2803525"/>
                <a:gd name="connsiteY4-20" fmla="*/ 0 h 6927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803525" h="692785">
                  <a:moveTo>
                    <a:pt x="0" y="0"/>
                  </a:moveTo>
                  <a:lnTo>
                    <a:pt x="2329251" y="10161"/>
                  </a:lnTo>
                  <a:lnTo>
                    <a:pt x="2803525" y="692785"/>
                  </a:lnTo>
                  <a:lnTo>
                    <a:pt x="0" y="6927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cxnSp>
          <p:nvCxnSpPr>
            <p:cNvPr id="100" name="直接连接符 99"/>
            <p:cNvCxnSpPr/>
            <p:nvPr/>
          </p:nvCxnSpPr>
          <p:spPr>
            <a:xfrm>
              <a:off x="3284538" y="818198"/>
              <a:ext cx="890746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矩形 102"/>
          <p:cNvSpPr/>
          <p:nvPr/>
        </p:nvSpPr>
        <p:spPr>
          <a:xfrm>
            <a:off x="0" y="6545263"/>
            <a:ext cx="12171363" cy="3127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508" name="文本框 103"/>
          <p:cNvSpPr txBox="1">
            <a:spLocks noChangeArrowheads="1"/>
          </p:cNvSpPr>
          <p:nvPr/>
        </p:nvSpPr>
        <p:spPr bwMode="auto">
          <a:xfrm>
            <a:off x="403225" y="334963"/>
            <a:ext cx="2319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grpSp>
        <p:nvGrpSpPr>
          <p:cNvPr id="105" name="组合 104"/>
          <p:cNvGrpSpPr/>
          <p:nvPr/>
        </p:nvGrpSpPr>
        <p:grpSpPr bwMode="auto">
          <a:xfrm>
            <a:off x="1931988" y="1433513"/>
            <a:ext cx="8083550" cy="4940300"/>
            <a:chOff x="1876955" y="1433268"/>
            <a:chExt cx="8084243" cy="4940370"/>
          </a:xfrm>
        </p:grpSpPr>
        <p:pic>
          <p:nvPicPr>
            <p:cNvPr id="21528" name="图片 10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876955" y="1433268"/>
              <a:ext cx="8084243" cy="494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9" name="图片 106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094766" y="1886468"/>
              <a:ext cx="5793201" cy="370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8" name="组合 107"/>
          <p:cNvGrpSpPr/>
          <p:nvPr/>
        </p:nvGrpSpPr>
        <p:grpSpPr bwMode="auto">
          <a:xfrm>
            <a:off x="0" y="2276475"/>
            <a:ext cx="4022725" cy="649288"/>
            <a:chOff x="0" y="2185282"/>
            <a:chExt cx="4023360" cy="649224"/>
          </a:xfrm>
        </p:grpSpPr>
        <p:sp>
          <p:nvSpPr>
            <p:cNvPr id="109" name="矩形 108"/>
            <p:cNvSpPr/>
            <p:nvPr/>
          </p:nvSpPr>
          <p:spPr>
            <a:xfrm>
              <a:off x="0" y="2185282"/>
              <a:ext cx="4023360" cy="649224"/>
            </a:xfrm>
            <a:prstGeom prst="rect">
              <a:avLst/>
            </a:prstGeom>
            <a:solidFill>
              <a:srgbClr val="4AAD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527" name="文本框 109"/>
            <p:cNvSpPr txBox="1">
              <a:spLocks noChangeArrowheads="1"/>
            </p:cNvSpPr>
            <p:nvPr/>
          </p:nvSpPr>
          <p:spPr bwMode="auto">
            <a:xfrm>
              <a:off x="462946" y="2334372"/>
              <a:ext cx="3386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单击此处添加您要的文字标题</a:t>
              </a:r>
            </a:p>
          </p:txBody>
        </p:sp>
      </p:grpSp>
      <p:grpSp>
        <p:nvGrpSpPr>
          <p:cNvPr id="111" name="组合 110"/>
          <p:cNvGrpSpPr/>
          <p:nvPr/>
        </p:nvGrpSpPr>
        <p:grpSpPr bwMode="auto">
          <a:xfrm>
            <a:off x="0" y="3379788"/>
            <a:ext cx="4022725" cy="649287"/>
            <a:chOff x="152400" y="2337682"/>
            <a:chExt cx="4023360" cy="649224"/>
          </a:xfrm>
        </p:grpSpPr>
        <p:sp>
          <p:nvSpPr>
            <p:cNvPr id="112" name="矩形 111"/>
            <p:cNvSpPr/>
            <p:nvPr/>
          </p:nvSpPr>
          <p:spPr>
            <a:xfrm>
              <a:off x="152400" y="2337682"/>
              <a:ext cx="4023360" cy="649224"/>
            </a:xfrm>
            <a:prstGeom prst="rect">
              <a:avLst/>
            </a:prstGeom>
            <a:solidFill>
              <a:srgbClr val="1F3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525" name="文本框 112"/>
            <p:cNvSpPr txBox="1">
              <a:spLocks noChangeArrowheads="1"/>
            </p:cNvSpPr>
            <p:nvPr/>
          </p:nvSpPr>
          <p:spPr bwMode="auto">
            <a:xfrm>
              <a:off x="615346" y="2486772"/>
              <a:ext cx="3386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单击此处添加您要的文字标题</a:t>
              </a:r>
            </a:p>
          </p:txBody>
        </p:sp>
      </p:grpSp>
      <p:grpSp>
        <p:nvGrpSpPr>
          <p:cNvPr id="114" name="组合 113"/>
          <p:cNvGrpSpPr/>
          <p:nvPr/>
        </p:nvGrpSpPr>
        <p:grpSpPr bwMode="auto">
          <a:xfrm>
            <a:off x="0" y="4484688"/>
            <a:ext cx="4022725" cy="649287"/>
            <a:chOff x="152400" y="2337682"/>
            <a:chExt cx="4023360" cy="649224"/>
          </a:xfrm>
        </p:grpSpPr>
        <p:sp>
          <p:nvSpPr>
            <p:cNvPr id="115" name="矩形 114"/>
            <p:cNvSpPr/>
            <p:nvPr/>
          </p:nvSpPr>
          <p:spPr>
            <a:xfrm>
              <a:off x="152400" y="2337682"/>
              <a:ext cx="4023360" cy="649224"/>
            </a:xfrm>
            <a:prstGeom prst="rect">
              <a:avLst/>
            </a:prstGeom>
            <a:solidFill>
              <a:srgbClr val="90A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523" name="文本框 115"/>
            <p:cNvSpPr txBox="1">
              <a:spLocks noChangeArrowheads="1"/>
            </p:cNvSpPr>
            <p:nvPr/>
          </p:nvSpPr>
          <p:spPr bwMode="auto">
            <a:xfrm>
              <a:off x="615346" y="2486772"/>
              <a:ext cx="3386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单击此处添加您要的文字标题</a:t>
              </a:r>
            </a:p>
          </p:txBody>
        </p:sp>
      </p:grpSp>
      <p:grpSp>
        <p:nvGrpSpPr>
          <p:cNvPr id="117" name="组合 116"/>
          <p:cNvGrpSpPr/>
          <p:nvPr/>
        </p:nvGrpSpPr>
        <p:grpSpPr bwMode="auto">
          <a:xfrm>
            <a:off x="8164513" y="2276475"/>
            <a:ext cx="4024312" cy="649288"/>
            <a:chOff x="0" y="2185282"/>
            <a:chExt cx="4023360" cy="649224"/>
          </a:xfrm>
        </p:grpSpPr>
        <p:sp>
          <p:nvSpPr>
            <p:cNvPr id="118" name="矩形 117"/>
            <p:cNvSpPr/>
            <p:nvPr/>
          </p:nvSpPr>
          <p:spPr>
            <a:xfrm>
              <a:off x="0" y="2185282"/>
              <a:ext cx="4023360" cy="649224"/>
            </a:xfrm>
            <a:prstGeom prst="rect">
              <a:avLst/>
            </a:prstGeom>
            <a:solidFill>
              <a:srgbClr val="90A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521" name="文本框 118"/>
            <p:cNvSpPr txBox="1">
              <a:spLocks noChangeArrowheads="1"/>
            </p:cNvSpPr>
            <p:nvPr/>
          </p:nvSpPr>
          <p:spPr bwMode="auto">
            <a:xfrm>
              <a:off x="462946" y="2334372"/>
              <a:ext cx="3386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单击此处添加您要的文字标题</a:t>
              </a:r>
            </a:p>
          </p:txBody>
        </p:sp>
      </p:grpSp>
      <p:grpSp>
        <p:nvGrpSpPr>
          <p:cNvPr id="120" name="组合 119"/>
          <p:cNvGrpSpPr/>
          <p:nvPr/>
        </p:nvGrpSpPr>
        <p:grpSpPr bwMode="auto">
          <a:xfrm>
            <a:off x="8164513" y="3379788"/>
            <a:ext cx="4024312" cy="649287"/>
            <a:chOff x="152400" y="2337682"/>
            <a:chExt cx="4023360" cy="649224"/>
          </a:xfrm>
        </p:grpSpPr>
        <p:sp>
          <p:nvSpPr>
            <p:cNvPr id="121" name="矩形 120"/>
            <p:cNvSpPr/>
            <p:nvPr/>
          </p:nvSpPr>
          <p:spPr>
            <a:xfrm>
              <a:off x="152400" y="2337682"/>
              <a:ext cx="4023360" cy="649224"/>
            </a:xfrm>
            <a:prstGeom prst="rect">
              <a:avLst/>
            </a:prstGeom>
            <a:solidFill>
              <a:srgbClr val="4AAD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519" name="文本框 121"/>
            <p:cNvSpPr txBox="1">
              <a:spLocks noChangeArrowheads="1"/>
            </p:cNvSpPr>
            <p:nvPr/>
          </p:nvSpPr>
          <p:spPr bwMode="auto">
            <a:xfrm>
              <a:off x="615346" y="2486772"/>
              <a:ext cx="3386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单击此处添加您要的文字标题</a:t>
              </a:r>
            </a:p>
          </p:txBody>
        </p:sp>
      </p:grpSp>
      <p:grpSp>
        <p:nvGrpSpPr>
          <p:cNvPr id="123" name="组合 122"/>
          <p:cNvGrpSpPr/>
          <p:nvPr/>
        </p:nvGrpSpPr>
        <p:grpSpPr bwMode="auto">
          <a:xfrm>
            <a:off x="8164513" y="4484688"/>
            <a:ext cx="4024312" cy="649287"/>
            <a:chOff x="152400" y="2337682"/>
            <a:chExt cx="4023360" cy="649224"/>
          </a:xfrm>
        </p:grpSpPr>
        <p:sp>
          <p:nvSpPr>
            <p:cNvPr id="124" name="矩形 123"/>
            <p:cNvSpPr/>
            <p:nvPr/>
          </p:nvSpPr>
          <p:spPr>
            <a:xfrm>
              <a:off x="152400" y="2337682"/>
              <a:ext cx="4023360" cy="649224"/>
            </a:xfrm>
            <a:prstGeom prst="rect">
              <a:avLst/>
            </a:prstGeom>
            <a:solidFill>
              <a:srgbClr val="1F3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517" name="文本框 124"/>
            <p:cNvSpPr txBox="1">
              <a:spLocks noChangeArrowheads="1"/>
            </p:cNvSpPr>
            <p:nvPr/>
          </p:nvSpPr>
          <p:spPr bwMode="auto">
            <a:xfrm>
              <a:off x="615346" y="2486772"/>
              <a:ext cx="3386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单击此处添加您要的文字标题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组合 100"/>
          <p:cNvGrpSpPr/>
          <p:nvPr/>
        </p:nvGrpSpPr>
        <p:grpSpPr bwMode="auto">
          <a:xfrm>
            <a:off x="0" y="242888"/>
            <a:ext cx="12192000" cy="584200"/>
            <a:chOff x="0" y="243522"/>
            <a:chExt cx="12192000" cy="584201"/>
          </a:xfrm>
        </p:grpSpPr>
        <p:sp>
          <p:nvSpPr>
            <p:cNvPr id="95" name="矩形 94"/>
            <p:cNvSpPr/>
            <p:nvPr/>
          </p:nvSpPr>
          <p:spPr>
            <a:xfrm>
              <a:off x="0" y="243522"/>
              <a:ext cx="3294063" cy="584201"/>
            </a:xfrm>
            <a:custGeom>
              <a:avLst/>
              <a:gdLst>
                <a:gd name="connsiteX0" fmla="*/ 0 w 2803525"/>
                <a:gd name="connsiteY0" fmla="*/ 0 h 692785"/>
                <a:gd name="connsiteX1" fmla="*/ 2803525 w 2803525"/>
                <a:gd name="connsiteY1" fmla="*/ 0 h 692785"/>
                <a:gd name="connsiteX2" fmla="*/ 2803525 w 2803525"/>
                <a:gd name="connsiteY2" fmla="*/ 692785 h 692785"/>
                <a:gd name="connsiteX3" fmla="*/ 0 w 2803525"/>
                <a:gd name="connsiteY3" fmla="*/ 692785 h 692785"/>
                <a:gd name="connsiteX4" fmla="*/ 0 w 2803525"/>
                <a:gd name="connsiteY4" fmla="*/ 0 h 692785"/>
                <a:gd name="connsiteX0-1" fmla="*/ 0 w 2803525"/>
                <a:gd name="connsiteY0-2" fmla="*/ 0 h 692785"/>
                <a:gd name="connsiteX1-3" fmla="*/ 2173605 w 2803525"/>
                <a:gd name="connsiteY1-4" fmla="*/ 10160 h 692785"/>
                <a:gd name="connsiteX2-5" fmla="*/ 2803525 w 2803525"/>
                <a:gd name="connsiteY2-6" fmla="*/ 692785 h 692785"/>
                <a:gd name="connsiteX3-7" fmla="*/ 0 w 2803525"/>
                <a:gd name="connsiteY3-8" fmla="*/ 692785 h 692785"/>
                <a:gd name="connsiteX4-9" fmla="*/ 0 w 2803525"/>
                <a:gd name="connsiteY4-10" fmla="*/ 0 h 692785"/>
                <a:gd name="connsiteX0-11" fmla="*/ 0 w 2803525"/>
                <a:gd name="connsiteY0-12" fmla="*/ 0 h 692785"/>
                <a:gd name="connsiteX1-13" fmla="*/ 2329251 w 2803525"/>
                <a:gd name="connsiteY1-14" fmla="*/ 10161 h 692785"/>
                <a:gd name="connsiteX2-15" fmla="*/ 2803525 w 2803525"/>
                <a:gd name="connsiteY2-16" fmla="*/ 692785 h 692785"/>
                <a:gd name="connsiteX3-17" fmla="*/ 0 w 2803525"/>
                <a:gd name="connsiteY3-18" fmla="*/ 692785 h 692785"/>
                <a:gd name="connsiteX4-19" fmla="*/ 0 w 2803525"/>
                <a:gd name="connsiteY4-20" fmla="*/ 0 h 6927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803525" h="692785">
                  <a:moveTo>
                    <a:pt x="0" y="0"/>
                  </a:moveTo>
                  <a:lnTo>
                    <a:pt x="2329251" y="10161"/>
                  </a:lnTo>
                  <a:lnTo>
                    <a:pt x="2803525" y="692785"/>
                  </a:lnTo>
                  <a:lnTo>
                    <a:pt x="0" y="6927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cxnSp>
          <p:nvCxnSpPr>
            <p:cNvPr id="97" name="直接连接符 96"/>
            <p:cNvCxnSpPr/>
            <p:nvPr/>
          </p:nvCxnSpPr>
          <p:spPr>
            <a:xfrm>
              <a:off x="3284538" y="818198"/>
              <a:ext cx="8907462" cy="0"/>
            </a:xfrm>
            <a:prstGeom prst="line">
              <a:avLst/>
            </a:prstGeom>
            <a:ln>
              <a:solidFill>
                <a:srgbClr val="6ACC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矩形 101"/>
          <p:cNvSpPr/>
          <p:nvPr/>
        </p:nvSpPr>
        <p:spPr>
          <a:xfrm>
            <a:off x="0" y="6545263"/>
            <a:ext cx="12171363" cy="3127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532" name="文本框 5"/>
          <p:cNvSpPr txBox="1">
            <a:spLocks noChangeArrowheads="1"/>
          </p:cNvSpPr>
          <p:nvPr/>
        </p:nvSpPr>
        <p:spPr bwMode="auto">
          <a:xfrm>
            <a:off x="403225" y="334963"/>
            <a:ext cx="2319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850900" y="2478088"/>
            <a:ext cx="3236913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928688" y="1620838"/>
            <a:ext cx="3235325" cy="688975"/>
            <a:chOff x="1029508" y="1575173"/>
            <a:chExt cx="3236673" cy="689487"/>
          </a:xfrm>
        </p:grpSpPr>
        <p:sp>
          <p:nvSpPr>
            <p:cNvPr id="22560" name="Rectangle 631"/>
            <p:cNvSpPr>
              <a:spLocks noChangeArrowheads="1"/>
            </p:cNvSpPr>
            <p:nvPr/>
          </p:nvSpPr>
          <p:spPr bwMode="auto">
            <a:xfrm>
              <a:off x="1029508" y="1575173"/>
              <a:ext cx="3236673" cy="689487"/>
            </a:xfrm>
            <a:prstGeom prst="rect">
              <a:avLst/>
            </a:prstGeom>
            <a:solidFill>
              <a:srgbClr val="6A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" name="TextBox 707"/>
            <p:cNvSpPr txBox="1"/>
            <p:nvPr/>
          </p:nvSpPr>
          <p:spPr>
            <a:xfrm>
              <a:off x="2614493" y="1727686"/>
              <a:ext cx="1646923" cy="4003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700" spc="3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eaLnBrk="1" hangingPunct="1">
                <a:defRPr/>
              </a:pPr>
              <a:r>
                <a:rPr lang="zh-CN" altLang="en-US" sz="1400" dirty="0">
                  <a:solidFill>
                    <a:prstClr val="white"/>
                  </a:solidFill>
                  <a:sym typeface="+mn-ea"/>
                </a:rPr>
                <a:t>输入您的</a:t>
              </a:r>
              <a:r>
                <a:rPr lang="zh-CN" altLang="en-US" sz="2000" b="1" dirty="0">
                  <a:solidFill>
                    <a:prstClr val="white"/>
                  </a:solidFill>
                  <a:sym typeface="+mn-ea"/>
                </a:rPr>
                <a:t>标题</a:t>
              </a:r>
              <a:endParaRPr lang="zh-CN" altLang="en-US" sz="3200" b="1" dirty="0">
                <a:solidFill>
                  <a:prstClr val="white"/>
                </a:solidFill>
                <a:sym typeface="+mn-ea"/>
              </a:endParaRPr>
            </a:p>
          </p:txBody>
        </p:sp>
        <p:pic>
          <p:nvPicPr>
            <p:cNvPr id="22562" name="图片 10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199456" y="1661934"/>
              <a:ext cx="515964" cy="515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组合 11"/>
          <p:cNvGrpSpPr/>
          <p:nvPr/>
        </p:nvGrpSpPr>
        <p:grpSpPr bwMode="auto">
          <a:xfrm>
            <a:off x="4414838" y="1620838"/>
            <a:ext cx="3236912" cy="688975"/>
            <a:chOff x="4517157" y="1575173"/>
            <a:chExt cx="3236673" cy="689487"/>
          </a:xfrm>
        </p:grpSpPr>
        <p:sp>
          <p:nvSpPr>
            <p:cNvPr id="22557" name="Rectangle 632"/>
            <p:cNvSpPr>
              <a:spLocks noChangeArrowheads="1"/>
            </p:cNvSpPr>
            <p:nvPr/>
          </p:nvSpPr>
          <p:spPr bwMode="auto">
            <a:xfrm>
              <a:off x="4517157" y="1575173"/>
              <a:ext cx="3236673" cy="689487"/>
            </a:xfrm>
            <a:prstGeom prst="rect">
              <a:avLst/>
            </a:prstGeom>
            <a:solidFill>
              <a:srgbClr val="1F3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" name="TextBox 707"/>
            <p:cNvSpPr txBox="1"/>
            <p:nvPr/>
          </p:nvSpPr>
          <p:spPr>
            <a:xfrm>
              <a:off x="6047394" y="1708622"/>
              <a:ext cx="1647703" cy="4003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700" spc="3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eaLnBrk="1" hangingPunct="1">
                <a:defRPr/>
              </a:pPr>
              <a:r>
                <a:rPr lang="zh-CN" altLang="en-US" sz="1400" dirty="0">
                  <a:solidFill>
                    <a:prstClr val="white"/>
                  </a:solidFill>
                  <a:sym typeface="+mn-ea"/>
                </a:rPr>
                <a:t>输入您的</a:t>
              </a:r>
              <a:r>
                <a:rPr lang="zh-CN" altLang="en-US" sz="2000" b="1" dirty="0">
                  <a:solidFill>
                    <a:prstClr val="white"/>
                  </a:solidFill>
                  <a:sym typeface="+mn-ea"/>
                </a:rPr>
                <a:t>标题</a:t>
              </a:r>
              <a:endParaRPr lang="zh-CN" altLang="en-US" sz="3200" b="1" dirty="0">
                <a:solidFill>
                  <a:prstClr val="white"/>
                </a:solidFill>
                <a:sym typeface="+mn-ea"/>
              </a:endParaRPr>
            </a:p>
          </p:txBody>
        </p:sp>
        <p:pic>
          <p:nvPicPr>
            <p:cNvPr id="22559" name="图片 1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73063" y="1623174"/>
              <a:ext cx="609524" cy="609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组合 15"/>
          <p:cNvGrpSpPr/>
          <p:nvPr/>
        </p:nvGrpSpPr>
        <p:grpSpPr bwMode="auto">
          <a:xfrm>
            <a:off x="7931150" y="1620838"/>
            <a:ext cx="3236913" cy="688975"/>
            <a:chOff x="8033501" y="1575173"/>
            <a:chExt cx="3236673" cy="689487"/>
          </a:xfrm>
        </p:grpSpPr>
        <p:sp>
          <p:nvSpPr>
            <p:cNvPr id="22554" name="Rectangle 633"/>
            <p:cNvSpPr>
              <a:spLocks noChangeArrowheads="1"/>
            </p:cNvSpPr>
            <p:nvPr/>
          </p:nvSpPr>
          <p:spPr bwMode="auto">
            <a:xfrm>
              <a:off x="8033501" y="1575173"/>
              <a:ext cx="3236673" cy="689487"/>
            </a:xfrm>
            <a:prstGeom prst="rect">
              <a:avLst/>
            </a:prstGeom>
            <a:solidFill>
              <a:srgbClr val="6A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8" name="TextBox 707"/>
            <p:cNvSpPr txBox="1"/>
            <p:nvPr/>
          </p:nvSpPr>
          <p:spPr>
            <a:xfrm>
              <a:off x="9624058" y="1724509"/>
              <a:ext cx="1646116" cy="4003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700" spc="3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eaLnBrk="1" hangingPunct="1">
                <a:defRPr/>
              </a:pPr>
              <a:r>
                <a:rPr lang="zh-CN" altLang="en-US" sz="1400" dirty="0">
                  <a:solidFill>
                    <a:prstClr val="white"/>
                  </a:solidFill>
                  <a:sym typeface="+mn-ea"/>
                </a:rPr>
                <a:t>输入您的</a:t>
              </a:r>
              <a:r>
                <a:rPr lang="zh-CN" altLang="en-US" sz="2000" b="1" dirty="0">
                  <a:solidFill>
                    <a:prstClr val="white"/>
                  </a:solidFill>
                  <a:sym typeface="+mn-ea"/>
                </a:rPr>
                <a:t>标题</a:t>
              </a:r>
              <a:endParaRPr lang="zh-CN" altLang="en-US" sz="3200" b="1" dirty="0">
                <a:solidFill>
                  <a:prstClr val="white"/>
                </a:solidFill>
                <a:sym typeface="+mn-ea"/>
              </a:endParaRPr>
            </a:p>
          </p:txBody>
        </p:sp>
        <p:sp>
          <p:nvSpPr>
            <p:cNvPr id="22556" name="Freeform 76"/>
            <p:cNvSpPr>
              <a:spLocks noChangeArrowheads="1"/>
            </p:cNvSpPr>
            <p:nvPr/>
          </p:nvSpPr>
          <p:spPr bwMode="auto">
            <a:xfrm>
              <a:off x="8232246" y="1713118"/>
              <a:ext cx="455613" cy="412750"/>
            </a:xfrm>
            <a:custGeom>
              <a:avLst/>
              <a:gdLst>
                <a:gd name="T0" fmla="*/ 227807 w 54"/>
                <a:gd name="T1" fmla="*/ 92658 h 49"/>
                <a:gd name="T2" fmla="*/ 118122 w 54"/>
                <a:gd name="T3" fmla="*/ 8423 h 49"/>
                <a:gd name="T4" fmla="*/ 8437 w 54"/>
                <a:gd name="T5" fmla="*/ 143199 h 49"/>
                <a:gd name="T6" fmla="*/ 227807 w 54"/>
                <a:gd name="T7" fmla="*/ 412750 h 49"/>
                <a:gd name="T8" fmla="*/ 447176 w 54"/>
                <a:gd name="T9" fmla="*/ 143199 h 49"/>
                <a:gd name="T10" fmla="*/ 345928 w 54"/>
                <a:gd name="T11" fmla="*/ 8423 h 49"/>
                <a:gd name="T12" fmla="*/ 227807 w 54"/>
                <a:gd name="T13" fmla="*/ 92658 h 49"/>
                <a:gd name="T14" fmla="*/ 227807 w 54"/>
                <a:gd name="T15" fmla="*/ 92658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" h="49">
                  <a:moveTo>
                    <a:pt x="27" y="11"/>
                  </a:moveTo>
                  <a:cubicBezTo>
                    <a:pt x="25" y="4"/>
                    <a:pt x="20" y="0"/>
                    <a:pt x="14" y="1"/>
                  </a:cubicBezTo>
                  <a:cubicBezTo>
                    <a:pt x="4" y="1"/>
                    <a:pt x="0" y="8"/>
                    <a:pt x="1" y="17"/>
                  </a:cubicBezTo>
                  <a:cubicBezTo>
                    <a:pt x="2" y="28"/>
                    <a:pt x="17" y="35"/>
                    <a:pt x="27" y="49"/>
                  </a:cubicBezTo>
                  <a:cubicBezTo>
                    <a:pt x="37" y="35"/>
                    <a:pt x="52" y="29"/>
                    <a:pt x="53" y="17"/>
                  </a:cubicBezTo>
                  <a:cubicBezTo>
                    <a:pt x="54" y="9"/>
                    <a:pt x="51" y="2"/>
                    <a:pt x="41" y="1"/>
                  </a:cubicBezTo>
                  <a:cubicBezTo>
                    <a:pt x="34" y="0"/>
                    <a:pt x="30" y="4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 bwMode="auto">
          <a:xfrm>
            <a:off x="928688" y="3883025"/>
            <a:ext cx="3235325" cy="690563"/>
            <a:chOff x="1029508" y="3836867"/>
            <a:chExt cx="3236673" cy="691684"/>
          </a:xfrm>
        </p:grpSpPr>
        <p:sp>
          <p:nvSpPr>
            <p:cNvPr id="22551" name="Rectangle 634"/>
            <p:cNvSpPr>
              <a:spLocks noChangeArrowheads="1"/>
            </p:cNvSpPr>
            <p:nvPr/>
          </p:nvSpPr>
          <p:spPr bwMode="auto">
            <a:xfrm>
              <a:off x="1029508" y="3836867"/>
              <a:ext cx="3236673" cy="691684"/>
            </a:xfrm>
            <a:prstGeom prst="rect">
              <a:avLst/>
            </a:prstGeom>
            <a:solidFill>
              <a:srgbClr val="242D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2" name="TextBox 707"/>
            <p:cNvSpPr txBox="1"/>
            <p:nvPr/>
          </p:nvSpPr>
          <p:spPr>
            <a:xfrm>
              <a:off x="2587494" y="3979974"/>
              <a:ext cx="1646924" cy="4006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700" spc="3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eaLnBrk="1" hangingPunct="1">
                <a:defRPr/>
              </a:pPr>
              <a:r>
                <a:rPr lang="zh-CN" altLang="en-US" sz="1400" dirty="0">
                  <a:solidFill>
                    <a:prstClr val="white"/>
                  </a:solidFill>
                  <a:sym typeface="+mn-ea"/>
                </a:rPr>
                <a:t>输入您的</a:t>
              </a:r>
              <a:r>
                <a:rPr lang="zh-CN" altLang="en-US" sz="2000" b="1" dirty="0">
                  <a:solidFill>
                    <a:prstClr val="white"/>
                  </a:solidFill>
                  <a:sym typeface="+mn-ea"/>
                </a:rPr>
                <a:t>标题</a:t>
              </a:r>
              <a:endParaRPr lang="zh-CN" altLang="en-US" sz="3200" b="1" dirty="0">
                <a:solidFill>
                  <a:prstClr val="white"/>
                </a:solidFill>
                <a:sym typeface="+mn-ea"/>
              </a:endParaRPr>
            </a:p>
          </p:txBody>
        </p:sp>
        <p:sp>
          <p:nvSpPr>
            <p:cNvPr id="22553" name="Freeform 71"/>
            <p:cNvSpPr>
              <a:spLocks noChangeArrowheads="1"/>
            </p:cNvSpPr>
            <p:nvPr/>
          </p:nvSpPr>
          <p:spPr bwMode="auto">
            <a:xfrm>
              <a:off x="1303386" y="4004204"/>
              <a:ext cx="336550" cy="361950"/>
            </a:xfrm>
            <a:custGeom>
              <a:avLst/>
              <a:gdLst>
                <a:gd name="T0" fmla="*/ 218758 w 40"/>
                <a:gd name="T1" fmla="*/ 151514 h 43"/>
                <a:gd name="T2" fmla="*/ 252413 w 40"/>
                <a:gd name="T3" fmla="*/ 84174 h 43"/>
                <a:gd name="T4" fmla="*/ 168275 w 40"/>
                <a:gd name="T5" fmla="*/ 0 h 43"/>
                <a:gd name="T6" fmla="*/ 84138 w 40"/>
                <a:gd name="T7" fmla="*/ 84174 h 43"/>
                <a:gd name="T8" fmla="*/ 117793 w 40"/>
                <a:gd name="T9" fmla="*/ 151514 h 43"/>
                <a:gd name="T10" fmla="*/ 0 w 40"/>
                <a:gd name="T11" fmla="*/ 361950 h 43"/>
                <a:gd name="T12" fmla="*/ 336550 w 40"/>
                <a:gd name="T13" fmla="*/ 361950 h 43"/>
                <a:gd name="T14" fmla="*/ 218758 w 40"/>
                <a:gd name="T15" fmla="*/ 151514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0" h="43">
                  <a:moveTo>
                    <a:pt x="26" y="18"/>
                  </a:moveTo>
                  <a:cubicBezTo>
                    <a:pt x="28" y="16"/>
                    <a:pt x="30" y="13"/>
                    <a:pt x="30" y="10"/>
                  </a:cubicBezTo>
                  <a:cubicBezTo>
                    <a:pt x="30" y="4"/>
                    <a:pt x="26" y="0"/>
                    <a:pt x="20" y="0"/>
                  </a:cubicBezTo>
                  <a:cubicBezTo>
                    <a:pt x="14" y="0"/>
                    <a:pt x="10" y="4"/>
                    <a:pt x="10" y="10"/>
                  </a:cubicBezTo>
                  <a:cubicBezTo>
                    <a:pt x="10" y="13"/>
                    <a:pt x="11" y="16"/>
                    <a:pt x="14" y="18"/>
                  </a:cubicBezTo>
                  <a:cubicBezTo>
                    <a:pt x="7" y="22"/>
                    <a:pt x="1" y="31"/>
                    <a:pt x="0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9" y="31"/>
                    <a:pt x="33" y="22"/>
                    <a:pt x="26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>
            <a:off x="4414838" y="3883025"/>
            <a:ext cx="3236912" cy="690563"/>
            <a:chOff x="4517157" y="3836867"/>
            <a:chExt cx="3236673" cy="691684"/>
          </a:xfrm>
        </p:grpSpPr>
        <p:sp>
          <p:nvSpPr>
            <p:cNvPr id="22548" name="Rectangle 635"/>
            <p:cNvSpPr>
              <a:spLocks noChangeArrowheads="1"/>
            </p:cNvSpPr>
            <p:nvPr/>
          </p:nvSpPr>
          <p:spPr bwMode="auto">
            <a:xfrm>
              <a:off x="4517157" y="3836867"/>
              <a:ext cx="3236673" cy="691684"/>
            </a:xfrm>
            <a:prstGeom prst="rect">
              <a:avLst/>
            </a:prstGeom>
            <a:solidFill>
              <a:srgbClr val="6A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6" name="TextBox 707"/>
            <p:cNvSpPr txBox="1"/>
            <p:nvPr/>
          </p:nvSpPr>
          <p:spPr>
            <a:xfrm>
              <a:off x="6037870" y="3986334"/>
              <a:ext cx="1646115" cy="399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700" spc="3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eaLnBrk="1" hangingPunct="1">
                <a:defRPr/>
              </a:pPr>
              <a:r>
                <a:rPr lang="zh-CN" altLang="en-US" sz="1400" dirty="0">
                  <a:solidFill>
                    <a:prstClr val="white"/>
                  </a:solidFill>
                  <a:sym typeface="+mn-ea"/>
                </a:rPr>
                <a:t>输入您的</a:t>
              </a:r>
              <a:r>
                <a:rPr lang="zh-CN" altLang="en-US" sz="2000" b="1" dirty="0">
                  <a:solidFill>
                    <a:prstClr val="white"/>
                  </a:solidFill>
                  <a:sym typeface="+mn-ea"/>
                </a:rPr>
                <a:t>标题</a:t>
              </a:r>
              <a:endParaRPr lang="zh-CN" altLang="en-US" sz="3200" b="1" dirty="0">
                <a:solidFill>
                  <a:prstClr val="white"/>
                </a:solidFill>
                <a:sym typeface="+mn-ea"/>
              </a:endParaRPr>
            </a:p>
          </p:txBody>
        </p:sp>
        <p:sp>
          <p:nvSpPr>
            <p:cNvPr id="22550" name="Freeform 70"/>
            <p:cNvSpPr>
              <a:spLocks noChangeArrowheads="1"/>
            </p:cNvSpPr>
            <p:nvPr/>
          </p:nvSpPr>
          <p:spPr bwMode="auto">
            <a:xfrm>
              <a:off x="4732784" y="4002980"/>
              <a:ext cx="506413" cy="379413"/>
            </a:xfrm>
            <a:custGeom>
              <a:avLst/>
              <a:gdLst>
                <a:gd name="T0" fmla="*/ 253207 w 60"/>
                <a:gd name="T1" fmla="*/ 0 h 45"/>
                <a:gd name="T2" fmla="*/ 0 w 60"/>
                <a:gd name="T3" fmla="*/ 168628 h 45"/>
                <a:gd name="T4" fmla="*/ 126603 w 60"/>
                <a:gd name="T5" fmla="*/ 320393 h 45"/>
                <a:gd name="T6" fmla="*/ 75962 w 60"/>
                <a:gd name="T7" fmla="*/ 379413 h 45"/>
                <a:gd name="T8" fmla="*/ 168804 w 60"/>
                <a:gd name="T9" fmla="*/ 328825 h 45"/>
                <a:gd name="T10" fmla="*/ 253207 w 60"/>
                <a:gd name="T11" fmla="*/ 345687 h 45"/>
                <a:gd name="T12" fmla="*/ 506413 w 60"/>
                <a:gd name="T13" fmla="*/ 168628 h 45"/>
                <a:gd name="T14" fmla="*/ 253207 w 60"/>
                <a:gd name="T15" fmla="*/ 0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0" h="45">
                  <a:moveTo>
                    <a:pt x="30" y="0"/>
                  </a:moveTo>
                  <a:cubicBezTo>
                    <a:pt x="14" y="0"/>
                    <a:pt x="0" y="9"/>
                    <a:pt x="0" y="20"/>
                  </a:cubicBezTo>
                  <a:cubicBezTo>
                    <a:pt x="0" y="28"/>
                    <a:pt x="6" y="34"/>
                    <a:pt x="15" y="38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3" y="40"/>
                    <a:pt x="27" y="41"/>
                    <a:pt x="30" y="41"/>
                  </a:cubicBezTo>
                  <a:cubicBezTo>
                    <a:pt x="47" y="41"/>
                    <a:pt x="60" y="32"/>
                    <a:pt x="60" y="20"/>
                  </a:cubicBezTo>
                  <a:cubicBezTo>
                    <a:pt x="60" y="9"/>
                    <a:pt x="47" y="0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" name="矩形 1"/>
          <p:cNvSpPr>
            <a:spLocks noChangeArrowheads="1"/>
          </p:cNvSpPr>
          <p:nvPr/>
        </p:nvSpPr>
        <p:spPr bwMode="auto">
          <a:xfrm>
            <a:off x="850900" y="4746625"/>
            <a:ext cx="32369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1"/>
          <p:cNvSpPr>
            <a:spLocks noChangeArrowheads="1"/>
          </p:cNvSpPr>
          <p:nvPr/>
        </p:nvSpPr>
        <p:spPr bwMode="auto">
          <a:xfrm>
            <a:off x="4327525" y="2441575"/>
            <a:ext cx="32369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1"/>
          <p:cNvSpPr>
            <a:spLocks noChangeArrowheads="1"/>
          </p:cNvSpPr>
          <p:nvPr/>
        </p:nvSpPr>
        <p:spPr bwMode="auto">
          <a:xfrm>
            <a:off x="4318000" y="4710113"/>
            <a:ext cx="32369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1"/>
          <p:cNvSpPr>
            <a:spLocks noChangeArrowheads="1"/>
          </p:cNvSpPr>
          <p:nvPr/>
        </p:nvSpPr>
        <p:spPr bwMode="auto">
          <a:xfrm>
            <a:off x="7827963" y="4710113"/>
            <a:ext cx="32369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1"/>
          <p:cNvSpPr>
            <a:spLocks noChangeArrowheads="1"/>
          </p:cNvSpPr>
          <p:nvPr/>
        </p:nvSpPr>
        <p:spPr bwMode="auto">
          <a:xfrm>
            <a:off x="7827963" y="2449513"/>
            <a:ext cx="3236912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 bwMode="auto">
          <a:xfrm>
            <a:off x="7931150" y="3883025"/>
            <a:ext cx="3265488" cy="690563"/>
            <a:chOff x="8033501" y="3836867"/>
            <a:chExt cx="3265073" cy="691684"/>
          </a:xfrm>
        </p:grpSpPr>
        <p:sp>
          <p:nvSpPr>
            <p:cNvPr id="22545" name="Rectangle 636"/>
            <p:cNvSpPr>
              <a:spLocks noChangeArrowheads="1"/>
            </p:cNvSpPr>
            <p:nvPr/>
          </p:nvSpPr>
          <p:spPr bwMode="auto">
            <a:xfrm>
              <a:off x="8033501" y="3836867"/>
              <a:ext cx="3236673" cy="691684"/>
            </a:xfrm>
            <a:prstGeom prst="rect">
              <a:avLst/>
            </a:prstGeom>
            <a:solidFill>
              <a:srgbClr val="1F3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5" name="TextBox 707"/>
            <p:cNvSpPr txBox="1"/>
            <p:nvPr/>
          </p:nvSpPr>
          <p:spPr>
            <a:xfrm>
              <a:off x="9652545" y="4002235"/>
              <a:ext cx="1646029" cy="4006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700" spc="3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eaLnBrk="1" hangingPunct="1">
                <a:defRPr/>
              </a:pPr>
              <a:r>
                <a:rPr lang="zh-CN" altLang="en-US" sz="1400" dirty="0">
                  <a:solidFill>
                    <a:prstClr val="white"/>
                  </a:solidFill>
                  <a:sym typeface="+mn-ea"/>
                </a:rPr>
                <a:t>输入您的</a:t>
              </a:r>
              <a:r>
                <a:rPr lang="zh-CN" altLang="en-US" sz="2000" b="1" dirty="0">
                  <a:solidFill>
                    <a:prstClr val="white"/>
                  </a:solidFill>
                  <a:sym typeface="+mn-ea"/>
                </a:rPr>
                <a:t>标题</a:t>
              </a:r>
              <a:endParaRPr lang="zh-CN" altLang="en-US" sz="3200" b="1" dirty="0">
                <a:solidFill>
                  <a:prstClr val="white"/>
                </a:solidFill>
                <a:sym typeface="+mn-ea"/>
              </a:endParaRPr>
            </a:p>
          </p:txBody>
        </p:sp>
        <p:pic>
          <p:nvPicPr>
            <p:cNvPr id="22547" name="图片 35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8176563" y="3894285"/>
              <a:ext cx="566977" cy="573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8" grpId="0"/>
      <p:bldP spid="29" grpId="0"/>
      <p:bldP spid="30" grpId="0"/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100"/>
          <p:cNvGrpSpPr/>
          <p:nvPr/>
        </p:nvGrpSpPr>
        <p:grpSpPr bwMode="auto">
          <a:xfrm>
            <a:off x="0" y="242888"/>
            <a:ext cx="12192000" cy="584200"/>
            <a:chOff x="0" y="243522"/>
            <a:chExt cx="12192000" cy="584201"/>
          </a:xfrm>
        </p:grpSpPr>
        <p:sp>
          <p:nvSpPr>
            <p:cNvPr id="95" name="矩形 94"/>
            <p:cNvSpPr/>
            <p:nvPr/>
          </p:nvSpPr>
          <p:spPr>
            <a:xfrm>
              <a:off x="0" y="243522"/>
              <a:ext cx="3294063" cy="584201"/>
            </a:xfrm>
            <a:custGeom>
              <a:avLst/>
              <a:gdLst>
                <a:gd name="connsiteX0" fmla="*/ 0 w 2803525"/>
                <a:gd name="connsiteY0" fmla="*/ 0 h 692785"/>
                <a:gd name="connsiteX1" fmla="*/ 2803525 w 2803525"/>
                <a:gd name="connsiteY1" fmla="*/ 0 h 692785"/>
                <a:gd name="connsiteX2" fmla="*/ 2803525 w 2803525"/>
                <a:gd name="connsiteY2" fmla="*/ 692785 h 692785"/>
                <a:gd name="connsiteX3" fmla="*/ 0 w 2803525"/>
                <a:gd name="connsiteY3" fmla="*/ 692785 h 692785"/>
                <a:gd name="connsiteX4" fmla="*/ 0 w 2803525"/>
                <a:gd name="connsiteY4" fmla="*/ 0 h 692785"/>
                <a:gd name="connsiteX0-1" fmla="*/ 0 w 2803525"/>
                <a:gd name="connsiteY0-2" fmla="*/ 0 h 692785"/>
                <a:gd name="connsiteX1-3" fmla="*/ 2173605 w 2803525"/>
                <a:gd name="connsiteY1-4" fmla="*/ 10160 h 692785"/>
                <a:gd name="connsiteX2-5" fmla="*/ 2803525 w 2803525"/>
                <a:gd name="connsiteY2-6" fmla="*/ 692785 h 692785"/>
                <a:gd name="connsiteX3-7" fmla="*/ 0 w 2803525"/>
                <a:gd name="connsiteY3-8" fmla="*/ 692785 h 692785"/>
                <a:gd name="connsiteX4-9" fmla="*/ 0 w 2803525"/>
                <a:gd name="connsiteY4-10" fmla="*/ 0 h 692785"/>
                <a:gd name="connsiteX0-11" fmla="*/ 0 w 2803525"/>
                <a:gd name="connsiteY0-12" fmla="*/ 0 h 692785"/>
                <a:gd name="connsiteX1-13" fmla="*/ 2329251 w 2803525"/>
                <a:gd name="connsiteY1-14" fmla="*/ 10161 h 692785"/>
                <a:gd name="connsiteX2-15" fmla="*/ 2803525 w 2803525"/>
                <a:gd name="connsiteY2-16" fmla="*/ 692785 h 692785"/>
                <a:gd name="connsiteX3-17" fmla="*/ 0 w 2803525"/>
                <a:gd name="connsiteY3-18" fmla="*/ 692785 h 692785"/>
                <a:gd name="connsiteX4-19" fmla="*/ 0 w 2803525"/>
                <a:gd name="connsiteY4-20" fmla="*/ 0 h 6927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803525" h="692785">
                  <a:moveTo>
                    <a:pt x="0" y="0"/>
                  </a:moveTo>
                  <a:lnTo>
                    <a:pt x="2329251" y="10161"/>
                  </a:lnTo>
                  <a:lnTo>
                    <a:pt x="2803525" y="692785"/>
                  </a:lnTo>
                  <a:lnTo>
                    <a:pt x="0" y="6927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cxnSp>
          <p:nvCxnSpPr>
            <p:cNvPr id="97" name="直接连接符 96"/>
            <p:cNvCxnSpPr/>
            <p:nvPr/>
          </p:nvCxnSpPr>
          <p:spPr>
            <a:xfrm>
              <a:off x="3284538" y="818198"/>
              <a:ext cx="8907462" cy="0"/>
            </a:xfrm>
            <a:prstGeom prst="line">
              <a:avLst/>
            </a:prstGeom>
            <a:ln>
              <a:solidFill>
                <a:srgbClr val="6ACC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矩形 101"/>
          <p:cNvSpPr/>
          <p:nvPr/>
        </p:nvSpPr>
        <p:spPr>
          <a:xfrm>
            <a:off x="0" y="6545263"/>
            <a:ext cx="12171363" cy="3127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556" name="文本框 97"/>
          <p:cNvSpPr txBox="1">
            <a:spLocks noChangeArrowheads="1"/>
          </p:cNvSpPr>
          <p:nvPr/>
        </p:nvSpPr>
        <p:spPr bwMode="auto">
          <a:xfrm>
            <a:off x="403225" y="334963"/>
            <a:ext cx="2319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pic>
        <p:nvPicPr>
          <p:cNvPr id="23557" name="图片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3313" y="1163638"/>
            <a:ext cx="6008687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任意多边形 7"/>
          <p:cNvSpPr/>
          <p:nvPr/>
        </p:nvSpPr>
        <p:spPr>
          <a:xfrm rot="18987517">
            <a:off x="5507038" y="4994275"/>
            <a:ext cx="5276850" cy="338138"/>
          </a:xfrm>
          <a:custGeom>
            <a:avLst/>
            <a:gdLst>
              <a:gd name="connsiteX0" fmla="*/ 4920553 w 5276570"/>
              <a:gd name="connsiteY0" fmla="*/ 1 h 338338"/>
              <a:gd name="connsiteX1" fmla="*/ 5276570 w 5276570"/>
              <a:gd name="connsiteY1" fmla="*/ 338338 h 338338"/>
              <a:gd name="connsiteX2" fmla="*/ 356018 w 5276570"/>
              <a:gd name="connsiteY2" fmla="*/ 338337 h 338338"/>
              <a:gd name="connsiteX3" fmla="*/ 0 w 5276570"/>
              <a:gd name="connsiteY3" fmla="*/ 0 h 33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6570" h="338338">
                <a:moveTo>
                  <a:pt x="4920553" y="1"/>
                </a:moveTo>
                <a:lnTo>
                  <a:pt x="5276570" y="338338"/>
                </a:lnTo>
                <a:lnTo>
                  <a:pt x="356018" y="338337"/>
                </a:lnTo>
                <a:lnTo>
                  <a:pt x="0" y="0"/>
                </a:lnTo>
                <a:close/>
              </a:path>
            </a:pathLst>
          </a:custGeom>
          <a:solidFill>
            <a:srgbClr val="6A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任意多边形 8"/>
          <p:cNvSpPr/>
          <p:nvPr/>
        </p:nvSpPr>
        <p:spPr>
          <a:xfrm rot="18987517">
            <a:off x="7524750" y="2689225"/>
            <a:ext cx="5276850" cy="338138"/>
          </a:xfrm>
          <a:custGeom>
            <a:avLst/>
            <a:gdLst>
              <a:gd name="connsiteX0" fmla="*/ 4920553 w 5276570"/>
              <a:gd name="connsiteY0" fmla="*/ 1 h 338338"/>
              <a:gd name="connsiteX1" fmla="*/ 5276570 w 5276570"/>
              <a:gd name="connsiteY1" fmla="*/ 338338 h 338338"/>
              <a:gd name="connsiteX2" fmla="*/ 356018 w 5276570"/>
              <a:gd name="connsiteY2" fmla="*/ 338337 h 338338"/>
              <a:gd name="connsiteX3" fmla="*/ 0 w 5276570"/>
              <a:gd name="connsiteY3" fmla="*/ 0 h 33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6570" h="338338">
                <a:moveTo>
                  <a:pt x="4920553" y="1"/>
                </a:moveTo>
                <a:lnTo>
                  <a:pt x="5276570" y="338338"/>
                </a:lnTo>
                <a:lnTo>
                  <a:pt x="356018" y="33833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560" name="矩形 9"/>
          <p:cNvSpPr>
            <a:spLocks noChangeArrowheads="1"/>
          </p:cNvSpPr>
          <p:nvPr/>
        </p:nvSpPr>
        <p:spPr bwMode="auto">
          <a:xfrm>
            <a:off x="711200" y="3224213"/>
            <a:ext cx="5013325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专业的团队，完善的售后，热情的服务，科学严谨的逻辑，一丝不苟的工作态度，定能使您的发展如虎添翼！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除了模板的发布与定制，我们还为您准备了使用教程，希望能够能够更好的使用该作品，授人以鱼不如授人以渔，希望您在下班之余，能够和我们一起进步，共同感受PPT的巨大魅力与价值。我们诚祝您在工作中事事顺心，步步高升！最后让我们谨记：最重要的不是PPT，是你。</a:t>
            </a:r>
          </a:p>
        </p:txBody>
      </p:sp>
      <p:sp>
        <p:nvSpPr>
          <p:cNvPr id="23561" name="矩形 10"/>
          <p:cNvSpPr>
            <a:spLocks noChangeArrowheads="1"/>
          </p:cNvSpPr>
          <p:nvPr/>
        </p:nvSpPr>
        <p:spPr bwMode="auto">
          <a:xfrm>
            <a:off x="711200" y="2536825"/>
            <a:ext cx="4008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2800" b="1">
                <a:solidFill>
                  <a:srgbClr val="6ACC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点击此处添加您的标题</a:t>
            </a:r>
            <a:endParaRPr lang="zh-CN" altLang="en-US" sz="2800" b="1">
              <a:solidFill>
                <a:srgbClr val="6ACCCC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798513" y="3060700"/>
            <a:ext cx="381635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6A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5"/>
          <p:cNvGrpSpPr/>
          <p:nvPr/>
        </p:nvGrpSpPr>
        <p:grpSpPr bwMode="auto">
          <a:xfrm>
            <a:off x="0" y="0"/>
            <a:ext cx="5148263" cy="6858000"/>
            <a:chOff x="0" y="0"/>
            <a:chExt cx="5148072" cy="6858000"/>
          </a:xfrm>
        </p:grpSpPr>
        <p:sp>
          <p:nvSpPr>
            <p:cNvPr id="5" name="矩形 3"/>
            <p:cNvSpPr/>
            <p:nvPr/>
          </p:nvSpPr>
          <p:spPr>
            <a:xfrm>
              <a:off x="165094" y="0"/>
              <a:ext cx="4982978" cy="6858000"/>
            </a:xfrm>
            <a:custGeom>
              <a:avLst/>
              <a:gdLst>
                <a:gd name="connsiteX0" fmla="*/ 0 w 4983480"/>
                <a:gd name="connsiteY0" fmla="*/ 0 h 6858000"/>
                <a:gd name="connsiteX1" fmla="*/ 4983480 w 4983480"/>
                <a:gd name="connsiteY1" fmla="*/ 0 h 6858000"/>
                <a:gd name="connsiteX2" fmla="*/ 4983480 w 4983480"/>
                <a:gd name="connsiteY2" fmla="*/ 6858000 h 6858000"/>
                <a:gd name="connsiteX3" fmla="*/ 0 w 4983480"/>
                <a:gd name="connsiteY3" fmla="*/ 6858000 h 6858000"/>
                <a:gd name="connsiteX4" fmla="*/ 0 w 4983480"/>
                <a:gd name="connsiteY4" fmla="*/ 0 h 6858000"/>
                <a:gd name="connsiteX0-1" fmla="*/ 0 w 4983480"/>
                <a:gd name="connsiteY0-2" fmla="*/ 0 h 6858000"/>
                <a:gd name="connsiteX1-3" fmla="*/ 3300984 w 4983480"/>
                <a:gd name="connsiteY1-4" fmla="*/ 0 h 6858000"/>
                <a:gd name="connsiteX2-5" fmla="*/ 4983480 w 4983480"/>
                <a:gd name="connsiteY2-6" fmla="*/ 6858000 h 6858000"/>
                <a:gd name="connsiteX3-7" fmla="*/ 0 w 4983480"/>
                <a:gd name="connsiteY3-8" fmla="*/ 6858000 h 6858000"/>
                <a:gd name="connsiteX4-9" fmla="*/ 0 w 4983480"/>
                <a:gd name="connsiteY4-10" fmla="*/ 0 h 685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983480" h="6858000">
                  <a:moveTo>
                    <a:pt x="0" y="0"/>
                  </a:moveTo>
                  <a:lnTo>
                    <a:pt x="3300984" y="0"/>
                  </a:lnTo>
                  <a:lnTo>
                    <a:pt x="498348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0"/>
              <a:ext cx="4982978" cy="6858000"/>
            </a:xfrm>
            <a:custGeom>
              <a:avLst/>
              <a:gdLst>
                <a:gd name="connsiteX0" fmla="*/ 0 w 4983480"/>
                <a:gd name="connsiteY0" fmla="*/ 0 h 6858000"/>
                <a:gd name="connsiteX1" fmla="*/ 4983480 w 4983480"/>
                <a:gd name="connsiteY1" fmla="*/ 0 h 6858000"/>
                <a:gd name="connsiteX2" fmla="*/ 4983480 w 4983480"/>
                <a:gd name="connsiteY2" fmla="*/ 6858000 h 6858000"/>
                <a:gd name="connsiteX3" fmla="*/ 0 w 4983480"/>
                <a:gd name="connsiteY3" fmla="*/ 6858000 h 6858000"/>
                <a:gd name="connsiteX4" fmla="*/ 0 w 4983480"/>
                <a:gd name="connsiteY4" fmla="*/ 0 h 6858000"/>
                <a:gd name="connsiteX0-1" fmla="*/ 0 w 4983480"/>
                <a:gd name="connsiteY0-2" fmla="*/ 0 h 6858000"/>
                <a:gd name="connsiteX1-3" fmla="*/ 3300984 w 4983480"/>
                <a:gd name="connsiteY1-4" fmla="*/ 0 h 6858000"/>
                <a:gd name="connsiteX2-5" fmla="*/ 4983480 w 4983480"/>
                <a:gd name="connsiteY2-6" fmla="*/ 6858000 h 6858000"/>
                <a:gd name="connsiteX3-7" fmla="*/ 0 w 4983480"/>
                <a:gd name="connsiteY3-8" fmla="*/ 6858000 h 6858000"/>
                <a:gd name="connsiteX4-9" fmla="*/ 0 w 4983480"/>
                <a:gd name="connsiteY4-10" fmla="*/ 0 h 685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983480" h="6858000">
                  <a:moveTo>
                    <a:pt x="0" y="0"/>
                  </a:moveTo>
                  <a:lnTo>
                    <a:pt x="3300984" y="0"/>
                  </a:lnTo>
                  <a:lnTo>
                    <a:pt x="498348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5123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5213" y="-1588"/>
            <a:ext cx="154305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Freeform 98"/>
          <p:cNvSpPr>
            <a:spLocks noChangeArrowheads="1"/>
          </p:cNvSpPr>
          <p:nvPr/>
        </p:nvSpPr>
        <p:spPr bwMode="auto">
          <a:xfrm>
            <a:off x="2255838" y="3251200"/>
            <a:ext cx="430212" cy="406400"/>
          </a:xfrm>
          <a:custGeom>
            <a:avLst/>
            <a:gdLst>
              <a:gd name="T0" fmla="*/ 0 w 132"/>
              <a:gd name="T1" fmla="*/ 0 h 125"/>
              <a:gd name="T2" fmla="*/ 338955 w 132"/>
              <a:gd name="T3" fmla="*/ 139802 h 125"/>
              <a:gd name="T4" fmla="*/ 127108 w 132"/>
              <a:gd name="T5" fmla="*/ 292608 h 125"/>
              <a:gd name="T6" fmla="*/ 97775 w 132"/>
              <a:gd name="T7" fmla="*/ 117043 h 125"/>
              <a:gd name="T8" fmla="*/ 0 w 132"/>
              <a:gd name="T9" fmla="*/ 0 h 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" h="125">
                <a:moveTo>
                  <a:pt x="0" y="0"/>
                </a:moveTo>
                <a:cubicBezTo>
                  <a:pt x="0" y="0"/>
                  <a:pt x="87" y="9"/>
                  <a:pt x="104" y="43"/>
                </a:cubicBezTo>
                <a:cubicBezTo>
                  <a:pt x="132" y="97"/>
                  <a:pt x="65" y="125"/>
                  <a:pt x="39" y="90"/>
                </a:cubicBezTo>
                <a:cubicBezTo>
                  <a:pt x="28" y="74"/>
                  <a:pt x="37" y="55"/>
                  <a:pt x="30" y="36"/>
                </a:cubicBezTo>
                <a:cubicBezTo>
                  <a:pt x="23" y="16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125" name="组合 12"/>
          <p:cNvGrpSpPr/>
          <p:nvPr/>
        </p:nvGrpSpPr>
        <p:grpSpPr bwMode="auto">
          <a:xfrm>
            <a:off x="573088" y="3575050"/>
            <a:ext cx="3365500" cy="2673350"/>
            <a:chOff x="749464" y="3494448"/>
            <a:chExt cx="3365378" cy="2673077"/>
          </a:xfrm>
        </p:grpSpPr>
        <p:sp>
          <p:nvSpPr>
            <p:cNvPr id="5203" name="Freeform 19"/>
            <p:cNvSpPr>
              <a:spLocks noEditPoints="1" noChangeArrowheads="1"/>
            </p:cNvSpPr>
            <p:nvPr/>
          </p:nvSpPr>
          <p:spPr bwMode="auto">
            <a:xfrm>
              <a:off x="749464" y="4001367"/>
              <a:ext cx="2173680" cy="2166158"/>
            </a:xfrm>
            <a:custGeom>
              <a:avLst/>
              <a:gdLst>
                <a:gd name="T0" fmla="*/ 230648 w 622"/>
                <a:gd name="T1" fmla="*/ 1501263 h 619"/>
                <a:gd name="T2" fmla="*/ 55915 w 622"/>
                <a:gd name="T3" fmla="*/ 1441772 h 619"/>
                <a:gd name="T4" fmla="*/ 150270 w 622"/>
                <a:gd name="T5" fmla="*/ 1256302 h 619"/>
                <a:gd name="T6" fmla="*/ 0 w 622"/>
                <a:gd name="T7" fmla="*/ 1151318 h 619"/>
                <a:gd name="T8" fmla="*/ 139786 w 622"/>
                <a:gd name="T9" fmla="*/ 997343 h 619"/>
                <a:gd name="T10" fmla="*/ 20968 w 622"/>
                <a:gd name="T11" fmla="*/ 857365 h 619"/>
                <a:gd name="T12" fmla="*/ 199196 w 622"/>
                <a:gd name="T13" fmla="*/ 745382 h 619"/>
                <a:gd name="T14" fmla="*/ 122313 w 622"/>
                <a:gd name="T15" fmla="*/ 580908 h 619"/>
                <a:gd name="T16" fmla="*/ 325004 w 622"/>
                <a:gd name="T17" fmla="*/ 521418 h 619"/>
                <a:gd name="T18" fmla="*/ 297046 w 622"/>
                <a:gd name="T19" fmla="*/ 339446 h 619"/>
                <a:gd name="T20" fmla="*/ 506726 w 622"/>
                <a:gd name="T21" fmla="*/ 335947 h 619"/>
                <a:gd name="T22" fmla="*/ 527694 w 622"/>
                <a:gd name="T23" fmla="*/ 153976 h 619"/>
                <a:gd name="T24" fmla="*/ 730384 w 622"/>
                <a:gd name="T25" fmla="*/ 206467 h 619"/>
                <a:gd name="T26" fmla="*/ 800278 w 622"/>
                <a:gd name="T27" fmla="*/ 38494 h 619"/>
                <a:gd name="T28" fmla="*/ 982000 w 622"/>
                <a:gd name="T29" fmla="*/ 143477 h 619"/>
                <a:gd name="T30" fmla="*/ 1097324 w 622"/>
                <a:gd name="T31" fmla="*/ 0 h 619"/>
                <a:gd name="T32" fmla="*/ 1240605 w 622"/>
                <a:gd name="T33" fmla="*/ 150476 h 619"/>
                <a:gd name="T34" fmla="*/ 1390876 w 622"/>
                <a:gd name="T35" fmla="*/ 45493 h 619"/>
                <a:gd name="T36" fmla="*/ 1488726 w 622"/>
                <a:gd name="T37" fmla="*/ 227464 h 619"/>
                <a:gd name="T38" fmla="*/ 1659965 w 622"/>
                <a:gd name="T39" fmla="*/ 164474 h 619"/>
                <a:gd name="T40" fmla="*/ 1705395 w 622"/>
                <a:gd name="T41" fmla="*/ 367442 h 619"/>
                <a:gd name="T42" fmla="*/ 1890612 w 622"/>
                <a:gd name="T43" fmla="*/ 353444 h 619"/>
                <a:gd name="T44" fmla="*/ 1880128 w 622"/>
                <a:gd name="T45" fmla="*/ 559912 h 619"/>
                <a:gd name="T46" fmla="*/ 2058356 w 622"/>
                <a:gd name="T47" fmla="*/ 594906 h 619"/>
                <a:gd name="T48" fmla="*/ 1991958 w 622"/>
                <a:gd name="T49" fmla="*/ 790875 h 619"/>
                <a:gd name="T50" fmla="*/ 2156207 w 622"/>
                <a:gd name="T51" fmla="*/ 874862 h 619"/>
                <a:gd name="T52" fmla="*/ 2037388 w 622"/>
                <a:gd name="T53" fmla="*/ 1046335 h 619"/>
                <a:gd name="T54" fmla="*/ 2173680 w 622"/>
                <a:gd name="T55" fmla="*/ 1168815 h 619"/>
                <a:gd name="T56" fmla="*/ 2012926 w 622"/>
                <a:gd name="T57" fmla="*/ 1301794 h 619"/>
                <a:gd name="T58" fmla="*/ 2110776 w 622"/>
                <a:gd name="T59" fmla="*/ 1459270 h 619"/>
                <a:gd name="T60" fmla="*/ 1922064 w 622"/>
                <a:gd name="T61" fmla="*/ 1543256 h 619"/>
                <a:gd name="T62" fmla="*/ 1970990 w 622"/>
                <a:gd name="T63" fmla="*/ 1718229 h 619"/>
                <a:gd name="T64" fmla="*/ 1764805 w 622"/>
                <a:gd name="T65" fmla="*/ 1749724 h 619"/>
                <a:gd name="T66" fmla="*/ 1768299 w 622"/>
                <a:gd name="T67" fmla="*/ 1931695 h 619"/>
                <a:gd name="T68" fmla="*/ 1562114 w 622"/>
                <a:gd name="T69" fmla="*/ 1907199 h 619"/>
                <a:gd name="T70" fmla="*/ 1513189 w 622"/>
                <a:gd name="T71" fmla="*/ 2085671 h 619"/>
                <a:gd name="T72" fmla="*/ 1320982 w 622"/>
                <a:gd name="T73" fmla="*/ 2005183 h 619"/>
                <a:gd name="T74" fmla="*/ 1226626 w 622"/>
                <a:gd name="T75" fmla="*/ 2162659 h 619"/>
                <a:gd name="T76" fmla="*/ 1062377 w 622"/>
                <a:gd name="T77" fmla="*/ 2033179 h 619"/>
                <a:gd name="T78" fmla="*/ 929580 w 622"/>
                <a:gd name="T79" fmla="*/ 2159159 h 619"/>
                <a:gd name="T80" fmla="*/ 807267 w 622"/>
                <a:gd name="T81" fmla="*/ 1991186 h 619"/>
                <a:gd name="T82" fmla="*/ 643018 w 622"/>
                <a:gd name="T83" fmla="*/ 2078672 h 619"/>
                <a:gd name="T84" fmla="*/ 569630 w 622"/>
                <a:gd name="T85" fmla="*/ 1882703 h 619"/>
                <a:gd name="T86" fmla="*/ 391402 w 622"/>
                <a:gd name="T87" fmla="*/ 1921197 h 619"/>
                <a:gd name="T88" fmla="*/ 373929 w 622"/>
                <a:gd name="T89" fmla="*/ 1714729 h 619"/>
                <a:gd name="T90" fmla="*/ 192206 w 622"/>
                <a:gd name="T91" fmla="*/ 1704231 h 619"/>
                <a:gd name="T92" fmla="*/ 761836 w 622"/>
                <a:gd name="T93" fmla="*/ 440930 h 619"/>
                <a:gd name="T94" fmla="*/ 926086 w 622"/>
                <a:gd name="T95" fmla="*/ 885360 h 619"/>
                <a:gd name="T96" fmla="*/ 1293025 w 622"/>
                <a:gd name="T97" fmla="*/ 941351 h 619"/>
                <a:gd name="T98" fmla="*/ 761836 w 622"/>
                <a:gd name="T99" fmla="*/ 440930 h 619"/>
                <a:gd name="T100" fmla="*/ 1785772 w 622"/>
                <a:gd name="T101" fmla="*/ 895859 h 619"/>
                <a:gd name="T102" fmla="*/ 1202164 w 622"/>
                <a:gd name="T103" fmla="*/ 1315792 h 619"/>
                <a:gd name="T104" fmla="*/ 1090335 w 622"/>
                <a:gd name="T105" fmla="*/ 1805715 h 619"/>
                <a:gd name="T106" fmla="*/ 1142755 w 622"/>
                <a:gd name="T107" fmla="*/ 1196811 h 619"/>
                <a:gd name="T108" fmla="*/ 1030925 w 622"/>
                <a:gd name="T109" fmla="*/ 976346 h 619"/>
                <a:gd name="T110" fmla="*/ 1142755 w 622"/>
                <a:gd name="T111" fmla="*/ 1196811 h 619"/>
                <a:gd name="T112" fmla="*/ 901623 w 622"/>
                <a:gd name="T113" fmla="*/ 1784718 h 619"/>
                <a:gd name="T114" fmla="*/ 863182 w 622"/>
                <a:gd name="T115" fmla="*/ 1200310 h 619"/>
                <a:gd name="T116" fmla="*/ 457801 w 622"/>
                <a:gd name="T117" fmla="*/ 731385 h 61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22" h="619">
                  <a:moveTo>
                    <a:pt x="83" y="453"/>
                  </a:moveTo>
                  <a:cubicBezTo>
                    <a:pt x="66" y="429"/>
                    <a:pt x="66" y="429"/>
                    <a:pt x="66" y="429"/>
                  </a:cubicBezTo>
                  <a:cubicBezTo>
                    <a:pt x="28" y="440"/>
                    <a:pt x="28" y="440"/>
                    <a:pt x="28" y="440"/>
                  </a:cubicBezTo>
                  <a:cubicBezTo>
                    <a:pt x="16" y="412"/>
                    <a:pt x="16" y="412"/>
                    <a:pt x="16" y="412"/>
                  </a:cubicBezTo>
                  <a:cubicBezTo>
                    <a:pt x="53" y="386"/>
                    <a:pt x="53" y="386"/>
                    <a:pt x="53" y="386"/>
                  </a:cubicBezTo>
                  <a:cubicBezTo>
                    <a:pt x="43" y="359"/>
                    <a:pt x="43" y="359"/>
                    <a:pt x="43" y="359"/>
                  </a:cubicBezTo>
                  <a:cubicBezTo>
                    <a:pt x="4" y="359"/>
                    <a:pt x="4" y="359"/>
                    <a:pt x="4" y="359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42" y="314"/>
                    <a:pt x="42" y="314"/>
                    <a:pt x="42" y="314"/>
                  </a:cubicBezTo>
                  <a:cubicBezTo>
                    <a:pt x="40" y="285"/>
                    <a:pt x="40" y="285"/>
                    <a:pt x="40" y="285"/>
                  </a:cubicBezTo>
                  <a:cubicBezTo>
                    <a:pt x="2" y="275"/>
                    <a:pt x="2" y="275"/>
                    <a:pt x="2" y="275"/>
                  </a:cubicBezTo>
                  <a:cubicBezTo>
                    <a:pt x="6" y="245"/>
                    <a:pt x="6" y="245"/>
                    <a:pt x="6" y="245"/>
                  </a:cubicBezTo>
                  <a:cubicBezTo>
                    <a:pt x="51" y="242"/>
                    <a:pt x="51" y="242"/>
                    <a:pt x="51" y="242"/>
                  </a:cubicBezTo>
                  <a:cubicBezTo>
                    <a:pt x="57" y="213"/>
                    <a:pt x="57" y="213"/>
                    <a:pt x="57" y="213"/>
                  </a:cubicBezTo>
                  <a:cubicBezTo>
                    <a:pt x="23" y="193"/>
                    <a:pt x="23" y="193"/>
                    <a:pt x="23" y="193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79" y="175"/>
                    <a:pt x="79" y="175"/>
                    <a:pt x="79" y="175"/>
                  </a:cubicBezTo>
                  <a:cubicBezTo>
                    <a:pt x="93" y="149"/>
                    <a:pt x="93" y="149"/>
                    <a:pt x="93" y="149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125" y="117"/>
                    <a:pt x="125" y="117"/>
                    <a:pt x="125" y="117"/>
                  </a:cubicBezTo>
                  <a:cubicBezTo>
                    <a:pt x="145" y="96"/>
                    <a:pt x="145" y="96"/>
                    <a:pt x="145" y="96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84" y="75"/>
                    <a:pt x="184" y="75"/>
                    <a:pt x="184" y="75"/>
                  </a:cubicBezTo>
                  <a:cubicBezTo>
                    <a:pt x="209" y="59"/>
                    <a:pt x="209" y="59"/>
                    <a:pt x="209" y="59"/>
                  </a:cubicBezTo>
                  <a:cubicBezTo>
                    <a:pt x="201" y="21"/>
                    <a:pt x="201" y="21"/>
                    <a:pt x="201" y="21"/>
                  </a:cubicBezTo>
                  <a:cubicBezTo>
                    <a:pt x="229" y="11"/>
                    <a:pt x="229" y="11"/>
                    <a:pt x="229" y="11"/>
                  </a:cubicBezTo>
                  <a:cubicBezTo>
                    <a:pt x="253" y="49"/>
                    <a:pt x="253" y="49"/>
                    <a:pt x="253" y="49"/>
                  </a:cubicBezTo>
                  <a:cubicBezTo>
                    <a:pt x="281" y="41"/>
                    <a:pt x="281" y="41"/>
                    <a:pt x="281" y="41"/>
                  </a:cubicBezTo>
                  <a:cubicBezTo>
                    <a:pt x="283" y="2"/>
                    <a:pt x="283" y="2"/>
                    <a:pt x="283" y="2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326" y="43"/>
                    <a:pt x="326" y="43"/>
                    <a:pt x="326" y="43"/>
                  </a:cubicBezTo>
                  <a:cubicBezTo>
                    <a:pt x="355" y="43"/>
                    <a:pt x="355" y="43"/>
                    <a:pt x="355" y="43"/>
                  </a:cubicBezTo>
                  <a:cubicBezTo>
                    <a:pt x="368" y="6"/>
                    <a:pt x="368" y="6"/>
                    <a:pt x="368" y="6"/>
                  </a:cubicBezTo>
                  <a:cubicBezTo>
                    <a:pt x="398" y="13"/>
                    <a:pt x="398" y="13"/>
                    <a:pt x="398" y="13"/>
                  </a:cubicBezTo>
                  <a:cubicBezTo>
                    <a:pt x="398" y="57"/>
                    <a:pt x="398" y="57"/>
                    <a:pt x="398" y="57"/>
                  </a:cubicBezTo>
                  <a:cubicBezTo>
                    <a:pt x="426" y="65"/>
                    <a:pt x="426" y="65"/>
                    <a:pt x="426" y="65"/>
                  </a:cubicBezTo>
                  <a:cubicBezTo>
                    <a:pt x="448" y="33"/>
                    <a:pt x="448" y="33"/>
                    <a:pt x="448" y="33"/>
                  </a:cubicBezTo>
                  <a:cubicBezTo>
                    <a:pt x="475" y="47"/>
                    <a:pt x="475" y="47"/>
                    <a:pt x="475" y="47"/>
                  </a:cubicBezTo>
                  <a:cubicBezTo>
                    <a:pt x="463" y="90"/>
                    <a:pt x="463" y="90"/>
                    <a:pt x="463" y="90"/>
                  </a:cubicBezTo>
                  <a:cubicBezTo>
                    <a:pt x="488" y="105"/>
                    <a:pt x="488" y="105"/>
                    <a:pt x="488" y="105"/>
                  </a:cubicBezTo>
                  <a:cubicBezTo>
                    <a:pt x="519" y="80"/>
                    <a:pt x="519" y="80"/>
                    <a:pt x="519" y="80"/>
                  </a:cubicBezTo>
                  <a:cubicBezTo>
                    <a:pt x="541" y="101"/>
                    <a:pt x="541" y="101"/>
                    <a:pt x="541" y="101"/>
                  </a:cubicBezTo>
                  <a:cubicBezTo>
                    <a:pt x="517" y="139"/>
                    <a:pt x="517" y="139"/>
                    <a:pt x="517" y="139"/>
                  </a:cubicBezTo>
                  <a:cubicBezTo>
                    <a:pt x="538" y="160"/>
                    <a:pt x="538" y="160"/>
                    <a:pt x="538" y="160"/>
                  </a:cubicBezTo>
                  <a:cubicBezTo>
                    <a:pt x="573" y="144"/>
                    <a:pt x="573" y="144"/>
                    <a:pt x="573" y="144"/>
                  </a:cubicBezTo>
                  <a:cubicBezTo>
                    <a:pt x="589" y="170"/>
                    <a:pt x="589" y="170"/>
                    <a:pt x="589" y="170"/>
                  </a:cubicBezTo>
                  <a:cubicBezTo>
                    <a:pt x="556" y="201"/>
                    <a:pt x="556" y="201"/>
                    <a:pt x="556" y="201"/>
                  </a:cubicBezTo>
                  <a:cubicBezTo>
                    <a:pt x="570" y="226"/>
                    <a:pt x="570" y="226"/>
                    <a:pt x="570" y="226"/>
                  </a:cubicBezTo>
                  <a:cubicBezTo>
                    <a:pt x="609" y="221"/>
                    <a:pt x="609" y="221"/>
                    <a:pt x="609" y="221"/>
                  </a:cubicBezTo>
                  <a:cubicBezTo>
                    <a:pt x="617" y="250"/>
                    <a:pt x="617" y="250"/>
                    <a:pt x="617" y="250"/>
                  </a:cubicBezTo>
                  <a:cubicBezTo>
                    <a:pt x="577" y="270"/>
                    <a:pt x="577" y="270"/>
                    <a:pt x="577" y="270"/>
                  </a:cubicBezTo>
                  <a:cubicBezTo>
                    <a:pt x="583" y="299"/>
                    <a:pt x="583" y="299"/>
                    <a:pt x="583" y="299"/>
                  </a:cubicBezTo>
                  <a:cubicBezTo>
                    <a:pt x="622" y="304"/>
                    <a:pt x="622" y="304"/>
                    <a:pt x="622" y="304"/>
                  </a:cubicBezTo>
                  <a:cubicBezTo>
                    <a:pt x="622" y="334"/>
                    <a:pt x="622" y="334"/>
                    <a:pt x="622" y="334"/>
                  </a:cubicBezTo>
                  <a:cubicBezTo>
                    <a:pt x="578" y="343"/>
                    <a:pt x="578" y="343"/>
                    <a:pt x="578" y="343"/>
                  </a:cubicBezTo>
                  <a:cubicBezTo>
                    <a:pt x="576" y="372"/>
                    <a:pt x="576" y="372"/>
                    <a:pt x="576" y="372"/>
                  </a:cubicBezTo>
                  <a:cubicBezTo>
                    <a:pt x="612" y="388"/>
                    <a:pt x="612" y="388"/>
                    <a:pt x="612" y="388"/>
                  </a:cubicBezTo>
                  <a:cubicBezTo>
                    <a:pt x="604" y="417"/>
                    <a:pt x="604" y="417"/>
                    <a:pt x="604" y="417"/>
                  </a:cubicBezTo>
                  <a:cubicBezTo>
                    <a:pt x="559" y="414"/>
                    <a:pt x="559" y="414"/>
                    <a:pt x="559" y="414"/>
                  </a:cubicBezTo>
                  <a:cubicBezTo>
                    <a:pt x="550" y="441"/>
                    <a:pt x="550" y="441"/>
                    <a:pt x="550" y="441"/>
                  </a:cubicBezTo>
                  <a:cubicBezTo>
                    <a:pt x="580" y="465"/>
                    <a:pt x="580" y="465"/>
                    <a:pt x="580" y="465"/>
                  </a:cubicBezTo>
                  <a:cubicBezTo>
                    <a:pt x="564" y="491"/>
                    <a:pt x="564" y="491"/>
                    <a:pt x="564" y="491"/>
                  </a:cubicBezTo>
                  <a:cubicBezTo>
                    <a:pt x="522" y="476"/>
                    <a:pt x="522" y="476"/>
                    <a:pt x="522" y="476"/>
                  </a:cubicBezTo>
                  <a:cubicBezTo>
                    <a:pt x="505" y="500"/>
                    <a:pt x="505" y="500"/>
                    <a:pt x="505" y="500"/>
                  </a:cubicBezTo>
                  <a:cubicBezTo>
                    <a:pt x="528" y="532"/>
                    <a:pt x="528" y="532"/>
                    <a:pt x="528" y="532"/>
                  </a:cubicBezTo>
                  <a:cubicBezTo>
                    <a:pt x="506" y="552"/>
                    <a:pt x="506" y="552"/>
                    <a:pt x="506" y="552"/>
                  </a:cubicBezTo>
                  <a:cubicBezTo>
                    <a:pt x="469" y="527"/>
                    <a:pt x="469" y="527"/>
                    <a:pt x="469" y="527"/>
                  </a:cubicBezTo>
                  <a:cubicBezTo>
                    <a:pt x="447" y="545"/>
                    <a:pt x="447" y="545"/>
                    <a:pt x="447" y="545"/>
                  </a:cubicBezTo>
                  <a:cubicBezTo>
                    <a:pt x="460" y="582"/>
                    <a:pt x="460" y="582"/>
                    <a:pt x="460" y="582"/>
                  </a:cubicBezTo>
                  <a:cubicBezTo>
                    <a:pt x="433" y="596"/>
                    <a:pt x="433" y="596"/>
                    <a:pt x="433" y="596"/>
                  </a:cubicBezTo>
                  <a:cubicBezTo>
                    <a:pt x="405" y="561"/>
                    <a:pt x="405" y="561"/>
                    <a:pt x="405" y="561"/>
                  </a:cubicBezTo>
                  <a:cubicBezTo>
                    <a:pt x="378" y="573"/>
                    <a:pt x="378" y="573"/>
                    <a:pt x="378" y="573"/>
                  </a:cubicBezTo>
                  <a:cubicBezTo>
                    <a:pt x="381" y="612"/>
                    <a:pt x="381" y="612"/>
                    <a:pt x="381" y="612"/>
                  </a:cubicBezTo>
                  <a:cubicBezTo>
                    <a:pt x="351" y="618"/>
                    <a:pt x="351" y="618"/>
                    <a:pt x="351" y="618"/>
                  </a:cubicBezTo>
                  <a:cubicBezTo>
                    <a:pt x="333" y="577"/>
                    <a:pt x="333" y="577"/>
                    <a:pt x="333" y="577"/>
                  </a:cubicBezTo>
                  <a:cubicBezTo>
                    <a:pt x="304" y="581"/>
                    <a:pt x="304" y="581"/>
                    <a:pt x="304" y="581"/>
                  </a:cubicBezTo>
                  <a:cubicBezTo>
                    <a:pt x="296" y="619"/>
                    <a:pt x="296" y="619"/>
                    <a:pt x="296" y="619"/>
                  </a:cubicBezTo>
                  <a:cubicBezTo>
                    <a:pt x="266" y="617"/>
                    <a:pt x="266" y="617"/>
                    <a:pt x="266" y="617"/>
                  </a:cubicBezTo>
                  <a:cubicBezTo>
                    <a:pt x="260" y="573"/>
                    <a:pt x="260" y="573"/>
                    <a:pt x="260" y="573"/>
                  </a:cubicBezTo>
                  <a:cubicBezTo>
                    <a:pt x="231" y="569"/>
                    <a:pt x="231" y="569"/>
                    <a:pt x="231" y="569"/>
                  </a:cubicBezTo>
                  <a:cubicBezTo>
                    <a:pt x="213" y="604"/>
                    <a:pt x="213" y="604"/>
                    <a:pt x="213" y="604"/>
                  </a:cubicBezTo>
                  <a:cubicBezTo>
                    <a:pt x="184" y="594"/>
                    <a:pt x="184" y="594"/>
                    <a:pt x="184" y="594"/>
                  </a:cubicBezTo>
                  <a:cubicBezTo>
                    <a:pt x="190" y="550"/>
                    <a:pt x="190" y="550"/>
                    <a:pt x="190" y="550"/>
                  </a:cubicBezTo>
                  <a:cubicBezTo>
                    <a:pt x="163" y="538"/>
                    <a:pt x="163" y="538"/>
                    <a:pt x="163" y="538"/>
                  </a:cubicBezTo>
                  <a:cubicBezTo>
                    <a:pt x="137" y="567"/>
                    <a:pt x="137" y="567"/>
                    <a:pt x="137" y="567"/>
                  </a:cubicBezTo>
                  <a:cubicBezTo>
                    <a:pt x="112" y="549"/>
                    <a:pt x="112" y="549"/>
                    <a:pt x="112" y="549"/>
                  </a:cubicBezTo>
                  <a:cubicBezTo>
                    <a:pt x="130" y="508"/>
                    <a:pt x="130" y="508"/>
                    <a:pt x="130" y="508"/>
                  </a:cubicBezTo>
                  <a:cubicBezTo>
                    <a:pt x="107" y="490"/>
                    <a:pt x="107" y="490"/>
                    <a:pt x="107" y="490"/>
                  </a:cubicBezTo>
                  <a:cubicBezTo>
                    <a:pt x="74" y="511"/>
                    <a:pt x="74" y="511"/>
                    <a:pt x="74" y="511"/>
                  </a:cubicBezTo>
                  <a:cubicBezTo>
                    <a:pt x="55" y="487"/>
                    <a:pt x="55" y="487"/>
                    <a:pt x="55" y="487"/>
                  </a:cubicBezTo>
                  <a:lnTo>
                    <a:pt x="83" y="453"/>
                  </a:lnTo>
                  <a:close/>
                  <a:moveTo>
                    <a:pt x="218" y="126"/>
                  </a:moveTo>
                  <a:cubicBezTo>
                    <a:pt x="197" y="137"/>
                    <a:pt x="179" y="150"/>
                    <a:pt x="164" y="166"/>
                  </a:cubicBezTo>
                  <a:cubicBezTo>
                    <a:pt x="265" y="253"/>
                    <a:pt x="265" y="253"/>
                    <a:pt x="265" y="253"/>
                  </a:cubicBezTo>
                  <a:cubicBezTo>
                    <a:pt x="269" y="250"/>
                    <a:pt x="273" y="247"/>
                    <a:pt x="278" y="245"/>
                  </a:cubicBezTo>
                  <a:cubicBezTo>
                    <a:pt x="310" y="228"/>
                    <a:pt x="349" y="240"/>
                    <a:pt x="370" y="269"/>
                  </a:cubicBezTo>
                  <a:cubicBezTo>
                    <a:pt x="490" y="206"/>
                    <a:pt x="490" y="206"/>
                    <a:pt x="490" y="206"/>
                  </a:cubicBezTo>
                  <a:cubicBezTo>
                    <a:pt x="435" y="113"/>
                    <a:pt x="316" y="77"/>
                    <a:pt x="218" y="126"/>
                  </a:cubicBezTo>
                  <a:close/>
                  <a:moveTo>
                    <a:pt x="404" y="494"/>
                  </a:moveTo>
                  <a:cubicBezTo>
                    <a:pt x="494" y="450"/>
                    <a:pt x="537" y="349"/>
                    <a:pt x="511" y="256"/>
                  </a:cubicBezTo>
                  <a:cubicBezTo>
                    <a:pt x="382" y="300"/>
                    <a:pt x="382" y="300"/>
                    <a:pt x="382" y="300"/>
                  </a:cubicBezTo>
                  <a:cubicBezTo>
                    <a:pt x="388" y="331"/>
                    <a:pt x="373" y="362"/>
                    <a:pt x="344" y="376"/>
                  </a:cubicBezTo>
                  <a:cubicBezTo>
                    <a:pt x="336" y="381"/>
                    <a:pt x="326" y="383"/>
                    <a:pt x="317" y="384"/>
                  </a:cubicBezTo>
                  <a:cubicBezTo>
                    <a:pt x="312" y="516"/>
                    <a:pt x="312" y="516"/>
                    <a:pt x="312" y="516"/>
                  </a:cubicBezTo>
                  <a:cubicBezTo>
                    <a:pt x="343" y="516"/>
                    <a:pt x="374" y="509"/>
                    <a:pt x="404" y="494"/>
                  </a:cubicBezTo>
                  <a:close/>
                  <a:moveTo>
                    <a:pt x="327" y="342"/>
                  </a:moveTo>
                  <a:cubicBezTo>
                    <a:pt x="344" y="333"/>
                    <a:pt x="350" y="312"/>
                    <a:pt x="342" y="295"/>
                  </a:cubicBezTo>
                  <a:cubicBezTo>
                    <a:pt x="333" y="278"/>
                    <a:pt x="312" y="271"/>
                    <a:pt x="295" y="279"/>
                  </a:cubicBezTo>
                  <a:cubicBezTo>
                    <a:pt x="278" y="288"/>
                    <a:pt x="272" y="308"/>
                    <a:pt x="280" y="326"/>
                  </a:cubicBezTo>
                  <a:cubicBezTo>
                    <a:pt x="289" y="343"/>
                    <a:pt x="310" y="350"/>
                    <a:pt x="327" y="342"/>
                  </a:cubicBezTo>
                  <a:close/>
                  <a:moveTo>
                    <a:pt x="126" y="403"/>
                  </a:moveTo>
                  <a:cubicBezTo>
                    <a:pt x="154" y="458"/>
                    <a:pt x="203" y="495"/>
                    <a:pt x="258" y="510"/>
                  </a:cubicBezTo>
                  <a:cubicBezTo>
                    <a:pt x="284" y="378"/>
                    <a:pt x="284" y="378"/>
                    <a:pt x="284" y="378"/>
                  </a:cubicBezTo>
                  <a:cubicBezTo>
                    <a:pt x="269" y="371"/>
                    <a:pt x="255" y="359"/>
                    <a:pt x="247" y="343"/>
                  </a:cubicBezTo>
                  <a:cubicBezTo>
                    <a:pt x="236" y="322"/>
                    <a:pt x="236" y="299"/>
                    <a:pt x="245" y="280"/>
                  </a:cubicBezTo>
                  <a:cubicBezTo>
                    <a:pt x="131" y="209"/>
                    <a:pt x="131" y="209"/>
                    <a:pt x="131" y="209"/>
                  </a:cubicBezTo>
                  <a:cubicBezTo>
                    <a:pt x="98" y="266"/>
                    <a:pt x="94" y="339"/>
                    <a:pt x="126" y="403"/>
                  </a:cubicBezTo>
                  <a:close/>
                </a:path>
              </a:pathLst>
            </a:custGeom>
            <a:solidFill>
              <a:schemeClr val="bg1">
                <a:alpha val="1803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04" name="Freeform 23"/>
            <p:cNvSpPr>
              <a:spLocks noEditPoints="1" noChangeArrowheads="1"/>
            </p:cNvSpPr>
            <p:nvPr/>
          </p:nvSpPr>
          <p:spPr bwMode="auto">
            <a:xfrm>
              <a:off x="2929374" y="4896167"/>
              <a:ext cx="682625" cy="677863"/>
            </a:xfrm>
            <a:custGeom>
              <a:avLst/>
              <a:gdLst>
                <a:gd name="T0" fmla="*/ 10343 w 132"/>
                <a:gd name="T1" fmla="*/ 284599 h 131"/>
                <a:gd name="T2" fmla="*/ 67228 w 132"/>
                <a:gd name="T3" fmla="*/ 253552 h 131"/>
                <a:gd name="T4" fmla="*/ 41371 w 132"/>
                <a:gd name="T5" fmla="*/ 186283 h 131"/>
                <a:gd name="T6" fmla="*/ 108599 w 132"/>
                <a:gd name="T7" fmla="*/ 175934 h 131"/>
                <a:gd name="T8" fmla="*/ 98257 w 132"/>
                <a:gd name="T9" fmla="*/ 103491 h 131"/>
                <a:gd name="T10" fmla="*/ 165485 w 132"/>
                <a:gd name="T11" fmla="*/ 113840 h 131"/>
                <a:gd name="T12" fmla="*/ 180999 w 132"/>
                <a:gd name="T13" fmla="*/ 46571 h 131"/>
                <a:gd name="T14" fmla="*/ 237884 w 132"/>
                <a:gd name="T15" fmla="*/ 72443 h 131"/>
                <a:gd name="T16" fmla="*/ 274084 w 132"/>
                <a:gd name="T17" fmla="*/ 10349 h 131"/>
                <a:gd name="T18" fmla="*/ 325798 w 132"/>
                <a:gd name="T19" fmla="*/ 51745 h 131"/>
                <a:gd name="T20" fmla="*/ 372341 w 132"/>
                <a:gd name="T21" fmla="*/ 5175 h 131"/>
                <a:gd name="T22" fmla="*/ 408541 w 132"/>
                <a:gd name="T23" fmla="*/ 62094 h 131"/>
                <a:gd name="T24" fmla="*/ 470598 w 132"/>
                <a:gd name="T25" fmla="*/ 25873 h 131"/>
                <a:gd name="T26" fmla="*/ 486112 w 132"/>
                <a:gd name="T27" fmla="*/ 93141 h 131"/>
                <a:gd name="T28" fmla="*/ 558511 w 132"/>
                <a:gd name="T29" fmla="*/ 77618 h 131"/>
                <a:gd name="T30" fmla="*/ 553340 w 132"/>
                <a:gd name="T31" fmla="*/ 144887 h 131"/>
                <a:gd name="T32" fmla="*/ 625740 w 132"/>
                <a:gd name="T33" fmla="*/ 155236 h 131"/>
                <a:gd name="T34" fmla="*/ 605054 w 132"/>
                <a:gd name="T35" fmla="*/ 217330 h 131"/>
                <a:gd name="T36" fmla="*/ 667111 w 132"/>
                <a:gd name="T37" fmla="*/ 248377 h 131"/>
                <a:gd name="T38" fmla="*/ 625740 w 132"/>
                <a:gd name="T39" fmla="*/ 300123 h 131"/>
                <a:gd name="T40" fmla="*/ 682625 w 132"/>
                <a:gd name="T41" fmla="*/ 346693 h 131"/>
                <a:gd name="T42" fmla="*/ 625740 w 132"/>
                <a:gd name="T43" fmla="*/ 382915 h 131"/>
                <a:gd name="T44" fmla="*/ 667111 w 132"/>
                <a:gd name="T45" fmla="*/ 445009 h 131"/>
                <a:gd name="T46" fmla="*/ 599883 w 132"/>
                <a:gd name="T47" fmla="*/ 465707 h 131"/>
                <a:gd name="T48" fmla="*/ 620568 w 132"/>
                <a:gd name="T49" fmla="*/ 532976 h 131"/>
                <a:gd name="T50" fmla="*/ 553340 w 132"/>
                <a:gd name="T51" fmla="*/ 538151 h 131"/>
                <a:gd name="T52" fmla="*/ 548169 w 132"/>
                <a:gd name="T53" fmla="*/ 605420 h 131"/>
                <a:gd name="T54" fmla="*/ 486112 w 132"/>
                <a:gd name="T55" fmla="*/ 589896 h 131"/>
                <a:gd name="T56" fmla="*/ 460255 w 132"/>
                <a:gd name="T57" fmla="*/ 657165 h 131"/>
                <a:gd name="T58" fmla="*/ 403369 w 132"/>
                <a:gd name="T59" fmla="*/ 620943 h 131"/>
                <a:gd name="T60" fmla="*/ 361998 w 132"/>
                <a:gd name="T61" fmla="*/ 677863 h 131"/>
                <a:gd name="T62" fmla="*/ 320627 w 132"/>
                <a:gd name="T63" fmla="*/ 626118 h 131"/>
                <a:gd name="T64" fmla="*/ 258570 w 132"/>
                <a:gd name="T65" fmla="*/ 667514 h 131"/>
                <a:gd name="T66" fmla="*/ 237884 w 132"/>
                <a:gd name="T67" fmla="*/ 605420 h 131"/>
                <a:gd name="T68" fmla="*/ 165485 w 132"/>
                <a:gd name="T69" fmla="*/ 626118 h 131"/>
                <a:gd name="T70" fmla="*/ 160313 w 132"/>
                <a:gd name="T71" fmla="*/ 564023 h 131"/>
                <a:gd name="T72" fmla="*/ 87914 w 132"/>
                <a:gd name="T73" fmla="*/ 564023 h 131"/>
                <a:gd name="T74" fmla="*/ 103428 w 132"/>
                <a:gd name="T75" fmla="*/ 496755 h 131"/>
                <a:gd name="T76" fmla="*/ 36200 w 132"/>
                <a:gd name="T77" fmla="*/ 481231 h 131"/>
                <a:gd name="T78" fmla="*/ 67228 w 132"/>
                <a:gd name="T79" fmla="*/ 419137 h 131"/>
                <a:gd name="T80" fmla="*/ 5171 w 132"/>
                <a:gd name="T81" fmla="*/ 382915 h 131"/>
                <a:gd name="T82" fmla="*/ 56885 w 132"/>
                <a:gd name="T83" fmla="*/ 336344 h 131"/>
                <a:gd name="T84" fmla="*/ 139628 w 132"/>
                <a:gd name="T85" fmla="*/ 439835 h 131"/>
                <a:gd name="T86" fmla="*/ 542997 w 132"/>
                <a:gd name="T87" fmla="*/ 238028 h 131"/>
                <a:gd name="T88" fmla="*/ 139628 w 132"/>
                <a:gd name="T89" fmla="*/ 439835 h 1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2" h="131">
                  <a:moveTo>
                    <a:pt x="11" y="59"/>
                  </a:moveTo>
                  <a:cubicBezTo>
                    <a:pt x="2" y="55"/>
                    <a:pt x="2" y="55"/>
                    <a:pt x="2" y="55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7" y="42"/>
                    <a:pt x="117" y="42"/>
                    <a:pt x="117" y="42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29" y="48"/>
                    <a:pt x="129" y="48"/>
                    <a:pt x="129" y="48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22" y="64"/>
                    <a:pt x="122" y="64"/>
                    <a:pt x="122" y="64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2" y="73"/>
                    <a:pt x="132" y="73"/>
                    <a:pt x="132" y="73"/>
                  </a:cubicBezTo>
                  <a:cubicBezTo>
                    <a:pt x="121" y="74"/>
                    <a:pt x="121" y="74"/>
                    <a:pt x="121" y="74"/>
                  </a:cubicBezTo>
                  <a:cubicBezTo>
                    <a:pt x="120" y="81"/>
                    <a:pt x="120" y="81"/>
                    <a:pt x="120" y="81"/>
                  </a:cubicBezTo>
                  <a:cubicBezTo>
                    <a:pt x="129" y="86"/>
                    <a:pt x="129" y="86"/>
                    <a:pt x="129" y="86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16" y="90"/>
                    <a:pt x="116" y="90"/>
                    <a:pt x="116" y="90"/>
                  </a:cubicBezTo>
                  <a:cubicBezTo>
                    <a:pt x="113" y="96"/>
                    <a:pt x="113" y="96"/>
                    <a:pt x="113" y="96"/>
                  </a:cubicBezTo>
                  <a:cubicBezTo>
                    <a:pt x="120" y="103"/>
                    <a:pt x="120" y="103"/>
                    <a:pt x="120" y="103"/>
                  </a:cubicBezTo>
                  <a:cubicBezTo>
                    <a:pt x="117" y="108"/>
                    <a:pt x="117" y="108"/>
                    <a:pt x="117" y="108"/>
                  </a:cubicBezTo>
                  <a:cubicBezTo>
                    <a:pt x="107" y="104"/>
                    <a:pt x="107" y="104"/>
                    <a:pt x="107" y="104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2" y="121"/>
                    <a:pt x="102" y="121"/>
                    <a:pt x="102" y="121"/>
                  </a:cubicBezTo>
                  <a:cubicBezTo>
                    <a:pt x="94" y="114"/>
                    <a:pt x="94" y="114"/>
                    <a:pt x="94" y="114"/>
                  </a:cubicBezTo>
                  <a:cubicBezTo>
                    <a:pt x="88" y="117"/>
                    <a:pt x="88" y="117"/>
                    <a:pt x="88" y="117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84" y="129"/>
                    <a:pt x="84" y="129"/>
                    <a:pt x="84" y="129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70" y="131"/>
                    <a:pt x="70" y="131"/>
                    <a:pt x="70" y="131"/>
                  </a:cubicBezTo>
                  <a:cubicBezTo>
                    <a:pt x="64" y="131"/>
                    <a:pt x="64" y="131"/>
                    <a:pt x="64" y="131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55" y="120"/>
                    <a:pt x="55" y="120"/>
                    <a:pt x="55" y="120"/>
                  </a:cubicBezTo>
                  <a:cubicBezTo>
                    <a:pt x="50" y="129"/>
                    <a:pt x="50" y="129"/>
                    <a:pt x="50" y="129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27" y="119"/>
                    <a:pt x="27" y="119"/>
                    <a:pt x="27" y="119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17" y="109"/>
                    <a:pt x="17" y="109"/>
                    <a:pt x="17" y="10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1" y="65"/>
                    <a:pt x="11" y="65"/>
                    <a:pt x="11" y="65"/>
                  </a:cubicBezTo>
                  <a:lnTo>
                    <a:pt x="11" y="59"/>
                  </a:lnTo>
                  <a:close/>
                  <a:moveTo>
                    <a:pt x="27" y="85"/>
                  </a:moveTo>
                  <a:cubicBezTo>
                    <a:pt x="38" y="106"/>
                    <a:pt x="64" y="115"/>
                    <a:pt x="86" y="104"/>
                  </a:cubicBezTo>
                  <a:cubicBezTo>
                    <a:pt x="107" y="94"/>
                    <a:pt x="116" y="68"/>
                    <a:pt x="105" y="46"/>
                  </a:cubicBezTo>
                  <a:cubicBezTo>
                    <a:pt x="94" y="25"/>
                    <a:pt x="68" y="16"/>
                    <a:pt x="47" y="27"/>
                  </a:cubicBezTo>
                  <a:cubicBezTo>
                    <a:pt x="25" y="38"/>
                    <a:pt x="16" y="64"/>
                    <a:pt x="27" y="85"/>
                  </a:cubicBezTo>
                  <a:close/>
                </a:path>
              </a:pathLst>
            </a:custGeom>
            <a:solidFill>
              <a:schemeClr val="bg1">
                <a:alpha val="1803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05" name="Freeform 24"/>
            <p:cNvSpPr>
              <a:spLocks noChangeArrowheads="1"/>
            </p:cNvSpPr>
            <p:nvPr/>
          </p:nvSpPr>
          <p:spPr bwMode="auto">
            <a:xfrm>
              <a:off x="3224648" y="5189060"/>
              <a:ext cx="92075" cy="92075"/>
            </a:xfrm>
            <a:custGeom>
              <a:avLst/>
              <a:gdLst>
                <a:gd name="T0" fmla="*/ 30692 w 18"/>
                <a:gd name="T1" fmla="*/ 10231 h 18"/>
                <a:gd name="T2" fmla="*/ 81844 w 18"/>
                <a:gd name="T3" fmla="*/ 25576 h 18"/>
                <a:gd name="T4" fmla="*/ 66499 w 18"/>
                <a:gd name="T5" fmla="*/ 81844 h 18"/>
                <a:gd name="T6" fmla="*/ 10231 w 18"/>
                <a:gd name="T7" fmla="*/ 61383 h 18"/>
                <a:gd name="T8" fmla="*/ 30692 w 18"/>
                <a:gd name="T9" fmla="*/ 10231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8">
                  <a:moveTo>
                    <a:pt x="6" y="2"/>
                  </a:moveTo>
                  <a:cubicBezTo>
                    <a:pt x="10" y="0"/>
                    <a:pt x="14" y="1"/>
                    <a:pt x="16" y="5"/>
                  </a:cubicBezTo>
                  <a:cubicBezTo>
                    <a:pt x="18" y="9"/>
                    <a:pt x="17" y="14"/>
                    <a:pt x="13" y="16"/>
                  </a:cubicBezTo>
                  <a:cubicBezTo>
                    <a:pt x="9" y="18"/>
                    <a:pt x="4" y="16"/>
                    <a:pt x="2" y="12"/>
                  </a:cubicBezTo>
                  <a:cubicBezTo>
                    <a:pt x="0" y="8"/>
                    <a:pt x="2" y="4"/>
                    <a:pt x="6" y="2"/>
                  </a:cubicBezTo>
                  <a:close/>
                </a:path>
              </a:pathLst>
            </a:custGeom>
            <a:solidFill>
              <a:schemeClr val="bg1">
                <a:alpha val="1803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06" name="Freeform 12"/>
            <p:cNvSpPr>
              <a:spLocks noEditPoints="1" noChangeArrowheads="1"/>
            </p:cNvSpPr>
            <p:nvPr/>
          </p:nvSpPr>
          <p:spPr bwMode="auto">
            <a:xfrm>
              <a:off x="2757529" y="3494448"/>
              <a:ext cx="1357313" cy="1349375"/>
            </a:xfrm>
            <a:custGeom>
              <a:avLst/>
              <a:gdLst>
                <a:gd name="T0" fmla="*/ 5161 w 263"/>
                <a:gd name="T1" fmla="*/ 604892 h 261"/>
                <a:gd name="T2" fmla="*/ 56770 w 263"/>
                <a:gd name="T3" fmla="*/ 527342 h 261"/>
                <a:gd name="T4" fmla="*/ 87735 w 263"/>
                <a:gd name="T5" fmla="*/ 434282 h 261"/>
                <a:gd name="T6" fmla="*/ 87735 w 263"/>
                <a:gd name="T7" fmla="*/ 341221 h 261"/>
                <a:gd name="T8" fmla="*/ 170309 w 263"/>
                <a:gd name="T9" fmla="*/ 294691 h 261"/>
                <a:gd name="T10" fmla="*/ 237401 w 263"/>
                <a:gd name="T11" fmla="*/ 217141 h 261"/>
                <a:gd name="T12" fmla="*/ 273527 w 263"/>
                <a:gd name="T13" fmla="*/ 134420 h 261"/>
                <a:gd name="T14" fmla="*/ 366423 w 263"/>
                <a:gd name="T15" fmla="*/ 118910 h 261"/>
                <a:gd name="T16" fmla="*/ 454158 w 263"/>
                <a:gd name="T17" fmla="*/ 82720 h 261"/>
                <a:gd name="T18" fmla="*/ 521249 w 263"/>
                <a:gd name="T19" fmla="*/ 20680 h 261"/>
                <a:gd name="T20" fmla="*/ 614145 w 263"/>
                <a:gd name="T21" fmla="*/ 41360 h 261"/>
                <a:gd name="T22" fmla="*/ 712202 w 263"/>
                <a:gd name="T23" fmla="*/ 41360 h 261"/>
                <a:gd name="T24" fmla="*/ 799937 w 263"/>
                <a:gd name="T25" fmla="*/ 10340 h 261"/>
                <a:gd name="T26" fmla="*/ 872190 w 263"/>
                <a:gd name="T27" fmla="*/ 67210 h 261"/>
                <a:gd name="T28" fmla="*/ 965086 w 263"/>
                <a:gd name="T29" fmla="*/ 108570 h 261"/>
                <a:gd name="T30" fmla="*/ 1057982 w 263"/>
                <a:gd name="T31" fmla="*/ 113740 h 261"/>
                <a:gd name="T32" fmla="*/ 1099269 w 263"/>
                <a:gd name="T33" fmla="*/ 196461 h 261"/>
                <a:gd name="T34" fmla="*/ 1171521 w 263"/>
                <a:gd name="T35" fmla="*/ 268841 h 261"/>
                <a:gd name="T36" fmla="*/ 1248934 w 263"/>
                <a:gd name="T37" fmla="*/ 310201 h 261"/>
                <a:gd name="T38" fmla="*/ 1259256 w 263"/>
                <a:gd name="T39" fmla="*/ 408432 h 261"/>
                <a:gd name="T40" fmla="*/ 1290221 w 263"/>
                <a:gd name="T41" fmla="*/ 496322 h 261"/>
                <a:gd name="T42" fmla="*/ 1346991 w 263"/>
                <a:gd name="T43" fmla="*/ 568702 h 261"/>
                <a:gd name="T44" fmla="*/ 1316026 w 263"/>
                <a:gd name="T45" fmla="*/ 656592 h 261"/>
                <a:gd name="T46" fmla="*/ 1310865 w 263"/>
                <a:gd name="T47" fmla="*/ 754823 h 261"/>
                <a:gd name="T48" fmla="*/ 1331509 w 263"/>
                <a:gd name="T49" fmla="*/ 842713 h 261"/>
                <a:gd name="T50" fmla="*/ 1269578 w 263"/>
                <a:gd name="T51" fmla="*/ 915093 h 261"/>
                <a:gd name="T52" fmla="*/ 1223130 w 263"/>
                <a:gd name="T53" fmla="*/ 1002984 h 261"/>
                <a:gd name="T54" fmla="*/ 1212808 w 263"/>
                <a:gd name="T55" fmla="*/ 1090874 h 261"/>
                <a:gd name="T56" fmla="*/ 1125073 w 263"/>
                <a:gd name="T57" fmla="*/ 1132234 h 261"/>
                <a:gd name="T58" fmla="*/ 1047660 w 263"/>
                <a:gd name="T59" fmla="*/ 1189104 h 261"/>
                <a:gd name="T60" fmla="*/ 996051 w 263"/>
                <a:gd name="T61" fmla="*/ 1266655 h 261"/>
                <a:gd name="T62" fmla="*/ 903155 w 263"/>
                <a:gd name="T63" fmla="*/ 1266655 h 261"/>
                <a:gd name="T64" fmla="*/ 810259 w 263"/>
                <a:gd name="T65" fmla="*/ 1292505 h 261"/>
                <a:gd name="T66" fmla="*/ 732846 w 263"/>
                <a:gd name="T67" fmla="*/ 1344205 h 261"/>
                <a:gd name="T68" fmla="*/ 645111 w 263"/>
                <a:gd name="T69" fmla="*/ 1308015 h 261"/>
                <a:gd name="T70" fmla="*/ 547054 w 263"/>
                <a:gd name="T71" fmla="*/ 1292505 h 261"/>
                <a:gd name="T72" fmla="*/ 459319 w 263"/>
                <a:gd name="T73" fmla="*/ 1313185 h 261"/>
                <a:gd name="T74" fmla="*/ 392227 w 263"/>
                <a:gd name="T75" fmla="*/ 1240805 h 261"/>
                <a:gd name="T76" fmla="*/ 309653 w 263"/>
                <a:gd name="T77" fmla="*/ 1189104 h 261"/>
                <a:gd name="T78" fmla="*/ 221918 w 263"/>
                <a:gd name="T79" fmla="*/ 1168424 h 261"/>
                <a:gd name="T80" fmla="*/ 190953 w 263"/>
                <a:gd name="T81" fmla="*/ 1080534 h 261"/>
                <a:gd name="T82" fmla="*/ 134183 w 263"/>
                <a:gd name="T83" fmla="*/ 997814 h 261"/>
                <a:gd name="T84" fmla="*/ 56770 w 263"/>
                <a:gd name="T85" fmla="*/ 946114 h 261"/>
                <a:gd name="T86" fmla="*/ 67092 w 263"/>
                <a:gd name="T87" fmla="*/ 853053 h 261"/>
                <a:gd name="T88" fmla="*/ 46448 w 263"/>
                <a:gd name="T89" fmla="*/ 754823 h 261"/>
                <a:gd name="T90" fmla="*/ 0 w 263"/>
                <a:gd name="T91" fmla="*/ 677273 h 261"/>
                <a:gd name="T92" fmla="*/ 552215 w 263"/>
                <a:gd name="T93" fmla="*/ 646252 h 261"/>
                <a:gd name="T94" fmla="*/ 583180 w 263"/>
                <a:gd name="T95" fmla="*/ 242991 h 261"/>
                <a:gd name="T96" fmla="*/ 794776 w 263"/>
                <a:gd name="T97" fmla="*/ 589382 h 261"/>
                <a:gd name="T98" fmla="*/ 1073464 w 263"/>
                <a:gd name="T99" fmla="*/ 470472 h 261"/>
                <a:gd name="T100" fmla="*/ 1011534 w 263"/>
                <a:gd name="T101" fmla="*/ 966794 h 261"/>
                <a:gd name="T102" fmla="*/ 763811 w 263"/>
                <a:gd name="T103" fmla="*/ 770333 h 261"/>
                <a:gd name="T104" fmla="*/ 500606 w 263"/>
                <a:gd name="T105" fmla="*/ 1080534 h 261"/>
                <a:gd name="T106" fmla="*/ 614145 w 263"/>
                <a:gd name="T107" fmla="*/ 785843 h 261"/>
                <a:gd name="T108" fmla="*/ 237401 w 263"/>
                <a:gd name="T109" fmla="*/ 635912 h 26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3" h="261">
                  <a:moveTo>
                    <a:pt x="0" y="131"/>
                  </a:moveTo>
                  <a:cubicBezTo>
                    <a:pt x="8" y="127"/>
                    <a:pt x="8" y="127"/>
                    <a:pt x="8" y="127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10" y="108"/>
                    <a:pt x="10" y="108"/>
                    <a:pt x="10" y="108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17" y="84"/>
                    <a:pt x="17" y="84"/>
                    <a:pt x="17" y="84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13" y="9"/>
                    <a:pt x="113" y="9"/>
                    <a:pt x="113" y="9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5" y="8"/>
                    <a:pt x="145" y="8"/>
                    <a:pt x="145" y="8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57" y="10"/>
                    <a:pt x="157" y="10"/>
                    <a:pt x="157" y="10"/>
                  </a:cubicBezTo>
                  <a:cubicBezTo>
                    <a:pt x="163" y="12"/>
                    <a:pt x="163" y="12"/>
                    <a:pt x="163" y="12"/>
                  </a:cubicBezTo>
                  <a:cubicBezTo>
                    <a:pt x="168" y="5"/>
                    <a:pt x="168" y="5"/>
                    <a:pt x="168" y="5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81" y="10"/>
                    <a:pt x="181" y="10"/>
                    <a:pt x="181" y="10"/>
                  </a:cubicBezTo>
                  <a:cubicBezTo>
                    <a:pt x="181" y="18"/>
                    <a:pt x="181" y="18"/>
                    <a:pt x="181" y="18"/>
                  </a:cubicBezTo>
                  <a:cubicBezTo>
                    <a:pt x="187" y="21"/>
                    <a:pt x="187" y="21"/>
                    <a:pt x="187" y="21"/>
                  </a:cubicBezTo>
                  <a:cubicBezTo>
                    <a:pt x="193" y="15"/>
                    <a:pt x="193" y="15"/>
                    <a:pt x="193" y="15"/>
                  </a:cubicBezTo>
                  <a:cubicBezTo>
                    <a:pt x="193" y="24"/>
                    <a:pt x="193" y="24"/>
                    <a:pt x="193" y="24"/>
                  </a:cubicBezTo>
                  <a:cubicBezTo>
                    <a:pt x="198" y="27"/>
                    <a:pt x="198" y="27"/>
                    <a:pt x="198" y="27"/>
                  </a:cubicBezTo>
                  <a:cubicBezTo>
                    <a:pt x="205" y="22"/>
                    <a:pt x="205" y="22"/>
                    <a:pt x="205" y="22"/>
                  </a:cubicBezTo>
                  <a:cubicBezTo>
                    <a:pt x="203" y="30"/>
                    <a:pt x="203" y="30"/>
                    <a:pt x="203" y="30"/>
                  </a:cubicBezTo>
                  <a:cubicBezTo>
                    <a:pt x="208" y="34"/>
                    <a:pt x="208" y="34"/>
                    <a:pt x="208" y="34"/>
                  </a:cubicBezTo>
                  <a:cubicBezTo>
                    <a:pt x="215" y="30"/>
                    <a:pt x="215" y="30"/>
                    <a:pt x="215" y="30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8" y="43"/>
                    <a:pt x="218" y="43"/>
                    <a:pt x="218" y="43"/>
                  </a:cubicBezTo>
                  <a:cubicBezTo>
                    <a:pt x="225" y="39"/>
                    <a:pt x="225" y="39"/>
                    <a:pt x="225" y="39"/>
                  </a:cubicBezTo>
                  <a:cubicBezTo>
                    <a:pt x="222" y="47"/>
                    <a:pt x="222" y="47"/>
                    <a:pt x="222" y="47"/>
                  </a:cubicBezTo>
                  <a:cubicBezTo>
                    <a:pt x="227" y="52"/>
                    <a:pt x="227" y="52"/>
                    <a:pt x="227" y="52"/>
                  </a:cubicBezTo>
                  <a:cubicBezTo>
                    <a:pt x="234" y="49"/>
                    <a:pt x="234" y="49"/>
                    <a:pt x="234" y="49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34" y="62"/>
                    <a:pt x="234" y="62"/>
                    <a:pt x="234" y="62"/>
                  </a:cubicBezTo>
                  <a:cubicBezTo>
                    <a:pt x="242" y="60"/>
                    <a:pt x="242" y="60"/>
                    <a:pt x="242" y="60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41" y="73"/>
                    <a:pt x="241" y="73"/>
                    <a:pt x="241" y="73"/>
                  </a:cubicBezTo>
                  <a:cubicBezTo>
                    <a:pt x="249" y="72"/>
                    <a:pt x="249" y="72"/>
                    <a:pt x="249" y="72"/>
                  </a:cubicBezTo>
                  <a:cubicBezTo>
                    <a:pt x="244" y="79"/>
                    <a:pt x="244" y="79"/>
                    <a:pt x="244" y="79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54" y="84"/>
                    <a:pt x="254" y="84"/>
                    <a:pt x="254" y="84"/>
                  </a:cubicBezTo>
                  <a:cubicBezTo>
                    <a:pt x="248" y="90"/>
                    <a:pt x="248" y="90"/>
                    <a:pt x="248" y="90"/>
                  </a:cubicBezTo>
                  <a:cubicBezTo>
                    <a:pt x="250" y="96"/>
                    <a:pt x="250" y="96"/>
                    <a:pt x="250" y="96"/>
                  </a:cubicBezTo>
                  <a:cubicBezTo>
                    <a:pt x="258" y="97"/>
                    <a:pt x="258" y="97"/>
                    <a:pt x="258" y="97"/>
                  </a:cubicBezTo>
                  <a:cubicBezTo>
                    <a:pt x="252" y="102"/>
                    <a:pt x="252" y="102"/>
                    <a:pt x="252" y="102"/>
                  </a:cubicBezTo>
                  <a:cubicBezTo>
                    <a:pt x="253" y="109"/>
                    <a:pt x="253" y="109"/>
                    <a:pt x="253" y="109"/>
                  </a:cubicBezTo>
                  <a:cubicBezTo>
                    <a:pt x="261" y="110"/>
                    <a:pt x="261" y="110"/>
                    <a:pt x="261" y="110"/>
                  </a:cubicBezTo>
                  <a:cubicBezTo>
                    <a:pt x="254" y="115"/>
                    <a:pt x="254" y="115"/>
                    <a:pt x="254" y="115"/>
                  </a:cubicBezTo>
                  <a:cubicBezTo>
                    <a:pt x="255" y="121"/>
                    <a:pt x="255" y="121"/>
                    <a:pt x="255" y="121"/>
                  </a:cubicBezTo>
                  <a:cubicBezTo>
                    <a:pt x="263" y="124"/>
                    <a:pt x="263" y="124"/>
                    <a:pt x="263" y="124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134"/>
                    <a:pt x="255" y="134"/>
                    <a:pt x="255" y="134"/>
                  </a:cubicBezTo>
                  <a:cubicBezTo>
                    <a:pt x="263" y="137"/>
                    <a:pt x="263" y="137"/>
                    <a:pt x="263" y="137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54" y="146"/>
                    <a:pt x="254" y="146"/>
                    <a:pt x="254" y="146"/>
                  </a:cubicBezTo>
                  <a:cubicBezTo>
                    <a:pt x="261" y="150"/>
                    <a:pt x="261" y="150"/>
                    <a:pt x="261" y="150"/>
                  </a:cubicBezTo>
                  <a:cubicBezTo>
                    <a:pt x="253" y="153"/>
                    <a:pt x="253" y="153"/>
                    <a:pt x="253" y="153"/>
                  </a:cubicBezTo>
                  <a:cubicBezTo>
                    <a:pt x="252" y="159"/>
                    <a:pt x="252" y="159"/>
                    <a:pt x="252" y="159"/>
                  </a:cubicBezTo>
                  <a:cubicBezTo>
                    <a:pt x="258" y="163"/>
                    <a:pt x="258" y="163"/>
                    <a:pt x="258" y="163"/>
                  </a:cubicBezTo>
                  <a:cubicBezTo>
                    <a:pt x="250" y="165"/>
                    <a:pt x="250" y="165"/>
                    <a:pt x="250" y="165"/>
                  </a:cubicBezTo>
                  <a:cubicBezTo>
                    <a:pt x="248" y="171"/>
                    <a:pt x="248" y="171"/>
                    <a:pt x="248" y="171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46" y="177"/>
                    <a:pt x="246" y="177"/>
                    <a:pt x="246" y="177"/>
                  </a:cubicBezTo>
                  <a:cubicBezTo>
                    <a:pt x="243" y="183"/>
                    <a:pt x="243" y="183"/>
                    <a:pt x="243" y="183"/>
                  </a:cubicBezTo>
                  <a:cubicBezTo>
                    <a:pt x="249" y="189"/>
                    <a:pt x="249" y="189"/>
                    <a:pt x="249" y="189"/>
                  </a:cubicBezTo>
                  <a:cubicBezTo>
                    <a:pt x="241" y="188"/>
                    <a:pt x="241" y="188"/>
                    <a:pt x="241" y="188"/>
                  </a:cubicBezTo>
                  <a:cubicBezTo>
                    <a:pt x="237" y="194"/>
                    <a:pt x="237" y="194"/>
                    <a:pt x="237" y="194"/>
                  </a:cubicBezTo>
                  <a:cubicBezTo>
                    <a:pt x="242" y="200"/>
                    <a:pt x="242" y="200"/>
                    <a:pt x="242" y="200"/>
                  </a:cubicBezTo>
                  <a:cubicBezTo>
                    <a:pt x="234" y="199"/>
                    <a:pt x="234" y="199"/>
                    <a:pt x="234" y="199"/>
                  </a:cubicBezTo>
                  <a:cubicBezTo>
                    <a:pt x="230" y="204"/>
                    <a:pt x="230" y="204"/>
                    <a:pt x="230" y="204"/>
                  </a:cubicBezTo>
                  <a:cubicBezTo>
                    <a:pt x="235" y="211"/>
                    <a:pt x="235" y="211"/>
                    <a:pt x="235" y="211"/>
                  </a:cubicBezTo>
                  <a:cubicBezTo>
                    <a:pt x="226" y="209"/>
                    <a:pt x="226" y="209"/>
                    <a:pt x="226" y="209"/>
                  </a:cubicBezTo>
                  <a:cubicBezTo>
                    <a:pt x="222" y="214"/>
                    <a:pt x="222" y="214"/>
                    <a:pt x="222" y="214"/>
                  </a:cubicBezTo>
                  <a:cubicBezTo>
                    <a:pt x="226" y="221"/>
                    <a:pt x="226" y="221"/>
                    <a:pt x="226" y="221"/>
                  </a:cubicBezTo>
                  <a:cubicBezTo>
                    <a:pt x="218" y="219"/>
                    <a:pt x="218" y="219"/>
                    <a:pt x="218" y="219"/>
                  </a:cubicBezTo>
                  <a:cubicBezTo>
                    <a:pt x="213" y="223"/>
                    <a:pt x="213" y="223"/>
                    <a:pt x="213" y="223"/>
                  </a:cubicBezTo>
                  <a:cubicBezTo>
                    <a:pt x="216" y="230"/>
                    <a:pt x="216" y="230"/>
                    <a:pt x="216" y="230"/>
                  </a:cubicBezTo>
                  <a:cubicBezTo>
                    <a:pt x="208" y="227"/>
                    <a:pt x="208" y="227"/>
                    <a:pt x="208" y="227"/>
                  </a:cubicBezTo>
                  <a:cubicBezTo>
                    <a:pt x="203" y="230"/>
                    <a:pt x="203" y="230"/>
                    <a:pt x="203" y="230"/>
                  </a:cubicBezTo>
                  <a:cubicBezTo>
                    <a:pt x="205" y="238"/>
                    <a:pt x="205" y="238"/>
                    <a:pt x="205" y="238"/>
                  </a:cubicBezTo>
                  <a:cubicBezTo>
                    <a:pt x="198" y="234"/>
                    <a:pt x="198" y="234"/>
                    <a:pt x="198" y="234"/>
                  </a:cubicBezTo>
                  <a:cubicBezTo>
                    <a:pt x="192" y="237"/>
                    <a:pt x="192" y="237"/>
                    <a:pt x="192" y="237"/>
                  </a:cubicBezTo>
                  <a:cubicBezTo>
                    <a:pt x="193" y="245"/>
                    <a:pt x="193" y="245"/>
                    <a:pt x="193" y="245"/>
                  </a:cubicBezTo>
                  <a:cubicBezTo>
                    <a:pt x="187" y="240"/>
                    <a:pt x="187" y="240"/>
                    <a:pt x="187" y="240"/>
                  </a:cubicBezTo>
                  <a:cubicBezTo>
                    <a:pt x="181" y="243"/>
                    <a:pt x="181" y="243"/>
                    <a:pt x="181" y="243"/>
                  </a:cubicBezTo>
                  <a:cubicBezTo>
                    <a:pt x="181" y="251"/>
                    <a:pt x="181" y="251"/>
                    <a:pt x="181" y="251"/>
                  </a:cubicBezTo>
                  <a:cubicBezTo>
                    <a:pt x="175" y="245"/>
                    <a:pt x="175" y="245"/>
                    <a:pt x="175" y="245"/>
                  </a:cubicBezTo>
                  <a:cubicBezTo>
                    <a:pt x="169" y="247"/>
                    <a:pt x="169" y="247"/>
                    <a:pt x="169" y="24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3" y="249"/>
                    <a:pt x="163" y="249"/>
                    <a:pt x="163" y="249"/>
                  </a:cubicBezTo>
                  <a:cubicBezTo>
                    <a:pt x="157" y="250"/>
                    <a:pt x="157" y="250"/>
                    <a:pt x="157" y="250"/>
                  </a:cubicBezTo>
                  <a:cubicBezTo>
                    <a:pt x="155" y="259"/>
                    <a:pt x="155" y="259"/>
                    <a:pt x="155" y="259"/>
                  </a:cubicBezTo>
                  <a:cubicBezTo>
                    <a:pt x="150" y="252"/>
                    <a:pt x="150" y="252"/>
                    <a:pt x="150" y="252"/>
                  </a:cubicBezTo>
                  <a:cubicBezTo>
                    <a:pt x="144" y="252"/>
                    <a:pt x="144" y="252"/>
                    <a:pt x="144" y="252"/>
                  </a:cubicBezTo>
                  <a:cubicBezTo>
                    <a:pt x="142" y="260"/>
                    <a:pt x="142" y="260"/>
                    <a:pt x="142" y="260"/>
                  </a:cubicBezTo>
                  <a:cubicBezTo>
                    <a:pt x="138" y="253"/>
                    <a:pt x="138" y="253"/>
                    <a:pt x="138" y="253"/>
                  </a:cubicBezTo>
                  <a:cubicBezTo>
                    <a:pt x="131" y="253"/>
                    <a:pt x="131" y="253"/>
                    <a:pt x="131" y="253"/>
                  </a:cubicBezTo>
                  <a:cubicBezTo>
                    <a:pt x="128" y="261"/>
                    <a:pt x="128" y="261"/>
                    <a:pt x="128" y="26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19" y="252"/>
                    <a:pt x="119" y="252"/>
                    <a:pt x="119" y="252"/>
                  </a:cubicBezTo>
                  <a:cubicBezTo>
                    <a:pt x="115" y="260"/>
                    <a:pt x="115" y="260"/>
                    <a:pt x="115" y="260"/>
                  </a:cubicBezTo>
                  <a:cubicBezTo>
                    <a:pt x="112" y="252"/>
                    <a:pt x="112" y="252"/>
                    <a:pt x="112" y="252"/>
                  </a:cubicBezTo>
                  <a:cubicBezTo>
                    <a:pt x="106" y="250"/>
                    <a:pt x="106" y="250"/>
                    <a:pt x="106" y="250"/>
                  </a:cubicBezTo>
                  <a:cubicBezTo>
                    <a:pt x="102" y="257"/>
                    <a:pt x="102" y="257"/>
                    <a:pt x="102" y="257"/>
                  </a:cubicBezTo>
                  <a:cubicBezTo>
                    <a:pt x="100" y="249"/>
                    <a:pt x="100" y="249"/>
                    <a:pt x="100" y="249"/>
                  </a:cubicBezTo>
                  <a:cubicBezTo>
                    <a:pt x="94" y="247"/>
                    <a:pt x="94" y="247"/>
                    <a:pt x="94" y="247"/>
                  </a:cubicBezTo>
                  <a:cubicBezTo>
                    <a:pt x="89" y="254"/>
                    <a:pt x="89" y="254"/>
                    <a:pt x="89" y="254"/>
                  </a:cubicBezTo>
                  <a:cubicBezTo>
                    <a:pt x="88" y="245"/>
                    <a:pt x="88" y="245"/>
                    <a:pt x="88" y="245"/>
                  </a:cubicBezTo>
                  <a:cubicBezTo>
                    <a:pt x="82" y="243"/>
                    <a:pt x="82" y="243"/>
                    <a:pt x="82" y="243"/>
                  </a:cubicBezTo>
                  <a:cubicBezTo>
                    <a:pt x="76" y="249"/>
                    <a:pt x="76" y="249"/>
                    <a:pt x="76" y="249"/>
                  </a:cubicBezTo>
                  <a:cubicBezTo>
                    <a:pt x="76" y="240"/>
                    <a:pt x="76" y="240"/>
                    <a:pt x="76" y="240"/>
                  </a:cubicBezTo>
                  <a:cubicBezTo>
                    <a:pt x="71" y="237"/>
                    <a:pt x="71" y="237"/>
                    <a:pt x="71" y="237"/>
                  </a:cubicBezTo>
                  <a:cubicBezTo>
                    <a:pt x="64" y="242"/>
                    <a:pt x="64" y="242"/>
                    <a:pt x="64" y="242"/>
                  </a:cubicBezTo>
                  <a:cubicBezTo>
                    <a:pt x="65" y="234"/>
                    <a:pt x="65" y="234"/>
                    <a:pt x="65" y="234"/>
                  </a:cubicBezTo>
                  <a:cubicBezTo>
                    <a:pt x="60" y="230"/>
                    <a:pt x="60" y="230"/>
                    <a:pt x="60" y="230"/>
                  </a:cubicBezTo>
                  <a:cubicBezTo>
                    <a:pt x="53" y="235"/>
                    <a:pt x="53" y="235"/>
                    <a:pt x="53" y="235"/>
                  </a:cubicBezTo>
                  <a:cubicBezTo>
                    <a:pt x="55" y="227"/>
                    <a:pt x="55" y="227"/>
                    <a:pt x="55" y="227"/>
                  </a:cubicBezTo>
                  <a:cubicBezTo>
                    <a:pt x="50" y="222"/>
                    <a:pt x="50" y="222"/>
                    <a:pt x="50" y="222"/>
                  </a:cubicBezTo>
                  <a:cubicBezTo>
                    <a:pt x="43" y="226"/>
                    <a:pt x="43" y="226"/>
                    <a:pt x="43" y="226"/>
                  </a:cubicBezTo>
                  <a:cubicBezTo>
                    <a:pt x="45" y="218"/>
                    <a:pt x="45" y="218"/>
                    <a:pt x="45" y="218"/>
                  </a:cubicBezTo>
                  <a:cubicBezTo>
                    <a:pt x="41" y="213"/>
                    <a:pt x="41" y="213"/>
                    <a:pt x="41" y="213"/>
                  </a:cubicBezTo>
                  <a:cubicBezTo>
                    <a:pt x="33" y="217"/>
                    <a:pt x="33" y="217"/>
                    <a:pt x="33" y="217"/>
                  </a:cubicBezTo>
                  <a:cubicBezTo>
                    <a:pt x="37" y="209"/>
                    <a:pt x="37" y="209"/>
                    <a:pt x="37" y="209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25" y="206"/>
                    <a:pt x="25" y="206"/>
                    <a:pt x="25" y="206"/>
                  </a:cubicBezTo>
                  <a:cubicBezTo>
                    <a:pt x="29" y="199"/>
                    <a:pt x="29" y="199"/>
                    <a:pt x="29" y="199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18" y="195"/>
                    <a:pt x="18" y="195"/>
                    <a:pt x="18" y="195"/>
                  </a:cubicBezTo>
                  <a:cubicBezTo>
                    <a:pt x="22" y="188"/>
                    <a:pt x="22" y="188"/>
                    <a:pt x="22" y="188"/>
                  </a:cubicBezTo>
                  <a:cubicBezTo>
                    <a:pt x="20" y="182"/>
                    <a:pt x="20" y="182"/>
                    <a:pt x="20" y="182"/>
                  </a:cubicBezTo>
                  <a:cubicBezTo>
                    <a:pt x="11" y="183"/>
                    <a:pt x="11" y="183"/>
                    <a:pt x="11" y="183"/>
                  </a:cubicBezTo>
                  <a:cubicBezTo>
                    <a:pt x="17" y="176"/>
                    <a:pt x="17" y="176"/>
                    <a:pt x="17" y="176"/>
                  </a:cubicBezTo>
                  <a:cubicBezTo>
                    <a:pt x="15" y="170"/>
                    <a:pt x="15" y="170"/>
                    <a:pt x="15" y="170"/>
                  </a:cubicBezTo>
                  <a:cubicBezTo>
                    <a:pt x="7" y="170"/>
                    <a:pt x="7" y="170"/>
                    <a:pt x="7" y="170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1" y="158"/>
                    <a:pt x="11" y="158"/>
                    <a:pt x="11" y="158"/>
                  </a:cubicBezTo>
                  <a:cubicBezTo>
                    <a:pt x="3" y="157"/>
                    <a:pt x="3" y="157"/>
                    <a:pt x="3" y="157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9" y="146"/>
                    <a:pt x="9" y="146"/>
                    <a:pt x="9" y="146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8" y="140"/>
                    <a:pt x="8" y="140"/>
                    <a:pt x="8" y="140"/>
                  </a:cubicBezTo>
                  <a:cubicBezTo>
                    <a:pt x="8" y="133"/>
                    <a:pt x="8" y="133"/>
                    <a:pt x="8" y="133"/>
                  </a:cubicBezTo>
                  <a:lnTo>
                    <a:pt x="0" y="131"/>
                  </a:lnTo>
                  <a:close/>
                  <a:moveTo>
                    <a:pt x="113" y="47"/>
                  </a:moveTo>
                  <a:cubicBezTo>
                    <a:pt x="106" y="48"/>
                    <a:pt x="99" y="51"/>
                    <a:pt x="93" y="54"/>
                  </a:cubicBezTo>
                  <a:cubicBezTo>
                    <a:pt x="67" y="67"/>
                    <a:pt x="51" y="91"/>
                    <a:pt x="46" y="117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08" y="118"/>
                    <a:pt x="113" y="111"/>
                    <a:pt x="120" y="108"/>
                  </a:cubicBezTo>
                  <a:cubicBezTo>
                    <a:pt x="121" y="107"/>
                    <a:pt x="122" y="107"/>
                    <a:pt x="123" y="107"/>
                  </a:cubicBezTo>
                  <a:cubicBezTo>
                    <a:pt x="123" y="105"/>
                    <a:pt x="123" y="105"/>
                    <a:pt x="123" y="105"/>
                  </a:cubicBezTo>
                  <a:lnTo>
                    <a:pt x="113" y="47"/>
                  </a:lnTo>
                  <a:close/>
                  <a:moveTo>
                    <a:pt x="118" y="46"/>
                  </a:moveTo>
                  <a:cubicBezTo>
                    <a:pt x="129" y="105"/>
                    <a:pt x="129" y="105"/>
                    <a:pt x="129" y="105"/>
                  </a:cubicBezTo>
                  <a:cubicBezTo>
                    <a:pt x="138" y="104"/>
                    <a:pt x="147" y="108"/>
                    <a:pt x="152" y="115"/>
                  </a:cubicBezTo>
                  <a:cubicBezTo>
                    <a:pt x="154" y="114"/>
                    <a:pt x="154" y="114"/>
                    <a:pt x="154" y="114"/>
                  </a:cubicBezTo>
                  <a:cubicBezTo>
                    <a:pt x="206" y="87"/>
                    <a:pt x="206" y="87"/>
                    <a:pt x="206" y="87"/>
                  </a:cubicBezTo>
                  <a:cubicBezTo>
                    <a:pt x="187" y="56"/>
                    <a:pt x="152" y="40"/>
                    <a:pt x="118" y="46"/>
                  </a:cubicBezTo>
                  <a:close/>
                  <a:moveTo>
                    <a:pt x="209" y="92"/>
                  </a:moveTo>
                  <a:cubicBezTo>
                    <a:pt x="208" y="91"/>
                    <a:pt x="208" y="91"/>
                    <a:pt x="208" y="91"/>
                  </a:cubicBezTo>
                  <a:cubicBezTo>
                    <a:pt x="155" y="120"/>
                    <a:pt x="155" y="120"/>
                    <a:pt x="155" y="120"/>
                  </a:cubicBezTo>
                  <a:cubicBezTo>
                    <a:pt x="159" y="129"/>
                    <a:pt x="157" y="138"/>
                    <a:pt x="152" y="145"/>
                  </a:cubicBezTo>
                  <a:cubicBezTo>
                    <a:pt x="154" y="146"/>
                    <a:pt x="154" y="146"/>
                    <a:pt x="154" y="146"/>
                  </a:cubicBezTo>
                  <a:cubicBezTo>
                    <a:pt x="196" y="187"/>
                    <a:pt x="196" y="187"/>
                    <a:pt x="196" y="187"/>
                  </a:cubicBezTo>
                  <a:cubicBezTo>
                    <a:pt x="219" y="162"/>
                    <a:pt x="225" y="124"/>
                    <a:pt x="209" y="92"/>
                  </a:cubicBezTo>
                  <a:close/>
                  <a:moveTo>
                    <a:pt x="170" y="207"/>
                  </a:moveTo>
                  <a:cubicBezTo>
                    <a:pt x="179" y="203"/>
                    <a:pt x="186" y="197"/>
                    <a:pt x="193" y="191"/>
                  </a:cubicBezTo>
                  <a:cubicBezTo>
                    <a:pt x="148" y="149"/>
                    <a:pt x="148" y="149"/>
                    <a:pt x="148" y="149"/>
                  </a:cubicBezTo>
                  <a:cubicBezTo>
                    <a:pt x="147" y="151"/>
                    <a:pt x="145" y="152"/>
                    <a:pt x="143" y="153"/>
                  </a:cubicBezTo>
                  <a:cubicBezTo>
                    <a:pt x="137" y="156"/>
                    <a:pt x="130" y="156"/>
                    <a:pt x="124" y="155"/>
                  </a:cubicBezTo>
                  <a:cubicBezTo>
                    <a:pt x="124" y="157"/>
                    <a:pt x="124" y="157"/>
                    <a:pt x="124" y="157"/>
                  </a:cubicBezTo>
                  <a:cubicBezTo>
                    <a:pt x="97" y="209"/>
                    <a:pt x="97" y="209"/>
                    <a:pt x="97" y="209"/>
                  </a:cubicBezTo>
                  <a:cubicBezTo>
                    <a:pt x="120" y="219"/>
                    <a:pt x="147" y="219"/>
                    <a:pt x="170" y="207"/>
                  </a:cubicBezTo>
                  <a:close/>
                  <a:moveTo>
                    <a:pt x="54" y="169"/>
                  </a:moveTo>
                  <a:cubicBezTo>
                    <a:pt x="63" y="186"/>
                    <a:pt x="77" y="199"/>
                    <a:pt x="93" y="207"/>
                  </a:cubicBezTo>
                  <a:cubicBezTo>
                    <a:pt x="119" y="152"/>
                    <a:pt x="119" y="152"/>
                    <a:pt x="119" y="152"/>
                  </a:cubicBezTo>
                  <a:cubicBezTo>
                    <a:pt x="115" y="150"/>
                    <a:pt x="111" y="146"/>
                    <a:pt x="109" y="142"/>
                  </a:cubicBezTo>
                  <a:cubicBezTo>
                    <a:pt x="107" y="138"/>
                    <a:pt x="106" y="134"/>
                    <a:pt x="106" y="131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44" y="138"/>
                    <a:pt x="47" y="154"/>
                    <a:pt x="54" y="169"/>
                  </a:cubicBezTo>
                  <a:close/>
                </a:path>
              </a:pathLst>
            </a:custGeom>
            <a:solidFill>
              <a:schemeClr val="bg1">
                <a:alpha val="1803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126" name="组合 159"/>
          <p:cNvGrpSpPr/>
          <p:nvPr/>
        </p:nvGrpSpPr>
        <p:grpSpPr bwMode="auto">
          <a:xfrm>
            <a:off x="6148388" y="1720850"/>
            <a:ext cx="5195887" cy="4343400"/>
            <a:chOff x="5620352" y="1626484"/>
            <a:chExt cx="5195663" cy="4343831"/>
          </a:xfrm>
        </p:grpSpPr>
        <p:grpSp>
          <p:nvGrpSpPr>
            <p:cNvPr id="5182" name="组合 16"/>
            <p:cNvGrpSpPr/>
            <p:nvPr/>
          </p:nvGrpSpPr>
          <p:grpSpPr bwMode="auto">
            <a:xfrm>
              <a:off x="6214510" y="2729238"/>
              <a:ext cx="2629004" cy="672720"/>
              <a:chOff x="5612343" y="2852234"/>
              <a:chExt cx="2629004" cy="672720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5692843" y="2949749"/>
                <a:ext cx="576238" cy="574732"/>
              </a:xfrm>
              <a:prstGeom prst="rect">
                <a:avLst/>
              </a:prstGeom>
              <a:solidFill>
                <a:schemeClr val="tx1">
                  <a:alpha val="2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5611884" y="2862428"/>
                <a:ext cx="576237" cy="574732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400" b="1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一</a:t>
                </a: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6396014" y="2852234"/>
                <a:ext cx="1845333" cy="58477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>
                  <a:defRPr sz="3200" b="1">
                    <a:solidFill>
                      <a:schemeClr val="tx1">
                        <a:alpha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chemeClr val="bg1">
                        <a:alpha val="75000"/>
                      </a:schemeClr>
                    </a:solidFill>
                    <a:sym typeface="+mn-ea"/>
                  </a:rPr>
                  <a:t>选题意义</a:t>
                </a:r>
              </a:p>
            </p:txBody>
          </p:sp>
        </p:grpSp>
        <p:grpSp>
          <p:nvGrpSpPr>
            <p:cNvPr id="5183" name="组合 20"/>
            <p:cNvGrpSpPr/>
            <p:nvPr/>
          </p:nvGrpSpPr>
          <p:grpSpPr bwMode="auto">
            <a:xfrm>
              <a:off x="6214510" y="3576582"/>
              <a:ext cx="4107729" cy="672720"/>
              <a:chOff x="5612343" y="2852234"/>
              <a:chExt cx="4107729" cy="672720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5692843" y="2948627"/>
                <a:ext cx="576238" cy="576319"/>
              </a:xfrm>
              <a:prstGeom prst="rect">
                <a:avLst/>
              </a:prstGeom>
              <a:solidFill>
                <a:schemeClr val="tx1">
                  <a:alpha val="2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5611884" y="2861305"/>
                <a:ext cx="576237" cy="576320"/>
              </a:xfrm>
              <a:prstGeom prst="rect">
                <a:avLst/>
              </a:prstGeom>
              <a:solidFill>
                <a:srgbClr val="58D0F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400" b="1" kern="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二</a:t>
                </a: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6396014" y="2852234"/>
                <a:ext cx="3324058" cy="58477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>
                  <a:defRPr sz="3200" b="1">
                    <a:solidFill>
                      <a:schemeClr val="tx1">
                        <a:alpha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chemeClr val="bg1">
                        <a:alpha val="75000"/>
                      </a:schemeClr>
                    </a:solidFill>
                    <a:sym typeface="+mn-ea"/>
                  </a:rPr>
                  <a:t>研究思路与方法</a:t>
                </a:r>
              </a:p>
            </p:txBody>
          </p:sp>
        </p:grpSp>
        <p:grpSp>
          <p:nvGrpSpPr>
            <p:cNvPr id="5184" name="组合 24"/>
            <p:cNvGrpSpPr/>
            <p:nvPr/>
          </p:nvGrpSpPr>
          <p:grpSpPr bwMode="auto">
            <a:xfrm>
              <a:off x="6214510" y="4432701"/>
              <a:ext cx="4601505" cy="672720"/>
              <a:chOff x="5612343" y="2852234"/>
              <a:chExt cx="4601505" cy="672720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5692843" y="2949843"/>
                <a:ext cx="576238" cy="574732"/>
              </a:xfrm>
              <a:prstGeom prst="rect">
                <a:avLst/>
              </a:prstGeom>
              <a:solidFill>
                <a:schemeClr val="tx1">
                  <a:alpha val="2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5611884" y="2862521"/>
                <a:ext cx="576237" cy="574732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400" b="1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三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6396014" y="2852234"/>
                <a:ext cx="3817834" cy="58477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>
                  <a:defRPr sz="3200" b="1">
                    <a:solidFill>
                      <a:schemeClr val="tx1">
                        <a:alpha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chemeClr val="bg1">
                        <a:alpha val="75000"/>
                      </a:schemeClr>
                    </a:solidFill>
                    <a:sym typeface="+mn-ea"/>
                  </a:rPr>
                  <a:t>研究成果现实意义</a:t>
                </a:r>
              </a:p>
            </p:txBody>
          </p:sp>
        </p:grpSp>
        <p:grpSp>
          <p:nvGrpSpPr>
            <p:cNvPr id="5185" name="组合 28"/>
            <p:cNvGrpSpPr/>
            <p:nvPr/>
          </p:nvGrpSpPr>
          <p:grpSpPr bwMode="auto">
            <a:xfrm>
              <a:off x="6214510" y="5297595"/>
              <a:ext cx="2827569" cy="672720"/>
              <a:chOff x="5612343" y="2852234"/>
              <a:chExt cx="2827569" cy="672720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5692843" y="2948635"/>
                <a:ext cx="576238" cy="576319"/>
              </a:xfrm>
              <a:prstGeom prst="rect">
                <a:avLst/>
              </a:prstGeom>
              <a:solidFill>
                <a:schemeClr val="tx1">
                  <a:alpha val="2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5611884" y="2861313"/>
                <a:ext cx="576237" cy="576320"/>
              </a:xfrm>
              <a:prstGeom prst="rect">
                <a:avLst/>
              </a:prstGeom>
              <a:solidFill>
                <a:srgbClr val="58D0F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400" b="1" kern="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四</a:t>
                </a: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6396014" y="2852234"/>
                <a:ext cx="2043898" cy="58477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>
                  <a:defRPr sz="3200" b="1">
                    <a:solidFill>
                      <a:schemeClr val="tx1">
                        <a:alpha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chemeClr val="bg1">
                        <a:alpha val="75000"/>
                      </a:schemeClr>
                    </a:solidFill>
                    <a:sym typeface="+mn-ea"/>
                  </a:rPr>
                  <a:t>感恩致谢</a:t>
                </a:r>
              </a:p>
            </p:txBody>
          </p:sp>
        </p:grpSp>
        <p:grpSp>
          <p:nvGrpSpPr>
            <p:cNvPr id="5186" name="组合 32"/>
            <p:cNvGrpSpPr/>
            <p:nvPr/>
          </p:nvGrpSpPr>
          <p:grpSpPr bwMode="auto">
            <a:xfrm>
              <a:off x="5620352" y="1626484"/>
              <a:ext cx="3239369" cy="928130"/>
              <a:chOff x="5650778" y="1847088"/>
              <a:chExt cx="3239369" cy="928130"/>
            </a:xfrm>
          </p:grpSpPr>
          <p:cxnSp>
            <p:nvCxnSpPr>
              <p:cNvPr id="34" name="直接连接符 33"/>
              <p:cNvCxnSpPr/>
              <p:nvPr/>
            </p:nvCxnSpPr>
            <p:spPr>
              <a:xfrm>
                <a:off x="5650778" y="2505966"/>
                <a:ext cx="3239947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5961915" y="1993152"/>
                <a:ext cx="0" cy="78271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89" name="文本框 35"/>
              <p:cNvSpPr txBox="1">
                <a:spLocks noChangeArrowheads="1"/>
              </p:cNvSpPr>
              <p:nvPr/>
            </p:nvSpPr>
            <p:spPr bwMode="auto">
              <a:xfrm>
                <a:off x="6058563" y="1847088"/>
                <a:ext cx="106461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32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目录</a:t>
                </a: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6927899" y="2038105"/>
                <a:ext cx="1845333" cy="3693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>
                  <a:defRPr sz="3200" b="1">
                    <a:solidFill>
                      <a:schemeClr val="tx1">
                        <a:alpha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800" dirty="0">
                    <a:solidFill>
                      <a:prstClr val="black">
                        <a:alpha val="75000"/>
                      </a:prstClr>
                    </a:solidFill>
                    <a:sym typeface="+mn-ea"/>
                  </a:rPr>
                  <a:t>Contents</a:t>
                </a:r>
                <a:endParaRPr lang="zh-CN" altLang="en-US" sz="1800" dirty="0">
                  <a:solidFill>
                    <a:srgbClr val="AC30C2">
                      <a:alpha val="75000"/>
                    </a:srgbClr>
                  </a:solidFill>
                  <a:sym typeface="+mn-ea"/>
                </a:endParaRPr>
              </a:p>
            </p:txBody>
          </p:sp>
        </p:grpSp>
      </p:grpSp>
      <p:grpSp>
        <p:nvGrpSpPr>
          <p:cNvPr id="5127" name="组合 158"/>
          <p:cNvGrpSpPr/>
          <p:nvPr/>
        </p:nvGrpSpPr>
        <p:grpSpPr bwMode="auto">
          <a:xfrm>
            <a:off x="3198813" y="4784725"/>
            <a:ext cx="2047875" cy="1609725"/>
            <a:chOff x="637872" y="3976078"/>
            <a:chExt cx="3208568" cy="2522538"/>
          </a:xfrm>
        </p:grpSpPr>
        <p:sp>
          <p:nvSpPr>
            <p:cNvPr id="5128" name="Freeform 157"/>
            <p:cNvSpPr>
              <a:spLocks noChangeArrowheads="1"/>
            </p:cNvSpPr>
            <p:nvPr/>
          </p:nvSpPr>
          <p:spPr bwMode="auto">
            <a:xfrm>
              <a:off x="3043411" y="4350116"/>
              <a:ext cx="803029" cy="1480196"/>
            </a:xfrm>
            <a:custGeom>
              <a:avLst/>
              <a:gdLst>
                <a:gd name="T0" fmla="*/ 803029 w 330"/>
                <a:gd name="T1" fmla="*/ 1382815 h 608"/>
                <a:gd name="T2" fmla="*/ 566987 w 330"/>
                <a:gd name="T3" fmla="*/ 0 h 608"/>
                <a:gd name="T4" fmla="*/ 401515 w 330"/>
                <a:gd name="T5" fmla="*/ 63298 h 608"/>
                <a:gd name="T6" fmla="*/ 236042 w 330"/>
                <a:gd name="T7" fmla="*/ 0 h 608"/>
                <a:gd name="T8" fmla="*/ 0 w 330"/>
                <a:gd name="T9" fmla="*/ 1382815 h 608"/>
                <a:gd name="T10" fmla="*/ 2433 w 330"/>
                <a:gd name="T11" fmla="*/ 1382815 h 608"/>
                <a:gd name="T12" fmla="*/ 0 w 330"/>
                <a:gd name="T13" fmla="*/ 1385249 h 608"/>
                <a:gd name="T14" fmla="*/ 401515 w 330"/>
                <a:gd name="T15" fmla="*/ 1480196 h 608"/>
                <a:gd name="T16" fmla="*/ 803029 w 330"/>
                <a:gd name="T17" fmla="*/ 1385249 h 608"/>
                <a:gd name="T18" fmla="*/ 803029 w 330"/>
                <a:gd name="T19" fmla="*/ 1382815 h 6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0" h="608">
                  <a:moveTo>
                    <a:pt x="330" y="568"/>
                  </a:moveTo>
                  <a:cubicBezTo>
                    <a:pt x="233" y="0"/>
                    <a:pt x="233" y="0"/>
                    <a:pt x="233" y="0"/>
                  </a:cubicBezTo>
                  <a:cubicBezTo>
                    <a:pt x="165" y="26"/>
                    <a:pt x="165" y="26"/>
                    <a:pt x="165" y="26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1" y="568"/>
                    <a:pt x="1" y="568"/>
                    <a:pt x="1" y="568"/>
                  </a:cubicBezTo>
                  <a:cubicBezTo>
                    <a:pt x="0" y="568"/>
                    <a:pt x="0" y="569"/>
                    <a:pt x="0" y="569"/>
                  </a:cubicBezTo>
                  <a:cubicBezTo>
                    <a:pt x="0" y="590"/>
                    <a:pt x="74" y="608"/>
                    <a:pt x="165" y="608"/>
                  </a:cubicBezTo>
                  <a:cubicBezTo>
                    <a:pt x="256" y="608"/>
                    <a:pt x="330" y="590"/>
                    <a:pt x="330" y="569"/>
                  </a:cubicBezTo>
                  <a:cubicBezTo>
                    <a:pt x="330" y="569"/>
                    <a:pt x="330" y="568"/>
                    <a:pt x="330" y="5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9" name="Oval 158"/>
            <p:cNvSpPr>
              <a:spLocks noChangeArrowheads="1"/>
            </p:cNvSpPr>
            <p:nvPr/>
          </p:nvSpPr>
          <p:spPr bwMode="auto">
            <a:xfrm>
              <a:off x="3291588" y="4577020"/>
              <a:ext cx="319084" cy="72681"/>
            </a:xfrm>
            <a:prstGeom prst="ellipse">
              <a:avLst/>
            </a:prstGeom>
            <a:solidFill>
              <a:srgbClr val="8FE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30" name="Rectangle 159"/>
            <p:cNvSpPr>
              <a:spLocks noChangeArrowheads="1"/>
            </p:cNvSpPr>
            <p:nvPr/>
          </p:nvSpPr>
          <p:spPr bwMode="auto">
            <a:xfrm>
              <a:off x="3277406" y="4110804"/>
              <a:ext cx="336811" cy="6363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31" name="Rectangle 160"/>
            <p:cNvSpPr>
              <a:spLocks noChangeArrowheads="1"/>
            </p:cNvSpPr>
            <p:nvPr/>
          </p:nvSpPr>
          <p:spPr bwMode="auto">
            <a:xfrm>
              <a:off x="3318179" y="4110804"/>
              <a:ext cx="255267" cy="636396"/>
            </a:xfrm>
            <a:prstGeom prst="rect">
              <a:avLst/>
            </a:prstGeom>
            <a:solidFill>
              <a:srgbClr val="8FE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32" name="Freeform 161"/>
            <p:cNvSpPr>
              <a:spLocks noChangeArrowheads="1"/>
            </p:cNvSpPr>
            <p:nvPr/>
          </p:nvSpPr>
          <p:spPr bwMode="auto">
            <a:xfrm>
              <a:off x="3211817" y="3976078"/>
              <a:ext cx="466218" cy="209177"/>
            </a:xfrm>
            <a:custGeom>
              <a:avLst/>
              <a:gdLst>
                <a:gd name="T0" fmla="*/ 466218 w 192"/>
                <a:gd name="T1" fmla="*/ 160531 h 86"/>
                <a:gd name="T2" fmla="*/ 233109 w 192"/>
                <a:gd name="T3" fmla="*/ 209177 h 86"/>
                <a:gd name="T4" fmla="*/ 233109 w 192"/>
                <a:gd name="T5" fmla="*/ 209177 h 86"/>
                <a:gd name="T6" fmla="*/ 0 w 192"/>
                <a:gd name="T7" fmla="*/ 160531 h 86"/>
                <a:gd name="T8" fmla="*/ 0 w 192"/>
                <a:gd name="T9" fmla="*/ 48646 h 86"/>
                <a:gd name="T10" fmla="*/ 233109 w 192"/>
                <a:gd name="T11" fmla="*/ 0 h 86"/>
                <a:gd name="T12" fmla="*/ 233109 w 192"/>
                <a:gd name="T13" fmla="*/ 0 h 86"/>
                <a:gd name="T14" fmla="*/ 466218 w 192"/>
                <a:gd name="T15" fmla="*/ 48646 h 86"/>
                <a:gd name="T16" fmla="*/ 466218 w 192"/>
                <a:gd name="T17" fmla="*/ 160531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2" h="86">
                  <a:moveTo>
                    <a:pt x="192" y="66"/>
                  </a:moveTo>
                  <a:cubicBezTo>
                    <a:pt x="192" y="77"/>
                    <a:pt x="149" y="86"/>
                    <a:pt x="96" y="86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43" y="86"/>
                    <a:pt x="0" y="77"/>
                    <a:pt x="0" y="6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43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49" y="0"/>
                    <a:pt x="192" y="9"/>
                    <a:pt x="192" y="20"/>
                  </a:cubicBezTo>
                  <a:lnTo>
                    <a:pt x="192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3" name="Freeform 162"/>
            <p:cNvSpPr>
              <a:spLocks noChangeArrowheads="1"/>
            </p:cNvSpPr>
            <p:nvPr/>
          </p:nvSpPr>
          <p:spPr bwMode="auto">
            <a:xfrm>
              <a:off x="3238407" y="3990261"/>
              <a:ext cx="414809" cy="163087"/>
            </a:xfrm>
            <a:custGeom>
              <a:avLst/>
              <a:gdLst>
                <a:gd name="T0" fmla="*/ 414809 w 171"/>
                <a:gd name="T1" fmla="*/ 124141 h 67"/>
                <a:gd name="T2" fmla="*/ 206192 w 171"/>
                <a:gd name="T3" fmla="*/ 163087 h 67"/>
                <a:gd name="T4" fmla="*/ 206192 w 171"/>
                <a:gd name="T5" fmla="*/ 163087 h 67"/>
                <a:gd name="T6" fmla="*/ 0 w 171"/>
                <a:gd name="T7" fmla="*/ 124141 h 67"/>
                <a:gd name="T8" fmla="*/ 0 w 171"/>
                <a:gd name="T9" fmla="*/ 38946 h 67"/>
                <a:gd name="T10" fmla="*/ 206192 w 171"/>
                <a:gd name="T11" fmla="*/ 0 h 67"/>
                <a:gd name="T12" fmla="*/ 206192 w 171"/>
                <a:gd name="T13" fmla="*/ 0 h 67"/>
                <a:gd name="T14" fmla="*/ 414809 w 171"/>
                <a:gd name="T15" fmla="*/ 38946 h 67"/>
                <a:gd name="T16" fmla="*/ 414809 w 171"/>
                <a:gd name="T17" fmla="*/ 124141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1" h="67">
                  <a:moveTo>
                    <a:pt x="171" y="51"/>
                  </a:moveTo>
                  <a:cubicBezTo>
                    <a:pt x="171" y="60"/>
                    <a:pt x="132" y="67"/>
                    <a:pt x="85" y="67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38" y="67"/>
                    <a:pt x="0" y="60"/>
                    <a:pt x="0" y="5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38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32" y="0"/>
                    <a:pt x="171" y="7"/>
                    <a:pt x="171" y="16"/>
                  </a:cubicBezTo>
                  <a:lnTo>
                    <a:pt x="171" y="51"/>
                  </a:lnTo>
                  <a:close/>
                </a:path>
              </a:pathLst>
            </a:custGeom>
            <a:solidFill>
              <a:srgbClr val="8FE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4" name="Oval 163"/>
            <p:cNvSpPr>
              <a:spLocks noChangeArrowheads="1"/>
            </p:cNvSpPr>
            <p:nvPr/>
          </p:nvSpPr>
          <p:spPr bwMode="auto">
            <a:xfrm>
              <a:off x="3211817" y="3976078"/>
              <a:ext cx="466218" cy="957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35" name="Oval 164"/>
            <p:cNvSpPr>
              <a:spLocks noChangeArrowheads="1"/>
            </p:cNvSpPr>
            <p:nvPr/>
          </p:nvSpPr>
          <p:spPr bwMode="auto">
            <a:xfrm>
              <a:off x="3264998" y="3995578"/>
              <a:ext cx="361629" cy="46090"/>
            </a:xfrm>
            <a:prstGeom prst="ellipse">
              <a:avLst/>
            </a:prstGeom>
            <a:solidFill>
              <a:srgbClr val="8FE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36" name="Freeform 165"/>
            <p:cNvSpPr>
              <a:spLocks noChangeArrowheads="1"/>
            </p:cNvSpPr>
            <p:nvPr/>
          </p:nvSpPr>
          <p:spPr bwMode="auto">
            <a:xfrm>
              <a:off x="3103683" y="4311117"/>
              <a:ext cx="680713" cy="1455379"/>
            </a:xfrm>
            <a:custGeom>
              <a:avLst/>
              <a:gdLst>
                <a:gd name="T0" fmla="*/ 680713 w 280"/>
                <a:gd name="T1" fmla="*/ 1358029 h 598"/>
                <a:gd name="T2" fmla="*/ 466775 w 280"/>
                <a:gd name="T3" fmla="*/ 0 h 598"/>
                <a:gd name="T4" fmla="*/ 340357 w 280"/>
                <a:gd name="T5" fmla="*/ 60844 h 598"/>
                <a:gd name="T6" fmla="*/ 216369 w 280"/>
                <a:gd name="T7" fmla="*/ 0 h 598"/>
                <a:gd name="T8" fmla="*/ 0 w 280"/>
                <a:gd name="T9" fmla="*/ 1358029 h 598"/>
                <a:gd name="T10" fmla="*/ 0 w 280"/>
                <a:gd name="T11" fmla="*/ 1358029 h 598"/>
                <a:gd name="T12" fmla="*/ 0 w 280"/>
                <a:gd name="T13" fmla="*/ 1362897 h 598"/>
                <a:gd name="T14" fmla="*/ 340357 w 280"/>
                <a:gd name="T15" fmla="*/ 1455379 h 598"/>
                <a:gd name="T16" fmla="*/ 680713 w 280"/>
                <a:gd name="T17" fmla="*/ 1362897 h 598"/>
                <a:gd name="T18" fmla="*/ 680713 w 280"/>
                <a:gd name="T19" fmla="*/ 1358029 h 5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0" h="598">
                  <a:moveTo>
                    <a:pt x="280" y="558"/>
                  </a:moveTo>
                  <a:cubicBezTo>
                    <a:pt x="192" y="0"/>
                    <a:pt x="192" y="0"/>
                    <a:pt x="192" y="0"/>
                  </a:cubicBezTo>
                  <a:cubicBezTo>
                    <a:pt x="140" y="25"/>
                    <a:pt x="140" y="25"/>
                    <a:pt x="140" y="25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9"/>
                    <a:pt x="0" y="559"/>
                    <a:pt x="0" y="560"/>
                  </a:cubicBezTo>
                  <a:cubicBezTo>
                    <a:pt x="0" y="581"/>
                    <a:pt x="63" y="598"/>
                    <a:pt x="140" y="598"/>
                  </a:cubicBezTo>
                  <a:cubicBezTo>
                    <a:pt x="217" y="598"/>
                    <a:pt x="280" y="581"/>
                    <a:pt x="280" y="560"/>
                  </a:cubicBezTo>
                  <a:cubicBezTo>
                    <a:pt x="280" y="559"/>
                    <a:pt x="280" y="559"/>
                    <a:pt x="280" y="558"/>
                  </a:cubicBezTo>
                  <a:close/>
                </a:path>
              </a:pathLst>
            </a:custGeom>
            <a:solidFill>
              <a:srgbClr val="8FE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7" name="Freeform 166"/>
            <p:cNvSpPr>
              <a:spLocks noChangeArrowheads="1"/>
            </p:cNvSpPr>
            <p:nvPr/>
          </p:nvSpPr>
          <p:spPr bwMode="auto">
            <a:xfrm>
              <a:off x="3103683" y="4942194"/>
              <a:ext cx="680713" cy="824301"/>
            </a:xfrm>
            <a:custGeom>
              <a:avLst/>
              <a:gdLst>
                <a:gd name="T0" fmla="*/ 680713 w 280"/>
                <a:gd name="T1" fmla="*/ 727038 h 339"/>
                <a:gd name="T2" fmla="*/ 566450 w 280"/>
                <a:gd name="T3" fmla="*/ 4863 h 339"/>
                <a:gd name="T4" fmla="*/ 342788 w 280"/>
                <a:gd name="T5" fmla="*/ 60789 h 339"/>
                <a:gd name="T6" fmla="*/ 116694 w 280"/>
                <a:gd name="T7" fmla="*/ 0 h 339"/>
                <a:gd name="T8" fmla="*/ 0 w 280"/>
                <a:gd name="T9" fmla="*/ 727038 h 339"/>
                <a:gd name="T10" fmla="*/ 0 w 280"/>
                <a:gd name="T11" fmla="*/ 727038 h 339"/>
                <a:gd name="T12" fmla="*/ 0 w 280"/>
                <a:gd name="T13" fmla="*/ 731901 h 339"/>
                <a:gd name="T14" fmla="*/ 340357 w 280"/>
                <a:gd name="T15" fmla="*/ 824301 h 339"/>
                <a:gd name="T16" fmla="*/ 680713 w 280"/>
                <a:gd name="T17" fmla="*/ 731901 h 339"/>
                <a:gd name="T18" fmla="*/ 680713 w 280"/>
                <a:gd name="T19" fmla="*/ 727038 h 3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0" h="339">
                  <a:moveTo>
                    <a:pt x="280" y="299"/>
                  </a:moveTo>
                  <a:cubicBezTo>
                    <a:pt x="233" y="2"/>
                    <a:pt x="233" y="2"/>
                    <a:pt x="233" y="2"/>
                  </a:cubicBezTo>
                  <a:cubicBezTo>
                    <a:pt x="228" y="15"/>
                    <a:pt x="189" y="25"/>
                    <a:pt x="141" y="25"/>
                  </a:cubicBezTo>
                  <a:cubicBezTo>
                    <a:pt x="90" y="25"/>
                    <a:pt x="48" y="14"/>
                    <a:pt x="48" y="0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00"/>
                    <a:pt x="0" y="300"/>
                    <a:pt x="0" y="301"/>
                  </a:cubicBezTo>
                  <a:cubicBezTo>
                    <a:pt x="0" y="322"/>
                    <a:pt x="63" y="339"/>
                    <a:pt x="140" y="339"/>
                  </a:cubicBezTo>
                  <a:cubicBezTo>
                    <a:pt x="217" y="339"/>
                    <a:pt x="280" y="322"/>
                    <a:pt x="280" y="301"/>
                  </a:cubicBezTo>
                  <a:cubicBezTo>
                    <a:pt x="280" y="300"/>
                    <a:pt x="280" y="300"/>
                    <a:pt x="280" y="299"/>
                  </a:cubicBezTo>
                  <a:close/>
                </a:path>
              </a:pathLst>
            </a:custGeom>
            <a:solidFill>
              <a:srgbClr val="AA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8" name="Freeform 167"/>
            <p:cNvSpPr>
              <a:spLocks noChangeArrowheads="1"/>
            </p:cNvSpPr>
            <p:nvPr/>
          </p:nvSpPr>
          <p:spPr bwMode="auto">
            <a:xfrm>
              <a:off x="3667398" y="4926241"/>
              <a:ext cx="5319" cy="19500"/>
            </a:xfrm>
            <a:custGeom>
              <a:avLst/>
              <a:gdLst>
                <a:gd name="T0" fmla="*/ 5319 w 2"/>
                <a:gd name="T1" fmla="*/ 12188 h 8"/>
                <a:gd name="T2" fmla="*/ 0 w 2"/>
                <a:gd name="T3" fmla="*/ 0 h 8"/>
                <a:gd name="T4" fmla="*/ 2660 w 2"/>
                <a:gd name="T5" fmla="*/ 19500 h 8"/>
                <a:gd name="T6" fmla="*/ 5319 w 2"/>
                <a:gd name="T7" fmla="*/ 12188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8">
                  <a:moveTo>
                    <a:pt x="2" y="5"/>
                  </a:moveTo>
                  <a:cubicBezTo>
                    <a:pt x="2" y="4"/>
                    <a:pt x="1" y="2"/>
                    <a:pt x="0" y="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7"/>
                    <a:pt x="2" y="6"/>
                    <a:pt x="2" y="5"/>
                  </a:cubicBezTo>
                  <a:close/>
                </a:path>
              </a:pathLst>
            </a:custGeom>
            <a:solidFill>
              <a:srgbClr val="66F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9" name="Freeform 168"/>
            <p:cNvSpPr>
              <a:spLocks noChangeArrowheads="1"/>
            </p:cNvSpPr>
            <p:nvPr/>
          </p:nvSpPr>
          <p:spPr bwMode="auto">
            <a:xfrm>
              <a:off x="3220680" y="4935104"/>
              <a:ext cx="0" cy="7091"/>
            </a:xfrm>
            <a:custGeom>
              <a:avLst/>
              <a:gdLst>
                <a:gd name="T0" fmla="*/ 0 w 1"/>
                <a:gd name="T1" fmla="*/ 4727 h 3"/>
                <a:gd name="T2" fmla="*/ 0 w 1"/>
                <a:gd name="T3" fmla="*/ 7091 h 3"/>
                <a:gd name="T4" fmla="*/ 0 w 1"/>
                <a:gd name="T5" fmla="*/ 0 h 3"/>
                <a:gd name="T6" fmla="*/ 0 w 1"/>
                <a:gd name="T7" fmla="*/ 4727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cubicBezTo>
                    <a:pt x="0" y="2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66F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0" name="Freeform 169"/>
            <p:cNvSpPr>
              <a:spLocks noChangeArrowheads="1"/>
            </p:cNvSpPr>
            <p:nvPr/>
          </p:nvSpPr>
          <p:spPr bwMode="auto">
            <a:xfrm>
              <a:off x="3220680" y="4876605"/>
              <a:ext cx="450263" cy="125862"/>
            </a:xfrm>
            <a:custGeom>
              <a:avLst/>
              <a:gdLst>
                <a:gd name="T0" fmla="*/ 226348 w 185"/>
                <a:gd name="T1" fmla="*/ 125862 h 52"/>
                <a:gd name="T2" fmla="*/ 450263 w 185"/>
                <a:gd name="T3" fmla="*/ 70192 h 52"/>
                <a:gd name="T4" fmla="*/ 447829 w 185"/>
                <a:gd name="T5" fmla="*/ 50829 h 52"/>
                <a:gd name="T6" fmla="*/ 226348 w 185"/>
                <a:gd name="T7" fmla="*/ 0 h 52"/>
                <a:gd name="T8" fmla="*/ 0 w 185"/>
                <a:gd name="T9" fmla="*/ 58090 h 52"/>
                <a:gd name="T10" fmla="*/ 0 w 185"/>
                <a:gd name="T11" fmla="*/ 65351 h 52"/>
                <a:gd name="T12" fmla="*/ 226348 w 185"/>
                <a:gd name="T13" fmla="*/ 125862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5" h="52">
                  <a:moveTo>
                    <a:pt x="93" y="52"/>
                  </a:moveTo>
                  <a:cubicBezTo>
                    <a:pt x="141" y="52"/>
                    <a:pt x="180" y="42"/>
                    <a:pt x="185" y="29"/>
                  </a:cubicBezTo>
                  <a:cubicBezTo>
                    <a:pt x="184" y="21"/>
                    <a:pt x="184" y="21"/>
                    <a:pt x="184" y="21"/>
                  </a:cubicBezTo>
                  <a:cubicBezTo>
                    <a:pt x="176" y="9"/>
                    <a:pt x="138" y="0"/>
                    <a:pt x="93" y="0"/>
                  </a:cubicBezTo>
                  <a:cubicBezTo>
                    <a:pt x="45" y="0"/>
                    <a:pt x="5" y="11"/>
                    <a:pt x="0" y="2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42" y="52"/>
                    <a:pt x="93" y="52"/>
                  </a:cubicBezTo>
                  <a:close/>
                </a:path>
              </a:pathLst>
            </a:custGeom>
            <a:solidFill>
              <a:srgbClr val="E15C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1" name="Rectangle 170"/>
            <p:cNvSpPr>
              <a:spLocks noChangeArrowheads="1"/>
            </p:cNvSpPr>
            <p:nvPr/>
          </p:nvSpPr>
          <p:spPr bwMode="auto">
            <a:xfrm>
              <a:off x="2398152" y="4860651"/>
              <a:ext cx="191450" cy="389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42" name="Freeform 171"/>
            <p:cNvSpPr>
              <a:spLocks noChangeArrowheads="1"/>
            </p:cNvSpPr>
            <p:nvPr/>
          </p:nvSpPr>
          <p:spPr bwMode="auto">
            <a:xfrm>
              <a:off x="2194293" y="5138964"/>
              <a:ext cx="599169" cy="517625"/>
            </a:xfrm>
            <a:custGeom>
              <a:avLst/>
              <a:gdLst>
                <a:gd name="T0" fmla="*/ 94606 w 247"/>
                <a:gd name="T1" fmla="*/ 517625 h 213"/>
                <a:gd name="T2" fmla="*/ 504563 w 247"/>
                <a:gd name="T3" fmla="*/ 517625 h 213"/>
                <a:gd name="T4" fmla="*/ 599169 w 247"/>
                <a:gd name="T5" fmla="*/ 298910 h 213"/>
                <a:gd name="T6" fmla="*/ 298372 w 247"/>
                <a:gd name="T7" fmla="*/ 0 h 213"/>
                <a:gd name="T8" fmla="*/ 0 w 247"/>
                <a:gd name="T9" fmla="*/ 298910 h 213"/>
                <a:gd name="T10" fmla="*/ 94606 w 247"/>
                <a:gd name="T11" fmla="*/ 517625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7" h="213">
                  <a:moveTo>
                    <a:pt x="39" y="213"/>
                  </a:moveTo>
                  <a:cubicBezTo>
                    <a:pt x="208" y="213"/>
                    <a:pt x="208" y="213"/>
                    <a:pt x="208" y="213"/>
                  </a:cubicBezTo>
                  <a:cubicBezTo>
                    <a:pt x="232" y="191"/>
                    <a:pt x="247" y="159"/>
                    <a:pt x="247" y="123"/>
                  </a:cubicBezTo>
                  <a:cubicBezTo>
                    <a:pt x="247" y="55"/>
                    <a:pt x="192" y="0"/>
                    <a:pt x="123" y="0"/>
                  </a:cubicBezTo>
                  <a:cubicBezTo>
                    <a:pt x="55" y="0"/>
                    <a:pt x="0" y="55"/>
                    <a:pt x="0" y="123"/>
                  </a:cubicBezTo>
                  <a:cubicBezTo>
                    <a:pt x="0" y="159"/>
                    <a:pt x="15" y="191"/>
                    <a:pt x="39" y="2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3" name="Freeform 172"/>
            <p:cNvSpPr>
              <a:spLocks noChangeArrowheads="1"/>
            </p:cNvSpPr>
            <p:nvPr/>
          </p:nvSpPr>
          <p:spPr bwMode="auto">
            <a:xfrm>
              <a:off x="2240383" y="5185053"/>
              <a:ext cx="506989" cy="471535"/>
            </a:xfrm>
            <a:custGeom>
              <a:avLst/>
              <a:gdLst>
                <a:gd name="T0" fmla="*/ 123715 w 209"/>
                <a:gd name="T1" fmla="*/ 471535 h 194"/>
                <a:gd name="T2" fmla="*/ 380848 w 209"/>
                <a:gd name="T3" fmla="*/ 471535 h 194"/>
                <a:gd name="T4" fmla="*/ 506989 w 209"/>
                <a:gd name="T5" fmla="*/ 252782 h 194"/>
                <a:gd name="T6" fmla="*/ 252282 w 209"/>
                <a:gd name="T7" fmla="*/ 0 h 194"/>
                <a:gd name="T8" fmla="*/ 0 w 209"/>
                <a:gd name="T9" fmla="*/ 252782 h 194"/>
                <a:gd name="T10" fmla="*/ 123715 w 209"/>
                <a:gd name="T11" fmla="*/ 471535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9" h="194">
                  <a:moveTo>
                    <a:pt x="51" y="194"/>
                  </a:moveTo>
                  <a:cubicBezTo>
                    <a:pt x="157" y="194"/>
                    <a:pt x="157" y="194"/>
                    <a:pt x="157" y="194"/>
                  </a:cubicBezTo>
                  <a:cubicBezTo>
                    <a:pt x="188" y="176"/>
                    <a:pt x="209" y="143"/>
                    <a:pt x="209" y="104"/>
                  </a:cubicBezTo>
                  <a:cubicBezTo>
                    <a:pt x="209" y="46"/>
                    <a:pt x="162" y="0"/>
                    <a:pt x="104" y="0"/>
                  </a:cubicBezTo>
                  <a:cubicBezTo>
                    <a:pt x="47" y="0"/>
                    <a:pt x="0" y="46"/>
                    <a:pt x="0" y="104"/>
                  </a:cubicBezTo>
                  <a:cubicBezTo>
                    <a:pt x="0" y="143"/>
                    <a:pt x="21" y="176"/>
                    <a:pt x="51" y="194"/>
                  </a:cubicBezTo>
                  <a:close/>
                </a:path>
              </a:pathLst>
            </a:custGeom>
            <a:solidFill>
              <a:srgbClr val="8FE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4" name="Rectangle 173"/>
            <p:cNvSpPr>
              <a:spLocks noChangeArrowheads="1"/>
            </p:cNvSpPr>
            <p:nvPr/>
          </p:nvSpPr>
          <p:spPr bwMode="auto">
            <a:xfrm>
              <a:off x="2437151" y="4860651"/>
              <a:ext cx="113452" cy="389992"/>
            </a:xfrm>
            <a:prstGeom prst="rect">
              <a:avLst/>
            </a:prstGeom>
            <a:solidFill>
              <a:srgbClr val="8FE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45" name="Freeform 174"/>
            <p:cNvSpPr>
              <a:spLocks noChangeArrowheads="1"/>
            </p:cNvSpPr>
            <p:nvPr/>
          </p:nvSpPr>
          <p:spPr bwMode="auto">
            <a:xfrm>
              <a:off x="2360926" y="4724154"/>
              <a:ext cx="264131" cy="210951"/>
            </a:xfrm>
            <a:custGeom>
              <a:avLst/>
              <a:gdLst>
                <a:gd name="T0" fmla="*/ 264131 w 109"/>
                <a:gd name="T1" fmla="*/ 161893 h 86"/>
                <a:gd name="T2" fmla="*/ 130854 w 109"/>
                <a:gd name="T3" fmla="*/ 210951 h 86"/>
                <a:gd name="T4" fmla="*/ 130854 w 109"/>
                <a:gd name="T5" fmla="*/ 210951 h 86"/>
                <a:gd name="T6" fmla="*/ 0 w 109"/>
                <a:gd name="T7" fmla="*/ 161893 h 86"/>
                <a:gd name="T8" fmla="*/ 0 w 109"/>
                <a:gd name="T9" fmla="*/ 49058 h 86"/>
                <a:gd name="T10" fmla="*/ 130854 w 109"/>
                <a:gd name="T11" fmla="*/ 0 h 86"/>
                <a:gd name="T12" fmla="*/ 130854 w 109"/>
                <a:gd name="T13" fmla="*/ 0 h 86"/>
                <a:gd name="T14" fmla="*/ 264131 w 109"/>
                <a:gd name="T15" fmla="*/ 49058 h 86"/>
                <a:gd name="T16" fmla="*/ 264131 w 109"/>
                <a:gd name="T17" fmla="*/ 161893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" h="86">
                  <a:moveTo>
                    <a:pt x="109" y="66"/>
                  </a:moveTo>
                  <a:cubicBezTo>
                    <a:pt x="109" y="77"/>
                    <a:pt x="85" y="86"/>
                    <a:pt x="54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24" y="86"/>
                    <a:pt x="0" y="77"/>
                    <a:pt x="0" y="6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2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85" y="0"/>
                    <a:pt x="109" y="9"/>
                    <a:pt x="109" y="20"/>
                  </a:cubicBezTo>
                  <a:lnTo>
                    <a:pt x="109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6" name="Freeform 175"/>
            <p:cNvSpPr>
              <a:spLocks noChangeArrowheads="1"/>
            </p:cNvSpPr>
            <p:nvPr/>
          </p:nvSpPr>
          <p:spPr bwMode="auto">
            <a:xfrm>
              <a:off x="2391061" y="4741881"/>
              <a:ext cx="205632" cy="161315"/>
            </a:xfrm>
            <a:custGeom>
              <a:avLst/>
              <a:gdLst>
                <a:gd name="T0" fmla="*/ 205632 w 85"/>
                <a:gd name="T1" fmla="*/ 124652 h 66"/>
                <a:gd name="T2" fmla="*/ 101606 w 85"/>
                <a:gd name="T3" fmla="*/ 161315 h 66"/>
                <a:gd name="T4" fmla="*/ 101606 w 85"/>
                <a:gd name="T5" fmla="*/ 161315 h 66"/>
                <a:gd name="T6" fmla="*/ 0 w 85"/>
                <a:gd name="T7" fmla="*/ 124652 h 66"/>
                <a:gd name="T8" fmla="*/ 0 w 85"/>
                <a:gd name="T9" fmla="*/ 39107 h 66"/>
                <a:gd name="T10" fmla="*/ 101606 w 85"/>
                <a:gd name="T11" fmla="*/ 0 h 66"/>
                <a:gd name="T12" fmla="*/ 101606 w 85"/>
                <a:gd name="T13" fmla="*/ 0 h 66"/>
                <a:gd name="T14" fmla="*/ 205632 w 85"/>
                <a:gd name="T15" fmla="*/ 39107 h 66"/>
                <a:gd name="T16" fmla="*/ 205632 w 85"/>
                <a:gd name="T17" fmla="*/ 124652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" h="66">
                  <a:moveTo>
                    <a:pt x="85" y="51"/>
                  </a:moveTo>
                  <a:cubicBezTo>
                    <a:pt x="85" y="59"/>
                    <a:pt x="66" y="66"/>
                    <a:pt x="42" y="66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19" y="66"/>
                    <a:pt x="0" y="59"/>
                    <a:pt x="0" y="5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19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66" y="0"/>
                    <a:pt x="85" y="7"/>
                    <a:pt x="85" y="16"/>
                  </a:cubicBezTo>
                  <a:lnTo>
                    <a:pt x="85" y="51"/>
                  </a:lnTo>
                  <a:close/>
                </a:path>
              </a:pathLst>
            </a:custGeom>
            <a:solidFill>
              <a:srgbClr val="8FE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7" name="Freeform 176"/>
            <p:cNvSpPr>
              <a:spLocks noChangeArrowheads="1"/>
            </p:cNvSpPr>
            <p:nvPr/>
          </p:nvSpPr>
          <p:spPr bwMode="auto">
            <a:xfrm>
              <a:off x="2242156" y="5346368"/>
              <a:ext cx="503444" cy="93953"/>
            </a:xfrm>
            <a:custGeom>
              <a:avLst/>
              <a:gdLst>
                <a:gd name="T0" fmla="*/ 250506 w 207"/>
                <a:gd name="T1" fmla="*/ 93953 h 39"/>
                <a:gd name="T2" fmla="*/ 503444 w 207"/>
                <a:gd name="T3" fmla="*/ 55408 h 39"/>
                <a:gd name="T4" fmla="*/ 498580 w 207"/>
                <a:gd name="T5" fmla="*/ 36136 h 39"/>
                <a:gd name="T6" fmla="*/ 250506 w 207"/>
                <a:gd name="T7" fmla="*/ 0 h 39"/>
                <a:gd name="T8" fmla="*/ 4864 w 207"/>
                <a:gd name="T9" fmla="*/ 36136 h 39"/>
                <a:gd name="T10" fmla="*/ 0 w 207"/>
                <a:gd name="T11" fmla="*/ 55408 h 39"/>
                <a:gd name="T12" fmla="*/ 250506 w 207"/>
                <a:gd name="T13" fmla="*/ 93953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7" h="39">
                  <a:moveTo>
                    <a:pt x="103" y="39"/>
                  </a:moveTo>
                  <a:cubicBezTo>
                    <a:pt x="155" y="39"/>
                    <a:pt x="197" y="32"/>
                    <a:pt x="207" y="23"/>
                  </a:cubicBezTo>
                  <a:cubicBezTo>
                    <a:pt x="206" y="20"/>
                    <a:pt x="206" y="17"/>
                    <a:pt x="205" y="15"/>
                  </a:cubicBezTo>
                  <a:cubicBezTo>
                    <a:pt x="193" y="6"/>
                    <a:pt x="152" y="0"/>
                    <a:pt x="103" y="0"/>
                  </a:cubicBezTo>
                  <a:cubicBezTo>
                    <a:pt x="55" y="0"/>
                    <a:pt x="14" y="6"/>
                    <a:pt x="2" y="15"/>
                  </a:cubicBezTo>
                  <a:cubicBezTo>
                    <a:pt x="1" y="17"/>
                    <a:pt x="0" y="20"/>
                    <a:pt x="0" y="23"/>
                  </a:cubicBezTo>
                  <a:cubicBezTo>
                    <a:pt x="10" y="32"/>
                    <a:pt x="52" y="39"/>
                    <a:pt x="103" y="39"/>
                  </a:cubicBezTo>
                  <a:close/>
                </a:path>
              </a:pathLst>
            </a:custGeom>
            <a:solidFill>
              <a:srgbClr val="DCE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8" name="Freeform 177"/>
            <p:cNvSpPr>
              <a:spLocks noChangeArrowheads="1"/>
            </p:cNvSpPr>
            <p:nvPr/>
          </p:nvSpPr>
          <p:spPr bwMode="auto">
            <a:xfrm>
              <a:off x="2240383" y="5401322"/>
              <a:ext cx="506989" cy="255267"/>
            </a:xfrm>
            <a:custGeom>
              <a:avLst/>
              <a:gdLst>
                <a:gd name="T0" fmla="*/ 123715 w 209"/>
                <a:gd name="T1" fmla="*/ 255267 h 105"/>
                <a:gd name="T2" fmla="*/ 380848 w 209"/>
                <a:gd name="T3" fmla="*/ 255267 h 105"/>
                <a:gd name="T4" fmla="*/ 506989 w 209"/>
                <a:gd name="T5" fmla="*/ 36467 h 105"/>
                <a:gd name="T6" fmla="*/ 504563 w 209"/>
                <a:gd name="T7" fmla="*/ 0 h 105"/>
                <a:gd name="T8" fmla="*/ 252282 w 209"/>
                <a:gd name="T9" fmla="*/ 38898 h 105"/>
                <a:gd name="T10" fmla="*/ 2426 w 209"/>
                <a:gd name="T11" fmla="*/ 0 h 105"/>
                <a:gd name="T12" fmla="*/ 0 w 209"/>
                <a:gd name="T13" fmla="*/ 36467 h 105"/>
                <a:gd name="T14" fmla="*/ 123715 w 209"/>
                <a:gd name="T15" fmla="*/ 255267 h 1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9" h="105">
                  <a:moveTo>
                    <a:pt x="51" y="105"/>
                  </a:moveTo>
                  <a:cubicBezTo>
                    <a:pt x="157" y="105"/>
                    <a:pt x="157" y="105"/>
                    <a:pt x="157" y="105"/>
                  </a:cubicBezTo>
                  <a:cubicBezTo>
                    <a:pt x="188" y="87"/>
                    <a:pt x="209" y="54"/>
                    <a:pt x="209" y="15"/>
                  </a:cubicBezTo>
                  <a:cubicBezTo>
                    <a:pt x="209" y="10"/>
                    <a:pt x="209" y="5"/>
                    <a:pt x="208" y="0"/>
                  </a:cubicBezTo>
                  <a:cubicBezTo>
                    <a:pt x="198" y="9"/>
                    <a:pt x="156" y="16"/>
                    <a:pt x="104" y="16"/>
                  </a:cubicBezTo>
                  <a:cubicBezTo>
                    <a:pt x="53" y="16"/>
                    <a:pt x="11" y="9"/>
                    <a:pt x="1" y="0"/>
                  </a:cubicBezTo>
                  <a:cubicBezTo>
                    <a:pt x="0" y="5"/>
                    <a:pt x="0" y="10"/>
                    <a:pt x="0" y="15"/>
                  </a:cubicBezTo>
                  <a:cubicBezTo>
                    <a:pt x="0" y="54"/>
                    <a:pt x="21" y="87"/>
                    <a:pt x="51" y="1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9" name="Oval 178"/>
            <p:cNvSpPr>
              <a:spLocks noChangeArrowheads="1"/>
            </p:cNvSpPr>
            <p:nvPr/>
          </p:nvSpPr>
          <p:spPr bwMode="auto">
            <a:xfrm>
              <a:off x="2360926" y="4724154"/>
              <a:ext cx="264131" cy="97498"/>
            </a:xfrm>
            <a:prstGeom prst="ellipse">
              <a:avLst/>
            </a:prstGeom>
            <a:solidFill>
              <a:srgbClr val="334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50" name="Oval 179"/>
            <p:cNvSpPr>
              <a:spLocks noChangeArrowheads="1"/>
            </p:cNvSpPr>
            <p:nvPr/>
          </p:nvSpPr>
          <p:spPr bwMode="auto">
            <a:xfrm>
              <a:off x="2424743" y="4743653"/>
              <a:ext cx="138270" cy="47863"/>
            </a:xfrm>
            <a:prstGeom prst="ellipse">
              <a:avLst/>
            </a:prstGeom>
            <a:solidFill>
              <a:srgbClr val="8FE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51" name="Freeform 180"/>
            <p:cNvSpPr>
              <a:spLocks noChangeArrowheads="1"/>
            </p:cNvSpPr>
            <p:nvPr/>
          </p:nvSpPr>
          <p:spPr bwMode="auto">
            <a:xfrm>
              <a:off x="2288245" y="5601635"/>
              <a:ext cx="432536" cy="54954"/>
            </a:xfrm>
            <a:custGeom>
              <a:avLst/>
              <a:gdLst>
                <a:gd name="T0" fmla="*/ 386446 w 244"/>
                <a:gd name="T1" fmla="*/ 54954 h 31"/>
                <a:gd name="T2" fmla="*/ 0 w 244"/>
                <a:gd name="T3" fmla="*/ 54954 h 31"/>
                <a:gd name="T4" fmla="*/ 0 w 244"/>
                <a:gd name="T5" fmla="*/ 0 h 31"/>
                <a:gd name="T6" fmla="*/ 432536 w 244"/>
                <a:gd name="T7" fmla="*/ 0 h 31"/>
                <a:gd name="T8" fmla="*/ 386446 w 244"/>
                <a:gd name="T9" fmla="*/ 54954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4" h="31">
                  <a:moveTo>
                    <a:pt x="218" y="31"/>
                  </a:moveTo>
                  <a:lnTo>
                    <a:pt x="0" y="31"/>
                  </a:lnTo>
                  <a:lnTo>
                    <a:pt x="0" y="0"/>
                  </a:lnTo>
                  <a:lnTo>
                    <a:pt x="244" y="0"/>
                  </a:lnTo>
                  <a:lnTo>
                    <a:pt x="218" y="31"/>
                  </a:lnTo>
                  <a:close/>
                </a:path>
              </a:pathLst>
            </a:custGeom>
            <a:solidFill>
              <a:srgbClr val="334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2" name="Freeform 181"/>
            <p:cNvSpPr>
              <a:spLocks noChangeArrowheads="1"/>
            </p:cNvSpPr>
            <p:nvPr/>
          </p:nvSpPr>
          <p:spPr bwMode="auto">
            <a:xfrm>
              <a:off x="676871" y="5435002"/>
              <a:ext cx="1393334" cy="563715"/>
            </a:xfrm>
            <a:custGeom>
              <a:avLst/>
              <a:gdLst>
                <a:gd name="T0" fmla="*/ 155997 w 786"/>
                <a:gd name="T1" fmla="*/ 10636 h 318"/>
                <a:gd name="T2" fmla="*/ 0 w 786"/>
                <a:gd name="T3" fmla="*/ 384673 h 318"/>
                <a:gd name="T4" fmla="*/ 51408 w 786"/>
                <a:gd name="T5" fmla="*/ 446718 h 318"/>
                <a:gd name="T6" fmla="*/ 262358 w 786"/>
                <a:gd name="T7" fmla="*/ 514080 h 318"/>
                <a:gd name="T8" fmla="*/ 889890 w 786"/>
                <a:gd name="T9" fmla="*/ 563715 h 318"/>
                <a:gd name="T10" fmla="*/ 1393334 w 786"/>
                <a:gd name="T11" fmla="*/ 411264 h 318"/>
                <a:gd name="T12" fmla="*/ 1207202 w 786"/>
                <a:gd name="T13" fmla="*/ 0 h 318"/>
                <a:gd name="T14" fmla="*/ 155997 w 786"/>
                <a:gd name="T15" fmla="*/ 10636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86" h="318">
                  <a:moveTo>
                    <a:pt x="88" y="6"/>
                  </a:moveTo>
                  <a:lnTo>
                    <a:pt x="0" y="217"/>
                  </a:lnTo>
                  <a:lnTo>
                    <a:pt x="29" y="252"/>
                  </a:lnTo>
                  <a:lnTo>
                    <a:pt x="148" y="290"/>
                  </a:lnTo>
                  <a:lnTo>
                    <a:pt x="502" y="318"/>
                  </a:lnTo>
                  <a:lnTo>
                    <a:pt x="786" y="232"/>
                  </a:lnTo>
                  <a:lnTo>
                    <a:pt x="681" y="0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E8B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3" name="Oval 182"/>
            <p:cNvSpPr>
              <a:spLocks noChangeArrowheads="1"/>
            </p:cNvSpPr>
            <p:nvPr/>
          </p:nvSpPr>
          <p:spPr bwMode="auto">
            <a:xfrm>
              <a:off x="884275" y="5349913"/>
              <a:ext cx="999797" cy="173724"/>
            </a:xfrm>
            <a:prstGeom prst="ellipse">
              <a:avLst/>
            </a:prstGeom>
            <a:solidFill>
              <a:srgbClr val="F0C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54" name="Freeform 183"/>
            <p:cNvSpPr>
              <a:spLocks noEditPoints="1" noChangeArrowheads="1"/>
            </p:cNvSpPr>
            <p:nvPr/>
          </p:nvSpPr>
          <p:spPr bwMode="auto">
            <a:xfrm>
              <a:off x="637872" y="4084213"/>
              <a:ext cx="1481969" cy="1960595"/>
            </a:xfrm>
            <a:custGeom>
              <a:avLst/>
              <a:gdLst>
                <a:gd name="T0" fmla="*/ 1479540 w 610"/>
                <a:gd name="T1" fmla="*/ 1726785 h 805"/>
                <a:gd name="T2" fmla="*/ 1479540 w 610"/>
                <a:gd name="T3" fmla="*/ 1726785 h 805"/>
                <a:gd name="T4" fmla="*/ 945059 w 610"/>
                <a:gd name="T5" fmla="*/ 884094 h 805"/>
                <a:gd name="T6" fmla="*/ 949918 w 610"/>
                <a:gd name="T7" fmla="*/ 326360 h 805"/>
                <a:gd name="T8" fmla="*/ 1030090 w 610"/>
                <a:gd name="T9" fmla="*/ 275214 h 805"/>
                <a:gd name="T10" fmla="*/ 1030090 w 610"/>
                <a:gd name="T11" fmla="*/ 80372 h 805"/>
                <a:gd name="T12" fmla="*/ 1030090 w 610"/>
                <a:gd name="T13" fmla="*/ 80372 h 805"/>
                <a:gd name="T14" fmla="*/ 757991 w 610"/>
                <a:gd name="T15" fmla="*/ 2436 h 805"/>
                <a:gd name="T16" fmla="*/ 483462 w 610"/>
                <a:gd name="T17" fmla="*/ 75501 h 805"/>
                <a:gd name="T18" fmla="*/ 483462 w 610"/>
                <a:gd name="T19" fmla="*/ 75501 h 805"/>
                <a:gd name="T20" fmla="*/ 481033 w 610"/>
                <a:gd name="T21" fmla="*/ 272778 h 805"/>
                <a:gd name="T22" fmla="*/ 481033 w 610"/>
                <a:gd name="T23" fmla="*/ 272778 h 805"/>
                <a:gd name="T24" fmla="*/ 558775 w 610"/>
                <a:gd name="T25" fmla="*/ 323924 h 805"/>
                <a:gd name="T26" fmla="*/ 553916 w 610"/>
                <a:gd name="T27" fmla="*/ 881659 h 805"/>
                <a:gd name="T28" fmla="*/ 4859 w 610"/>
                <a:gd name="T29" fmla="*/ 1712172 h 805"/>
                <a:gd name="T30" fmla="*/ 4859 w 610"/>
                <a:gd name="T31" fmla="*/ 1712172 h 805"/>
                <a:gd name="T32" fmla="*/ 0 w 610"/>
                <a:gd name="T33" fmla="*/ 1734091 h 805"/>
                <a:gd name="T34" fmla="*/ 740985 w 610"/>
                <a:gd name="T35" fmla="*/ 1955724 h 805"/>
                <a:gd name="T36" fmla="*/ 745843 w 610"/>
                <a:gd name="T37" fmla="*/ 1955724 h 805"/>
                <a:gd name="T38" fmla="*/ 753132 w 610"/>
                <a:gd name="T39" fmla="*/ 1955724 h 805"/>
                <a:gd name="T40" fmla="*/ 1481969 w 610"/>
                <a:gd name="T41" fmla="*/ 1748705 h 805"/>
                <a:gd name="T42" fmla="*/ 1479540 w 610"/>
                <a:gd name="T43" fmla="*/ 1726785 h 805"/>
                <a:gd name="T44" fmla="*/ 755561 w 610"/>
                <a:gd name="T45" fmla="*/ 41404 h 805"/>
                <a:gd name="T46" fmla="*/ 949918 w 610"/>
                <a:gd name="T47" fmla="*/ 97421 h 805"/>
                <a:gd name="T48" fmla="*/ 755561 w 610"/>
                <a:gd name="T49" fmla="*/ 153438 h 805"/>
                <a:gd name="T50" fmla="*/ 561205 w 610"/>
                <a:gd name="T51" fmla="*/ 94985 h 805"/>
                <a:gd name="T52" fmla="*/ 755561 w 610"/>
                <a:gd name="T53" fmla="*/ 41404 h 805"/>
                <a:gd name="T54" fmla="*/ 753132 w 610"/>
                <a:gd name="T55" fmla="*/ 1877787 h 805"/>
                <a:gd name="T56" fmla="*/ 750702 w 610"/>
                <a:gd name="T57" fmla="*/ 1877787 h 805"/>
                <a:gd name="T58" fmla="*/ 745843 w 610"/>
                <a:gd name="T59" fmla="*/ 1877787 h 805"/>
                <a:gd name="T60" fmla="*/ 740985 w 610"/>
                <a:gd name="T61" fmla="*/ 1877787 h 805"/>
                <a:gd name="T62" fmla="*/ 80172 w 610"/>
                <a:gd name="T63" fmla="*/ 1734091 h 805"/>
                <a:gd name="T64" fmla="*/ 99608 w 610"/>
                <a:gd name="T65" fmla="*/ 1678074 h 805"/>
                <a:gd name="T66" fmla="*/ 607364 w 610"/>
                <a:gd name="T67" fmla="*/ 940111 h 805"/>
                <a:gd name="T68" fmla="*/ 631659 w 610"/>
                <a:gd name="T69" fmla="*/ 915756 h 805"/>
                <a:gd name="T70" fmla="*/ 631659 w 610"/>
                <a:gd name="T71" fmla="*/ 881659 h 805"/>
                <a:gd name="T72" fmla="*/ 636518 w 610"/>
                <a:gd name="T73" fmla="*/ 338538 h 805"/>
                <a:gd name="T74" fmla="*/ 755561 w 610"/>
                <a:gd name="T75" fmla="*/ 348280 h 805"/>
                <a:gd name="T76" fmla="*/ 872175 w 610"/>
                <a:gd name="T77" fmla="*/ 340973 h 805"/>
                <a:gd name="T78" fmla="*/ 867316 w 610"/>
                <a:gd name="T79" fmla="*/ 884094 h 805"/>
                <a:gd name="T80" fmla="*/ 864887 w 610"/>
                <a:gd name="T81" fmla="*/ 918192 h 805"/>
                <a:gd name="T82" fmla="*/ 891611 w 610"/>
                <a:gd name="T83" fmla="*/ 942547 h 805"/>
                <a:gd name="T84" fmla="*/ 1384791 w 610"/>
                <a:gd name="T85" fmla="*/ 1687817 h 805"/>
                <a:gd name="T86" fmla="*/ 1404226 w 610"/>
                <a:gd name="T87" fmla="*/ 1746269 h 805"/>
                <a:gd name="T88" fmla="*/ 753132 w 610"/>
                <a:gd name="T89" fmla="*/ 1877787 h 80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10" h="805">
                  <a:moveTo>
                    <a:pt x="609" y="709"/>
                  </a:moveTo>
                  <a:cubicBezTo>
                    <a:pt x="609" y="709"/>
                    <a:pt x="609" y="709"/>
                    <a:pt x="609" y="709"/>
                  </a:cubicBezTo>
                  <a:cubicBezTo>
                    <a:pt x="609" y="709"/>
                    <a:pt x="555" y="521"/>
                    <a:pt x="389" y="363"/>
                  </a:cubicBezTo>
                  <a:cubicBezTo>
                    <a:pt x="391" y="134"/>
                    <a:pt x="391" y="134"/>
                    <a:pt x="391" y="134"/>
                  </a:cubicBezTo>
                  <a:cubicBezTo>
                    <a:pt x="411" y="129"/>
                    <a:pt x="423" y="121"/>
                    <a:pt x="424" y="113"/>
                  </a:cubicBezTo>
                  <a:cubicBezTo>
                    <a:pt x="424" y="33"/>
                    <a:pt x="424" y="33"/>
                    <a:pt x="424" y="33"/>
                  </a:cubicBezTo>
                  <a:cubicBezTo>
                    <a:pt x="424" y="33"/>
                    <a:pt x="424" y="33"/>
                    <a:pt x="424" y="33"/>
                  </a:cubicBezTo>
                  <a:cubicBezTo>
                    <a:pt x="424" y="16"/>
                    <a:pt x="374" y="1"/>
                    <a:pt x="312" y="1"/>
                  </a:cubicBezTo>
                  <a:cubicBezTo>
                    <a:pt x="250" y="0"/>
                    <a:pt x="199" y="14"/>
                    <a:pt x="199" y="31"/>
                  </a:cubicBezTo>
                  <a:cubicBezTo>
                    <a:pt x="199" y="31"/>
                    <a:pt x="199" y="31"/>
                    <a:pt x="199" y="31"/>
                  </a:cubicBezTo>
                  <a:cubicBezTo>
                    <a:pt x="198" y="112"/>
                    <a:pt x="198" y="112"/>
                    <a:pt x="198" y="112"/>
                  </a:cubicBezTo>
                  <a:cubicBezTo>
                    <a:pt x="198" y="112"/>
                    <a:pt x="198" y="112"/>
                    <a:pt x="198" y="112"/>
                  </a:cubicBezTo>
                  <a:cubicBezTo>
                    <a:pt x="199" y="120"/>
                    <a:pt x="211" y="127"/>
                    <a:pt x="230" y="133"/>
                  </a:cubicBezTo>
                  <a:cubicBezTo>
                    <a:pt x="228" y="362"/>
                    <a:pt x="228" y="362"/>
                    <a:pt x="228" y="362"/>
                  </a:cubicBezTo>
                  <a:cubicBezTo>
                    <a:pt x="59" y="517"/>
                    <a:pt x="2" y="703"/>
                    <a:pt x="2" y="703"/>
                  </a:cubicBezTo>
                  <a:cubicBezTo>
                    <a:pt x="2" y="703"/>
                    <a:pt x="2" y="703"/>
                    <a:pt x="2" y="703"/>
                  </a:cubicBezTo>
                  <a:cubicBezTo>
                    <a:pt x="1" y="706"/>
                    <a:pt x="0" y="709"/>
                    <a:pt x="0" y="712"/>
                  </a:cubicBezTo>
                  <a:cubicBezTo>
                    <a:pt x="0" y="761"/>
                    <a:pt x="136" y="802"/>
                    <a:pt x="305" y="803"/>
                  </a:cubicBezTo>
                  <a:cubicBezTo>
                    <a:pt x="305" y="803"/>
                    <a:pt x="306" y="803"/>
                    <a:pt x="307" y="803"/>
                  </a:cubicBezTo>
                  <a:cubicBezTo>
                    <a:pt x="308" y="803"/>
                    <a:pt x="309" y="803"/>
                    <a:pt x="310" y="803"/>
                  </a:cubicBezTo>
                  <a:cubicBezTo>
                    <a:pt x="478" y="805"/>
                    <a:pt x="610" y="767"/>
                    <a:pt x="610" y="718"/>
                  </a:cubicBezTo>
                  <a:cubicBezTo>
                    <a:pt x="610" y="715"/>
                    <a:pt x="610" y="712"/>
                    <a:pt x="609" y="709"/>
                  </a:cubicBezTo>
                  <a:close/>
                  <a:moveTo>
                    <a:pt x="311" y="17"/>
                  </a:moveTo>
                  <a:cubicBezTo>
                    <a:pt x="355" y="17"/>
                    <a:pt x="391" y="28"/>
                    <a:pt x="391" y="40"/>
                  </a:cubicBezTo>
                  <a:cubicBezTo>
                    <a:pt x="391" y="53"/>
                    <a:pt x="355" y="63"/>
                    <a:pt x="311" y="63"/>
                  </a:cubicBezTo>
                  <a:cubicBezTo>
                    <a:pt x="266" y="63"/>
                    <a:pt x="231" y="52"/>
                    <a:pt x="231" y="39"/>
                  </a:cubicBezTo>
                  <a:cubicBezTo>
                    <a:pt x="231" y="27"/>
                    <a:pt x="267" y="16"/>
                    <a:pt x="311" y="17"/>
                  </a:cubicBezTo>
                  <a:close/>
                  <a:moveTo>
                    <a:pt x="310" y="771"/>
                  </a:moveTo>
                  <a:cubicBezTo>
                    <a:pt x="310" y="771"/>
                    <a:pt x="309" y="771"/>
                    <a:pt x="309" y="771"/>
                  </a:cubicBezTo>
                  <a:cubicBezTo>
                    <a:pt x="307" y="771"/>
                    <a:pt x="307" y="771"/>
                    <a:pt x="307" y="771"/>
                  </a:cubicBezTo>
                  <a:cubicBezTo>
                    <a:pt x="305" y="771"/>
                    <a:pt x="305" y="771"/>
                    <a:pt x="305" y="771"/>
                  </a:cubicBezTo>
                  <a:cubicBezTo>
                    <a:pt x="145" y="770"/>
                    <a:pt x="45" y="733"/>
                    <a:pt x="33" y="712"/>
                  </a:cubicBezTo>
                  <a:cubicBezTo>
                    <a:pt x="41" y="689"/>
                    <a:pt x="41" y="689"/>
                    <a:pt x="41" y="689"/>
                  </a:cubicBezTo>
                  <a:cubicBezTo>
                    <a:pt x="62" y="635"/>
                    <a:pt x="124" y="501"/>
                    <a:pt x="250" y="386"/>
                  </a:cubicBezTo>
                  <a:cubicBezTo>
                    <a:pt x="260" y="376"/>
                    <a:pt x="260" y="376"/>
                    <a:pt x="260" y="376"/>
                  </a:cubicBezTo>
                  <a:cubicBezTo>
                    <a:pt x="260" y="362"/>
                    <a:pt x="260" y="362"/>
                    <a:pt x="260" y="362"/>
                  </a:cubicBezTo>
                  <a:cubicBezTo>
                    <a:pt x="262" y="139"/>
                    <a:pt x="262" y="139"/>
                    <a:pt x="262" y="139"/>
                  </a:cubicBezTo>
                  <a:cubicBezTo>
                    <a:pt x="277" y="142"/>
                    <a:pt x="293" y="143"/>
                    <a:pt x="311" y="143"/>
                  </a:cubicBezTo>
                  <a:cubicBezTo>
                    <a:pt x="328" y="143"/>
                    <a:pt x="344" y="142"/>
                    <a:pt x="359" y="140"/>
                  </a:cubicBezTo>
                  <a:cubicBezTo>
                    <a:pt x="357" y="363"/>
                    <a:pt x="357" y="363"/>
                    <a:pt x="357" y="363"/>
                  </a:cubicBezTo>
                  <a:cubicBezTo>
                    <a:pt x="356" y="377"/>
                    <a:pt x="356" y="377"/>
                    <a:pt x="356" y="377"/>
                  </a:cubicBezTo>
                  <a:cubicBezTo>
                    <a:pt x="367" y="387"/>
                    <a:pt x="367" y="387"/>
                    <a:pt x="367" y="387"/>
                  </a:cubicBezTo>
                  <a:cubicBezTo>
                    <a:pt x="490" y="503"/>
                    <a:pt x="549" y="639"/>
                    <a:pt x="570" y="693"/>
                  </a:cubicBezTo>
                  <a:cubicBezTo>
                    <a:pt x="578" y="717"/>
                    <a:pt x="578" y="717"/>
                    <a:pt x="578" y="717"/>
                  </a:cubicBezTo>
                  <a:cubicBezTo>
                    <a:pt x="568" y="734"/>
                    <a:pt x="479" y="773"/>
                    <a:pt x="310" y="7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5" name="Rectangle 187"/>
            <p:cNvSpPr>
              <a:spLocks noChangeArrowheads="1"/>
            </p:cNvSpPr>
            <p:nvPr/>
          </p:nvSpPr>
          <p:spPr bwMode="auto">
            <a:xfrm>
              <a:off x="1717439" y="4665655"/>
              <a:ext cx="386446" cy="776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56" name="Oval 188"/>
            <p:cNvSpPr>
              <a:spLocks noChangeArrowheads="1"/>
            </p:cNvSpPr>
            <p:nvPr/>
          </p:nvSpPr>
          <p:spPr bwMode="auto">
            <a:xfrm>
              <a:off x="1311494" y="5218734"/>
              <a:ext cx="1198338" cy="1200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57" name="Oval 189"/>
            <p:cNvSpPr>
              <a:spLocks noChangeArrowheads="1"/>
            </p:cNvSpPr>
            <p:nvPr/>
          </p:nvSpPr>
          <p:spPr bwMode="auto">
            <a:xfrm>
              <a:off x="1403674" y="5310914"/>
              <a:ext cx="1013978" cy="1015752"/>
            </a:xfrm>
            <a:prstGeom prst="ellipse">
              <a:avLst/>
            </a:prstGeom>
            <a:solidFill>
              <a:srgbClr val="8FE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58" name="Rectangle 190"/>
            <p:cNvSpPr>
              <a:spLocks noChangeArrowheads="1"/>
            </p:cNvSpPr>
            <p:nvPr/>
          </p:nvSpPr>
          <p:spPr bwMode="auto">
            <a:xfrm>
              <a:off x="1795438" y="4665655"/>
              <a:ext cx="230450" cy="776438"/>
            </a:xfrm>
            <a:prstGeom prst="rect">
              <a:avLst/>
            </a:prstGeom>
            <a:solidFill>
              <a:srgbClr val="8FE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59" name="Freeform 191"/>
            <p:cNvSpPr>
              <a:spLocks noChangeArrowheads="1"/>
            </p:cNvSpPr>
            <p:nvPr/>
          </p:nvSpPr>
          <p:spPr bwMode="auto">
            <a:xfrm>
              <a:off x="1644760" y="4396206"/>
              <a:ext cx="531807" cy="416583"/>
            </a:xfrm>
            <a:custGeom>
              <a:avLst/>
              <a:gdLst>
                <a:gd name="T0" fmla="*/ 531807 w 219"/>
                <a:gd name="T1" fmla="*/ 319137 h 171"/>
                <a:gd name="T2" fmla="*/ 267118 w 219"/>
                <a:gd name="T3" fmla="*/ 416583 h 171"/>
                <a:gd name="T4" fmla="*/ 267118 w 219"/>
                <a:gd name="T5" fmla="*/ 416583 h 171"/>
                <a:gd name="T6" fmla="*/ 0 w 219"/>
                <a:gd name="T7" fmla="*/ 319137 h 171"/>
                <a:gd name="T8" fmla="*/ 0 w 219"/>
                <a:gd name="T9" fmla="*/ 97446 h 171"/>
                <a:gd name="T10" fmla="*/ 267118 w 219"/>
                <a:gd name="T11" fmla="*/ 0 h 171"/>
                <a:gd name="T12" fmla="*/ 267118 w 219"/>
                <a:gd name="T13" fmla="*/ 0 h 171"/>
                <a:gd name="T14" fmla="*/ 531807 w 219"/>
                <a:gd name="T15" fmla="*/ 97446 h 171"/>
                <a:gd name="T16" fmla="*/ 531807 w 219"/>
                <a:gd name="T17" fmla="*/ 319137 h 1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9" h="171">
                  <a:moveTo>
                    <a:pt x="219" y="131"/>
                  </a:moveTo>
                  <a:cubicBezTo>
                    <a:pt x="219" y="153"/>
                    <a:pt x="170" y="171"/>
                    <a:pt x="110" y="171"/>
                  </a:cubicBezTo>
                  <a:cubicBezTo>
                    <a:pt x="110" y="171"/>
                    <a:pt x="110" y="171"/>
                    <a:pt x="110" y="171"/>
                  </a:cubicBezTo>
                  <a:cubicBezTo>
                    <a:pt x="49" y="171"/>
                    <a:pt x="0" y="153"/>
                    <a:pt x="0" y="13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4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70" y="0"/>
                    <a:pt x="219" y="18"/>
                    <a:pt x="219" y="40"/>
                  </a:cubicBezTo>
                  <a:lnTo>
                    <a:pt x="219" y="1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60" name="Freeform 192"/>
            <p:cNvSpPr>
              <a:spLocks noChangeArrowheads="1"/>
            </p:cNvSpPr>
            <p:nvPr/>
          </p:nvSpPr>
          <p:spPr bwMode="auto">
            <a:xfrm>
              <a:off x="1705031" y="4429888"/>
              <a:ext cx="411264" cy="319084"/>
            </a:xfrm>
            <a:custGeom>
              <a:avLst/>
              <a:gdLst>
                <a:gd name="T0" fmla="*/ 411264 w 169"/>
                <a:gd name="T1" fmla="*/ 246011 h 131"/>
                <a:gd name="T2" fmla="*/ 206849 w 169"/>
                <a:gd name="T3" fmla="*/ 319084 h 131"/>
                <a:gd name="T4" fmla="*/ 206849 w 169"/>
                <a:gd name="T5" fmla="*/ 319084 h 131"/>
                <a:gd name="T6" fmla="*/ 0 w 169"/>
                <a:gd name="T7" fmla="*/ 246011 h 131"/>
                <a:gd name="T8" fmla="*/ 0 w 169"/>
                <a:gd name="T9" fmla="*/ 75508 h 131"/>
                <a:gd name="T10" fmla="*/ 206849 w 169"/>
                <a:gd name="T11" fmla="*/ 0 h 131"/>
                <a:gd name="T12" fmla="*/ 206849 w 169"/>
                <a:gd name="T13" fmla="*/ 0 h 131"/>
                <a:gd name="T14" fmla="*/ 411264 w 169"/>
                <a:gd name="T15" fmla="*/ 75508 h 131"/>
                <a:gd name="T16" fmla="*/ 411264 w 169"/>
                <a:gd name="T17" fmla="*/ 246011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9" h="131">
                  <a:moveTo>
                    <a:pt x="169" y="101"/>
                  </a:moveTo>
                  <a:cubicBezTo>
                    <a:pt x="169" y="118"/>
                    <a:pt x="131" y="131"/>
                    <a:pt x="85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38" y="131"/>
                    <a:pt x="0" y="118"/>
                    <a:pt x="0" y="10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38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31" y="0"/>
                    <a:pt x="169" y="14"/>
                    <a:pt x="169" y="31"/>
                  </a:cubicBezTo>
                  <a:lnTo>
                    <a:pt x="169" y="101"/>
                  </a:lnTo>
                  <a:close/>
                </a:path>
              </a:pathLst>
            </a:custGeom>
            <a:solidFill>
              <a:srgbClr val="8FE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61" name="Oval 193"/>
            <p:cNvSpPr>
              <a:spLocks noChangeArrowheads="1"/>
            </p:cNvSpPr>
            <p:nvPr/>
          </p:nvSpPr>
          <p:spPr bwMode="auto">
            <a:xfrm>
              <a:off x="1644760" y="4396206"/>
              <a:ext cx="531807" cy="194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62" name="Oval 194"/>
            <p:cNvSpPr>
              <a:spLocks noChangeArrowheads="1"/>
            </p:cNvSpPr>
            <p:nvPr/>
          </p:nvSpPr>
          <p:spPr bwMode="auto">
            <a:xfrm>
              <a:off x="1772393" y="4435205"/>
              <a:ext cx="274767" cy="92180"/>
            </a:xfrm>
            <a:prstGeom prst="ellipse">
              <a:avLst/>
            </a:prstGeom>
            <a:solidFill>
              <a:srgbClr val="8FE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63" name="Freeform 195"/>
            <p:cNvSpPr>
              <a:spLocks noChangeArrowheads="1"/>
            </p:cNvSpPr>
            <p:nvPr/>
          </p:nvSpPr>
          <p:spPr bwMode="auto">
            <a:xfrm>
              <a:off x="1403674" y="5746996"/>
              <a:ext cx="1013978" cy="579670"/>
            </a:xfrm>
            <a:custGeom>
              <a:avLst/>
              <a:gdLst>
                <a:gd name="T0" fmla="*/ 508205 w 417"/>
                <a:gd name="T1" fmla="*/ 75503 h 238"/>
                <a:gd name="T2" fmla="*/ 4863 w 417"/>
                <a:gd name="T3" fmla="*/ 0 h 238"/>
                <a:gd name="T4" fmla="*/ 0 w 417"/>
                <a:gd name="T5" fmla="*/ 73068 h 238"/>
                <a:gd name="T6" fmla="*/ 508205 w 417"/>
                <a:gd name="T7" fmla="*/ 579670 h 238"/>
                <a:gd name="T8" fmla="*/ 1013978 w 417"/>
                <a:gd name="T9" fmla="*/ 73068 h 238"/>
                <a:gd name="T10" fmla="*/ 1009115 w 417"/>
                <a:gd name="T11" fmla="*/ 0 h 238"/>
                <a:gd name="T12" fmla="*/ 508205 w 417"/>
                <a:gd name="T13" fmla="*/ 75503 h 2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7" h="238">
                  <a:moveTo>
                    <a:pt x="209" y="31"/>
                  </a:moveTo>
                  <a:cubicBezTo>
                    <a:pt x="107" y="31"/>
                    <a:pt x="22" y="18"/>
                    <a:pt x="2" y="0"/>
                  </a:cubicBezTo>
                  <a:cubicBezTo>
                    <a:pt x="1" y="10"/>
                    <a:pt x="0" y="20"/>
                    <a:pt x="0" y="30"/>
                  </a:cubicBezTo>
                  <a:cubicBezTo>
                    <a:pt x="0" y="145"/>
                    <a:pt x="94" y="238"/>
                    <a:pt x="209" y="238"/>
                  </a:cubicBezTo>
                  <a:cubicBezTo>
                    <a:pt x="324" y="238"/>
                    <a:pt x="417" y="145"/>
                    <a:pt x="417" y="30"/>
                  </a:cubicBezTo>
                  <a:cubicBezTo>
                    <a:pt x="417" y="20"/>
                    <a:pt x="416" y="10"/>
                    <a:pt x="415" y="0"/>
                  </a:cubicBezTo>
                  <a:cubicBezTo>
                    <a:pt x="396" y="18"/>
                    <a:pt x="311" y="31"/>
                    <a:pt x="209" y="31"/>
                  </a:cubicBezTo>
                  <a:close/>
                </a:path>
              </a:pathLst>
            </a:custGeom>
            <a:solidFill>
              <a:srgbClr val="E15C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64" name="Freeform 196"/>
            <p:cNvSpPr>
              <a:spLocks noChangeArrowheads="1"/>
            </p:cNvSpPr>
            <p:nvPr/>
          </p:nvSpPr>
          <p:spPr bwMode="auto">
            <a:xfrm>
              <a:off x="1408991" y="5637089"/>
              <a:ext cx="1003342" cy="186133"/>
            </a:xfrm>
            <a:custGeom>
              <a:avLst/>
              <a:gdLst>
                <a:gd name="T0" fmla="*/ 502886 w 413"/>
                <a:gd name="T1" fmla="*/ 186133 h 76"/>
                <a:gd name="T2" fmla="*/ 1003342 w 413"/>
                <a:gd name="T3" fmla="*/ 110210 h 76"/>
                <a:gd name="T4" fmla="*/ 996054 w 413"/>
                <a:gd name="T5" fmla="*/ 68575 h 76"/>
                <a:gd name="T6" fmla="*/ 502886 w 413"/>
                <a:gd name="T7" fmla="*/ 0 h 76"/>
                <a:gd name="T8" fmla="*/ 9718 w 413"/>
                <a:gd name="T9" fmla="*/ 68575 h 76"/>
                <a:gd name="T10" fmla="*/ 0 w 413"/>
                <a:gd name="T11" fmla="*/ 110210 h 76"/>
                <a:gd name="T12" fmla="*/ 502886 w 413"/>
                <a:gd name="T13" fmla="*/ 186133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3" h="76">
                  <a:moveTo>
                    <a:pt x="207" y="76"/>
                  </a:moveTo>
                  <a:cubicBezTo>
                    <a:pt x="309" y="76"/>
                    <a:pt x="394" y="63"/>
                    <a:pt x="413" y="45"/>
                  </a:cubicBezTo>
                  <a:cubicBezTo>
                    <a:pt x="412" y="39"/>
                    <a:pt x="411" y="33"/>
                    <a:pt x="410" y="28"/>
                  </a:cubicBezTo>
                  <a:cubicBezTo>
                    <a:pt x="385" y="11"/>
                    <a:pt x="304" y="0"/>
                    <a:pt x="207" y="0"/>
                  </a:cubicBezTo>
                  <a:cubicBezTo>
                    <a:pt x="110" y="0"/>
                    <a:pt x="28" y="11"/>
                    <a:pt x="4" y="28"/>
                  </a:cubicBezTo>
                  <a:cubicBezTo>
                    <a:pt x="2" y="33"/>
                    <a:pt x="1" y="39"/>
                    <a:pt x="0" y="45"/>
                  </a:cubicBezTo>
                  <a:cubicBezTo>
                    <a:pt x="20" y="63"/>
                    <a:pt x="105" y="76"/>
                    <a:pt x="207" y="76"/>
                  </a:cubicBezTo>
                  <a:close/>
                </a:path>
              </a:pathLst>
            </a:custGeom>
            <a:solidFill>
              <a:srgbClr val="AA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65" name="Freeform 197"/>
            <p:cNvSpPr>
              <a:spLocks noChangeArrowheads="1"/>
            </p:cNvSpPr>
            <p:nvPr/>
          </p:nvSpPr>
          <p:spPr bwMode="auto">
            <a:xfrm>
              <a:off x="1502945" y="5745223"/>
              <a:ext cx="868618" cy="528262"/>
            </a:xfrm>
            <a:custGeom>
              <a:avLst/>
              <a:gdLst>
                <a:gd name="T0" fmla="*/ 345501 w 357"/>
                <a:gd name="T1" fmla="*/ 416280 h 217"/>
                <a:gd name="T2" fmla="*/ 0 w 357"/>
                <a:gd name="T3" fmla="*/ 287258 h 217"/>
                <a:gd name="T4" fmla="*/ 403895 w 357"/>
                <a:gd name="T5" fmla="*/ 528262 h 217"/>
                <a:gd name="T6" fmla="*/ 868618 w 357"/>
                <a:gd name="T7" fmla="*/ 65728 h 217"/>
                <a:gd name="T8" fmla="*/ 863752 w 357"/>
                <a:gd name="T9" fmla="*/ 0 h 217"/>
                <a:gd name="T10" fmla="*/ 345501 w 357"/>
                <a:gd name="T11" fmla="*/ 416280 h 2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7" h="217">
                  <a:moveTo>
                    <a:pt x="142" y="171"/>
                  </a:moveTo>
                  <a:cubicBezTo>
                    <a:pt x="88" y="171"/>
                    <a:pt x="38" y="151"/>
                    <a:pt x="0" y="118"/>
                  </a:cubicBezTo>
                  <a:cubicBezTo>
                    <a:pt x="32" y="177"/>
                    <a:pt x="94" y="217"/>
                    <a:pt x="166" y="217"/>
                  </a:cubicBezTo>
                  <a:cubicBezTo>
                    <a:pt x="272" y="217"/>
                    <a:pt x="357" y="132"/>
                    <a:pt x="357" y="27"/>
                  </a:cubicBezTo>
                  <a:cubicBezTo>
                    <a:pt x="357" y="17"/>
                    <a:pt x="356" y="9"/>
                    <a:pt x="355" y="0"/>
                  </a:cubicBezTo>
                  <a:cubicBezTo>
                    <a:pt x="333" y="98"/>
                    <a:pt x="246" y="171"/>
                    <a:pt x="142" y="1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66" name="Freeform 198"/>
            <p:cNvSpPr>
              <a:spLocks noChangeArrowheads="1"/>
            </p:cNvSpPr>
            <p:nvPr/>
          </p:nvSpPr>
          <p:spPr bwMode="auto">
            <a:xfrm>
              <a:off x="1928390" y="4844697"/>
              <a:ext cx="58499" cy="503444"/>
            </a:xfrm>
            <a:custGeom>
              <a:avLst/>
              <a:gdLst>
                <a:gd name="T0" fmla="*/ 0 w 33"/>
                <a:gd name="T1" fmla="*/ 0 h 284"/>
                <a:gd name="T2" fmla="*/ 49636 w 33"/>
                <a:gd name="T3" fmla="*/ 503444 h 284"/>
                <a:gd name="T4" fmla="*/ 58499 w 33"/>
                <a:gd name="T5" fmla="*/ 1773 h 284"/>
                <a:gd name="T6" fmla="*/ 0 w 33"/>
                <a:gd name="T7" fmla="*/ 0 h 2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284">
                  <a:moveTo>
                    <a:pt x="0" y="0"/>
                  </a:moveTo>
                  <a:lnTo>
                    <a:pt x="28" y="284"/>
                  </a:lnTo>
                  <a:lnTo>
                    <a:pt x="3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67" name="Freeform 199"/>
            <p:cNvSpPr>
              <a:spLocks noChangeArrowheads="1"/>
            </p:cNvSpPr>
            <p:nvPr/>
          </p:nvSpPr>
          <p:spPr bwMode="auto">
            <a:xfrm>
              <a:off x="2575421" y="5353458"/>
              <a:ext cx="1122113" cy="1145158"/>
            </a:xfrm>
            <a:custGeom>
              <a:avLst/>
              <a:gdLst>
                <a:gd name="T0" fmla="*/ 1122113 w 462"/>
                <a:gd name="T1" fmla="*/ 0 h 471"/>
                <a:gd name="T2" fmla="*/ 0 w 462"/>
                <a:gd name="T3" fmla="*/ 0 h 471"/>
                <a:gd name="T4" fmla="*/ 102010 w 462"/>
                <a:gd name="T5" fmla="*/ 252859 h 471"/>
                <a:gd name="T6" fmla="*/ 102010 w 462"/>
                <a:gd name="T7" fmla="*/ 962808 h 471"/>
                <a:gd name="T8" fmla="*/ 561057 w 462"/>
                <a:gd name="T9" fmla="*/ 1145158 h 471"/>
                <a:gd name="T10" fmla="*/ 1017674 w 462"/>
                <a:gd name="T11" fmla="*/ 962808 h 471"/>
                <a:gd name="T12" fmla="*/ 1017674 w 462"/>
                <a:gd name="T13" fmla="*/ 252859 h 471"/>
                <a:gd name="T14" fmla="*/ 1122113 w 462"/>
                <a:gd name="T15" fmla="*/ 0 h 4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62" h="471">
                  <a:moveTo>
                    <a:pt x="4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396"/>
                    <a:pt x="42" y="396"/>
                    <a:pt x="42" y="396"/>
                  </a:cubicBezTo>
                  <a:cubicBezTo>
                    <a:pt x="42" y="438"/>
                    <a:pt x="127" y="471"/>
                    <a:pt x="231" y="471"/>
                  </a:cubicBezTo>
                  <a:cubicBezTo>
                    <a:pt x="335" y="471"/>
                    <a:pt x="419" y="438"/>
                    <a:pt x="419" y="396"/>
                  </a:cubicBezTo>
                  <a:cubicBezTo>
                    <a:pt x="419" y="104"/>
                    <a:pt x="419" y="104"/>
                    <a:pt x="419" y="104"/>
                  </a:cubicBezTo>
                  <a:lnTo>
                    <a:pt x="462" y="0"/>
                  </a:lnTo>
                  <a:close/>
                </a:path>
              </a:pathLst>
            </a:custGeom>
            <a:solidFill>
              <a:srgbClr val="B4F9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68" name="Freeform 200"/>
            <p:cNvSpPr>
              <a:spLocks noChangeArrowheads="1"/>
            </p:cNvSpPr>
            <p:nvPr/>
          </p:nvSpPr>
          <p:spPr bwMode="auto">
            <a:xfrm>
              <a:off x="2676465" y="5941991"/>
              <a:ext cx="916481" cy="556625"/>
            </a:xfrm>
            <a:custGeom>
              <a:avLst/>
              <a:gdLst>
                <a:gd name="T0" fmla="*/ 0 w 377"/>
                <a:gd name="T1" fmla="*/ 0 h 229"/>
                <a:gd name="T2" fmla="*/ 0 w 377"/>
                <a:gd name="T3" fmla="*/ 374324 h 229"/>
                <a:gd name="T4" fmla="*/ 459456 w 377"/>
                <a:gd name="T5" fmla="*/ 556625 h 229"/>
                <a:gd name="T6" fmla="*/ 916481 w 377"/>
                <a:gd name="T7" fmla="*/ 374324 h 229"/>
                <a:gd name="T8" fmla="*/ 916481 w 377"/>
                <a:gd name="T9" fmla="*/ 0 h 229"/>
                <a:gd name="T10" fmla="*/ 0 w 377"/>
                <a:gd name="T11" fmla="*/ 0 h 2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7" h="229">
                  <a:moveTo>
                    <a:pt x="0" y="0"/>
                  </a:moveTo>
                  <a:cubicBezTo>
                    <a:pt x="0" y="154"/>
                    <a:pt x="0" y="154"/>
                    <a:pt x="0" y="154"/>
                  </a:cubicBezTo>
                  <a:cubicBezTo>
                    <a:pt x="0" y="196"/>
                    <a:pt x="85" y="229"/>
                    <a:pt x="189" y="229"/>
                  </a:cubicBezTo>
                  <a:cubicBezTo>
                    <a:pt x="293" y="229"/>
                    <a:pt x="377" y="196"/>
                    <a:pt x="377" y="154"/>
                  </a:cubicBezTo>
                  <a:cubicBezTo>
                    <a:pt x="377" y="0"/>
                    <a:pt x="377" y="0"/>
                    <a:pt x="37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8B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69" name="Oval 201"/>
            <p:cNvSpPr>
              <a:spLocks noChangeArrowheads="1"/>
            </p:cNvSpPr>
            <p:nvPr/>
          </p:nvSpPr>
          <p:spPr bwMode="auto">
            <a:xfrm>
              <a:off x="2575421" y="5243552"/>
              <a:ext cx="1122113" cy="207405"/>
            </a:xfrm>
            <a:prstGeom prst="ellipse">
              <a:avLst/>
            </a:prstGeom>
            <a:solidFill>
              <a:srgbClr val="B4F9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70" name="Oval 202"/>
            <p:cNvSpPr>
              <a:spLocks noChangeArrowheads="1"/>
            </p:cNvSpPr>
            <p:nvPr/>
          </p:nvSpPr>
          <p:spPr bwMode="auto">
            <a:xfrm>
              <a:off x="2708373" y="5858676"/>
              <a:ext cx="856210" cy="155997"/>
            </a:xfrm>
            <a:prstGeom prst="ellipse">
              <a:avLst/>
            </a:prstGeom>
            <a:solidFill>
              <a:srgbClr val="F0C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71" name="Freeform 203"/>
            <p:cNvSpPr>
              <a:spLocks noChangeArrowheads="1"/>
            </p:cNvSpPr>
            <p:nvPr/>
          </p:nvSpPr>
          <p:spPr bwMode="auto">
            <a:xfrm>
              <a:off x="2667601" y="5528955"/>
              <a:ext cx="930663" cy="124088"/>
            </a:xfrm>
            <a:custGeom>
              <a:avLst/>
              <a:gdLst>
                <a:gd name="T0" fmla="*/ 468976 w 383"/>
                <a:gd name="T1" fmla="*/ 124088 h 51"/>
                <a:gd name="T2" fmla="*/ 145796 w 383"/>
                <a:gd name="T3" fmla="*/ 109489 h 51"/>
                <a:gd name="T4" fmla="*/ 38879 w 383"/>
                <a:gd name="T5" fmla="*/ 87592 h 51"/>
                <a:gd name="T6" fmla="*/ 17010 w 383"/>
                <a:gd name="T7" fmla="*/ 0 h 51"/>
                <a:gd name="T8" fmla="*/ 51029 w 383"/>
                <a:gd name="T9" fmla="*/ 36496 h 51"/>
                <a:gd name="T10" fmla="*/ 43739 w 383"/>
                <a:gd name="T11" fmla="*/ 19465 h 51"/>
                <a:gd name="T12" fmla="*/ 468976 w 383"/>
                <a:gd name="T13" fmla="*/ 58394 h 51"/>
                <a:gd name="T14" fmla="*/ 894214 w 383"/>
                <a:gd name="T15" fmla="*/ 19465 h 51"/>
                <a:gd name="T16" fmla="*/ 886924 w 383"/>
                <a:gd name="T17" fmla="*/ 36496 h 51"/>
                <a:gd name="T18" fmla="*/ 923373 w 383"/>
                <a:gd name="T19" fmla="*/ 24331 h 51"/>
                <a:gd name="T20" fmla="*/ 869915 w 383"/>
                <a:gd name="T21" fmla="*/ 97324 h 51"/>
                <a:gd name="T22" fmla="*/ 792157 w 383"/>
                <a:gd name="T23" fmla="*/ 109489 h 51"/>
                <a:gd name="T24" fmla="*/ 468976 w 383"/>
                <a:gd name="T25" fmla="*/ 124088 h 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3" h="51">
                  <a:moveTo>
                    <a:pt x="193" y="51"/>
                  </a:moveTo>
                  <a:cubicBezTo>
                    <a:pt x="143" y="51"/>
                    <a:pt x="96" y="49"/>
                    <a:pt x="60" y="45"/>
                  </a:cubicBezTo>
                  <a:cubicBezTo>
                    <a:pt x="41" y="42"/>
                    <a:pt x="26" y="40"/>
                    <a:pt x="16" y="36"/>
                  </a:cubicBezTo>
                  <a:cubicBezTo>
                    <a:pt x="0" y="31"/>
                    <a:pt x="7" y="10"/>
                    <a:pt x="7" y="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1"/>
                    <a:pt x="19" y="8"/>
                    <a:pt x="18" y="8"/>
                  </a:cubicBezTo>
                  <a:cubicBezTo>
                    <a:pt x="28" y="15"/>
                    <a:pt x="94" y="24"/>
                    <a:pt x="193" y="24"/>
                  </a:cubicBezTo>
                  <a:cubicBezTo>
                    <a:pt x="292" y="24"/>
                    <a:pt x="358" y="15"/>
                    <a:pt x="368" y="8"/>
                  </a:cubicBezTo>
                  <a:cubicBezTo>
                    <a:pt x="367" y="8"/>
                    <a:pt x="365" y="11"/>
                    <a:pt x="365" y="15"/>
                  </a:cubicBezTo>
                  <a:cubicBezTo>
                    <a:pt x="380" y="10"/>
                    <a:pt x="380" y="10"/>
                    <a:pt x="380" y="10"/>
                  </a:cubicBezTo>
                  <a:cubicBezTo>
                    <a:pt x="380" y="22"/>
                    <a:pt x="383" y="34"/>
                    <a:pt x="358" y="40"/>
                  </a:cubicBezTo>
                  <a:cubicBezTo>
                    <a:pt x="350" y="41"/>
                    <a:pt x="339" y="43"/>
                    <a:pt x="326" y="45"/>
                  </a:cubicBezTo>
                  <a:cubicBezTo>
                    <a:pt x="290" y="49"/>
                    <a:pt x="243" y="51"/>
                    <a:pt x="193" y="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2" name="Freeform 204"/>
            <p:cNvSpPr>
              <a:spLocks noEditPoints="1" noChangeArrowheads="1"/>
            </p:cNvSpPr>
            <p:nvPr/>
          </p:nvSpPr>
          <p:spPr bwMode="auto">
            <a:xfrm>
              <a:off x="2575421" y="5243552"/>
              <a:ext cx="1122113" cy="1255064"/>
            </a:xfrm>
            <a:custGeom>
              <a:avLst/>
              <a:gdLst>
                <a:gd name="T0" fmla="*/ 1122113 w 462"/>
                <a:gd name="T1" fmla="*/ 102156 h 516"/>
                <a:gd name="T2" fmla="*/ 561057 w 462"/>
                <a:gd name="T3" fmla="*/ 0 h 516"/>
                <a:gd name="T4" fmla="*/ 0 w 462"/>
                <a:gd name="T5" fmla="*/ 102156 h 516"/>
                <a:gd name="T6" fmla="*/ 0 w 462"/>
                <a:gd name="T7" fmla="*/ 109453 h 516"/>
                <a:gd name="T8" fmla="*/ 0 w 462"/>
                <a:gd name="T9" fmla="*/ 109453 h 516"/>
                <a:gd name="T10" fmla="*/ 102010 w 462"/>
                <a:gd name="T11" fmla="*/ 362412 h 516"/>
                <a:gd name="T12" fmla="*/ 102010 w 462"/>
                <a:gd name="T13" fmla="*/ 1072642 h 516"/>
                <a:gd name="T14" fmla="*/ 561057 w 462"/>
                <a:gd name="T15" fmla="*/ 1255064 h 516"/>
                <a:gd name="T16" fmla="*/ 1017674 w 462"/>
                <a:gd name="T17" fmla="*/ 1072642 h 516"/>
                <a:gd name="T18" fmla="*/ 1017674 w 462"/>
                <a:gd name="T19" fmla="*/ 362412 h 516"/>
                <a:gd name="T20" fmla="*/ 1122113 w 462"/>
                <a:gd name="T21" fmla="*/ 109453 h 516"/>
                <a:gd name="T22" fmla="*/ 1122113 w 462"/>
                <a:gd name="T23" fmla="*/ 109453 h 516"/>
                <a:gd name="T24" fmla="*/ 1122113 w 462"/>
                <a:gd name="T25" fmla="*/ 102156 h 516"/>
                <a:gd name="T26" fmla="*/ 561057 w 462"/>
                <a:gd name="T27" fmla="*/ 68104 h 516"/>
                <a:gd name="T28" fmla="*/ 978813 w 462"/>
                <a:gd name="T29" fmla="*/ 102156 h 516"/>
                <a:gd name="T30" fmla="*/ 561057 w 462"/>
                <a:gd name="T31" fmla="*/ 138641 h 516"/>
                <a:gd name="T32" fmla="*/ 140871 w 462"/>
                <a:gd name="T33" fmla="*/ 102156 h 516"/>
                <a:gd name="T34" fmla="*/ 561057 w 462"/>
                <a:gd name="T35" fmla="*/ 68104 h 516"/>
                <a:gd name="T36" fmla="*/ 956954 w 462"/>
                <a:gd name="T37" fmla="*/ 335657 h 516"/>
                <a:gd name="T38" fmla="*/ 952096 w 462"/>
                <a:gd name="T39" fmla="*/ 347818 h 516"/>
                <a:gd name="T40" fmla="*/ 952096 w 462"/>
                <a:gd name="T41" fmla="*/ 362412 h 516"/>
                <a:gd name="T42" fmla="*/ 952096 w 462"/>
                <a:gd name="T43" fmla="*/ 1072642 h 516"/>
                <a:gd name="T44" fmla="*/ 859801 w 462"/>
                <a:gd name="T45" fmla="*/ 1140746 h 516"/>
                <a:gd name="T46" fmla="*/ 561057 w 462"/>
                <a:gd name="T47" fmla="*/ 1189392 h 516"/>
                <a:gd name="T48" fmla="*/ 262312 w 462"/>
                <a:gd name="T49" fmla="*/ 1140746 h 516"/>
                <a:gd name="T50" fmla="*/ 170017 w 462"/>
                <a:gd name="T51" fmla="*/ 1072642 h 516"/>
                <a:gd name="T52" fmla="*/ 170017 w 462"/>
                <a:gd name="T53" fmla="*/ 362412 h 516"/>
                <a:gd name="T54" fmla="*/ 170017 w 462"/>
                <a:gd name="T55" fmla="*/ 347818 h 516"/>
                <a:gd name="T56" fmla="*/ 165159 w 462"/>
                <a:gd name="T57" fmla="*/ 335657 h 516"/>
                <a:gd name="T58" fmla="*/ 102010 w 462"/>
                <a:gd name="T59" fmla="*/ 162964 h 516"/>
                <a:gd name="T60" fmla="*/ 561057 w 462"/>
                <a:gd name="T61" fmla="*/ 206745 h 516"/>
                <a:gd name="T62" fmla="*/ 1024960 w 462"/>
                <a:gd name="T63" fmla="*/ 160531 h 516"/>
                <a:gd name="T64" fmla="*/ 956954 w 462"/>
                <a:gd name="T65" fmla="*/ 335657 h 5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2" h="516">
                  <a:moveTo>
                    <a:pt x="462" y="42"/>
                  </a:moveTo>
                  <a:cubicBezTo>
                    <a:pt x="462" y="19"/>
                    <a:pt x="359" y="0"/>
                    <a:pt x="231" y="0"/>
                  </a:cubicBezTo>
                  <a:cubicBezTo>
                    <a:pt x="103" y="0"/>
                    <a:pt x="0" y="19"/>
                    <a:pt x="0" y="42"/>
                  </a:cubicBezTo>
                  <a:cubicBezTo>
                    <a:pt x="0" y="43"/>
                    <a:pt x="0" y="44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2" y="441"/>
                    <a:pt x="42" y="441"/>
                    <a:pt x="42" y="441"/>
                  </a:cubicBezTo>
                  <a:cubicBezTo>
                    <a:pt x="42" y="483"/>
                    <a:pt x="127" y="516"/>
                    <a:pt x="231" y="516"/>
                  </a:cubicBezTo>
                  <a:cubicBezTo>
                    <a:pt x="335" y="516"/>
                    <a:pt x="419" y="483"/>
                    <a:pt x="419" y="441"/>
                  </a:cubicBezTo>
                  <a:cubicBezTo>
                    <a:pt x="419" y="149"/>
                    <a:pt x="419" y="149"/>
                    <a:pt x="419" y="149"/>
                  </a:cubicBezTo>
                  <a:cubicBezTo>
                    <a:pt x="462" y="45"/>
                    <a:pt x="462" y="45"/>
                    <a:pt x="462" y="45"/>
                  </a:cubicBezTo>
                  <a:cubicBezTo>
                    <a:pt x="462" y="45"/>
                    <a:pt x="462" y="45"/>
                    <a:pt x="462" y="45"/>
                  </a:cubicBezTo>
                  <a:cubicBezTo>
                    <a:pt x="462" y="44"/>
                    <a:pt x="462" y="43"/>
                    <a:pt x="462" y="42"/>
                  </a:cubicBezTo>
                  <a:close/>
                  <a:moveTo>
                    <a:pt x="231" y="28"/>
                  </a:moveTo>
                  <a:cubicBezTo>
                    <a:pt x="310" y="28"/>
                    <a:pt x="369" y="35"/>
                    <a:pt x="403" y="42"/>
                  </a:cubicBezTo>
                  <a:cubicBezTo>
                    <a:pt x="369" y="50"/>
                    <a:pt x="310" y="57"/>
                    <a:pt x="231" y="57"/>
                  </a:cubicBezTo>
                  <a:cubicBezTo>
                    <a:pt x="151" y="57"/>
                    <a:pt x="93" y="50"/>
                    <a:pt x="58" y="42"/>
                  </a:cubicBezTo>
                  <a:cubicBezTo>
                    <a:pt x="93" y="35"/>
                    <a:pt x="151" y="28"/>
                    <a:pt x="231" y="28"/>
                  </a:cubicBezTo>
                  <a:close/>
                  <a:moveTo>
                    <a:pt x="394" y="138"/>
                  </a:moveTo>
                  <a:cubicBezTo>
                    <a:pt x="392" y="143"/>
                    <a:pt x="392" y="143"/>
                    <a:pt x="392" y="143"/>
                  </a:cubicBezTo>
                  <a:cubicBezTo>
                    <a:pt x="392" y="149"/>
                    <a:pt x="392" y="149"/>
                    <a:pt x="392" y="149"/>
                  </a:cubicBezTo>
                  <a:cubicBezTo>
                    <a:pt x="392" y="441"/>
                    <a:pt x="392" y="441"/>
                    <a:pt x="392" y="441"/>
                  </a:cubicBezTo>
                  <a:cubicBezTo>
                    <a:pt x="392" y="445"/>
                    <a:pt x="383" y="457"/>
                    <a:pt x="354" y="469"/>
                  </a:cubicBezTo>
                  <a:cubicBezTo>
                    <a:pt x="322" y="481"/>
                    <a:pt x="277" y="489"/>
                    <a:pt x="231" y="489"/>
                  </a:cubicBezTo>
                  <a:cubicBezTo>
                    <a:pt x="185" y="489"/>
                    <a:pt x="140" y="481"/>
                    <a:pt x="108" y="469"/>
                  </a:cubicBezTo>
                  <a:cubicBezTo>
                    <a:pt x="79" y="457"/>
                    <a:pt x="70" y="445"/>
                    <a:pt x="70" y="441"/>
                  </a:cubicBezTo>
                  <a:cubicBezTo>
                    <a:pt x="70" y="149"/>
                    <a:pt x="70" y="149"/>
                    <a:pt x="70" y="149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68" y="138"/>
                    <a:pt x="68" y="138"/>
                    <a:pt x="68" y="138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83" y="78"/>
                    <a:pt x="153" y="85"/>
                    <a:pt x="231" y="85"/>
                  </a:cubicBezTo>
                  <a:cubicBezTo>
                    <a:pt x="311" y="85"/>
                    <a:pt x="381" y="77"/>
                    <a:pt x="422" y="66"/>
                  </a:cubicBezTo>
                  <a:lnTo>
                    <a:pt x="394" y="1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3" name="Freeform 205"/>
            <p:cNvSpPr>
              <a:spLocks noChangeArrowheads="1"/>
            </p:cNvSpPr>
            <p:nvPr/>
          </p:nvSpPr>
          <p:spPr bwMode="auto">
            <a:xfrm>
              <a:off x="3369586" y="5668997"/>
              <a:ext cx="118771" cy="698440"/>
            </a:xfrm>
            <a:custGeom>
              <a:avLst/>
              <a:gdLst>
                <a:gd name="T0" fmla="*/ 118771 w 67"/>
                <a:gd name="T1" fmla="*/ 0 h 394"/>
                <a:gd name="T2" fmla="*/ 111680 w 67"/>
                <a:gd name="T3" fmla="*/ 654123 h 394"/>
                <a:gd name="T4" fmla="*/ 0 w 67"/>
                <a:gd name="T5" fmla="*/ 698440 h 394"/>
                <a:gd name="T6" fmla="*/ 113453 w 67"/>
                <a:gd name="T7" fmla="*/ 7091 h 394"/>
                <a:gd name="T8" fmla="*/ 118771 w 67"/>
                <a:gd name="T9" fmla="*/ 0 h 3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" h="394">
                  <a:moveTo>
                    <a:pt x="67" y="0"/>
                  </a:moveTo>
                  <a:lnTo>
                    <a:pt x="63" y="369"/>
                  </a:lnTo>
                  <a:lnTo>
                    <a:pt x="0" y="394"/>
                  </a:lnTo>
                  <a:lnTo>
                    <a:pt x="64" y="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4" name="Freeform 206"/>
            <p:cNvSpPr>
              <a:spLocks noChangeArrowheads="1"/>
            </p:cNvSpPr>
            <p:nvPr/>
          </p:nvSpPr>
          <p:spPr bwMode="auto">
            <a:xfrm>
              <a:off x="3369586" y="5668997"/>
              <a:ext cx="118771" cy="698440"/>
            </a:xfrm>
            <a:custGeom>
              <a:avLst/>
              <a:gdLst>
                <a:gd name="T0" fmla="*/ 118771 w 67"/>
                <a:gd name="T1" fmla="*/ 0 h 394"/>
                <a:gd name="T2" fmla="*/ 111680 w 67"/>
                <a:gd name="T3" fmla="*/ 654123 h 394"/>
                <a:gd name="T4" fmla="*/ 0 w 67"/>
                <a:gd name="T5" fmla="*/ 698440 h 394"/>
                <a:gd name="T6" fmla="*/ 113453 w 67"/>
                <a:gd name="T7" fmla="*/ 7091 h 3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" h="394">
                  <a:moveTo>
                    <a:pt x="67" y="0"/>
                  </a:moveTo>
                  <a:lnTo>
                    <a:pt x="63" y="369"/>
                  </a:lnTo>
                  <a:lnTo>
                    <a:pt x="0" y="394"/>
                  </a:lnTo>
                  <a:lnTo>
                    <a:pt x="64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5" name="Oval 207"/>
            <p:cNvSpPr>
              <a:spLocks noChangeArrowheads="1"/>
            </p:cNvSpPr>
            <p:nvPr/>
          </p:nvSpPr>
          <p:spPr bwMode="auto">
            <a:xfrm>
              <a:off x="2995549" y="6119260"/>
              <a:ext cx="53181" cy="53181"/>
            </a:xfrm>
            <a:prstGeom prst="ellipse">
              <a:avLst/>
            </a:prstGeom>
            <a:solidFill>
              <a:srgbClr val="F0C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76" name="Oval 208"/>
            <p:cNvSpPr>
              <a:spLocks noChangeArrowheads="1"/>
            </p:cNvSpPr>
            <p:nvPr/>
          </p:nvSpPr>
          <p:spPr bwMode="auto">
            <a:xfrm>
              <a:off x="3146227" y="6048353"/>
              <a:ext cx="53181" cy="54954"/>
            </a:xfrm>
            <a:prstGeom prst="ellipse">
              <a:avLst/>
            </a:prstGeom>
            <a:solidFill>
              <a:srgbClr val="F0C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77" name="Oval 209"/>
            <p:cNvSpPr>
              <a:spLocks noChangeArrowheads="1"/>
            </p:cNvSpPr>
            <p:nvPr/>
          </p:nvSpPr>
          <p:spPr bwMode="auto">
            <a:xfrm>
              <a:off x="3103683" y="6266394"/>
              <a:ext cx="54954" cy="53181"/>
            </a:xfrm>
            <a:prstGeom prst="ellipse">
              <a:avLst/>
            </a:prstGeom>
            <a:solidFill>
              <a:srgbClr val="F0C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78" name="Oval 210"/>
            <p:cNvSpPr>
              <a:spLocks noChangeArrowheads="1"/>
            </p:cNvSpPr>
            <p:nvPr/>
          </p:nvSpPr>
          <p:spPr bwMode="auto">
            <a:xfrm>
              <a:off x="3286270" y="6179532"/>
              <a:ext cx="53181" cy="54954"/>
            </a:xfrm>
            <a:prstGeom prst="ellipse">
              <a:avLst/>
            </a:prstGeom>
            <a:solidFill>
              <a:srgbClr val="F0C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79" name="Oval 211"/>
            <p:cNvSpPr>
              <a:spLocks noChangeArrowheads="1"/>
            </p:cNvSpPr>
            <p:nvPr/>
          </p:nvSpPr>
          <p:spPr bwMode="auto">
            <a:xfrm>
              <a:off x="2931732" y="6289439"/>
              <a:ext cx="53181" cy="51409"/>
            </a:xfrm>
            <a:prstGeom prst="ellipse">
              <a:avLst/>
            </a:prstGeom>
            <a:solidFill>
              <a:srgbClr val="F0C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80" name="Oval 212"/>
            <p:cNvSpPr>
              <a:spLocks noChangeArrowheads="1"/>
            </p:cNvSpPr>
            <p:nvPr/>
          </p:nvSpPr>
          <p:spPr bwMode="auto">
            <a:xfrm>
              <a:off x="2850189" y="6019990"/>
              <a:ext cx="53181" cy="53181"/>
            </a:xfrm>
            <a:prstGeom prst="ellipse">
              <a:avLst/>
            </a:prstGeom>
            <a:solidFill>
              <a:srgbClr val="F0C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81" name="Oval 213"/>
            <p:cNvSpPr>
              <a:spLocks noChangeArrowheads="1"/>
            </p:cNvSpPr>
            <p:nvPr/>
          </p:nvSpPr>
          <p:spPr bwMode="auto">
            <a:xfrm>
              <a:off x="3335906" y="5980991"/>
              <a:ext cx="53181" cy="53181"/>
            </a:xfrm>
            <a:prstGeom prst="ellipse">
              <a:avLst/>
            </a:prstGeom>
            <a:solidFill>
              <a:srgbClr val="F0C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组合 2"/>
          <p:cNvGrpSpPr/>
          <p:nvPr/>
        </p:nvGrpSpPr>
        <p:grpSpPr bwMode="auto">
          <a:xfrm>
            <a:off x="0" y="0"/>
            <a:ext cx="12192000" cy="6858000"/>
            <a:chOff x="2113280" y="1818640"/>
            <a:chExt cx="7020560" cy="3769360"/>
          </a:xfrm>
        </p:grpSpPr>
        <p:sp>
          <p:nvSpPr>
            <p:cNvPr id="2" name="直角三角形 1"/>
            <p:cNvSpPr/>
            <p:nvPr/>
          </p:nvSpPr>
          <p:spPr>
            <a:xfrm>
              <a:off x="2113280" y="1818640"/>
              <a:ext cx="7020560" cy="3769360"/>
            </a:xfrm>
            <a:prstGeom prst="rtTriangle">
              <a:avLst/>
            </a:prstGeom>
            <a:solidFill>
              <a:srgbClr val="6A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直角三角形 8"/>
            <p:cNvSpPr/>
            <p:nvPr/>
          </p:nvSpPr>
          <p:spPr>
            <a:xfrm flipH="1" flipV="1">
              <a:off x="2113280" y="1818640"/>
              <a:ext cx="7020560" cy="3769360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4579" name="AutoShape 3"/>
          <p:cNvSpPr>
            <a:spLocks noChangeAspect="1" noChangeArrowheads="1" noTextEdit="1"/>
          </p:cNvSpPr>
          <p:nvPr/>
        </p:nvSpPr>
        <p:spPr bwMode="auto">
          <a:xfrm>
            <a:off x="1100138" y="1109663"/>
            <a:ext cx="5408612" cy="39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160838" y="1503363"/>
            <a:ext cx="3849687" cy="3851275"/>
          </a:xfrm>
          <a:prstGeom prst="ellipse">
            <a:avLst/>
          </a:prstGeom>
          <a:solidFill>
            <a:srgbClr val="F8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581" name="Freeform 26"/>
          <p:cNvSpPr>
            <a:spLocks noEditPoints="1" noChangeArrowheads="1"/>
          </p:cNvSpPr>
          <p:nvPr/>
        </p:nvSpPr>
        <p:spPr bwMode="auto">
          <a:xfrm>
            <a:off x="5037138" y="2514600"/>
            <a:ext cx="2222500" cy="1828800"/>
          </a:xfrm>
          <a:custGeom>
            <a:avLst/>
            <a:gdLst>
              <a:gd name="T0" fmla="*/ 403372 w 281"/>
              <a:gd name="T1" fmla="*/ 47501 h 231"/>
              <a:gd name="T2" fmla="*/ 403372 w 281"/>
              <a:gd name="T3" fmla="*/ 380010 h 231"/>
              <a:gd name="T4" fmla="*/ 403372 w 281"/>
              <a:gd name="T5" fmla="*/ 419595 h 231"/>
              <a:gd name="T6" fmla="*/ 118639 w 281"/>
              <a:gd name="T7" fmla="*/ 538348 h 231"/>
              <a:gd name="T8" fmla="*/ 7909 w 281"/>
              <a:gd name="T9" fmla="*/ 989610 h 231"/>
              <a:gd name="T10" fmla="*/ 166094 w 281"/>
              <a:gd name="T11" fmla="*/ 989610 h 231"/>
              <a:gd name="T12" fmla="*/ 221459 w 281"/>
              <a:gd name="T13" fmla="*/ 665018 h 231"/>
              <a:gd name="T14" fmla="*/ 221459 w 281"/>
              <a:gd name="T15" fmla="*/ 1060862 h 231"/>
              <a:gd name="T16" fmla="*/ 300552 w 281"/>
              <a:gd name="T17" fmla="*/ 1828800 h 231"/>
              <a:gd name="T18" fmla="*/ 379644 w 281"/>
              <a:gd name="T19" fmla="*/ 1140031 h 231"/>
              <a:gd name="T20" fmla="*/ 419190 w 281"/>
              <a:gd name="T21" fmla="*/ 1749631 h 231"/>
              <a:gd name="T22" fmla="*/ 585285 w 281"/>
              <a:gd name="T23" fmla="*/ 1749631 h 231"/>
              <a:gd name="T24" fmla="*/ 585285 w 281"/>
              <a:gd name="T25" fmla="*/ 1060862 h 231"/>
              <a:gd name="T26" fmla="*/ 640649 w 281"/>
              <a:gd name="T27" fmla="*/ 815439 h 231"/>
              <a:gd name="T28" fmla="*/ 719742 w 281"/>
              <a:gd name="T29" fmla="*/ 1076696 h 231"/>
              <a:gd name="T30" fmla="*/ 798835 w 281"/>
              <a:gd name="T31" fmla="*/ 807522 h 231"/>
              <a:gd name="T32" fmla="*/ 2198772 w 281"/>
              <a:gd name="T33" fmla="*/ 957943 h 231"/>
              <a:gd name="T34" fmla="*/ 1700489 w 281"/>
              <a:gd name="T35" fmla="*/ 419595 h 231"/>
              <a:gd name="T36" fmla="*/ 1194297 w 281"/>
              <a:gd name="T37" fmla="*/ 957943 h 231"/>
              <a:gd name="T38" fmla="*/ 1273390 w 281"/>
              <a:gd name="T39" fmla="*/ 1076696 h 231"/>
              <a:gd name="T40" fmla="*/ 1376210 w 281"/>
              <a:gd name="T41" fmla="*/ 942109 h 231"/>
              <a:gd name="T42" fmla="*/ 1360391 w 281"/>
              <a:gd name="T43" fmla="*/ 1147948 h 231"/>
              <a:gd name="T44" fmla="*/ 1518577 w 281"/>
              <a:gd name="T45" fmla="*/ 1282535 h 231"/>
              <a:gd name="T46" fmla="*/ 1597669 w 281"/>
              <a:gd name="T47" fmla="*/ 1828800 h 231"/>
              <a:gd name="T48" fmla="*/ 1676762 w 281"/>
              <a:gd name="T49" fmla="*/ 1282535 h 231"/>
              <a:gd name="T50" fmla="*/ 1716308 w 281"/>
              <a:gd name="T51" fmla="*/ 1749631 h 231"/>
              <a:gd name="T52" fmla="*/ 1882402 w 281"/>
              <a:gd name="T53" fmla="*/ 1749631 h 231"/>
              <a:gd name="T54" fmla="*/ 1953585 w 281"/>
              <a:gd name="T55" fmla="*/ 1282535 h 231"/>
              <a:gd name="T56" fmla="*/ 1834947 w 281"/>
              <a:gd name="T57" fmla="*/ 625434 h 231"/>
              <a:gd name="T58" fmla="*/ 2056406 w 281"/>
              <a:gd name="T59" fmla="*/ 1029195 h 231"/>
              <a:gd name="T60" fmla="*/ 2159226 w 281"/>
              <a:gd name="T61" fmla="*/ 1068779 h 231"/>
              <a:gd name="T62" fmla="*/ 1700489 w 281"/>
              <a:gd name="T63" fmla="*/ 380010 h 231"/>
              <a:gd name="T64" fmla="*/ 1700489 w 281"/>
              <a:gd name="T65" fmla="*/ 47501 h 231"/>
              <a:gd name="T66" fmla="*/ 1700489 w 281"/>
              <a:gd name="T67" fmla="*/ 380010 h 231"/>
              <a:gd name="T68" fmla="*/ 964929 w 281"/>
              <a:gd name="T69" fmla="*/ 47501 h 231"/>
              <a:gd name="T70" fmla="*/ 1004475 w 281"/>
              <a:gd name="T71" fmla="*/ 1812966 h 231"/>
              <a:gd name="T72" fmla="*/ 1051931 w 281"/>
              <a:gd name="T73" fmla="*/ 47501 h 23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81" h="231">
                <a:moveTo>
                  <a:pt x="30" y="27"/>
                </a:moveTo>
                <a:cubicBezTo>
                  <a:pt x="30" y="15"/>
                  <a:pt x="39" y="6"/>
                  <a:pt x="51" y="6"/>
                </a:cubicBezTo>
                <a:cubicBezTo>
                  <a:pt x="62" y="6"/>
                  <a:pt x="72" y="15"/>
                  <a:pt x="72" y="27"/>
                </a:cubicBezTo>
                <a:cubicBezTo>
                  <a:pt x="72" y="38"/>
                  <a:pt x="62" y="48"/>
                  <a:pt x="51" y="48"/>
                </a:cubicBezTo>
                <a:cubicBezTo>
                  <a:pt x="39" y="48"/>
                  <a:pt x="30" y="38"/>
                  <a:pt x="30" y="27"/>
                </a:cubicBezTo>
                <a:close/>
                <a:moveTo>
                  <a:pt x="51" y="53"/>
                </a:moveTo>
                <a:cubicBezTo>
                  <a:pt x="51" y="53"/>
                  <a:pt x="50" y="53"/>
                  <a:pt x="50" y="53"/>
                </a:cubicBezTo>
                <a:cubicBezTo>
                  <a:pt x="37" y="53"/>
                  <a:pt x="24" y="58"/>
                  <a:pt x="15" y="68"/>
                </a:cubicBezTo>
                <a:cubicBezTo>
                  <a:pt x="6" y="78"/>
                  <a:pt x="0" y="90"/>
                  <a:pt x="1" y="103"/>
                </a:cubicBezTo>
                <a:cubicBezTo>
                  <a:pt x="1" y="125"/>
                  <a:pt x="1" y="125"/>
                  <a:pt x="1" y="125"/>
                </a:cubicBezTo>
                <a:cubicBezTo>
                  <a:pt x="1" y="131"/>
                  <a:pt x="5" y="136"/>
                  <a:pt x="11" y="136"/>
                </a:cubicBezTo>
                <a:cubicBezTo>
                  <a:pt x="16" y="136"/>
                  <a:pt x="21" y="131"/>
                  <a:pt x="21" y="125"/>
                </a:cubicBezTo>
                <a:cubicBezTo>
                  <a:pt x="21" y="103"/>
                  <a:pt x="21" y="103"/>
                  <a:pt x="21" y="103"/>
                </a:cubicBezTo>
                <a:cubicBezTo>
                  <a:pt x="21" y="96"/>
                  <a:pt x="23" y="89"/>
                  <a:pt x="28" y="84"/>
                </a:cubicBezTo>
                <a:cubicBezTo>
                  <a:pt x="28" y="134"/>
                  <a:pt x="28" y="134"/>
                  <a:pt x="28" y="134"/>
                </a:cubicBezTo>
                <a:cubicBezTo>
                  <a:pt x="28" y="134"/>
                  <a:pt x="28" y="134"/>
                  <a:pt x="28" y="134"/>
                </a:cubicBezTo>
                <a:cubicBezTo>
                  <a:pt x="28" y="221"/>
                  <a:pt x="28" y="221"/>
                  <a:pt x="28" y="221"/>
                </a:cubicBezTo>
                <a:cubicBezTo>
                  <a:pt x="28" y="227"/>
                  <a:pt x="33" y="231"/>
                  <a:pt x="38" y="231"/>
                </a:cubicBezTo>
                <a:cubicBezTo>
                  <a:pt x="44" y="231"/>
                  <a:pt x="48" y="227"/>
                  <a:pt x="48" y="221"/>
                </a:cubicBezTo>
                <a:cubicBezTo>
                  <a:pt x="48" y="144"/>
                  <a:pt x="48" y="144"/>
                  <a:pt x="48" y="144"/>
                </a:cubicBezTo>
                <a:cubicBezTo>
                  <a:pt x="53" y="144"/>
                  <a:pt x="53" y="144"/>
                  <a:pt x="53" y="144"/>
                </a:cubicBezTo>
                <a:cubicBezTo>
                  <a:pt x="53" y="221"/>
                  <a:pt x="53" y="221"/>
                  <a:pt x="53" y="221"/>
                </a:cubicBezTo>
                <a:cubicBezTo>
                  <a:pt x="53" y="227"/>
                  <a:pt x="58" y="231"/>
                  <a:pt x="63" y="231"/>
                </a:cubicBezTo>
                <a:cubicBezTo>
                  <a:pt x="69" y="231"/>
                  <a:pt x="74" y="227"/>
                  <a:pt x="74" y="221"/>
                </a:cubicBezTo>
                <a:cubicBezTo>
                  <a:pt x="74" y="134"/>
                  <a:pt x="74" y="134"/>
                  <a:pt x="74" y="134"/>
                </a:cubicBezTo>
                <a:cubicBezTo>
                  <a:pt x="74" y="134"/>
                  <a:pt x="74" y="134"/>
                  <a:pt x="74" y="134"/>
                </a:cubicBezTo>
                <a:cubicBezTo>
                  <a:pt x="74" y="84"/>
                  <a:pt x="74" y="84"/>
                  <a:pt x="74" y="84"/>
                </a:cubicBezTo>
                <a:cubicBezTo>
                  <a:pt x="78" y="89"/>
                  <a:pt x="81" y="95"/>
                  <a:pt x="81" y="103"/>
                </a:cubicBezTo>
                <a:cubicBezTo>
                  <a:pt x="81" y="125"/>
                  <a:pt x="81" y="125"/>
                  <a:pt x="81" y="125"/>
                </a:cubicBezTo>
                <a:cubicBezTo>
                  <a:pt x="81" y="131"/>
                  <a:pt x="85" y="136"/>
                  <a:pt x="91" y="136"/>
                </a:cubicBezTo>
                <a:cubicBezTo>
                  <a:pt x="96" y="136"/>
                  <a:pt x="101" y="131"/>
                  <a:pt x="101" y="125"/>
                </a:cubicBezTo>
                <a:cubicBezTo>
                  <a:pt x="101" y="102"/>
                  <a:pt x="101" y="102"/>
                  <a:pt x="101" y="102"/>
                </a:cubicBezTo>
                <a:cubicBezTo>
                  <a:pt x="101" y="75"/>
                  <a:pt x="78" y="53"/>
                  <a:pt x="51" y="53"/>
                </a:cubicBezTo>
                <a:close/>
                <a:moveTo>
                  <a:pt x="278" y="121"/>
                </a:moveTo>
                <a:cubicBezTo>
                  <a:pt x="277" y="118"/>
                  <a:pt x="276" y="115"/>
                  <a:pt x="274" y="111"/>
                </a:cubicBezTo>
                <a:cubicBezTo>
                  <a:pt x="265" y="88"/>
                  <a:pt x="250" y="53"/>
                  <a:pt x="215" y="53"/>
                </a:cubicBezTo>
                <a:cubicBezTo>
                  <a:pt x="180" y="53"/>
                  <a:pt x="165" y="88"/>
                  <a:pt x="156" y="111"/>
                </a:cubicBezTo>
                <a:cubicBezTo>
                  <a:pt x="154" y="115"/>
                  <a:pt x="153" y="118"/>
                  <a:pt x="151" y="121"/>
                </a:cubicBezTo>
                <a:cubicBezTo>
                  <a:pt x="149" y="126"/>
                  <a:pt x="151" y="132"/>
                  <a:pt x="157" y="135"/>
                </a:cubicBezTo>
                <a:cubicBezTo>
                  <a:pt x="158" y="135"/>
                  <a:pt x="159" y="136"/>
                  <a:pt x="161" y="136"/>
                </a:cubicBezTo>
                <a:cubicBezTo>
                  <a:pt x="165" y="136"/>
                  <a:pt x="168" y="133"/>
                  <a:pt x="170" y="130"/>
                </a:cubicBezTo>
                <a:cubicBezTo>
                  <a:pt x="171" y="126"/>
                  <a:pt x="173" y="123"/>
                  <a:pt x="174" y="119"/>
                </a:cubicBezTo>
                <a:cubicBezTo>
                  <a:pt x="182" y="102"/>
                  <a:pt x="189" y="87"/>
                  <a:pt x="198" y="79"/>
                </a:cubicBezTo>
                <a:cubicBezTo>
                  <a:pt x="172" y="145"/>
                  <a:pt x="172" y="145"/>
                  <a:pt x="172" y="145"/>
                </a:cubicBezTo>
                <a:cubicBezTo>
                  <a:pt x="168" y="154"/>
                  <a:pt x="173" y="162"/>
                  <a:pt x="183" y="162"/>
                </a:cubicBezTo>
                <a:cubicBezTo>
                  <a:pt x="192" y="162"/>
                  <a:pt x="192" y="162"/>
                  <a:pt x="192" y="162"/>
                </a:cubicBezTo>
                <a:cubicBezTo>
                  <a:pt x="192" y="221"/>
                  <a:pt x="192" y="221"/>
                  <a:pt x="192" y="221"/>
                </a:cubicBezTo>
                <a:cubicBezTo>
                  <a:pt x="192" y="227"/>
                  <a:pt x="197" y="231"/>
                  <a:pt x="202" y="231"/>
                </a:cubicBezTo>
                <a:cubicBezTo>
                  <a:pt x="208" y="231"/>
                  <a:pt x="212" y="227"/>
                  <a:pt x="212" y="221"/>
                </a:cubicBezTo>
                <a:cubicBezTo>
                  <a:pt x="212" y="162"/>
                  <a:pt x="212" y="162"/>
                  <a:pt x="212" y="162"/>
                </a:cubicBezTo>
                <a:cubicBezTo>
                  <a:pt x="217" y="162"/>
                  <a:pt x="217" y="162"/>
                  <a:pt x="217" y="162"/>
                </a:cubicBezTo>
                <a:cubicBezTo>
                  <a:pt x="217" y="221"/>
                  <a:pt x="217" y="221"/>
                  <a:pt x="217" y="221"/>
                </a:cubicBezTo>
                <a:cubicBezTo>
                  <a:pt x="217" y="227"/>
                  <a:pt x="222" y="231"/>
                  <a:pt x="228" y="231"/>
                </a:cubicBezTo>
                <a:cubicBezTo>
                  <a:pt x="233" y="231"/>
                  <a:pt x="238" y="227"/>
                  <a:pt x="238" y="221"/>
                </a:cubicBezTo>
                <a:cubicBezTo>
                  <a:pt x="238" y="162"/>
                  <a:pt x="238" y="162"/>
                  <a:pt x="238" y="162"/>
                </a:cubicBezTo>
                <a:cubicBezTo>
                  <a:pt x="247" y="162"/>
                  <a:pt x="247" y="162"/>
                  <a:pt x="247" y="162"/>
                </a:cubicBezTo>
                <a:cubicBezTo>
                  <a:pt x="257" y="162"/>
                  <a:pt x="262" y="154"/>
                  <a:pt x="258" y="145"/>
                </a:cubicBezTo>
                <a:cubicBezTo>
                  <a:pt x="232" y="79"/>
                  <a:pt x="232" y="79"/>
                  <a:pt x="232" y="79"/>
                </a:cubicBezTo>
                <a:cubicBezTo>
                  <a:pt x="241" y="87"/>
                  <a:pt x="248" y="102"/>
                  <a:pt x="256" y="119"/>
                </a:cubicBezTo>
                <a:cubicBezTo>
                  <a:pt x="257" y="123"/>
                  <a:pt x="259" y="126"/>
                  <a:pt x="260" y="130"/>
                </a:cubicBezTo>
                <a:cubicBezTo>
                  <a:pt x="262" y="133"/>
                  <a:pt x="265" y="136"/>
                  <a:pt x="269" y="136"/>
                </a:cubicBezTo>
                <a:cubicBezTo>
                  <a:pt x="271" y="136"/>
                  <a:pt x="272" y="135"/>
                  <a:pt x="273" y="135"/>
                </a:cubicBezTo>
                <a:cubicBezTo>
                  <a:pt x="279" y="132"/>
                  <a:pt x="281" y="126"/>
                  <a:pt x="278" y="121"/>
                </a:cubicBezTo>
                <a:close/>
                <a:moveTo>
                  <a:pt x="215" y="48"/>
                </a:moveTo>
                <a:cubicBezTo>
                  <a:pt x="226" y="48"/>
                  <a:pt x="236" y="38"/>
                  <a:pt x="236" y="27"/>
                </a:cubicBezTo>
                <a:cubicBezTo>
                  <a:pt x="236" y="15"/>
                  <a:pt x="226" y="6"/>
                  <a:pt x="215" y="6"/>
                </a:cubicBezTo>
                <a:cubicBezTo>
                  <a:pt x="203" y="6"/>
                  <a:pt x="194" y="15"/>
                  <a:pt x="194" y="27"/>
                </a:cubicBezTo>
                <a:cubicBezTo>
                  <a:pt x="194" y="38"/>
                  <a:pt x="203" y="48"/>
                  <a:pt x="215" y="48"/>
                </a:cubicBezTo>
                <a:close/>
                <a:moveTo>
                  <a:pt x="127" y="0"/>
                </a:moveTo>
                <a:cubicBezTo>
                  <a:pt x="124" y="0"/>
                  <a:pt x="122" y="3"/>
                  <a:pt x="122" y="6"/>
                </a:cubicBezTo>
                <a:cubicBezTo>
                  <a:pt x="122" y="224"/>
                  <a:pt x="122" y="224"/>
                  <a:pt x="122" y="224"/>
                </a:cubicBezTo>
                <a:cubicBezTo>
                  <a:pt x="122" y="227"/>
                  <a:pt x="124" y="229"/>
                  <a:pt x="127" y="229"/>
                </a:cubicBezTo>
                <a:cubicBezTo>
                  <a:pt x="130" y="229"/>
                  <a:pt x="133" y="227"/>
                  <a:pt x="133" y="224"/>
                </a:cubicBezTo>
                <a:cubicBezTo>
                  <a:pt x="133" y="6"/>
                  <a:pt x="133" y="6"/>
                  <a:pt x="133" y="6"/>
                </a:cubicBezTo>
                <a:cubicBezTo>
                  <a:pt x="133" y="3"/>
                  <a:pt x="130" y="0"/>
                  <a:pt x="12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4582" name="组合 5"/>
          <p:cNvGrpSpPr/>
          <p:nvPr/>
        </p:nvGrpSpPr>
        <p:grpSpPr bwMode="auto">
          <a:xfrm rot="252991">
            <a:off x="3294063" y="2166938"/>
            <a:ext cx="2524125" cy="2524125"/>
            <a:chOff x="2878401" y="44395"/>
            <a:chExt cx="2524555" cy="2524555"/>
          </a:xfrm>
        </p:grpSpPr>
        <p:sp>
          <p:nvSpPr>
            <p:cNvPr id="5" name="空心弧 4"/>
            <p:cNvSpPr/>
            <p:nvPr/>
          </p:nvSpPr>
          <p:spPr>
            <a:xfrm rot="19682803">
              <a:off x="3283809" y="481304"/>
              <a:ext cx="1708441" cy="1708441"/>
            </a:xfrm>
            <a:prstGeom prst="blockArc">
              <a:avLst>
                <a:gd name="adj1" fmla="val 10800000"/>
                <a:gd name="adj2" fmla="val 14462544"/>
                <a:gd name="adj3" fmla="val 67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空心弧 13"/>
            <p:cNvSpPr/>
            <p:nvPr/>
          </p:nvSpPr>
          <p:spPr>
            <a:xfrm rot="20057786">
              <a:off x="2878401" y="44395"/>
              <a:ext cx="2524555" cy="2524555"/>
            </a:xfrm>
            <a:prstGeom prst="blockArc">
              <a:avLst>
                <a:gd name="adj1" fmla="val 10026865"/>
                <a:gd name="adj2" fmla="val 14462544"/>
                <a:gd name="adj3" fmla="val 67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583" name="组合 15"/>
          <p:cNvGrpSpPr/>
          <p:nvPr/>
        </p:nvGrpSpPr>
        <p:grpSpPr bwMode="auto">
          <a:xfrm flipH="1">
            <a:off x="6413500" y="2166938"/>
            <a:ext cx="2525713" cy="2524125"/>
            <a:chOff x="2878401" y="44395"/>
            <a:chExt cx="2524555" cy="2524555"/>
          </a:xfrm>
        </p:grpSpPr>
        <p:sp>
          <p:nvSpPr>
            <p:cNvPr id="18" name="空心弧 17"/>
            <p:cNvSpPr/>
            <p:nvPr/>
          </p:nvSpPr>
          <p:spPr>
            <a:xfrm rot="19682803">
              <a:off x="3286202" y="484207"/>
              <a:ext cx="1708953" cy="1708441"/>
            </a:xfrm>
            <a:prstGeom prst="blockArc">
              <a:avLst>
                <a:gd name="adj1" fmla="val 10800000"/>
                <a:gd name="adj2" fmla="val 14462544"/>
                <a:gd name="adj3" fmla="val 67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空心弧 18"/>
            <p:cNvSpPr/>
            <p:nvPr/>
          </p:nvSpPr>
          <p:spPr>
            <a:xfrm rot="20057786">
              <a:off x="2878401" y="44395"/>
              <a:ext cx="2524555" cy="2524555"/>
            </a:xfrm>
            <a:prstGeom prst="blockArc">
              <a:avLst>
                <a:gd name="adj1" fmla="val 10026865"/>
                <a:gd name="adj2" fmla="val 14462544"/>
                <a:gd name="adj3" fmla="val 67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4584" name="文本框 19"/>
          <p:cNvSpPr txBox="1">
            <a:spLocks noChangeArrowheads="1"/>
          </p:cNvSpPr>
          <p:nvPr/>
        </p:nvSpPr>
        <p:spPr bwMode="auto">
          <a:xfrm>
            <a:off x="654050" y="4137025"/>
            <a:ext cx="24320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  <a:endParaRPr lang="en-US" altLang="zh-CN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5" name="文本框 20"/>
          <p:cNvSpPr txBox="1">
            <a:spLocks noChangeArrowheads="1"/>
          </p:cNvSpPr>
          <p:nvPr/>
        </p:nvSpPr>
        <p:spPr bwMode="auto">
          <a:xfrm>
            <a:off x="9250363" y="592138"/>
            <a:ext cx="24320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  <a:endParaRPr lang="en-US" altLang="zh-CN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组合 100"/>
          <p:cNvGrpSpPr/>
          <p:nvPr/>
        </p:nvGrpSpPr>
        <p:grpSpPr bwMode="auto">
          <a:xfrm>
            <a:off x="0" y="242888"/>
            <a:ext cx="12192000" cy="584200"/>
            <a:chOff x="0" y="243522"/>
            <a:chExt cx="12192000" cy="584201"/>
          </a:xfrm>
        </p:grpSpPr>
        <p:sp>
          <p:nvSpPr>
            <p:cNvPr id="95" name="矩形 94"/>
            <p:cNvSpPr/>
            <p:nvPr/>
          </p:nvSpPr>
          <p:spPr>
            <a:xfrm>
              <a:off x="0" y="243522"/>
              <a:ext cx="3294063" cy="584201"/>
            </a:xfrm>
            <a:custGeom>
              <a:avLst/>
              <a:gdLst>
                <a:gd name="connsiteX0" fmla="*/ 0 w 2803525"/>
                <a:gd name="connsiteY0" fmla="*/ 0 h 692785"/>
                <a:gd name="connsiteX1" fmla="*/ 2803525 w 2803525"/>
                <a:gd name="connsiteY1" fmla="*/ 0 h 692785"/>
                <a:gd name="connsiteX2" fmla="*/ 2803525 w 2803525"/>
                <a:gd name="connsiteY2" fmla="*/ 692785 h 692785"/>
                <a:gd name="connsiteX3" fmla="*/ 0 w 2803525"/>
                <a:gd name="connsiteY3" fmla="*/ 692785 h 692785"/>
                <a:gd name="connsiteX4" fmla="*/ 0 w 2803525"/>
                <a:gd name="connsiteY4" fmla="*/ 0 h 692785"/>
                <a:gd name="connsiteX0-1" fmla="*/ 0 w 2803525"/>
                <a:gd name="connsiteY0-2" fmla="*/ 0 h 692785"/>
                <a:gd name="connsiteX1-3" fmla="*/ 2173605 w 2803525"/>
                <a:gd name="connsiteY1-4" fmla="*/ 10160 h 692785"/>
                <a:gd name="connsiteX2-5" fmla="*/ 2803525 w 2803525"/>
                <a:gd name="connsiteY2-6" fmla="*/ 692785 h 692785"/>
                <a:gd name="connsiteX3-7" fmla="*/ 0 w 2803525"/>
                <a:gd name="connsiteY3-8" fmla="*/ 692785 h 692785"/>
                <a:gd name="connsiteX4-9" fmla="*/ 0 w 2803525"/>
                <a:gd name="connsiteY4-10" fmla="*/ 0 h 692785"/>
                <a:gd name="connsiteX0-11" fmla="*/ 0 w 2803525"/>
                <a:gd name="connsiteY0-12" fmla="*/ 0 h 692785"/>
                <a:gd name="connsiteX1-13" fmla="*/ 2329251 w 2803525"/>
                <a:gd name="connsiteY1-14" fmla="*/ 10161 h 692785"/>
                <a:gd name="connsiteX2-15" fmla="*/ 2803525 w 2803525"/>
                <a:gd name="connsiteY2-16" fmla="*/ 692785 h 692785"/>
                <a:gd name="connsiteX3-17" fmla="*/ 0 w 2803525"/>
                <a:gd name="connsiteY3-18" fmla="*/ 692785 h 692785"/>
                <a:gd name="connsiteX4-19" fmla="*/ 0 w 2803525"/>
                <a:gd name="connsiteY4-20" fmla="*/ 0 h 6927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803525" h="692785">
                  <a:moveTo>
                    <a:pt x="0" y="0"/>
                  </a:moveTo>
                  <a:lnTo>
                    <a:pt x="2329251" y="10161"/>
                  </a:lnTo>
                  <a:lnTo>
                    <a:pt x="2803525" y="692785"/>
                  </a:lnTo>
                  <a:lnTo>
                    <a:pt x="0" y="6927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cxnSp>
          <p:nvCxnSpPr>
            <p:cNvPr id="97" name="直接连接符 96"/>
            <p:cNvCxnSpPr/>
            <p:nvPr/>
          </p:nvCxnSpPr>
          <p:spPr>
            <a:xfrm>
              <a:off x="3284538" y="818198"/>
              <a:ext cx="8907462" cy="0"/>
            </a:xfrm>
            <a:prstGeom prst="line">
              <a:avLst/>
            </a:prstGeom>
            <a:ln>
              <a:solidFill>
                <a:srgbClr val="6ACC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矩形 101"/>
          <p:cNvSpPr/>
          <p:nvPr/>
        </p:nvSpPr>
        <p:spPr>
          <a:xfrm>
            <a:off x="0" y="6545263"/>
            <a:ext cx="12171363" cy="3127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604" name="文本框 5"/>
          <p:cNvSpPr txBox="1">
            <a:spLocks noChangeArrowheads="1"/>
          </p:cNvSpPr>
          <p:nvPr/>
        </p:nvSpPr>
        <p:spPr bwMode="auto">
          <a:xfrm>
            <a:off x="403225" y="334963"/>
            <a:ext cx="2319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grpSp>
        <p:nvGrpSpPr>
          <p:cNvPr id="25605" name="组合 6"/>
          <p:cNvGrpSpPr/>
          <p:nvPr/>
        </p:nvGrpSpPr>
        <p:grpSpPr bwMode="auto">
          <a:xfrm>
            <a:off x="6931025" y="1027113"/>
            <a:ext cx="5270500" cy="5729287"/>
            <a:chOff x="6931504" y="1027113"/>
            <a:chExt cx="5270499" cy="5729288"/>
          </a:xfrm>
        </p:grpSpPr>
        <p:sp>
          <p:nvSpPr>
            <p:cNvPr id="25611" name="Freeform 5"/>
            <p:cNvSpPr>
              <a:spLocks noEditPoints="1" noChangeArrowheads="1"/>
            </p:cNvSpPr>
            <p:nvPr/>
          </p:nvSpPr>
          <p:spPr bwMode="auto">
            <a:xfrm>
              <a:off x="9093678" y="2676526"/>
              <a:ext cx="3108325" cy="4079875"/>
            </a:xfrm>
            <a:custGeom>
              <a:avLst/>
              <a:gdLst>
                <a:gd name="T0" fmla="*/ 2717907 w 207"/>
                <a:gd name="T1" fmla="*/ 689979 h 272"/>
                <a:gd name="T2" fmla="*/ 2327490 w 207"/>
                <a:gd name="T3" fmla="*/ 1919941 h 272"/>
                <a:gd name="T4" fmla="*/ 2297458 w 207"/>
                <a:gd name="T5" fmla="*/ 1904942 h 272"/>
                <a:gd name="T6" fmla="*/ 2102249 w 207"/>
                <a:gd name="T7" fmla="*/ 2009938 h 272"/>
                <a:gd name="T8" fmla="*/ 1156237 w 207"/>
                <a:gd name="T9" fmla="*/ 1934941 h 272"/>
                <a:gd name="T10" fmla="*/ 1141221 w 207"/>
                <a:gd name="T11" fmla="*/ 1934941 h 272"/>
                <a:gd name="T12" fmla="*/ 1036108 w 207"/>
                <a:gd name="T13" fmla="*/ 2024938 h 272"/>
                <a:gd name="T14" fmla="*/ 1141221 w 207"/>
                <a:gd name="T15" fmla="*/ 2144934 h 272"/>
                <a:gd name="T16" fmla="*/ 2087233 w 207"/>
                <a:gd name="T17" fmla="*/ 2219932 h 272"/>
                <a:gd name="T18" fmla="*/ 2177329 w 207"/>
                <a:gd name="T19" fmla="*/ 2324929 h 272"/>
                <a:gd name="T20" fmla="*/ 2297458 w 207"/>
                <a:gd name="T21" fmla="*/ 2354928 h 272"/>
                <a:gd name="T22" fmla="*/ 2447618 w 207"/>
                <a:gd name="T23" fmla="*/ 2294930 h 272"/>
                <a:gd name="T24" fmla="*/ 3108325 w 207"/>
                <a:gd name="T25" fmla="*/ 2939910 h 272"/>
                <a:gd name="T26" fmla="*/ 3108325 w 207"/>
                <a:gd name="T27" fmla="*/ 2879912 h 272"/>
                <a:gd name="T28" fmla="*/ 2477650 w 207"/>
                <a:gd name="T29" fmla="*/ 2264931 h 272"/>
                <a:gd name="T30" fmla="*/ 2492666 w 207"/>
                <a:gd name="T31" fmla="*/ 2249931 h 272"/>
                <a:gd name="T32" fmla="*/ 2402570 w 207"/>
                <a:gd name="T33" fmla="*/ 1934941 h 272"/>
                <a:gd name="T34" fmla="*/ 2808004 w 207"/>
                <a:gd name="T35" fmla="*/ 719978 h 272"/>
                <a:gd name="T36" fmla="*/ 2717907 w 207"/>
                <a:gd name="T37" fmla="*/ 689979 h 272"/>
                <a:gd name="T38" fmla="*/ 2327490 w 207"/>
                <a:gd name="T39" fmla="*/ 0 h 272"/>
                <a:gd name="T40" fmla="*/ 480514 w 207"/>
                <a:gd name="T41" fmla="*/ 1154965 h 272"/>
                <a:gd name="T42" fmla="*/ 1441542 w 207"/>
                <a:gd name="T43" fmla="*/ 3884881 h 272"/>
                <a:gd name="T44" fmla="*/ 2327490 w 207"/>
                <a:gd name="T45" fmla="*/ 4079875 h 272"/>
                <a:gd name="T46" fmla="*/ 3108325 w 207"/>
                <a:gd name="T47" fmla="*/ 3929880 h 272"/>
                <a:gd name="T48" fmla="*/ 3108325 w 207"/>
                <a:gd name="T49" fmla="*/ 3614889 h 272"/>
                <a:gd name="T50" fmla="*/ 2327490 w 207"/>
                <a:gd name="T51" fmla="*/ 3809883 h 272"/>
                <a:gd name="T52" fmla="*/ 1561671 w 207"/>
                <a:gd name="T53" fmla="*/ 3629889 h 272"/>
                <a:gd name="T54" fmla="*/ 735787 w 207"/>
                <a:gd name="T55" fmla="*/ 1274961 h 272"/>
                <a:gd name="T56" fmla="*/ 2327490 w 207"/>
                <a:gd name="T57" fmla="*/ 284991 h 272"/>
                <a:gd name="T58" fmla="*/ 3093309 w 207"/>
                <a:gd name="T59" fmla="*/ 449986 h 272"/>
                <a:gd name="T60" fmla="*/ 3108325 w 207"/>
                <a:gd name="T61" fmla="*/ 464986 h 272"/>
                <a:gd name="T62" fmla="*/ 3108325 w 207"/>
                <a:gd name="T63" fmla="*/ 149995 h 272"/>
                <a:gd name="T64" fmla="*/ 2327490 w 207"/>
                <a:gd name="T65" fmla="*/ 0 h 2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7" h="272">
                  <a:moveTo>
                    <a:pt x="181" y="46"/>
                  </a:moveTo>
                  <a:cubicBezTo>
                    <a:pt x="155" y="128"/>
                    <a:pt x="155" y="128"/>
                    <a:pt x="155" y="128"/>
                  </a:cubicBezTo>
                  <a:cubicBezTo>
                    <a:pt x="154" y="127"/>
                    <a:pt x="154" y="127"/>
                    <a:pt x="153" y="127"/>
                  </a:cubicBezTo>
                  <a:cubicBezTo>
                    <a:pt x="148" y="127"/>
                    <a:pt x="143" y="130"/>
                    <a:pt x="140" y="134"/>
                  </a:cubicBezTo>
                  <a:cubicBezTo>
                    <a:pt x="77" y="129"/>
                    <a:pt x="77" y="129"/>
                    <a:pt x="77" y="129"/>
                  </a:cubicBezTo>
                  <a:cubicBezTo>
                    <a:pt x="77" y="129"/>
                    <a:pt x="76" y="129"/>
                    <a:pt x="76" y="129"/>
                  </a:cubicBezTo>
                  <a:cubicBezTo>
                    <a:pt x="72" y="129"/>
                    <a:pt x="69" y="132"/>
                    <a:pt x="69" y="135"/>
                  </a:cubicBezTo>
                  <a:cubicBezTo>
                    <a:pt x="69" y="139"/>
                    <a:pt x="72" y="143"/>
                    <a:pt x="76" y="143"/>
                  </a:cubicBezTo>
                  <a:cubicBezTo>
                    <a:pt x="139" y="148"/>
                    <a:pt x="139" y="148"/>
                    <a:pt x="139" y="148"/>
                  </a:cubicBezTo>
                  <a:cubicBezTo>
                    <a:pt x="140" y="151"/>
                    <a:pt x="142" y="154"/>
                    <a:pt x="145" y="155"/>
                  </a:cubicBezTo>
                  <a:cubicBezTo>
                    <a:pt x="148" y="157"/>
                    <a:pt x="150" y="157"/>
                    <a:pt x="153" y="157"/>
                  </a:cubicBezTo>
                  <a:cubicBezTo>
                    <a:pt x="156" y="157"/>
                    <a:pt x="160" y="156"/>
                    <a:pt x="163" y="153"/>
                  </a:cubicBezTo>
                  <a:cubicBezTo>
                    <a:pt x="163" y="153"/>
                    <a:pt x="195" y="185"/>
                    <a:pt x="207" y="196"/>
                  </a:cubicBezTo>
                  <a:cubicBezTo>
                    <a:pt x="207" y="192"/>
                    <a:pt x="207" y="192"/>
                    <a:pt x="207" y="192"/>
                  </a:cubicBezTo>
                  <a:cubicBezTo>
                    <a:pt x="194" y="180"/>
                    <a:pt x="165" y="151"/>
                    <a:pt x="165" y="151"/>
                  </a:cubicBezTo>
                  <a:cubicBezTo>
                    <a:pt x="165" y="151"/>
                    <a:pt x="166" y="150"/>
                    <a:pt x="166" y="150"/>
                  </a:cubicBezTo>
                  <a:cubicBezTo>
                    <a:pt x="170" y="143"/>
                    <a:pt x="167" y="134"/>
                    <a:pt x="160" y="129"/>
                  </a:cubicBezTo>
                  <a:cubicBezTo>
                    <a:pt x="187" y="48"/>
                    <a:pt x="187" y="48"/>
                    <a:pt x="187" y="48"/>
                  </a:cubicBezTo>
                  <a:cubicBezTo>
                    <a:pt x="181" y="46"/>
                    <a:pt x="181" y="46"/>
                    <a:pt x="181" y="46"/>
                  </a:cubicBezTo>
                  <a:moveTo>
                    <a:pt x="155" y="0"/>
                  </a:moveTo>
                  <a:cubicBezTo>
                    <a:pt x="104" y="0"/>
                    <a:pt x="56" y="28"/>
                    <a:pt x="32" y="77"/>
                  </a:cubicBezTo>
                  <a:cubicBezTo>
                    <a:pt x="0" y="145"/>
                    <a:pt x="28" y="226"/>
                    <a:pt x="96" y="259"/>
                  </a:cubicBezTo>
                  <a:cubicBezTo>
                    <a:pt x="115" y="268"/>
                    <a:pt x="135" y="272"/>
                    <a:pt x="155" y="272"/>
                  </a:cubicBezTo>
                  <a:cubicBezTo>
                    <a:pt x="173" y="272"/>
                    <a:pt x="190" y="269"/>
                    <a:pt x="207" y="262"/>
                  </a:cubicBezTo>
                  <a:cubicBezTo>
                    <a:pt x="207" y="241"/>
                    <a:pt x="207" y="241"/>
                    <a:pt x="207" y="241"/>
                  </a:cubicBezTo>
                  <a:cubicBezTo>
                    <a:pt x="191" y="249"/>
                    <a:pt x="173" y="254"/>
                    <a:pt x="155" y="254"/>
                  </a:cubicBezTo>
                  <a:cubicBezTo>
                    <a:pt x="138" y="254"/>
                    <a:pt x="120" y="250"/>
                    <a:pt x="104" y="242"/>
                  </a:cubicBezTo>
                  <a:cubicBezTo>
                    <a:pt x="45" y="214"/>
                    <a:pt x="21" y="143"/>
                    <a:pt x="49" y="85"/>
                  </a:cubicBezTo>
                  <a:cubicBezTo>
                    <a:pt x="69" y="43"/>
                    <a:pt x="111" y="19"/>
                    <a:pt x="155" y="19"/>
                  </a:cubicBezTo>
                  <a:cubicBezTo>
                    <a:pt x="172" y="19"/>
                    <a:pt x="189" y="22"/>
                    <a:pt x="206" y="30"/>
                  </a:cubicBezTo>
                  <a:cubicBezTo>
                    <a:pt x="207" y="31"/>
                    <a:pt x="207" y="31"/>
                    <a:pt x="207" y="31"/>
                  </a:cubicBezTo>
                  <a:cubicBezTo>
                    <a:pt x="207" y="10"/>
                    <a:pt x="207" y="10"/>
                    <a:pt x="207" y="10"/>
                  </a:cubicBezTo>
                  <a:cubicBezTo>
                    <a:pt x="190" y="3"/>
                    <a:pt x="172" y="0"/>
                    <a:pt x="155" y="0"/>
                  </a:cubicBezTo>
                </a:path>
              </a:pathLst>
            </a:cu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6931504" y="1027113"/>
              <a:ext cx="2327275" cy="2054225"/>
            </a:xfrm>
            <a:custGeom>
              <a:avLst/>
              <a:gdLst>
                <a:gd name="T0" fmla="*/ 110 w 155"/>
                <a:gd name="T1" fmla="*/ 34 h 137"/>
                <a:gd name="T2" fmla="*/ 80 w 155"/>
                <a:gd name="T3" fmla="*/ 64 h 137"/>
                <a:gd name="T4" fmla="*/ 75 w 155"/>
                <a:gd name="T5" fmla="*/ 63 h 137"/>
                <a:gd name="T6" fmla="*/ 72 w 155"/>
                <a:gd name="T7" fmla="*/ 64 h 137"/>
                <a:gd name="T8" fmla="*/ 44 w 155"/>
                <a:gd name="T9" fmla="*/ 47 h 137"/>
                <a:gd name="T10" fmla="*/ 43 w 155"/>
                <a:gd name="T11" fmla="*/ 46 h 137"/>
                <a:gd name="T12" fmla="*/ 40 w 155"/>
                <a:gd name="T13" fmla="*/ 48 h 137"/>
                <a:gd name="T14" fmla="*/ 41 w 155"/>
                <a:gd name="T15" fmla="*/ 53 h 137"/>
                <a:gd name="T16" fmla="*/ 68 w 155"/>
                <a:gd name="T17" fmla="*/ 70 h 137"/>
                <a:gd name="T18" fmla="*/ 69 w 155"/>
                <a:gd name="T19" fmla="*/ 75 h 137"/>
                <a:gd name="T20" fmla="*/ 75 w 155"/>
                <a:gd name="T21" fmla="*/ 78 h 137"/>
                <a:gd name="T22" fmla="*/ 77 w 155"/>
                <a:gd name="T23" fmla="*/ 78 h 137"/>
                <a:gd name="T24" fmla="*/ 88 w 155"/>
                <a:gd name="T25" fmla="*/ 110 h 137"/>
                <a:gd name="T26" fmla="*/ 89 w 155"/>
                <a:gd name="T27" fmla="*/ 109 h 137"/>
                <a:gd name="T28" fmla="*/ 79 w 155"/>
                <a:gd name="T29" fmla="*/ 77 h 137"/>
                <a:gd name="T30" fmla="*/ 79 w 155"/>
                <a:gd name="T31" fmla="*/ 77 h 137"/>
                <a:gd name="T32" fmla="*/ 82 w 155"/>
                <a:gd name="T33" fmla="*/ 67 h 137"/>
                <a:gd name="T34" fmla="*/ 112 w 155"/>
                <a:gd name="T35" fmla="*/ 36 h 137"/>
                <a:gd name="T36" fmla="*/ 110 w 155"/>
                <a:gd name="T37" fmla="*/ 34 h 137"/>
                <a:gd name="T38" fmla="*/ 78 w 155"/>
                <a:gd name="T39" fmla="*/ 127 h 137"/>
                <a:gd name="T40" fmla="*/ 30 w 155"/>
                <a:gd name="T41" fmla="*/ 104 h 137"/>
                <a:gd name="T42" fmla="*/ 42 w 155"/>
                <a:gd name="T43" fmla="*/ 21 h 137"/>
                <a:gd name="T44" fmla="*/ 78 w 155"/>
                <a:gd name="T45" fmla="*/ 9 h 137"/>
                <a:gd name="T46" fmla="*/ 125 w 155"/>
                <a:gd name="T47" fmla="*/ 33 h 137"/>
                <a:gd name="T48" fmla="*/ 113 w 155"/>
                <a:gd name="T49" fmla="*/ 116 h 137"/>
                <a:gd name="T50" fmla="*/ 78 w 155"/>
                <a:gd name="T51" fmla="*/ 127 h 137"/>
                <a:gd name="T52" fmla="*/ 78 w 155"/>
                <a:gd name="T53" fmla="*/ 0 h 137"/>
                <a:gd name="T54" fmla="*/ 37 w 155"/>
                <a:gd name="T55" fmla="*/ 13 h 137"/>
                <a:gd name="T56" fmla="*/ 23 w 155"/>
                <a:gd name="T57" fmla="*/ 109 h 137"/>
                <a:gd name="T58" fmla="*/ 78 w 155"/>
                <a:gd name="T59" fmla="*/ 137 h 137"/>
                <a:gd name="T60" fmla="*/ 119 w 155"/>
                <a:gd name="T61" fmla="*/ 123 h 137"/>
                <a:gd name="T62" fmla="*/ 133 w 155"/>
                <a:gd name="T63" fmla="*/ 27 h 137"/>
                <a:gd name="T64" fmla="*/ 78 w 155"/>
                <a:gd name="T6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5" h="137">
                  <a:moveTo>
                    <a:pt x="110" y="34"/>
                  </a:moveTo>
                  <a:cubicBezTo>
                    <a:pt x="80" y="64"/>
                    <a:pt x="80" y="64"/>
                    <a:pt x="80" y="64"/>
                  </a:cubicBezTo>
                  <a:cubicBezTo>
                    <a:pt x="78" y="63"/>
                    <a:pt x="77" y="63"/>
                    <a:pt x="75" y="63"/>
                  </a:cubicBezTo>
                  <a:cubicBezTo>
                    <a:pt x="74" y="63"/>
                    <a:pt x="73" y="63"/>
                    <a:pt x="72" y="64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6"/>
                    <a:pt x="43" y="46"/>
                    <a:pt x="43" y="46"/>
                  </a:cubicBezTo>
                  <a:cubicBezTo>
                    <a:pt x="41" y="46"/>
                    <a:pt x="40" y="47"/>
                    <a:pt x="40" y="48"/>
                  </a:cubicBezTo>
                  <a:cubicBezTo>
                    <a:pt x="38" y="50"/>
                    <a:pt x="39" y="52"/>
                    <a:pt x="41" y="53"/>
                  </a:cubicBezTo>
                  <a:cubicBezTo>
                    <a:pt x="68" y="70"/>
                    <a:pt x="68" y="70"/>
                    <a:pt x="68" y="70"/>
                  </a:cubicBezTo>
                  <a:cubicBezTo>
                    <a:pt x="68" y="72"/>
                    <a:pt x="68" y="73"/>
                    <a:pt x="69" y="75"/>
                  </a:cubicBezTo>
                  <a:cubicBezTo>
                    <a:pt x="70" y="77"/>
                    <a:pt x="73" y="78"/>
                    <a:pt x="75" y="78"/>
                  </a:cubicBezTo>
                  <a:cubicBezTo>
                    <a:pt x="76" y="78"/>
                    <a:pt x="77" y="78"/>
                    <a:pt x="77" y="78"/>
                  </a:cubicBezTo>
                  <a:cubicBezTo>
                    <a:pt x="88" y="110"/>
                    <a:pt x="88" y="110"/>
                    <a:pt x="88" y="110"/>
                  </a:cubicBezTo>
                  <a:cubicBezTo>
                    <a:pt x="89" y="109"/>
                    <a:pt x="89" y="109"/>
                    <a:pt x="89" y="109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83" y="75"/>
                    <a:pt x="84" y="70"/>
                    <a:pt x="82" y="67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0" y="34"/>
                    <a:pt x="110" y="34"/>
                    <a:pt x="110" y="34"/>
                  </a:cubicBezTo>
                  <a:moveTo>
                    <a:pt x="78" y="127"/>
                  </a:moveTo>
                  <a:cubicBezTo>
                    <a:pt x="60" y="127"/>
                    <a:pt x="42" y="119"/>
                    <a:pt x="30" y="104"/>
                  </a:cubicBezTo>
                  <a:cubicBezTo>
                    <a:pt x="11" y="77"/>
                    <a:pt x="16" y="40"/>
                    <a:pt x="42" y="21"/>
                  </a:cubicBezTo>
                  <a:cubicBezTo>
                    <a:pt x="53" y="13"/>
                    <a:pt x="65" y="9"/>
                    <a:pt x="78" y="9"/>
                  </a:cubicBezTo>
                  <a:cubicBezTo>
                    <a:pt x="96" y="9"/>
                    <a:pt x="113" y="17"/>
                    <a:pt x="125" y="33"/>
                  </a:cubicBezTo>
                  <a:cubicBezTo>
                    <a:pt x="145" y="59"/>
                    <a:pt x="139" y="96"/>
                    <a:pt x="113" y="116"/>
                  </a:cubicBezTo>
                  <a:cubicBezTo>
                    <a:pt x="102" y="124"/>
                    <a:pt x="90" y="127"/>
                    <a:pt x="78" y="127"/>
                  </a:cubicBezTo>
                  <a:moveTo>
                    <a:pt x="78" y="0"/>
                  </a:moveTo>
                  <a:cubicBezTo>
                    <a:pt x="63" y="0"/>
                    <a:pt x="49" y="4"/>
                    <a:pt x="37" y="13"/>
                  </a:cubicBezTo>
                  <a:cubicBezTo>
                    <a:pt x="6" y="36"/>
                    <a:pt x="0" y="79"/>
                    <a:pt x="23" y="109"/>
                  </a:cubicBezTo>
                  <a:cubicBezTo>
                    <a:pt x="36" y="127"/>
                    <a:pt x="57" y="137"/>
                    <a:pt x="78" y="137"/>
                  </a:cubicBezTo>
                  <a:cubicBezTo>
                    <a:pt x="92" y="137"/>
                    <a:pt x="106" y="132"/>
                    <a:pt x="119" y="123"/>
                  </a:cubicBezTo>
                  <a:cubicBezTo>
                    <a:pt x="149" y="101"/>
                    <a:pt x="155" y="58"/>
                    <a:pt x="133" y="27"/>
                  </a:cubicBezTo>
                  <a:cubicBezTo>
                    <a:pt x="119" y="9"/>
                    <a:pt x="99" y="0"/>
                    <a:pt x="78" y="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5613" name="Freeform 7"/>
            <p:cNvSpPr>
              <a:spLocks noEditPoints="1" noChangeArrowheads="1"/>
            </p:cNvSpPr>
            <p:nvPr/>
          </p:nvSpPr>
          <p:spPr bwMode="auto">
            <a:xfrm>
              <a:off x="7712553" y="3727451"/>
              <a:ext cx="781050" cy="644525"/>
            </a:xfrm>
            <a:custGeom>
              <a:avLst/>
              <a:gdLst>
                <a:gd name="T0" fmla="*/ 120650 w 492"/>
                <a:gd name="T1" fmla="*/ 0 h 406"/>
                <a:gd name="T2" fmla="*/ 0 w 492"/>
                <a:gd name="T3" fmla="*/ 104775 h 406"/>
                <a:gd name="T4" fmla="*/ 225425 w 492"/>
                <a:gd name="T5" fmla="*/ 314325 h 406"/>
                <a:gd name="T6" fmla="*/ 0 w 492"/>
                <a:gd name="T7" fmla="*/ 539750 h 406"/>
                <a:gd name="T8" fmla="*/ 120650 w 492"/>
                <a:gd name="T9" fmla="*/ 644525 h 406"/>
                <a:gd name="T10" fmla="*/ 434975 w 492"/>
                <a:gd name="T11" fmla="*/ 314325 h 406"/>
                <a:gd name="T12" fmla="*/ 120650 w 492"/>
                <a:gd name="T13" fmla="*/ 0 h 406"/>
                <a:gd name="T14" fmla="*/ 465138 w 492"/>
                <a:gd name="T15" fmla="*/ 0 h 406"/>
                <a:gd name="T16" fmla="*/ 346075 w 492"/>
                <a:gd name="T17" fmla="*/ 104775 h 406"/>
                <a:gd name="T18" fmla="*/ 571500 w 492"/>
                <a:gd name="T19" fmla="*/ 314325 h 406"/>
                <a:gd name="T20" fmla="*/ 346075 w 492"/>
                <a:gd name="T21" fmla="*/ 539750 h 406"/>
                <a:gd name="T22" fmla="*/ 465138 w 492"/>
                <a:gd name="T23" fmla="*/ 644525 h 406"/>
                <a:gd name="T24" fmla="*/ 736600 w 492"/>
                <a:gd name="T25" fmla="*/ 374650 h 406"/>
                <a:gd name="T26" fmla="*/ 781050 w 492"/>
                <a:gd name="T27" fmla="*/ 314325 h 406"/>
                <a:gd name="T28" fmla="*/ 736600 w 492"/>
                <a:gd name="T29" fmla="*/ 269875 h 406"/>
                <a:gd name="T30" fmla="*/ 465138 w 492"/>
                <a:gd name="T31" fmla="*/ 0 h 40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92" h="406">
                  <a:moveTo>
                    <a:pt x="76" y="0"/>
                  </a:moveTo>
                  <a:lnTo>
                    <a:pt x="0" y="66"/>
                  </a:lnTo>
                  <a:lnTo>
                    <a:pt x="142" y="198"/>
                  </a:lnTo>
                  <a:lnTo>
                    <a:pt x="0" y="340"/>
                  </a:lnTo>
                  <a:lnTo>
                    <a:pt x="76" y="406"/>
                  </a:lnTo>
                  <a:lnTo>
                    <a:pt x="274" y="198"/>
                  </a:lnTo>
                  <a:lnTo>
                    <a:pt x="76" y="0"/>
                  </a:lnTo>
                  <a:close/>
                  <a:moveTo>
                    <a:pt x="293" y="0"/>
                  </a:moveTo>
                  <a:lnTo>
                    <a:pt x="218" y="66"/>
                  </a:lnTo>
                  <a:lnTo>
                    <a:pt x="360" y="198"/>
                  </a:lnTo>
                  <a:lnTo>
                    <a:pt x="218" y="340"/>
                  </a:lnTo>
                  <a:lnTo>
                    <a:pt x="293" y="406"/>
                  </a:lnTo>
                  <a:lnTo>
                    <a:pt x="464" y="236"/>
                  </a:lnTo>
                  <a:lnTo>
                    <a:pt x="492" y="198"/>
                  </a:lnTo>
                  <a:lnTo>
                    <a:pt x="464" y="170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4" name="Freeform 8"/>
            <p:cNvSpPr>
              <a:spLocks noEditPoints="1" noChangeArrowheads="1"/>
            </p:cNvSpPr>
            <p:nvPr/>
          </p:nvSpPr>
          <p:spPr bwMode="auto">
            <a:xfrm>
              <a:off x="7712553" y="3727451"/>
              <a:ext cx="781050" cy="644525"/>
            </a:xfrm>
            <a:custGeom>
              <a:avLst/>
              <a:gdLst>
                <a:gd name="T0" fmla="*/ 120650 w 492"/>
                <a:gd name="T1" fmla="*/ 0 h 406"/>
                <a:gd name="T2" fmla="*/ 0 w 492"/>
                <a:gd name="T3" fmla="*/ 104775 h 406"/>
                <a:gd name="T4" fmla="*/ 225425 w 492"/>
                <a:gd name="T5" fmla="*/ 314325 h 406"/>
                <a:gd name="T6" fmla="*/ 0 w 492"/>
                <a:gd name="T7" fmla="*/ 539750 h 406"/>
                <a:gd name="T8" fmla="*/ 120650 w 492"/>
                <a:gd name="T9" fmla="*/ 644525 h 406"/>
                <a:gd name="T10" fmla="*/ 434975 w 492"/>
                <a:gd name="T11" fmla="*/ 314325 h 406"/>
                <a:gd name="T12" fmla="*/ 120650 w 492"/>
                <a:gd name="T13" fmla="*/ 0 h 406"/>
                <a:gd name="T14" fmla="*/ 465138 w 492"/>
                <a:gd name="T15" fmla="*/ 0 h 406"/>
                <a:gd name="T16" fmla="*/ 346075 w 492"/>
                <a:gd name="T17" fmla="*/ 104775 h 406"/>
                <a:gd name="T18" fmla="*/ 571500 w 492"/>
                <a:gd name="T19" fmla="*/ 314325 h 406"/>
                <a:gd name="T20" fmla="*/ 346075 w 492"/>
                <a:gd name="T21" fmla="*/ 539750 h 406"/>
                <a:gd name="T22" fmla="*/ 465138 w 492"/>
                <a:gd name="T23" fmla="*/ 644525 h 406"/>
                <a:gd name="T24" fmla="*/ 736600 w 492"/>
                <a:gd name="T25" fmla="*/ 374650 h 406"/>
                <a:gd name="T26" fmla="*/ 781050 w 492"/>
                <a:gd name="T27" fmla="*/ 314325 h 406"/>
                <a:gd name="T28" fmla="*/ 736600 w 492"/>
                <a:gd name="T29" fmla="*/ 269875 h 406"/>
                <a:gd name="T30" fmla="*/ 465138 w 492"/>
                <a:gd name="T31" fmla="*/ 0 h 40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92" h="406">
                  <a:moveTo>
                    <a:pt x="76" y="0"/>
                  </a:moveTo>
                  <a:lnTo>
                    <a:pt x="0" y="66"/>
                  </a:lnTo>
                  <a:lnTo>
                    <a:pt x="142" y="198"/>
                  </a:lnTo>
                  <a:lnTo>
                    <a:pt x="0" y="340"/>
                  </a:lnTo>
                  <a:lnTo>
                    <a:pt x="76" y="406"/>
                  </a:lnTo>
                  <a:lnTo>
                    <a:pt x="274" y="198"/>
                  </a:lnTo>
                  <a:lnTo>
                    <a:pt x="76" y="0"/>
                  </a:lnTo>
                  <a:moveTo>
                    <a:pt x="293" y="0"/>
                  </a:moveTo>
                  <a:lnTo>
                    <a:pt x="218" y="66"/>
                  </a:lnTo>
                  <a:lnTo>
                    <a:pt x="360" y="198"/>
                  </a:lnTo>
                  <a:lnTo>
                    <a:pt x="218" y="340"/>
                  </a:lnTo>
                  <a:lnTo>
                    <a:pt x="293" y="406"/>
                  </a:lnTo>
                  <a:lnTo>
                    <a:pt x="464" y="236"/>
                  </a:lnTo>
                  <a:lnTo>
                    <a:pt x="492" y="198"/>
                  </a:lnTo>
                  <a:lnTo>
                    <a:pt x="464" y="170"/>
                  </a:lnTo>
                  <a:lnTo>
                    <a:pt x="29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5" name="Freeform 9"/>
            <p:cNvSpPr>
              <a:spLocks noEditPoints="1" noChangeArrowheads="1"/>
            </p:cNvSpPr>
            <p:nvPr/>
          </p:nvSpPr>
          <p:spPr bwMode="auto">
            <a:xfrm>
              <a:off x="10955816" y="1162051"/>
              <a:ext cx="481012" cy="404813"/>
            </a:xfrm>
            <a:custGeom>
              <a:avLst/>
              <a:gdLst>
                <a:gd name="T0" fmla="*/ 195262 w 303"/>
                <a:gd name="T1" fmla="*/ 0 h 255"/>
                <a:gd name="T2" fmla="*/ 30162 w 303"/>
                <a:gd name="T3" fmla="*/ 165100 h 255"/>
                <a:gd name="T4" fmla="*/ 0 w 303"/>
                <a:gd name="T5" fmla="*/ 209550 h 255"/>
                <a:gd name="T6" fmla="*/ 30162 w 303"/>
                <a:gd name="T7" fmla="*/ 239713 h 255"/>
                <a:gd name="T8" fmla="*/ 195262 w 303"/>
                <a:gd name="T9" fmla="*/ 404813 h 255"/>
                <a:gd name="T10" fmla="*/ 269875 w 303"/>
                <a:gd name="T11" fmla="*/ 330200 h 255"/>
                <a:gd name="T12" fmla="*/ 134937 w 303"/>
                <a:gd name="T13" fmla="*/ 209550 h 255"/>
                <a:gd name="T14" fmla="*/ 269875 w 303"/>
                <a:gd name="T15" fmla="*/ 74613 h 255"/>
                <a:gd name="T16" fmla="*/ 195262 w 303"/>
                <a:gd name="T17" fmla="*/ 0 h 255"/>
                <a:gd name="T18" fmla="*/ 420687 w 303"/>
                <a:gd name="T19" fmla="*/ 0 h 255"/>
                <a:gd name="T20" fmla="*/ 209550 w 303"/>
                <a:gd name="T21" fmla="*/ 209550 h 255"/>
                <a:gd name="T22" fmla="*/ 420687 w 303"/>
                <a:gd name="T23" fmla="*/ 404813 h 255"/>
                <a:gd name="T24" fmla="*/ 481012 w 303"/>
                <a:gd name="T25" fmla="*/ 330200 h 255"/>
                <a:gd name="T26" fmla="*/ 346075 w 303"/>
                <a:gd name="T27" fmla="*/ 209550 h 255"/>
                <a:gd name="T28" fmla="*/ 481012 w 303"/>
                <a:gd name="T29" fmla="*/ 74613 h 255"/>
                <a:gd name="T30" fmla="*/ 420687 w 303"/>
                <a:gd name="T31" fmla="*/ 0 h 2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03" h="255">
                  <a:moveTo>
                    <a:pt x="123" y="0"/>
                  </a:moveTo>
                  <a:lnTo>
                    <a:pt x="19" y="104"/>
                  </a:lnTo>
                  <a:lnTo>
                    <a:pt x="0" y="132"/>
                  </a:lnTo>
                  <a:lnTo>
                    <a:pt x="19" y="151"/>
                  </a:lnTo>
                  <a:lnTo>
                    <a:pt x="123" y="255"/>
                  </a:lnTo>
                  <a:lnTo>
                    <a:pt x="170" y="208"/>
                  </a:lnTo>
                  <a:lnTo>
                    <a:pt x="85" y="132"/>
                  </a:lnTo>
                  <a:lnTo>
                    <a:pt x="170" y="47"/>
                  </a:lnTo>
                  <a:lnTo>
                    <a:pt x="123" y="0"/>
                  </a:lnTo>
                  <a:close/>
                  <a:moveTo>
                    <a:pt x="265" y="0"/>
                  </a:moveTo>
                  <a:lnTo>
                    <a:pt x="132" y="132"/>
                  </a:lnTo>
                  <a:lnTo>
                    <a:pt x="265" y="255"/>
                  </a:lnTo>
                  <a:lnTo>
                    <a:pt x="303" y="208"/>
                  </a:lnTo>
                  <a:lnTo>
                    <a:pt x="218" y="132"/>
                  </a:lnTo>
                  <a:lnTo>
                    <a:pt x="303" y="47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6" name="Freeform 10"/>
            <p:cNvSpPr>
              <a:spLocks noEditPoints="1" noChangeArrowheads="1"/>
            </p:cNvSpPr>
            <p:nvPr/>
          </p:nvSpPr>
          <p:spPr bwMode="auto">
            <a:xfrm>
              <a:off x="10955816" y="1162051"/>
              <a:ext cx="481012" cy="404813"/>
            </a:xfrm>
            <a:custGeom>
              <a:avLst/>
              <a:gdLst>
                <a:gd name="T0" fmla="*/ 195262 w 303"/>
                <a:gd name="T1" fmla="*/ 0 h 255"/>
                <a:gd name="T2" fmla="*/ 30162 w 303"/>
                <a:gd name="T3" fmla="*/ 165100 h 255"/>
                <a:gd name="T4" fmla="*/ 0 w 303"/>
                <a:gd name="T5" fmla="*/ 209550 h 255"/>
                <a:gd name="T6" fmla="*/ 30162 w 303"/>
                <a:gd name="T7" fmla="*/ 239713 h 255"/>
                <a:gd name="T8" fmla="*/ 195262 w 303"/>
                <a:gd name="T9" fmla="*/ 404813 h 255"/>
                <a:gd name="T10" fmla="*/ 269875 w 303"/>
                <a:gd name="T11" fmla="*/ 330200 h 255"/>
                <a:gd name="T12" fmla="*/ 134937 w 303"/>
                <a:gd name="T13" fmla="*/ 209550 h 255"/>
                <a:gd name="T14" fmla="*/ 269875 w 303"/>
                <a:gd name="T15" fmla="*/ 74613 h 255"/>
                <a:gd name="T16" fmla="*/ 195262 w 303"/>
                <a:gd name="T17" fmla="*/ 0 h 255"/>
                <a:gd name="T18" fmla="*/ 420687 w 303"/>
                <a:gd name="T19" fmla="*/ 0 h 255"/>
                <a:gd name="T20" fmla="*/ 209550 w 303"/>
                <a:gd name="T21" fmla="*/ 209550 h 255"/>
                <a:gd name="T22" fmla="*/ 420687 w 303"/>
                <a:gd name="T23" fmla="*/ 404813 h 255"/>
                <a:gd name="T24" fmla="*/ 481012 w 303"/>
                <a:gd name="T25" fmla="*/ 330200 h 255"/>
                <a:gd name="T26" fmla="*/ 346075 w 303"/>
                <a:gd name="T27" fmla="*/ 209550 h 255"/>
                <a:gd name="T28" fmla="*/ 481012 w 303"/>
                <a:gd name="T29" fmla="*/ 74613 h 255"/>
                <a:gd name="T30" fmla="*/ 420687 w 303"/>
                <a:gd name="T31" fmla="*/ 0 h 2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03" h="255">
                  <a:moveTo>
                    <a:pt x="123" y="0"/>
                  </a:moveTo>
                  <a:lnTo>
                    <a:pt x="19" y="104"/>
                  </a:lnTo>
                  <a:lnTo>
                    <a:pt x="0" y="132"/>
                  </a:lnTo>
                  <a:lnTo>
                    <a:pt x="19" y="151"/>
                  </a:lnTo>
                  <a:lnTo>
                    <a:pt x="123" y="255"/>
                  </a:lnTo>
                  <a:lnTo>
                    <a:pt x="170" y="208"/>
                  </a:lnTo>
                  <a:lnTo>
                    <a:pt x="85" y="132"/>
                  </a:lnTo>
                  <a:lnTo>
                    <a:pt x="170" y="47"/>
                  </a:lnTo>
                  <a:lnTo>
                    <a:pt x="123" y="0"/>
                  </a:lnTo>
                  <a:moveTo>
                    <a:pt x="265" y="0"/>
                  </a:moveTo>
                  <a:lnTo>
                    <a:pt x="132" y="132"/>
                  </a:lnTo>
                  <a:lnTo>
                    <a:pt x="265" y="255"/>
                  </a:lnTo>
                  <a:lnTo>
                    <a:pt x="303" y="208"/>
                  </a:lnTo>
                  <a:lnTo>
                    <a:pt x="218" y="132"/>
                  </a:lnTo>
                  <a:lnTo>
                    <a:pt x="303" y="47"/>
                  </a:lnTo>
                  <a:lnTo>
                    <a:pt x="26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5606" name="组合 13"/>
          <p:cNvGrpSpPr/>
          <p:nvPr/>
        </p:nvGrpSpPr>
        <p:grpSpPr bwMode="auto">
          <a:xfrm>
            <a:off x="1327150" y="3530600"/>
            <a:ext cx="4846638" cy="2046288"/>
            <a:chOff x="1404569" y="3609256"/>
            <a:chExt cx="4847393" cy="2046378"/>
          </a:xfrm>
        </p:grpSpPr>
        <p:sp>
          <p:nvSpPr>
            <p:cNvPr id="25608" name="文本框 14"/>
            <p:cNvSpPr txBox="1">
              <a:spLocks noChangeArrowheads="1"/>
            </p:cNvSpPr>
            <p:nvPr/>
          </p:nvSpPr>
          <p:spPr bwMode="auto">
            <a:xfrm>
              <a:off x="1404569" y="4270639"/>
              <a:ext cx="4847393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4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4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4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4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让您的每一次亮相都信心澎湃。专业的团队，完善的售后，热情的服务，科学严谨的逻辑，一丝不苟的工作态度，定能使您的发展如虎添翼。</a:t>
              </a:r>
              <a:endParaRPr lang="en-US" altLang="zh-CN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509360" y="4152205"/>
              <a:ext cx="4679092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10" name="文本框 16"/>
            <p:cNvSpPr txBox="1">
              <a:spLocks noChangeArrowheads="1"/>
            </p:cNvSpPr>
            <p:nvPr/>
          </p:nvSpPr>
          <p:spPr bwMode="auto">
            <a:xfrm>
              <a:off x="2733715" y="3609256"/>
              <a:ext cx="28733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</p:grpSp>
      <p:sp>
        <p:nvSpPr>
          <p:cNvPr id="25607" name="Freeform 6"/>
          <p:cNvSpPr>
            <a:spLocks noEditPoints="1" noChangeArrowheads="1"/>
          </p:cNvSpPr>
          <p:nvPr/>
        </p:nvSpPr>
        <p:spPr bwMode="auto">
          <a:xfrm>
            <a:off x="1558925" y="2112963"/>
            <a:ext cx="1096963" cy="968375"/>
          </a:xfrm>
          <a:custGeom>
            <a:avLst/>
            <a:gdLst>
              <a:gd name="T0" fmla="*/ 778490 w 155"/>
              <a:gd name="T1" fmla="*/ 240327 h 137"/>
              <a:gd name="T2" fmla="*/ 566174 w 155"/>
              <a:gd name="T3" fmla="*/ 452380 h 137"/>
              <a:gd name="T4" fmla="*/ 530789 w 155"/>
              <a:gd name="T5" fmla="*/ 445311 h 137"/>
              <a:gd name="T6" fmla="*/ 509557 w 155"/>
              <a:gd name="T7" fmla="*/ 452380 h 137"/>
              <a:gd name="T8" fmla="*/ 311396 w 155"/>
              <a:gd name="T9" fmla="*/ 332216 h 137"/>
              <a:gd name="T10" fmla="*/ 304319 w 155"/>
              <a:gd name="T11" fmla="*/ 325148 h 137"/>
              <a:gd name="T12" fmla="*/ 283087 w 155"/>
              <a:gd name="T13" fmla="*/ 339285 h 137"/>
              <a:gd name="T14" fmla="*/ 290164 w 155"/>
              <a:gd name="T15" fmla="*/ 374627 h 137"/>
              <a:gd name="T16" fmla="*/ 481248 w 155"/>
              <a:gd name="T17" fmla="*/ 494790 h 137"/>
              <a:gd name="T18" fmla="*/ 488325 w 155"/>
              <a:gd name="T19" fmla="*/ 530132 h 137"/>
              <a:gd name="T20" fmla="*/ 530789 w 155"/>
              <a:gd name="T21" fmla="*/ 551338 h 137"/>
              <a:gd name="T22" fmla="*/ 544943 w 155"/>
              <a:gd name="T23" fmla="*/ 551338 h 137"/>
              <a:gd name="T24" fmla="*/ 622792 w 155"/>
              <a:gd name="T25" fmla="*/ 777527 h 137"/>
              <a:gd name="T26" fmla="*/ 629869 w 155"/>
              <a:gd name="T27" fmla="*/ 770459 h 137"/>
              <a:gd name="T28" fmla="*/ 559097 w 155"/>
              <a:gd name="T29" fmla="*/ 544269 h 137"/>
              <a:gd name="T30" fmla="*/ 559097 w 155"/>
              <a:gd name="T31" fmla="*/ 544269 h 137"/>
              <a:gd name="T32" fmla="*/ 580329 w 155"/>
              <a:gd name="T33" fmla="*/ 473585 h 137"/>
              <a:gd name="T34" fmla="*/ 792644 w 155"/>
              <a:gd name="T35" fmla="*/ 254464 h 137"/>
              <a:gd name="T36" fmla="*/ 778490 w 155"/>
              <a:gd name="T37" fmla="*/ 240327 h 137"/>
              <a:gd name="T38" fmla="*/ 552020 w 155"/>
              <a:gd name="T39" fmla="*/ 897691 h 137"/>
              <a:gd name="T40" fmla="*/ 212315 w 155"/>
              <a:gd name="T41" fmla="*/ 735117 h 137"/>
              <a:gd name="T42" fmla="*/ 297242 w 155"/>
              <a:gd name="T43" fmla="*/ 148437 h 137"/>
              <a:gd name="T44" fmla="*/ 552020 w 155"/>
              <a:gd name="T45" fmla="*/ 63616 h 137"/>
              <a:gd name="T46" fmla="*/ 884648 w 155"/>
              <a:gd name="T47" fmla="*/ 233258 h 137"/>
              <a:gd name="T48" fmla="*/ 799721 w 155"/>
              <a:gd name="T49" fmla="*/ 819938 h 137"/>
              <a:gd name="T50" fmla="*/ 552020 w 155"/>
              <a:gd name="T51" fmla="*/ 897691 h 137"/>
              <a:gd name="T52" fmla="*/ 552020 w 155"/>
              <a:gd name="T53" fmla="*/ 0 h 137"/>
              <a:gd name="T54" fmla="*/ 261856 w 155"/>
              <a:gd name="T55" fmla="*/ 91890 h 137"/>
              <a:gd name="T56" fmla="*/ 162775 w 155"/>
              <a:gd name="T57" fmla="*/ 770459 h 137"/>
              <a:gd name="T58" fmla="*/ 552020 w 155"/>
              <a:gd name="T59" fmla="*/ 968375 h 137"/>
              <a:gd name="T60" fmla="*/ 842184 w 155"/>
              <a:gd name="T61" fmla="*/ 869417 h 137"/>
              <a:gd name="T62" fmla="*/ 941265 w 155"/>
              <a:gd name="T63" fmla="*/ 190848 h 137"/>
              <a:gd name="T64" fmla="*/ 552020 w 155"/>
              <a:gd name="T65" fmla="*/ 0 h 13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55" h="137">
                <a:moveTo>
                  <a:pt x="110" y="34"/>
                </a:moveTo>
                <a:cubicBezTo>
                  <a:pt x="80" y="64"/>
                  <a:pt x="80" y="64"/>
                  <a:pt x="80" y="64"/>
                </a:cubicBezTo>
                <a:cubicBezTo>
                  <a:pt x="78" y="63"/>
                  <a:pt x="77" y="63"/>
                  <a:pt x="75" y="63"/>
                </a:cubicBezTo>
                <a:cubicBezTo>
                  <a:pt x="74" y="63"/>
                  <a:pt x="73" y="63"/>
                  <a:pt x="72" y="64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6"/>
                  <a:pt x="43" y="46"/>
                  <a:pt x="43" y="46"/>
                </a:cubicBezTo>
                <a:cubicBezTo>
                  <a:pt x="41" y="46"/>
                  <a:pt x="40" y="47"/>
                  <a:pt x="40" y="48"/>
                </a:cubicBezTo>
                <a:cubicBezTo>
                  <a:pt x="38" y="50"/>
                  <a:pt x="39" y="52"/>
                  <a:pt x="41" y="53"/>
                </a:cubicBezTo>
                <a:cubicBezTo>
                  <a:pt x="68" y="70"/>
                  <a:pt x="68" y="70"/>
                  <a:pt x="68" y="70"/>
                </a:cubicBezTo>
                <a:cubicBezTo>
                  <a:pt x="68" y="72"/>
                  <a:pt x="68" y="73"/>
                  <a:pt x="69" y="75"/>
                </a:cubicBezTo>
                <a:cubicBezTo>
                  <a:pt x="70" y="77"/>
                  <a:pt x="73" y="78"/>
                  <a:pt x="75" y="78"/>
                </a:cubicBezTo>
                <a:cubicBezTo>
                  <a:pt x="76" y="78"/>
                  <a:pt x="77" y="78"/>
                  <a:pt x="77" y="78"/>
                </a:cubicBezTo>
                <a:cubicBezTo>
                  <a:pt x="88" y="110"/>
                  <a:pt x="88" y="110"/>
                  <a:pt x="88" y="110"/>
                </a:cubicBezTo>
                <a:cubicBezTo>
                  <a:pt x="89" y="109"/>
                  <a:pt x="89" y="109"/>
                  <a:pt x="89" y="109"/>
                </a:cubicBezTo>
                <a:cubicBezTo>
                  <a:pt x="79" y="77"/>
                  <a:pt x="79" y="77"/>
                  <a:pt x="79" y="77"/>
                </a:cubicBezTo>
                <a:cubicBezTo>
                  <a:pt x="79" y="77"/>
                  <a:pt x="79" y="77"/>
                  <a:pt x="79" y="77"/>
                </a:cubicBezTo>
                <a:cubicBezTo>
                  <a:pt x="83" y="75"/>
                  <a:pt x="84" y="70"/>
                  <a:pt x="82" y="67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10" y="34"/>
                  <a:pt x="110" y="34"/>
                  <a:pt x="110" y="34"/>
                </a:cubicBezTo>
                <a:moveTo>
                  <a:pt x="78" y="127"/>
                </a:moveTo>
                <a:cubicBezTo>
                  <a:pt x="60" y="127"/>
                  <a:pt x="42" y="119"/>
                  <a:pt x="30" y="104"/>
                </a:cubicBezTo>
                <a:cubicBezTo>
                  <a:pt x="11" y="77"/>
                  <a:pt x="16" y="40"/>
                  <a:pt x="42" y="21"/>
                </a:cubicBezTo>
                <a:cubicBezTo>
                  <a:pt x="53" y="13"/>
                  <a:pt x="65" y="9"/>
                  <a:pt x="78" y="9"/>
                </a:cubicBezTo>
                <a:cubicBezTo>
                  <a:pt x="96" y="9"/>
                  <a:pt x="113" y="17"/>
                  <a:pt x="125" y="33"/>
                </a:cubicBezTo>
                <a:cubicBezTo>
                  <a:pt x="145" y="59"/>
                  <a:pt x="139" y="96"/>
                  <a:pt x="113" y="116"/>
                </a:cubicBezTo>
                <a:cubicBezTo>
                  <a:pt x="102" y="124"/>
                  <a:pt x="90" y="127"/>
                  <a:pt x="78" y="127"/>
                </a:cubicBezTo>
                <a:moveTo>
                  <a:pt x="78" y="0"/>
                </a:moveTo>
                <a:cubicBezTo>
                  <a:pt x="63" y="0"/>
                  <a:pt x="49" y="4"/>
                  <a:pt x="37" y="13"/>
                </a:cubicBezTo>
                <a:cubicBezTo>
                  <a:pt x="6" y="36"/>
                  <a:pt x="0" y="79"/>
                  <a:pt x="23" y="109"/>
                </a:cubicBezTo>
                <a:cubicBezTo>
                  <a:pt x="36" y="127"/>
                  <a:pt x="57" y="137"/>
                  <a:pt x="78" y="137"/>
                </a:cubicBezTo>
                <a:cubicBezTo>
                  <a:pt x="92" y="137"/>
                  <a:pt x="106" y="132"/>
                  <a:pt x="119" y="123"/>
                </a:cubicBezTo>
                <a:cubicBezTo>
                  <a:pt x="149" y="101"/>
                  <a:pt x="155" y="58"/>
                  <a:pt x="133" y="27"/>
                </a:cubicBezTo>
                <a:cubicBezTo>
                  <a:pt x="119" y="9"/>
                  <a:pt x="99" y="0"/>
                  <a:pt x="78" y="0"/>
                </a:cubicBezTo>
              </a:path>
            </a:pathLst>
          </a:custGeom>
          <a:solidFill>
            <a:srgbClr val="7AC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组合 100"/>
          <p:cNvGrpSpPr/>
          <p:nvPr/>
        </p:nvGrpSpPr>
        <p:grpSpPr bwMode="auto">
          <a:xfrm>
            <a:off x="0" y="242888"/>
            <a:ext cx="12192000" cy="584200"/>
            <a:chOff x="0" y="243522"/>
            <a:chExt cx="12192000" cy="584201"/>
          </a:xfrm>
        </p:grpSpPr>
        <p:sp>
          <p:nvSpPr>
            <p:cNvPr id="95" name="矩形 94"/>
            <p:cNvSpPr/>
            <p:nvPr/>
          </p:nvSpPr>
          <p:spPr>
            <a:xfrm>
              <a:off x="0" y="243522"/>
              <a:ext cx="3294063" cy="584201"/>
            </a:xfrm>
            <a:custGeom>
              <a:avLst/>
              <a:gdLst>
                <a:gd name="connsiteX0" fmla="*/ 0 w 2803525"/>
                <a:gd name="connsiteY0" fmla="*/ 0 h 692785"/>
                <a:gd name="connsiteX1" fmla="*/ 2803525 w 2803525"/>
                <a:gd name="connsiteY1" fmla="*/ 0 h 692785"/>
                <a:gd name="connsiteX2" fmla="*/ 2803525 w 2803525"/>
                <a:gd name="connsiteY2" fmla="*/ 692785 h 692785"/>
                <a:gd name="connsiteX3" fmla="*/ 0 w 2803525"/>
                <a:gd name="connsiteY3" fmla="*/ 692785 h 692785"/>
                <a:gd name="connsiteX4" fmla="*/ 0 w 2803525"/>
                <a:gd name="connsiteY4" fmla="*/ 0 h 692785"/>
                <a:gd name="connsiteX0-1" fmla="*/ 0 w 2803525"/>
                <a:gd name="connsiteY0-2" fmla="*/ 0 h 692785"/>
                <a:gd name="connsiteX1-3" fmla="*/ 2173605 w 2803525"/>
                <a:gd name="connsiteY1-4" fmla="*/ 10160 h 692785"/>
                <a:gd name="connsiteX2-5" fmla="*/ 2803525 w 2803525"/>
                <a:gd name="connsiteY2-6" fmla="*/ 692785 h 692785"/>
                <a:gd name="connsiteX3-7" fmla="*/ 0 w 2803525"/>
                <a:gd name="connsiteY3-8" fmla="*/ 692785 h 692785"/>
                <a:gd name="connsiteX4-9" fmla="*/ 0 w 2803525"/>
                <a:gd name="connsiteY4-10" fmla="*/ 0 h 692785"/>
                <a:gd name="connsiteX0-11" fmla="*/ 0 w 2803525"/>
                <a:gd name="connsiteY0-12" fmla="*/ 0 h 692785"/>
                <a:gd name="connsiteX1-13" fmla="*/ 2329251 w 2803525"/>
                <a:gd name="connsiteY1-14" fmla="*/ 10161 h 692785"/>
                <a:gd name="connsiteX2-15" fmla="*/ 2803525 w 2803525"/>
                <a:gd name="connsiteY2-16" fmla="*/ 692785 h 692785"/>
                <a:gd name="connsiteX3-17" fmla="*/ 0 w 2803525"/>
                <a:gd name="connsiteY3-18" fmla="*/ 692785 h 692785"/>
                <a:gd name="connsiteX4-19" fmla="*/ 0 w 2803525"/>
                <a:gd name="connsiteY4-20" fmla="*/ 0 h 6927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803525" h="692785">
                  <a:moveTo>
                    <a:pt x="0" y="0"/>
                  </a:moveTo>
                  <a:lnTo>
                    <a:pt x="2329251" y="10161"/>
                  </a:lnTo>
                  <a:lnTo>
                    <a:pt x="2803525" y="692785"/>
                  </a:lnTo>
                  <a:lnTo>
                    <a:pt x="0" y="6927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cxnSp>
          <p:nvCxnSpPr>
            <p:cNvPr id="97" name="直接连接符 96"/>
            <p:cNvCxnSpPr/>
            <p:nvPr/>
          </p:nvCxnSpPr>
          <p:spPr>
            <a:xfrm>
              <a:off x="3284538" y="818198"/>
              <a:ext cx="8907462" cy="0"/>
            </a:xfrm>
            <a:prstGeom prst="line">
              <a:avLst/>
            </a:prstGeom>
            <a:ln>
              <a:solidFill>
                <a:srgbClr val="6ACC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矩形 101"/>
          <p:cNvSpPr/>
          <p:nvPr/>
        </p:nvSpPr>
        <p:spPr>
          <a:xfrm>
            <a:off x="0" y="6545263"/>
            <a:ext cx="12171363" cy="3127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628" name="文本框 97"/>
          <p:cNvSpPr txBox="1">
            <a:spLocks noChangeArrowheads="1"/>
          </p:cNvSpPr>
          <p:nvPr/>
        </p:nvSpPr>
        <p:spPr bwMode="auto">
          <a:xfrm>
            <a:off x="403225" y="334963"/>
            <a:ext cx="2319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grpSp>
        <p:nvGrpSpPr>
          <p:cNvPr id="26629" name="组合 6"/>
          <p:cNvGrpSpPr/>
          <p:nvPr/>
        </p:nvGrpSpPr>
        <p:grpSpPr bwMode="auto">
          <a:xfrm>
            <a:off x="7004050" y="1720850"/>
            <a:ext cx="3856038" cy="3765550"/>
            <a:chOff x="7004650" y="1686098"/>
            <a:chExt cx="3856008" cy="3765070"/>
          </a:xfrm>
        </p:grpSpPr>
        <p:sp>
          <p:nvSpPr>
            <p:cNvPr id="8" name="椭圆 7"/>
            <p:cNvSpPr/>
            <p:nvPr/>
          </p:nvSpPr>
          <p:spPr>
            <a:xfrm>
              <a:off x="7004650" y="1686098"/>
              <a:ext cx="3856008" cy="3765070"/>
            </a:xfrm>
            <a:prstGeom prst="ellipse">
              <a:avLst/>
            </a:prstGeom>
            <a:solidFill>
              <a:srgbClr val="FCD59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26635" name="组合 8"/>
            <p:cNvGrpSpPr/>
            <p:nvPr/>
          </p:nvGrpSpPr>
          <p:grpSpPr bwMode="auto">
            <a:xfrm>
              <a:off x="7294563" y="1911350"/>
              <a:ext cx="3484562" cy="2916238"/>
              <a:chOff x="7294563" y="1911350"/>
              <a:chExt cx="3484562" cy="2916238"/>
            </a:xfrm>
          </p:grpSpPr>
          <p:sp>
            <p:nvSpPr>
              <p:cNvPr id="26636" name="Freeform 5"/>
              <p:cNvSpPr>
                <a:spLocks noChangeArrowheads="1"/>
              </p:cNvSpPr>
              <p:nvPr/>
            </p:nvSpPr>
            <p:spPr bwMode="auto">
              <a:xfrm>
                <a:off x="7467600" y="4748213"/>
                <a:ext cx="258762" cy="79375"/>
              </a:xfrm>
              <a:custGeom>
                <a:avLst/>
                <a:gdLst>
                  <a:gd name="T0" fmla="*/ 63379 w 592"/>
                  <a:gd name="T1" fmla="*/ 0 h 180"/>
                  <a:gd name="T2" fmla="*/ 0 w 592"/>
                  <a:gd name="T3" fmla="*/ 2205 h 180"/>
                  <a:gd name="T4" fmla="*/ 64253 w 592"/>
                  <a:gd name="T5" fmla="*/ 79375 h 180"/>
                  <a:gd name="T6" fmla="*/ 258762 w 592"/>
                  <a:gd name="T7" fmla="*/ 39688 h 180"/>
                  <a:gd name="T8" fmla="*/ 63379 w 592"/>
                  <a:gd name="T9" fmla="*/ 0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2" h="180">
                    <a:moveTo>
                      <a:pt x="145" y="0"/>
                    </a:moveTo>
                    <a:cubicBezTo>
                      <a:pt x="94" y="0"/>
                      <a:pt x="45" y="2"/>
                      <a:pt x="0" y="5"/>
                    </a:cubicBezTo>
                    <a:cubicBezTo>
                      <a:pt x="47" y="64"/>
                      <a:pt x="96" y="123"/>
                      <a:pt x="147" y="180"/>
                    </a:cubicBezTo>
                    <a:cubicBezTo>
                      <a:pt x="393" y="179"/>
                      <a:pt x="592" y="139"/>
                      <a:pt x="592" y="90"/>
                    </a:cubicBezTo>
                    <a:cubicBezTo>
                      <a:pt x="592" y="40"/>
                      <a:pt x="392" y="0"/>
                      <a:pt x="145" y="0"/>
                    </a:cubicBezTo>
                    <a:close/>
                  </a:path>
                </a:pathLst>
              </a:custGeom>
              <a:solidFill>
                <a:srgbClr val="EFC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37" name="Oval 6"/>
              <p:cNvSpPr>
                <a:spLocks noChangeArrowheads="1"/>
              </p:cNvSpPr>
              <p:nvPr/>
            </p:nvSpPr>
            <p:spPr bwMode="auto">
              <a:xfrm>
                <a:off x="7961313" y="4748213"/>
                <a:ext cx="388937" cy="79375"/>
              </a:xfrm>
              <a:prstGeom prst="ellipse">
                <a:avLst/>
              </a:prstGeom>
              <a:solidFill>
                <a:srgbClr val="EFC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38" name="Oval 7"/>
              <p:cNvSpPr>
                <a:spLocks noChangeArrowheads="1"/>
              </p:cNvSpPr>
              <p:nvPr/>
            </p:nvSpPr>
            <p:spPr bwMode="auto">
              <a:xfrm>
                <a:off x="8578850" y="4748213"/>
                <a:ext cx="390525" cy="79375"/>
              </a:xfrm>
              <a:prstGeom prst="ellipse">
                <a:avLst/>
              </a:prstGeom>
              <a:solidFill>
                <a:srgbClr val="EFC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39" name="Oval 8"/>
              <p:cNvSpPr>
                <a:spLocks noChangeArrowheads="1"/>
              </p:cNvSpPr>
              <p:nvPr/>
            </p:nvSpPr>
            <p:spPr bwMode="auto">
              <a:xfrm>
                <a:off x="9132888" y="4748213"/>
                <a:ext cx="390525" cy="79375"/>
              </a:xfrm>
              <a:prstGeom prst="ellipse">
                <a:avLst/>
              </a:prstGeom>
              <a:solidFill>
                <a:srgbClr val="EFC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0" name="Oval 9"/>
              <p:cNvSpPr>
                <a:spLocks noChangeArrowheads="1"/>
              </p:cNvSpPr>
              <p:nvPr/>
            </p:nvSpPr>
            <p:spPr bwMode="auto">
              <a:xfrm>
                <a:off x="9726613" y="4748213"/>
                <a:ext cx="390525" cy="79375"/>
              </a:xfrm>
              <a:prstGeom prst="ellipse">
                <a:avLst/>
              </a:prstGeom>
              <a:solidFill>
                <a:srgbClr val="EFC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1" name="Freeform 10"/>
              <p:cNvSpPr>
                <a:spLocks noChangeArrowheads="1"/>
              </p:cNvSpPr>
              <p:nvPr/>
            </p:nvSpPr>
            <p:spPr bwMode="auto">
              <a:xfrm>
                <a:off x="10353675" y="4760913"/>
                <a:ext cx="52387" cy="42863"/>
              </a:xfrm>
              <a:custGeom>
                <a:avLst/>
                <a:gdLst>
                  <a:gd name="T0" fmla="*/ 0 w 120"/>
                  <a:gd name="T1" fmla="*/ 26955 h 97"/>
                  <a:gd name="T2" fmla="*/ 16589 w 120"/>
                  <a:gd name="T3" fmla="*/ 42863 h 97"/>
                  <a:gd name="T4" fmla="*/ 52387 w 120"/>
                  <a:gd name="T5" fmla="*/ 0 h 97"/>
                  <a:gd name="T6" fmla="*/ 0 w 120"/>
                  <a:gd name="T7" fmla="*/ 26955 h 9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0" h="97">
                    <a:moveTo>
                      <a:pt x="0" y="61"/>
                    </a:moveTo>
                    <a:cubicBezTo>
                      <a:pt x="0" y="74"/>
                      <a:pt x="14" y="86"/>
                      <a:pt x="38" y="97"/>
                    </a:cubicBezTo>
                    <a:cubicBezTo>
                      <a:pt x="66" y="65"/>
                      <a:pt x="93" y="32"/>
                      <a:pt x="120" y="0"/>
                    </a:cubicBezTo>
                    <a:cubicBezTo>
                      <a:pt x="46" y="16"/>
                      <a:pt x="0" y="37"/>
                      <a:pt x="0" y="61"/>
                    </a:cubicBezTo>
                    <a:close/>
                  </a:path>
                </a:pathLst>
              </a:custGeom>
              <a:solidFill>
                <a:srgbClr val="EFC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42" name="Freeform 11"/>
              <p:cNvSpPr>
                <a:spLocks noChangeArrowheads="1"/>
              </p:cNvSpPr>
              <p:nvPr/>
            </p:nvSpPr>
            <p:spPr bwMode="auto">
              <a:xfrm>
                <a:off x="7515225" y="2368550"/>
                <a:ext cx="1228725" cy="557213"/>
              </a:xfrm>
              <a:custGeom>
                <a:avLst/>
                <a:gdLst>
                  <a:gd name="T0" fmla="*/ 186250 w 2817"/>
                  <a:gd name="T1" fmla="*/ 30061 h 1279"/>
                  <a:gd name="T2" fmla="*/ 393872 w 2817"/>
                  <a:gd name="T3" fmla="*/ 63171 h 1279"/>
                  <a:gd name="T4" fmla="*/ 734531 w 2817"/>
                  <a:gd name="T5" fmla="*/ 226109 h 1279"/>
                  <a:gd name="T6" fmla="*/ 990133 w 2817"/>
                  <a:gd name="T7" fmla="*/ 149868 h 1279"/>
                  <a:gd name="T8" fmla="*/ 1144542 w 2817"/>
                  <a:gd name="T9" fmla="*/ 202148 h 1279"/>
                  <a:gd name="T10" fmla="*/ 1228725 w 2817"/>
                  <a:gd name="T11" fmla="*/ 316727 h 1279"/>
                  <a:gd name="T12" fmla="*/ 1149340 w 2817"/>
                  <a:gd name="T13" fmla="*/ 318905 h 1279"/>
                  <a:gd name="T14" fmla="*/ 1082168 w 2817"/>
                  <a:gd name="T15" fmla="*/ 281003 h 1279"/>
                  <a:gd name="T16" fmla="*/ 995368 w 2817"/>
                  <a:gd name="T17" fmla="*/ 276210 h 1279"/>
                  <a:gd name="T18" fmla="*/ 856225 w 2817"/>
                  <a:gd name="T19" fmla="*/ 349837 h 1279"/>
                  <a:gd name="T20" fmla="*/ 446214 w 2817"/>
                  <a:gd name="T21" fmla="*/ 557213 h 1279"/>
                  <a:gd name="T22" fmla="*/ 0 w 2817"/>
                  <a:gd name="T23" fmla="*/ 220445 h 1279"/>
                  <a:gd name="T24" fmla="*/ 186250 w 2817"/>
                  <a:gd name="T25" fmla="*/ 30061 h 12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17" h="1279">
                    <a:moveTo>
                      <a:pt x="427" y="69"/>
                    </a:moveTo>
                    <a:cubicBezTo>
                      <a:pt x="619" y="0"/>
                      <a:pt x="903" y="145"/>
                      <a:pt x="903" y="145"/>
                    </a:cubicBezTo>
                    <a:cubicBezTo>
                      <a:pt x="1684" y="519"/>
                      <a:pt x="1684" y="519"/>
                      <a:pt x="1684" y="519"/>
                    </a:cubicBezTo>
                    <a:cubicBezTo>
                      <a:pt x="2270" y="344"/>
                      <a:pt x="2270" y="344"/>
                      <a:pt x="2270" y="344"/>
                    </a:cubicBezTo>
                    <a:cubicBezTo>
                      <a:pt x="2624" y="464"/>
                      <a:pt x="2624" y="464"/>
                      <a:pt x="2624" y="464"/>
                    </a:cubicBezTo>
                    <a:cubicBezTo>
                      <a:pt x="2817" y="727"/>
                      <a:pt x="2817" y="727"/>
                      <a:pt x="2817" y="727"/>
                    </a:cubicBezTo>
                    <a:cubicBezTo>
                      <a:pt x="2817" y="727"/>
                      <a:pt x="2749" y="792"/>
                      <a:pt x="2635" y="732"/>
                    </a:cubicBezTo>
                    <a:cubicBezTo>
                      <a:pt x="2521" y="672"/>
                      <a:pt x="2481" y="645"/>
                      <a:pt x="2481" y="645"/>
                    </a:cubicBezTo>
                    <a:cubicBezTo>
                      <a:pt x="2282" y="634"/>
                      <a:pt x="2282" y="634"/>
                      <a:pt x="2282" y="634"/>
                    </a:cubicBezTo>
                    <a:cubicBezTo>
                      <a:pt x="1963" y="803"/>
                      <a:pt x="1963" y="803"/>
                      <a:pt x="1963" y="803"/>
                    </a:cubicBezTo>
                    <a:cubicBezTo>
                      <a:pt x="1023" y="1279"/>
                      <a:pt x="1023" y="1279"/>
                      <a:pt x="1023" y="1279"/>
                    </a:cubicBezTo>
                    <a:cubicBezTo>
                      <a:pt x="0" y="506"/>
                      <a:pt x="0" y="506"/>
                      <a:pt x="0" y="506"/>
                    </a:cubicBezTo>
                    <a:cubicBezTo>
                      <a:pt x="0" y="506"/>
                      <a:pt x="277" y="124"/>
                      <a:pt x="427" y="69"/>
                    </a:cubicBezTo>
                    <a:close/>
                  </a:path>
                </a:pathLst>
              </a:custGeom>
              <a:solidFill>
                <a:srgbClr val="CC95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43" name="Freeform 12"/>
              <p:cNvSpPr>
                <a:spLocks noChangeArrowheads="1"/>
              </p:cNvSpPr>
              <p:nvPr/>
            </p:nvSpPr>
            <p:spPr bwMode="auto">
              <a:xfrm>
                <a:off x="7523163" y="2462213"/>
                <a:ext cx="1449387" cy="658813"/>
              </a:xfrm>
              <a:custGeom>
                <a:avLst/>
                <a:gdLst>
                  <a:gd name="T0" fmla="*/ 149259 w 3321"/>
                  <a:gd name="T1" fmla="*/ 0 h 1511"/>
                  <a:gd name="T2" fmla="*/ 829655 w 3321"/>
                  <a:gd name="T3" fmla="*/ 232394 h 1511"/>
                  <a:gd name="T4" fmla="*/ 1203240 w 3321"/>
                  <a:gd name="T5" fmla="*/ 297360 h 1511"/>
                  <a:gd name="T6" fmla="*/ 1357300 w 3321"/>
                  <a:gd name="T7" fmla="*/ 449964 h 1511"/>
                  <a:gd name="T8" fmla="*/ 1449387 w 3321"/>
                  <a:gd name="T9" fmla="*/ 616520 h 1511"/>
                  <a:gd name="T10" fmla="*/ 1367338 w 3321"/>
                  <a:gd name="T11" fmla="*/ 630908 h 1511"/>
                  <a:gd name="T12" fmla="*/ 1248192 w 3321"/>
                  <a:gd name="T13" fmla="*/ 509261 h 1511"/>
                  <a:gd name="T14" fmla="*/ 1133847 w 3321"/>
                  <a:gd name="T15" fmla="*/ 442551 h 1511"/>
                  <a:gd name="T16" fmla="*/ 907340 w 3321"/>
                  <a:gd name="T17" fmla="*/ 437755 h 1511"/>
                  <a:gd name="T18" fmla="*/ 0 w 3321"/>
                  <a:gd name="T19" fmla="*/ 160888 h 1511"/>
                  <a:gd name="T20" fmla="*/ 149259 w 3321"/>
                  <a:gd name="T21" fmla="*/ 0 h 15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21" h="1511">
                    <a:moveTo>
                      <a:pt x="342" y="0"/>
                    </a:moveTo>
                    <a:cubicBezTo>
                      <a:pt x="1901" y="533"/>
                      <a:pt x="1901" y="533"/>
                      <a:pt x="1901" y="533"/>
                    </a:cubicBezTo>
                    <a:cubicBezTo>
                      <a:pt x="2757" y="682"/>
                      <a:pt x="2757" y="682"/>
                      <a:pt x="2757" y="682"/>
                    </a:cubicBezTo>
                    <a:cubicBezTo>
                      <a:pt x="3110" y="1032"/>
                      <a:pt x="3110" y="1032"/>
                      <a:pt x="3110" y="1032"/>
                    </a:cubicBezTo>
                    <a:cubicBezTo>
                      <a:pt x="3321" y="1414"/>
                      <a:pt x="3321" y="1414"/>
                      <a:pt x="3321" y="1414"/>
                    </a:cubicBezTo>
                    <a:cubicBezTo>
                      <a:pt x="3321" y="1414"/>
                      <a:pt x="3263" y="1511"/>
                      <a:pt x="3133" y="1447"/>
                    </a:cubicBezTo>
                    <a:cubicBezTo>
                      <a:pt x="2911" y="1338"/>
                      <a:pt x="2860" y="1168"/>
                      <a:pt x="2860" y="1168"/>
                    </a:cubicBezTo>
                    <a:cubicBezTo>
                      <a:pt x="2598" y="1015"/>
                      <a:pt x="2598" y="1015"/>
                      <a:pt x="2598" y="1015"/>
                    </a:cubicBezTo>
                    <a:cubicBezTo>
                      <a:pt x="2079" y="1004"/>
                      <a:pt x="2079" y="1004"/>
                      <a:pt x="2079" y="1004"/>
                    </a:cubicBezTo>
                    <a:cubicBezTo>
                      <a:pt x="0" y="369"/>
                      <a:pt x="0" y="369"/>
                      <a:pt x="0" y="369"/>
                    </a:cubicBezTo>
                    <a:lnTo>
                      <a:pt x="342" y="0"/>
                    </a:lnTo>
                    <a:close/>
                  </a:path>
                </a:pathLst>
              </a:custGeom>
              <a:solidFill>
                <a:srgbClr val="E0AA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44" name="Freeform 13"/>
              <p:cNvSpPr>
                <a:spLocks noChangeArrowheads="1"/>
              </p:cNvSpPr>
              <p:nvPr/>
            </p:nvSpPr>
            <p:spPr bwMode="auto">
              <a:xfrm>
                <a:off x="8418513" y="2881313"/>
                <a:ext cx="247650" cy="28575"/>
              </a:xfrm>
              <a:custGeom>
                <a:avLst/>
                <a:gdLst>
                  <a:gd name="T0" fmla="*/ 222250 w 156"/>
                  <a:gd name="T1" fmla="*/ 3175 h 18"/>
                  <a:gd name="T2" fmla="*/ 0 w 156"/>
                  <a:gd name="T3" fmla="*/ 0 h 18"/>
                  <a:gd name="T4" fmla="*/ 20638 w 156"/>
                  <a:gd name="T5" fmla="*/ 19050 h 18"/>
                  <a:gd name="T6" fmla="*/ 238125 w 156"/>
                  <a:gd name="T7" fmla="*/ 22225 h 18"/>
                  <a:gd name="T8" fmla="*/ 247650 w 156"/>
                  <a:gd name="T9" fmla="*/ 28575 h 18"/>
                  <a:gd name="T10" fmla="*/ 222250 w 156"/>
                  <a:gd name="T11" fmla="*/ 3175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6" h="18">
                    <a:moveTo>
                      <a:pt x="140" y="2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150" y="14"/>
                    </a:lnTo>
                    <a:lnTo>
                      <a:pt x="156" y="18"/>
                    </a:lnTo>
                    <a:lnTo>
                      <a:pt x="140" y="2"/>
                    </a:lnTo>
                    <a:close/>
                  </a:path>
                </a:pathLst>
              </a:custGeom>
              <a:solidFill>
                <a:srgbClr val="CC95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45" name="Freeform 14"/>
              <p:cNvSpPr>
                <a:spLocks noChangeArrowheads="1"/>
              </p:cNvSpPr>
              <p:nvPr/>
            </p:nvSpPr>
            <p:spPr bwMode="auto">
              <a:xfrm>
                <a:off x="8343900" y="2832100"/>
                <a:ext cx="544512" cy="574675"/>
              </a:xfrm>
              <a:custGeom>
                <a:avLst/>
                <a:gdLst>
                  <a:gd name="T0" fmla="*/ 34905 w 1248"/>
                  <a:gd name="T1" fmla="*/ 0 h 1318"/>
                  <a:gd name="T2" fmla="*/ 417546 w 1248"/>
                  <a:gd name="T3" fmla="*/ 212342 h 1318"/>
                  <a:gd name="T4" fmla="*/ 544512 w 1248"/>
                  <a:gd name="T5" fmla="*/ 545898 h 1318"/>
                  <a:gd name="T6" fmla="*/ 449833 w 1248"/>
                  <a:gd name="T7" fmla="*/ 541101 h 1318"/>
                  <a:gd name="T8" fmla="*/ 377842 w 1248"/>
                  <a:gd name="T9" fmla="*/ 431224 h 1318"/>
                  <a:gd name="T10" fmla="*/ 318068 w 1248"/>
                  <a:gd name="T11" fmla="*/ 343148 h 1318"/>
                  <a:gd name="T12" fmla="*/ 0 w 1248"/>
                  <a:gd name="T13" fmla="*/ 176588 h 1318"/>
                  <a:gd name="T14" fmla="*/ 34905 w 1248"/>
                  <a:gd name="T15" fmla="*/ 0 h 13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48" h="1318">
                    <a:moveTo>
                      <a:pt x="80" y="0"/>
                    </a:moveTo>
                    <a:cubicBezTo>
                      <a:pt x="957" y="487"/>
                      <a:pt x="957" y="487"/>
                      <a:pt x="957" y="487"/>
                    </a:cubicBezTo>
                    <a:cubicBezTo>
                      <a:pt x="1248" y="1252"/>
                      <a:pt x="1248" y="1252"/>
                      <a:pt x="1248" y="1252"/>
                    </a:cubicBezTo>
                    <a:cubicBezTo>
                      <a:pt x="1248" y="1252"/>
                      <a:pt x="1142" y="1318"/>
                      <a:pt x="1031" y="1241"/>
                    </a:cubicBezTo>
                    <a:cubicBezTo>
                      <a:pt x="906" y="1153"/>
                      <a:pt x="866" y="989"/>
                      <a:pt x="866" y="989"/>
                    </a:cubicBezTo>
                    <a:cubicBezTo>
                      <a:pt x="729" y="787"/>
                      <a:pt x="729" y="787"/>
                      <a:pt x="729" y="787"/>
                    </a:cubicBezTo>
                    <a:cubicBezTo>
                      <a:pt x="0" y="405"/>
                      <a:pt x="0" y="405"/>
                      <a:pt x="0" y="405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E0AA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46" name="Freeform 15"/>
              <p:cNvSpPr>
                <a:spLocks noChangeArrowheads="1"/>
              </p:cNvSpPr>
              <p:nvPr/>
            </p:nvSpPr>
            <p:spPr bwMode="auto">
              <a:xfrm>
                <a:off x="8405813" y="2992438"/>
                <a:ext cx="212725" cy="161925"/>
              </a:xfrm>
              <a:custGeom>
                <a:avLst/>
                <a:gdLst>
                  <a:gd name="T0" fmla="*/ 0 w 134"/>
                  <a:gd name="T1" fmla="*/ 49213 h 102"/>
                  <a:gd name="T2" fmla="*/ 212725 w 134"/>
                  <a:gd name="T3" fmla="*/ 161925 h 102"/>
                  <a:gd name="T4" fmla="*/ 11113 w 134"/>
                  <a:gd name="T5" fmla="*/ 0 h 102"/>
                  <a:gd name="T6" fmla="*/ 0 w 134"/>
                  <a:gd name="T7" fmla="*/ 49213 h 10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4" h="102">
                    <a:moveTo>
                      <a:pt x="0" y="31"/>
                    </a:moveTo>
                    <a:lnTo>
                      <a:pt x="134" y="102"/>
                    </a:lnTo>
                    <a:lnTo>
                      <a:pt x="7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CC95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47" name="Freeform 16"/>
              <p:cNvSpPr>
                <a:spLocks noChangeArrowheads="1"/>
              </p:cNvSpPr>
              <p:nvPr/>
            </p:nvSpPr>
            <p:spPr bwMode="auto">
              <a:xfrm>
                <a:off x="7472363" y="2460625"/>
                <a:ext cx="1001712" cy="1135063"/>
              </a:xfrm>
              <a:custGeom>
                <a:avLst/>
                <a:gdLst>
                  <a:gd name="T0" fmla="*/ 578196 w 2299"/>
                  <a:gd name="T1" fmla="*/ 1060583 h 2606"/>
                  <a:gd name="T2" fmla="*/ 501510 w 2299"/>
                  <a:gd name="T3" fmla="*/ 793150 h 2606"/>
                  <a:gd name="T4" fmla="*/ 499767 w 2299"/>
                  <a:gd name="T5" fmla="*/ 730430 h 2606"/>
                  <a:gd name="T6" fmla="*/ 628739 w 2299"/>
                  <a:gd name="T7" fmla="*/ 655514 h 2606"/>
                  <a:gd name="T8" fmla="*/ 782111 w 2299"/>
                  <a:gd name="T9" fmla="*/ 732608 h 2606"/>
                  <a:gd name="T10" fmla="*/ 841368 w 2299"/>
                  <a:gd name="T11" fmla="*/ 826253 h 2606"/>
                  <a:gd name="T12" fmla="*/ 810433 w 2299"/>
                  <a:gd name="T13" fmla="*/ 964760 h 2606"/>
                  <a:gd name="T14" fmla="*/ 790390 w 2299"/>
                  <a:gd name="T15" fmla="*/ 1057534 h 2606"/>
                  <a:gd name="T16" fmla="*/ 817840 w 2299"/>
                  <a:gd name="T17" fmla="*/ 1105445 h 2606"/>
                  <a:gd name="T18" fmla="*/ 894526 w 2299"/>
                  <a:gd name="T19" fmla="*/ 1036191 h 2606"/>
                  <a:gd name="T20" fmla="*/ 1001712 w 2299"/>
                  <a:gd name="T21" fmla="*/ 820155 h 2606"/>
                  <a:gd name="T22" fmla="*/ 910647 w 2299"/>
                  <a:gd name="T23" fmla="*/ 486953 h 2606"/>
                  <a:gd name="T24" fmla="*/ 945505 w 2299"/>
                  <a:gd name="T25" fmla="*/ 298792 h 2606"/>
                  <a:gd name="T26" fmla="*/ 702375 w 2299"/>
                  <a:gd name="T27" fmla="*/ 229539 h 2606"/>
                  <a:gd name="T28" fmla="*/ 670568 w 2299"/>
                  <a:gd name="T29" fmla="*/ 312295 h 2606"/>
                  <a:gd name="T30" fmla="*/ 538545 w 2299"/>
                  <a:gd name="T31" fmla="*/ 271352 h 2606"/>
                  <a:gd name="T32" fmla="*/ 195201 w 2299"/>
                  <a:gd name="T33" fmla="*/ 0 h 2606"/>
                  <a:gd name="T34" fmla="*/ 9150 w 2299"/>
                  <a:gd name="T35" fmla="*/ 144605 h 2606"/>
                  <a:gd name="T36" fmla="*/ 107622 w 2299"/>
                  <a:gd name="T37" fmla="*/ 421620 h 2606"/>
                  <a:gd name="T38" fmla="*/ 230494 w 2299"/>
                  <a:gd name="T39" fmla="*/ 703425 h 2606"/>
                  <a:gd name="T40" fmla="*/ 461424 w 2299"/>
                  <a:gd name="T41" fmla="*/ 967809 h 2606"/>
                  <a:gd name="T42" fmla="*/ 511531 w 2299"/>
                  <a:gd name="T43" fmla="*/ 1135063 h 2606"/>
                  <a:gd name="T44" fmla="*/ 578196 w 2299"/>
                  <a:gd name="T45" fmla="*/ 1060583 h 260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99" h="2606">
                    <a:moveTo>
                      <a:pt x="1327" y="2435"/>
                    </a:moveTo>
                    <a:cubicBezTo>
                      <a:pt x="1427" y="2183"/>
                      <a:pt x="1151" y="1821"/>
                      <a:pt x="1151" y="1821"/>
                    </a:cubicBezTo>
                    <a:cubicBezTo>
                      <a:pt x="1151" y="1821"/>
                      <a:pt x="1124" y="1727"/>
                      <a:pt x="1147" y="1677"/>
                    </a:cubicBezTo>
                    <a:cubicBezTo>
                      <a:pt x="1181" y="1604"/>
                      <a:pt x="1230" y="1515"/>
                      <a:pt x="1443" y="1505"/>
                    </a:cubicBezTo>
                    <a:cubicBezTo>
                      <a:pt x="1734" y="1491"/>
                      <a:pt x="1795" y="1682"/>
                      <a:pt x="1795" y="1682"/>
                    </a:cubicBezTo>
                    <a:cubicBezTo>
                      <a:pt x="1931" y="1897"/>
                      <a:pt x="1931" y="1897"/>
                      <a:pt x="1931" y="1897"/>
                    </a:cubicBezTo>
                    <a:cubicBezTo>
                      <a:pt x="1860" y="2215"/>
                      <a:pt x="1860" y="2215"/>
                      <a:pt x="1860" y="2215"/>
                    </a:cubicBezTo>
                    <a:cubicBezTo>
                      <a:pt x="1860" y="2215"/>
                      <a:pt x="1808" y="2324"/>
                      <a:pt x="1814" y="2428"/>
                    </a:cubicBezTo>
                    <a:cubicBezTo>
                      <a:pt x="1820" y="2532"/>
                      <a:pt x="1877" y="2538"/>
                      <a:pt x="1877" y="2538"/>
                    </a:cubicBezTo>
                    <a:cubicBezTo>
                      <a:pt x="2053" y="2379"/>
                      <a:pt x="2053" y="2379"/>
                      <a:pt x="2053" y="2379"/>
                    </a:cubicBezTo>
                    <a:cubicBezTo>
                      <a:pt x="2299" y="1883"/>
                      <a:pt x="2299" y="1883"/>
                      <a:pt x="2299" y="1883"/>
                    </a:cubicBezTo>
                    <a:cubicBezTo>
                      <a:pt x="2090" y="1118"/>
                      <a:pt x="2090" y="1118"/>
                      <a:pt x="2090" y="1118"/>
                    </a:cubicBezTo>
                    <a:cubicBezTo>
                      <a:pt x="2170" y="686"/>
                      <a:pt x="2170" y="686"/>
                      <a:pt x="2170" y="686"/>
                    </a:cubicBezTo>
                    <a:cubicBezTo>
                      <a:pt x="1612" y="527"/>
                      <a:pt x="1612" y="527"/>
                      <a:pt x="1612" y="527"/>
                    </a:cubicBezTo>
                    <a:cubicBezTo>
                      <a:pt x="1539" y="717"/>
                      <a:pt x="1539" y="717"/>
                      <a:pt x="1539" y="717"/>
                    </a:cubicBezTo>
                    <a:cubicBezTo>
                      <a:pt x="1236" y="623"/>
                      <a:pt x="1236" y="623"/>
                      <a:pt x="1236" y="623"/>
                    </a:cubicBezTo>
                    <a:cubicBezTo>
                      <a:pt x="448" y="0"/>
                      <a:pt x="448" y="0"/>
                      <a:pt x="448" y="0"/>
                    </a:cubicBezTo>
                    <a:cubicBezTo>
                      <a:pt x="448" y="0"/>
                      <a:pt x="55" y="70"/>
                      <a:pt x="21" y="332"/>
                    </a:cubicBezTo>
                    <a:cubicBezTo>
                      <a:pt x="0" y="491"/>
                      <a:pt x="210" y="902"/>
                      <a:pt x="247" y="968"/>
                    </a:cubicBezTo>
                    <a:cubicBezTo>
                      <a:pt x="284" y="1033"/>
                      <a:pt x="529" y="1615"/>
                      <a:pt x="529" y="1615"/>
                    </a:cubicBezTo>
                    <a:cubicBezTo>
                      <a:pt x="1059" y="2222"/>
                      <a:pt x="1059" y="2222"/>
                      <a:pt x="1059" y="2222"/>
                    </a:cubicBezTo>
                    <a:cubicBezTo>
                      <a:pt x="1174" y="2606"/>
                      <a:pt x="1174" y="2606"/>
                      <a:pt x="1174" y="2606"/>
                    </a:cubicBezTo>
                    <a:cubicBezTo>
                      <a:pt x="1174" y="2606"/>
                      <a:pt x="1295" y="2516"/>
                      <a:pt x="1327" y="2435"/>
                    </a:cubicBezTo>
                    <a:close/>
                  </a:path>
                </a:pathLst>
              </a:custGeom>
              <a:solidFill>
                <a:srgbClr val="E0AA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48" name="Freeform 17"/>
              <p:cNvSpPr>
                <a:spLocks noChangeArrowheads="1"/>
              </p:cNvSpPr>
              <p:nvPr/>
            </p:nvSpPr>
            <p:spPr bwMode="auto">
              <a:xfrm>
                <a:off x="8320088" y="2709863"/>
                <a:ext cx="14287" cy="63500"/>
              </a:xfrm>
              <a:custGeom>
                <a:avLst/>
                <a:gdLst>
                  <a:gd name="T0" fmla="*/ 2857 w 35"/>
                  <a:gd name="T1" fmla="*/ 63500 h 147"/>
                  <a:gd name="T2" fmla="*/ 0 w 35"/>
                  <a:gd name="T3" fmla="*/ 59612 h 147"/>
                  <a:gd name="T4" fmla="*/ 7348 w 35"/>
                  <a:gd name="T5" fmla="*/ 3024 h 147"/>
                  <a:gd name="T6" fmla="*/ 11021 w 35"/>
                  <a:gd name="T7" fmla="*/ 432 h 147"/>
                  <a:gd name="T8" fmla="*/ 11021 w 35"/>
                  <a:gd name="T9" fmla="*/ 432 h 147"/>
                  <a:gd name="T10" fmla="*/ 13879 w 35"/>
                  <a:gd name="T11" fmla="*/ 3888 h 147"/>
                  <a:gd name="T12" fmla="*/ 6531 w 35"/>
                  <a:gd name="T13" fmla="*/ 60476 h 147"/>
                  <a:gd name="T14" fmla="*/ 2857 w 35"/>
                  <a:gd name="T15" fmla="*/ 63500 h 1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" h="147">
                    <a:moveTo>
                      <a:pt x="7" y="147"/>
                    </a:moveTo>
                    <a:cubicBezTo>
                      <a:pt x="3" y="146"/>
                      <a:pt x="0" y="142"/>
                      <a:pt x="0" y="138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9" y="3"/>
                      <a:pt x="23" y="0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32" y="1"/>
                      <a:pt x="35" y="5"/>
                      <a:pt x="34" y="9"/>
                    </a:cubicBezTo>
                    <a:cubicBezTo>
                      <a:pt x="16" y="140"/>
                      <a:pt x="16" y="140"/>
                      <a:pt x="16" y="140"/>
                    </a:cubicBezTo>
                    <a:cubicBezTo>
                      <a:pt x="15" y="144"/>
                      <a:pt x="11" y="147"/>
                      <a:pt x="7" y="147"/>
                    </a:cubicBezTo>
                    <a:close/>
                  </a:path>
                </a:pathLst>
              </a:custGeom>
              <a:solidFill>
                <a:srgbClr val="CC95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49" name="Freeform 18"/>
              <p:cNvSpPr>
                <a:spLocks noChangeArrowheads="1"/>
              </p:cNvSpPr>
              <p:nvPr/>
            </p:nvSpPr>
            <p:spPr bwMode="auto">
              <a:xfrm>
                <a:off x="8305800" y="2722563"/>
                <a:ext cx="9525" cy="34925"/>
              </a:xfrm>
              <a:custGeom>
                <a:avLst/>
                <a:gdLst>
                  <a:gd name="T0" fmla="*/ 2485 w 23"/>
                  <a:gd name="T1" fmla="*/ 34925 h 78"/>
                  <a:gd name="T2" fmla="*/ 0 w 23"/>
                  <a:gd name="T3" fmla="*/ 31343 h 78"/>
                  <a:gd name="T4" fmla="*/ 3727 w 23"/>
                  <a:gd name="T5" fmla="*/ 2687 h 78"/>
                  <a:gd name="T6" fmla="*/ 7040 w 23"/>
                  <a:gd name="T7" fmla="*/ 0 h 78"/>
                  <a:gd name="T8" fmla="*/ 7040 w 23"/>
                  <a:gd name="T9" fmla="*/ 0 h 78"/>
                  <a:gd name="T10" fmla="*/ 9525 w 23"/>
                  <a:gd name="T11" fmla="*/ 3582 h 78"/>
                  <a:gd name="T12" fmla="*/ 5798 w 23"/>
                  <a:gd name="T13" fmla="*/ 32238 h 78"/>
                  <a:gd name="T14" fmla="*/ 2485 w 23"/>
                  <a:gd name="T15" fmla="*/ 34925 h 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" h="78">
                    <a:moveTo>
                      <a:pt x="6" y="78"/>
                    </a:moveTo>
                    <a:cubicBezTo>
                      <a:pt x="2" y="77"/>
                      <a:pt x="0" y="74"/>
                      <a:pt x="0" y="70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2"/>
                      <a:pt x="13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1" y="1"/>
                      <a:pt x="23" y="4"/>
                      <a:pt x="23" y="8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3" y="76"/>
                      <a:pt x="10" y="78"/>
                      <a:pt x="6" y="78"/>
                    </a:cubicBezTo>
                    <a:close/>
                  </a:path>
                </a:pathLst>
              </a:custGeom>
              <a:solidFill>
                <a:srgbClr val="CC95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0" name="Freeform 19"/>
              <p:cNvSpPr>
                <a:spLocks noChangeArrowheads="1"/>
              </p:cNvSpPr>
              <p:nvPr/>
            </p:nvSpPr>
            <p:spPr bwMode="auto">
              <a:xfrm>
                <a:off x="8270875" y="2862263"/>
                <a:ext cx="26987" cy="61913"/>
              </a:xfrm>
              <a:custGeom>
                <a:avLst/>
                <a:gdLst>
                  <a:gd name="T0" fmla="*/ 2570 w 63"/>
                  <a:gd name="T1" fmla="*/ 61474 h 141"/>
                  <a:gd name="T2" fmla="*/ 428 w 63"/>
                  <a:gd name="T3" fmla="*/ 57083 h 141"/>
                  <a:gd name="T4" fmla="*/ 20133 w 63"/>
                  <a:gd name="T5" fmla="*/ 2635 h 141"/>
                  <a:gd name="T6" fmla="*/ 24417 w 63"/>
                  <a:gd name="T7" fmla="*/ 439 h 141"/>
                  <a:gd name="T8" fmla="*/ 24417 w 63"/>
                  <a:gd name="T9" fmla="*/ 439 h 141"/>
                  <a:gd name="T10" fmla="*/ 26559 w 63"/>
                  <a:gd name="T11" fmla="*/ 4830 h 141"/>
                  <a:gd name="T12" fmla="*/ 6854 w 63"/>
                  <a:gd name="T13" fmla="*/ 59278 h 141"/>
                  <a:gd name="T14" fmla="*/ 2570 w 63"/>
                  <a:gd name="T15" fmla="*/ 61474 h 1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3" h="141">
                    <a:moveTo>
                      <a:pt x="6" y="140"/>
                    </a:moveTo>
                    <a:cubicBezTo>
                      <a:pt x="2" y="139"/>
                      <a:pt x="0" y="134"/>
                      <a:pt x="1" y="130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8" y="2"/>
                      <a:pt x="52" y="0"/>
                      <a:pt x="57" y="1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61" y="3"/>
                      <a:pt x="63" y="7"/>
                      <a:pt x="62" y="11"/>
                    </a:cubicBezTo>
                    <a:cubicBezTo>
                      <a:pt x="16" y="135"/>
                      <a:pt x="16" y="135"/>
                      <a:pt x="16" y="135"/>
                    </a:cubicBezTo>
                    <a:cubicBezTo>
                      <a:pt x="15" y="139"/>
                      <a:pt x="10" y="141"/>
                      <a:pt x="6" y="140"/>
                    </a:cubicBezTo>
                    <a:close/>
                  </a:path>
                </a:pathLst>
              </a:custGeom>
              <a:solidFill>
                <a:srgbClr val="CC95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1" name="Freeform 20"/>
              <p:cNvSpPr>
                <a:spLocks noChangeArrowheads="1"/>
              </p:cNvSpPr>
              <p:nvPr/>
            </p:nvSpPr>
            <p:spPr bwMode="auto">
              <a:xfrm>
                <a:off x="8904288" y="2992438"/>
                <a:ext cx="61912" cy="76200"/>
              </a:xfrm>
              <a:custGeom>
                <a:avLst/>
                <a:gdLst>
                  <a:gd name="T0" fmla="*/ 0 w 141"/>
                  <a:gd name="T1" fmla="*/ 12556 h 176"/>
                  <a:gd name="T2" fmla="*/ 37323 w 141"/>
                  <a:gd name="T3" fmla="*/ 70572 h 176"/>
                  <a:gd name="T4" fmla="*/ 61912 w 141"/>
                  <a:gd name="T5" fmla="*/ 74468 h 176"/>
                  <a:gd name="T6" fmla="*/ 20198 w 141"/>
                  <a:gd name="T7" fmla="*/ 0 h 176"/>
                  <a:gd name="T8" fmla="*/ 0 w 141"/>
                  <a:gd name="T9" fmla="*/ 12556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1" h="176">
                    <a:moveTo>
                      <a:pt x="0" y="29"/>
                    </a:moveTo>
                    <a:cubicBezTo>
                      <a:pt x="0" y="29"/>
                      <a:pt x="28" y="132"/>
                      <a:pt x="85" y="163"/>
                    </a:cubicBezTo>
                    <a:cubicBezTo>
                      <a:pt x="109" y="176"/>
                      <a:pt x="128" y="175"/>
                      <a:pt x="141" y="172"/>
                    </a:cubicBezTo>
                    <a:cubicBezTo>
                      <a:pt x="46" y="0"/>
                      <a:pt x="46" y="0"/>
                      <a:pt x="46" y="0"/>
                    </a:cubicBez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CC95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2" name="Freeform 21"/>
              <p:cNvSpPr>
                <a:spLocks noChangeArrowheads="1"/>
              </p:cNvSpPr>
              <p:nvPr/>
            </p:nvSpPr>
            <p:spPr bwMode="auto">
              <a:xfrm>
                <a:off x="8828088" y="3289300"/>
                <a:ext cx="55562" cy="79375"/>
              </a:xfrm>
              <a:custGeom>
                <a:avLst/>
                <a:gdLst>
                  <a:gd name="T0" fmla="*/ 0 w 128"/>
                  <a:gd name="T1" fmla="*/ 16482 h 183"/>
                  <a:gd name="T2" fmla="*/ 36897 w 128"/>
                  <a:gd name="T3" fmla="*/ 74604 h 183"/>
                  <a:gd name="T4" fmla="*/ 55562 w 128"/>
                  <a:gd name="T5" fmla="*/ 78941 h 183"/>
                  <a:gd name="T6" fmla="*/ 25177 w 128"/>
                  <a:gd name="T7" fmla="*/ 0 h 183"/>
                  <a:gd name="T8" fmla="*/ 0 w 128"/>
                  <a:gd name="T9" fmla="*/ 16482 h 1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8" h="183">
                    <a:moveTo>
                      <a:pt x="0" y="38"/>
                    </a:moveTo>
                    <a:cubicBezTo>
                      <a:pt x="0" y="38"/>
                      <a:pt x="27" y="141"/>
                      <a:pt x="85" y="172"/>
                    </a:cubicBezTo>
                    <a:cubicBezTo>
                      <a:pt x="102" y="181"/>
                      <a:pt x="116" y="183"/>
                      <a:pt x="128" y="182"/>
                    </a:cubicBezTo>
                    <a:cubicBezTo>
                      <a:pt x="58" y="0"/>
                      <a:pt x="58" y="0"/>
                      <a:pt x="58" y="0"/>
                    </a:cubicBez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C95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3" name="Freeform 22"/>
              <p:cNvSpPr>
                <a:spLocks noChangeArrowheads="1"/>
              </p:cNvSpPr>
              <p:nvPr/>
            </p:nvSpPr>
            <p:spPr bwMode="auto">
              <a:xfrm>
                <a:off x="8283575" y="3495675"/>
                <a:ext cx="71437" cy="69850"/>
              </a:xfrm>
              <a:custGeom>
                <a:avLst/>
                <a:gdLst>
                  <a:gd name="T0" fmla="*/ 60743 w 167"/>
                  <a:gd name="T1" fmla="*/ 0 h 162"/>
                  <a:gd name="T2" fmla="*/ 5989 w 167"/>
                  <a:gd name="T3" fmla="*/ 42255 h 162"/>
                  <a:gd name="T4" fmla="*/ 8128 w 167"/>
                  <a:gd name="T5" fmla="*/ 69850 h 162"/>
                  <a:gd name="T6" fmla="*/ 71437 w 167"/>
                  <a:gd name="T7" fmla="*/ 12073 h 162"/>
                  <a:gd name="T8" fmla="*/ 60743 w 167"/>
                  <a:gd name="T9" fmla="*/ 0 h 1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7" h="162">
                    <a:moveTo>
                      <a:pt x="142" y="0"/>
                    </a:moveTo>
                    <a:cubicBezTo>
                      <a:pt x="142" y="0"/>
                      <a:pt x="39" y="39"/>
                      <a:pt x="14" y="98"/>
                    </a:cubicBezTo>
                    <a:cubicBezTo>
                      <a:pt x="0" y="131"/>
                      <a:pt x="10" y="152"/>
                      <a:pt x="19" y="162"/>
                    </a:cubicBezTo>
                    <a:cubicBezTo>
                      <a:pt x="167" y="28"/>
                      <a:pt x="167" y="28"/>
                      <a:pt x="167" y="28"/>
                    </a:cubicBez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CC95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4" name="Freeform 23"/>
              <p:cNvSpPr>
                <a:spLocks noChangeArrowheads="1"/>
              </p:cNvSpPr>
              <p:nvPr/>
            </p:nvSpPr>
            <p:spPr bwMode="auto">
              <a:xfrm>
                <a:off x="7453313" y="1911350"/>
                <a:ext cx="608012" cy="779463"/>
              </a:xfrm>
              <a:custGeom>
                <a:avLst/>
                <a:gdLst>
                  <a:gd name="T0" fmla="*/ 23553 w 1394"/>
                  <a:gd name="T1" fmla="*/ 779463 h 1788"/>
                  <a:gd name="T2" fmla="*/ 572683 w 1394"/>
                  <a:gd name="T3" fmla="*/ 531412 h 1788"/>
                  <a:gd name="T4" fmla="*/ 608012 w 1394"/>
                  <a:gd name="T5" fmla="*/ 0 h 1788"/>
                  <a:gd name="T6" fmla="*/ 0 w 1394"/>
                  <a:gd name="T7" fmla="*/ 510487 h 1788"/>
                  <a:gd name="T8" fmla="*/ 23553 w 1394"/>
                  <a:gd name="T9" fmla="*/ 779463 h 17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94" h="1788">
                    <a:moveTo>
                      <a:pt x="54" y="1788"/>
                    </a:moveTo>
                    <a:cubicBezTo>
                      <a:pt x="1313" y="1219"/>
                      <a:pt x="1313" y="1219"/>
                      <a:pt x="1313" y="1219"/>
                    </a:cubicBezTo>
                    <a:cubicBezTo>
                      <a:pt x="1394" y="0"/>
                      <a:pt x="1394" y="0"/>
                      <a:pt x="1394" y="0"/>
                    </a:cubicBezTo>
                    <a:cubicBezTo>
                      <a:pt x="850" y="287"/>
                      <a:pt x="375" y="688"/>
                      <a:pt x="0" y="1171"/>
                    </a:cubicBezTo>
                    <a:lnTo>
                      <a:pt x="54" y="1788"/>
                    </a:lnTo>
                    <a:close/>
                  </a:path>
                </a:pathLst>
              </a:custGeom>
              <a:solidFill>
                <a:srgbClr val="353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5" name="Freeform 24"/>
              <p:cNvSpPr>
                <a:spLocks noChangeArrowheads="1"/>
              </p:cNvSpPr>
              <p:nvPr/>
            </p:nvSpPr>
            <p:spPr bwMode="auto">
              <a:xfrm>
                <a:off x="7813675" y="3716338"/>
                <a:ext cx="674687" cy="954088"/>
              </a:xfrm>
              <a:custGeom>
                <a:avLst/>
                <a:gdLst>
                  <a:gd name="T0" fmla="*/ 667268 w 1546"/>
                  <a:gd name="T1" fmla="*/ 466366 h 2189"/>
                  <a:gd name="T2" fmla="*/ 527617 w 1546"/>
                  <a:gd name="T3" fmla="*/ 58405 h 2189"/>
                  <a:gd name="T4" fmla="*/ 502306 w 1546"/>
                  <a:gd name="T5" fmla="*/ 31817 h 2189"/>
                  <a:gd name="T6" fmla="*/ 323815 w 1546"/>
                  <a:gd name="T7" fmla="*/ 0 h 2189"/>
                  <a:gd name="T8" fmla="*/ 172381 w 1546"/>
                  <a:gd name="T9" fmla="*/ 31817 h 2189"/>
                  <a:gd name="T10" fmla="*/ 147070 w 1546"/>
                  <a:gd name="T11" fmla="*/ 58405 h 2189"/>
                  <a:gd name="T12" fmla="*/ 7855 w 1546"/>
                  <a:gd name="T13" fmla="*/ 466366 h 2189"/>
                  <a:gd name="T14" fmla="*/ 35349 w 1546"/>
                  <a:gd name="T15" fmla="*/ 521283 h 2189"/>
                  <a:gd name="T16" fmla="*/ 89900 w 1546"/>
                  <a:gd name="T17" fmla="*/ 493824 h 2189"/>
                  <a:gd name="T18" fmla="*/ 212967 w 1546"/>
                  <a:gd name="T19" fmla="*/ 133808 h 2189"/>
                  <a:gd name="T20" fmla="*/ 235660 w 1546"/>
                  <a:gd name="T21" fmla="*/ 140781 h 2189"/>
                  <a:gd name="T22" fmla="*/ 68080 w 1546"/>
                  <a:gd name="T23" fmla="*/ 680807 h 2189"/>
                  <a:gd name="T24" fmla="*/ 196820 w 1546"/>
                  <a:gd name="T25" fmla="*/ 680807 h 2189"/>
                  <a:gd name="T26" fmla="*/ 196820 w 1546"/>
                  <a:gd name="T27" fmla="*/ 892632 h 2189"/>
                  <a:gd name="T28" fmla="*/ 254426 w 1546"/>
                  <a:gd name="T29" fmla="*/ 950165 h 2189"/>
                  <a:gd name="T30" fmla="*/ 306359 w 1546"/>
                  <a:gd name="T31" fmla="*/ 892632 h 2189"/>
                  <a:gd name="T32" fmla="*/ 306359 w 1546"/>
                  <a:gd name="T33" fmla="*/ 680807 h 2189"/>
                  <a:gd name="T34" fmla="*/ 361346 w 1546"/>
                  <a:gd name="T35" fmla="*/ 680807 h 2189"/>
                  <a:gd name="T36" fmla="*/ 361346 w 1546"/>
                  <a:gd name="T37" fmla="*/ 892632 h 2189"/>
                  <a:gd name="T38" fmla="*/ 415897 w 1546"/>
                  <a:gd name="T39" fmla="*/ 954088 h 2189"/>
                  <a:gd name="T40" fmla="*/ 470884 w 1546"/>
                  <a:gd name="T41" fmla="*/ 892632 h 2189"/>
                  <a:gd name="T42" fmla="*/ 470884 w 1546"/>
                  <a:gd name="T43" fmla="*/ 680807 h 2189"/>
                  <a:gd name="T44" fmla="*/ 606607 w 1546"/>
                  <a:gd name="T45" fmla="*/ 680807 h 2189"/>
                  <a:gd name="T46" fmla="*/ 439027 w 1546"/>
                  <a:gd name="T47" fmla="*/ 138602 h 2189"/>
                  <a:gd name="T48" fmla="*/ 461720 w 1546"/>
                  <a:gd name="T49" fmla="*/ 133372 h 2189"/>
                  <a:gd name="T50" fmla="*/ 584787 w 1546"/>
                  <a:gd name="T51" fmla="*/ 493824 h 2189"/>
                  <a:gd name="T52" fmla="*/ 639338 w 1546"/>
                  <a:gd name="T53" fmla="*/ 521283 h 2189"/>
                  <a:gd name="T54" fmla="*/ 667268 w 1546"/>
                  <a:gd name="T55" fmla="*/ 466366 h 218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546" h="2189">
                    <a:moveTo>
                      <a:pt x="1529" y="1070"/>
                    </a:moveTo>
                    <a:cubicBezTo>
                      <a:pt x="1209" y="134"/>
                      <a:pt x="1209" y="134"/>
                      <a:pt x="1209" y="134"/>
                    </a:cubicBezTo>
                    <a:cubicBezTo>
                      <a:pt x="1199" y="105"/>
                      <a:pt x="1177" y="84"/>
                      <a:pt x="1151" y="73"/>
                    </a:cubicBezTo>
                    <a:cubicBezTo>
                      <a:pt x="1084" y="30"/>
                      <a:pt x="926" y="0"/>
                      <a:pt x="742" y="0"/>
                    </a:cubicBezTo>
                    <a:cubicBezTo>
                      <a:pt x="557" y="0"/>
                      <a:pt x="462" y="30"/>
                      <a:pt x="395" y="73"/>
                    </a:cubicBezTo>
                    <a:cubicBezTo>
                      <a:pt x="369" y="84"/>
                      <a:pt x="347" y="105"/>
                      <a:pt x="337" y="134"/>
                    </a:cubicBezTo>
                    <a:cubicBezTo>
                      <a:pt x="18" y="1070"/>
                      <a:pt x="18" y="1070"/>
                      <a:pt x="18" y="1070"/>
                    </a:cubicBezTo>
                    <a:cubicBezTo>
                      <a:pt x="0" y="1122"/>
                      <a:pt x="29" y="1179"/>
                      <a:pt x="81" y="1196"/>
                    </a:cubicBezTo>
                    <a:cubicBezTo>
                      <a:pt x="133" y="1213"/>
                      <a:pt x="189" y="1184"/>
                      <a:pt x="206" y="1133"/>
                    </a:cubicBezTo>
                    <a:cubicBezTo>
                      <a:pt x="488" y="307"/>
                      <a:pt x="488" y="307"/>
                      <a:pt x="488" y="307"/>
                    </a:cubicBezTo>
                    <a:cubicBezTo>
                      <a:pt x="540" y="323"/>
                      <a:pt x="540" y="323"/>
                      <a:pt x="540" y="323"/>
                    </a:cubicBezTo>
                    <a:cubicBezTo>
                      <a:pt x="156" y="1562"/>
                      <a:pt x="156" y="1562"/>
                      <a:pt x="156" y="1562"/>
                    </a:cubicBezTo>
                    <a:cubicBezTo>
                      <a:pt x="451" y="1562"/>
                      <a:pt x="451" y="1562"/>
                      <a:pt x="451" y="1562"/>
                    </a:cubicBezTo>
                    <a:cubicBezTo>
                      <a:pt x="451" y="2048"/>
                      <a:pt x="451" y="2048"/>
                      <a:pt x="451" y="2048"/>
                    </a:cubicBezTo>
                    <a:cubicBezTo>
                      <a:pt x="451" y="2120"/>
                      <a:pt x="511" y="2180"/>
                      <a:pt x="583" y="2180"/>
                    </a:cubicBezTo>
                    <a:cubicBezTo>
                      <a:pt x="656" y="2180"/>
                      <a:pt x="702" y="2120"/>
                      <a:pt x="702" y="2048"/>
                    </a:cubicBezTo>
                    <a:cubicBezTo>
                      <a:pt x="702" y="1562"/>
                      <a:pt x="702" y="1562"/>
                      <a:pt x="702" y="1562"/>
                    </a:cubicBezTo>
                    <a:cubicBezTo>
                      <a:pt x="828" y="1562"/>
                      <a:pt x="828" y="1562"/>
                      <a:pt x="828" y="1562"/>
                    </a:cubicBezTo>
                    <a:cubicBezTo>
                      <a:pt x="828" y="2048"/>
                      <a:pt x="828" y="2048"/>
                      <a:pt x="828" y="2048"/>
                    </a:cubicBezTo>
                    <a:cubicBezTo>
                      <a:pt x="828" y="2120"/>
                      <a:pt x="881" y="2189"/>
                      <a:pt x="953" y="2189"/>
                    </a:cubicBezTo>
                    <a:cubicBezTo>
                      <a:pt x="1026" y="2189"/>
                      <a:pt x="1079" y="2120"/>
                      <a:pt x="1079" y="2048"/>
                    </a:cubicBezTo>
                    <a:cubicBezTo>
                      <a:pt x="1079" y="1562"/>
                      <a:pt x="1079" y="1562"/>
                      <a:pt x="1079" y="1562"/>
                    </a:cubicBezTo>
                    <a:cubicBezTo>
                      <a:pt x="1390" y="1562"/>
                      <a:pt x="1390" y="1562"/>
                      <a:pt x="1390" y="1562"/>
                    </a:cubicBezTo>
                    <a:cubicBezTo>
                      <a:pt x="1006" y="318"/>
                      <a:pt x="1006" y="318"/>
                      <a:pt x="1006" y="318"/>
                    </a:cubicBezTo>
                    <a:cubicBezTo>
                      <a:pt x="1058" y="306"/>
                      <a:pt x="1058" y="306"/>
                      <a:pt x="1058" y="306"/>
                    </a:cubicBezTo>
                    <a:cubicBezTo>
                      <a:pt x="1340" y="1133"/>
                      <a:pt x="1340" y="1133"/>
                      <a:pt x="1340" y="1133"/>
                    </a:cubicBezTo>
                    <a:cubicBezTo>
                      <a:pt x="1358" y="1184"/>
                      <a:pt x="1413" y="1213"/>
                      <a:pt x="1465" y="1196"/>
                    </a:cubicBezTo>
                    <a:cubicBezTo>
                      <a:pt x="1517" y="1179"/>
                      <a:pt x="1546" y="1122"/>
                      <a:pt x="1529" y="1070"/>
                    </a:cubicBezTo>
                    <a:close/>
                  </a:path>
                </a:pathLst>
              </a:custGeom>
              <a:solidFill>
                <a:srgbClr val="C641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6" name="Oval 25"/>
              <p:cNvSpPr>
                <a:spLocks noChangeArrowheads="1"/>
              </p:cNvSpPr>
              <p:nvPr/>
            </p:nvSpPr>
            <p:spPr bwMode="auto">
              <a:xfrm>
                <a:off x="8040688" y="3459163"/>
                <a:ext cx="227012" cy="227013"/>
              </a:xfrm>
              <a:prstGeom prst="ellipse">
                <a:avLst/>
              </a:prstGeom>
              <a:solidFill>
                <a:srgbClr val="C641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57" name="Freeform 26"/>
              <p:cNvSpPr>
                <a:spLocks noChangeArrowheads="1"/>
              </p:cNvSpPr>
              <p:nvPr/>
            </p:nvSpPr>
            <p:spPr bwMode="auto">
              <a:xfrm>
                <a:off x="8102600" y="3600450"/>
                <a:ext cx="100012" cy="163513"/>
              </a:xfrm>
              <a:custGeom>
                <a:avLst/>
                <a:gdLst>
                  <a:gd name="T0" fmla="*/ 100012 w 231"/>
                  <a:gd name="T1" fmla="*/ 113235 h 374"/>
                  <a:gd name="T2" fmla="*/ 49790 w 231"/>
                  <a:gd name="T3" fmla="*/ 163513 h 374"/>
                  <a:gd name="T4" fmla="*/ 49790 w 231"/>
                  <a:gd name="T5" fmla="*/ 163513 h 374"/>
                  <a:gd name="T6" fmla="*/ 0 w 231"/>
                  <a:gd name="T7" fmla="*/ 113235 h 374"/>
                  <a:gd name="T8" fmla="*/ 0 w 231"/>
                  <a:gd name="T9" fmla="*/ 50715 h 374"/>
                  <a:gd name="T10" fmla="*/ 49790 w 231"/>
                  <a:gd name="T11" fmla="*/ 0 h 374"/>
                  <a:gd name="T12" fmla="*/ 49790 w 231"/>
                  <a:gd name="T13" fmla="*/ 0 h 374"/>
                  <a:gd name="T14" fmla="*/ 100012 w 231"/>
                  <a:gd name="T15" fmla="*/ 50715 h 374"/>
                  <a:gd name="T16" fmla="*/ 100012 w 231"/>
                  <a:gd name="T17" fmla="*/ 113235 h 3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1" h="374">
                    <a:moveTo>
                      <a:pt x="231" y="259"/>
                    </a:moveTo>
                    <a:cubicBezTo>
                      <a:pt x="231" y="322"/>
                      <a:pt x="179" y="374"/>
                      <a:pt x="115" y="374"/>
                    </a:cubicBezTo>
                    <a:cubicBezTo>
                      <a:pt x="115" y="374"/>
                      <a:pt x="115" y="374"/>
                      <a:pt x="115" y="374"/>
                    </a:cubicBezTo>
                    <a:cubicBezTo>
                      <a:pt x="51" y="374"/>
                      <a:pt x="0" y="322"/>
                      <a:pt x="0" y="259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52"/>
                      <a:pt x="51" y="0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79" y="0"/>
                      <a:pt x="231" y="52"/>
                      <a:pt x="231" y="116"/>
                    </a:cubicBezTo>
                    <a:lnTo>
                      <a:pt x="231" y="259"/>
                    </a:lnTo>
                    <a:close/>
                  </a:path>
                </a:pathLst>
              </a:custGeom>
              <a:solidFill>
                <a:srgbClr val="C641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8" name="Freeform 27"/>
              <p:cNvSpPr>
                <a:spLocks noChangeArrowheads="1"/>
              </p:cNvSpPr>
              <p:nvPr/>
            </p:nvSpPr>
            <p:spPr bwMode="auto">
              <a:xfrm>
                <a:off x="9593263" y="3856038"/>
                <a:ext cx="674687" cy="954088"/>
              </a:xfrm>
              <a:custGeom>
                <a:avLst/>
                <a:gdLst>
                  <a:gd name="T0" fmla="*/ 667268 w 1546"/>
                  <a:gd name="T1" fmla="*/ 466366 h 2189"/>
                  <a:gd name="T2" fmla="*/ 527617 w 1546"/>
                  <a:gd name="T3" fmla="*/ 58405 h 2189"/>
                  <a:gd name="T4" fmla="*/ 502306 w 1546"/>
                  <a:gd name="T5" fmla="*/ 31817 h 2189"/>
                  <a:gd name="T6" fmla="*/ 323815 w 1546"/>
                  <a:gd name="T7" fmla="*/ 0 h 2189"/>
                  <a:gd name="T8" fmla="*/ 172381 w 1546"/>
                  <a:gd name="T9" fmla="*/ 31817 h 2189"/>
                  <a:gd name="T10" fmla="*/ 147070 w 1546"/>
                  <a:gd name="T11" fmla="*/ 58405 h 2189"/>
                  <a:gd name="T12" fmla="*/ 7855 w 1546"/>
                  <a:gd name="T13" fmla="*/ 466366 h 2189"/>
                  <a:gd name="T14" fmla="*/ 35349 w 1546"/>
                  <a:gd name="T15" fmla="*/ 521283 h 2189"/>
                  <a:gd name="T16" fmla="*/ 89900 w 1546"/>
                  <a:gd name="T17" fmla="*/ 493389 h 2189"/>
                  <a:gd name="T18" fmla="*/ 212967 w 1546"/>
                  <a:gd name="T19" fmla="*/ 133372 h 2189"/>
                  <a:gd name="T20" fmla="*/ 235660 w 1546"/>
                  <a:gd name="T21" fmla="*/ 140781 h 2189"/>
                  <a:gd name="T22" fmla="*/ 68080 w 1546"/>
                  <a:gd name="T23" fmla="*/ 680807 h 2189"/>
                  <a:gd name="T24" fmla="*/ 197256 w 1546"/>
                  <a:gd name="T25" fmla="*/ 680807 h 2189"/>
                  <a:gd name="T26" fmla="*/ 197256 w 1546"/>
                  <a:gd name="T27" fmla="*/ 892196 h 2189"/>
                  <a:gd name="T28" fmla="*/ 254862 w 1546"/>
                  <a:gd name="T29" fmla="*/ 949729 h 2189"/>
                  <a:gd name="T30" fmla="*/ 306359 w 1546"/>
                  <a:gd name="T31" fmla="*/ 892196 h 2189"/>
                  <a:gd name="T32" fmla="*/ 306359 w 1546"/>
                  <a:gd name="T33" fmla="*/ 680807 h 2189"/>
                  <a:gd name="T34" fmla="*/ 361346 w 1546"/>
                  <a:gd name="T35" fmla="*/ 680807 h 2189"/>
                  <a:gd name="T36" fmla="*/ 361346 w 1546"/>
                  <a:gd name="T37" fmla="*/ 892196 h 2189"/>
                  <a:gd name="T38" fmla="*/ 415897 w 1546"/>
                  <a:gd name="T39" fmla="*/ 954088 h 2189"/>
                  <a:gd name="T40" fmla="*/ 470884 w 1546"/>
                  <a:gd name="T41" fmla="*/ 892196 h 2189"/>
                  <a:gd name="T42" fmla="*/ 470884 w 1546"/>
                  <a:gd name="T43" fmla="*/ 680807 h 2189"/>
                  <a:gd name="T44" fmla="*/ 606607 w 1546"/>
                  <a:gd name="T45" fmla="*/ 680807 h 2189"/>
                  <a:gd name="T46" fmla="*/ 439027 w 1546"/>
                  <a:gd name="T47" fmla="*/ 138602 h 2189"/>
                  <a:gd name="T48" fmla="*/ 461720 w 1546"/>
                  <a:gd name="T49" fmla="*/ 133372 h 2189"/>
                  <a:gd name="T50" fmla="*/ 584787 w 1546"/>
                  <a:gd name="T51" fmla="*/ 493389 h 2189"/>
                  <a:gd name="T52" fmla="*/ 639338 w 1546"/>
                  <a:gd name="T53" fmla="*/ 521283 h 2189"/>
                  <a:gd name="T54" fmla="*/ 667268 w 1546"/>
                  <a:gd name="T55" fmla="*/ 466366 h 218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546" h="2189">
                    <a:moveTo>
                      <a:pt x="1529" y="1070"/>
                    </a:moveTo>
                    <a:cubicBezTo>
                      <a:pt x="1209" y="134"/>
                      <a:pt x="1209" y="134"/>
                      <a:pt x="1209" y="134"/>
                    </a:cubicBezTo>
                    <a:cubicBezTo>
                      <a:pt x="1199" y="105"/>
                      <a:pt x="1178" y="84"/>
                      <a:pt x="1151" y="73"/>
                    </a:cubicBezTo>
                    <a:cubicBezTo>
                      <a:pt x="1084" y="30"/>
                      <a:pt x="926" y="0"/>
                      <a:pt x="742" y="0"/>
                    </a:cubicBezTo>
                    <a:cubicBezTo>
                      <a:pt x="557" y="0"/>
                      <a:pt x="462" y="30"/>
                      <a:pt x="395" y="73"/>
                    </a:cubicBezTo>
                    <a:cubicBezTo>
                      <a:pt x="369" y="84"/>
                      <a:pt x="347" y="105"/>
                      <a:pt x="337" y="134"/>
                    </a:cubicBezTo>
                    <a:cubicBezTo>
                      <a:pt x="18" y="1070"/>
                      <a:pt x="18" y="1070"/>
                      <a:pt x="18" y="1070"/>
                    </a:cubicBezTo>
                    <a:cubicBezTo>
                      <a:pt x="0" y="1122"/>
                      <a:pt x="29" y="1179"/>
                      <a:pt x="81" y="1196"/>
                    </a:cubicBezTo>
                    <a:cubicBezTo>
                      <a:pt x="133" y="1213"/>
                      <a:pt x="189" y="1184"/>
                      <a:pt x="206" y="1132"/>
                    </a:cubicBezTo>
                    <a:cubicBezTo>
                      <a:pt x="488" y="306"/>
                      <a:pt x="488" y="306"/>
                      <a:pt x="488" y="306"/>
                    </a:cubicBezTo>
                    <a:cubicBezTo>
                      <a:pt x="540" y="323"/>
                      <a:pt x="540" y="323"/>
                      <a:pt x="540" y="323"/>
                    </a:cubicBezTo>
                    <a:cubicBezTo>
                      <a:pt x="156" y="1562"/>
                      <a:pt x="156" y="1562"/>
                      <a:pt x="156" y="1562"/>
                    </a:cubicBezTo>
                    <a:cubicBezTo>
                      <a:pt x="452" y="1562"/>
                      <a:pt x="452" y="1562"/>
                      <a:pt x="452" y="1562"/>
                    </a:cubicBezTo>
                    <a:cubicBezTo>
                      <a:pt x="452" y="2047"/>
                      <a:pt x="452" y="2047"/>
                      <a:pt x="452" y="2047"/>
                    </a:cubicBezTo>
                    <a:cubicBezTo>
                      <a:pt x="452" y="2120"/>
                      <a:pt x="511" y="2179"/>
                      <a:pt x="584" y="2179"/>
                    </a:cubicBezTo>
                    <a:cubicBezTo>
                      <a:pt x="656" y="2179"/>
                      <a:pt x="702" y="2120"/>
                      <a:pt x="702" y="2047"/>
                    </a:cubicBezTo>
                    <a:cubicBezTo>
                      <a:pt x="702" y="1562"/>
                      <a:pt x="702" y="1562"/>
                      <a:pt x="702" y="1562"/>
                    </a:cubicBezTo>
                    <a:cubicBezTo>
                      <a:pt x="828" y="1562"/>
                      <a:pt x="828" y="1562"/>
                      <a:pt x="828" y="1562"/>
                    </a:cubicBezTo>
                    <a:cubicBezTo>
                      <a:pt x="828" y="2047"/>
                      <a:pt x="828" y="2047"/>
                      <a:pt x="828" y="2047"/>
                    </a:cubicBezTo>
                    <a:cubicBezTo>
                      <a:pt x="828" y="2120"/>
                      <a:pt x="881" y="2189"/>
                      <a:pt x="953" y="2189"/>
                    </a:cubicBezTo>
                    <a:cubicBezTo>
                      <a:pt x="1026" y="2189"/>
                      <a:pt x="1079" y="2120"/>
                      <a:pt x="1079" y="2047"/>
                    </a:cubicBezTo>
                    <a:cubicBezTo>
                      <a:pt x="1079" y="1562"/>
                      <a:pt x="1079" y="1562"/>
                      <a:pt x="1079" y="1562"/>
                    </a:cubicBezTo>
                    <a:cubicBezTo>
                      <a:pt x="1390" y="1562"/>
                      <a:pt x="1390" y="1562"/>
                      <a:pt x="1390" y="1562"/>
                    </a:cubicBezTo>
                    <a:cubicBezTo>
                      <a:pt x="1006" y="318"/>
                      <a:pt x="1006" y="318"/>
                      <a:pt x="1006" y="318"/>
                    </a:cubicBezTo>
                    <a:cubicBezTo>
                      <a:pt x="1058" y="306"/>
                      <a:pt x="1058" y="306"/>
                      <a:pt x="1058" y="306"/>
                    </a:cubicBezTo>
                    <a:cubicBezTo>
                      <a:pt x="1340" y="1132"/>
                      <a:pt x="1340" y="1132"/>
                      <a:pt x="1340" y="1132"/>
                    </a:cubicBezTo>
                    <a:cubicBezTo>
                      <a:pt x="1358" y="1184"/>
                      <a:pt x="1414" y="1213"/>
                      <a:pt x="1465" y="1196"/>
                    </a:cubicBezTo>
                    <a:cubicBezTo>
                      <a:pt x="1517" y="1179"/>
                      <a:pt x="1546" y="1122"/>
                      <a:pt x="1529" y="1070"/>
                    </a:cubicBezTo>
                    <a:close/>
                  </a:path>
                </a:pathLst>
              </a:custGeom>
              <a:solidFill>
                <a:srgbClr val="353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9" name="Oval 28"/>
              <p:cNvSpPr>
                <a:spLocks noChangeArrowheads="1"/>
              </p:cNvSpPr>
              <p:nvPr/>
            </p:nvSpPr>
            <p:spPr bwMode="auto">
              <a:xfrm>
                <a:off x="9818688" y="3597275"/>
                <a:ext cx="228600" cy="228600"/>
              </a:xfrm>
              <a:prstGeom prst="ellipse">
                <a:avLst/>
              </a:prstGeom>
              <a:solidFill>
                <a:srgbClr val="353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60" name="Freeform 29"/>
              <p:cNvSpPr>
                <a:spLocks noChangeArrowheads="1"/>
              </p:cNvSpPr>
              <p:nvPr/>
            </p:nvSpPr>
            <p:spPr bwMode="auto">
              <a:xfrm>
                <a:off x="9882188" y="3738563"/>
                <a:ext cx="100012" cy="163513"/>
              </a:xfrm>
              <a:custGeom>
                <a:avLst/>
                <a:gdLst>
                  <a:gd name="T0" fmla="*/ 100012 w 231"/>
                  <a:gd name="T1" fmla="*/ 112798 h 374"/>
                  <a:gd name="T2" fmla="*/ 50222 w 231"/>
                  <a:gd name="T3" fmla="*/ 163513 h 374"/>
                  <a:gd name="T4" fmla="*/ 50222 w 231"/>
                  <a:gd name="T5" fmla="*/ 163513 h 374"/>
                  <a:gd name="T6" fmla="*/ 0 w 231"/>
                  <a:gd name="T7" fmla="*/ 112798 h 374"/>
                  <a:gd name="T8" fmla="*/ 0 w 231"/>
                  <a:gd name="T9" fmla="*/ 50715 h 374"/>
                  <a:gd name="T10" fmla="*/ 50222 w 231"/>
                  <a:gd name="T11" fmla="*/ 0 h 374"/>
                  <a:gd name="T12" fmla="*/ 50222 w 231"/>
                  <a:gd name="T13" fmla="*/ 0 h 374"/>
                  <a:gd name="T14" fmla="*/ 100012 w 231"/>
                  <a:gd name="T15" fmla="*/ 50715 h 374"/>
                  <a:gd name="T16" fmla="*/ 100012 w 231"/>
                  <a:gd name="T17" fmla="*/ 112798 h 3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1" h="374">
                    <a:moveTo>
                      <a:pt x="231" y="258"/>
                    </a:moveTo>
                    <a:cubicBezTo>
                      <a:pt x="231" y="322"/>
                      <a:pt x="179" y="374"/>
                      <a:pt x="116" y="374"/>
                    </a:cubicBezTo>
                    <a:cubicBezTo>
                      <a:pt x="116" y="374"/>
                      <a:pt x="116" y="374"/>
                      <a:pt x="116" y="374"/>
                    </a:cubicBezTo>
                    <a:cubicBezTo>
                      <a:pt x="52" y="374"/>
                      <a:pt x="0" y="322"/>
                      <a:pt x="0" y="258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52"/>
                      <a:pt x="52" y="0"/>
                      <a:pt x="116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79" y="0"/>
                      <a:pt x="231" y="52"/>
                      <a:pt x="231" y="116"/>
                    </a:cubicBezTo>
                    <a:lnTo>
                      <a:pt x="231" y="258"/>
                    </a:lnTo>
                    <a:close/>
                  </a:path>
                </a:pathLst>
              </a:custGeom>
              <a:solidFill>
                <a:srgbClr val="353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Oval 30"/>
              <p:cNvSpPr>
                <a:spLocks noChangeArrowheads="1"/>
              </p:cNvSpPr>
              <p:nvPr/>
            </p:nvSpPr>
            <p:spPr bwMode="auto">
              <a:xfrm>
                <a:off x="8648700" y="3597275"/>
                <a:ext cx="231775" cy="231775"/>
              </a:xfrm>
              <a:prstGeom prst="ellipse">
                <a:avLst/>
              </a:prstGeom>
              <a:solidFill>
                <a:srgbClr val="56BF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62" name="Freeform 31"/>
              <p:cNvSpPr>
                <a:spLocks noChangeArrowheads="1"/>
              </p:cNvSpPr>
              <p:nvPr/>
            </p:nvSpPr>
            <p:spPr bwMode="auto">
              <a:xfrm>
                <a:off x="8539163" y="3841750"/>
                <a:ext cx="474662" cy="968375"/>
              </a:xfrm>
              <a:custGeom>
                <a:avLst/>
                <a:gdLst>
                  <a:gd name="T0" fmla="*/ 251086 w 1087"/>
                  <a:gd name="T1" fmla="*/ 436 h 2220"/>
                  <a:gd name="T2" fmla="*/ 251086 w 1087"/>
                  <a:gd name="T3" fmla="*/ 436 h 2220"/>
                  <a:gd name="T4" fmla="*/ 250649 w 1087"/>
                  <a:gd name="T5" fmla="*/ 436 h 2220"/>
                  <a:gd name="T6" fmla="*/ 250649 w 1087"/>
                  <a:gd name="T7" fmla="*/ 0 h 2220"/>
                  <a:gd name="T8" fmla="*/ 244973 w 1087"/>
                  <a:gd name="T9" fmla="*/ 0 h 2220"/>
                  <a:gd name="T10" fmla="*/ 244973 w 1087"/>
                  <a:gd name="T11" fmla="*/ 0 h 2220"/>
                  <a:gd name="T12" fmla="*/ 237113 w 1087"/>
                  <a:gd name="T13" fmla="*/ 0 h 2220"/>
                  <a:gd name="T14" fmla="*/ 229253 w 1087"/>
                  <a:gd name="T15" fmla="*/ 0 h 2220"/>
                  <a:gd name="T16" fmla="*/ 229253 w 1087"/>
                  <a:gd name="T17" fmla="*/ 0 h 2220"/>
                  <a:gd name="T18" fmla="*/ 223576 w 1087"/>
                  <a:gd name="T19" fmla="*/ 0 h 2220"/>
                  <a:gd name="T20" fmla="*/ 223576 w 1087"/>
                  <a:gd name="T21" fmla="*/ 436 h 2220"/>
                  <a:gd name="T22" fmla="*/ 223139 w 1087"/>
                  <a:gd name="T23" fmla="*/ 436 h 2220"/>
                  <a:gd name="T24" fmla="*/ 223139 w 1087"/>
                  <a:gd name="T25" fmla="*/ 436 h 2220"/>
                  <a:gd name="T26" fmla="*/ 0 w 1087"/>
                  <a:gd name="T27" fmla="*/ 86369 h 2220"/>
                  <a:gd name="T28" fmla="*/ 4803 w 1087"/>
                  <a:gd name="T29" fmla="*/ 525627 h 2220"/>
                  <a:gd name="T30" fmla="*/ 49781 w 1087"/>
                  <a:gd name="T31" fmla="*/ 568811 h 2220"/>
                  <a:gd name="T32" fmla="*/ 83841 w 1087"/>
                  <a:gd name="T33" fmla="*/ 526936 h 2220"/>
                  <a:gd name="T34" fmla="*/ 83841 w 1087"/>
                  <a:gd name="T35" fmla="*/ 146565 h 2220"/>
                  <a:gd name="T36" fmla="*/ 111788 w 1087"/>
                  <a:gd name="T37" fmla="*/ 131298 h 2220"/>
                  <a:gd name="T38" fmla="*/ 111788 w 1087"/>
                  <a:gd name="T39" fmla="*/ 697492 h 2220"/>
                  <a:gd name="T40" fmla="*/ 111788 w 1087"/>
                  <a:gd name="T41" fmla="*/ 909924 h 2220"/>
                  <a:gd name="T42" fmla="*/ 170739 w 1087"/>
                  <a:gd name="T43" fmla="*/ 968375 h 2220"/>
                  <a:gd name="T44" fmla="*/ 223139 w 1087"/>
                  <a:gd name="T45" fmla="*/ 909924 h 2220"/>
                  <a:gd name="T46" fmla="*/ 223139 w 1087"/>
                  <a:gd name="T47" fmla="*/ 582770 h 2220"/>
                  <a:gd name="T48" fmla="*/ 251086 w 1087"/>
                  <a:gd name="T49" fmla="*/ 582770 h 2220"/>
                  <a:gd name="T50" fmla="*/ 251086 w 1087"/>
                  <a:gd name="T51" fmla="*/ 909924 h 2220"/>
                  <a:gd name="T52" fmla="*/ 303487 w 1087"/>
                  <a:gd name="T53" fmla="*/ 968375 h 2220"/>
                  <a:gd name="T54" fmla="*/ 362437 w 1087"/>
                  <a:gd name="T55" fmla="*/ 909924 h 2220"/>
                  <a:gd name="T56" fmla="*/ 362437 w 1087"/>
                  <a:gd name="T57" fmla="*/ 697492 h 2220"/>
                  <a:gd name="T58" fmla="*/ 362874 w 1087"/>
                  <a:gd name="T59" fmla="*/ 131298 h 2220"/>
                  <a:gd name="T60" fmla="*/ 390821 w 1087"/>
                  <a:gd name="T61" fmla="*/ 146565 h 2220"/>
                  <a:gd name="T62" fmla="*/ 390821 w 1087"/>
                  <a:gd name="T63" fmla="*/ 526936 h 2220"/>
                  <a:gd name="T64" fmla="*/ 424445 w 1087"/>
                  <a:gd name="T65" fmla="*/ 568811 h 2220"/>
                  <a:gd name="T66" fmla="*/ 469422 w 1087"/>
                  <a:gd name="T67" fmla="*/ 525627 h 2220"/>
                  <a:gd name="T68" fmla="*/ 474225 w 1087"/>
                  <a:gd name="T69" fmla="*/ 86369 h 2220"/>
                  <a:gd name="T70" fmla="*/ 251086 w 1087"/>
                  <a:gd name="T71" fmla="*/ 436 h 222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87" h="2220">
                    <a:moveTo>
                      <a:pt x="575" y="1"/>
                    </a:moveTo>
                    <a:cubicBezTo>
                      <a:pt x="575" y="1"/>
                      <a:pt x="575" y="1"/>
                      <a:pt x="575" y="1"/>
                    </a:cubicBezTo>
                    <a:cubicBezTo>
                      <a:pt x="575" y="1"/>
                      <a:pt x="574" y="1"/>
                      <a:pt x="574" y="1"/>
                    </a:cubicBezTo>
                    <a:cubicBezTo>
                      <a:pt x="574" y="0"/>
                      <a:pt x="574" y="0"/>
                      <a:pt x="574" y="0"/>
                    </a:cubicBezTo>
                    <a:cubicBezTo>
                      <a:pt x="570" y="0"/>
                      <a:pt x="565" y="0"/>
                      <a:pt x="561" y="0"/>
                    </a:cubicBezTo>
                    <a:cubicBezTo>
                      <a:pt x="561" y="0"/>
                      <a:pt x="561" y="0"/>
                      <a:pt x="561" y="0"/>
                    </a:cubicBezTo>
                    <a:cubicBezTo>
                      <a:pt x="555" y="0"/>
                      <a:pt x="549" y="0"/>
                      <a:pt x="543" y="0"/>
                    </a:cubicBezTo>
                    <a:cubicBezTo>
                      <a:pt x="537" y="0"/>
                      <a:pt x="531" y="0"/>
                      <a:pt x="525" y="0"/>
                    </a:cubicBezTo>
                    <a:cubicBezTo>
                      <a:pt x="525" y="0"/>
                      <a:pt x="525" y="0"/>
                      <a:pt x="525" y="0"/>
                    </a:cubicBezTo>
                    <a:cubicBezTo>
                      <a:pt x="521" y="0"/>
                      <a:pt x="517" y="0"/>
                      <a:pt x="512" y="0"/>
                    </a:cubicBezTo>
                    <a:cubicBezTo>
                      <a:pt x="512" y="1"/>
                      <a:pt x="512" y="1"/>
                      <a:pt x="512" y="1"/>
                    </a:cubicBezTo>
                    <a:cubicBezTo>
                      <a:pt x="512" y="1"/>
                      <a:pt x="512" y="1"/>
                      <a:pt x="511" y="1"/>
                    </a:cubicBezTo>
                    <a:cubicBezTo>
                      <a:pt x="511" y="1"/>
                      <a:pt x="511" y="1"/>
                      <a:pt x="511" y="1"/>
                    </a:cubicBezTo>
                    <a:cubicBezTo>
                      <a:pt x="280" y="8"/>
                      <a:pt x="0" y="158"/>
                      <a:pt x="0" y="198"/>
                    </a:cubicBezTo>
                    <a:cubicBezTo>
                      <a:pt x="11" y="1205"/>
                      <a:pt x="11" y="1205"/>
                      <a:pt x="11" y="1205"/>
                    </a:cubicBezTo>
                    <a:cubicBezTo>
                      <a:pt x="12" y="1261"/>
                      <a:pt x="59" y="1305"/>
                      <a:pt x="114" y="1304"/>
                    </a:cubicBezTo>
                    <a:cubicBezTo>
                      <a:pt x="170" y="1303"/>
                      <a:pt x="192" y="1263"/>
                      <a:pt x="192" y="1208"/>
                    </a:cubicBezTo>
                    <a:cubicBezTo>
                      <a:pt x="192" y="336"/>
                      <a:pt x="192" y="336"/>
                      <a:pt x="192" y="336"/>
                    </a:cubicBezTo>
                    <a:cubicBezTo>
                      <a:pt x="202" y="339"/>
                      <a:pt x="245" y="299"/>
                      <a:pt x="256" y="301"/>
                    </a:cubicBezTo>
                    <a:cubicBezTo>
                      <a:pt x="256" y="1599"/>
                      <a:pt x="256" y="1599"/>
                      <a:pt x="256" y="1599"/>
                    </a:cubicBezTo>
                    <a:cubicBezTo>
                      <a:pt x="256" y="2086"/>
                      <a:pt x="256" y="2086"/>
                      <a:pt x="256" y="2086"/>
                    </a:cubicBezTo>
                    <a:cubicBezTo>
                      <a:pt x="256" y="2160"/>
                      <a:pt x="317" y="2220"/>
                      <a:pt x="391" y="2220"/>
                    </a:cubicBezTo>
                    <a:cubicBezTo>
                      <a:pt x="465" y="2220"/>
                      <a:pt x="511" y="2160"/>
                      <a:pt x="511" y="2086"/>
                    </a:cubicBezTo>
                    <a:cubicBezTo>
                      <a:pt x="511" y="1336"/>
                      <a:pt x="511" y="1336"/>
                      <a:pt x="511" y="1336"/>
                    </a:cubicBezTo>
                    <a:cubicBezTo>
                      <a:pt x="575" y="1336"/>
                      <a:pt x="575" y="1336"/>
                      <a:pt x="575" y="1336"/>
                    </a:cubicBezTo>
                    <a:cubicBezTo>
                      <a:pt x="575" y="2086"/>
                      <a:pt x="575" y="2086"/>
                      <a:pt x="575" y="2086"/>
                    </a:cubicBezTo>
                    <a:cubicBezTo>
                      <a:pt x="575" y="2160"/>
                      <a:pt x="621" y="2220"/>
                      <a:pt x="695" y="2220"/>
                    </a:cubicBezTo>
                    <a:cubicBezTo>
                      <a:pt x="769" y="2220"/>
                      <a:pt x="830" y="2160"/>
                      <a:pt x="830" y="2086"/>
                    </a:cubicBezTo>
                    <a:cubicBezTo>
                      <a:pt x="830" y="1599"/>
                      <a:pt x="830" y="1599"/>
                      <a:pt x="830" y="1599"/>
                    </a:cubicBezTo>
                    <a:cubicBezTo>
                      <a:pt x="831" y="301"/>
                      <a:pt x="831" y="301"/>
                      <a:pt x="831" y="301"/>
                    </a:cubicBezTo>
                    <a:cubicBezTo>
                      <a:pt x="842" y="299"/>
                      <a:pt x="884" y="339"/>
                      <a:pt x="895" y="336"/>
                    </a:cubicBezTo>
                    <a:cubicBezTo>
                      <a:pt x="895" y="1208"/>
                      <a:pt x="895" y="1208"/>
                      <a:pt x="895" y="1208"/>
                    </a:cubicBezTo>
                    <a:cubicBezTo>
                      <a:pt x="894" y="1263"/>
                      <a:pt x="916" y="1303"/>
                      <a:pt x="972" y="1304"/>
                    </a:cubicBezTo>
                    <a:cubicBezTo>
                      <a:pt x="1028" y="1305"/>
                      <a:pt x="1075" y="1261"/>
                      <a:pt x="1075" y="1205"/>
                    </a:cubicBezTo>
                    <a:cubicBezTo>
                      <a:pt x="1086" y="198"/>
                      <a:pt x="1086" y="198"/>
                      <a:pt x="1086" y="198"/>
                    </a:cubicBezTo>
                    <a:cubicBezTo>
                      <a:pt x="1087" y="158"/>
                      <a:pt x="806" y="8"/>
                      <a:pt x="575" y="1"/>
                    </a:cubicBezTo>
                    <a:close/>
                  </a:path>
                </a:pathLst>
              </a:custGeom>
              <a:solidFill>
                <a:srgbClr val="56BF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3" name="Freeform 32"/>
              <p:cNvSpPr>
                <a:spLocks noChangeArrowheads="1"/>
              </p:cNvSpPr>
              <p:nvPr/>
            </p:nvSpPr>
            <p:spPr bwMode="auto">
              <a:xfrm>
                <a:off x="8720138" y="3751263"/>
                <a:ext cx="101600" cy="166688"/>
              </a:xfrm>
              <a:custGeom>
                <a:avLst/>
                <a:gdLst>
                  <a:gd name="T0" fmla="*/ 101600 w 236"/>
                  <a:gd name="T1" fmla="*/ 115063 h 381"/>
                  <a:gd name="T2" fmla="*/ 50800 w 236"/>
                  <a:gd name="T3" fmla="*/ 166688 h 381"/>
                  <a:gd name="T4" fmla="*/ 50800 w 236"/>
                  <a:gd name="T5" fmla="*/ 166688 h 381"/>
                  <a:gd name="T6" fmla="*/ 0 w 236"/>
                  <a:gd name="T7" fmla="*/ 115063 h 381"/>
                  <a:gd name="T8" fmla="*/ 0 w 236"/>
                  <a:gd name="T9" fmla="*/ 51625 h 381"/>
                  <a:gd name="T10" fmla="*/ 50800 w 236"/>
                  <a:gd name="T11" fmla="*/ 0 h 381"/>
                  <a:gd name="T12" fmla="*/ 50800 w 236"/>
                  <a:gd name="T13" fmla="*/ 0 h 381"/>
                  <a:gd name="T14" fmla="*/ 101600 w 236"/>
                  <a:gd name="T15" fmla="*/ 51625 h 381"/>
                  <a:gd name="T16" fmla="*/ 101600 w 236"/>
                  <a:gd name="T17" fmla="*/ 115063 h 3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6" h="381">
                    <a:moveTo>
                      <a:pt x="236" y="263"/>
                    </a:moveTo>
                    <a:cubicBezTo>
                      <a:pt x="236" y="328"/>
                      <a:pt x="183" y="381"/>
                      <a:pt x="118" y="381"/>
                    </a:cubicBezTo>
                    <a:cubicBezTo>
                      <a:pt x="118" y="381"/>
                      <a:pt x="118" y="381"/>
                      <a:pt x="118" y="381"/>
                    </a:cubicBezTo>
                    <a:cubicBezTo>
                      <a:pt x="53" y="381"/>
                      <a:pt x="0" y="328"/>
                      <a:pt x="0" y="263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53"/>
                      <a:pt x="53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83" y="0"/>
                      <a:pt x="236" y="53"/>
                      <a:pt x="236" y="118"/>
                    </a:cubicBezTo>
                    <a:lnTo>
                      <a:pt x="236" y="263"/>
                    </a:lnTo>
                    <a:close/>
                  </a:path>
                </a:pathLst>
              </a:custGeom>
              <a:solidFill>
                <a:srgbClr val="56BF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4" name="Oval 33"/>
              <p:cNvSpPr>
                <a:spLocks noChangeArrowheads="1"/>
              </p:cNvSpPr>
              <p:nvPr/>
            </p:nvSpPr>
            <p:spPr bwMode="auto">
              <a:xfrm>
                <a:off x="7404100" y="3597275"/>
                <a:ext cx="231775" cy="231775"/>
              </a:xfrm>
              <a:prstGeom prst="ellipse">
                <a:avLst/>
              </a:prstGeom>
              <a:solidFill>
                <a:srgbClr val="3E9B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65" name="Freeform 34"/>
              <p:cNvSpPr>
                <a:spLocks noChangeArrowheads="1"/>
              </p:cNvSpPr>
              <p:nvPr/>
            </p:nvSpPr>
            <p:spPr bwMode="auto">
              <a:xfrm>
                <a:off x="7294563" y="3841750"/>
                <a:ext cx="474662" cy="968375"/>
              </a:xfrm>
              <a:custGeom>
                <a:avLst/>
                <a:gdLst>
                  <a:gd name="T0" fmla="*/ 251086 w 1087"/>
                  <a:gd name="T1" fmla="*/ 436 h 2220"/>
                  <a:gd name="T2" fmla="*/ 251086 w 1087"/>
                  <a:gd name="T3" fmla="*/ 436 h 2220"/>
                  <a:gd name="T4" fmla="*/ 250649 w 1087"/>
                  <a:gd name="T5" fmla="*/ 436 h 2220"/>
                  <a:gd name="T6" fmla="*/ 250649 w 1087"/>
                  <a:gd name="T7" fmla="*/ 0 h 2220"/>
                  <a:gd name="T8" fmla="*/ 244973 w 1087"/>
                  <a:gd name="T9" fmla="*/ 0 h 2220"/>
                  <a:gd name="T10" fmla="*/ 244973 w 1087"/>
                  <a:gd name="T11" fmla="*/ 0 h 2220"/>
                  <a:gd name="T12" fmla="*/ 237113 w 1087"/>
                  <a:gd name="T13" fmla="*/ 0 h 2220"/>
                  <a:gd name="T14" fmla="*/ 229689 w 1087"/>
                  <a:gd name="T15" fmla="*/ 0 h 2220"/>
                  <a:gd name="T16" fmla="*/ 229689 w 1087"/>
                  <a:gd name="T17" fmla="*/ 0 h 2220"/>
                  <a:gd name="T18" fmla="*/ 223576 w 1087"/>
                  <a:gd name="T19" fmla="*/ 0 h 2220"/>
                  <a:gd name="T20" fmla="*/ 223576 w 1087"/>
                  <a:gd name="T21" fmla="*/ 436 h 2220"/>
                  <a:gd name="T22" fmla="*/ 223139 w 1087"/>
                  <a:gd name="T23" fmla="*/ 436 h 2220"/>
                  <a:gd name="T24" fmla="*/ 223139 w 1087"/>
                  <a:gd name="T25" fmla="*/ 436 h 2220"/>
                  <a:gd name="T26" fmla="*/ 0 w 1087"/>
                  <a:gd name="T27" fmla="*/ 86369 h 2220"/>
                  <a:gd name="T28" fmla="*/ 4803 w 1087"/>
                  <a:gd name="T29" fmla="*/ 525627 h 2220"/>
                  <a:gd name="T30" fmla="*/ 49781 w 1087"/>
                  <a:gd name="T31" fmla="*/ 568811 h 2220"/>
                  <a:gd name="T32" fmla="*/ 83841 w 1087"/>
                  <a:gd name="T33" fmla="*/ 526936 h 2220"/>
                  <a:gd name="T34" fmla="*/ 83841 w 1087"/>
                  <a:gd name="T35" fmla="*/ 146565 h 2220"/>
                  <a:gd name="T36" fmla="*/ 111788 w 1087"/>
                  <a:gd name="T37" fmla="*/ 131298 h 2220"/>
                  <a:gd name="T38" fmla="*/ 112225 w 1087"/>
                  <a:gd name="T39" fmla="*/ 697492 h 2220"/>
                  <a:gd name="T40" fmla="*/ 112225 w 1087"/>
                  <a:gd name="T41" fmla="*/ 828353 h 2220"/>
                  <a:gd name="T42" fmla="*/ 208292 w 1087"/>
                  <a:gd name="T43" fmla="*/ 952235 h 2220"/>
                  <a:gd name="T44" fmla="*/ 223139 w 1087"/>
                  <a:gd name="T45" fmla="*/ 909924 h 2220"/>
                  <a:gd name="T46" fmla="*/ 223139 w 1087"/>
                  <a:gd name="T47" fmla="*/ 582770 h 2220"/>
                  <a:gd name="T48" fmla="*/ 251086 w 1087"/>
                  <a:gd name="T49" fmla="*/ 582770 h 2220"/>
                  <a:gd name="T50" fmla="*/ 251086 w 1087"/>
                  <a:gd name="T51" fmla="*/ 909924 h 2220"/>
                  <a:gd name="T52" fmla="*/ 303923 w 1087"/>
                  <a:gd name="T53" fmla="*/ 968375 h 2220"/>
                  <a:gd name="T54" fmla="*/ 362437 w 1087"/>
                  <a:gd name="T55" fmla="*/ 909924 h 2220"/>
                  <a:gd name="T56" fmla="*/ 362437 w 1087"/>
                  <a:gd name="T57" fmla="*/ 697492 h 2220"/>
                  <a:gd name="T58" fmla="*/ 362874 w 1087"/>
                  <a:gd name="T59" fmla="*/ 131298 h 2220"/>
                  <a:gd name="T60" fmla="*/ 390821 w 1087"/>
                  <a:gd name="T61" fmla="*/ 146565 h 2220"/>
                  <a:gd name="T62" fmla="*/ 390821 w 1087"/>
                  <a:gd name="T63" fmla="*/ 526936 h 2220"/>
                  <a:gd name="T64" fmla="*/ 424445 w 1087"/>
                  <a:gd name="T65" fmla="*/ 568811 h 2220"/>
                  <a:gd name="T66" fmla="*/ 469859 w 1087"/>
                  <a:gd name="T67" fmla="*/ 525627 h 2220"/>
                  <a:gd name="T68" fmla="*/ 474662 w 1087"/>
                  <a:gd name="T69" fmla="*/ 86369 h 2220"/>
                  <a:gd name="T70" fmla="*/ 251086 w 1087"/>
                  <a:gd name="T71" fmla="*/ 436 h 222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87" h="2220">
                    <a:moveTo>
                      <a:pt x="575" y="1"/>
                    </a:moveTo>
                    <a:cubicBezTo>
                      <a:pt x="575" y="1"/>
                      <a:pt x="575" y="1"/>
                      <a:pt x="575" y="1"/>
                    </a:cubicBezTo>
                    <a:cubicBezTo>
                      <a:pt x="575" y="1"/>
                      <a:pt x="575" y="1"/>
                      <a:pt x="574" y="1"/>
                    </a:cubicBezTo>
                    <a:cubicBezTo>
                      <a:pt x="574" y="0"/>
                      <a:pt x="574" y="0"/>
                      <a:pt x="574" y="0"/>
                    </a:cubicBezTo>
                    <a:cubicBezTo>
                      <a:pt x="570" y="0"/>
                      <a:pt x="566" y="0"/>
                      <a:pt x="561" y="0"/>
                    </a:cubicBezTo>
                    <a:cubicBezTo>
                      <a:pt x="561" y="0"/>
                      <a:pt x="561" y="0"/>
                      <a:pt x="561" y="0"/>
                    </a:cubicBezTo>
                    <a:cubicBezTo>
                      <a:pt x="555" y="0"/>
                      <a:pt x="549" y="0"/>
                      <a:pt x="543" y="0"/>
                    </a:cubicBezTo>
                    <a:cubicBezTo>
                      <a:pt x="537" y="0"/>
                      <a:pt x="532" y="0"/>
                      <a:pt x="526" y="0"/>
                    </a:cubicBezTo>
                    <a:cubicBezTo>
                      <a:pt x="526" y="0"/>
                      <a:pt x="526" y="0"/>
                      <a:pt x="526" y="0"/>
                    </a:cubicBezTo>
                    <a:cubicBezTo>
                      <a:pt x="521" y="0"/>
                      <a:pt x="517" y="0"/>
                      <a:pt x="512" y="0"/>
                    </a:cubicBezTo>
                    <a:cubicBezTo>
                      <a:pt x="512" y="1"/>
                      <a:pt x="512" y="1"/>
                      <a:pt x="512" y="1"/>
                    </a:cubicBezTo>
                    <a:cubicBezTo>
                      <a:pt x="512" y="1"/>
                      <a:pt x="512" y="1"/>
                      <a:pt x="511" y="1"/>
                    </a:cubicBezTo>
                    <a:cubicBezTo>
                      <a:pt x="511" y="1"/>
                      <a:pt x="511" y="1"/>
                      <a:pt x="511" y="1"/>
                    </a:cubicBezTo>
                    <a:cubicBezTo>
                      <a:pt x="281" y="8"/>
                      <a:pt x="0" y="158"/>
                      <a:pt x="0" y="198"/>
                    </a:cubicBezTo>
                    <a:cubicBezTo>
                      <a:pt x="11" y="1205"/>
                      <a:pt x="11" y="1205"/>
                      <a:pt x="11" y="1205"/>
                    </a:cubicBezTo>
                    <a:cubicBezTo>
                      <a:pt x="12" y="1261"/>
                      <a:pt x="59" y="1305"/>
                      <a:pt x="114" y="1304"/>
                    </a:cubicBezTo>
                    <a:cubicBezTo>
                      <a:pt x="170" y="1303"/>
                      <a:pt x="193" y="1263"/>
                      <a:pt x="192" y="1208"/>
                    </a:cubicBezTo>
                    <a:cubicBezTo>
                      <a:pt x="192" y="336"/>
                      <a:pt x="192" y="336"/>
                      <a:pt x="192" y="336"/>
                    </a:cubicBezTo>
                    <a:cubicBezTo>
                      <a:pt x="202" y="339"/>
                      <a:pt x="245" y="299"/>
                      <a:pt x="256" y="301"/>
                    </a:cubicBezTo>
                    <a:cubicBezTo>
                      <a:pt x="257" y="1599"/>
                      <a:pt x="257" y="1599"/>
                      <a:pt x="257" y="1599"/>
                    </a:cubicBezTo>
                    <a:cubicBezTo>
                      <a:pt x="257" y="1899"/>
                      <a:pt x="257" y="1899"/>
                      <a:pt x="257" y="1899"/>
                    </a:cubicBezTo>
                    <a:cubicBezTo>
                      <a:pt x="326" y="1997"/>
                      <a:pt x="400" y="2091"/>
                      <a:pt x="477" y="2183"/>
                    </a:cubicBezTo>
                    <a:cubicBezTo>
                      <a:pt x="499" y="2158"/>
                      <a:pt x="511" y="2124"/>
                      <a:pt x="511" y="2086"/>
                    </a:cubicBezTo>
                    <a:cubicBezTo>
                      <a:pt x="511" y="1336"/>
                      <a:pt x="511" y="1336"/>
                      <a:pt x="511" y="1336"/>
                    </a:cubicBezTo>
                    <a:cubicBezTo>
                      <a:pt x="575" y="1336"/>
                      <a:pt x="575" y="1336"/>
                      <a:pt x="575" y="1336"/>
                    </a:cubicBezTo>
                    <a:cubicBezTo>
                      <a:pt x="575" y="2086"/>
                      <a:pt x="575" y="2086"/>
                      <a:pt x="575" y="2086"/>
                    </a:cubicBezTo>
                    <a:cubicBezTo>
                      <a:pt x="575" y="2160"/>
                      <a:pt x="622" y="2220"/>
                      <a:pt x="696" y="2220"/>
                    </a:cubicBezTo>
                    <a:cubicBezTo>
                      <a:pt x="770" y="2220"/>
                      <a:pt x="830" y="2160"/>
                      <a:pt x="830" y="2086"/>
                    </a:cubicBezTo>
                    <a:cubicBezTo>
                      <a:pt x="830" y="1599"/>
                      <a:pt x="830" y="1599"/>
                      <a:pt x="830" y="1599"/>
                    </a:cubicBezTo>
                    <a:cubicBezTo>
                      <a:pt x="831" y="301"/>
                      <a:pt x="831" y="301"/>
                      <a:pt x="831" y="301"/>
                    </a:cubicBezTo>
                    <a:cubicBezTo>
                      <a:pt x="842" y="299"/>
                      <a:pt x="885" y="339"/>
                      <a:pt x="895" y="336"/>
                    </a:cubicBezTo>
                    <a:cubicBezTo>
                      <a:pt x="895" y="1208"/>
                      <a:pt x="895" y="1208"/>
                      <a:pt x="895" y="1208"/>
                    </a:cubicBezTo>
                    <a:cubicBezTo>
                      <a:pt x="894" y="1263"/>
                      <a:pt x="917" y="1303"/>
                      <a:pt x="972" y="1304"/>
                    </a:cubicBezTo>
                    <a:cubicBezTo>
                      <a:pt x="1028" y="1305"/>
                      <a:pt x="1075" y="1261"/>
                      <a:pt x="1076" y="1205"/>
                    </a:cubicBezTo>
                    <a:cubicBezTo>
                      <a:pt x="1087" y="198"/>
                      <a:pt x="1087" y="198"/>
                      <a:pt x="1087" y="198"/>
                    </a:cubicBezTo>
                    <a:cubicBezTo>
                      <a:pt x="1087" y="158"/>
                      <a:pt x="806" y="8"/>
                      <a:pt x="575" y="1"/>
                    </a:cubicBezTo>
                    <a:close/>
                  </a:path>
                </a:pathLst>
              </a:custGeom>
              <a:solidFill>
                <a:srgbClr val="3E9B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6" name="Freeform 35"/>
              <p:cNvSpPr>
                <a:spLocks noChangeArrowheads="1"/>
              </p:cNvSpPr>
              <p:nvPr/>
            </p:nvSpPr>
            <p:spPr bwMode="auto">
              <a:xfrm>
                <a:off x="7475538" y="3751263"/>
                <a:ext cx="103187" cy="166688"/>
              </a:xfrm>
              <a:custGeom>
                <a:avLst/>
                <a:gdLst>
                  <a:gd name="T0" fmla="*/ 103187 w 236"/>
                  <a:gd name="T1" fmla="*/ 115063 h 381"/>
                  <a:gd name="T2" fmla="*/ 51594 w 236"/>
                  <a:gd name="T3" fmla="*/ 166688 h 381"/>
                  <a:gd name="T4" fmla="*/ 51594 w 236"/>
                  <a:gd name="T5" fmla="*/ 166688 h 381"/>
                  <a:gd name="T6" fmla="*/ 0 w 236"/>
                  <a:gd name="T7" fmla="*/ 115063 h 381"/>
                  <a:gd name="T8" fmla="*/ 0 w 236"/>
                  <a:gd name="T9" fmla="*/ 51625 h 381"/>
                  <a:gd name="T10" fmla="*/ 51594 w 236"/>
                  <a:gd name="T11" fmla="*/ 0 h 381"/>
                  <a:gd name="T12" fmla="*/ 51594 w 236"/>
                  <a:gd name="T13" fmla="*/ 0 h 381"/>
                  <a:gd name="T14" fmla="*/ 103187 w 236"/>
                  <a:gd name="T15" fmla="*/ 51625 h 381"/>
                  <a:gd name="T16" fmla="*/ 103187 w 236"/>
                  <a:gd name="T17" fmla="*/ 115063 h 3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6" h="381">
                    <a:moveTo>
                      <a:pt x="236" y="263"/>
                    </a:moveTo>
                    <a:cubicBezTo>
                      <a:pt x="236" y="328"/>
                      <a:pt x="183" y="381"/>
                      <a:pt x="118" y="381"/>
                    </a:cubicBezTo>
                    <a:cubicBezTo>
                      <a:pt x="118" y="381"/>
                      <a:pt x="118" y="381"/>
                      <a:pt x="118" y="381"/>
                    </a:cubicBezTo>
                    <a:cubicBezTo>
                      <a:pt x="53" y="381"/>
                      <a:pt x="0" y="328"/>
                      <a:pt x="0" y="263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53"/>
                      <a:pt x="53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83" y="0"/>
                      <a:pt x="236" y="53"/>
                      <a:pt x="236" y="118"/>
                    </a:cubicBezTo>
                    <a:lnTo>
                      <a:pt x="236" y="263"/>
                    </a:lnTo>
                    <a:close/>
                  </a:path>
                </a:pathLst>
              </a:custGeom>
              <a:solidFill>
                <a:srgbClr val="3E9B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7" name="Oval 36"/>
              <p:cNvSpPr>
                <a:spLocks noChangeArrowheads="1"/>
              </p:cNvSpPr>
              <p:nvPr/>
            </p:nvSpPr>
            <p:spPr bwMode="auto">
              <a:xfrm>
                <a:off x="9194800" y="3597275"/>
                <a:ext cx="231775" cy="231775"/>
              </a:xfrm>
              <a:prstGeom prst="ellipse">
                <a:avLst/>
              </a:prstGeom>
              <a:solidFill>
                <a:srgbClr val="0082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68" name="Freeform 37"/>
              <p:cNvSpPr>
                <a:spLocks noChangeArrowheads="1"/>
              </p:cNvSpPr>
              <p:nvPr/>
            </p:nvSpPr>
            <p:spPr bwMode="auto">
              <a:xfrm>
                <a:off x="9085263" y="3841750"/>
                <a:ext cx="473075" cy="968375"/>
              </a:xfrm>
              <a:custGeom>
                <a:avLst/>
                <a:gdLst>
                  <a:gd name="T0" fmla="*/ 250247 w 1087"/>
                  <a:gd name="T1" fmla="*/ 436 h 2220"/>
                  <a:gd name="T2" fmla="*/ 250247 w 1087"/>
                  <a:gd name="T3" fmla="*/ 436 h 2220"/>
                  <a:gd name="T4" fmla="*/ 249811 w 1087"/>
                  <a:gd name="T5" fmla="*/ 436 h 2220"/>
                  <a:gd name="T6" fmla="*/ 249811 w 1087"/>
                  <a:gd name="T7" fmla="*/ 0 h 2220"/>
                  <a:gd name="T8" fmla="*/ 244154 w 1087"/>
                  <a:gd name="T9" fmla="*/ 0 h 2220"/>
                  <a:gd name="T10" fmla="*/ 244154 w 1087"/>
                  <a:gd name="T11" fmla="*/ 0 h 2220"/>
                  <a:gd name="T12" fmla="*/ 236320 w 1087"/>
                  <a:gd name="T13" fmla="*/ 0 h 2220"/>
                  <a:gd name="T14" fmla="*/ 228486 w 1087"/>
                  <a:gd name="T15" fmla="*/ 0 h 2220"/>
                  <a:gd name="T16" fmla="*/ 228486 w 1087"/>
                  <a:gd name="T17" fmla="*/ 0 h 2220"/>
                  <a:gd name="T18" fmla="*/ 222828 w 1087"/>
                  <a:gd name="T19" fmla="*/ 0 h 2220"/>
                  <a:gd name="T20" fmla="*/ 222828 w 1087"/>
                  <a:gd name="T21" fmla="*/ 436 h 2220"/>
                  <a:gd name="T22" fmla="*/ 222393 w 1087"/>
                  <a:gd name="T23" fmla="*/ 436 h 2220"/>
                  <a:gd name="T24" fmla="*/ 222393 w 1087"/>
                  <a:gd name="T25" fmla="*/ 436 h 2220"/>
                  <a:gd name="T26" fmla="*/ 0 w 1087"/>
                  <a:gd name="T27" fmla="*/ 86369 h 2220"/>
                  <a:gd name="T28" fmla="*/ 4787 w 1087"/>
                  <a:gd name="T29" fmla="*/ 525627 h 2220"/>
                  <a:gd name="T30" fmla="*/ 49614 w 1087"/>
                  <a:gd name="T31" fmla="*/ 568811 h 2220"/>
                  <a:gd name="T32" fmla="*/ 83561 w 1087"/>
                  <a:gd name="T33" fmla="*/ 526936 h 2220"/>
                  <a:gd name="T34" fmla="*/ 83561 w 1087"/>
                  <a:gd name="T35" fmla="*/ 146565 h 2220"/>
                  <a:gd name="T36" fmla="*/ 111414 w 1087"/>
                  <a:gd name="T37" fmla="*/ 131298 h 2220"/>
                  <a:gd name="T38" fmla="*/ 111414 w 1087"/>
                  <a:gd name="T39" fmla="*/ 697492 h 2220"/>
                  <a:gd name="T40" fmla="*/ 111414 w 1087"/>
                  <a:gd name="T41" fmla="*/ 909924 h 2220"/>
                  <a:gd name="T42" fmla="*/ 170168 w 1087"/>
                  <a:gd name="T43" fmla="*/ 968375 h 2220"/>
                  <a:gd name="T44" fmla="*/ 222393 w 1087"/>
                  <a:gd name="T45" fmla="*/ 909924 h 2220"/>
                  <a:gd name="T46" fmla="*/ 222393 w 1087"/>
                  <a:gd name="T47" fmla="*/ 582770 h 2220"/>
                  <a:gd name="T48" fmla="*/ 250247 w 1087"/>
                  <a:gd name="T49" fmla="*/ 582770 h 2220"/>
                  <a:gd name="T50" fmla="*/ 250247 w 1087"/>
                  <a:gd name="T51" fmla="*/ 909924 h 2220"/>
                  <a:gd name="T52" fmla="*/ 302472 w 1087"/>
                  <a:gd name="T53" fmla="*/ 968375 h 2220"/>
                  <a:gd name="T54" fmla="*/ 361226 w 1087"/>
                  <a:gd name="T55" fmla="*/ 909924 h 2220"/>
                  <a:gd name="T56" fmla="*/ 361226 w 1087"/>
                  <a:gd name="T57" fmla="*/ 697492 h 2220"/>
                  <a:gd name="T58" fmla="*/ 361661 w 1087"/>
                  <a:gd name="T59" fmla="*/ 131298 h 2220"/>
                  <a:gd name="T60" fmla="*/ 389514 w 1087"/>
                  <a:gd name="T61" fmla="*/ 146565 h 2220"/>
                  <a:gd name="T62" fmla="*/ 389514 w 1087"/>
                  <a:gd name="T63" fmla="*/ 526936 h 2220"/>
                  <a:gd name="T64" fmla="*/ 423026 w 1087"/>
                  <a:gd name="T65" fmla="*/ 568811 h 2220"/>
                  <a:gd name="T66" fmla="*/ 467852 w 1087"/>
                  <a:gd name="T67" fmla="*/ 525627 h 2220"/>
                  <a:gd name="T68" fmla="*/ 472640 w 1087"/>
                  <a:gd name="T69" fmla="*/ 86369 h 2220"/>
                  <a:gd name="T70" fmla="*/ 250247 w 1087"/>
                  <a:gd name="T71" fmla="*/ 436 h 222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87" h="2220">
                    <a:moveTo>
                      <a:pt x="575" y="1"/>
                    </a:moveTo>
                    <a:cubicBezTo>
                      <a:pt x="575" y="1"/>
                      <a:pt x="575" y="1"/>
                      <a:pt x="575" y="1"/>
                    </a:cubicBezTo>
                    <a:cubicBezTo>
                      <a:pt x="575" y="1"/>
                      <a:pt x="575" y="1"/>
                      <a:pt x="574" y="1"/>
                    </a:cubicBezTo>
                    <a:cubicBezTo>
                      <a:pt x="574" y="0"/>
                      <a:pt x="574" y="0"/>
                      <a:pt x="574" y="0"/>
                    </a:cubicBezTo>
                    <a:cubicBezTo>
                      <a:pt x="570" y="0"/>
                      <a:pt x="565" y="0"/>
                      <a:pt x="561" y="0"/>
                    </a:cubicBezTo>
                    <a:cubicBezTo>
                      <a:pt x="561" y="0"/>
                      <a:pt x="561" y="0"/>
                      <a:pt x="561" y="0"/>
                    </a:cubicBezTo>
                    <a:cubicBezTo>
                      <a:pt x="555" y="0"/>
                      <a:pt x="549" y="0"/>
                      <a:pt x="543" y="0"/>
                    </a:cubicBezTo>
                    <a:cubicBezTo>
                      <a:pt x="537" y="0"/>
                      <a:pt x="531" y="0"/>
                      <a:pt x="525" y="0"/>
                    </a:cubicBezTo>
                    <a:cubicBezTo>
                      <a:pt x="525" y="0"/>
                      <a:pt x="525" y="0"/>
                      <a:pt x="525" y="0"/>
                    </a:cubicBezTo>
                    <a:cubicBezTo>
                      <a:pt x="521" y="0"/>
                      <a:pt x="517" y="0"/>
                      <a:pt x="512" y="0"/>
                    </a:cubicBezTo>
                    <a:cubicBezTo>
                      <a:pt x="512" y="1"/>
                      <a:pt x="512" y="1"/>
                      <a:pt x="512" y="1"/>
                    </a:cubicBezTo>
                    <a:cubicBezTo>
                      <a:pt x="512" y="1"/>
                      <a:pt x="512" y="1"/>
                      <a:pt x="511" y="1"/>
                    </a:cubicBezTo>
                    <a:cubicBezTo>
                      <a:pt x="511" y="1"/>
                      <a:pt x="511" y="1"/>
                      <a:pt x="511" y="1"/>
                    </a:cubicBezTo>
                    <a:cubicBezTo>
                      <a:pt x="281" y="8"/>
                      <a:pt x="0" y="158"/>
                      <a:pt x="0" y="198"/>
                    </a:cubicBezTo>
                    <a:cubicBezTo>
                      <a:pt x="11" y="1205"/>
                      <a:pt x="11" y="1205"/>
                      <a:pt x="11" y="1205"/>
                    </a:cubicBezTo>
                    <a:cubicBezTo>
                      <a:pt x="12" y="1261"/>
                      <a:pt x="59" y="1305"/>
                      <a:pt x="114" y="1304"/>
                    </a:cubicBezTo>
                    <a:cubicBezTo>
                      <a:pt x="170" y="1303"/>
                      <a:pt x="192" y="1263"/>
                      <a:pt x="192" y="1208"/>
                    </a:cubicBezTo>
                    <a:cubicBezTo>
                      <a:pt x="192" y="336"/>
                      <a:pt x="192" y="336"/>
                      <a:pt x="192" y="336"/>
                    </a:cubicBezTo>
                    <a:cubicBezTo>
                      <a:pt x="202" y="339"/>
                      <a:pt x="245" y="299"/>
                      <a:pt x="256" y="301"/>
                    </a:cubicBezTo>
                    <a:cubicBezTo>
                      <a:pt x="256" y="1599"/>
                      <a:pt x="256" y="1599"/>
                      <a:pt x="256" y="1599"/>
                    </a:cubicBezTo>
                    <a:cubicBezTo>
                      <a:pt x="256" y="2086"/>
                      <a:pt x="256" y="2086"/>
                      <a:pt x="256" y="2086"/>
                    </a:cubicBezTo>
                    <a:cubicBezTo>
                      <a:pt x="256" y="2160"/>
                      <a:pt x="317" y="2220"/>
                      <a:pt x="391" y="2220"/>
                    </a:cubicBezTo>
                    <a:cubicBezTo>
                      <a:pt x="465" y="2220"/>
                      <a:pt x="511" y="2160"/>
                      <a:pt x="511" y="2086"/>
                    </a:cubicBezTo>
                    <a:cubicBezTo>
                      <a:pt x="511" y="1336"/>
                      <a:pt x="511" y="1336"/>
                      <a:pt x="511" y="1336"/>
                    </a:cubicBezTo>
                    <a:cubicBezTo>
                      <a:pt x="575" y="1336"/>
                      <a:pt x="575" y="1336"/>
                      <a:pt x="575" y="1336"/>
                    </a:cubicBezTo>
                    <a:cubicBezTo>
                      <a:pt x="575" y="2086"/>
                      <a:pt x="575" y="2086"/>
                      <a:pt x="575" y="2086"/>
                    </a:cubicBezTo>
                    <a:cubicBezTo>
                      <a:pt x="575" y="2160"/>
                      <a:pt x="622" y="2220"/>
                      <a:pt x="695" y="2220"/>
                    </a:cubicBezTo>
                    <a:cubicBezTo>
                      <a:pt x="769" y="2220"/>
                      <a:pt x="830" y="2160"/>
                      <a:pt x="830" y="2086"/>
                    </a:cubicBezTo>
                    <a:cubicBezTo>
                      <a:pt x="830" y="1599"/>
                      <a:pt x="830" y="1599"/>
                      <a:pt x="830" y="1599"/>
                    </a:cubicBezTo>
                    <a:cubicBezTo>
                      <a:pt x="831" y="301"/>
                      <a:pt x="831" y="301"/>
                      <a:pt x="831" y="301"/>
                    </a:cubicBezTo>
                    <a:cubicBezTo>
                      <a:pt x="842" y="299"/>
                      <a:pt x="884" y="339"/>
                      <a:pt x="895" y="336"/>
                    </a:cubicBezTo>
                    <a:cubicBezTo>
                      <a:pt x="895" y="1208"/>
                      <a:pt x="895" y="1208"/>
                      <a:pt x="895" y="1208"/>
                    </a:cubicBezTo>
                    <a:cubicBezTo>
                      <a:pt x="894" y="1263"/>
                      <a:pt x="916" y="1303"/>
                      <a:pt x="972" y="1304"/>
                    </a:cubicBezTo>
                    <a:cubicBezTo>
                      <a:pt x="1028" y="1305"/>
                      <a:pt x="1075" y="1261"/>
                      <a:pt x="1075" y="1205"/>
                    </a:cubicBezTo>
                    <a:cubicBezTo>
                      <a:pt x="1086" y="198"/>
                      <a:pt x="1086" y="198"/>
                      <a:pt x="1086" y="198"/>
                    </a:cubicBezTo>
                    <a:cubicBezTo>
                      <a:pt x="1087" y="158"/>
                      <a:pt x="806" y="8"/>
                      <a:pt x="575" y="1"/>
                    </a:cubicBezTo>
                    <a:close/>
                  </a:path>
                </a:pathLst>
              </a:custGeom>
              <a:solidFill>
                <a:srgbClr val="0082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9" name="Freeform 38"/>
              <p:cNvSpPr>
                <a:spLocks noChangeArrowheads="1"/>
              </p:cNvSpPr>
              <p:nvPr/>
            </p:nvSpPr>
            <p:spPr bwMode="auto">
              <a:xfrm>
                <a:off x="9264650" y="3751263"/>
                <a:ext cx="103187" cy="166688"/>
              </a:xfrm>
              <a:custGeom>
                <a:avLst/>
                <a:gdLst>
                  <a:gd name="T0" fmla="*/ 103187 w 236"/>
                  <a:gd name="T1" fmla="*/ 115063 h 381"/>
                  <a:gd name="T2" fmla="*/ 51594 w 236"/>
                  <a:gd name="T3" fmla="*/ 166688 h 381"/>
                  <a:gd name="T4" fmla="*/ 51594 w 236"/>
                  <a:gd name="T5" fmla="*/ 166688 h 381"/>
                  <a:gd name="T6" fmla="*/ 0 w 236"/>
                  <a:gd name="T7" fmla="*/ 115063 h 381"/>
                  <a:gd name="T8" fmla="*/ 0 w 236"/>
                  <a:gd name="T9" fmla="*/ 51625 h 381"/>
                  <a:gd name="T10" fmla="*/ 51594 w 236"/>
                  <a:gd name="T11" fmla="*/ 0 h 381"/>
                  <a:gd name="T12" fmla="*/ 51594 w 236"/>
                  <a:gd name="T13" fmla="*/ 0 h 381"/>
                  <a:gd name="T14" fmla="*/ 103187 w 236"/>
                  <a:gd name="T15" fmla="*/ 51625 h 381"/>
                  <a:gd name="T16" fmla="*/ 103187 w 236"/>
                  <a:gd name="T17" fmla="*/ 115063 h 3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6" h="381">
                    <a:moveTo>
                      <a:pt x="236" y="263"/>
                    </a:moveTo>
                    <a:cubicBezTo>
                      <a:pt x="236" y="328"/>
                      <a:pt x="183" y="381"/>
                      <a:pt x="118" y="381"/>
                    </a:cubicBezTo>
                    <a:cubicBezTo>
                      <a:pt x="118" y="381"/>
                      <a:pt x="118" y="381"/>
                      <a:pt x="118" y="381"/>
                    </a:cubicBezTo>
                    <a:cubicBezTo>
                      <a:pt x="53" y="381"/>
                      <a:pt x="0" y="328"/>
                      <a:pt x="0" y="263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53"/>
                      <a:pt x="53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83" y="0"/>
                      <a:pt x="236" y="53"/>
                      <a:pt x="236" y="118"/>
                    </a:cubicBezTo>
                    <a:lnTo>
                      <a:pt x="236" y="263"/>
                    </a:lnTo>
                    <a:close/>
                  </a:path>
                </a:pathLst>
              </a:custGeom>
              <a:solidFill>
                <a:srgbClr val="0082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70" name="Oval 39"/>
              <p:cNvSpPr>
                <a:spLocks noChangeArrowheads="1"/>
              </p:cNvSpPr>
              <p:nvPr/>
            </p:nvSpPr>
            <p:spPr bwMode="auto">
              <a:xfrm>
                <a:off x="10414000" y="3597275"/>
                <a:ext cx="231775" cy="231775"/>
              </a:xfrm>
              <a:prstGeom prst="ellipse">
                <a:avLst/>
              </a:prstGeom>
              <a:solidFill>
                <a:srgbClr val="0082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71" name="Freeform 40"/>
              <p:cNvSpPr>
                <a:spLocks noChangeArrowheads="1"/>
              </p:cNvSpPr>
              <p:nvPr/>
            </p:nvSpPr>
            <p:spPr bwMode="auto">
              <a:xfrm>
                <a:off x="10304463" y="3841750"/>
                <a:ext cx="474662" cy="906463"/>
              </a:xfrm>
              <a:custGeom>
                <a:avLst/>
                <a:gdLst>
                  <a:gd name="T0" fmla="*/ 473789 w 1087"/>
                  <a:gd name="T1" fmla="*/ 157475 h 2078"/>
                  <a:gd name="T2" fmla="*/ 474662 w 1087"/>
                  <a:gd name="T3" fmla="*/ 86371 h 2078"/>
                  <a:gd name="T4" fmla="*/ 251086 w 1087"/>
                  <a:gd name="T5" fmla="*/ 436 h 2078"/>
                  <a:gd name="T6" fmla="*/ 251086 w 1087"/>
                  <a:gd name="T7" fmla="*/ 436 h 2078"/>
                  <a:gd name="T8" fmla="*/ 251086 w 1087"/>
                  <a:gd name="T9" fmla="*/ 436 h 2078"/>
                  <a:gd name="T10" fmla="*/ 251086 w 1087"/>
                  <a:gd name="T11" fmla="*/ 0 h 2078"/>
                  <a:gd name="T12" fmla="*/ 244973 w 1087"/>
                  <a:gd name="T13" fmla="*/ 0 h 2078"/>
                  <a:gd name="T14" fmla="*/ 244973 w 1087"/>
                  <a:gd name="T15" fmla="*/ 0 h 2078"/>
                  <a:gd name="T16" fmla="*/ 237113 w 1087"/>
                  <a:gd name="T17" fmla="*/ 0 h 2078"/>
                  <a:gd name="T18" fmla="*/ 229689 w 1087"/>
                  <a:gd name="T19" fmla="*/ 0 h 2078"/>
                  <a:gd name="T20" fmla="*/ 229689 w 1087"/>
                  <a:gd name="T21" fmla="*/ 0 h 2078"/>
                  <a:gd name="T22" fmla="*/ 224013 w 1087"/>
                  <a:gd name="T23" fmla="*/ 0 h 2078"/>
                  <a:gd name="T24" fmla="*/ 224013 w 1087"/>
                  <a:gd name="T25" fmla="*/ 436 h 2078"/>
                  <a:gd name="T26" fmla="*/ 223576 w 1087"/>
                  <a:gd name="T27" fmla="*/ 436 h 2078"/>
                  <a:gd name="T28" fmla="*/ 223576 w 1087"/>
                  <a:gd name="T29" fmla="*/ 436 h 2078"/>
                  <a:gd name="T30" fmla="*/ 0 w 1087"/>
                  <a:gd name="T31" fmla="*/ 86371 h 2078"/>
                  <a:gd name="T32" fmla="*/ 4803 w 1087"/>
                  <a:gd name="T33" fmla="*/ 525644 h 2078"/>
                  <a:gd name="T34" fmla="*/ 50217 w 1087"/>
                  <a:gd name="T35" fmla="*/ 568830 h 2078"/>
                  <a:gd name="T36" fmla="*/ 83841 w 1087"/>
                  <a:gd name="T37" fmla="*/ 526953 h 2078"/>
                  <a:gd name="T38" fmla="*/ 83841 w 1087"/>
                  <a:gd name="T39" fmla="*/ 146570 h 2078"/>
                  <a:gd name="T40" fmla="*/ 111788 w 1087"/>
                  <a:gd name="T41" fmla="*/ 131302 h 2078"/>
                  <a:gd name="T42" fmla="*/ 112225 w 1087"/>
                  <a:gd name="T43" fmla="*/ 697514 h 2078"/>
                  <a:gd name="T44" fmla="*/ 112225 w 1087"/>
                  <a:gd name="T45" fmla="*/ 906463 h 2078"/>
                  <a:gd name="T46" fmla="*/ 223576 w 1087"/>
                  <a:gd name="T47" fmla="*/ 751605 h 2078"/>
                  <a:gd name="T48" fmla="*/ 223576 w 1087"/>
                  <a:gd name="T49" fmla="*/ 582789 h 2078"/>
                  <a:gd name="T50" fmla="*/ 251086 w 1087"/>
                  <a:gd name="T51" fmla="*/ 582789 h 2078"/>
                  <a:gd name="T52" fmla="*/ 251086 w 1087"/>
                  <a:gd name="T53" fmla="*/ 706675 h 2078"/>
                  <a:gd name="T54" fmla="*/ 362874 w 1087"/>
                  <a:gd name="T55" fmla="*/ 492491 h 2078"/>
                  <a:gd name="T56" fmla="*/ 362874 w 1087"/>
                  <a:gd name="T57" fmla="*/ 131302 h 2078"/>
                  <a:gd name="T58" fmla="*/ 390821 w 1087"/>
                  <a:gd name="T59" fmla="*/ 146570 h 2078"/>
                  <a:gd name="T60" fmla="*/ 390821 w 1087"/>
                  <a:gd name="T61" fmla="*/ 424877 h 2078"/>
                  <a:gd name="T62" fmla="*/ 473789 w 1087"/>
                  <a:gd name="T63" fmla="*/ 157475 h 207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087" h="2078">
                    <a:moveTo>
                      <a:pt x="1085" y="361"/>
                    </a:moveTo>
                    <a:cubicBezTo>
                      <a:pt x="1087" y="198"/>
                      <a:pt x="1087" y="198"/>
                      <a:pt x="1087" y="198"/>
                    </a:cubicBezTo>
                    <a:cubicBezTo>
                      <a:pt x="1087" y="158"/>
                      <a:pt x="806" y="8"/>
                      <a:pt x="575" y="1"/>
                    </a:cubicBezTo>
                    <a:cubicBezTo>
                      <a:pt x="575" y="1"/>
                      <a:pt x="575" y="1"/>
                      <a:pt x="575" y="1"/>
                    </a:cubicBezTo>
                    <a:cubicBezTo>
                      <a:pt x="575" y="1"/>
                      <a:pt x="575" y="1"/>
                      <a:pt x="575" y="1"/>
                    </a:cubicBezTo>
                    <a:cubicBezTo>
                      <a:pt x="575" y="0"/>
                      <a:pt x="575" y="0"/>
                      <a:pt x="575" y="0"/>
                    </a:cubicBezTo>
                    <a:cubicBezTo>
                      <a:pt x="570" y="0"/>
                      <a:pt x="566" y="0"/>
                      <a:pt x="561" y="0"/>
                    </a:cubicBezTo>
                    <a:cubicBezTo>
                      <a:pt x="561" y="0"/>
                      <a:pt x="561" y="0"/>
                      <a:pt x="561" y="0"/>
                    </a:cubicBezTo>
                    <a:cubicBezTo>
                      <a:pt x="555" y="0"/>
                      <a:pt x="549" y="0"/>
                      <a:pt x="543" y="0"/>
                    </a:cubicBezTo>
                    <a:cubicBezTo>
                      <a:pt x="538" y="0"/>
                      <a:pt x="532" y="0"/>
                      <a:pt x="526" y="0"/>
                    </a:cubicBezTo>
                    <a:cubicBezTo>
                      <a:pt x="526" y="0"/>
                      <a:pt x="526" y="0"/>
                      <a:pt x="526" y="0"/>
                    </a:cubicBezTo>
                    <a:cubicBezTo>
                      <a:pt x="521" y="0"/>
                      <a:pt x="517" y="0"/>
                      <a:pt x="513" y="0"/>
                    </a:cubicBezTo>
                    <a:cubicBezTo>
                      <a:pt x="513" y="1"/>
                      <a:pt x="513" y="1"/>
                      <a:pt x="513" y="1"/>
                    </a:cubicBezTo>
                    <a:cubicBezTo>
                      <a:pt x="512" y="1"/>
                      <a:pt x="512" y="1"/>
                      <a:pt x="512" y="1"/>
                    </a:cubicBezTo>
                    <a:cubicBezTo>
                      <a:pt x="512" y="1"/>
                      <a:pt x="512" y="1"/>
                      <a:pt x="512" y="1"/>
                    </a:cubicBezTo>
                    <a:cubicBezTo>
                      <a:pt x="281" y="8"/>
                      <a:pt x="0" y="158"/>
                      <a:pt x="0" y="198"/>
                    </a:cubicBezTo>
                    <a:cubicBezTo>
                      <a:pt x="11" y="1205"/>
                      <a:pt x="11" y="1205"/>
                      <a:pt x="11" y="1205"/>
                    </a:cubicBezTo>
                    <a:cubicBezTo>
                      <a:pt x="12" y="1261"/>
                      <a:pt x="59" y="1305"/>
                      <a:pt x="115" y="1304"/>
                    </a:cubicBezTo>
                    <a:cubicBezTo>
                      <a:pt x="170" y="1303"/>
                      <a:pt x="193" y="1263"/>
                      <a:pt x="192" y="1208"/>
                    </a:cubicBezTo>
                    <a:cubicBezTo>
                      <a:pt x="192" y="336"/>
                      <a:pt x="192" y="336"/>
                      <a:pt x="192" y="336"/>
                    </a:cubicBezTo>
                    <a:cubicBezTo>
                      <a:pt x="202" y="339"/>
                      <a:pt x="245" y="299"/>
                      <a:pt x="256" y="301"/>
                    </a:cubicBezTo>
                    <a:cubicBezTo>
                      <a:pt x="257" y="1599"/>
                      <a:pt x="257" y="1599"/>
                      <a:pt x="257" y="1599"/>
                    </a:cubicBezTo>
                    <a:cubicBezTo>
                      <a:pt x="257" y="2078"/>
                      <a:pt x="257" y="2078"/>
                      <a:pt x="257" y="2078"/>
                    </a:cubicBezTo>
                    <a:cubicBezTo>
                      <a:pt x="347" y="1964"/>
                      <a:pt x="433" y="1846"/>
                      <a:pt x="512" y="1723"/>
                    </a:cubicBezTo>
                    <a:cubicBezTo>
                      <a:pt x="512" y="1336"/>
                      <a:pt x="512" y="1336"/>
                      <a:pt x="512" y="1336"/>
                    </a:cubicBezTo>
                    <a:cubicBezTo>
                      <a:pt x="575" y="1336"/>
                      <a:pt x="575" y="1336"/>
                      <a:pt x="575" y="1336"/>
                    </a:cubicBezTo>
                    <a:cubicBezTo>
                      <a:pt x="575" y="1620"/>
                      <a:pt x="575" y="1620"/>
                      <a:pt x="575" y="1620"/>
                    </a:cubicBezTo>
                    <a:cubicBezTo>
                      <a:pt x="671" y="1463"/>
                      <a:pt x="756" y="1298"/>
                      <a:pt x="831" y="1129"/>
                    </a:cubicBezTo>
                    <a:cubicBezTo>
                      <a:pt x="831" y="301"/>
                      <a:pt x="831" y="301"/>
                      <a:pt x="831" y="301"/>
                    </a:cubicBezTo>
                    <a:cubicBezTo>
                      <a:pt x="842" y="299"/>
                      <a:pt x="885" y="339"/>
                      <a:pt x="895" y="336"/>
                    </a:cubicBezTo>
                    <a:cubicBezTo>
                      <a:pt x="895" y="974"/>
                      <a:pt x="895" y="974"/>
                      <a:pt x="895" y="974"/>
                    </a:cubicBezTo>
                    <a:cubicBezTo>
                      <a:pt x="973" y="777"/>
                      <a:pt x="1037" y="572"/>
                      <a:pt x="1085" y="361"/>
                    </a:cubicBezTo>
                    <a:close/>
                  </a:path>
                </a:pathLst>
              </a:custGeom>
              <a:solidFill>
                <a:srgbClr val="0082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72" name="Freeform 41"/>
              <p:cNvSpPr>
                <a:spLocks noChangeArrowheads="1"/>
              </p:cNvSpPr>
              <p:nvPr/>
            </p:nvSpPr>
            <p:spPr bwMode="auto">
              <a:xfrm>
                <a:off x="10485438" y="3751263"/>
                <a:ext cx="103187" cy="166688"/>
              </a:xfrm>
              <a:custGeom>
                <a:avLst/>
                <a:gdLst>
                  <a:gd name="T0" fmla="*/ 103187 w 236"/>
                  <a:gd name="T1" fmla="*/ 115063 h 381"/>
                  <a:gd name="T2" fmla="*/ 51594 w 236"/>
                  <a:gd name="T3" fmla="*/ 166688 h 381"/>
                  <a:gd name="T4" fmla="*/ 51594 w 236"/>
                  <a:gd name="T5" fmla="*/ 166688 h 381"/>
                  <a:gd name="T6" fmla="*/ 0 w 236"/>
                  <a:gd name="T7" fmla="*/ 115063 h 381"/>
                  <a:gd name="T8" fmla="*/ 0 w 236"/>
                  <a:gd name="T9" fmla="*/ 51625 h 381"/>
                  <a:gd name="T10" fmla="*/ 51594 w 236"/>
                  <a:gd name="T11" fmla="*/ 0 h 381"/>
                  <a:gd name="T12" fmla="*/ 51594 w 236"/>
                  <a:gd name="T13" fmla="*/ 0 h 381"/>
                  <a:gd name="T14" fmla="*/ 103187 w 236"/>
                  <a:gd name="T15" fmla="*/ 51625 h 381"/>
                  <a:gd name="T16" fmla="*/ 103187 w 236"/>
                  <a:gd name="T17" fmla="*/ 115063 h 3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6" h="381">
                    <a:moveTo>
                      <a:pt x="236" y="263"/>
                    </a:moveTo>
                    <a:cubicBezTo>
                      <a:pt x="236" y="328"/>
                      <a:pt x="184" y="381"/>
                      <a:pt x="118" y="381"/>
                    </a:cubicBezTo>
                    <a:cubicBezTo>
                      <a:pt x="118" y="381"/>
                      <a:pt x="118" y="381"/>
                      <a:pt x="118" y="381"/>
                    </a:cubicBezTo>
                    <a:cubicBezTo>
                      <a:pt x="53" y="381"/>
                      <a:pt x="0" y="328"/>
                      <a:pt x="0" y="263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53"/>
                      <a:pt x="53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84" y="0"/>
                      <a:pt x="236" y="53"/>
                      <a:pt x="236" y="118"/>
                    </a:cubicBezTo>
                    <a:lnTo>
                      <a:pt x="236" y="263"/>
                    </a:lnTo>
                    <a:close/>
                  </a:path>
                </a:pathLst>
              </a:custGeom>
              <a:solidFill>
                <a:srgbClr val="0082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6630" name="组合 46"/>
          <p:cNvGrpSpPr/>
          <p:nvPr/>
        </p:nvGrpSpPr>
        <p:grpSpPr bwMode="auto">
          <a:xfrm>
            <a:off x="1157288" y="2286000"/>
            <a:ext cx="3392487" cy="2689225"/>
            <a:chOff x="1102976" y="2376218"/>
            <a:chExt cx="3392254" cy="2689175"/>
          </a:xfrm>
        </p:grpSpPr>
        <p:sp>
          <p:nvSpPr>
            <p:cNvPr id="26632" name="文本框 47"/>
            <p:cNvSpPr txBox="1">
              <a:spLocks noChangeArrowheads="1"/>
            </p:cNvSpPr>
            <p:nvPr/>
          </p:nvSpPr>
          <p:spPr bwMode="auto">
            <a:xfrm>
              <a:off x="1102976" y="2757069"/>
              <a:ext cx="3392254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6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6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6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6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6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6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6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6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让您的每一次亮相都信心澎湃。专业的团队，完善的售后，热情的服务，科学严谨的逻辑，一丝不苟的工作态度，定能使您的发展如虎添翼。</a:t>
              </a:r>
              <a:endParaRPr lang="en-US" altLang="zh-CN"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633" name="文本框 48"/>
            <p:cNvSpPr txBox="1">
              <a:spLocks noChangeArrowheads="1"/>
            </p:cNvSpPr>
            <p:nvPr/>
          </p:nvSpPr>
          <p:spPr bwMode="auto">
            <a:xfrm>
              <a:off x="1102976" y="2376218"/>
              <a:ext cx="233294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</p:grpSp>
      <p:cxnSp>
        <p:nvCxnSpPr>
          <p:cNvPr id="50" name="直接连接符 49"/>
          <p:cNvCxnSpPr/>
          <p:nvPr/>
        </p:nvCxnSpPr>
        <p:spPr>
          <a:xfrm>
            <a:off x="5616575" y="2159000"/>
            <a:ext cx="0" cy="288131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组合 100"/>
          <p:cNvGrpSpPr/>
          <p:nvPr/>
        </p:nvGrpSpPr>
        <p:grpSpPr bwMode="auto">
          <a:xfrm>
            <a:off x="0" y="242888"/>
            <a:ext cx="12192000" cy="584200"/>
            <a:chOff x="0" y="243522"/>
            <a:chExt cx="12192000" cy="584201"/>
          </a:xfrm>
        </p:grpSpPr>
        <p:sp>
          <p:nvSpPr>
            <p:cNvPr id="95" name="矩形 94"/>
            <p:cNvSpPr/>
            <p:nvPr/>
          </p:nvSpPr>
          <p:spPr>
            <a:xfrm>
              <a:off x="0" y="243522"/>
              <a:ext cx="3294063" cy="584201"/>
            </a:xfrm>
            <a:custGeom>
              <a:avLst/>
              <a:gdLst>
                <a:gd name="connsiteX0" fmla="*/ 0 w 2803525"/>
                <a:gd name="connsiteY0" fmla="*/ 0 h 692785"/>
                <a:gd name="connsiteX1" fmla="*/ 2803525 w 2803525"/>
                <a:gd name="connsiteY1" fmla="*/ 0 h 692785"/>
                <a:gd name="connsiteX2" fmla="*/ 2803525 w 2803525"/>
                <a:gd name="connsiteY2" fmla="*/ 692785 h 692785"/>
                <a:gd name="connsiteX3" fmla="*/ 0 w 2803525"/>
                <a:gd name="connsiteY3" fmla="*/ 692785 h 692785"/>
                <a:gd name="connsiteX4" fmla="*/ 0 w 2803525"/>
                <a:gd name="connsiteY4" fmla="*/ 0 h 692785"/>
                <a:gd name="connsiteX0-1" fmla="*/ 0 w 2803525"/>
                <a:gd name="connsiteY0-2" fmla="*/ 0 h 692785"/>
                <a:gd name="connsiteX1-3" fmla="*/ 2173605 w 2803525"/>
                <a:gd name="connsiteY1-4" fmla="*/ 10160 h 692785"/>
                <a:gd name="connsiteX2-5" fmla="*/ 2803525 w 2803525"/>
                <a:gd name="connsiteY2-6" fmla="*/ 692785 h 692785"/>
                <a:gd name="connsiteX3-7" fmla="*/ 0 w 2803525"/>
                <a:gd name="connsiteY3-8" fmla="*/ 692785 h 692785"/>
                <a:gd name="connsiteX4-9" fmla="*/ 0 w 2803525"/>
                <a:gd name="connsiteY4-10" fmla="*/ 0 h 692785"/>
                <a:gd name="connsiteX0-11" fmla="*/ 0 w 2803525"/>
                <a:gd name="connsiteY0-12" fmla="*/ 0 h 692785"/>
                <a:gd name="connsiteX1-13" fmla="*/ 2329251 w 2803525"/>
                <a:gd name="connsiteY1-14" fmla="*/ 10161 h 692785"/>
                <a:gd name="connsiteX2-15" fmla="*/ 2803525 w 2803525"/>
                <a:gd name="connsiteY2-16" fmla="*/ 692785 h 692785"/>
                <a:gd name="connsiteX3-17" fmla="*/ 0 w 2803525"/>
                <a:gd name="connsiteY3-18" fmla="*/ 692785 h 692785"/>
                <a:gd name="connsiteX4-19" fmla="*/ 0 w 2803525"/>
                <a:gd name="connsiteY4-20" fmla="*/ 0 h 6927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803525" h="692785">
                  <a:moveTo>
                    <a:pt x="0" y="0"/>
                  </a:moveTo>
                  <a:lnTo>
                    <a:pt x="2329251" y="10161"/>
                  </a:lnTo>
                  <a:lnTo>
                    <a:pt x="2803525" y="692785"/>
                  </a:lnTo>
                  <a:lnTo>
                    <a:pt x="0" y="6927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cxnSp>
          <p:nvCxnSpPr>
            <p:cNvPr id="97" name="直接连接符 96"/>
            <p:cNvCxnSpPr/>
            <p:nvPr/>
          </p:nvCxnSpPr>
          <p:spPr>
            <a:xfrm>
              <a:off x="3284538" y="818198"/>
              <a:ext cx="8907462" cy="0"/>
            </a:xfrm>
            <a:prstGeom prst="line">
              <a:avLst/>
            </a:prstGeom>
            <a:ln>
              <a:solidFill>
                <a:srgbClr val="6ACC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矩形 101"/>
          <p:cNvSpPr/>
          <p:nvPr/>
        </p:nvSpPr>
        <p:spPr>
          <a:xfrm>
            <a:off x="0" y="6545263"/>
            <a:ext cx="12171363" cy="3127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652" name="文本框 97"/>
          <p:cNvSpPr txBox="1">
            <a:spLocks noChangeArrowheads="1"/>
          </p:cNvSpPr>
          <p:nvPr/>
        </p:nvSpPr>
        <p:spPr bwMode="auto">
          <a:xfrm>
            <a:off x="403225" y="334963"/>
            <a:ext cx="2319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3857625" y="2303463"/>
            <a:ext cx="1050925" cy="1050925"/>
          </a:xfrm>
          <a:custGeom>
            <a:avLst/>
            <a:gdLst>
              <a:gd name="connsiteX0" fmla="*/ 139284 w 1050805"/>
              <a:gd name="connsiteY0" fmla="*/ 401828 h 1050805"/>
              <a:gd name="connsiteX1" fmla="*/ 401828 w 1050805"/>
              <a:gd name="connsiteY1" fmla="*/ 401828 h 1050805"/>
              <a:gd name="connsiteX2" fmla="*/ 401828 w 1050805"/>
              <a:gd name="connsiteY2" fmla="*/ 139284 h 1050805"/>
              <a:gd name="connsiteX3" fmla="*/ 648977 w 1050805"/>
              <a:gd name="connsiteY3" fmla="*/ 139284 h 1050805"/>
              <a:gd name="connsiteX4" fmla="*/ 648977 w 1050805"/>
              <a:gd name="connsiteY4" fmla="*/ 401828 h 1050805"/>
              <a:gd name="connsiteX5" fmla="*/ 911521 w 1050805"/>
              <a:gd name="connsiteY5" fmla="*/ 401828 h 1050805"/>
              <a:gd name="connsiteX6" fmla="*/ 911521 w 1050805"/>
              <a:gd name="connsiteY6" fmla="*/ 648977 h 1050805"/>
              <a:gd name="connsiteX7" fmla="*/ 648977 w 1050805"/>
              <a:gd name="connsiteY7" fmla="*/ 648977 h 1050805"/>
              <a:gd name="connsiteX8" fmla="*/ 648977 w 1050805"/>
              <a:gd name="connsiteY8" fmla="*/ 911521 h 1050805"/>
              <a:gd name="connsiteX9" fmla="*/ 401828 w 1050805"/>
              <a:gd name="connsiteY9" fmla="*/ 911521 h 1050805"/>
              <a:gd name="connsiteX10" fmla="*/ 401828 w 1050805"/>
              <a:gd name="connsiteY10" fmla="*/ 648977 h 1050805"/>
              <a:gd name="connsiteX11" fmla="*/ 139284 w 1050805"/>
              <a:gd name="connsiteY11" fmla="*/ 648977 h 1050805"/>
              <a:gd name="connsiteX12" fmla="*/ 139284 w 1050805"/>
              <a:gd name="connsiteY12" fmla="*/ 401828 h 105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805" h="1050805">
                <a:moveTo>
                  <a:pt x="139284" y="401828"/>
                </a:moveTo>
                <a:lnTo>
                  <a:pt x="401828" y="401828"/>
                </a:lnTo>
                <a:lnTo>
                  <a:pt x="401828" y="139284"/>
                </a:lnTo>
                <a:lnTo>
                  <a:pt x="648977" y="139284"/>
                </a:lnTo>
                <a:lnTo>
                  <a:pt x="648977" y="401828"/>
                </a:lnTo>
                <a:lnTo>
                  <a:pt x="911521" y="401828"/>
                </a:lnTo>
                <a:lnTo>
                  <a:pt x="911521" y="648977"/>
                </a:lnTo>
                <a:lnTo>
                  <a:pt x="648977" y="648977"/>
                </a:lnTo>
                <a:lnTo>
                  <a:pt x="648977" y="911521"/>
                </a:lnTo>
                <a:lnTo>
                  <a:pt x="401828" y="911521"/>
                </a:lnTo>
                <a:lnTo>
                  <a:pt x="401828" y="648977"/>
                </a:lnTo>
                <a:lnTo>
                  <a:pt x="139284" y="648977"/>
                </a:lnTo>
                <a:lnTo>
                  <a:pt x="139284" y="401828"/>
                </a:lnTo>
                <a:close/>
              </a:path>
            </a:pathLst>
          </a:custGeom>
          <a:solidFill>
            <a:srgbClr val="1F324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39284" tIns="401828" rIns="139284" bIns="401828" spcCol="1270" anchor="ctr"/>
          <a:lstStyle/>
          <a:p>
            <a:pPr algn="ctr" defTabSz="7556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1700"/>
          </a:p>
        </p:txBody>
      </p:sp>
      <p:sp>
        <p:nvSpPr>
          <p:cNvPr id="8" name="任意多边形 7"/>
          <p:cNvSpPr/>
          <p:nvPr/>
        </p:nvSpPr>
        <p:spPr>
          <a:xfrm>
            <a:off x="7013575" y="2303463"/>
            <a:ext cx="1050925" cy="1050925"/>
          </a:xfrm>
          <a:custGeom>
            <a:avLst/>
            <a:gdLst>
              <a:gd name="connsiteX0" fmla="*/ 139284 w 1050805"/>
              <a:gd name="connsiteY0" fmla="*/ 216466 h 1050805"/>
              <a:gd name="connsiteX1" fmla="*/ 911521 w 1050805"/>
              <a:gd name="connsiteY1" fmla="*/ 216466 h 1050805"/>
              <a:gd name="connsiteX2" fmla="*/ 911521 w 1050805"/>
              <a:gd name="connsiteY2" fmla="*/ 463615 h 1050805"/>
              <a:gd name="connsiteX3" fmla="*/ 139284 w 1050805"/>
              <a:gd name="connsiteY3" fmla="*/ 463615 h 1050805"/>
              <a:gd name="connsiteX4" fmla="*/ 139284 w 1050805"/>
              <a:gd name="connsiteY4" fmla="*/ 216466 h 1050805"/>
              <a:gd name="connsiteX5" fmla="*/ 139284 w 1050805"/>
              <a:gd name="connsiteY5" fmla="*/ 587190 h 1050805"/>
              <a:gd name="connsiteX6" fmla="*/ 911521 w 1050805"/>
              <a:gd name="connsiteY6" fmla="*/ 587190 h 1050805"/>
              <a:gd name="connsiteX7" fmla="*/ 911521 w 1050805"/>
              <a:gd name="connsiteY7" fmla="*/ 834339 h 1050805"/>
              <a:gd name="connsiteX8" fmla="*/ 139284 w 1050805"/>
              <a:gd name="connsiteY8" fmla="*/ 834339 h 1050805"/>
              <a:gd name="connsiteX9" fmla="*/ 139284 w 1050805"/>
              <a:gd name="connsiteY9" fmla="*/ 587190 h 105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0805" h="1050805">
                <a:moveTo>
                  <a:pt x="139284" y="216466"/>
                </a:moveTo>
                <a:lnTo>
                  <a:pt x="911521" y="216466"/>
                </a:lnTo>
                <a:lnTo>
                  <a:pt x="911521" y="463615"/>
                </a:lnTo>
                <a:lnTo>
                  <a:pt x="139284" y="463615"/>
                </a:lnTo>
                <a:lnTo>
                  <a:pt x="139284" y="216466"/>
                </a:lnTo>
                <a:close/>
                <a:moveTo>
                  <a:pt x="139284" y="587190"/>
                </a:moveTo>
                <a:lnTo>
                  <a:pt x="911521" y="587190"/>
                </a:lnTo>
                <a:lnTo>
                  <a:pt x="911521" y="834339"/>
                </a:lnTo>
                <a:lnTo>
                  <a:pt x="139284" y="834339"/>
                </a:lnTo>
                <a:lnTo>
                  <a:pt x="139284" y="587190"/>
                </a:lnTo>
                <a:close/>
              </a:path>
            </a:pathLst>
          </a:custGeom>
          <a:solidFill>
            <a:srgbClr val="1F324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39284" tIns="216466" rIns="139284" bIns="216466" spcCol="1270" anchor="ctr"/>
          <a:lstStyle/>
          <a:p>
            <a:pPr algn="ctr" defTabSz="19558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4400"/>
          </a:p>
        </p:txBody>
      </p:sp>
      <p:grpSp>
        <p:nvGrpSpPr>
          <p:cNvPr id="27655" name="组合 8"/>
          <p:cNvGrpSpPr/>
          <p:nvPr/>
        </p:nvGrpSpPr>
        <p:grpSpPr bwMode="auto">
          <a:xfrm>
            <a:off x="1898650" y="1922463"/>
            <a:ext cx="1811338" cy="1811337"/>
            <a:chOff x="1832198" y="2230524"/>
            <a:chExt cx="1811734" cy="1811734"/>
          </a:xfrm>
        </p:grpSpPr>
        <p:sp>
          <p:nvSpPr>
            <p:cNvPr id="10" name="任意多边形 9"/>
            <p:cNvSpPr/>
            <p:nvPr/>
          </p:nvSpPr>
          <p:spPr>
            <a:xfrm>
              <a:off x="1832198" y="2230524"/>
              <a:ext cx="1811734" cy="1811734"/>
            </a:xfrm>
            <a:custGeom>
              <a:avLst/>
              <a:gdLst>
                <a:gd name="connsiteX0" fmla="*/ 0 w 1811734"/>
                <a:gd name="connsiteY0" fmla="*/ 905867 h 1811734"/>
                <a:gd name="connsiteX1" fmla="*/ 905867 w 1811734"/>
                <a:gd name="connsiteY1" fmla="*/ 0 h 1811734"/>
                <a:gd name="connsiteX2" fmla="*/ 1811734 w 1811734"/>
                <a:gd name="connsiteY2" fmla="*/ 905867 h 1811734"/>
                <a:gd name="connsiteX3" fmla="*/ 905867 w 1811734"/>
                <a:gd name="connsiteY3" fmla="*/ 1811734 h 1811734"/>
                <a:gd name="connsiteX4" fmla="*/ 0 w 1811734"/>
                <a:gd name="connsiteY4" fmla="*/ 905867 h 181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1734" h="1811734">
                  <a:moveTo>
                    <a:pt x="0" y="905867"/>
                  </a:moveTo>
                  <a:cubicBezTo>
                    <a:pt x="0" y="405570"/>
                    <a:pt x="405570" y="0"/>
                    <a:pt x="905867" y="0"/>
                  </a:cubicBezTo>
                  <a:cubicBezTo>
                    <a:pt x="1406164" y="0"/>
                    <a:pt x="1811734" y="405570"/>
                    <a:pt x="1811734" y="905867"/>
                  </a:cubicBezTo>
                  <a:cubicBezTo>
                    <a:pt x="1811734" y="1406164"/>
                    <a:pt x="1406164" y="1811734"/>
                    <a:pt x="905867" y="1811734"/>
                  </a:cubicBezTo>
                  <a:cubicBezTo>
                    <a:pt x="405570" y="1811734"/>
                    <a:pt x="0" y="1406164"/>
                    <a:pt x="0" y="905867"/>
                  </a:cubicBezTo>
                  <a:close/>
                </a:path>
              </a:pathLst>
            </a:custGeom>
            <a:solidFill>
              <a:srgbClr val="6ACCCC"/>
            </a:solidFill>
            <a:ln w="12700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190"/>
            </a:p>
          </p:txBody>
        </p:sp>
        <p:pic>
          <p:nvPicPr>
            <p:cNvPr id="27666" name="图片 10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378638" y="2485401"/>
              <a:ext cx="757754" cy="757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7" name="文本框 11"/>
            <p:cNvSpPr txBox="1">
              <a:spLocks noChangeArrowheads="1"/>
            </p:cNvSpPr>
            <p:nvPr/>
          </p:nvSpPr>
          <p:spPr bwMode="auto">
            <a:xfrm>
              <a:off x="2184140" y="3240553"/>
              <a:ext cx="11064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</a:t>
              </a:r>
            </a:p>
          </p:txBody>
        </p:sp>
      </p:grpSp>
      <p:grpSp>
        <p:nvGrpSpPr>
          <p:cNvPr id="27656" name="组合 12"/>
          <p:cNvGrpSpPr/>
          <p:nvPr/>
        </p:nvGrpSpPr>
        <p:grpSpPr bwMode="auto">
          <a:xfrm>
            <a:off x="5054600" y="1922463"/>
            <a:ext cx="1811338" cy="1811337"/>
            <a:chOff x="4988964" y="2230524"/>
            <a:chExt cx="1811734" cy="1811734"/>
          </a:xfrm>
        </p:grpSpPr>
        <p:sp>
          <p:nvSpPr>
            <p:cNvPr id="14" name="任意多边形 13"/>
            <p:cNvSpPr/>
            <p:nvPr/>
          </p:nvSpPr>
          <p:spPr>
            <a:xfrm>
              <a:off x="4988964" y="2230524"/>
              <a:ext cx="1811734" cy="1811734"/>
            </a:xfrm>
            <a:custGeom>
              <a:avLst/>
              <a:gdLst>
                <a:gd name="connsiteX0" fmla="*/ 0 w 1811734"/>
                <a:gd name="connsiteY0" fmla="*/ 905867 h 1811734"/>
                <a:gd name="connsiteX1" fmla="*/ 905867 w 1811734"/>
                <a:gd name="connsiteY1" fmla="*/ 0 h 1811734"/>
                <a:gd name="connsiteX2" fmla="*/ 1811734 w 1811734"/>
                <a:gd name="connsiteY2" fmla="*/ 905867 h 1811734"/>
                <a:gd name="connsiteX3" fmla="*/ 905867 w 1811734"/>
                <a:gd name="connsiteY3" fmla="*/ 1811734 h 1811734"/>
                <a:gd name="connsiteX4" fmla="*/ 0 w 1811734"/>
                <a:gd name="connsiteY4" fmla="*/ 905867 h 181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1734" h="1811734">
                  <a:moveTo>
                    <a:pt x="0" y="905867"/>
                  </a:moveTo>
                  <a:cubicBezTo>
                    <a:pt x="0" y="405570"/>
                    <a:pt x="405570" y="0"/>
                    <a:pt x="905867" y="0"/>
                  </a:cubicBezTo>
                  <a:cubicBezTo>
                    <a:pt x="1406164" y="0"/>
                    <a:pt x="1811734" y="405570"/>
                    <a:pt x="1811734" y="905867"/>
                  </a:cubicBezTo>
                  <a:cubicBezTo>
                    <a:pt x="1811734" y="1406164"/>
                    <a:pt x="1406164" y="1811734"/>
                    <a:pt x="905867" y="1811734"/>
                  </a:cubicBezTo>
                  <a:cubicBezTo>
                    <a:pt x="405570" y="1811734"/>
                    <a:pt x="0" y="1406164"/>
                    <a:pt x="0" y="905867"/>
                  </a:cubicBezTo>
                  <a:close/>
                </a:path>
              </a:pathLst>
            </a:custGeom>
            <a:solidFill>
              <a:srgbClr val="6ACCCC"/>
            </a:solidFill>
            <a:ln w="12700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190"/>
            </a:p>
          </p:txBody>
        </p:sp>
        <p:pic>
          <p:nvPicPr>
            <p:cNvPr id="27663" name="图片 1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15329" y="2485401"/>
              <a:ext cx="759004" cy="755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4" name="文本框 15"/>
            <p:cNvSpPr txBox="1">
              <a:spLocks noChangeArrowheads="1"/>
            </p:cNvSpPr>
            <p:nvPr/>
          </p:nvSpPr>
          <p:spPr bwMode="auto">
            <a:xfrm>
              <a:off x="5341619" y="3200128"/>
              <a:ext cx="11064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</a:t>
              </a:r>
            </a:p>
          </p:txBody>
        </p:sp>
      </p:grpSp>
      <p:grpSp>
        <p:nvGrpSpPr>
          <p:cNvPr id="27657" name="组合 16"/>
          <p:cNvGrpSpPr/>
          <p:nvPr/>
        </p:nvGrpSpPr>
        <p:grpSpPr bwMode="auto">
          <a:xfrm>
            <a:off x="8212138" y="1922463"/>
            <a:ext cx="1811337" cy="1811337"/>
            <a:chOff x="8145730" y="2230524"/>
            <a:chExt cx="1811734" cy="1811734"/>
          </a:xfrm>
        </p:grpSpPr>
        <p:sp>
          <p:nvSpPr>
            <p:cNvPr id="18" name="任意多边形 17"/>
            <p:cNvSpPr/>
            <p:nvPr/>
          </p:nvSpPr>
          <p:spPr>
            <a:xfrm>
              <a:off x="8145730" y="2230524"/>
              <a:ext cx="1811734" cy="1811734"/>
            </a:xfrm>
            <a:custGeom>
              <a:avLst/>
              <a:gdLst>
                <a:gd name="connsiteX0" fmla="*/ 0 w 1811734"/>
                <a:gd name="connsiteY0" fmla="*/ 905867 h 1811734"/>
                <a:gd name="connsiteX1" fmla="*/ 905867 w 1811734"/>
                <a:gd name="connsiteY1" fmla="*/ 0 h 1811734"/>
                <a:gd name="connsiteX2" fmla="*/ 1811734 w 1811734"/>
                <a:gd name="connsiteY2" fmla="*/ 905867 h 1811734"/>
                <a:gd name="connsiteX3" fmla="*/ 905867 w 1811734"/>
                <a:gd name="connsiteY3" fmla="*/ 1811734 h 1811734"/>
                <a:gd name="connsiteX4" fmla="*/ 0 w 1811734"/>
                <a:gd name="connsiteY4" fmla="*/ 905867 h 181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1734" h="1811734">
                  <a:moveTo>
                    <a:pt x="0" y="905867"/>
                  </a:moveTo>
                  <a:cubicBezTo>
                    <a:pt x="0" y="405570"/>
                    <a:pt x="405570" y="0"/>
                    <a:pt x="905867" y="0"/>
                  </a:cubicBezTo>
                  <a:cubicBezTo>
                    <a:pt x="1406164" y="0"/>
                    <a:pt x="1811734" y="405570"/>
                    <a:pt x="1811734" y="905867"/>
                  </a:cubicBezTo>
                  <a:cubicBezTo>
                    <a:pt x="1811734" y="1406164"/>
                    <a:pt x="1406164" y="1811734"/>
                    <a:pt x="905867" y="1811734"/>
                  </a:cubicBezTo>
                  <a:cubicBezTo>
                    <a:pt x="405570" y="1811734"/>
                    <a:pt x="0" y="1406164"/>
                    <a:pt x="0" y="905867"/>
                  </a:cubicBezTo>
                  <a:close/>
                </a:path>
              </a:pathLst>
            </a:custGeom>
            <a:solidFill>
              <a:srgbClr val="1F3240"/>
            </a:solidFill>
            <a:ln w="12700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190"/>
            </a:p>
          </p:txBody>
        </p:sp>
        <p:pic>
          <p:nvPicPr>
            <p:cNvPr id="27660" name="图片 18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8758966" y="2485401"/>
              <a:ext cx="650989" cy="650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1" name="文本框 19"/>
            <p:cNvSpPr txBox="1">
              <a:spLocks noChangeArrowheads="1"/>
            </p:cNvSpPr>
            <p:nvPr/>
          </p:nvSpPr>
          <p:spPr bwMode="auto">
            <a:xfrm>
              <a:off x="8498385" y="3200127"/>
              <a:ext cx="11064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</a:t>
              </a:r>
            </a:p>
          </p:txBody>
        </p:sp>
      </p:grpSp>
      <p:sp>
        <p:nvSpPr>
          <p:cNvPr id="27658" name="TextBox 35"/>
          <p:cNvSpPr txBox="1">
            <a:spLocks noChangeArrowheads="1"/>
          </p:cNvSpPr>
          <p:nvPr/>
        </p:nvSpPr>
        <p:spPr bwMode="auto">
          <a:xfrm>
            <a:off x="1874838" y="4295775"/>
            <a:ext cx="83629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组合 100"/>
          <p:cNvGrpSpPr/>
          <p:nvPr/>
        </p:nvGrpSpPr>
        <p:grpSpPr bwMode="auto">
          <a:xfrm>
            <a:off x="0" y="242888"/>
            <a:ext cx="12192000" cy="584200"/>
            <a:chOff x="0" y="243522"/>
            <a:chExt cx="12192000" cy="584201"/>
          </a:xfrm>
        </p:grpSpPr>
        <p:sp>
          <p:nvSpPr>
            <p:cNvPr id="95" name="矩形 94"/>
            <p:cNvSpPr/>
            <p:nvPr/>
          </p:nvSpPr>
          <p:spPr>
            <a:xfrm>
              <a:off x="0" y="243522"/>
              <a:ext cx="3294063" cy="584201"/>
            </a:xfrm>
            <a:custGeom>
              <a:avLst/>
              <a:gdLst>
                <a:gd name="connsiteX0" fmla="*/ 0 w 2803525"/>
                <a:gd name="connsiteY0" fmla="*/ 0 h 692785"/>
                <a:gd name="connsiteX1" fmla="*/ 2803525 w 2803525"/>
                <a:gd name="connsiteY1" fmla="*/ 0 h 692785"/>
                <a:gd name="connsiteX2" fmla="*/ 2803525 w 2803525"/>
                <a:gd name="connsiteY2" fmla="*/ 692785 h 692785"/>
                <a:gd name="connsiteX3" fmla="*/ 0 w 2803525"/>
                <a:gd name="connsiteY3" fmla="*/ 692785 h 692785"/>
                <a:gd name="connsiteX4" fmla="*/ 0 w 2803525"/>
                <a:gd name="connsiteY4" fmla="*/ 0 h 692785"/>
                <a:gd name="connsiteX0-1" fmla="*/ 0 w 2803525"/>
                <a:gd name="connsiteY0-2" fmla="*/ 0 h 692785"/>
                <a:gd name="connsiteX1-3" fmla="*/ 2173605 w 2803525"/>
                <a:gd name="connsiteY1-4" fmla="*/ 10160 h 692785"/>
                <a:gd name="connsiteX2-5" fmla="*/ 2803525 w 2803525"/>
                <a:gd name="connsiteY2-6" fmla="*/ 692785 h 692785"/>
                <a:gd name="connsiteX3-7" fmla="*/ 0 w 2803525"/>
                <a:gd name="connsiteY3-8" fmla="*/ 692785 h 692785"/>
                <a:gd name="connsiteX4-9" fmla="*/ 0 w 2803525"/>
                <a:gd name="connsiteY4-10" fmla="*/ 0 h 692785"/>
                <a:gd name="connsiteX0-11" fmla="*/ 0 w 2803525"/>
                <a:gd name="connsiteY0-12" fmla="*/ 0 h 692785"/>
                <a:gd name="connsiteX1-13" fmla="*/ 2329251 w 2803525"/>
                <a:gd name="connsiteY1-14" fmla="*/ 10161 h 692785"/>
                <a:gd name="connsiteX2-15" fmla="*/ 2803525 w 2803525"/>
                <a:gd name="connsiteY2-16" fmla="*/ 692785 h 692785"/>
                <a:gd name="connsiteX3-17" fmla="*/ 0 w 2803525"/>
                <a:gd name="connsiteY3-18" fmla="*/ 692785 h 692785"/>
                <a:gd name="connsiteX4-19" fmla="*/ 0 w 2803525"/>
                <a:gd name="connsiteY4-20" fmla="*/ 0 h 6927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803525" h="692785">
                  <a:moveTo>
                    <a:pt x="0" y="0"/>
                  </a:moveTo>
                  <a:lnTo>
                    <a:pt x="2329251" y="10161"/>
                  </a:lnTo>
                  <a:lnTo>
                    <a:pt x="2803525" y="692785"/>
                  </a:lnTo>
                  <a:lnTo>
                    <a:pt x="0" y="6927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cxnSp>
          <p:nvCxnSpPr>
            <p:cNvPr id="97" name="直接连接符 96"/>
            <p:cNvCxnSpPr/>
            <p:nvPr/>
          </p:nvCxnSpPr>
          <p:spPr>
            <a:xfrm>
              <a:off x="3284538" y="818198"/>
              <a:ext cx="8907462" cy="0"/>
            </a:xfrm>
            <a:prstGeom prst="line">
              <a:avLst/>
            </a:prstGeom>
            <a:ln>
              <a:solidFill>
                <a:srgbClr val="6ACC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矩形 101"/>
          <p:cNvSpPr/>
          <p:nvPr/>
        </p:nvSpPr>
        <p:spPr>
          <a:xfrm>
            <a:off x="0" y="6545263"/>
            <a:ext cx="12171363" cy="3127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676" name="文本框 5"/>
          <p:cNvSpPr txBox="1">
            <a:spLocks noChangeArrowheads="1"/>
          </p:cNvSpPr>
          <p:nvPr/>
        </p:nvSpPr>
        <p:spPr bwMode="auto">
          <a:xfrm>
            <a:off x="403225" y="334963"/>
            <a:ext cx="2319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3463925"/>
            <a:ext cx="12192000" cy="3394075"/>
          </a:xfrm>
          <a:prstGeom prst="rect">
            <a:avLst/>
          </a:prstGeom>
          <a:solidFill>
            <a:srgbClr val="6A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8678" name="组合 7"/>
          <p:cNvGrpSpPr/>
          <p:nvPr/>
        </p:nvGrpSpPr>
        <p:grpSpPr bwMode="auto">
          <a:xfrm>
            <a:off x="882650" y="4344988"/>
            <a:ext cx="10407650" cy="1639887"/>
            <a:chOff x="912495" y="4507468"/>
            <a:chExt cx="10408920" cy="1640503"/>
          </a:xfrm>
        </p:grpSpPr>
        <p:grpSp>
          <p:nvGrpSpPr>
            <p:cNvPr id="28681" name="组合 8"/>
            <p:cNvGrpSpPr/>
            <p:nvPr/>
          </p:nvGrpSpPr>
          <p:grpSpPr bwMode="auto">
            <a:xfrm>
              <a:off x="1181100" y="4907280"/>
              <a:ext cx="9829800" cy="508000"/>
              <a:chOff x="1181100" y="4907280"/>
              <a:chExt cx="9829800" cy="508000"/>
            </a:xfrm>
          </p:grpSpPr>
          <p:grpSp>
            <p:nvGrpSpPr>
              <p:cNvPr id="28698" name="组合 25"/>
              <p:cNvGrpSpPr/>
              <p:nvPr/>
            </p:nvGrpSpPr>
            <p:grpSpPr bwMode="auto">
              <a:xfrm>
                <a:off x="1181100" y="4907280"/>
                <a:ext cx="508000" cy="508000"/>
                <a:chOff x="1818640" y="4998720"/>
                <a:chExt cx="508000" cy="508000"/>
              </a:xfrm>
            </p:grpSpPr>
            <p:sp>
              <p:nvSpPr>
                <p:cNvPr id="52" name="椭圆 51"/>
                <p:cNvSpPr/>
                <p:nvPr/>
              </p:nvSpPr>
              <p:spPr>
                <a:xfrm>
                  <a:off x="1818356" y="4999108"/>
                  <a:ext cx="508062" cy="50819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3" name="椭圆 52"/>
                <p:cNvSpPr/>
                <p:nvPr/>
              </p:nvSpPr>
              <p:spPr>
                <a:xfrm>
                  <a:off x="1945371" y="5126156"/>
                  <a:ext cx="254031" cy="2540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8699" name="组合 26"/>
              <p:cNvGrpSpPr/>
              <p:nvPr/>
            </p:nvGrpSpPr>
            <p:grpSpPr bwMode="auto">
              <a:xfrm>
                <a:off x="2512060" y="4907280"/>
                <a:ext cx="508000" cy="508000"/>
                <a:chOff x="1818640" y="4998720"/>
                <a:chExt cx="508000" cy="508000"/>
              </a:xfrm>
            </p:grpSpPr>
            <p:sp>
              <p:nvSpPr>
                <p:cNvPr id="50" name="椭圆 49"/>
                <p:cNvSpPr/>
                <p:nvPr/>
              </p:nvSpPr>
              <p:spPr>
                <a:xfrm>
                  <a:off x="1817883" y="4999108"/>
                  <a:ext cx="508062" cy="50819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" name="椭圆 50"/>
                <p:cNvSpPr/>
                <p:nvPr/>
              </p:nvSpPr>
              <p:spPr>
                <a:xfrm>
                  <a:off x="1944898" y="5126156"/>
                  <a:ext cx="254031" cy="2540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8700" name="组合 27"/>
              <p:cNvGrpSpPr/>
              <p:nvPr/>
            </p:nvGrpSpPr>
            <p:grpSpPr bwMode="auto">
              <a:xfrm>
                <a:off x="3843020" y="4907280"/>
                <a:ext cx="508000" cy="508000"/>
                <a:chOff x="1818640" y="4998720"/>
                <a:chExt cx="508000" cy="508000"/>
              </a:xfrm>
            </p:grpSpPr>
            <p:sp>
              <p:nvSpPr>
                <p:cNvPr id="48" name="椭圆 47"/>
                <p:cNvSpPr/>
                <p:nvPr/>
              </p:nvSpPr>
              <p:spPr>
                <a:xfrm>
                  <a:off x="1818998" y="4999108"/>
                  <a:ext cx="504887" cy="50819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" name="椭圆 48"/>
                <p:cNvSpPr/>
                <p:nvPr/>
              </p:nvSpPr>
              <p:spPr>
                <a:xfrm>
                  <a:off x="1946014" y="5126156"/>
                  <a:ext cx="252444" cy="2540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8701" name="组合 28"/>
              <p:cNvGrpSpPr/>
              <p:nvPr/>
            </p:nvGrpSpPr>
            <p:grpSpPr bwMode="auto">
              <a:xfrm>
                <a:off x="5179060" y="4907280"/>
                <a:ext cx="508000" cy="508000"/>
                <a:chOff x="1818640" y="4998720"/>
                <a:chExt cx="508000" cy="508000"/>
              </a:xfrm>
            </p:grpSpPr>
            <p:sp>
              <p:nvSpPr>
                <p:cNvPr id="46" name="椭圆 45"/>
                <p:cNvSpPr/>
                <p:nvPr/>
              </p:nvSpPr>
              <p:spPr>
                <a:xfrm>
                  <a:off x="1818209" y="4999108"/>
                  <a:ext cx="508062" cy="50819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7" name="椭圆 46"/>
                <p:cNvSpPr/>
                <p:nvPr/>
              </p:nvSpPr>
              <p:spPr>
                <a:xfrm>
                  <a:off x="1945224" y="5126156"/>
                  <a:ext cx="254031" cy="2540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8702" name="组合 29"/>
              <p:cNvGrpSpPr/>
              <p:nvPr/>
            </p:nvGrpSpPr>
            <p:grpSpPr bwMode="auto">
              <a:xfrm>
                <a:off x="6510020" y="4907280"/>
                <a:ext cx="508000" cy="508000"/>
                <a:chOff x="1818640" y="4998720"/>
                <a:chExt cx="508000" cy="508000"/>
              </a:xfrm>
            </p:grpSpPr>
            <p:sp>
              <p:nvSpPr>
                <p:cNvPr id="44" name="椭圆 43"/>
                <p:cNvSpPr/>
                <p:nvPr/>
              </p:nvSpPr>
              <p:spPr>
                <a:xfrm>
                  <a:off x="1816148" y="4999108"/>
                  <a:ext cx="508062" cy="50819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" name="椭圆 44"/>
                <p:cNvSpPr/>
                <p:nvPr/>
              </p:nvSpPr>
              <p:spPr>
                <a:xfrm>
                  <a:off x="1943163" y="5126156"/>
                  <a:ext cx="254031" cy="2540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8703" name="组合 30"/>
              <p:cNvGrpSpPr/>
              <p:nvPr/>
            </p:nvGrpSpPr>
            <p:grpSpPr bwMode="auto">
              <a:xfrm>
                <a:off x="7840980" y="4907280"/>
                <a:ext cx="508000" cy="508000"/>
                <a:chOff x="1818640" y="4998720"/>
                <a:chExt cx="508000" cy="508000"/>
              </a:xfrm>
            </p:grpSpPr>
            <p:sp>
              <p:nvSpPr>
                <p:cNvPr id="42" name="椭圆 41"/>
                <p:cNvSpPr/>
                <p:nvPr/>
              </p:nvSpPr>
              <p:spPr>
                <a:xfrm>
                  <a:off x="1818850" y="4999108"/>
                  <a:ext cx="504887" cy="50819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椭圆 42"/>
                <p:cNvSpPr/>
                <p:nvPr/>
              </p:nvSpPr>
              <p:spPr>
                <a:xfrm>
                  <a:off x="1945866" y="5126156"/>
                  <a:ext cx="250856" cy="2540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8704" name="组合 31"/>
              <p:cNvGrpSpPr/>
              <p:nvPr/>
            </p:nvGrpSpPr>
            <p:grpSpPr bwMode="auto">
              <a:xfrm>
                <a:off x="9171940" y="4907280"/>
                <a:ext cx="508000" cy="508000"/>
                <a:chOff x="1818640" y="4998720"/>
                <a:chExt cx="508000" cy="508000"/>
              </a:xfrm>
            </p:grpSpPr>
            <p:sp>
              <p:nvSpPr>
                <p:cNvPr id="40" name="椭圆 39"/>
                <p:cNvSpPr/>
                <p:nvPr/>
              </p:nvSpPr>
              <p:spPr>
                <a:xfrm>
                  <a:off x="1818378" y="4999108"/>
                  <a:ext cx="508062" cy="50819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" name="椭圆 40"/>
                <p:cNvSpPr/>
                <p:nvPr/>
              </p:nvSpPr>
              <p:spPr>
                <a:xfrm>
                  <a:off x="1945393" y="5126156"/>
                  <a:ext cx="254031" cy="2540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8705" name="组合 32"/>
              <p:cNvGrpSpPr/>
              <p:nvPr/>
            </p:nvGrpSpPr>
            <p:grpSpPr bwMode="auto">
              <a:xfrm>
                <a:off x="10502900" y="4907280"/>
                <a:ext cx="508000" cy="508000"/>
                <a:chOff x="1818640" y="4998720"/>
                <a:chExt cx="508000" cy="508000"/>
              </a:xfrm>
            </p:grpSpPr>
            <p:sp>
              <p:nvSpPr>
                <p:cNvPr id="38" name="椭圆 37"/>
                <p:cNvSpPr/>
                <p:nvPr/>
              </p:nvSpPr>
              <p:spPr>
                <a:xfrm>
                  <a:off x="1817905" y="4999108"/>
                  <a:ext cx="508062" cy="50819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椭圆 38"/>
                <p:cNvSpPr/>
                <p:nvPr/>
              </p:nvSpPr>
              <p:spPr>
                <a:xfrm>
                  <a:off x="1944920" y="5126156"/>
                  <a:ext cx="254031" cy="2540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4" name="矩形 33"/>
              <p:cNvSpPr/>
              <p:nvPr/>
            </p:nvSpPr>
            <p:spPr>
              <a:xfrm flipV="1">
                <a:off x="1431672" y="5120473"/>
                <a:ext cx="5355290" cy="825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 flipV="1">
                <a:off x="6961608" y="5120473"/>
                <a:ext cx="1006598" cy="82581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 flipV="1">
                <a:off x="8292095" y="5120473"/>
                <a:ext cx="1006598" cy="82581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 flipV="1">
                <a:off x="9560663" y="5120473"/>
                <a:ext cx="1005010" cy="82581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682" name="文本框 9"/>
            <p:cNvSpPr txBox="1">
              <a:spLocks noChangeArrowheads="1"/>
            </p:cNvSpPr>
            <p:nvPr/>
          </p:nvSpPr>
          <p:spPr bwMode="auto">
            <a:xfrm>
              <a:off x="10387330" y="4507468"/>
              <a:ext cx="9017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2020</a:t>
              </a:r>
              <a:endPara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683" name="文本框 10"/>
            <p:cNvSpPr txBox="1">
              <a:spLocks noChangeArrowheads="1"/>
            </p:cNvSpPr>
            <p:nvPr/>
          </p:nvSpPr>
          <p:spPr bwMode="auto">
            <a:xfrm>
              <a:off x="10212705" y="5501640"/>
              <a:ext cx="110871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</a:t>
              </a:r>
              <a:endParaRPr lang="zh-CN" altLang="en-US" sz="1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684" name="文本框 11"/>
            <p:cNvSpPr txBox="1">
              <a:spLocks noChangeArrowheads="1"/>
            </p:cNvSpPr>
            <p:nvPr/>
          </p:nvSpPr>
          <p:spPr bwMode="auto">
            <a:xfrm>
              <a:off x="9046210" y="4507468"/>
              <a:ext cx="9017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2019</a:t>
              </a:r>
              <a:endPara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685" name="文本框 12"/>
            <p:cNvSpPr txBox="1">
              <a:spLocks noChangeArrowheads="1"/>
            </p:cNvSpPr>
            <p:nvPr/>
          </p:nvSpPr>
          <p:spPr bwMode="auto">
            <a:xfrm>
              <a:off x="8891905" y="5501640"/>
              <a:ext cx="110871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</a:t>
              </a:r>
              <a:endParaRPr lang="zh-CN" altLang="en-US" sz="1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686" name="文本框 13"/>
            <p:cNvSpPr txBox="1">
              <a:spLocks noChangeArrowheads="1"/>
            </p:cNvSpPr>
            <p:nvPr/>
          </p:nvSpPr>
          <p:spPr bwMode="auto">
            <a:xfrm>
              <a:off x="7713345" y="4507468"/>
              <a:ext cx="9017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2018</a:t>
              </a:r>
              <a:endPara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687" name="文本框 14"/>
            <p:cNvSpPr txBox="1">
              <a:spLocks noChangeArrowheads="1"/>
            </p:cNvSpPr>
            <p:nvPr/>
          </p:nvSpPr>
          <p:spPr bwMode="auto">
            <a:xfrm>
              <a:off x="7559040" y="5501640"/>
              <a:ext cx="110871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</a:t>
              </a:r>
              <a:endParaRPr lang="zh-CN" altLang="en-US" sz="1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688" name="文本框 15"/>
            <p:cNvSpPr txBox="1">
              <a:spLocks noChangeArrowheads="1"/>
            </p:cNvSpPr>
            <p:nvPr/>
          </p:nvSpPr>
          <p:spPr bwMode="auto">
            <a:xfrm>
              <a:off x="6380480" y="4507468"/>
              <a:ext cx="9017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2017</a:t>
              </a:r>
              <a:endPara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689" name="文本框 16"/>
            <p:cNvSpPr txBox="1">
              <a:spLocks noChangeArrowheads="1"/>
            </p:cNvSpPr>
            <p:nvPr/>
          </p:nvSpPr>
          <p:spPr bwMode="auto">
            <a:xfrm>
              <a:off x="6226175" y="5501640"/>
              <a:ext cx="110871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</a:t>
              </a:r>
              <a:endParaRPr lang="zh-CN" altLang="en-US" sz="1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690" name="文本框 17"/>
            <p:cNvSpPr txBox="1">
              <a:spLocks noChangeArrowheads="1"/>
            </p:cNvSpPr>
            <p:nvPr/>
          </p:nvSpPr>
          <p:spPr bwMode="auto">
            <a:xfrm>
              <a:off x="5059680" y="4507468"/>
              <a:ext cx="9017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2016</a:t>
              </a:r>
              <a:endPara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691" name="文本框 18"/>
            <p:cNvSpPr txBox="1">
              <a:spLocks noChangeArrowheads="1"/>
            </p:cNvSpPr>
            <p:nvPr/>
          </p:nvSpPr>
          <p:spPr bwMode="auto">
            <a:xfrm>
              <a:off x="4905375" y="5501640"/>
              <a:ext cx="110871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</a:t>
              </a:r>
              <a:endParaRPr lang="zh-CN" altLang="en-US" sz="1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692" name="文本框 19"/>
            <p:cNvSpPr txBox="1">
              <a:spLocks noChangeArrowheads="1"/>
            </p:cNvSpPr>
            <p:nvPr/>
          </p:nvSpPr>
          <p:spPr bwMode="auto">
            <a:xfrm>
              <a:off x="3741420" y="4507468"/>
              <a:ext cx="9017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2015</a:t>
              </a:r>
              <a:endPara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693" name="文本框 20"/>
            <p:cNvSpPr txBox="1">
              <a:spLocks noChangeArrowheads="1"/>
            </p:cNvSpPr>
            <p:nvPr/>
          </p:nvSpPr>
          <p:spPr bwMode="auto">
            <a:xfrm>
              <a:off x="3587115" y="5501640"/>
              <a:ext cx="110871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</a:t>
              </a:r>
              <a:endParaRPr lang="zh-CN" altLang="en-US" sz="1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694" name="文本框 21"/>
            <p:cNvSpPr txBox="1">
              <a:spLocks noChangeArrowheads="1"/>
            </p:cNvSpPr>
            <p:nvPr/>
          </p:nvSpPr>
          <p:spPr bwMode="auto">
            <a:xfrm>
              <a:off x="2388870" y="4507468"/>
              <a:ext cx="9017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2014</a:t>
              </a:r>
              <a:endPara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695" name="文本框 22"/>
            <p:cNvSpPr txBox="1">
              <a:spLocks noChangeArrowheads="1"/>
            </p:cNvSpPr>
            <p:nvPr/>
          </p:nvSpPr>
          <p:spPr bwMode="auto">
            <a:xfrm>
              <a:off x="2234565" y="5501640"/>
              <a:ext cx="110871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</a:t>
              </a:r>
              <a:endParaRPr lang="zh-CN" altLang="en-US" sz="1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696" name="文本框 23"/>
            <p:cNvSpPr txBox="1">
              <a:spLocks noChangeArrowheads="1"/>
            </p:cNvSpPr>
            <p:nvPr/>
          </p:nvSpPr>
          <p:spPr bwMode="auto">
            <a:xfrm>
              <a:off x="1066800" y="4507468"/>
              <a:ext cx="9017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2013</a:t>
              </a:r>
              <a:endPara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697" name="文本框 24"/>
            <p:cNvSpPr txBox="1">
              <a:spLocks noChangeArrowheads="1"/>
            </p:cNvSpPr>
            <p:nvPr/>
          </p:nvSpPr>
          <p:spPr bwMode="auto">
            <a:xfrm>
              <a:off x="912495" y="5501640"/>
              <a:ext cx="110871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</a:t>
              </a:r>
              <a:endParaRPr lang="zh-CN" altLang="en-US" sz="1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8679" name="图片 5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800" y="690563"/>
            <a:ext cx="8745538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图片 5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140825" y="690563"/>
            <a:ext cx="1831975" cy="328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97"/>
          <p:cNvGrpSpPr/>
          <p:nvPr/>
        </p:nvGrpSpPr>
        <p:grpSpPr bwMode="auto">
          <a:xfrm>
            <a:off x="0" y="242888"/>
            <a:ext cx="12192000" cy="584200"/>
            <a:chOff x="0" y="243522"/>
            <a:chExt cx="12192000" cy="584201"/>
          </a:xfrm>
        </p:grpSpPr>
        <p:sp>
          <p:nvSpPr>
            <p:cNvPr id="99" name="矩形 94"/>
            <p:cNvSpPr/>
            <p:nvPr/>
          </p:nvSpPr>
          <p:spPr>
            <a:xfrm>
              <a:off x="0" y="243522"/>
              <a:ext cx="3294063" cy="584201"/>
            </a:xfrm>
            <a:custGeom>
              <a:avLst/>
              <a:gdLst>
                <a:gd name="connsiteX0" fmla="*/ 0 w 2803525"/>
                <a:gd name="connsiteY0" fmla="*/ 0 h 692785"/>
                <a:gd name="connsiteX1" fmla="*/ 2803525 w 2803525"/>
                <a:gd name="connsiteY1" fmla="*/ 0 h 692785"/>
                <a:gd name="connsiteX2" fmla="*/ 2803525 w 2803525"/>
                <a:gd name="connsiteY2" fmla="*/ 692785 h 692785"/>
                <a:gd name="connsiteX3" fmla="*/ 0 w 2803525"/>
                <a:gd name="connsiteY3" fmla="*/ 692785 h 692785"/>
                <a:gd name="connsiteX4" fmla="*/ 0 w 2803525"/>
                <a:gd name="connsiteY4" fmla="*/ 0 h 692785"/>
                <a:gd name="connsiteX0-1" fmla="*/ 0 w 2803525"/>
                <a:gd name="connsiteY0-2" fmla="*/ 0 h 692785"/>
                <a:gd name="connsiteX1-3" fmla="*/ 2173605 w 2803525"/>
                <a:gd name="connsiteY1-4" fmla="*/ 10160 h 692785"/>
                <a:gd name="connsiteX2-5" fmla="*/ 2803525 w 2803525"/>
                <a:gd name="connsiteY2-6" fmla="*/ 692785 h 692785"/>
                <a:gd name="connsiteX3-7" fmla="*/ 0 w 2803525"/>
                <a:gd name="connsiteY3-8" fmla="*/ 692785 h 692785"/>
                <a:gd name="connsiteX4-9" fmla="*/ 0 w 2803525"/>
                <a:gd name="connsiteY4-10" fmla="*/ 0 h 692785"/>
                <a:gd name="connsiteX0-11" fmla="*/ 0 w 2803525"/>
                <a:gd name="connsiteY0-12" fmla="*/ 0 h 692785"/>
                <a:gd name="connsiteX1-13" fmla="*/ 2329251 w 2803525"/>
                <a:gd name="connsiteY1-14" fmla="*/ 10161 h 692785"/>
                <a:gd name="connsiteX2-15" fmla="*/ 2803525 w 2803525"/>
                <a:gd name="connsiteY2-16" fmla="*/ 692785 h 692785"/>
                <a:gd name="connsiteX3-17" fmla="*/ 0 w 2803525"/>
                <a:gd name="connsiteY3-18" fmla="*/ 692785 h 692785"/>
                <a:gd name="connsiteX4-19" fmla="*/ 0 w 2803525"/>
                <a:gd name="connsiteY4-20" fmla="*/ 0 h 6927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803525" h="692785">
                  <a:moveTo>
                    <a:pt x="0" y="0"/>
                  </a:moveTo>
                  <a:lnTo>
                    <a:pt x="2329251" y="10161"/>
                  </a:lnTo>
                  <a:lnTo>
                    <a:pt x="2803525" y="692785"/>
                  </a:lnTo>
                  <a:lnTo>
                    <a:pt x="0" y="6927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cxnSp>
          <p:nvCxnSpPr>
            <p:cNvPr id="100" name="直接连接符 99"/>
            <p:cNvCxnSpPr/>
            <p:nvPr/>
          </p:nvCxnSpPr>
          <p:spPr>
            <a:xfrm>
              <a:off x="3284538" y="818198"/>
              <a:ext cx="890746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矩形 102"/>
          <p:cNvSpPr/>
          <p:nvPr/>
        </p:nvSpPr>
        <p:spPr>
          <a:xfrm>
            <a:off x="0" y="6545263"/>
            <a:ext cx="12171363" cy="3127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148" name="文本框 103"/>
          <p:cNvSpPr txBox="1">
            <a:spLocks noChangeArrowheads="1"/>
          </p:cNvSpPr>
          <p:nvPr/>
        </p:nvSpPr>
        <p:spPr bwMode="auto">
          <a:xfrm>
            <a:off x="403225" y="334963"/>
            <a:ext cx="2319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grpSp>
        <p:nvGrpSpPr>
          <p:cNvPr id="6149" name="组合 6"/>
          <p:cNvGrpSpPr/>
          <p:nvPr/>
        </p:nvGrpSpPr>
        <p:grpSpPr bwMode="auto">
          <a:xfrm>
            <a:off x="995363" y="1457325"/>
            <a:ext cx="4005262" cy="5400675"/>
            <a:chOff x="1055688" y="1477963"/>
            <a:chExt cx="4005263" cy="5400675"/>
          </a:xfrm>
        </p:grpSpPr>
        <p:sp>
          <p:nvSpPr>
            <p:cNvPr id="6164" name="Freeform 5"/>
            <p:cNvSpPr>
              <a:spLocks noChangeArrowheads="1"/>
            </p:cNvSpPr>
            <p:nvPr/>
          </p:nvSpPr>
          <p:spPr bwMode="auto">
            <a:xfrm>
              <a:off x="1055688" y="2154238"/>
              <a:ext cx="3219450" cy="4724400"/>
            </a:xfrm>
            <a:custGeom>
              <a:avLst/>
              <a:gdLst>
                <a:gd name="T0" fmla="*/ 1854193 w 856"/>
                <a:gd name="T1" fmla="*/ 4724400 h 1257"/>
                <a:gd name="T2" fmla="*/ 2681621 w 856"/>
                <a:gd name="T3" fmla="*/ 4051633 h 1257"/>
                <a:gd name="T4" fmla="*/ 3219450 w 856"/>
                <a:gd name="T5" fmla="*/ 3108257 h 1257"/>
                <a:gd name="T6" fmla="*/ 1797777 w 856"/>
                <a:gd name="T7" fmla="*/ 1601109 h 1257"/>
                <a:gd name="T8" fmla="*/ 1323886 w 856"/>
                <a:gd name="T9" fmla="*/ 1766482 h 1257"/>
                <a:gd name="T10" fmla="*/ 1376541 w 856"/>
                <a:gd name="T11" fmla="*/ 1356809 h 1257"/>
                <a:gd name="T12" fmla="*/ 1350213 w 856"/>
                <a:gd name="T13" fmla="*/ 1078682 h 1257"/>
                <a:gd name="T14" fmla="*/ 1553309 w 856"/>
                <a:gd name="T15" fmla="*/ 563771 h 1257"/>
                <a:gd name="T16" fmla="*/ 1365257 w 856"/>
                <a:gd name="T17" fmla="*/ 56377 h 1257"/>
                <a:gd name="T18" fmla="*/ 1120790 w 856"/>
                <a:gd name="T19" fmla="*/ 22551 h 1257"/>
                <a:gd name="T20" fmla="*/ 1053091 w 856"/>
                <a:gd name="T21" fmla="*/ 537462 h 1257"/>
                <a:gd name="T22" fmla="*/ 868800 w 856"/>
                <a:gd name="T23" fmla="*/ 1026063 h 1257"/>
                <a:gd name="T24" fmla="*/ 658182 w 856"/>
                <a:gd name="T25" fmla="*/ 1665003 h 1257"/>
                <a:gd name="T26" fmla="*/ 473891 w 856"/>
                <a:gd name="T27" fmla="*/ 2307702 h 1257"/>
                <a:gd name="T28" fmla="*/ 455086 w 856"/>
                <a:gd name="T29" fmla="*/ 3469070 h 1257"/>
                <a:gd name="T30" fmla="*/ 0 w 856"/>
                <a:gd name="T31" fmla="*/ 4716883 h 1257"/>
                <a:gd name="T32" fmla="*/ 0 w 856"/>
                <a:gd name="T33" fmla="*/ 4724400 h 1257"/>
                <a:gd name="T34" fmla="*/ 1854193 w 856"/>
                <a:gd name="T35" fmla="*/ 4724400 h 12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56" h="1257">
                  <a:moveTo>
                    <a:pt x="493" y="1257"/>
                  </a:moveTo>
                  <a:cubicBezTo>
                    <a:pt x="528" y="1233"/>
                    <a:pt x="687" y="1124"/>
                    <a:pt x="713" y="1078"/>
                  </a:cubicBezTo>
                  <a:cubicBezTo>
                    <a:pt x="742" y="1026"/>
                    <a:pt x="856" y="827"/>
                    <a:pt x="856" y="827"/>
                  </a:cubicBezTo>
                  <a:cubicBezTo>
                    <a:pt x="478" y="426"/>
                    <a:pt x="478" y="426"/>
                    <a:pt x="478" y="426"/>
                  </a:cubicBezTo>
                  <a:cubicBezTo>
                    <a:pt x="352" y="470"/>
                    <a:pt x="352" y="470"/>
                    <a:pt x="352" y="470"/>
                  </a:cubicBezTo>
                  <a:cubicBezTo>
                    <a:pt x="352" y="470"/>
                    <a:pt x="370" y="399"/>
                    <a:pt x="366" y="361"/>
                  </a:cubicBezTo>
                  <a:cubicBezTo>
                    <a:pt x="361" y="322"/>
                    <a:pt x="359" y="287"/>
                    <a:pt x="359" y="287"/>
                  </a:cubicBezTo>
                  <a:cubicBezTo>
                    <a:pt x="359" y="287"/>
                    <a:pt x="406" y="231"/>
                    <a:pt x="413" y="150"/>
                  </a:cubicBezTo>
                  <a:cubicBezTo>
                    <a:pt x="419" y="69"/>
                    <a:pt x="390" y="31"/>
                    <a:pt x="363" y="15"/>
                  </a:cubicBezTo>
                  <a:cubicBezTo>
                    <a:pt x="336" y="0"/>
                    <a:pt x="298" y="6"/>
                    <a:pt x="298" y="6"/>
                  </a:cubicBezTo>
                  <a:cubicBezTo>
                    <a:pt x="298" y="6"/>
                    <a:pt x="296" y="103"/>
                    <a:pt x="280" y="143"/>
                  </a:cubicBezTo>
                  <a:cubicBezTo>
                    <a:pt x="265" y="183"/>
                    <a:pt x="245" y="240"/>
                    <a:pt x="231" y="273"/>
                  </a:cubicBezTo>
                  <a:cubicBezTo>
                    <a:pt x="218" y="307"/>
                    <a:pt x="184" y="426"/>
                    <a:pt x="175" y="443"/>
                  </a:cubicBezTo>
                  <a:cubicBezTo>
                    <a:pt x="166" y="461"/>
                    <a:pt x="130" y="500"/>
                    <a:pt x="126" y="614"/>
                  </a:cubicBezTo>
                  <a:cubicBezTo>
                    <a:pt x="121" y="728"/>
                    <a:pt x="126" y="896"/>
                    <a:pt x="121" y="923"/>
                  </a:cubicBezTo>
                  <a:cubicBezTo>
                    <a:pt x="117" y="950"/>
                    <a:pt x="16" y="1228"/>
                    <a:pt x="0" y="1255"/>
                  </a:cubicBezTo>
                  <a:cubicBezTo>
                    <a:pt x="0" y="1256"/>
                    <a:pt x="0" y="1256"/>
                    <a:pt x="0" y="1257"/>
                  </a:cubicBezTo>
                  <a:lnTo>
                    <a:pt x="493" y="12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5" name="Freeform 6"/>
            <p:cNvSpPr>
              <a:spLocks noChangeArrowheads="1"/>
            </p:cNvSpPr>
            <p:nvPr/>
          </p:nvSpPr>
          <p:spPr bwMode="auto">
            <a:xfrm>
              <a:off x="2498726" y="1477963"/>
              <a:ext cx="2106613" cy="4059238"/>
            </a:xfrm>
            <a:custGeom>
              <a:avLst/>
              <a:gdLst>
                <a:gd name="T0" fmla="*/ 2106613 w 560"/>
                <a:gd name="T1" fmla="*/ 3781105 h 1080"/>
                <a:gd name="T2" fmla="*/ 1832001 w 560"/>
                <a:gd name="T3" fmla="*/ 4059238 h 1080"/>
                <a:gd name="T4" fmla="*/ 274612 w 560"/>
                <a:gd name="T5" fmla="*/ 4059238 h 1080"/>
                <a:gd name="T6" fmla="*/ 0 w 560"/>
                <a:gd name="T7" fmla="*/ 3781105 h 1080"/>
                <a:gd name="T8" fmla="*/ 0 w 560"/>
                <a:gd name="T9" fmla="*/ 274374 h 1080"/>
                <a:gd name="T10" fmla="*/ 274612 w 560"/>
                <a:gd name="T11" fmla="*/ 0 h 1080"/>
                <a:gd name="T12" fmla="*/ 1832001 w 560"/>
                <a:gd name="T13" fmla="*/ 0 h 1080"/>
                <a:gd name="T14" fmla="*/ 2106613 w 560"/>
                <a:gd name="T15" fmla="*/ 274374 h 1080"/>
                <a:gd name="T16" fmla="*/ 2106613 w 560"/>
                <a:gd name="T17" fmla="*/ 3781105 h 10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0" h="1080">
                  <a:moveTo>
                    <a:pt x="560" y="1006"/>
                  </a:moveTo>
                  <a:cubicBezTo>
                    <a:pt x="560" y="1047"/>
                    <a:pt x="527" y="1080"/>
                    <a:pt x="487" y="1080"/>
                  </a:cubicBezTo>
                  <a:cubicBezTo>
                    <a:pt x="73" y="1080"/>
                    <a:pt x="73" y="1080"/>
                    <a:pt x="73" y="1080"/>
                  </a:cubicBezTo>
                  <a:cubicBezTo>
                    <a:pt x="33" y="1080"/>
                    <a:pt x="0" y="1047"/>
                    <a:pt x="0" y="1006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33"/>
                    <a:pt x="33" y="0"/>
                    <a:pt x="73" y="0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527" y="0"/>
                    <a:pt x="560" y="33"/>
                    <a:pt x="560" y="73"/>
                  </a:cubicBezTo>
                  <a:lnTo>
                    <a:pt x="560" y="1006"/>
                  </a:lnTo>
                  <a:close/>
                </a:path>
              </a:pathLst>
            </a:custGeom>
            <a:solidFill>
              <a:srgbClr val="313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6" name="Rectangle 7"/>
            <p:cNvSpPr>
              <a:spLocks noChangeArrowheads="1"/>
            </p:cNvSpPr>
            <p:nvPr/>
          </p:nvSpPr>
          <p:spPr bwMode="auto">
            <a:xfrm>
              <a:off x="2627313" y="2000251"/>
              <a:ext cx="1851025" cy="2867025"/>
            </a:xfrm>
            <a:prstGeom prst="rect">
              <a:avLst/>
            </a:prstGeom>
            <a:solidFill>
              <a:srgbClr val="F8F9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67" name="Oval 8"/>
            <p:cNvSpPr>
              <a:spLocks noChangeArrowheads="1"/>
            </p:cNvSpPr>
            <p:nvPr/>
          </p:nvSpPr>
          <p:spPr bwMode="auto">
            <a:xfrm>
              <a:off x="3368676" y="4987926"/>
              <a:ext cx="368300" cy="373063"/>
            </a:xfrm>
            <a:prstGeom prst="ellipse">
              <a:avLst/>
            </a:prstGeom>
            <a:solidFill>
              <a:srgbClr val="0B15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68" name="Freeform 9"/>
            <p:cNvSpPr>
              <a:spLocks noChangeArrowheads="1"/>
            </p:cNvSpPr>
            <p:nvPr/>
          </p:nvSpPr>
          <p:spPr bwMode="auto">
            <a:xfrm>
              <a:off x="3184526" y="1719263"/>
              <a:ext cx="736600" cy="112713"/>
            </a:xfrm>
            <a:custGeom>
              <a:avLst/>
              <a:gdLst>
                <a:gd name="T0" fmla="*/ 736600 w 196"/>
                <a:gd name="T1" fmla="*/ 56357 h 30"/>
                <a:gd name="T2" fmla="*/ 680228 w 196"/>
                <a:gd name="T3" fmla="*/ 112713 h 30"/>
                <a:gd name="T4" fmla="*/ 56372 w 196"/>
                <a:gd name="T5" fmla="*/ 112713 h 30"/>
                <a:gd name="T6" fmla="*/ 0 w 196"/>
                <a:gd name="T7" fmla="*/ 56357 h 30"/>
                <a:gd name="T8" fmla="*/ 0 w 196"/>
                <a:gd name="T9" fmla="*/ 56357 h 30"/>
                <a:gd name="T10" fmla="*/ 56372 w 196"/>
                <a:gd name="T11" fmla="*/ 0 h 30"/>
                <a:gd name="T12" fmla="*/ 680228 w 196"/>
                <a:gd name="T13" fmla="*/ 0 h 30"/>
                <a:gd name="T14" fmla="*/ 736600 w 196"/>
                <a:gd name="T15" fmla="*/ 56357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6" h="30">
                  <a:moveTo>
                    <a:pt x="196" y="15"/>
                  </a:moveTo>
                  <a:cubicBezTo>
                    <a:pt x="196" y="24"/>
                    <a:pt x="189" y="30"/>
                    <a:pt x="181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0" y="24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89" y="0"/>
                    <a:pt x="196" y="7"/>
                    <a:pt x="196" y="15"/>
                  </a:cubicBezTo>
                  <a:close/>
                </a:path>
              </a:pathLst>
            </a:custGeom>
            <a:solidFill>
              <a:srgbClr val="0B15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9" name="Rectangle 10"/>
            <p:cNvSpPr>
              <a:spLocks noChangeArrowheads="1"/>
            </p:cNvSpPr>
            <p:nvPr/>
          </p:nvSpPr>
          <p:spPr bwMode="auto">
            <a:xfrm>
              <a:off x="2736851" y="2752726"/>
              <a:ext cx="1631950" cy="923925"/>
            </a:xfrm>
            <a:prstGeom prst="rect">
              <a:avLst/>
            </a:prstGeom>
            <a:solidFill>
              <a:srgbClr val="1BB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70" name="Rectangle 11"/>
            <p:cNvSpPr>
              <a:spLocks noChangeArrowheads="1"/>
            </p:cNvSpPr>
            <p:nvPr/>
          </p:nvSpPr>
          <p:spPr bwMode="auto">
            <a:xfrm>
              <a:off x="2736851" y="4184651"/>
              <a:ext cx="722313" cy="585788"/>
            </a:xfrm>
            <a:prstGeom prst="rect">
              <a:avLst/>
            </a:prstGeom>
            <a:solidFill>
              <a:srgbClr val="CAC8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71" name="Rectangle 12"/>
            <p:cNvSpPr>
              <a:spLocks noChangeArrowheads="1"/>
            </p:cNvSpPr>
            <p:nvPr/>
          </p:nvSpPr>
          <p:spPr bwMode="auto">
            <a:xfrm>
              <a:off x="3646488" y="4184651"/>
              <a:ext cx="722313" cy="585788"/>
            </a:xfrm>
            <a:prstGeom prst="rect">
              <a:avLst/>
            </a:prstGeom>
            <a:solidFill>
              <a:srgbClr val="CAC8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72" name="Rectangle 13"/>
            <p:cNvSpPr>
              <a:spLocks noChangeArrowheads="1"/>
            </p:cNvSpPr>
            <p:nvPr/>
          </p:nvSpPr>
          <p:spPr bwMode="auto">
            <a:xfrm>
              <a:off x="2736851" y="2308226"/>
              <a:ext cx="1631950" cy="346075"/>
            </a:xfrm>
            <a:prstGeom prst="rect">
              <a:avLst/>
            </a:prstGeom>
            <a:solidFill>
              <a:srgbClr val="F9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73" name="Rectangle 14"/>
            <p:cNvSpPr>
              <a:spLocks noChangeArrowheads="1"/>
            </p:cNvSpPr>
            <p:nvPr/>
          </p:nvSpPr>
          <p:spPr bwMode="auto">
            <a:xfrm>
              <a:off x="3525838" y="2098676"/>
              <a:ext cx="842963" cy="149225"/>
            </a:xfrm>
            <a:prstGeom prst="rect">
              <a:avLst/>
            </a:prstGeom>
            <a:solidFill>
              <a:srgbClr val="D957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74" name="Rectangle 15"/>
            <p:cNvSpPr>
              <a:spLocks noChangeArrowheads="1"/>
            </p:cNvSpPr>
            <p:nvPr/>
          </p:nvSpPr>
          <p:spPr bwMode="auto">
            <a:xfrm>
              <a:off x="2838451" y="3822701"/>
              <a:ext cx="1398588" cy="71438"/>
            </a:xfrm>
            <a:prstGeom prst="rect">
              <a:avLst/>
            </a:prstGeom>
            <a:solidFill>
              <a:srgbClr val="A19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75" name="Rectangle 16"/>
            <p:cNvSpPr>
              <a:spLocks noChangeArrowheads="1"/>
            </p:cNvSpPr>
            <p:nvPr/>
          </p:nvSpPr>
          <p:spPr bwMode="auto">
            <a:xfrm>
              <a:off x="3025776" y="3962401"/>
              <a:ext cx="1023938" cy="71438"/>
            </a:xfrm>
            <a:prstGeom prst="rect">
              <a:avLst/>
            </a:prstGeom>
            <a:solidFill>
              <a:srgbClr val="A19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76" name="Freeform 17"/>
            <p:cNvSpPr>
              <a:spLocks noChangeArrowheads="1"/>
            </p:cNvSpPr>
            <p:nvPr/>
          </p:nvSpPr>
          <p:spPr bwMode="auto">
            <a:xfrm>
              <a:off x="4605338" y="1958976"/>
              <a:ext cx="414338" cy="711200"/>
            </a:xfrm>
            <a:custGeom>
              <a:avLst/>
              <a:gdLst>
                <a:gd name="T0" fmla="*/ 0 w 110"/>
                <a:gd name="T1" fmla="*/ 127941 h 189"/>
                <a:gd name="T2" fmla="*/ 339004 w 110"/>
                <a:gd name="T3" fmla="*/ 210726 h 189"/>
                <a:gd name="T4" fmla="*/ 0 w 110"/>
                <a:gd name="T5" fmla="*/ 711200 h 189"/>
                <a:gd name="T6" fmla="*/ 0 w 110"/>
                <a:gd name="T7" fmla="*/ 127941 h 1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0" h="189">
                  <a:moveTo>
                    <a:pt x="0" y="34"/>
                  </a:moveTo>
                  <a:cubicBezTo>
                    <a:pt x="0" y="34"/>
                    <a:pt x="69" y="0"/>
                    <a:pt x="90" y="56"/>
                  </a:cubicBezTo>
                  <a:cubicBezTo>
                    <a:pt x="110" y="112"/>
                    <a:pt x="0" y="189"/>
                    <a:pt x="0" y="189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7" name="Freeform 18"/>
            <p:cNvSpPr>
              <a:spLocks noChangeArrowheads="1"/>
            </p:cNvSpPr>
            <p:nvPr/>
          </p:nvSpPr>
          <p:spPr bwMode="auto">
            <a:xfrm>
              <a:off x="4437063" y="2789238"/>
              <a:ext cx="555625" cy="673100"/>
            </a:xfrm>
            <a:custGeom>
              <a:avLst/>
              <a:gdLst>
                <a:gd name="T0" fmla="*/ 168940 w 148"/>
                <a:gd name="T1" fmla="*/ 673100 h 179"/>
                <a:gd name="T2" fmla="*/ 540608 w 148"/>
                <a:gd name="T3" fmla="*/ 319628 h 179"/>
                <a:gd name="T4" fmla="*/ 296584 w 148"/>
                <a:gd name="T5" fmla="*/ 15041 h 179"/>
                <a:gd name="T6" fmla="*/ 86347 w 148"/>
                <a:gd name="T7" fmla="*/ 368513 h 179"/>
                <a:gd name="T8" fmla="*/ 168940 w 148"/>
                <a:gd name="T9" fmla="*/ 530207 h 179"/>
                <a:gd name="T10" fmla="*/ 168940 w 148"/>
                <a:gd name="T11" fmla="*/ 673100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" h="179">
                  <a:moveTo>
                    <a:pt x="45" y="179"/>
                  </a:moveTo>
                  <a:cubicBezTo>
                    <a:pt x="45" y="179"/>
                    <a:pt x="148" y="128"/>
                    <a:pt x="144" y="85"/>
                  </a:cubicBezTo>
                  <a:cubicBezTo>
                    <a:pt x="139" y="42"/>
                    <a:pt x="115" y="0"/>
                    <a:pt x="79" y="4"/>
                  </a:cubicBezTo>
                  <a:cubicBezTo>
                    <a:pt x="43" y="9"/>
                    <a:pt x="0" y="56"/>
                    <a:pt x="23" y="98"/>
                  </a:cubicBezTo>
                  <a:cubicBezTo>
                    <a:pt x="45" y="141"/>
                    <a:pt x="45" y="141"/>
                    <a:pt x="45" y="141"/>
                  </a:cubicBezTo>
                  <a:lnTo>
                    <a:pt x="45" y="1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8" name="Freeform 19"/>
            <p:cNvSpPr>
              <a:spLocks noChangeArrowheads="1"/>
            </p:cNvSpPr>
            <p:nvPr/>
          </p:nvSpPr>
          <p:spPr bwMode="auto">
            <a:xfrm>
              <a:off x="4270376" y="3608388"/>
              <a:ext cx="790575" cy="808038"/>
            </a:xfrm>
            <a:custGeom>
              <a:avLst/>
              <a:gdLst>
                <a:gd name="T0" fmla="*/ 335053 w 210"/>
                <a:gd name="T1" fmla="*/ 150333 h 215"/>
                <a:gd name="T2" fmla="*/ 335053 w 210"/>
                <a:gd name="T3" fmla="*/ 75166 h 215"/>
                <a:gd name="T4" fmla="*/ 681400 w 210"/>
                <a:gd name="T5" fmla="*/ 184157 h 215"/>
                <a:gd name="T6" fmla="*/ 655048 w 210"/>
                <a:gd name="T7" fmla="*/ 563747 h 215"/>
                <a:gd name="T8" fmla="*/ 124233 w 210"/>
                <a:gd name="T9" fmla="*/ 665222 h 215"/>
                <a:gd name="T10" fmla="*/ 150586 w 210"/>
                <a:gd name="T11" fmla="*/ 270599 h 215"/>
                <a:gd name="T12" fmla="*/ 335053 w 210"/>
                <a:gd name="T13" fmla="*/ 150333 h 2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0" h="215">
                  <a:moveTo>
                    <a:pt x="89" y="40"/>
                  </a:move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152" y="0"/>
                    <a:pt x="181" y="49"/>
                  </a:cubicBezTo>
                  <a:cubicBezTo>
                    <a:pt x="210" y="99"/>
                    <a:pt x="208" y="121"/>
                    <a:pt x="174" y="150"/>
                  </a:cubicBezTo>
                  <a:cubicBezTo>
                    <a:pt x="141" y="179"/>
                    <a:pt x="67" y="215"/>
                    <a:pt x="33" y="177"/>
                  </a:cubicBezTo>
                  <a:cubicBezTo>
                    <a:pt x="0" y="139"/>
                    <a:pt x="13" y="92"/>
                    <a:pt x="40" y="72"/>
                  </a:cubicBezTo>
                  <a:cubicBezTo>
                    <a:pt x="67" y="52"/>
                    <a:pt x="89" y="40"/>
                    <a:pt x="89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9" name="Freeform 20"/>
            <p:cNvSpPr>
              <a:spLocks noChangeArrowheads="1"/>
            </p:cNvSpPr>
            <p:nvPr/>
          </p:nvSpPr>
          <p:spPr bwMode="auto">
            <a:xfrm>
              <a:off x="4308476" y="4410076"/>
              <a:ext cx="711200" cy="600075"/>
            </a:xfrm>
            <a:custGeom>
              <a:avLst/>
              <a:gdLst>
                <a:gd name="T0" fmla="*/ 289748 w 189"/>
                <a:gd name="T1" fmla="*/ 67508 h 160"/>
                <a:gd name="T2" fmla="*/ 79022 w 189"/>
                <a:gd name="T3" fmla="*/ 371296 h 160"/>
                <a:gd name="T4" fmla="*/ 617126 w 189"/>
                <a:gd name="T5" fmla="*/ 431304 h 160"/>
                <a:gd name="T6" fmla="*/ 602074 w 189"/>
                <a:gd name="T7" fmla="*/ 86261 h 160"/>
                <a:gd name="T8" fmla="*/ 289748 w 189"/>
                <a:gd name="T9" fmla="*/ 67508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9" h="160">
                  <a:moveTo>
                    <a:pt x="77" y="18"/>
                  </a:moveTo>
                  <a:cubicBezTo>
                    <a:pt x="77" y="18"/>
                    <a:pt x="0" y="38"/>
                    <a:pt x="21" y="99"/>
                  </a:cubicBezTo>
                  <a:cubicBezTo>
                    <a:pt x="41" y="160"/>
                    <a:pt x="139" y="153"/>
                    <a:pt x="164" y="115"/>
                  </a:cubicBezTo>
                  <a:cubicBezTo>
                    <a:pt x="189" y="77"/>
                    <a:pt x="177" y="45"/>
                    <a:pt x="160" y="23"/>
                  </a:cubicBezTo>
                  <a:cubicBezTo>
                    <a:pt x="142" y="0"/>
                    <a:pt x="77" y="18"/>
                    <a:pt x="77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150" name="组合 23"/>
          <p:cNvGrpSpPr/>
          <p:nvPr/>
        </p:nvGrpSpPr>
        <p:grpSpPr bwMode="auto">
          <a:xfrm>
            <a:off x="5840413" y="3062288"/>
            <a:ext cx="5360987" cy="2254250"/>
            <a:chOff x="5840096" y="3000732"/>
            <a:chExt cx="5361303" cy="2254609"/>
          </a:xfrm>
        </p:grpSpPr>
        <p:grpSp>
          <p:nvGrpSpPr>
            <p:cNvPr id="6151" name="组合 24"/>
            <p:cNvGrpSpPr/>
            <p:nvPr/>
          </p:nvGrpSpPr>
          <p:grpSpPr bwMode="auto">
            <a:xfrm>
              <a:off x="7517423" y="3017756"/>
              <a:ext cx="812800" cy="812800"/>
              <a:chOff x="2241487" y="3690077"/>
              <a:chExt cx="812800" cy="812800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2242246" y="3690518"/>
                <a:ext cx="811261" cy="812929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163" name="Freeform 208"/>
              <p:cNvSpPr>
                <a:spLocks noEditPoints="1" noChangeArrowheads="1"/>
              </p:cNvSpPr>
              <p:nvPr/>
            </p:nvSpPr>
            <p:spPr bwMode="auto">
              <a:xfrm>
                <a:off x="2477427" y="3890963"/>
                <a:ext cx="338255" cy="388280"/>
              </a:xfrm>
              <a:custGeom>
                <a:avLst/>
                <a:gdLst>
                  <a:gd name="T0" fmla="*/ 291275 w 252"/>
                  <a:gd name="T1" fmla="*/ 275032 h 288"/>
                  <a:gd name="T2" fmla="*/ 291275 w 252"/>
                  <a:gd name="T3" fmla="*/ 264246 h 288"/>
                  <a:gd name="T4" fmla="*/ 291275 w 252"/>
                  <a:gd name="T5" fmla="*/ 169873 h 288"/>
                  <a:gd name="T6" fmla="*/ 209396 w 252"/>
                  <a:gd name="T7" fmla="*/ 53928 h 288"/>
                  <a:gd name="T8" fmla="*/ 212081 w 252"/>
                  <a:gd name="T9" fmla="*/ 43142 h 288"/>
                  <a:gd name="T10" fmla="*/ 169128 w 252"/>
                  <a:gd name="T11" fmla="*/ 0 h 288"/>
                  <a:gd name="T12" fmla="*/ 126174 w 252"/>
                  <a:gd name="T13" fmla="*/ 43142 h 288"/>
                  <a:gd name="T14" fmla="*/ 128859 w 252"/>
                  <a:gd name="T15" fmla="*/ 53928 h 288"/>
                  <a:gd name="T16" fmla="*/ 46980 w 252"/>
                  <a:gd name="T17" fmla="*/ 169873 h 288"/>
                  <a:gd name="T18" fmla="*/ 46980 w 252"/>
                  <a:gd name="T19" fmla="*/ 264246 h 288"/>
                  <a:gd name="T20" fmla="*/ 46980 w 252"/>
                  <a:gd name="T21" fmla="*/ 275032 h 288"/>
                  <a:gd name="T22" fmla="*/ 0 w 252"/>
                  <a:gd name="T23" fmla="*/ 320870 h 288"/>
                  <a:gd name="T24" fmla="*/ 18792 w 252"/>
                  <a:gd name="T25" fmla="*/ 339745 h 288"/>
                  <a:gd name="T26" fmla="*/ 127517 w 252"/>
                  <a:gd name="T27" fmla="*/ 339745 h 288"/>
                  <a:gd name="T28" fmla="*/ 126174 w 252"/>
                  <a:gd name="T29" fmla="*/ 345138 h 288"/>
                  <a:gd name="T30" fmla="*/ 169128 w 252"/>
                  <a:gd name="T31" fmla="*/ 388280 h 288"/>
                  <a:gd name="T32" fmla="*/ 212081 w 252"/>
                  <a:gd name="T33" fmla="*/ 345138 h 288"/>
                  <a:gd name="T34" fmla="*/ 210738 w 252"/>
                  <a:gd name="T35" fmla="*/ 339745 h 288"/>
                  <a:gd name="T36" fmla="*/ 319463 w 252"/>
                  <a:gd name="T37" fmla="*/ 339745 h 288"/>
                  <a:gd name="T38" fmla="*/ 338255 w 252"/>
                  <a:gd name="T39" fmla="*/ 320870 h 288"/>
                  <a:gd name="T40" fmla="*/ 291275 w 252"/>
                  <a:gd name="T41" fmla="*/ 275032 h 288"/>
                  <a:gd name="T42" fmla="*/ 144966 w 252"/>
                  <a:gd name="T43" fmla="*/ 43142 h 288"/>
                  <a:gd name="T44" fmla="*/ 169128 w 252"/>
                  <a:gd name="T45" fmla="*/ 18875 h 288"/>
                  <a:gd name="T46" fmla="*/ 193289 w 252"/>
                  <a:gd name="T47" fmla="*/ 43142 h 288"/>
                  <a:gd name="T48" fmla="*/ 191946 w 252"/>
                  <a:gd name="T49" fmla="*/ 49883 h 288"/>
                  <a:gd name="T50" fmla="*/ 169128 w 252"/>
                  <a:gd name="T51" fmla="*/ 47187 h 288"/>
                  <a:gd name="T52" fmla="*/ 146309 w 252"/>
                  <a:gd name="T53" fmla="*/ 49883 h 288"/>
                  <a:gd name="T54" fmla="*/ 144966 w 252"/>
                  <a:gd name="T55" fmla="*/ 43142 h 28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52" h="288">
                    <a:moveTo>
                      <a:pt x="217" y="204"/>
                    </a:moveTo>
                    <a:cubicBezTo>
                      <a:pt x="217" y="202"/>
                      <a:pt x="217" y="199"/>
                      <a:pt x="217" y="196"/>
                    </a:cubicBezTo>
                    <a:cubicBezTo>
                      <a:pt x="217" y="126"/>
                      <a:pt x="217" y="126"/>
                      <a:pt x="217" y="126"/>
                    </a:cubicBezTo>
                    <a:cubicBezTo>
                      <a:pt x="217" y="86"/>
                      <a:pt x="192" y="53"/>
                      <a:pt x="156" y="40"/>
                    </a:cubicBezTo>
                    <a:cubicBezTo>
                      <a:pt x="157" y="37"/>
                      <a:pt x="158" y="35"/>
                      <a:pt x="158" y="32"/>
                    </a:cubicBezTo>
                    <a:cubicBezTo>
                      <a:pt x="158" y="14"/>
                      <a:pt x="143" y="0"/>
                      <a:pt x="126" y="0"/>
                    </a:cubicBezTo>
                    <a:cubicBezTo>
                      <a:pt x="109" y="0"/>
                      <a:pt x="94" y="14"/>
                      <a:pt x="94" y="32"/>
                    </a:cubicBezTo>
                    <a:cubicBezTo>
                      <a:pt x="94" y="35"/>
                      <a:pt x="95" y="37"/>
                      <a:pt x="96" y="40"/>
                    </a:cubicBezTo>
                    <a:cubicBezTo>
                      <a:pt x="60" y="53"/>
                      <a:pt x="35" y="86"/>
                      <a:pt x="35" y="126"/>
                    </a:cubicBezTo>
                    <a:cubicBezTo>
                      <a:pt x="35" y="196"/>
                      <a:pt x="35" y="196"/>
                      <a:pt x="35" y="196"/>
                    </a:cubicBezTo>
                    <a:cubicBezTo>
                      <a:pt x="35" y="199"/>
                      <a:pt x="35" y="202"/>
                      <a:pt x="35" y="20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46"/>
                      <a:pt x="6" y="252"/>
                      <a:pt x="14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95" y="254"/>
                      <a:pt x="94" y="255"/>
                      <a:pt x="94" y="256"/>
                    </a:cubicBezTo>
                    <a:cubicBezTo>
                      <a:pt x="94" y="274"/>
                      <a:pt x="109" y="288"/>
                      <a:pt x="126" y="288"/>
                    </a:cubicBezTo>
                    <a:cubicBezTo>
                      <a:pt x="143" y="288"/>
                      <a:pt x="158" y="274"/>
                      <a:pt x="158" y="256"/>
                    </a:cubicBezTo>
                    <a:cubicBezTo>
                      <a:pt x="158" y="255"/>
                      <a:pt x="157" y="254"/>
                      <a:pt x="157" y="252"/>
                    </a:cubicBezTo>
                    <a:cubicBezTo>
                      <a:pt x="238" y="252"/>
                      <a:pt x="238" y="252"/>
                      <a:pt x="238" y="252"/>
                    </a:cubicBezTo>
                    <a:cubicBezTo>
                      <a:pt x="246" y="252"/>
                      <a:pt x="252" y="246"/>
                      <a:pt x="252" y="238"/>
                    </a:cubicBezTo>
                    <a:lnTo>
                      <a:pt x="217" y="204"/>
                    </a:lnTo>
                    <a:close/>
                    <a:moveTo>
                      <a:pt x="108" y="32"/>
                    </a:moveTo>
                    <a:cubicBezTo>
                      <a:pt x="108" y="22"/>
                      <a:pt x="116" y="14"/>
                      <a:pt x="126" y="14"/>
                    </a:cubicBezTo>
                    <a:cubicBezTo>
                      <a:pt x="136" y="14"/>
                      <a:pt x="144" y="22"/>
                      <a:pt x="144" y="32"/>
                    </a:cubicBezTo>
                    <a:cubicBezTo>
                      <a:pt x="144" y="33"/>
                      <a:pt x="143" y="35"/>
                      <a:pt x="143" y="37"/>
                    </a:cubicBezTo>
                    <a:cubicBezTo>
                      <a:pt x="137" y="36"/>
                      <a:pt x="132" y="35"/>
                      <a:pt x="126" y="35"/>
                    </a:cubicBezTo>
                    <a:cubicBezTo>
                      <a:pt x="120" y="35"/>
                      <a:pt x="115" y="36"/>
                      <a:pt x="109" y="37"/>
                    </a:cubicBezTo>
                    <a:cubicBezTo>
                      <a:pt x="109" y="35"/>
                      <a:pt x="108" y="33"/>
                      <a:pt x="108" y="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152" name="组合 25"/>
            <p:cNvGrpSpPr/>
            <p:nvPr/>
          </p:nvGrpSpPr>
          <p:grpSpPr bwMode="auto">
            <a:xfrm>
              <a:off x="6311449" y="3011883"/>
              <a:ext cx="812800" cy="812800"/>
              <a:chOff x="1101314" y="3694128"/>
              <a:chExt cx="812800" cy="812800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1101476" y="3694091"/>
                <a:ext cx="812848" cy="812929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161" name="Freeform 251"/>
              <p:cNvSpPr>
                <a:spLocks noEditPoints="1" noChangeArrowheads="1"/>
              </p:cNvSpPr>
              <p:nvPr/>
            </p:nvSpPr>
            <p:spPr bwMode="auto">
              <a:xfrm>
                <a:off x="1308199" y="3948434"/>
                <a:ext cx="365962" cy="342420"/>
              </a:xfrm>
              <a:custGeom>
                <a:avLst/>
                <a:gdLst>
                  <a:gd name="T0" fmla="*/ 323408 w 301"/>
                  <a:gd name="T1" fmla="*/ 233137 h 282"/>
                  <a:gd name="T2" fmla="*/ 284502 w 301"/>
                  <a:gd name="T3" fmla="*/ 83784 h 282"/>
                  <a:gd name="T4" fmla="*/ 98481 w 301"/>
                  <a:gd name="T5" fmla="*/ 43713 h 282"/>
                  <a:gd name="T6" fmla="*/ 38906 w 301"/>
                  <a:gd name="T7" fmla="*/ 3643 h 282"/>
                  <a:gd name="T8" fmla="*/ 14590 w 301"/>
                  <a:gd name="T9" fmla="*/ 15785 h 282"/>
                  <a:gd name="T10" fmla="*/ 74165 w 301"/>
                  <a:gd name="T11" fmla="*/ 69213 h 282"/>
                  <a:gd name="T12" fmla="*/ 160488 w 301"/>
                  <a:gd name="T13" fmla="*/ 302350 h 282"/>
                  <a:gd name="T14" fmla="*/ 365962 w 301"/>
                  <a:gd name="T15" fmla="*/ 315706 h 282"/>
                  <a:gd name="T16" fmla="*/ 323408 w 301"/>
                  <a:gd name="T17" fmla="*/ 233137 h 282"/>
                  <a:gd name="T18" fmla="*/ 294229 w 301"/>
                  <a:gd name="T19" fmla="*/ 281707 h 282"/>
                  <a:gd name="T20" fmla="*/ 291797 w 301"/>
                  <a:gd name="T21" fmla="*/ 282921 h 282"/>
                  <a:gd name="T22" fmla="*/ 289365 w 301"/>
                  <a:gd name="T23" fmla="*/ 281707 h 282"/>
                  <a:gd name="T24" fmla="*/ 193315 w 301"/>
                  <a:gd name="T25" fmla="*/ 167567 h 282"/>
                  <a:gd name="T26" fmla="*/ 128877 w 301"/>
                  <a:gd name="T27" fmla="*/ 91069 h 282"/>
                  <a:gd name="T28" fmla="*/ 128877 w 301"/>
                  <a:gd name="T29" fmla="*/ 86212 h 282"/>
                  <a:gd name="T30" fmla="*/ 132524 w 301"/>
                  <a:gd name="T31" fmla="*/ 86212 h 282"/>
                  <a:gd name="T32" fmla="*/ 216416 w 301"/>
                  <a:gd name="T33" fmla="*/ 148139 h 282"/>
                  <a:gd name="T34" fmla="*/ 295444 w 301"/>
                  <a:gd name="T35" fmla="*/ 278064 h 282"/>
                  <a:gd name="T36" fmla="*/ 294229 w 301"/>
                  <a:gd name="T37" fmla="*/ 281707 h 28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01" h="282">
                    <a:moveTo>
                      <a:pt x="266" y="192"/>
                    </a:moveTo>
                    <a:cubicBezTo>
                      <a:pt x="268" y="152"/>
                      <a:pt x="252" y="95"/>
                      <a:pt x="234" y="69"/>
                    </a:cubicBezTo>
                    <a:cubicBezTo>
                      <a:pt x="197" y="16"/>
                      <a:pt x="116" y="0"/>
                      <a:pt x="81" y="36"/>
                    </a:cubicBezTo>
                    <a:cubicBezTo>
                      <a:pt x="74" y="43"/>
                      <a:pt x="32" y="3"/>
                      <a:pt x="32" y="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61" y="57"/>
                      <a:pt x="61" y="57"/>
                      <a:pt x="61" y="57"/>
                    </a:cubicBezTo>
                    <a:cubicBezTo>
                      <a:pt x="61" y="57"/>
                      <a:pt x="0" y="152"/>
                      <a:pt x="132" y="249"/>
                    </a:cubicBezTo>
                    <a:cubicBezTo>
                      <a:pt x="177" y="282"/>
                      <a:pt x="241" y="269"/>
                      <a:pt x="301" y="260"/>
                    </a:cubicBezTo>
                    <a:cubicBezTo>
                      <a:pt x="301" y="260"/>
                      <a:pt x="265" y="248"/>
                      <a:pt x="266" y="192"/>
                    </a:cubicBezTo>
                    <a:close/>
                    <a:moveTo>
                      <a:pt x="242" y="232"/>
                    </a:moveTo>
                    <a:cubicBezTo>
                      <a:pt x="241" y="233"/>
                      <a:pt x="241" y="233"/>
                      <a:pt x="240" y="233"/>
                    </a:cubicBezTo>
                    <a:cubicBezTo>
                      <a:pt x="240" y="233"/>
                      <a:pt x="239" y="232"/>
                      <a:pt x="238" y="232"/>
                    </a:cubicBezTo>
                    <a:cubicBezTo>
                      <a:pt x="238" y="232"/>
                      <a:pt x="198" y="182"/>
                      <a:pt x="159" y="138"/>
                    </a:cubicBezTo>
                    <a:cubicBezTo>
                      <a:pt x="115" y="89"/>
                      <a:pt x="106" y="75"/>
                      <a:pt x="106" y="75"/>
                    </a:cubicBezTo>
                    <a:cubicBezTo>
                      <a:pt x="105" y="74"/>
                      <a:pt x="105" y="72"/>
                      <a:pt x="106" y="71"/>
                    </a:cubicBezTo>
                    <a:cubicBezTo>
                      <a:pt x="107" y="71"/>
                      <a:pt x="108" y="70"/>
                      <a:pt x="109" y="71"/>
                    </a:cubicBezTo>
                    <a:cubicBezTo>
                      <a:pt x="109" y="71"/>
                      <a:pt x="144" y="87"/>
                      <a:pt x="178" y="122"/>
                    </a:cubicBezTo>
                    <a:cubicBezTo>
                      <a:pt x="210" y="156"/>
                      <a:pt x="243" y="229"/>
                      <a:pt x="243" y="229"/>
                    </a:cubicBezTo>
                    <a:cubicBezTo>
                      <a:pt x="243" y="230"/>
                      <a:pt x="243" y="232"/>
                      <a:pt x="242" y="2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153" name="组合 26"/>
            <p:cNvGrpSpPr/>
            <p:nvPr/>
          </p:nvGrpSpPr>
          <p:grpSpPr bwMode="auto">
            <a:xfrm>
              <a:off x="8723397" y="3017756"/>
              <a:ext cx="812800" cy="812800"/>
              <a:chOff x="3378996" y="3690077"/>
              <a:chExt cx="812800" cy="812800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3378765" y="3690518"/>
                <a:ext cx="812848" cy="812929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159" name="Freeform 367"/>
              <p:cNvSpPr>
                <a:spLocks noEditPoints="1" noChangeArrowheads="1"/>
              </p:cNvSpPr>
              <p:nvPr/>
            </p:nvSpPr>
            <p:spPr bwMode="auto">
              <a:xfrm>
                <a:off x="3626404" y="3890963"/>
                <a:ext cx="359072" cy="382541"/>
              </a:xfrm>
              <a:custGeom>
                <a:avLst/>
                <a:gdLst>
                  <a:gd name="T0" fmla="*/ 335045 w 269"/>
                  <a:gd name="T1" fmla="*/ 255027 h 288"/>
                  <a:gd name="T2" fmla="*/ 312353 w 269"/>
                  <a:gd name="T3" fmla="*/ 277608 h 288"/>
                  <a:gd name="T4" fmla="*/ 312353 w 269"/>
                  <a:gd name="T5" fmla="*/ 280264 h 288"/>
                  <a:gd name="T6" fmla="*/ 268303 w 269"/>
                  <a:gd name="T7" fmla="*/ 309486 h 288"/>
                  <a:gd name="T8" fmla="*/ 213574 w 269"/>
                  <a:gd name="T9" fmla="*/ 318784 h 288"/>
                  <a:gd name="T10" fmla="*/ 197556 w 269"/>
                  <a:gd name="T11" fmla="*/ 248386 h 288"/>
                  <a:gd name="T12" fmla="*/ 194887 w 269"/>
                  <a:gd name="T13" fmla="*/ 160720 h 288"/>
                  <a:gd name="T14" fmla="*/ 257624 w 269"/>
                  <a:gd name="T15" fmla="*/ 160720 h 288"/>
                  <a:gd name="T16" fmla="*/ 281651 w 269"/>
                  <a:gd name="T17" fmla="*/ 155407 h 288"/>
                  <a:gd name="T18" fmla="*/ 296335 w 269"/>
                  <a:gd name="T19" fmla="*/ 163377 h 288"/>
                  <a:gd name="T20" fmla="*/ 315022 w 269"/>
                  <a:gd name="T21" fmla="*/ 144781 h 288"/>
                  <a:gd name="T22" fmla="*/ 296335 w 269"/>
                  <a:gd name="T23" fmla="*/ 126185 h 288"/>
                  <a:gd name="T24" fmla="*/ 280316 w 269"/>
                  <a:gd name="T25" fmla="*/ 134155 h 288"/>
                  <a:gd name="T26" fmla="*/ 193552 w 269"/>
                  <a:gd name="T27" fmla="*/ 134155 h 288"/>
                  <a:gd name="T28" fmla="*/ 192217 w 269"/>
                  <a:gd name="T29" fmla="*/ 90322 h 288"/>
                  <a:gd name="T30" fmla="*/ 225588 w 269"/>
                  <a:gd name="T31" fmla="*/ 46489 h 288"/>
                  <a:gd name="T32" fmla="*/ 178869 w 269"/>
                  <a:gd name="T33" fmla="*/ 0 h 288"/>
                  <a:gd name="T34" fmla="*/ 132149 w 269"/>
                  <a:gd name="T35" fmla="*/ 46489 h 288"/>
                  <a:gd name="T36" fmla="*/ 165520 w 269"/>
                  <a:gd name="T37" fmla="*/ 90322 h 288"/>
                  <a:gd name="T38" fmla="*/ 164185 w 269"/>
                  <a:gd name="T39" fmla="*/ 134155 h 288"/>
                  <a:gd name="T40" fmla="*/ 77421 w 269"/>
                  <a:gd name="T41" fmla="*/ 134155 h 288"/>
                  <a:gd name="T42" fmla="*/ 61403 w 269"/>
                  <a:gd name="T43" fmla="*/ 126185 h 288"/>
                  <a:gd name="T44" fmla="*/ 42715 w 269"/>
                  <a:gd name="T45" fmla="*/ 144781 h 288"/>
                  <a:gd name="T46" fmla="*/ 61403 w 269"/>
                  <a:gd name="T47" fmla="*/ 163377 h 288"/>
                  <a:gd name="T48" fmla="*/ 76086 w 269"/>
                  <a:gd name="T49" fmla="*/ 155407 h 288"/>
                  <a:gd name="T50" fmla="*/ 101448 w 269"/>
                  <a:gd name="T51" fmla="*/ 160720 h 288"/>
                  <a:gd name="T52" fmla="*/ 162850 w 269"/>
                  <a:gd name="T53" fmla="*/ 160720 h 288"/>
                  <a:gd name="T54" fmla="*/ 160181 w 269"/>
                  <a:gd name="T55" fmla="*/ 248386 h 288"/>
                  <a:gd name="T56" fmla="*/ 145498 w 269"/>
                  <a:gd name="T57" fmla="*/ 317456 h 288"/>
                  <a:gd name="T58" fmla="*/ 78756 w 269"/>
                  <a:gd name="T59" fmla="*/ 301517 h 288"/>
                  <a:gd name="T60" fmla="*/ 45385 w 269"/>
                  <a:gd name="T61" fmla="*/ 281593 h 288"/>
                  <a:gd name="T62" fmla="*/ 46719 w 269"/>
                  <a:gd name="T63" fmla="*/ 277608 h 288"/>
                  <a:gd name="T64" fmla="*/ 22692 w 269"/>
                  <a:gd name="T65" fmla="*/ 255027 h 288"/>
                  <a:gd name="T66" fmla="*/ 0 w 269"/>
                  <a:gd name="T67" fmla="*/ 277608 h 288"/>
                  <a:gd name="T68" fmla="*/ 22692 w 269"/>
                  <a:gd name="T69" fmla="*/ 301517 h 288"/>
                  <a:gd name="T70" fmla="*/ 28032 w 269"/>
                  <a:gd name="T71" fmla="*/ 300188 h 288"/>
                  <a:gd name="T72" fmla="*/ 64072 w 269"/>
                  <a:gd name="T73" fmla="*/ 328082 h 288"/>
                  <a:gd name="T74" fmla="*/ 136154 w 269"/>
                  <a:gd name="T75" fmla="*/ 362617 h 288"/>
                  <a:gd name="T76" fmla="*/ 180203 w 269"/>
                  <a:gd name="T77" fmla="*/ 382541 h 288"/>
                  <a:gd name="T78" fmla="*/ 221583 w 269"/>
                  <a:gd name="T79" fmla="*/ 362617 h 288"/>
                  <a:gd name="T80" fmla="*/ 293665 w 269"/>
                  <a:gd name="T81" fmla="*/ 328082 h 288"/>
                  <a:gd name="T82" fmla="*/ 329706 w 269"/>
                  <a:gd name="T83" fmla="*/ 300188 h 288"/>
                  <a:gd name="T84" fmla="*/ 335045 w 269"/>
                  <a:gd name="T85" fmla="*/ 301517 h 288"/>
                  <a:gd name="T86" fmla="*/ 359072 w 269"/>
                  <a:gd name="T87" fmla="*/ 277608 h 288"/>
                  <a:gd name="T88" fmla="*/ 335045 w 269"/>
                  <a:gd name="T89" fmla="*/ 255027 h 288"/>
                  <a:gd name="T90" fmla="*/ 153507 w 269"/>
                  <a:gd name="T91" fmla="*/ 46489 h 288"/>
                  <a:gd name="T92" fmla="*/ 178869 w 269"/>
                  <a:gd name="T93" fmla="*/ 21252 h 288"/>
                  <a:gd name="T94" fmla="*/ 202896 w 269"/>
                  <a:gd name="T95" fmla="*/ 46489 h 288"/>
                  <a:gd name="T96" fmla="*/ 178869 w 269"/>
                  <a:gd name="T97" fmla="*/ 70398 h 288"/>
                  <a:gd name="T98" fmla="*/ 153507 w 269"/>
                  <a:gd name="T99" fmla="*/ 46489 h 28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69" h="288">
                    <a:moveTo>
                      <a:pt x="251" y="192"/>
                    </a:moveTo>
                    <a:cubicBezTo>
                      <a:pt x="241" y="192"/>
                      <a:pt x="234" y="200"/>
                      <a:pt x="234" y="209"/>
                    </a:cubicBezTo>
                    <a:cubicBezTo>
                      <a:pt x="234" y="210"/>
                      <a:pt x="234" y="211"/>
                      <a:pt x="234" y="211"/>
                    </a:cubicBezTo>
                    <a:cubicBezTo>
                      <a:pt x="226" y="217"/>
                      <a:pt x="215" y="224"/>
                      <a:pt x="201" y="233"/>
                    </a:cubicBezTo>
                    <a:cubicBezTo>
                      <a:pt x="189" y="240"/>
                      <a:pt x="174" y="241"/>
                      <a:pt x="160" y="240"/>
                    </a:cubicBezTo>
                    <a:cubicBezTo>
                      <a:pt x="148" y="187"/>
                      <a:pt x="148" y="187"/>
                      <a:pt x="148" y="187"/>
                    </a:cubicBezTo>
                    <a:cubicBezTo>
                      <a:pt x="148" y="187"/>
                      <a:pt x="147" y="153"/>
                      <a:pt x="146" y="121"/>
                    </a:cubicBezTo>
                    <a:cubicBezTo>
                      <a:pt x="193" y="121"/>
                      <a:pt x="193" y="121"/>
                      <a:pt x="193" y="121"/>
                    </a:cubicBezTo>
                    <a:cubicBezTo>
                      <a:pt x="211" y="117"/>
                      <a:pt x="211" y="117"/>
                      <a:pt x="211" y="117"/>
                    </a:cubicBezTo>
                    <a:cubicBezTo>
                      <a:pt x="213" y="120"/>
                      <a:pt x="217" y="123"/>
                      <a:pt x="222" y="123"/>
                    </a:cubicBezTo>
                    <a:cubicBezTo>
                      <a:pt x="230" y="123"/>
                      <a:pt x="236" y="116"/>
                      <a:pt x="236" y="109"/>
                    </a:cubicBezTo>
                    <a:cubicBezTo>
                      <a:pt x="236" y="101"/>
                      <a:pt x="230" y="95"/>
                      <a:pt x="222" y="95"/>
                    </a:cubicBezTo>
                    <a:cubicBezTo>
                      <a:pt x="217" y="95"/>
                      <a:pt x="213" y="97"/>
                      <a:pt x="210" y="101"/>
                    </a:cubicBezTo>
                    <a:cubicBezTo>
                      <a:pt x="145" y="101"/>
                      <a:pt x="145" y="101"/>
                      <a:pt x="145" y="101"/>
                    </a:cubicBezTo>
                    <a:cubicBezTo>
                      <a:pt x="145" y="87"/>
                      <a:pt x="144" y="75"/>
                      <a:pt x="144" y="68"/>
                    </a:cubicBezTo>
                    <a:cubicBezTo>
                      <a:pt x="158" y="63"/>
                      <a:pt x="169" y="50"/>
                      <a:pt x="169" y="35"/>
                    </a:cubicBezTo>
                    <a:cubicBezTo>
                      <a:pt x="169" y="16"/>
                      <a:pt x="153" y="0"/>
                      <a:pt x="134" y="0"/>
                    </a:cubicBezTo>
                    <a:cubicBezTo>
                      <a:pt x="115" y="0"/>
                      <a:pt x="99" y="16"/>
                      <a:pt x="99" y="35"/>
                    </a:cubicBezTo>
                    <a:cubicBezTo>
                      <a:pt x="99" y="50"/>
                      <a:pt x="110" y="64"/>
                      <a:pt x="124" y="68"/>
                    </a:cubicBezTo>
                    <a:cubicBezTo>
                      <a:pt x="124" y="75"/>
                      <a:pt x="124" y="87"/>
                      <a:pt x="123" y="101"/>
                    </a:cubicBezTo>
                    <a:cubicBezTo>
                      <a:pt x="58" y="101"/>
                      <a:pt x="58" y="101"/>
                      <a:pt x="58" y="101"/>
                    </a:cubicBezTo>
                    <a:cubicBezTo>
                      <a:pt x="55" y="97"/>
                      <a:pt x="51" y="95"/>
                      <a:pt x="46" y="95"/>
                    </a:cubicBezTo>
                    <a:cubicBezTo>
                      <a:pt x="38" y="95"/>
                      <a:pt x="32" y="101"/>
                      <a:pt x="32" y="109"/>
                    </a:cubicBezTo>
                    <a:cubicBezTo>
                      <a:pt x="32" y="116"/>
                      <a:pt x="38" y="123"/>
                      <a:pt x="46" y="123"/>
                    </a:cubicBezTo>
                    <a:cubicBezTo>
                      <a:pt x="51" y="123"/>
                      <a:pt x="55" y="120"/>
                      <a:pt x="57" y="117"/>
                    </a:cubicBezTo>
                    <a:cubicBezTo>
                      <a:pt x="76" y="121"/>
                      <a:pt x="76" y="121"/>
                      <a:pt x="76" y="121"/>
                    </a:cubicBezTo>
                    <a:cubicBezTo>
                      <a:pt x="122" y="121"/>
                      <a:pt x="122" y="121"/>
                      <a:pt x="122" y="121"/>
                    </a:cubicBezTo>
                    <a:cubicBezTo>
                      <a:pt x="121" y="153"/>
                      <a:pt x="120" y="187"/>
                      <a:pt x="120" y="187"/>
                    </a:cubicBezTo>
                    <a:cubicBezTo>
                      <a:pt x="109" y="239"/>
                      <a:pt x="109" y="239"/>
                      <a:pt x="109" y="239"/>
                    </a:cubicBezTo>
                    <a:cubicBezTo>
                      <a:pt x="91" y="239"/>
                      <a:pt x="73" y="237"/>
                      <a:pt x="59" y="227"/>
                    </a:cubicBezTo>
                    <a:cubicBezTo>
                      <a:pt x="49" y="221"/>
                      <a:pt x="41" y="217"/>
                      <a:pt x="34" y="212"/>
                    </a:cubicBezTo>
                    <a:cubicBezTo>
                      <a:pt x="35" y="211"/>
                      <a:pt x="35" y="210"/>
                      <a:pt x="35" y="209"/>
                    </a:cubicBezTo>
                    <a:cubicBezTo>
                      <a:pt x="35" y="200"/>
                      <a:pt x="27" y="192"/>
                      <a:pt x="17" y="192"/>
                    </a:cubicBezTo>
                    <a:cubicBezTo>
                      <a:pt x="8" y="192"/>
                      <a:pt x="0" y="200"/>
                      <a:pt x="0" y="209"/>
                    </a:cubicBezTo>
                    <a:cubicBezTo>
                      <a:pt x="0" y="219"/>
                      <a:pt x="8" y="227"/>
                      <a:pt x="17" y="227"/>
                    </a:cubicBezTo>
                    <a:cubicBezTo>
                      <a:pt x="19" y="227"/>
                      <a:pt x="20" y="227"/>
                      <a:pt x="21" y="226"/>
                    </a:cubicBezTo>
                    <a:cubicBezTo>
                      <a:pt x="28" y="232"/>
                      <a:pt x="37" y="239"/>
                      <a:pt x="48" y="247"/>
                    </a:cubicBezTo>
                    <a:cubicBezTo>
                      <a:pt x="64" y="257"/>
                      <a:pt x="82" y="267"/>
                      <a:pt x="102" y="273"/>
                    </a:cubicBezTo>
                    <a:cubicBezTo>
                      <a:pt x="105" y="274"/>
                      <a:pt x="128" y="288"/>
                      <a:pt x="135" y="288"/>
                    </a:cubicBezTo>
                    <a:cubicBezTo>
                      <a:pt x="141" y="288"/>
                      <a:pt x="161" y="276"/>
                      <a:pt x="166" y="273"/>
                    </a:cubicBezTo>
                    <a:cubicBezTo>
                      <a:pt x="186" y="267"/>
                      <a:pt x="205" y="257"/>
                      <a:pt x="220" y="247"/>
                    </a:cubicBezTo>
                    <a:cubicBezTo>
                      <a:pt x="231" y="239"/>
                      <a:pt x="241" y="232"/>
                      <a:pt x="247" y="226"/>
                    </a:cubicBezTo>
                    <a:cubicBezTo>
                      <a:pt x="248" y="227"/>
                      <a:pt x="250" y="227"/>
                      <a:pt x="251" y="227"/>
                    </a:cubicBezTo>
                    <a:cubicBezTo>
                      <a:pt x="261" y="227"/>
                      <a:pt x="269" y="219"/>
                      <a:pt x="269" y="209"/>
                    </a:cubicBezTo>
                    <a:cubicBezTo>
                      <a:pt x="269" y="200"/>
                      <a:pt x="261" y="192"/>
                      <a:pt x="251" y="192"/>
                    </a:cubicBezTo>
                    <a:close/>
                    <a:moveTo>
                      <a:pt x="115" y="35"/>
                    </a:moveTo>
                    <a:cubicBezTo>
                      <a:pt x="115" y="25"/>
                      <a:pt x="124" y="16"/>
                      <a:pt x="134" y="16"/>
                    </a:cubicBezTo>
                    <a:cubicBezTo>
                      <a:pt x="144" y="16"/>
                      <a:pt x="152" y="25"/>
                      <a:pt x="152" y="35"/>
                    </a:cubicBezTo>
                    <a:cubicBezTo>
                      <a:pt x="152" y="45"/>
                      <a:pt x="144" y="53"/>
                      <a:pt x="134" y="53"/>
                    </a:cubicBezTo>
                    <a:cubicBezTo>
                      <a:pt x="124" y="53"/>
                      <a:pt x="115" y="45"/>
                      <a:pt x="115" y="3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154" name="组合 27"/>
            <p:cNvGrpSpPr/>
            <p:nvPr/>
          </p:nvGrpSpPr>
          <p:grpSpPr bwMode="auto">
            <a:xfrm>
              <a:off x="9929371" y="3000732"/>
              <a:ext cx="812800" cy="812800"/>
              <a:chOff x="10041131" y="2768600"/>
              <a:chExt cx="812800" cy="812800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10041497" y="2768600"/>
                <a:ext cx="812848" cy="812929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10344366" y="3020826"/>
                <a:ext cx="246970" cy="362083"/>
                <a:chOff x="3332163" y="4791075"/>
                <a:chExt cx="187325" cy="274637"/>
              </a:xfrm>
              <a:solidFill>
                <a:schemeClr val="bg1"/>
              </a:solidFill>
            </p:grpSpPr>
            <p:sp>
              <p:nvSpPr>
                <p:cNvPr id="32" name="Freeform 115"/>
                <p:cNvSpPr/>
                <p:nvPr/>
              </p:nvSpPr>
              <p:spPr bwMode="auto">
                <a:xfrm>
                  <a:off x="3332163" y="4791075"/>
                  <a:ext cx="106363" cy="274637"/>
                </a:xfrm>
                <a:custGeom>
                  <a:avLst/>
                  <a:gdLst>
                    <a:gd name="T0" fmla="*/ 82 w 111"/>
                    <a:gd name="T1" fmla="*/ 184 h 288"/>
                    <a:gd name="T2" fmla="*/ 79 w 111"/>
                    <a:gd name="T3" fmla="*/ 182 h 288"/>
                    <a:gd name="T4" fmla="*/ 79 w 111"/>
                    <a:gd name="T5" fmla="*/ 24 h 288"/>
                    <a:gd name="T6" fmla="*/ 55 w 111"/>
                    <a:gd name="T7" fmla="*/ 0 h 288"/>
                    <a:gd name="T8" fmla="*/ 31 w 111"/>
                    <a:gd name="T9" fmla="*/ 24 h 288"/>
                    <a:gd name="T10" fmla="*/ 31 w 111"/>
                    <a:gd name="T11" fmla="*/ 182 h 288"/>
                    <a:gd name="T12" fmla="*/ 28 w 111"/>
                    <a:gd name="T13" fmla="*/ 184 h 288"/>
                    <a:gd name="T14" fmla="*/ 0 w 111"/>
                    <a:gd name="T15" fmla="*/ 232 h 288"/>
                    <a:gd name="T16" fmla="*/ 55 w 111"/>
                    <a:gd name="T17" fmla="*/ 288 h 288"/>
                    <a:gd name="T18" fmla="*/ 110 w 111"/>
                    <a:gd name="T19" fmla="*/ 232 h 288"/>
                    <a:gd name="T20" fmla="*/ 82 w 111"/>
                    <a:gd name="T21" fmla="*/ 184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1" h="288">
                      <a:moveTo>
                        <a:pt x="82" y="184"/>
                      </a:moveTo>
                      <a:cubicBezTo>
                        <a:pt x="79" y="182"/>
                        <a:pt x="79" y="182"/>
                        <a:pt x="79" y="182"/>
                      </a:cubicBezTo>
                      <a:cubicBezTo>
                        <a:pt x="79" y="24"/>
                        <a:pt x="79" y="24"/>
                        <a:pt x="79" y="24"/>
                      </a:cubicBezTo>
                      <a:cubicBezTo>
                        <a:pt x="79" y="11"/>
                        <a:pt x="68" y="0"/>
                        <a:pt x="55" y="0"/>
                      </a:cubicBezTo>
                      <a:cubicBezTo>
                        <a:pt x="42" y="0"/>
                        <a:pt x="31" y="11"/>
                        <a:pt x="31" y="24"/>
                      </a:cubicBezTo>
                      <a:cubicBezTo>
                        <a:pt x="31" y="182"/>
                        <a:pt x="31" y="182"/>
                        <a:pt x="31" y="182"/>
                      </a:cubicBezTo>
                      <a:cubicBezTo>
                        <a:pt x="28" y="184"/>
                        <a:pt x="28" y="184"/>
                        <a:pt x="28" y="184"/>
                      </a:cubicBezTo>
                      <a:cubicBezTo>
                        <a:pt x="11" y="193"/>
                        <a:pt x="0" y="211"/>
                        <a:pt x="0" y="232"/>
                      </a:cubicBezTo>
                      <a:cubicBezTo>
                        <a:pt x="0" y="263"/>
                        <a:pt x="25" y="287"/>
                        <a:pt x="55" y="288"/>
                      </a:cubicBezTo>
                      <a:cubicBezTo>
                        <a:pt x="86" y="287"/>
                        <a:pt x="110" y="263"/>
                        <a:pt x="110" y="232"/>
                      </a:cubicBezTo>
                      <a:cubicBezTo>
                        <a:pt x="111" y="211"/>
                        <a:pt x="99" y="193"/>
                        <a:pt x="82" y="1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33" name="Freeform 116"/>
                <p:cNvSpPr/>
                <p:nvPr/>
              </p:nvSpPr>
              <p:spPr bwMode="auto">
                <a:xfrm>
                  <a:off x="3443288" y="4816475"/>
                  <a:ext cx="76200" cy="15875"/>
                </a:xfrm>
                <a:custGeom>
                  <a:avLst/>
                  <a:gdLst>
                    <a:gd name="T0" fmla="*/ 8 w 79"/>
                    <a:gd name="T1" fmla="*/ 16 h 16"/>
                    <a:gd name="T2" fmla="*/ 71 w 79"/>
                    <a:gd name="T3" fmla="*/ 16 h 16"/>
                    <a:gd name="T4" fmla="*/ 79 w 79"/>
                    <a:gd name="T5" fmla="*/ 8 h 16"/>
                    <a:gd name="T6" fmla="*/ 71 w 79"/>
                    <a:gd name="T7" fmla="*/ 0 h 16"/>
                    <a:gd name="T8" fmla="*/ 8 w 79"/>
                    <a:gd name="T9" fmla="*/ 0 h 16"/>
                    <a:gd name="T10" fmla="*/ 0 w 79"/>
                    <a:gd name="T11" fmla="*/ 8 h 16"/>
                    <a:gd name="T12" fmla="*/ 8 w 79"/>
                    <a:gd name="T1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16">
                      <a:moveTo>
                        <a:pt x="8" y="16"/>
                      </a:moveTo>
                      <a:cubicBezTo>
                        <a:pt x="71" y="16"/>
                        <a:pt x="71" y="16"/>
                        <a:pt x="71" y="16"/>
                      </a:cubicBezTo>
                      <a:cubicBezTo>
                        <a:pt x="76" y="16"/>
                        <a:pt x="79" y="12"/>
                        <a:pt x="79" y="8"/>
                      </a:cubicBezTo>
                      <a:cubicBezTo>
                        <a:pt x="79" y="3"/>
                        <a:pt x="76" y="0"/>
                        <a:pt x="71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0"/>
                        <a:pt x="0" y="3"/>
                        <a:pt x="0" y="8"/>
                      </a:cubicBezTo>
                      <a:cubicBezTo>
                        <a:pt x="0" y="12"/>
                        <a:pt x="4" y="16"/>
                        <a:pt x="8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34" name="Freeform 117"/>
                <p:cNvSpPr/>
                <p:nvPr/>
              </p:nvSpPr>
              <p:spPr bwMode="auto">
                <a:xfrm>
                  <a:off x="3443288" y="4859338"/>
                  <a:ext cx="76200" cy="15875"/>
                </a:xfrm>
                <a:custGeom>
                  <a:avLst/>
                  <a:gdLst>
                    <a:gd name="T0" fmla="*/ 71 w 79"/>
                    <a:gd name="T1" fmla="*/ 0 h 16"/>
                    <a:gd name="T2" fmla="*/ 8 w 79"/>
                    <a:gd name="T3" fmla="*/ 0 h 16"/>
                    <a:gd name="T4" fmla="*/ 0 w 79"/>
                    <a:gd name="T5" fmla="*/ 8 h 16"/>
                    <a:gd name="T6" fmla="*/ 8 w 79"/>
                    <a:gd name="T7" fmla="*/ 16 h 16"/>
                    <a:gd name="T8" fmla="*/ 71 w 79"/>
                    <a:gd name="T9" fmla="*/ 16 h 16"/>
                    <a:gd name="T10" fmla="*/ 79 w 79"/>
                    <a:gd name="T11" fmla="*/ 8 h 16"/>
                    <a:gd name="T12" fmla="*/ 71 w 79"/>
                    <a:gd name="T13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16">
                      <a:moveTo>
                        <a:pt x="71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0"/>
                        <a:pt x="0" y="3"/>
                        <a:pt x="0" y="8"/>
                      </a:cubicBezTo>
                      <a:cubicBezTo>
                        <a:pt x="0" y="12"/>
                        <a:pt x="4" y="16"/>
                        <a:pt x="8" y="16"/>
                      </a:cubicBezTo>
                      <a:cubicBezTo>
                        <a:pt x="71" y="16"/>
                        <a:pt x="71" y="16"/>
                        <a:pt x="71" y="16"/>
                      </a:cubicBezTo>
                      <a:cubicBezTo>
                        <a:pt x="76" y="16"/>
                        <a:pt x="79" y="12"/>
                        <a:pt x="79" y="8"/>
                      </a:cubicBezTo>
                      <a:cubicBezTo>
                        <a:pt x="79" y="3"/>
                        <a:pt x="76" y="0"/>
                        <a:pt x="7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35" name="Freeform 118"/>
                <p:cNvSpPr/>
                <p:nvPr/>
              </p:nvSpPr>
              <p:spPr bwMode="auto">
                <a:xfrm>
                  <a:off x="3443288" y="4902200"/>
                  <a:ext cx="76200" cy="14287"/>
                </a:xfrm>
                <a:custGeom>
                  <a:avLst/>
                  <a:gdLst>
                    <a:gd name="T0" fmla="*/ 71 w 79"/>
                    <a:gd name="T1" fmla="*/ 0 h 16"/>
                    <a:gd name="T2" fmla="*/ 8 w 79"/>
                    <a:gd name="T3" fmla="*/ 0 h 16"/>
                    <a:gd name="T4" fmla="*/ 0 w 79"/>
                    <a:gd name="T5" fmla="*/ 8 h 16"/>
                    <a:gd name="T6" fmla="*/ 8 w 79"/>
                    <a:gd name="T7" fmla="*/ 16 h 16"/>
                    <a:gd name="T8" fmla="*/ 71 w 79"/>
                    <a:gd name="T9" fmla="*/ 16 h 16"/>
                    <a:gd name="T10" fmla="*/ 79 w 79"/>
                    <a:gd name="T11" fmla="*/ 8 h 16"/>
                    <a:gd name="T12" fmla="*/ 71 w 79"/>
                    <a:gd name="T13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16">
                      <a:moveTo>
                        <a:pt x="71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0"/>
                        <a:pt x="0" y="4"/>
                        <a:pt x="0" y="8"/>
                      </a:cubicBezTo>
                      <a:cubicBezTo>
                        <a:pt x="0" y="13"/>
                        <a:pt x="4" y="16"/>
                        <a:pt x="8" y="16"/>
                      </a:cubicBezTo>
                      <a:cubicBezTo>
                        <a:pt x="71" y="16"/>
                        <a:pt x="71" y="16"/>
                        <a:pt x="71" y="16"/>
                      </a:cubicBezTo>
                      <a:cubicBezTo>
                        <a:pt x="76" y="16"/>
                        <a:pt x="79" y="13"/>
                        <a:pt x="79" y="8"/>
                      </a:cubicBezTo>
                      <a:cubicBezTo>
                        <a:pt x="79" y="4"/>
                        <a:pt x="76" y="0"/>
                        <a:pt x="7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36" name="Freeform 119"/>
                <p:cNvSpPr/>
                <p:nvPr/>
              </p:nvSpPr>
              <p:spPr bwMode="auto">
                <a:xfrm>
                  <a:off x="3443288" y="4943475"/>
                  <a:ext cx="76200" cy="15875"/>
                </a:xfrm>
                <a:custGeom>
                  <a:avLst/>
                  <a:gdLst>
                    <a:gd name="T0" fmla="*/ 71 w 79"/>
                    <a:gd name="T1" fmla="*/ 0 h 16"/>
                    <a:gd name="T2" fmla="*/ 8 w 79"/>
                    <a:gd name="T3" fmla="*/ 0 h 16"/>
                    <a:gd name="T4" fmla="*/ 0 w 79"/>
                    <a:gd name="T5" fmla="*/ 8 h 16"/>
                    <a:gd name="T6" fmla="*/ 8 w 79"/>
                    <a:gd name="T7" fmla="*/ 16 h 16"/>
                    <a:gd name="T8" fmla="*/ 71 w 79"/>
                    <a:gd name="T9" fmla="*/ 16 h 16"/>
                    <a:gd name="T10" fmla="*/ 79 w 79"/>
                    <a:gd name="T11" fmla="*/ 8 h 16"/>
                    <a:gd name="T12" fmla="*/ 71 w 79"/>
                    <a:gd name="T13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16">
                      <a:moveTo>
                        <a:pt x="71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0"/>
                        <a:pt x="0" y="3"/>
                        <a:pt x="0" y="8"/>
                      </a:cubicBezTo>
                      <a:cubicBezTo>
                        <a:pt x="0" y="12"/>
                        <a:pt x="4" y="16"/>
                        <a:pt x="8" y="16"/>
                      </a:cubicBezTo>
                      <a:cubicBezTo>
                        <a:pt x="71" y="16"/>
                        <a:pt x="71" y="16"/>
                        <a:pt x="71" y="16"/>
                      </a:cubicBezTo>
                      <a:cubicBezTo>
                        <a:pt x="76" y="16"/>
                        <a:pt x="79" y="12"/>
                        <a:pt x="79" y="8"/>
                      </a:cubicBezTo>
                      <a:cubicBezTo>
                        <a:pt x="79" y="3"/>
                        <a:pt x="76" y="0"/>
                        <a:pt x="7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</p:grpSp>
        </p:grpSp>
        <p:sp>
          <p:nvSpPr>
            <p:cNvPr id="6155" name="文本框 28"/>
            <p:cNvSpPr txBox="1">
              <a:spLocks noChangeArrowheads="1"/>
            </p:cNvSpPr>
            <p:nvPr/>
          </p:nvSpPr>
          <p:spPr bwMode="auto">
            <a:xfrm>
              <a:off x="5840096" y="4085790"/>
              <a:ext cx="5361303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让您的每一次亮相都信心澎湃。专业的团队，完善的售后，热情的服务，科学严谨的逻辑，一丝不苟的工作态度，定能使您的发展如虎添翼。</a:t>
              </a:r>
              <a:endPara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流程图: 过程 6"/>
          <p:cNvSpPr/>
          <p:nvPr/>
        </p:nvSpPr>
        <p:spPr>
          <a:xfrm>
            <a:off x="0" y="0"/>
            <a:ext cx="12192000" cy="6858000"/>
          </a:xfrm>
          <a:prstGeom prst="flowChartProcess">
            <a:avLst/>
          </a:prstGeom>
          <a:solidFill>
            <a:srgbClr val="6A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7171" name="图片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357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图片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7538" y="0"/>
            <a:ext cx="2616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9"/>
          <p:cNvPicPr>
            <a:picLocks noChangeAspect="1" noChangeArrowheads="1"/>
          </p:cNvPicPr>
          <p:nvPr/>
        </p:nvPicPr>
        <p:blipFill>
          <a:blip r:embed="rId4" cstate="email"/>
          <a:srcRect l="30614" t="7285" r="11226"/>
          <a:stretch>
            <a:fillRect/>
          </a:stretch>
        </p:blipFill>
        <p:spPr bwMode="auto">
          <a:xfrm>
            <a:off x="4198938" y="777875"/>
            <a:ext cx="1166812" cy="549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35"/>
          <p:cNvSpPr txBox="1">
            <a:spLocks noChangeArrowheads="1"/>
          </p:cNvSpPr>
          <p:nvPr/>
        </p:nvSpPr>
        <p:spPr bwMode="auto">
          <a:xfrm>
            <a:off x="6330950" y="1958975"/>
            <a:ext cx="3725863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  <a:endParaRPr lang="en-US" altLang="zh-CN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</a:pPr>
            <a:endParaRPr lang="en-US" altLang="zh-CN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</a:p>
          <a:p>
            <a:pPr algn="just" eaLnBrk="1" hangingPunct="1">
              <a:lnSpc>
                <a:spcPct val="150000"/>
              </a:lnSpc>
            </a:pPr>
            <a:endParaRPr lang="zh-CN" altLang="en-US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云形 11"/>
          <p:cNvSpPr/>
          <p:nvPr/>
        </p:nvSpPr>
        <p:spPr>
          <a:xfrm>
            <a:off x="10396538" y="254000"/>
            <a:ext cx="1208087" cy="579438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云形 7"/>
          <p:cNvSpPr/>
          <p:nvPr/>
        </p:nvSpPr>
        <p:spPr>
          <a:xfrm>
            <a:off x="7412038" y="158750"/>
            <a:ext cx="585787" cy="352425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DFF0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54"/>
          <p:cNvGrpSpPr/>
          <p:nvPr/>
        </p:nvGrpSpPr>
        <p:grpSpPr bwMode="auto">
          <a:xfrm>
            <a:off x="779463" y="401638"/>
            <a:ext cx="10636250" cy="1835150"/>
            <a:chOff x="852709" y="5009914"/>
            <a:chExt cx="10635290" cy="1835106"/>
          </a:xfrm>
        </p:grpSpPr>
        <p:sp>
          <p:nvSpPr>
            <p:cNvPr id="56" name="矩形 51"/>
            <p:cNvSpPr>
              <a:spLocks noChangeArrowheads="1"/>
            </p:cNvSpPr>
            <p:nvPr/>
          </p:nvSpPr>
          <p:spPr bwMode="auto">
            <a:xfrm>
              <a:off x="852709" y="5009914"/>
              <a:ext cx="10635290" cy="183510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490" name="文本框 56"/>
            <p:cNvSpPr txBox="1">
              <a:spLocks noChangeArrowheads="1"/>
            </p:cNvSpPr>
            <p:nvPr/>
          </p:nvSpPr>
          <p:spPr bwMode="auto">
            <a:xfrm>
              <a:off x="1712626" y="5216411"/>
              <a:ext cx="9492799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8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送可编辑学术图标</a:t>
              </a:r>
            </a:p>
          </p:txBody>
        </p:sp>
      </p:grpSp>
      <p:grpSp>
        <p:nvGrpSpPr>
          <p:cNvPr id="8195" name="组合 2222"/>
          <p:cNvGrpSpPr/>
          <p:nvPr/>
        </p:nvGrpSpPr>
        <p:grpSpPr bwMode="auto">
          <a:xfrm>
            <a:off x="9612313" y="2447925"/>
            <a:ext cx="603250" cy="661988"/>
            <a:chOff x="9612312" y="2447925"/>
            <a:chExt cx="603250" cy="661987"/>
          </a:xfrm>
        </p:grpSpPr>
        <p:sp>
          <p:nvSpPr>
            <p:cNvPr id="8479" name="Freeform 5"/>
            <p:cNvSpPr>
              <a:spLocks noChangeArrowheads="1"/>
            </p:cNvSpPr>
            <p:nvPr/>
          </p:nvSpPr>
          <p:spPr bwMode="auto">
            <a:xfrm>
              <a:off x="10171112" y="2513013"/>
              <a:ext cx="44450" cy="93662"/>
            </a:xfrm>
            <a:custGeom>
              <a:avLst/>
              <a:gdLst>
                <a:gd name="T0" fmla="*/ 0 w 10"/>
                <a:gd name="T1" fmla="*/ 93662 h 21"/>
                <a:gd name="T2" fmla="*/ 0 w 10"/>
                <a:gd name="T3" fmla="*/ 0 h 21"/>
                <a:gd name="T4" fmla="*/ 35560 w 10"/>
                <a:gd name="T5" fmla="*/ 0 h 21"/>
                <a:gd name="T6" fmla="*/ 44450 w 10"/>
                <a:gd name="T7" fmla="*/ 8920 h 21"/>
                <a:gd name="T8" fmla="*/ 44450 w 10"/>
                <a:gd name="T9" fmla="*/ 84742 h 21"/>
                <a:gd name="T10" fmla="*/ 35560 w 10"/>
                <a:gd name="T11" fmla="*/ 93662 h 21"/>
                <a:gd name="T12" fmla="*/ 0 w 10"/>
                <a:gd name="T13" fmla="*/ 93662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21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" y="0"/>
                    <a:pt x="8" y="0"/>
                  </a:cubicBezTo>
                  <a:cubicBezTo>
                    <a:pt x="10" y="0"/>
                    <a:pt x="10" y="2"/>
                    <a:pt x="10" y="2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21"/>
                    <a:pt x="8" y="21"/>
                  </a:cubicBezTo>
                  <a:cubicBezTo>
                    <a:pt x="7" y="21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EE7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80" name="Freeform 6"/>
            <p:cNvSpPr>
              <a:spLocks noChangeArrowheads="1"/>
            </p:cNvSpPr>
            <p:nvPr/>
          </p:nvSpPr>
          <p:spPr bwMode="auto">
            <a:xfrm>
              <a:off x="10171112" y="2619375"/>
              <a:ext cx="44450" cy="96837"/>
            </a:xfrm>
            <a:custGeom>
              <a:avLst/>
              <a:gdLst>
                <a:gd name="T0" fmla="*/ 0 w 10"/>
                <a:gd name="T1" fmla="*/ 96837 h 22"/>
                <a:gd name="T2" fmla="*/ 0 w 10"/>
                <a:gd name="T3" fmla="*/ 0 h 22"/>
                <a:gd name="T4" fmla="*/ 35560 w 10"/>
                <a:gd name="T5" fmla="*/ 0 h 22"/>
                <a:gd name="T6" fmla="*/ 44450 w 10"/>
                <a:gd name="T7" fmla="*/ 13205 h 22"/>
                <a:gd name="T8" fmla="*/ 44450 w 10"/>
                <a:gd name="T9" fmla="*/ 88034 h 22"/>
                <a:gd name="T10" fmla="*/ 35560 w 10"/>
                <a:gd name="T11" fmla="*/ 96837 h 22"/>
                <a:gd name="T12" fmla="*/ 0 w 10"/>
                <a:gd name="T13" fmla="*/ 96837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22">
                  <a:moveTo>
                    <a:pt x="0" y="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" y="0"/>
                    <a:pt x="8" y="0"/>
                  </a:cubicBezTo>
                  <a:cubicBezTo>
                    <a:pt x="10" y="0"/>
                    <a:pt x="10" y="3"/>
                    <a:pt x="10" y="3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2"/>
                    <a:pt x="8" y="22"/>
                  </a:cubicBezTo>
                  <a:cubicBezTo>
                    <a:pt x="7" y="22"/>
                    <a:pt x="0" y="22"/>
                    <a:pt x="0" y="22"/>
                  </a:cubicBezTo>
                  <a:close/>
                </a:path>
              </a:pathLst>
            </a:custGeom>
            <a:solidFill>
              <a:srgbClr val="EE7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81" name="Freeform 7"/>
            <p:cNvSpPr>
              <a:spLocks noChangeArrowheads="1"/>
            </p:cNvSpPr>
            <p:nvPr/>
          </p:nvSpPr>
          <p:spPr bwMode="auto">
            <a:xfrm>
              <a:off x="10171112" y="2730500"/>
              <a:ext cx="44450" cy="96837"/>
            </a:xfrm>
            <a:custGeom>
              <a:avLst/>
              <a:gdLst>
                <a:gd name="T0" fmla="*/ 0 w 10"/>
                <a:gd name="T1" fmla="*/ 96837 h 22"/>
                <a:gd name="T2" fmla="*/ 0 w 10"/>
                <a:gd name="T3" fmla="*/ 0 h 22"/>
                <a:gd name="T4" fmla="*/ 35560 w 10"/>
                <a:gd name="T5" fmla="*/ 0 h 22"/>
                <a:gd name="T6" fmla="*/ 44450 w 10"/>
                <a:gd name="T7" fmla="*/ 13205 h 22"/>
                <a:gd name="T8" fmla="*/ 44450 w 10"/>
                <a:gd name="T9" fmla="*/ 88034 h 22"/>
                <a:gd name="T10" fmla="*/ 35560 w 10"/>
                <a:gd name="T11" fmla="*/ 96837 h 22"/>
                <a:gd name="T12" fmla="*/ 0 w 10"/>
                <a:gd name="T13" fmla="*/ 96837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22">
                  <a:moveTo>
                    <a:pt x="0" y="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" y="0"/>
                    <a:pt x="8" y="0"/>
                  </a:cubicBezTo>
                  <a:cubicBezTo>
                    <a:pt x="10" y="0"/>
                    <a:pt x="10" y="3"/>
                    <a:pt x="10" y="3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2"/>
                    <a:pt x="8" y="22"/>
                  </a:cubicBezTo>
                  <a:cubicBezTo>
                    <a:pt x="7" y="22"/>
                    <a:pt x="0" y="22"/>
                    <a:pt x="0" y="22"/>
                  </a:cubicBezTo>
                  <a:close/>
                </a:path>
              </a:pathLst>
            </a:custGeom>
            <a:solidFill>
              <a:srgbClr val="EE7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82" name="Freeform 8"/>
            <p:cNvSpPr>
              <a:spLocks noChangeArrowheads="1"/>
            </p:cNvSpPr>
            <p:nvPr/>
          </p:nvSpPr>
          <p:spPr bwMode="auto">
            <a:xfrm>
              <a:off x="9656762" y="2447925"/>
              <a:ext cx="514350" cy="661987"/>
            </a:xfrm>
            <a:custGeom>
              <a:avLst/>
              <a:gdLst>
                <a:gd name="T0" fmla="*/ 514350 w 117"/>
                <a:gd name="T1" fmla="*/ 48546 h 150"/>
                <a:gd name="T2" fmla="*/ 465992 w 117"/>
                <a:gd name="T3" fmla="*/ 4413 h 150"/>
                <a:gd name="T4" fmla="*/ 259373 w 117"/>
                <a:gd name="T5" fmla="*/ 4413 h 150"/>
                <a:gd name="T6" fmla="*/ 52754 w 117"/>
                <a:gd name="T7" fmla="*/ 4413 h 150"/>
                <a:gd name="T8" fmla="*/ 4396 w 117"/>
                <a:gd name="T9" fmla="*/ 48546 h 150"/>
                <a:gd name="T10" fmla="*/ 4396 w 117"/>
                <a:gd name="T11" fmla="*/ 48546 h 150"/>
                <a:gd name="T12" fmla="*/ 0 w 117"/>
                <a:gd name="T13" fmla="*/ 613441 h 150"/>
                <a:gd name="T14" fmla="*/ 0 w 117"/>
                <a:gd name="T15" fmla="*/ 613441 h 150"/>
                <a:gd name="T16" fmla="*/ 52754 w 117"/>
                <a:gd name="T17" fmla="*/ 661987 h 150"/>
                <a:gd name="T18" fmla="*/ 259373 w 117"/>
                <a:gd name="T19" fmla="*/ 661987 h 150"/>
                <a:gd name="T20" fmla="*/ 465992 w 117"/>
                <a:gd name="T21" fmla="*/ 661987 h 150"/>
                <a:gd name="T22" fmla="*/ 514350 w 117"/>
                <a:gd name="T23" fmla="*/ 613441 h 150"/>
                <a:gd name="T24" fmla="*/ 514350 w 117"/>
                <a:gd name="T25" fmla="*/ 48546 h 1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7" h="150">
                  <a:moveTo>
                    <a:pt x="117" y="11"/>
                  </a:moveTo>
                  <a:cubicBezTo>
                    <a:pt x="117" y="2"/>
                    <a:pt x="113" y="1"/>
                    <a:pt x="106" y="1"/>
                  </a:cubicBezTo>
                  <a:cubicBezTo>
                    <a:pt x="103" y="1"/>
                    <a:pt x="82" y="1"/>
                    <a:pt x="59" y="1"/>
                  </a:cubicBezTo>
                  <a:cubicBezTo>
                    <a:pt x="36" y="1"/>
                    <a:pt x="15" y="0"/>
                    <a:pt x="12" y="1"/>
                  </a:cubicBezTo>
                  <a:cubicBezTo>
                    <a:pt x="5" y="1"/>
                    <a:pt x="1" y="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49"/>
                    <a:pt x="4" y="149"/>
                    <a:pt x="12" y="150"/>
                  </a:cubicBezTo>
                  <a:cubicBezTo>
                    <a:pt x="14" y="150"/>
                    <a:pt x="36" y="150"/>
                    <a:pt x="59" y="150"/>
                  </a:cubicBezTo>
                  <a:cubicBezTo>
                    <a:pt x="81" y="150"/>
                    <a:pt x="103" y="150"/>
                    <a:pt x="106" y="150"/>
                  </a:cubicBezTo>
                  <a:cubicBezTo>
                    <a:pt x="113" y="150"/>
                    <a:pt x="117" y="149"/>
                    <a:pt x="117" y="139"/>
                  </a:cubicBezTo>
                  <a:cubicBezTo>
                    <a:pt x="117" y="137"/>
                    <a:pt x="117" y="13"/>
                    <a:pt x="117" y="11"/>
                  </a:cubicBezTo>
                  <a:close/>
                </a:path>
              </a:pathLst>
            </a:custGeom>
            <a:solidFill>
              <a:srgbClr val="57B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83" name="Freeform 9"/>
            <p:cNvSpPr>
              <a:spLocks noChangeArrowheads="1"/>
            </p:cNvSpPr>
            <p:nvPr/>
          </p:nvSpPr>
          <p:spPr bwMode="auto">
            <a:xfrm>
              <a:off x="9612312" y="2932113"/>
              <a:ext cx="109537" cy="49212"/>
            </a:xfrm>
            <a:custGeom>
              <a:avLst/>
              <a:gdLst>
                <a:gd name="T0" fmla="*/ 83248 w 25"/>
                <a:gd name="T1" fmla="*/ 0 h 11"/>
                <a:gd name="T2" fmla="*/ 26289 w 25"/>
                <a:gd name="T3" fmla="*/ 0 h 11"/>
                <a:gd name="T4" fmla="*/ 0 w 25"/>
                <a:gd name="T5" fmla="*/ 22369 h 11"/>
                <a:gd name="T6" fmla="*/ 26289 w 25"/>
                <a:gd name="T7" fmla="*/ 49212 h 11"/>
                <a:gd name="T8" fmla="*/ 83248 w 25"/>
                <a:gd name="T9" fmla="*/ 49212 h 11"/>
                <a:gd name="T10" fmla="*/ 109537 w 25"/>
                <a:gd name="T11" fmla="*/ 22369 h 11"/>
                <a:gd name="T12" fmla="*/ 83248 w 25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11">
                  <a:moveTo>
                    <a:pt x="1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5"/>
                  </a:cubicBezTo>
                  <a:cubicBezTo>
                    <a:pt x="0" y="8"/>
                    <a:pt x="3" y="11"/>
                    <a:pt x="6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2" y="11"/>
                    <a:pt x="25" y="8"/>
                    <a:pt x="25" y="5"/>
                  </a:cubicBezTo>
                  <a:cubicBezTo>
                    <a:pt x="25" y="3"/>
                    <a:pt x="22" y="0"/>
                    <a:pt x="19" y="0"/>
                  </a:cubicBezTo>
                  <a:close/>
                </a:path>
              </a:pathLst>
            </a:custGeom>
            <a:solidFill>
              <a:srgbClr val="325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84" name="Freeform 10"/>
            <p:cNvSpPr>
              <a:spLocks noChangeArrowheads="1"/>
            </p:cNvSpPr>
            <p:nvPr/>
          </p:nvSpPr>
          <p:spPr bwMode="auto">
            <a:xfrm>
              <a:off x="9612312" y="3008313"/>
              <a:ext cx="109537" cy="47625"/>
            </a:xfrm>
            <a:custGeom>
              <a:avLst/>
              <a:gdLst>
                <a:gd name="T0" fmla="*/ 83248 w 25"/>
                <a:gd name="T1" fmla="*/ 0 h 11"/>
                <a:gd name="T2" fmla="*/ 26289 w 25"/>
                <a:gd name="T3" fmla="*/ 0 h 11"/>
                <a:gd name="T4" fmla="*/ 0 w 25"/>
                <a:gd name="T5" fmla="*/ 21648 h 11"/>
                <a:gd name="T6" fmla="*/ 26289 w 25"/>
                <a:gd name="T7" fmla="*/ 47625 h 11"/>
                <a:gd name="T8" fmla="*/ 83248 w 25"/>
                <a:gd name="T9" fmla="*/ 47625 h 11"/>
                <a:gd name="T10" fmla="*/ 109537 w 25"/>
                <a:gd name="T11" fmla="*/ 21648 h 11"/>
                <a:gd name="T12" fmla="*/ 83248 w 25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11">
                  <a:moveTo>
                    <a:pt x="1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5"/>
                  </a:cubicBezTo>
                  <a:cubicBezTo>
                    <a:pt x="0" y="8"/>
                    <a:pt x="3" y="11"/>
                    <a:pt x="6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2" y="11"/>
                    <a:pt x="25" y="8"/>
                    <a:pt x="25" y="5"/>
                  </a:cubicBezTo>
                  <a:cubicBezTo>
                    <a:pt x="25" y="3"/>
                    <a:pt x="22" y="0"/>
                    <a:pt x="19" y="0"/>
                  </a:cubicBezTo>
                  <a:close/>
                </a:path>
              </a:pathLst>
            </a:custGeom>
            <a:solidFill>
              <a:srgbClr val="325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85" name="Freeform 11"/>
            <p:cNvSpPr>
              <a:spLocks noChangeArrowheads="1"/>
            </p:cNvSpPr>
            <p:nvPr/>
          </p:nvSpPr>
          <p:spPr bwMode="auto">
            <a:xfrm>
              <a:off x="9612312" y="2716213"/>
              <a:ext cx="109537" cy="49212"/>
            </a:xfrm>
            <a:custGeom>
              <a:avLst/>
              <a:gdLst>
                <a:gd name="T0" fmla="*/ 83248 w 25"/>
                <a:gd name="T1" fmla="*/ 0 h 11"/>
                <a:gd name="T2" fmla="*/ 26289 w 25"/>
                <a:gd name="T3" fmla="*/ 0 h 11"/>
                <a:gd name="T4" fmla="*/ 0 w 25"/>
                <a:gd name="T5" fmla="*/ 26843 h 11"/>
                <a:gd name="T6" fmla="*/ 26289 w 25"/>
                <a:gd name="T7" fmla="*/ 49212 h 11"/>
                <a:gd name="T8" fmla="*/ 83248 w 25"/>
                <a:gd name="T9" fmla="*/ 49212 h 11"/>
                <a:gd name="T10" fmla="*/ 109537 w 25"/>
                <a:gd name="T11" fmla="*/ 26843 h 11"/>
                <a:gd name="T12" fmla="*/ 83248 w 25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11">
                  <a:moveTo>
                    <a:pt x="1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2" y="11"/>
                    <a:pt x="25" y="9"/>
                    <a:pt x="25" y="6"/>
                  </a:cubicBezTo>
                  <a:cubicBezTo>
                    <a:pt x="25" y="3"/>
                    <a:pt x="22" y="0"/>
                    <a:pt x="19" y="0"/>
                  </a:cubicBezTo>
                  <a:close/>
                </a:path>
              </a:pathLst>
            </a:custGeom>
            <a:solidFill>
              <a:srgbClr val="325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86" name="Freeform 12"/>
            <p:cNvSpPr>
              <a:spLocks noChangeArrowheads="1"/>
            </p:cNvSpPr>
            <p:nvPr/>
          </p:nvSpPr>
          <p:spPr bwMode="auto">
            <a:xfrm>
              <a:off x="9612312" y="2790825"/>
              <a:ext cx="109537" cy="49212"/>
            </a:xfrm>
            <a:custGeom>
              <a:avLst/>
              <a:gdLst>
                <a:gd name="T0" fmla="*/ 83248 w 25"/>
                <a:gd name="T1" fmla="*/ 0 h 11"/>
                <a:gd name="T2" fmla="*/ 26289 w 25"/>
                <a:gd name="T3" fmla="*/ 0 h 11"/>
                <a:gd name="T4" fmla="*/ 0 w 25"/>
                <a:gd name="T5" fmla="*/ 26843 h 11"/>
                <a:gd name="T6" fmla="*/ 26289 w 25"/>
                <a:gd name="T7" fmla="*/ 49212 h 11"/>
                <a:gd name="T8" fmla="*/ 83248 w 25"/>
                <a:gd name="T9" fmla="*/ 49212 h 11"/>
                <a:gd name="T10" fmla="*/ 109537 w 25"/>
                <a:gd name="T11" fmla="*/ 26843 h 11"/>
                <a:gd name="T12" fmla="*/ 83248 w 25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11">
                  <a:moveTo>
                    <a:pt x="1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2" y="11"/>
                    <a:pt x="25" y="9"/>
                    <a:pt x="25" y="6"/>
                  </a:cubicBezTo>
                  <a:cubicBezTo>
                    <a:pt x="25" y="3"/>
                    <a:pt x="22" y="0"/>
                    <a:pt x="19" y="0"/>
                  </a:cubicBezTo>
                  <a:close/>
                </a:path>
              </a:pathLst>
            </a:custGeom>
            <a:solidFill>
              <a:srgbClr val="325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87" name="Freeform 13"/>
            <p:cNvSpPr>
              <a:spLocks noChangeArrowheads="1"/>
            </p:cNvSpPr>
            <p:nvPr/>
          </p:nvSpPr>
          <p:spPr bwMode="auto">
            <a:xfrm>
              <a:off x="9612312" y="2500313"/>
              <a:ext cx="109537" cy="49212"/>
            </a:xfrm>
            <a:custGeom>
              <a:avLst/>
              <a:gdLst>
                <a:gd name="T0" fmla="*/ 26289 w 25"/>
                <a:gd name="T1" fmla="*/ 49212 h 11"/>
                <a:gd name="T2" fmla="*/ 83248 w 25"/>
                <a:gd name="T3" fmla="*/ 49212 h 11"/>
                <a:gd name="T4" fmla="*/ 109537 w 25"/>
                <a:gd name="T5" fmla="*/ 26843 h 11"/>
                <a:gd name="T6" fmla="*/ 83248 w 25"/>
                <a:gd name="T7" fmla="*/ 0 h 11"/>
                <a:gd name="T8" fmla="*/ 26289 w 25"/>
                <a:gd name="T9" fmla="*/ 0 h 11"/>
                <a:gd name="T10" fmla="*/ 0 w 25"/>
                <a:gd name="T11" fmla="*/ 26843 h 11"/>
                <a:gd name="T12" fmla="*/ 26289 w 25"/>
                <a:gd name="T13" fmla="*/ 49212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11">
                  <a:moveTo>
                    <a:pt x="6" y="11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22" y="11"/>
                    <a:pt x="25" y="9"/>
                    <a:pt x="25" y="6"/>
                  </a:cubicBezTo>
                  <a:cubicBezTo>
                    <a:pt x="25" y="3"/>
                    <a:pt x="22" y="0"/>
                    <a:pt x="1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1"/>
                    <a:pt x="6" y="11"/>
                  </a:cubicBezTo>
                  <a:close/>
                </a:path>
              </a:pathLst>
            </a:custGeom>
            <a:solidFill>
              <a:srgbClr val="325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88" name="Freeform 14"/>
            <p:cNvSpPr>
              <a:spLocks noChangeArrowheads="1"/>
            </p:cNvSpPr>
            <p:nvPr/>
          </p:nvSpPr>
          <p:spPr bwMode="auto">
            <a:xfrm>
              <a:off x="9612312" y="2574925"/>
              <a:ext cx="109537" cy="49212"/>
            </a:xfrm>
            <a:custGeom>
              <a:avLst/>
              <a:gdLst>
                <a:gd name="T0" fmla="*/ 83248 w 25"/>
                <a:gd name="T1" fmla="*/ 0 h 11"/>
                <a:gd name="T2" fmla="*/ 26289 w 25"/>
                <a:gd name="T3" fmla="*/ 0 h 11"/>
                <a:gd name="T4" fmla="*/ 0 w 25"/>
                <a:gd name="T5" fmla="*/ 26843 h 11"/>
                <a:gd name="T6" fmla="*/ 26289 w 25"/>
                <a:gd name="T7" fmla="*/ 49212 h 11"/>
                <a:gd name="T8" fmla="*/ 83248 w 25"/>
                <a:gd name="T9" fmla="*/ 49212 h 11"/>
                <a:gd name="T10" fmla="*/ 109537 w 25"/>
                <a:gd name="T11" fmla="*/ 26843 h 11"/>
                <a:gd name="T12" fmla="*/ 83248 w 25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11">
                  <a:moveTo>
                    <a:pt x="1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2" y="11"/>
                    <a:pt x="25" y="9"/>
                    <a:pt x="25" y="6"/>
                  </a:cubicBezTo>
                  <a:cubicBezTo>
                    <a:pt x="25" y="3"/>
                    <a:pt x="22" y="0"/>
                    <a:pt x="19" y="0"/>
                  </a:cubicBezTo>
                  <a:close/>
                </a:path>
              </a:pathLst>
            </a:custGeom>
            <a:solidFill>
              <a:srgbClr val="325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196" name="组合 2256"/>
          <p:cNvGrpSpPr/>
          <p:nvPr/>
        </p:nvGrpSpPr>
        <p:grpSpPr bwMode="auto">
          <a:xfrm>
            <a:off x="4551363" y="5949950"/>
            <a:ext cx="401637" cy="693738"/>
            <a:chOff x="4551362" y="5949950"/>
            <a:chExt cx="401637" cy="693737"/>
          </a:xfrm>
        </p:grpSpPr>
        <p:sp>
          <p:nvSpPr>
            <p:cNvPr id="8474" name="Rectangle 15"/>
            <p:cNvSpPr>
              <a:spLocks noChangeArrowheads="1"/>
            </p:cNvSpPr>
            <p:nvPr/>
          </p:nvSpPr>
          <p:spPr bwMode="auto">
            <a:xfrm>
              <a:off x="4705350" y="6542087"/>
              <a:ext cx="96837" cy="69850"/>
            </a:xfrm>
            <a:prstGeom prst="rect">
              <a:avLst/>
            </a:prstGeom>
            <a:solidFill>
              <a:srgbClr val="3152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75" name="Rectangle 16"/>
            <p:cNvSpPr>
              <a:spLocks noChangeArrowheads="1"/>
            </p:cNvSpPr>
            <p:nvPr/>
          </p:nvSpPr>
          <p:spPr bwMode="auto">
            <a:xfrm>
              <a:off x="4657725" y="5964237"/>
              <a:ext cx="179387" cy="74612"/>
            </a:xfrm>
            <a:prstGeom prst="rect">
              <a:avLst/>
            </a:prstGeom>
            <a:solidFill>
              <a:srgbClr val="3152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76" name="Rectangle 17"/>
            <p:cNvSpPr>
              <a:spLocks noChangeArrowheads="1"/>
            </p:cNvSpPr>
            <p:nvPr/>
          </p:nvSpPr>
          <p:spPr bwMode="auto">
            <a:xfrm>
              <a:off x="4573587" y="6034087"/>
              <a:ext cx="352425" cy="4905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77" name="Freeform 18"/>
            <p:cNvSpPr>
              <a:spLocks noEditPoints="1" noChangeArrowheads="1"/>
            </p:cNvSpPr>
            <p:nvPr/>
          </p:nvSpPr>
          <p:spPr bwMode="auto">
            <a:xfrm>
              <a:off x="4551362" y="5949950"/>
              <a:ext cx="401637" cy="693737"/>
            </a:xfrm>
            <a:custGeom>
              <a:avLst/>
              <a:gdLst>
                <a:gd name="T0" fmla="*/ 401637 w 91"/>
                <a:gd name="T1" fmla="*/ 48606 h 157"/>
                <a:gd name="T2" fmla="*/ 348674 w 91"/>
                <a:gd name="T3" fmla="*/ 0 h 157"/>
                <a:gd name="T4" fmla="*/ 48550 w 91"/>
                <a:gd name="T5" fmla="*/ 4419 h 157"/>
                <a:gd name="T6" fmla="*/ 0 w 91"/>
                <a:gd name="T7" fmla="*/ 48606 h 157"/>
                <a:gd name="T8" fmla="*/ 0 w 91"/>
                <a:gd name="T9" fmla="*/ 636294 h 157"/>
                <a:gd name="T10" fmla="*/ 48550 w 91"/>
                <a:gd name="T11" fmla="*/ 689318 h 157"/>
                <a:gd name="T12" fmla="*/ 344260 w 91"/>
                <a:gd name="T13" fmla="*/ 689318 h 157"/>
                <a:gd name="T14" fmla="*/ 401637 w 91"/>
                <a:gd name="T15" fmla="*/ 636294 h 157"/>
                <a:gd name="T16" fmla="*/ 401637 w 91"/>
                <a:gd name="T17" fmla="*/ 48606 h 157"/>
                <a:gd name="T18" fmla="*/ 150062 w 91"/>
                <a:gd name="T19" fmla="*/ 39768 h 157"/>
                <a:gd name="T20" fmla="*/ 251575 w 91"/>
                <a:gd name="T21" fmla="*/ 39768 h 157"/>
                <a:gd name="T22" fmla="*/ 260402 w 91"/>
                <a:gd name="T23" fmla="*/ 53024 h 157"/>
                <a:gd name="T24" fmla="*/ 251575 w 91"/>
                <a:gd name="T25" fmla="*/ 66281 h 157"/>
                <a:gd name="T26" fmla="*/ 150062 w 91"/>
                <a:gd name="T27" fmla="*/ 66281 h 157"/>
                <a:gd name="T28" fmla="*/ 141235 w 91"/>
                <a:gd name="T29" fmla="*/ 53024 h 157"/>
                <a:gd name="T30" fmla="*/ 150062 w 91"/>
                <a:gd name="T31" fmla="*/ 39768 h 157"/>
                <a:gd name="T32" fmla="*/ 229507 w 91"/>
                <a:gd name="T33" fmla="*/ 649550 h 157"/>
                <a:gd name="T34" fmla="*/ 220680 w 91"/>
                <a:gd name="T35" fmla="*/ 653969 h 157"/>
                <a:gd name="T36" fmla="*/ 180957 w 91"/>
                <a:gd name="T37" fmla="*/ 653969 h 157"/>
                <a:gd name="T38" fmla="*/ 172130 w 91"/>
                <a:gd name="T39" fmla="*/ 649550 h 157"/>
                <a:gd name="T40" fmla="*/ 172130 w 91"/>
                <a:gd name="T41" fmla="*/ 605363 h 157"/>
                <a:gd name="T42" fmla="*/ 180957 w 91"/>
                <a:gd name="T43" fmla="*/ 600944 h 157"/>
                <a:gd name="T44" fmla="*/ 220680 w 91"/>
                <a:gd name="T45" fmla="*/ 600944 h 157"/>
                <a:gd name="T46" fmla="*/ 229507 w 91"/>
                <a:gd name="T47" fmla="*/ 605363 h 157"/>
                <a:gd name="T48" fmla="*/ 229507 w 91"/>
                <a:gd name="T49" fmla="*/ 649550 h 157"/>
                <a:gd name="T50" fmla="*/ 357501 w 91"/>
                <a:gd name="T51" fmla="*/ 547920 h 157"/>
                <a:gd name="T52" fmla="*/ 353087 w 91"/>
                <a:gd name="T53" fmla="*/ 556757 h 157"/>
                <a:gd name="T54" fmla="*/ 48550 w 91"/>
                <a:gd name="T55" fmla="*/ 556757 h 157"/>
                <a:gd name="T56" fmla="*/ 44136 w 91"/>
                <a:gd name="T57" fmla="*/ 547920 h 157"/>
                <a:gd name="T58" fmla="*/ 44136 w 91"/>
                <a:gd name="T59" fmla="*/ 101630 h 157"/>
                <a:gd name="T60" fmla="*/ 48550 w 91"/>
                <a:gd name="T61" fmla="*/ 97212 h 157"/>
                <a:gd name="T62" fmla="*/ 353087 w 91"/>
                <a:gd name="T63" fmla="*/ 97212 h 157"/>
                <a:gd name="T64" fmla="*/ 357501 w 91"/>
                <a:gd name="T65" fmla="*/ 101630 h 157"/>
                <a:gd name="T66" fmla="*/ 357501 w 91"/>
                <a:gd name="T67" fmla="*/ 547920 h 1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91" h="157">
                  <a:moveTo>
                    <a:pt x="91" y="11"/>
                  </a:moveTo>
                  <a:cubicBezTo>
                    <a:pt x="91" y="5"/>
                    <a:pt x="85" y="0"/>
                    <a:pt x="79" y="0"/>
                  </a:cubicBezTo>
                  <a:cubicBezTo>
                    <a:pt x="59" y="0"/>
                    <a:pt x="17" y="1"/>
                    <a:pt x="11" y="1"/>
                  </a:cubicBezTo>
                  <a:cubicBezTo>
                    <a:pt x="4" y="1"/>
                    <a:pt x="0" y="8"/>
                    <a:pt x="0" y="11"/>
                  </a:cubicBezTo>
                  <a:cubicBezTo>
                    <a:pt x="0" y="13"/>
                    <a:pt x="1" y="111"/>
                    <a:pt x="0" y="144"/>
                  </a:cubicBezTo>
                  <a:cubicBezTo>
                    <a:pt x="0" y="152"/>
                    <a:pt x="6" y="156"/>
                    <a:pt x="11" y="156"/>
                  </a:cubicBezTo>
                  <a:cubicBezTo>
                    <a:pt x="14" y="157"/>
                    <a:pt x="57" y="157"/>
                    <a:pt x="78" y="156"/>
                  </a:cubicBezTo>
                  <a:cubicBezTo>
                    <a:pt x="86" y="156"/>
                    <a:pt x="91" y="151"/>
                    <a:pt x="91" y="144"/>
                  </a:cubicBezTo>
                  <a:cubicBezTo>
                    <a:pt x="91" y="110"/>
                    <a:pt x="91" y="17"/>
                    <a:pt x="91" y="11"/>
                  </a:cubicBezTo>
                  <a:close/>
                  <a:moveTo>
                    <a:pt x="34" y="9"/>
                  </a:moveTo>
                  <a:cubicBezTo>
                    <a:pt x="57" y="9"/>
                    <a:pt x="57" y="9"/>
                    <a:pt x="57" y="9"/>
                  </a:cubicBezTo>
                  <a:cubicBezTo>
                    <a:pt x="58" y="9"/>
                    <a:pt x="59" y="10"/>
                    <a:pt x="59" y="12"/>
                  </a:cubicBezTo>
                  <a:cubicBezTo>
                    <a:pt x="59" y="14"/>
                    <a:pt x="58" y="15"/>
                    <a:pt x="57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3" y="15"/>
                    <a:pt x="32" y="14"/>
                    <a:pt x="32" y="12"/>
                  </a:cubicBezTo>
                  <a:cubicBezTo>
                    <a:pt x="32" y="10"/>
                    <a:pt x="33" y="9"/>
                    <a:pt x="34" y="9"/>
                  </a:cubicBezTo>
                  <a:close/>
                  <a:moveTo>
                    <a:pt x="52" y="147"/>
                  </a:moveTo>
                  <a:cubicBezTo>
                    <a:pt x="52" y="148"/>
                    <a:pt x="50" y="148"/>
                    <a:pt x="50" y="148"/>
                  </a:cubicBezTo>
                  <a:cubicBezTo>
                    <a:pt x="41" y="148"/>
                    <a:pt x="41" y="148"/>
                    <a:pt x="41" y="148"/>
                  </a:cubicBezTo>
                  <a:cubicBezTo>
                    <a:pt x="41" y="148"/>
                    <a:pt x="39" y="148"/>
                    <a:pt x="39" y="147"/>
                  </a:cubicBezTo>
                  <a:cubicBezTo>
                    <a:pt x="39" y="145"/>
                    <a:pt x="39" y="138"/>
                    <a:pt x="39" y="137"/>
                  </a:cubicBezTo>
                  <a:cubicBezTo>
                    <a:pt x="39" y="136"/>
                    <a:pt x="41" y="136"/>
                    <a:pt x="41" y="136"/>
                  </a:cubicBezTo>
                  <a:cubicBezTo>
                    <a:pt x="50" y="136"/>
                    <a:pt x="50" y="136"/>
                    <a:pt x="50" y="136"/>
                  </a:cubicBezTo>
                  <a:cubicBezTo>
                    <a:pt x="50" y="136"/>
                    <a:pt x="52" y="136"/>
                    <a:pt x="52" y="137"/>
                  </a:cubicBezTo>
                  <a:cubicBezTo>
                    <a:pt x="52" y="138"/>
                    <a:pt x="52" y="145"/>
                    <a:pt x="52" y="147"/>
                  </a:cubicBezTo>
                  <a:close/>
                  <a:moveTo>
                    <a:pt x="81" y="124"/>
                  </a:moveTo>
                  <a:cubicBezTo>
                    <a:pt x="81" y="125"/>
                    <a:pt x="81" y="126"/>
                    <a:pt x="80" y="126"/>
                  </a:cubicBezTo>
                  <a:cubicBezTo>
                    <a:pt x="79" y="126"/>
                    <a:pt x="21" y="126"/>
                    <a:pt x="11" y="126"/>
                  </a:cubicBezTo>
                  <a:cubicBezTo>
                    <a:pt x="10" y="126"/>
                    <a:pt x="10" y="125"/>
                    <a:pt x="10" y="124"/>
                  </a:cubicBezTo>
                  <a:cubicBezTo>
                    <a:pt x="10" y="110"/>
                    <a:pt x="10" y="24"/>
                    <a:pt x="10" y="23"/>
                  </a:cubicBezTo>
                  <a:cubicBezTo>
                    <a:pt x="10" y="22"/>
                    <a:pt x="10" y="22"/>
                    <a:pt x="11" y="22"/>
                  </a:cubicBezTo>
                  <a:cubicBezTo>
                    <a:pt x="12" y="22"/>
                    <a:pt x="71" y="22"/>
                    <a:pt x="80" y="22"/>
                  </a:cubicBezTo>
                  <a:cubicBezTo>
                    <a:pt x="81" y="22"/>
                    <a:pt x="81" y="22"/>
                    <a:pt x="81" y="23"/>
                  </a:cubicBezTo>
                  <a:cubicBezTo>
                    <a:pt x="81" y="24"/>
                    <a:pt x="81" y="110"/>
                    <a:pt x="81" y="124"/>
                  </a:cubicBezTo>
                  <a:close/>
                </a:path>
              </a:pathLst>
            </a:custGeom>
            <a:solidFill>
              <a:srgbClr val="59B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78" name="Freeform 19"/>
            <p:cNvSpPr>
              <a:spLocks noChangeArrowheads="1"/>
            </p:cNvSpPr>
            <p:nvPr/>
          </p:nvSpPr>
          <p:spPr bwMode="auto">
            <a:xfrm>
              <a:off x="4591050" y="6048375"/>
              <a:ext cx="322262" cy="458787"/>
            </a:xfrm>
            <a:custGeom>
              <a:avLst/>
              <a:gdLst>
                <a:gd name="T0" fmla="*/ 8829 w 73"/>
                <a:gd name="T1" fmla="*/ 0 h 104"/>
                <a:gd name="T2" fmla="*/ 0 w 73"/>
                <a:gd name="T3" fmla="*/ 4411 h 104"/>
                <a:gd name="T4" fmla="*/ 0 w 73"/>
                <a:gd name="T5" fmla="*/ 449964 h 104"/>
                <a:gd name="T6" fmla="*/ 8829 w 73"/>
                <a:gd name="T7" fmla="*/ 458787 h 104"/>
                <a:gd name="T8" fmla="*/ 309018 w 73"/>
                <a:gd name="T9" fmla="*/ 458787 h 104"/>
                <a:gd name="T10" fmla="*/ 317847 w 73"/>
                <a:gd name="T11" fmla="*/ 449964 h 104"/>
                <a:gd name="T12" fmla="*/ 8829 w 73"/>
                <a:gd name="T13" fmla="*/ 0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" h="104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2"/>
                    <a:pt x="0" y="88"/>
                    <a:pt x="0" y="102"/>
                  </a:cubicBezTo>
                  <a:cubicBezTo>
                    <a:pt x="0" y="103"/>
                    <a:pt x="1" y="104"/>
                    <a:pt x="2" y="104"/>
                  </a:cubicBezTo>
                  <a:cubicBezTo>
                    <a:pt x="12" y="104"/>
                    <a:pt x="69" y="104"/>
                    <a:pt x="70" y="104"/>
                  </a:cubicBezTo>
                  <a:cubicBezTo>
                    <a:pt x="72" y="104"/>
                    <a:pt x="73" y="103"/>
                    <a:pt x="72" y="102"/>
                  </a:cubicBezTo>
                  <a:cubicBezTo>
                    <a:pt x="63" y="88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E9E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197" name="组合 2250"/>
          <p:cNvGrpSpPr/>
          <p:nvPr/>
        </p:nvGrpSpPr>
        <p:grpSpPr bwMode="auto">
          <a:xfrm>
            <a:off x="7939088" y="5081588"/>
            <a:ext cx="550862" cy="687387"/>
            <a:chOff x="7939087" y="5081587"/>
            <a:chExt cx="550862" cy="687388"/>
          </a:xfrm>
        </p:grpSpPr>
        <p:sp>
          <p:nvSpPr>
            <p:cNvPr id="8464" name="Freeform 20"/>
            <p:cNvSpPr>
              <a:spLocks noChangeArrowheads="1"/>
            </p:cNvSpPr>
            <p:nvPr/>
          </p:nvSpPr>
          <p:spPr bwMode="auto">
            <a:xfrm>
              <a:off x="7939087" y="5143500"/>
              <a:ext cx="550862" cy="625475"/>
            </a:xfrm>
            <a:custGeom>
              <a:avLst/>
              <a:gdLst>
                <a:gd name="T0" fmla="*/ 550862 w 125"/>
                <a:gd name="T1" fmla="*/ 26429 h 142"/>
                <a:gd name="T2" fmla="*/ 520014 w 125"/>
                <a:gd name="T3" fmla="*/ 0 h 142"/>
                <a:gd name="T4" fmla="*/ 520014 w 125"/>
                <a:gd name="T5" fmla="*/ 0 h 142"/>
                <a:gd name="T6" fmla="*/ 26441 w 125"/>
                <a:gd name="T7" fmla="*/ 0 h 142"/>
                <a:gd name="T8" fmla="*/ 0 w 125"/>
                <a:gd name="T9" fmla="*/ 26429 h 142"/>
                <a:gd name="T10" fmla="*/ 0 w 125"/>
                <a:gd name="T11" fmla="*/ 599046 h 142"/>
                <a:gd name="T12" fmla="*/ 30848 w 125"/>
                <a:gd name="T13" fmla="*/ 625475 h 142"/>
                <a:gd name="T14" fmla="*/ 520014 w 125"/>
                <a:gd name="T15" fmla="*/ 625475 h 142"/>
                <a:gd name="T16" fmla="*/ 550862 w 125"/>
                <a:gd name="T17" fmla="*/ 594642 h 142"/>
                <a:gd name="T18" fmla="*/ 550862 w 125"/>
                <a:gd name="T19" fmla="*/ 26429 h 1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5" h="142">
                  <a:moveTo>
                    <a:pt x="125" y="6"/>
                  </a:moveTo>
                  <a:cubicBezTo>
                    <a:pt x="125" y="2"/>
                    <a:pt x="121" y="0"/>
                    <a:pt x="118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4"/>
                    <a:pt x="0" y="6"/>
                  </a:cubicBezTo>
                  <a:cubicBezTo>
                    <a:pt x="0" y="7"/>
                    <a:pt x="0" y="133"/>
                    <a:pt x="0" y="136"/>
                  </a:cubicBezTo>
                  <a:cubicBezTo>
                    <a:pt x="0" y="140"/>
                    <a:pt x="3" y="142"/>
                    <a:pt x="7" y="142"/>
                  </a:cubicBezTo>
                  <a:cubicBezTo>
                    <a:pt x="17" y="142"/>
                    <a:pt x="114" y="142"/>
                    <a:pt x="118" y="142"/>
                  </a:cubicBezTo>
                  <a:cubicBezTo>
                    <a:pt x="122" y="142"/>
                    <a:pt x="125" y="137"/>
                    <a:pt x="125" y="135"/>
                  </a:cubicBezTo>
                  <a:cubicBezTo>
                    <a:pt x="125" y="134"/>
                    <a:pt x="125" y="9"/>
                    <a:pt x="125" y="6"/>
                  </a:cubicBezTo>
                  <a:close/>
                </a:path>
              </a:pathLst>
            </a:custGeom>
            <a:solidFill>
              <a:srgbClr val="469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65" name="Freeform 21"/>
            <p:cNvSpPr>
              <a:spLocks noChangeArrowheads="1"/>
            </p:cNvSpPr>
            <p:nvPr/>
          </p:nvSpPr>
          <p:spPr bwMode="auto">
            <a:xfrm>
              <a:off x="7991475" y="5200650"/>
              <a:ext cx="444500" cy="503237"/>
            </a:xfrm>
            <a:custGeom>
              <a:avLst/>
              <a:gdLst>
                <a:gd name="T0" fmla="*/ 8802 w 101"/>
                <a:gd name="T1" fmla="*/ 0 h 114"/>
                <a:gd name="T2" fmla="*/ 0 w 101"/>
                <a:gd name="T3" fmla="*/ 4414 h 114"/>
                <a:gd name="T4" fmla="*/ 0 w 101"/>
                <a:gd name="T5" fmla="*/ 498823 h 114"/>
                <a:gd name="T6" fmla="*/ 8802 w 101"/>
                <a:gd name="T7" fmla="*/ 503237 h 114"/>
                <a:gd name="T8" fmla="*/ 435698 w 101"/>
                <a:gd name="T9" fmla="*/ 503237 h 114"/>
                <a:gd name="T10" fmla="*/ 444500 w 101"/>
                <a:gd name="T11" fmla="*/ 498823 h 114"/>
                <a:gd name="T12" fmla="*/ 444500 w 101"/>
                <a:gd name="T13" fmla="*/ 4414 h 114"/>
                <a:gd name="T14" fmla="*/ 435698 w 101"/>
                <a:gd name="T15" fmla="*/ 0 h 114"/>
                <a:gd name="T16" fmla="*/ 8802 w 101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" h="114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113"/>
                    <a:pt x="0" y="113"/>
                  </a:cubicBezTo>
                  <a:cubicBezTo>
                    <a:pt x="0" y="114"/>
                    <a:pt x="1" y="114"/>
                    <a:pt x="2" y="114"/>
                  </a:cubicBezTo>
                  <a:cubicBezTo>
                    <a:pt x="2" y="114"/>
                    <a:pt x="99" y="114"/>
                    <a:pt x="99" y="114"/>
                  </a:cubicBezTo>
                  <a:cubicBezTo>
                    <a:pt x="100" y="114"/>
                    <a:pt x="101" y="114"/>
                    <a:pt x="101" y="113"/>
                  </a:cubicBezTo>
                  <a:cubicBezTo>
                    <a:pt x="101" y="113"/>
                    <a:pt x="101" y="2"/>
                    <a:pt x="101" y="1"/>
                  </a:cubicBezTo>
                  <a:cubicBezTo>
                    <a:pt x="101" y="0"/>
                    <a:pt x="100" y="0"/>
                    <a:pt x="99" y="0"/>
                  </a:cubicBezTo>
                  <a:cubicBezTo>
                    <a:pt x="99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66" name="Freeform 22"/>
            <p:cNvSpPr>
              <a:spLocks noChangeArrowheads="1"/>
            </p:cNvSpPr>
            <p:nvPr/>
          </p:nvSpPr>
          <p:spPr bwMode="auto">
            <a:xfrm>
              <a:off x="8123237" y="5346700"/>
              <a:ext cx="277812" cy="30162"/>
            </a:xfrm>
            <a:custGeom>
              <a:avLst/>
              <a:gdLst>
                <a:gd name="T0" fmla="*/ 264583 w 63"/>
                <a:gd name="T1" fmla="*/ 0 h 7"/>
                <a:gd name="T2" fmla="*/ 8819 w 63"/>
                <a:gd name="T3" fmla="*/ 0 h 7"/>
                <a:gd name="T4" fmla="*/ 0 w 63"/>
                <a:gd name="T5" fmla="*/ 12927 h 7"/>
                <a:gd name="T6" fmla="*/ 8819 w 63"/>
                <a:gd name="T7" fmla="*/ 30162 h 7"/>
                <a:gd name="T8" fmla="*/ 264583 w 63"/>
                <a:gd name="T9" fmla="*/ 30162 h 7"/>
                <a:gd name="T10" fmla="*/ 277812 w 63"/>
                <a:gd name="T11" fmla="*/ 12927 h 7"/>
                <a:gd name="T12" fmla="*/ 264583 w 63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" h="7">
                  <a:moveTo>
                    <a:pt x="6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7"/>
                    <a:pt x="2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1" y="7"/>
                    <a:pt x="63" y="5"/>
                    <a:pt x="63" y="3"/>
                  </a:cubicBezTo>
                  <a:cubicBezTo>
                    <a:pt x="63" y="2"/>
                    <a:pt x="61" y="0"/>
                    <a:pt x="60" y="0"/>
                  </a:cubicBezTo>
                  <a:close/>
                </a:path>
              </a:pathLst>
            </a:custGeom>
            <a:solidFill>
              <a:srgbClr val="1F4A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67" name="Oval 23"/>
            <p:cNvSpPr>
              <a:spLocks noChangeArrowheads="1"/>
            </p:cNvSpPr>
            <p:nvPr/>
          </p:nvSpPr>
          <p:spPr bwMode="auto">
            <a:xfrm>
              <a:off x="8026400" y="5329237"/>
              <a:ext cx="61912" cy="65087"/>
            </a:xfrm>
            <a:prstGeom prst="ellipse">
              <a:avLst/>
            </a:prstGeom>
            <a:solidFill>
              <a:srgbClr val="1F4A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68" name="Freeform 24"/>
            <p:cNvSpPr>
              <a:spLocks noChangeArrowheads="1"/>
            </p:cNvSpPr>
            <p:nvPr/>
          </p:nvSpPr>
          <p:spPr bwMode="auto">
            <a:xfrm>
              <a:off x="8123237" y="5461000"/>
              <a:ext cx="273050" cy="26987"/>
            </a:xfrm>
            <a:custGeom>
              <a:avLst/>
              <a:gdLst>
                <a:gd name="T0" fmla="*/ 264242 w 62"/>
                <a:gd name="T1" fmla="*/ 0 h 6"/>
                <a:gd name="T2" fmla="*/ 8808 w 62"/>
                <a:gd name="T3" fmla="*/ 0 h 6"/>
                <a:gd name="T4" fmla="*/ 0 w 62"/>
                <a:gd name="T5" fmla="*/ 13494 h 6"/>
                <a:gd name="T6" fmla="*/ 8808 w 62"/>
                <a:gd name="T7" fmla="*/ 26987 h 6"/>
                <a:gd name="T8" fmla="*/ 264242 w 62"/>
                <a:gd name="T9" fmla="*/ 26987 h 6"/>
                <a:gd name="T10" fmla="*/ 273050 w 62"/>
                <a:gd name="T11" fmla="*/ 13494 h 6"/>
                <a:gd name="T12" fmla="*/ 264242 w 62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" h="6">
                  <a:moveTo>
                    <a:pt x="6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1" y="6"/>
                    <a:pt x="62" y="5"/>
                    <a:pt x="62" y="3"/>
                  </a:cubicBezTo>
                  <a:cubicBezTo>
                    <a:pt x="62" y="2"/>
                    <a:pt x="61" y="0"/>
                    <a:pt x="60" y="0"/>
                  </a:cubicBezTo>
                  <a:close/>
                </a:path>
              </a:pathLst>
            </a:custGeom>
            <a:solidFill>
              <a:srgbClr val="1F4A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69" name="Oval 25"/>
            <p:cNvSpPr>
              <a:spLocks noChangeArrowheads="1"/>
            </p:cNvSpPr>
            <p:nvPr/>
          </p:nvSpPr>
          <p:spPr bwMode="auto">
            <a:xfrm>
              <a:off x="8026400" y="5443537"/>
              <a:ext cx="61912" cy="61912"/>
            </a:xfrm>
            <a:prstGeom prst="ellipse">
              <a:avLst/>
            </a:prstGeom>
            <a:solidFill>
              <a:srgbClr val="D341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70" name="Freeform 26"/>
            <p:cNvSpPr>
              <a:spLocks noChangeArrowheads="1"/>
            </p:cNvSpPr>
            <p:nvPr/>
          </p:nvSpPr>
          <p:spPr bwMode="auto">
            <a:xfrm>
              <a:off x="8118475" y="5575300"/>
              <a:ext cx="277812" cy="26987"/>
            </a:xfrm>
            <a:custGeom>
              <a:avLst/>
              <a:gdLst>
                <a:gd name="T0" fmla="*/ 264583 w 63"/>
                <a:gd name="T1" fmla="*/ 0 h 6"/>
                <a:gd name="T2" fmla="*/ 13229 w 63"/>
                <a:gd name="T3" fmla="*/ 0 h 6"/>
                <a:gd name="T4" fmla="*/ 0 w 63"/>
                <a:gd name="T5" fmla="*/ 13494 h 6"/>
                <a:gd name="T6" fmla="*/ 13229 w 63"/>
                <a:gd name="T7" fmla="*/ 26987 h 6"/>
                <a:gd name="T8" fmla="*/ 264583 w 63"/>
                <a:gd name="T9" fmla="*/ 26987 h 6"/>
                <a:gd name="T10" fmla="*/ 277812 w 63"/>
                <a:gd name="T11" fmla="*/ 13494 h 6"/>
                <a:gd name="T12" fmla="*/ 264583 w 63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" h="6">
                  <a:moveTo>
                    <a:pt x="6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2" y="6"/>
                    <a:pt x="63" y="5"/>
                    <a:pt x="63" y="3"/>
                  </a:cubicBezTo>
                  <a:cubicBezTo>
                    <a:pt x="63" y="2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1F4A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71" name="Oval 27"/>
            <p:cNvSpPr>
              <a:spLocks noChangeArrowheads="1"/>
            </p:cNvSpPr>
            <p:nvPr/>
          </p:nvSpPr>
          <p:spPr bwMode="auto">
            <a:xfrm>
              <a:off x="8026400" y="5557837"/>
              <a:ext cx="61912" cy="61912"/>
            </a:xfrm>
            <a:prstGeom prst="ellipse">
              <a:avLst/>
            </a:prstGeom>
            <a:solidFill>
              <a:srgbClr val="1F4A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72" name="Freeform 28"/>
            <p:cNvSpPr>
              <a:spLocks noEditPoints="1" noChangeArrowheads="1"/>
            </p:cNvSpPr>
            <p:nvPr/>
          </p:nvSpPr>
          <p:spPr bwMode="auto">
            <a:xfrm>
              <a:off x="8101012" y="5081587"/>
              <a:ext cx="220662" cy="141287"/>
            </a:xfrm>
            <a:custGeom>
              <a:avLst/>
              <a:gdLst>
                <a:gd name="T0" fmla="*/ 163290 w 50"/>
                <a:gd name="T1" fmla="*/ 48567 h 32"/>
                <a:gd name="T2" fmla="*/ 110331 w 50"/>
                <a:gd name="T3" fmla="*/ 0 h 32"/>
                <a:gd name="T4" fmla="*/ 61785 w 50"/>
                <a:gd name="T5" fmla="*/ 48567 h 32"/>
                <a:gd name="T6" fmla="*/ 0 w 50"/>
                <a:gd name="T7" fmla="*/ 48567 h 32"/>
                <a:gd name="T8" fmla="*/ 0 w 50"/>
                <a:gd name="T9" fmla="*/ 123626 h 32"/>
                <a:gd name="T10" fmla="*/ 13240 w 50"/>
                <a:gd name="T11" fmla="*/ 141287 h 32"/>
                <a:gd name="T12" fmla="*/ 207422 w 50"/>
                <a:gd name="T13" fmla="*/ 141287 h 32"/>
                <a:gd name="T14" fmla="*/ 220662 w 50"/>
                <a:gd name="T15" fmla="*/ 123626 h 32"/>
                <a:gd name="T16" fmla="*/ 220662 w 50"/>
                <a:gd name="T17" fmla="*/ 48567 h 32"/>
                <a:gd name="T18" fmla="*/ 163290 w 50"/>
                <a:gd name="T19" fmla="*/ 48567 h 32"/>
                <a:gd name="T20" fmla="*/ 83852 w 50"/>
                <a:gd name="T21" fmla="*/ 48567 h 32"/>
                <a:gd name="T22" fmla="*/ 110331 w 50"/>
                <a:gd name="T23" fmla="*/ 17661 h 32"/>
                <a:gd name="T24" fmla="*/ 141224 w 50"/>
                <a:gd name="T25" fmla="*/ 48567 h 32"/>
                <a:gd name="T26" fmla="*/ 141224 w 50"/>
                <a:gd name="T27" fmla="*/ 48567 h 32"/>
                <a:gd name="T28" fmla="*/ 83852 w 50"/>
                <a:gd name="T29" fmla="*/ 48567 h 32"/>
                <a:gd name="T30" fmla="*/ 83852 w 50"/>
                <a:gd name="T31" fmla="*/ 48567 h 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0" h="32">
                  <a:moveTo>
                    <a:pt x="37" y="11"/>
                  </a:moveTo>
                  <a:cubicBezTo>
                    <a:pt x="37" y="5"/>
                    <a:pt x="32" y="0"/>
                    <a:pt x="25" y="0"/>
                  </a:cubicBezTo>
                  <a:cubicBezTo>
                    <a:pt x="19" y="0"/>
                    <a:pt x="14" y="5"/>
                    <a:pt x="14" y="11"/>
                  </a:cubicBezTo>
                  <a:cubicBezTo>
                    <a:pt x="9" y="11"/>
                    <a:pt x="5" y="11"/>
                    <a:pt x="0" y="1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32"/>
                    <a:pt x="3" y="32"/>
                  </a:cubicBezTo>
                  <a:cubicBezTo>
                    <a:pt x="7" y="32"/>
                    <a:pt x="44" y="32"/>
                    <a:pt x="47" y="32"/>
                  </a:cubicBezTo>
                  <a:cubicBezTo>
                    <a:pt x="50" y="32"/>
                    <a:pt x="50" y="28"/>
                    <a:pt x="50" y="28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7" y="11"/>
                    <a:pt x="42" y="11"/>
                    <a:pt x="37" y="11"/>
                  </a:cubicBezTo>
                  <a:close/>
                  <a:moveTo>
                    <a:pt x="19" y="11"/>
                  </a:moveTo>
                  <a:cubicBezTo>
                    <a:pt x="19" y="7"/>
                    <a:pt x="22" y="4"/>
                    <a:pt x="25" y="4"/>
                  </a:cubicBezTo>
                  <a:cubicBezTo>
                    <a:pt x="29" y="4"/>
                    <a:pt x="32" y="7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28" y="11"/>
                    <a:pt x="23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lose/>
                </a:path>
              </a:pathLst>
            </a:custGeom>
            <a:solidFill>
              <a:srgbClr val="F2C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73" name="Freeform 29"/>
            <p:cNvSpPr>
              <a:spLocks noChangeArrowheads="1"/>
            </p:cNvSpPr>
            <p:nvPr/>
          </p:nvSpPr>
          <p:spPr bwMode="auto">
            <a:xfrm>
              <a:off x="8101012" y="5200650"/>
              <a:ext cx="220662" cy="22225"/>
            </a:xfrm>
            <a:custGeom>
              <a:avLst/>
              <a:gdLst>
                <a:gd name="T0" fmla="*/ 207422 w 50"/>
                <a:gd name="T1" fmla="*/ 13335 h 5"/>
                <a:gd name="T2" fmla="*/ 13240 w 50"/>
                <a:gd name="T3" fmla="*/ 13335 h 5"/>
                <a:gd name="T4" fmla="*/ 0 w 50"/>
                <a:gd name="T5" fmla="*/ 0 h 5"/>
                <a:gd name="T6" fmla="*/ 0 w 50"/>
                <a:gd name="T7" fmla="*/ 4445 h 5"/>
                <a:gd name="T8" fmla="*/ 13240 w 50"/>
                <a:gd name="T9" fmla="*/ 22225 h 5"/>
                <a:gd name="T10" fmla="*/ 207422 w 50"/>
                <a:gd name="T11" fmla="*/ 22225 h 5"/>
                <a:gd name="T12" fmla="*/ 220662 w 50"/>
                <a:gd name="T13" fmla="*/ 4445 h 5"/>
                <a:gd name="T14" fmla="*/ 220662 w 50"/>
                <a:gd name="T15" fmla="*/ 0 h 5"/>
                <a:gd name="T16" fmla="*/ 207422 w 50"/>
                <a:gd name="T17" fmla="*/ 13335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0" h="5">
                  <a:moveTo>
                    <a:pt x="47" y="3"/>
                  </a:moveTo>
                  <a:cubicBezTo>
                    <a:pt x="44" y="3"/>
                    <a:pt x="7" y="3"/>
                    <a:pt x="3" y="3"/>
                  </a:cubicBezTo>
                  <a:cubicBezTo>
                    <a:pt x="1" y="3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7" y="5"/>
                    <a:pt x="44" y="5"/>
                    <a:pt x="47" y="5"/>
                  </a:cubicBezTo>
                  <a:cubicBezTo>
                    <a:pt x="50" y="5"/>
                    <a:pt x="50" y="1"/>
                    <a:pt x="50" y="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3"/>
                    <a:pt x="47" y="3"/>
                  </a:cubicBezTo>
                  <a:close/>
                </a:path>
              </a:pathLst>
            </a:custGeom>
            <a:solidFill>
              <a:srgbClr val="469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198" name="组合 2249"/>
          <p:cNvGrpSpPr/>
          <p:nvPr/>
        </p:nvGrpSpPr>
        <p:grpSpPr bwMode="auto">
          <a:xfrm>
            <a:off x="7075488" y="5086350"/>
            <a:ext cx="533400" cy="679450"/>
            <a:chOff x="7075487" y="5086350"/>
            <a:chExt cx="533400" cy="679450"/>
          </a:xfrm>
        </p:grpSpPr>
        <p:sp>
          <p:nvSpPr>
            <p:cNvPr id="8460" name="Rectangle 30"/>
            <p:cNvSpPr>
              <a:spLocks noChangeArrowheads="1"/>
            </p:cNvSpPr>
            <p:nvPr/>
          </p:nvSpPr>
          <p:spPr bwMode="auto">
            <a:xfrm>
              <a:off x="7286625" y="5681662"/>
              <a:ext cx="109537" cy="74612"/>
            </a:xfrm>
            <a:prstGeom prst="rect">
              <a:avLst/>
            </a:prstGeom>
            <a:solidFill>
              <a:srgbClr val="EDE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61" name="Freeform 31"/>
            <p:cNvSpPr>
              <a:spLocks noEditPoints="1" noChangeArrowheads="1"/>
            </p:cNvSpPr>
            <p:nvPr/>
          </p:nvSpPr>
          <p:spPr bwMode="auto">
            <a:xfrm>
              <a:off x="7075487" y="5086350"/>
              <a:ext cx="533400" cy="679450"/>
            </a:xfrm>
            <a:custGeom>
              <a:avLst/>
              <a:gdLst>
                <a:gd name="T0" fmla="*/ 533400 w 121"/>
                <a:gd name="T1" fmla="*/ 48532 h 154"/>
                <a:gd name="T2" fmla="*/ 480501 w 121"/>
                <a:gd name="T3" fmla="*/ 0 h 154"/>
                <a:gd name="T4" fmla="*/ 268904 w 121"/>
                <a:gd name="T5" fmla="*/ 0 h 154"/>
                <a:gd name="T6" fmla="*/ 52899 w 121"/>
                <a:gd name="T7" fmla="*/ 0 h 154"/>
                <a:gd name="T8" fmla="*/ 0 w 121"/>
                <a:gd name="T9" fmla="*/ 44120 h 154"/>
                <a:gd name="T10" fmla="*/ 0 w 121"/>
                <a:gd name="T11" fmla="*/ 630918 h 154"/>
                <a:gd name="T12" fmla="*/ 52899 w 121"/>
                <a:gd name="T13" fmla="*/ 679450 h 154"/>
                <a:gd name="T14" fmla="*/ 264496 w 121"/>
                <a:gd name="T15" fmla="*/ 679450 h 154"/>
                <a:gd name="T16" fmla="*/ 480501 w 121"/>
                <a:gd name="T17" fmla="*/ 679450 h 154"/>
                <a:gd name="T18" fmla="*/ 533400 w 121"/>
                <a:gd name="T19" fmla="*/ 630918 h 154"/>
                <a:gd name="T20" fmla="*/ 533400 w 121"/>
                <a:gd name="T21" fmla="*/ 48532 h 154"/>
                <a:gd name="T22" fmla="*/ 290945 w 121"/>
                <a:gd name="T23" fmla="*/ 648566 h 154"/>
                <a:gd name="T24" fmla="*/ 286537 w 121"/>
                <a:gd name="T25" fmla="*/ 657390 h 154"/>
                <a:gd name="T26" fmla="*/ 246863 w 121"/>
                <a:gd name="T27" fmla="*/ 657390 h 154"/>
                <a:gd name="T28" fmla="*/ 242455 w 121"/>
                <a:gd name="T29" fmla="*/ 648566 h 154"/>
                <a:gd name="T30" fmla="*/ 242455 w 121"/>
                <a:gd name="T31" fmla="*/ 613270 h 154"/>
                <a:gd name="T32" fmla="*/ 246863 w 121"/>
                <a:gd name="T33" fmla="*/ 608858 h 154"/>
                <a:gd name="T34" fmla="*/ 286537 w 121"/>
                <a:gd name="T35" fmla="*/ 608858 h 154"/>
                <a:gd name="T36" fmla="*/ 290945 w 121"/>
                <a:gd name="T37" fmla="*/ 613270 h 154"/>
                <a:gd name="T38" fmla="*/ 290945 w 121"/>
                <a:gd name="T39" fmla="*/ 648566 h 1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1" h="154">
                  <a:moveTo>
                    <a:pt x="121" y="11"/>
                  </a:moveTo>
                  <a:cubicBezTo>
                    <a:pt x="121" y="1"/>
                    <a:pt x="117" y="0"/>
                    <a:pt x="109" y="0"/>
                  </a:cubicBezTo>
                  <a:cubicBezTo>
                    <a:pt x="106" y="0"/>
                    <a:pt x="84" y="0"/>
                    <a:pt x="61" y="0"/>
                  </a:cubicBezTo>
                  <a:cubicBezTo>
                    <a:pt x="37" y="0"/>
                    <a:pt x="15" y="0"/>
                    <a:pt x="12" y="0"/>
                  </a:cubicBezTo>
                  <a:cubicBezTo>
                    <a:pt x="4" y="0"/>
                    <a:pt x="0" y="1"/>
                    <a:pt x="0" y="10"/>
                  </a:cubicBezTo>
                  <a:cubicBezTo>
                    <a:pt x="0" y="13"/>
                    <a:pt x="0" y="141"/>
                    <a:pt x="0" y="143"/>
                  </a:cubicBezTo>
                  <a:cubicBezTo>
                    <a:pt x="0" y="153"/>
                    <a:pt x="4" y="154"/>
                    <a:pt x="12" y="154"/>
                  </a:cubicBezTo>
                  <a:cubicBezTo>
                    <a:pt x="15" y="154"/>
                    <a:pt x="37" y="154"/>
                    <a:pt x="60" y="154"/>
                  </a:cubicBezTo>
                  <a:cubicBezTo>
                    <a:pt x="84" y="154"/>
                    <a:pt x="106" y="154"/>
                    <a:pt x="109" y="154"/>
                  </a:cubicBezTo>
                  <a:cubicBezTo>
                    <a:pt x="117" y="154"/>
                    <a:pt x="121" y="153"/>
                    <a:pt x="121" y="143"/>
                  </a:cubicBezTo>
                  <a:cubicBezTo>
                    <a:pt x="121" y="141"/>
                    <a:pt x="121" y="13"/>
                    <a:pt x="121" y="11"/>
                  </a:cubicBezTo>
                  <a:close/>
                  <a:moveTo>
                    <a:pt x="66" y="147"/>
                  </a:moveTo>
                  <a:cubicBezTo>
                    <a:pt x="66" y="149"/>
                    <a:pt x="65" y="149"/>
                    <a:pt x="65" y="149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56" y="149"/>
                    <a:pt x="55" y="149"/>
                    <a:pt x="55" y="147"/>
                  </a:cubicBezTo>
                  <a:cubicBezTo>
                    <a:pt x="55" y="146"/>
                    <a:pt x="55" y="140"/>
                    <a:pt x="55" y="139"/>
                  </a:cubicBezTo>
                  <a:cubicBezTo>
                    <a:pt x="55" y="138"/>
                    <a:pt x="56" y="138"/>
                    <a:pt x="56" y="138"/>
                  </a:cubicBezTo>
                  <a:cubicBezTo>
                    <a:pt x="65" y="138"/>
                    <a:pt x="65" y="138"/>
                    <a:pt x="65" y="138"/>
                  </a:cubicBezTo>
                  <a:cubicBezTo>
                    <a:pt x="65" y="138"/>
                    <a:pt x="66" y="138"/>
                    <a:pt x="66" y="139"/>
                  </a:cubicBezTo>
                  <a:cubicBezTo>
                    <a:pt x="66" y="140"/>
                    <a:pt x="66" y="146"/>
                    <a:pt x="66" y="147"/>
                  </a:cubicBezTo>
                  <a:close/>
                </a:path>
              </a:pathLst>
            </a:custGeom>
            <a:solidFill>
              <a:srgbClr val="3154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62" name="Rectangle 32"/>
            <p:cNvSpPr>
              <a:spLocks noChangeArrowheads="1"/>
            </p:cNvSpPr>
            <p:nvPr/>
          </p:nvSpPr>
          <p:spPr bwMode="auto">
            <a:xfrm>
              <a:off x="7140575" y="5133975"/>
              <a:ext cx="396875" cy="530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63" name="Freeform 33"/>
            <p:cNvSpPr>
              <a:spLocks noChangeArrowheads="1"/>
            </p:cNvSpPr>
            <p:nvPr/>
          </p:nvSpPr>
          <p:spPr bwMode="auto">
            <a:xfrm>
              <a:off x="7140575" y="5133975"/>
              <a:ext cx="396875" cy="530225"/>
            </a:xfrm>
            <a:custGeom>
              <a:avLst/>
              <a:gdLst>
                <a:gd name="T0" fmla="*/ 396875 w 250"/>
                <a:gd name="T1" fmla="*/ 530225 h 334"/>
                <a:gd name="T2" fmla="*/ 0 w 250"/>
                <a:gd name="T3" fmla="*/ 0 h 334"/>
                <a:gd name="T4" fmla="*/ 0 w 250"/>
                <a:gd name="T5" fmla="*/ 530225 h 334"/>
                <a:gd name="T6" fmla="*/ 396875 w 250"/>
                <a:gd name="T7" fmla="*/ 530225 h 3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0" h="334">
                  <a:moveTo>
                    <a:pt x="250" y="334"/>
                  </a:moveTo>
                  <a:lnTo>
                    <a:pt x="0" y="0"/>
                  </a:lnTo>
                  <a:lnTo>
                    <a:pt x="0" y="334"/>
                  </a:lnTo>
                  <a:lnTo>
                    <a:pt x="250" y="334"/>
                  </a:lnTo>
                  <a:close/>
                </a:path>
              </a:pathLst>
            </a:custGeom>
            <a:solidFill>
              <a:srgbClr val="E9E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199" name="组合 2223"/>
          <p:cNvGrpSpPr/>
          <p:nvPr/>
        </p:nvGrpSpPr>
        <p:grpSpPr bwMode="auto">
          <a:xfrm>
            <a:off x="1908175" y="3330575"/>
            <a:ext cx="555625" cy="687388"/>
            <a:chOff x="1908175" y="3330575"/>
            <a:chExt cx="555625" cy="687387"/>
          </a:xfrm>
        </p:grpSpPr>
        <p:sp>
          <p:nvSpPr>
            <p:cNvPr id="8456" name="Rectangle 34"/>
            <p:cNvSpPr>
              <a:spLocks noChangeArrowheads="1"/>
            </p:cNvSpPr>
            <p:nvPr/>
          </p:nvSpPr>
          <p:spPr bwMode="auto">
            <a:xfrm>
              <a:off x="1947862" y="3373438"/>
              <a:ext cx="484187" cy="168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57" name="Rectangle 35"/>
            <p:cNvSpPr>
              <a:spLocks noChangeArrowheads="1"/>
            </p:cNvSpPr>
            <p:nvPr/>
          </p:nvSpPr>
          <p:spPr bwMode="auto">
            <a:xfrm>
              <a:off x="1947862" y="3603625"/>
              <a:ext cx="481012" cy="387350"/>
            </a:xfrm>
            <a:prstGeom prst="rect">
              <a:avLst/>
            </a:prstGeom>
            <a:solidFill>
              <a:srgbClr val="315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58" name="Freeform 36"/>
            <p:cNvSpPr>
              <a:spLocks noEditPoints="1" noChangeArrowheads="1"/>
            </p:cNvSpPr>
            <p:nvPr/>
          </p:nvSpPr>
          <p:spPr bwMode="auto">
            <a:xfrm>
              <a:off x="1908175" y="3330575"/>
              <a:ext cx="555625" cy="687387"/>
            </a:xfrm>
            <a:custGeom>
              <a:avLst/>
              <a:gdLst>
                <a:gd name="T0" fmla="*/ 520347 w 126"/>
                <a:gd name="T1" fmla="*/ 4406 h 156"/>
                <a:gd name="T2" fmla="*/ 4410 w 126"/>
                <a:gd name="T3" fmla="*/ 39657 h 156"/>
                <a:gd name="T4" fmla="*/ 39688 w 126"/>
                <a:gd name="T5" fmla="*/ 687387 h 156"/>
                <a:gd name="T6" fmla="*/ 555625 w 126"/>
                <a:gd name="T7" fmla="*/ 647730 h 156"/>
                <a:gd name="T8" fmla="*/ 127882 w 126"/>
                <a:gd name="T9" fmla="*/ 616886 h 156"/>
                <a:gd name="T10" fmla="*/ 66146 w 126"/>
                <a:gd name="T11" fmla="*/ 612479 h 156"/>
                <a:gd name="T12" fmla="*/ 70556 w 126"/>
                <a:gd name="T13" fmla="*/ 550791 h 156"/>
                <a:gd name="T14" fmla="*/ 132292 w 126"/>
                <a:gd name="T15" fmla="*/ 555197 h 156"/>
                <a:gd name="T16" fmla="*/ 127882 w 126"/>
                <a:gd name="T17" fmla="*/ 616886 h 156"/>
                <a:gd name="T18" fmla="*/ 70556 w 126"/>
                <a:gd name="T19" fmla="*/ 493509 h 156"/>
                <a:gd name="T20" fmla="*/ 66146 w 126"/>
                <a:gd name="T21" fmla="*/ 431820 h 156"/>
                <a:gd name="T22" fmla="*/ 123472 w 126"/>
                <a:gd name="T23" fmla="*/ 427414 h 156"/>
                <a:gd name="T24" fmla="*/ 132292 w 126"/>
                <a:gd name="T25" fmla="*/ 489102 h 156"/>
                <a:gd name="T26" fmla="*/ 127882 w 126"/>
                <a:gd name="T27" fmla="*/ 365725 h 156"/>
                <a:gd name="T28" fmla="*/ 66146 w 126"/>
                <a:gd name="T29" fmla="*/ 361319 h 156"/>
                <a:gd name="T30" fmla="*/ 70556 w 126"/>
                <a:gd name="T31" fmla="*/ 299630 h 156"/>
                <a:gd name="T32" fmla="*/ 132292 w 126"/>
                <a:gd name="T33" fmla="*/ 304037 h 156"/>
                <a:gd name="T34" fmla="*/ 127882 w 126"/>
                <a:gd name="T35" fmla="*/ 365725 h 156"/>
                <a:gd name="T36" fmla="*/ 189618 w 126"/>
                <a:gd name="T37" fmla="*/ 616886 h 156"/>
                <a:gd name="T38" fmla="*/ 185208 w 126"/>
                <a:gd name="T39" fmla="*/ 559604 h 156"/>
                <a:gd name="T40" fmla="*/ 246944 w 126"/>
                <a:gd name="T41" fmla="*/ 550791 h 156"/>
                <a:gd name="T42" fmla="*/ 251354 w 126"/>
                <a:gd name="T43" fmla="*/ 612479 h 156"/>
                <a:gd name="T44" fmla="*/ 246944 w 126"/>
                <a:gd name="T45" fmla="*/ 493509 h 156"/>
                <a:gd name="T46" fmla="*/ 185208 w 126"/>
                <a:gd name="T47" fmla="*/ 489102 h 156"/>
                <a:gd name="T48" fmla="*/ 194028 w 126"/>
                <a:gd name="T49" fmla="*/ 427414 h 156"/>
                <a:gd name="T50" fmla="*/ 251354 w 126"/>
                <a:gd name="T51" fmla="*/ 431820 h 156"/>
                <a:gd name="T52" fmla="*/ 246944 w 126"/>
                <a:gd name="T53" fmla="*/ 493509 h 156"/>
                <a:gd name="T54" fmla="*/ 189618 w 126"/>
                <a:gd name="T55" fmla="*/ 365725 h 156"/>
                <a:gd name="T56" fmla="*/ 185208 w 126"/>
                <a:gd name="T57" fmla="*/ 308443 h 156"/>
                <a:gd name="T58" fmla="*/ 246944 w 126"/>
                <a:gd name="T59" fmla="*/ 299630 h 156"/>
                <a:gd name="T60" fmla="*/ 251354 w 126"/>
                <a:gd name="T61" fmla="*/ 361319 h 156"/>
                <a:gd name="T62" fmla="*/ 370417 w 126"/>
                <a:gd name="T63" fmla="*/ 616886 h 156"/>
                <a:gd name="T64" fmla="*/ 308681 w 126"/>
                <a:gd name="T65" fmla="*/ 612479 h 156"/>
                <a:gd name="T66" fmla="*/ 313090 w 126"/>
                <a:gd name="T67" fmla="*/ 550791 h 156"/>
                <a:gd name="T68" fmla="*/ 374826 w 126"/>
                <a:gd name="T69" fmla="*/ 555197 h 156"/>
                <a:gd name="T70" fmla="*/ 370417 w 126"/>
                <a:gd name="T71" fmla="*/ 616886 h 156"/>
                <a:gd name="T72" fmla="*/ 313090 w 126"/>
                <a:gd name="T73" fmla="*/ 493509 h 156"/>
                <a:gd name="T74" fmla="*/ 308681 w 126"/>
                <a:gd name="T75" fmla="*/ 431820 h 156"/>
                <a:gd name="T76" fmla="*/ 366007 w 126"/>
                <a:gd name="T77" fmla="*/ 427414 h 156"/>
                <a:gd name="T78" fmla="*/ 374826 w 126"/>
                <a:gd name="T79" fmla="*/ 489102 h 156"/>
                <a:gd name="T80" fmla="*/ 370417 w 126"/>
                <a:gd name="T81" fmla="*/ 365725 h 156"/>
                <a:gd name="T82" fmla="*/ 308681 w 126"/>
                <a:gd name="T83" fmla="*/ 361319 h 156"/>
                <a:gd name="T84" fmla="*/ 313090 w 126"/>
                <a:gd name="T85" fmla="*/ 299630 h 156"/>
                <a:gd name="T86" fmla="*/ 374826 w 126"/>
                <a:gd name="T87" fmla="*/ 304037 h 156"/>
                <a:gd name="T88" fmla="*/ 370417 w 126"/>
                <a:gd name="T89" fmla="*/ 365725 h 156"/>
                <a:gd name="T90" fmla="*/ 436563 w 126"/>
                <a:gd name="T91" fmla="*/ 616886 h 156"/>
                <a:gd name="T92" fmla="*/ 427743 w 126"/>
                <a:gd name="T93" fmla="*/ 559604 h 156"/>
                <a:gd name="T94" fmla="*/ 489479 w 126"/>
                <a:gd name="T95" fmla="*/ 550791 h 156"/>
                <a:gd name="T96" fmla="*/ 493889 w 126"/>
                <a:gd name="T97" fmla="*/ 612479 h 156"/>
                <a:gd name="T98" fmla="*/ 489479 w 126"/>
                <a:gd name="T99" fmla="*/ 493509 h 156"/>
                <a:gd name="T100" fmla="*/ 427743 w 126"/>
                <a:gd name="T101" fmla="*/ 489102 h 156"/>
                <a:gd name="T102" fmla="*/ 436563 w 126"/>
                <a:gd name="T103" fmla="*/ 427414 h 156"/>
                <a:gd name="T104" fmla="*/ 493889 w 126"/>
                <a:gd name="T105" fmla="*/ 431820 h 156"/>
                <a:gd name="T106" fmla="*/ 489479 w 126"/>
                <a:gd name="T107" fmla="*/ 493509 h 156"/>
                <a:gd name="T108" fmla="*/ 436563 w 126"/>
                <a:gd name="T109" fmla="*/ 365725 h 156"/>
                <a:gd name="T110" fmla="*/ 427743 w 126"/>
                <a:gd name="T111" fmla="*/ 308443 h 156"/>
                <a:gd name="T112" fmla="*/ 489479 w 126"/>
                <a:gd name="T113" fmla="*/ 299630 h 156"/>
                <a:gd name="T114" fmla="*/ 493889 w 126"/>
                <a:gd name="T115" fmla="*/ 361319 h 156"/>
                <a:gd name="T116" fmla="*/ 502708 w 126"/>
                <a:gd name="T117" fmla="*/ 198285 h 156"/>
                <a:gd name="T118" fmla="*/ 57326 w 126"/>
                <a:gd name="T119" fmla="*/ 61689 h 156"/>
                <a:gd name="T120" fmla="*/ 502708 w 126"/>
                <a:gd name="T121" fmla="*/ 198285 h 1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26" h="156">
                  <a:moveTo>
                    <a:pt x="126" y="8"/>
                  </a:moveTo>
                  <a:cubicBezTo>
                    <a:pt x="126" y="0"/>
                    <a:pt x="118" y="1"/>
                    <a:pt x="11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1" y="1"/>
                    <a:pt x="1" y="9"/>
                  </a:cubicBezTo>
                  <a:cubicBezTo>
                    <a:pt x="1" y="17"/>
                    <a:pt x="0" y="140"/>
                    <a:pt x="1" y="148"/>
                  </a:cubicBezTo>
                  <a:cubicBezTo>
                    <a:pt x="1" y="156"/>
                    <a:pt x="9" y="156"/>
                    <a:pt x="9" y="156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6"/>
                    <a:pt x="126" y="156"/>
                    <a:pt x="126" y="147"/>
                  </a:cubicBezTo>
                  <a:cubicBezTo>
                    <a:pt x="126" y="138"/>
                    <a:pt x="126" y="17"/>
                    <a:pt x="126" y="8"/>
                  </a:cubicBezTo>
                  <a:close/>
                  <a:moveTo>
                    <a:pt x="29" y="140"/>
                  </a:moveTo>
                  <a:cubicBezTo>
                    <a:pt x="27" y="140"/>
                    <a:pt x="17" y="141"/>
                    <a:pt x="16" y="140"/>
                  </a:cubicBezTo>
                  <a:cubicBezTo>
                    <a:pt x="14" y="140"/>
                    <a:pt x="15" y="139"/>
                    <a:pt x="15" y="139"/>
                  </a:cubicBezTo>
                  <a:cubicBezTo>
                    <a:pt x="15" y="139"/>
                    <a:pt x="15" y="128"/>
                    <a:pt x="15" y="127"/>
                  </a:cubicBezTo>
                  <a:cubicBezTo>
                    <a:pt x="15" y="125"/>
                    <a:pt x="16" y="125"/>
                    <a:pt x="16" y="125"/>
                  </a:cubicBezTo>
                  <a:cubicBezTo>
                    <a:pt x="28" y="125"/>
                    <a:pt x="28" y="125"/>
                    <a:pt x="28" y="125"/>
                  </a:cubicBezTo>
                  <a:cubicBezTo>
                    <a:pt x="28" y="125"/>
                    <a:pt x="30" y="125"/>
                    <a:pt x="30" y="126"/>
                  </a:cubicBezTo>
                  <a:cubicBezTo>
                    <a:pt x="30" y="128"/>
                    <a:pt x="30" y="139"/>
                    <a:pt x="30" y="139"/>
                  </a:cubicBezTo>
                  <a:cubicBezTo>
                    <a:pt x="30" y="139"/>
                    <a:pt x="30" y="140"/>
                    <a:pt x="29" y="140"/>
                  </a:cubicBezTo>
                  <a:close/>
                  <a:moveTo>
                    <a:pt x="29" y="112"/>
                  </a:moveTo>
                  <a:cubicBezTo>
                    <a:pt x="27" y="112"/>
                    <a:pt x="17" y="112"/>
                    <a:pt x="16" y="112"/>
                  </a:cubicBezTo>
                  <a:cubicBezTo>
                    <a:pt x="14" y="112"/>
                    <a:pt x="15" y="111"/>
                    <a:pt x="15" y="111"/>
                  </a:cubicBezTo>
                  <a:cubicBezTo>
                    <a:pt x="15" y="111"/>
                    <a:pt x="15" y="99"/>
                    <a:pt x="15" y="98"/>
                  </a:cubicBezTo>
                  <a:cubicBezTo>
                    <a:pt x="15" y="97"/>
                    <a:pt x="16" y="97"/>
                    <a:pt x="16" y="97"/>
                  </a:cubicBezTo>
                  <a:cubicBezTo>
                    <a:pt x="28" y="97"/>
                    <a:pt x="28" y="97"/>
                    <a:pt x="28" y="97"/>
                  </a:cubicBezTo>
                  <a:cubicBezTo>
                    <a:pt x="28" y="97"/>
                    <a:pt x="30" y="97"/>
                    <a:pt x="30" y="98"/>
                  </a:cubicBezTo>
                  <a:cubicBezTo>
                    <a:pt x="30" y="99"/>
                    <a:pt x="30" y="111"/>
                    <a:pt x="30" y="111"/>
                  </a:cubicBezTo>
                  <a:cubicBezTo>
                    <a:pt x="30" y="111"/>
                    <a:pt x="30" y="112"/>
                    <a:pt x="29" y="112"/>
                  </a:cubicBezTo>
                  <a:close/>
                  <a:moveTo>
                    <a:pt x="29" y="83"/>
                  </a:moveTo>
                  <a:cubicBezTo>
                    <a:pt x="27" y="83"/>
                    <a:pt x="17" y="83"/>
                    <a:pt x="16" y="83"/>
                  </a:cubicBezTo>
                  <a:cubicBezTo>
                    <a:pt x="14" y="83"/>
                    <a:pt x="15" y="82"/>
                    <a:pt x="15" y="82"/>
                  </a:cubicBezTo>
                  <a:cubicBezTo>
                    <a:pt x="15" y="82"/>
                    <a:pt x="15" y="71"/>
                    <a:pt x="15" y="70"/>
                  </a:cubicBezTo>
                  <a:cubicBezTo>
                    <a:pt x="15" y="68"/>
                    <a:pt x="16" y="68"/>
                    <a:pt x="16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8"/>
                    <a:pt x="30" y="68"/>
                    <a:pt x="30" y="69"/>
                  </a:cubicBezTo>
                  <a:cubicBezTo>
                    <a:pt x="30" y="71"/>
                    <a:pt x="30" y="82"/>
                    <a:pt x="30" y="82"/>
                  </a:cubicBezTo>
                  <a:cubicBezTo>
                    <a:pt x="30" y="82"/>
                    <a:pt x="30" y="83"/>
                    <a:pt x="29" y="83"/>
                  </a:cubicBezTo>
                  <a:close/>
                  <a:moveTo>
                    <a:pt x="56" y="140"/>
                  </a:moveTo>
                  <a:cubicBezTo>
                    <a:pt x="55" y="140"/>
                    <a:pt x="45" y="141"/>
                    <a:pt x="43" y="140"/>
                  </a:cubicBezTo>
                  <a:cubicBezTo>
                    <a:pt x="42" y="140"/>
                    <a:pt x="42" y="139"/>
                    <a:pt x="42" y="139"/>
                  </a:cubicBezTo>
                  <a:cubicBezTo>
                    <a:pt x="42" y="139"/>
                    <a:pt x="42" y="128"/>
                    <a:pt x="42" y="127"/>
                  </a:cubicBezTo>
                  <a:cubicBezTo>
                    <a:pt x="42" y="125"/>
                    <a:pt x="44" y="125"/>
                    <a:pt x="44" y="125"/>
                  </a:cubicBezTo>
                  <a:cubicBezTo>
                    <a:pt x="56" y="125"/>
                    <a:pt x="56" y="125"/>
                    <a:pt x="56" y="125"/>
                  </a:cubicBezTo>
                  <a:cubicBezTo>
                    <a:pt x="56" y="125"/>
                    <a:pt x="57" y="125"/>
                    <a:pt x="57" y="126"/>
                  </a:cubicBezTo>
                  <a:cubicBezTo>
                    <a:pt x="57" y="128"/>
                    <a:pt x="57" y="139"/>
                    <a:pt x="57" y="139"/>
                  </a:cubicBezTo>
                  <a:cubicBezTo>
                    <a:pt x="57" y="139"/>
                    <a:pt x="57" y="140"/>
                    <a:pt x="56" y="140"/>
                  </a:cubicBezTo>
                  <a:close/>
                  <a:moveTo>
                    <a:pt x="56" y="112"/>
                  </a:moveTo>
                  <a:cubicBezTo>
                    <a:pt x="55" y="112"/>
                    <a:pt x="45" y="112"/>
                    <a:pt x="43" y="112"/>
                  </a:cubicBezTo>
                  <a:cubicBezTo>
                    <a:pt x="42" y="112"/>
                    <a:pt x="42" y="111"/>
                    <a:pt x="42" y="111"/>
                  </a:cubicBezTo>
                  <a:cubicBezTo>
                    <a:pt x="42" y="111"/>
                    <a:pt x="42" y="99"/>
                    <a:pt x="42" y="98"/>
                  </a:cubicBezTo>
                  <a:cubicBezTo>
                    <a:pt x="42" y="97"/>
                    <a:pt x="44" y="97"/>
                    <a:pt x="44" y="97"/>
                  </a:cubicBezTo>
                  <a:cubicBezTo>
                    <a:pt x="56" y="97"/>
                    <a:pt x="56" y="97"/>
                    <a:pt x="56" y="97"/>
                  </a:cubicBezTo>
                  <a:cubicBezTo>
                    <a:pt x="56" y="97"/>
                    <a:pt x="57" y="97"/>
                    <a:pt x="57" y="98"/>
                  </a:cubicBezTo>
                  <a:cubicBezTo>
                    <a:pt x="57" y="99"/>
                    <a:pt x="57" y="111"/>
                    <a:pt x="57" y="111"/>
                  </a:cubicBezTo>
                  <a:cubicBezTo>
                    <a:pt x="57" y="111"/>
                    <a:pt x="57" y="112"/>
                    <a:pt x="56" y="112"/>
                  </a:cubicBezTo>
                  <a:close/>
                  <a:moveTo>
                    <a:pt x="56" y="83"/>
                  </a:moveTo>
                  <a:cubicBezTo>
                    <a:pt x="55" y="83"/>
                    <a:pt x="45" y="83"/>
                    <a:pt x="43" y="83"/>
                  </a:cubicBezTo>
                  <a:cubicBezTo>
                    <a:pt x="42" y="83"/>
                    <a:pt x="42" y="82"/>
                    <a:pt x="42" y="82"/>
                  </a:cubicBezTo>
                  <a:cubicBezTo>
                    <a:pt x="42" y="82"/>
                    <a:pt x="42" y="71"/>
                    <a:pt x="42" y="70"/>
                  </a:cubicBezTo>
                  <a:cubicBezTo>
                    <a:pt x="42" y="68"/>
                    <a:pt x="44" y="68"/>
                    <a:pt x="44" y="68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6" y="68"/>
                    <a:pt x="57" y="68"/>
                    <a:pt x="57" y="69"/>
                  </a:cubicBezTo>
                  <a:cubicBezTo>
                    <a:pt x="57" y="71"/>
                    <a:pt x="57" y="82"/>
                    <a:pt x="57" y="82"/>
                  </a:cubicBezTo>
                  <a:cubicBezTo>
                    <a:pt x="57" y="82"/>
                    <a:pt x="57" y="83"/>
                    <a:pt x="56" y="83"/>
                  </a:cubicBezTo>
                  <a:close/>
                  <a:moveTo>
                    <a:pt x="84" y="140"/>
                  </a:moveTo>
                  <a:cubicBezTo>
                    <a:pt x="82" y="140"/>
                    <a:pt x="72" y="141"/>
                    <a:pt x="71" y="140"/>
                  </a:cubicBezTo>
                  <a:cubicBezTo>
                    <a:pt x="70" y="140"/>
                    <a:pt x="70" y="139"/>
                    <a:pt x="70" y="139"/>
                  </a:cubicBezTo>
                  <a:cubicBezTo>
                    <a:pt x="70" y="139"/>
                    <a:pt x="70" y="128"/>
                    <a:pt x="70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83" y="125"/>
                    <a:pt x="83" y="125"/>
                    <a:pt x="83" y="125"/>
                  </a:cubicBezTo>
                  <a:cubicBezTo>
                    <a:pt x="83" y="125"/>
                    <a:pt x="85" y="125"/>
                    <a:pt x="85" y="126"/>
                  </a:cubicBezTo>
                  <a:cubicBezTo>
                    <a:pt x="85" y="128"/>
                    <a:pt x="85" y="139"/>
                    <a:pt x="85" y="139"/>
                  </a:cubicBezTo>
                  <a:cubicBezTo>
                    <a:pt x="85" y="139"/>
                    <a:pt x="85" y="140"/>
                    <a:pt x="84" y="140"/>
                  </a:cubicBezTo>
                  <a:close/>
                  <a:moveTo>
                    <a:pt x="84" y="112"/>
                  </a:moveTo>
                  <a:cubicBezTo>
                    <a:pt x="82" y="112"/>
                    <a:pt x="72" y="112"/>
                    <a:pt x="71" y="112"/>
                  </a:cubicBezTo>
                  <a:cubicBezTo>
                    <a:pt x="70" y="112"/>
                    <a:pt x="70" y="111"/>
                    <a:pt x="70" y="111"/>
                  </a:cubicBezTo>
                  <a:cubicBezTo>
                    <a:pt x="70" y="111"/>
                    <a:pt x="70" y="99"/>
                    <a:pt x="70" y="98"/>
                  </a:cubicBezTo>
                  <a:cubicBezTo>
                    <a:pt x="70" y="97"/>
                    <a:pt x="71" y="97"/>
                    <a:pt x="71" y="97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83" y="97"/>
                    <a:pt x="85" y="97"/>
                    <a:pt x="85" y="98"/>
                  </a:cubicBezTo>
                  <a:cubicBezTo>
                    <a:pt x="85" y="99"/>
                    <a:pt x="85" y="111"/>
                    <a:pt x="85" y="111"/>
                  </a:cubicBezTo>
                  <a:cubicBezTo>
                    <a:pt x="85" y="111"/>
                    <a:pt x="85" y="112"/>
                    <a:pt x="84" y="112"/>
                  </a:cubicBezTo>
                  <a:close/>
                  <a:moveTo>
                    <a:pt x="84" y="83"/>
                  </a:moveTo>
                  <a:cubicBezTo>
                    <a:pt x="82" y="83"/>
                    <a:pt x="72" y="83"/>
                    <a:pt x="71" y="83"/>
                  </a:cubicBezTo>
                  <a:cubicBezTo>
                    <a:pt x="70" y="83"/>
                    <a:pt x="70" y="82"/>
                    <a:pt x="70" y="82"/>
                  </a:cubicBezTo>
                  <a:cubicBezTo>
                    <a:pt x="70" y="82"/>
                    <a:pt x="70" y="71"/>
                    <a:pt x="70" y="70"/>
                  </a:cubicBezTo>
                  <a:cubicBezTo>
                    <a:pt x="70" y="68"/>
                    <a:pt x="71" y="68"/>
                    <a:pt x="71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3" y="68"/>
                    <a:pt x="85" y="68"/>
                    <a:pt x="85" y="69"/>
                  </a:cubicBezTo>
                  <a:cubicBezTo>
                    <a:pt x="85" y="71"/>
                    <a:pt x="85" y="82"/>
                    <a:pt x="85" y="82"/>
                  </a:cubicBezTo>
                  <a:cubicBezTo>
                    <a:pt x="85" y="82"/>
                    <a:pt x="85" y="83"/>
                    <a:pt x="84" y="83"/>
                  </a:cubicBezTo>
                  <a:close/>
                  <a:moveTo>
                    <a:pt x="111" y="140"/>
                  </a:moveTo>
                  <a:cubicBezTo>
                    <a:pt x="110" y="140"/>
                    <a:pt x="100" y="141"/>
                    <a:pt x="99" y="140"/>
                  </a:cubicBezTo>
                  <a:cubicBezTo>
                    <a:pt x="97" y="140"/>
                    <a:pt x="97" y="139"/>
                    <a:pt x="97" y="139"/>
                  </a:cubicBezTo>
                  <a:cubicBezTo>
                    <a:pt x="97" y="139"/>
                    <a:pt x="97" y="128"/>
                    <a:pt x="97" y="127"/>
                  </a:cubicBezTo>
                  <a:cubicBezTo>
                    <a:pt x="97" y="125"/>
                    <a:pt x="99" y="125"/>
                    <a:pt x="99" y="125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1" y="125"/>
                    <a:pt x="112" y="125"/>
                    <a:pt x="112" y="126"/>
                  </a:cubicBezTo>
                  <a:cubicBezTo>
                    <a:pt x="112" y="128"/>
                    <a:pt x="112" y="139"/>
                    <a:pt x="112" y="139"/>
                  </a:cubicBezTo>
                  <a:cubicBezTo>
                    <a:pt x="112" y="139"/>
                    <a:pt x="113" y="140"/>
                    <a:pt x="111" y="140"/>
                  </a:cubicBezTo>
                  <a:close/>
                  <a:moveTo>
                    <a:pt x="111" y="112"/>
                  </a:moveTo>
                  <a:cubicBezTo>
                    <a:pt x="110" y="112"/>
                    <a:pt x="100" y="112"/>
                    <a:pt x="99" y="112"/>
                  </a:cubicBezTo>
                  <a:cubicBezTo>
                    <a:pt x="97" y="112"/>
                    <a:pt x="97" y="111"/>
                    <a:pt x="97" y="111"/>
                  </a:cubicBezTo>
                  <a:cubicBezTo>
                    <a:pt x="97" y="111"/>
                    <a:pt x="97" y="99"/>
                    <a:pt x="97" y="98"/>
                  </a:cubicBezTo>
                  <a:cubicBezTo>
                    <a:pt x="97" y="97"/>
                    <a:pt x="99" y="97"/>
                    <a:pt x="99" y="97"/>
                  </a:cubicBezTo>
                  <a:cubicBezTo>
                    <a:pt x="111" y="97"/>
                    <a:pt x="111" y="97"/>
                    <a:pt x="111" y="97"/>
                  </a:cubicBezTo>
                  <a:cubicBezTo>
                    <a:pt x="111" y="97"/>
                    <a:pt x="112" y="97"/>
                    <a:pt x="112" y="98"/>
                  </a:cubicBezTo>
                  <a:cubicBezTo>
                    <a:pt x="112" y="99"/>
                    <a:pt x="112" y="111"/>
                    <a:pt x="112" y="111"/>
                  </a:cubicBezTo>
                  <a:cubicBezTo>
                    <a:pt x="112" y="111"/>
                    <a:pt x="113" y="112"/>
                    <a:pt x="111" y="112"/>
                  </a:cubicBezTo>
                  <a:close/>
                  <a:moveTo>
                    <a:pt x="111" y="83"/>
                  </a:moveTo>
                  <a:cubicBezTo>
                    <a:pt x="110" y="83"/>
                    <a:pt x="100" y="83"/>
                    <a:pt x="99" y="83"/>
                  </a:cubicBezTo>
                  <a:cubicBezTo>
                    <a:pt x="97" y="83"/>
                    <a:pt x="97" y="82"/>
                    <a:pt x="97" y="82"/>
                  </a:cubicBezTo>
                  <a:cubicBezTo>
                    <a:pt x="97" y="82"/>
                    <a:pt x="97" y="71"/>
                    <a:pt x="97" y="70"/>
                  </a:cubicBezTo>
                  <a:cubicBezTo>
                    <a:pt x="97" y="68"/>
                    <a:pt x="99" y="68"/>
                    <a:pt x="99" y="68"/>
                  </a:cubicBezTo>
                  <a:cubicBezTo>
                    <a:pt x="111" y="68"/>
                    <a:pt x="111" y="68"/>
                    <a:pt x="111" y="68"/>
                  </a:cubicBezTo>
                  <a:cubicBezTo>
                    <a:pt x="111" y="68"/>
                    <a:pt x="112" y="68"/>
                    <a:pt x="112" y="69"/>
                  </a:cubicBezTo>
                  <a:cubicBezTo>
                    <a:pt x="112" y="71"/>
                    <a:pt x="112" y="82"/>
                    <a:pt x="112" y="82"/>
                  </a:cubicBezTo>
                  <a:cubicBezTo>
                    <a:pt x="112" y="82"/>
                    <a:pt x="113" y="83"/>
                    <a:pt x="111" y="83"/>
                  </a:cubicBezTo>
                  <a:close/>
                  <a:moveTo>
                    <a:pt x="114" y="45"/>
                  </a:moveTo>
                  <a:cubicBezTo>
                    <a:pt x="13" y="45"/>
                    <a:pt x="13" y="45"/>
                    <a:pt x="13" y="4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14" y="14"/>
                    <a:pt x="114" y="14"/>
                    <a:pt x="114" y="14"/>
                  </a:cubicBezTo>
                  <a:lnTo>
                    <a:pt x="114" y="45"/>
                  </a:lnTo>
                  <a:close/>
                </a:path>
              </a:pathLst>
            </a:custGeom>
            <a:solidFill>
              <a:srgbClr val="469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59" name="Freeform 37"/>
            <p:cNvSpPr>
              <a:spLocks noEditPoints="1" noChangeArrowheads="1"/>
            </p:cNvSpPr>
            <p:nvPr/>
          </p:nvSpPr>
          <p:spPr bwMode="auto">
            <a:xfrm>
              <a:off x="2332037" y="3405188"/>
              <a:ext cx="42862" cy="114300"/>
            </a:xfrm>
            <a:custGeom>
              <a:avLst/>
              <a:gdLst>
                <a:gd name="T0" fmla="*/ 42862 w 10"/>
                <a:gd name="T1" fmla="*/ 92319 h 26"/>
                <a:gd name="T2" fmla="*/ 38576 w 10"/>
                <a:gd name="T3" fmla="*/ 101112 h 26"/>
                <a:gd name="T4" fmla="*/ 38576 w 10"/>
                <a:gd name="T5" fmla="*/ 105508 h 26"/>
                <a:gd name="T6" fmla="*/ 30003 w 10"/>
                <a:gd name="T7" fmla="*/ 109904 h 26"/>
                <a:gd name="T8" fmla="*/ 21431 w 10"/>
                <a:gd name="T9" fmla="*/ 114300 h 26"/>
                <a:gd name="T10" fmla="*/ 17145 w 10"/>
                <a:gd name="T11" fmla="*/ 114300 h 26"/>
                <a:gd name="T12" fmla="*/ 8572 w 10"/>
                <a:gd name="T13" fmla="*/ 109904 h 26"/>
                <a:gd name="T14" fmla="*/ 4286 w 10"/>
                <a:gd name="T15" fmla="*/ 105508 h 26"/>
                <a:gd name="T16" fmla="*/ 0 w 10"/>
                <a:gd name="T17" fmla="*/ 101112 h 26"/>
                <a:gd name="T18" fmla="*/ 0 w 10"/>
                <a:gd name="T19" fmla="*/ 92319 h 26"/>
                <a:gd name="T20" fmla="*/ 0 w 10"/>
                <a:gd name="T21" fmla="*/ 21981 h 26"/>
                <a:gd name="T22" fmla="*/ 0 w 10"/>
                <a:gd name="T23" fmla="*/ 13188 h 26"/>
                <a:gd name="T24" fmla="*/ 4286 w 10"/>
                <a:gd name="T25" fmla="*/ 8792 h 26"/>
                <a:gd name="T26" fmla="*/ 8572 w 10"/>
                <a:gd name="T27" fmla="*/ 4396 h 26"/>
                <a:gd name="T28" fmla="*/ 17145 w 10"/>
                <a:gd name="T29" fmla="*/ 0 h 26"/>
                <a:gd name="T30" fmla="*/ 21431 w 10"/>
                <a:gd name="T31" fmla="*/ 0 h 26"/>
                <a:gd name="T32" fmla="*/ 30003 w 10"/>
                <a:gd name="T33" fmla="*/ 4396 h 26"/>
                <a:gd name="T34" fmla="*/ 38576 w 10"/>
                <a:gd name="T35" fmla="*/ 8792 h 26"/>
                <a:gd name="T36" fmla="*/ 38576 w 10"/>
                <a:gd name="T37" fmla="*/ 13188 h 26"/>
                <a:gd name="T38" fmla="*/ 42862 w 10"/>
                <a:gd name="T39" fmla="*/ 21981 h 26"/>
                <a:gd name="T40" fmla="*/ 42862 w 10"/>
                <a:gd name="T41" fmla="*/ 92319 h 26"/>
                <a:gd name="T42" fmla="*/ 25717 w 10"/>
                <a:gd name="T43" fmla="*/ 21981 h 26"/>
                <a:gd name="T44" fmla="*/ 21431 w 10"/>
                <a:gd name="T45" fmla="*/ 17585 h 26"/>
                <a:gd name="T46" fmla="*/ 21431 w 10"/>
                <a:gd name="T47" fmla="*/ 17585 h 26"/>
                <a:gd name="T48" fmla="*/ 21431 w 10"/>
                <a:gd name="T49" fmla="*/ 17585 h 26"/>
                <a:gd name="T50" fmla="*/ 17145 w 10"/>
                <a:gd name="T51" fmla="*/ 17585 h 26"/>
                <a:gd name="T52" fmla="*/ 17145 w 10"/>
                <a:gd name="T53" fmla="*/ 21981 h 26"/>
                <a:gd name="T54" fmla="*/ 17145 w 10"/>
                <a:gd name="T55" fmla="*/ 92319 h 26"/>
                <a:gd name="T56" fmla="*/ 17145 w 10"/>
                <a:gd name="T57" fmla="*/ 96715 h 26"/>
                <a:gd name="T58" fmla="*/ 21431 w 10"/>
                <a:gd name="T59" fmla="*/ 96715 h 26"/>
                <a:gd name="T60" fmla="*/ 21431 w 10"/>
                <a:gd name="T61" fmla="*/ 96715 h 26"/>
                <a:gd name="T62" fmla="*/ 21431 w 10"/>
                <a:gd name="T63" fmla="*/ 96715 h 26"/>
                <a:gd name="T64" fmla="*/ 25717 w 10"/>
                <a:gd name="T65" fmla="*/ 92319 h 26"/>
                <a:gd name="T66" fmla="*/ 25717 w 10"/>
                <a:gd name="T67" fmla="*/ 21981 h 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" h="26">
                  <a:moveTo>
                    <a:pt x="10" y="21"/>
                  </a:moveTo>
                  <a:cubicBezTo>
                    <a:pt x="10" y="22"/>
                    <a:pt x="10" y="22"/>
                    <a:pt x="9" y="23"/>
                  </a:cubicBezTo>
                  <a:cubicBezTo>
                    <a:pt x="9" y="23"/>
                    <a:pt x="9" y="24"/>
                    <a:pt x="9" y="24"/>
                  </a:cubicBezTo>
                  <a:cubicBezTo>
                    <a:pt x="8" y="25"/>
                    <a:pt x="8" y="25"/>
                    <a:pt x="7" y="25"/>
                  </a:cubicBezTo>
                  <a:cubicBezTo>
                    <a:pt x="7" y="25"/>
                    <a:pt x="6" y="26"/>
                    <a:pt x="5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3" y="26"/>
                    <a:pt x="3" y="25"/>
                    <a:pt x="2" y="25"/>
                  </a:cubicBezTo>
                  <a:cubicBezTo>
                    <a:pt x="2" y="25"/>
                    <a:pt x="1" y="25"/>
                    <a:pt x="1" y="24"/>
                  </a:cubicBezTo>
                  <a:cubicBezTo>
                    <a:pt x="1" y="24"/>
                    <a:pt x="0" y="23"/>
                    <a:pt x="0" y="23"/>
                  </a:cubicBezTo>
                  <a:cubicBezTo>
                    <a:pt x="0" y="22"/>
                    <a:pt x="0" y="22"/>
                    <a:pt x="0" y="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1"/>
                    <a:pt x="7" y="1"/>
                  </a:cubicBezTo>
                  <a:cubicBezTo>
                    <a:pt x="8" y="1"/>
                    <a:pt x="8" y="1"/>
                    <a:pt x="9" y="2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10" y="4"/>
                    <a:pt x="10" y="4"/>
                    <a:pt x="10" y="5"/>
                  </a:cubicBezTo>
                  <a:lnTo>
                    <a:pt x="10" y="21"/>
                  </a:lnTo>
                  <a:close/>
                  <a:moveTo>
                    <a:pt x="6" y="5"/>
                  </a:moveTo>
                  <a:cubicBezTo>
                    <a:pt x="6" y="5"/>
                    <a:pt x="6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2"/>
                  </a:cubicBezTo>
                  <a:cubicBezTo>
                    <a:pt x="4" y="22"/>
                    <a:pt x="4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1"/>
                    <a:pt x="6" y="21"/>
                    <a:pt x="6" y="21"/>
                  </a:cubicBezTo>
                  <a:lnTo>
                    <a:pt x="6" y="5"/>
                  </a:lnTo>
                  <a:close/>
                </a:path>
              </a:pathLst>
            </a:custGeom>
            <a:solidFill>
              <a:srgbClr val="3950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00" name="组合 2227"/>
          <p:cNvGrpSpPr/>
          <p:nvPr/>
        </p:nvGrpSpPr>
        <p:grpSpPr bwMode="auto">
          <a:xfrm>
            <a:off x="5295900" y="3333750"/>
            <a:ext cx="647700" cy="684213"/>
            <a:chOff x="5295900" y="3333750"/>
            <a:chExt cx="647700" cy="684212"/>
          </a:xfrm>
        </p:grpSpPr>
        <p:sp>
          <p:nvSpPr>
            <p:cNvPr id="8444" name="Rectangle 38"/>
            <p:cNvSpPr>
              <a:spLocks noChangeArrowheads="1"/>
            </p:cNvSpPr>
            <p:nvPr/>
          </p:nvSpPr>
          <p:spPr bwMode="auto">
            <a:xfrm>
              <a:off x="5322887" y="3373438"/>
              <a:ext cx="593725" cy="3571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45" name="Rectangle 39"/>
            <p:cNvSpPr>
              <a:spLocks noChangeArrowheads="1"/>
            </p:cNvSpPr>
            <p:nvPr/>
          </p:nvSpPr>
          <p:spPr bwMode="auto">
            <a:xfrm>
              <a:off x="5722937" y="3502025"/>
              <a:ext cx="106362" cy="188912"/>
            </a:xfrm>
            <a:prstGeom prst="rect">
              <a:avLst/>
            </a:prstGeom>
            <a:solidFill>
              <a:srgbClr val="F3C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46" name="Rectangle 40"/>
            <p:cNvSpPr>
              <a:spLocks noChangeArrowheads="1"/>
            </p:cNvSpPr>
            <p:nvPr/>
          </p:nvSpPr>
          <p:spPr bwMode="auto">
            <a:xfrm>
              <a:off x="5405437" y="3594100"/>
              <a:ext cx="111125" cy="96837"/>
            </a:xfrm>
            <a:prstGeom prst="rect">
              <a:avLst/>
            </a:prstGeom>
            <a:solidFill>
              <a:srgbClr val="F3C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47" name="Rectangle 41"/>
            <p:cNvSpPr>
              <a:spLocks noChangeArrowheads="1"/>
            </p:cNvSpPr>
            <p:nvPr/>
          </p:nvSpPr>
          <p:spPr bwMode="auto">
            <a:xfrm>
              <a:off x="5564187" y="3413125"/>
              <a:ext cx="111125" cy="277812"/>
            </a:xfrm>
            <a:prstGeom prst="rect">
              <a:avLst/>
            </a:prstGeom>
            <a:solidFill>
              <a:srgbClr val="EE7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48" name="Freeform 42"/>
            <p:cNvSpPr>
              <a:spLocks noChangeArrowheads="1"/>
            </p:cNvSpPr>
            <p:nvPr/>
          </p:nvSpPr>
          <p:spPr bwMode="auto">
            <a:xfrm>
              <a:off x="5348287" y="3752850"/>
              <a:ext cx="198437" cy="265112"/>
            </a:xfrm>
            <a:custGeom>
              <a:avLst/>
              <a:gdLst>
                <a:gd name="T0" fmla="*/ 123825 w 125"/>
                <a:gd name="T1" fmla="*/ 0 h 167"/>
                <a:gd name="T2" fmla="*/ 0 w 125"/>
                <a:gd name="T3" fmla="*/ 265112 h 167"/>
                <a:gd name="T4" fmla="*/ 74612 w 125"/>
                <a:gd name="T5" fmla="*/ 265112 h 167"/>
                <a:gd name="T6" fmla="*/ 198437 w 125"/>
                <a:gd name="T7" fmla="*/ 0 h 167"/>
                <a:gd name="T8" fmla="*/ 123825 w 125"/>
                <a:gd name="T9" fmla="*/ 0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" h="167">
                  <a:moveTo>
                    <a:pt x="78" y="0"/>
                  </a:moveTo>
                  <a:lnTo>
                    <a:pt x="0" y="167"/>
                  </a:lnTo>
                  <a:lnTo>
                    <a:pt x="47" y="167"/>
                  </a:lnTo>
                  <a:lnTo>
                    <a:pt x="125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50B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49" name="Freeform 43"/>
            <p:cNvSpPr>
              <a:spLocks noChangeArrowheads="1"/>
            </p:cNvSpPr>
            <p:nvPr/>
          </p:nvSpPr>
          <p:spPr bwMode="auto">
            <a:xfrm>
              <a:off x="5688012" y="3752850"/>
              <a:ext cx="201612" cy="265112"/>
            </a:xfrm>
            <a:custGeom>
              <a:avLst/>
              <a:gdLst>
                <a:gd name="T0" fmla="*/ 0 w 127"/>
                <a:gd name="T1" fmla="*/ 0 h 167"/>
                <a:gd name="T2" fmla="*/ 123825 w 127"/>
                <a:gd name="T3" fmla="*/ 265112 h 167"/>
                <a:gd name="T4" fmla="*/ 201612 w 127"/>
                <a:gd name="T5" fmla="*/ 265112 h 167"/>
                <a:gd name="T6" fmla="*/ 74612 w 127"/>
                <a:gd name="T7" fmla="*/ 0 h 167"/>
                <a:gd name="T8" fmla="*/ 0 w 127"/>
                <a:gd name="T9" fmla="*/ 0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" h="167">
                  <a:moveTo>
                    <a:pt x="0" y="0"/>
                  </a:moveTo>
                  <a:lnTo>
                    <a:pt x="78" y="167"/>
                  </a:lnTo>
                  <a:lnTo>
                    <a:pt x="127" y="167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50" name="Rectangle 44"/>
            <p:cNvSpPr>
              <a:spLocks noChangeArrowheads="1"/>
            </p:cNvSpPr>
            <p:nvPr/>
          </p:nvSpPr>
          <p:spPr bwMode="auto">
            <a:xfrm>
              <a:off x="5581650" y="3752850"/>
              <a:ext cx="71437" cy="265112"/>
            </a:xfrm>
            <a:prstGeom prst="rect">
              <a:avLst/>
            </a:prstGeom>
            <a:solidFill>
              <a:srgbClr val="50B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51" name="Rectangle 45"/>
            <p:cNvSpPr>
              <a:spLocks noChangeArrowheads="1"/>
            </p:cNvSpPr>
            <p:nvPr/>
          </p:nvSpPr>
          <p:spPr bwMode="auto">
            <a:xfrm>
              <a:off x="5295900" y="3333750"/>
              <a:ext cx="647700" cy="44450"/>
            </a:xfrm>
            <a:prstGeom prst="rect">
              <a:avLst/>
            </a:prstGeom>
            <a:solidFill>
              <a:srgbClr val="50B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52" name="Freeform 46"/>
            <p:cNvSpPr>
              <a:spLocks noChangeArrowheads="1"/>
            </p:cNvSpPr>
            <p:nvPr/>
          </p:nvSpPr>
          <p:spPr bwMode="auto">
            <a:xfrm>
              <a:off x="5449887" y="3752850"/>
              <a:ext cx="96837" cy="49212"/>
            </a:xfrm>
            <a:custGeom>
              <a:avLst/>
              <a:gdLst>
                <a:gd name="T0" fmla="*/ 96837 w 61"/>
                <a:gd name="T1" fmla="*/ 0 h 31"/>
                <a:gd name="T2" fmla="*/ 22225 w 61"/>
                <a:gd name="T3" fmla="*/ 0 h 31"/>
                <a:gd name="T4" fmla="*/ 0 w 61"/>
                <a:gd name="T5" fmla="*/ 49212 h 31"/>
                <a:gd name="T6" fmla="*/ 74612 w 61"/>
                <a:gd name="T7" fmla="*/ 49212 h 31"/>
                <a:gd name="T8" fmla="*/ 96837 w 61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31">
                  <a:moveTo>
                    <a:pt x="61" y="0"/>
                  </a:moveTo>
                  <a:lnTo>
                    <a:pt x="14" y="0"/>
                  </a:lnTo>
                  <a:lnTo>
                    <a:pt x="0" y="31"/>
                  </a:lnTo>
                  <a:lnTo>
                    <a:pt x="47" y="3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2E7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53" name="Freeform 47"/>
            <p:cNvSpPr>
              <a:spLocks noChangeArrowheads="1"/>
            </p:cNvSpPr>
            <p:nvPr/>
          </p:nvSpPr>
          <p:spPr bwMode="auto">
            <a:xfrm>
              <a:off x="5688012" y="3752850"/>
              <a:ext cx="96837" cy="49212"/>
            </a:xfrm>
            <a:custGeom>
              <a:avLst/>
              <a:gdLst>
                <a:gd name="T0" fmla="*/ 74612 w 61"/>
                <a:gd name="T1" fmla="*/ 0 h 31"/>
                <a:gd name="T2" fmla="*/ 0 w 61"/>
                <a:gd name="T3" fmla="*/ 0 h 31"/>
                <a:gd name="T4" fmla="*/ 22225 w 61"/>
                <a:gd name="T5" fmla="*/ 49212 h 31"/>
                <a:gd name="T6" fmla="*/ 96837 w 61"/>
                <a:gd name="T7" fmla="*/ 49212 h 31"/>
                <a:gd name="T8" fmla="*/ 74612 w 61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31">
                  <a:moveTo>
                    <a:pt x="47" y="0"/>
                  </a:moveTo>
                  <a:lnTo>
                    <a:pt x="0" y="0"/>
                  </a:lnTo>
                  <a:lnTo>
                    <a:pt x="14" y="31"/>
                  </a:lnTo>
                  <a:lnTo>
                    <a:pt x="61" y="3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2E7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54" name="Rectangle 48"/>
            <p:cNvSpPr>
              <a:spLocks noChangeArrowheads="1"/>
            </p:cNvSpPr>
            <p:nvPr/>
          </p:nvSpPr>
          <p:spPr bwMode="auto">
            <a:xfrm>
              <a:off x="5581650" y="3752850"/>
              <a:ext cx="71437" cy="49212"/>
            </a:xfrm>
            <a:prstGeom prst="rect">
              <a:avLst/>
            </a:prstGeom>
            <a:solidFill>
              <a:srgbClr val="2E7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55" name="Rectangle 49"/>
            <p:cNvSpPr>
              <a:spLocks noChangeArrowheads="1"/>
            </p:cNvSpPr>
            <p:nvPr/>
          </p:nvSpPr>
          <p:spPr bwMode="auto">
            <a:xfrm>
              <a:off x="5295900" y="3727450"/>
              <a:ext cx="647700" cy="39687"/>
            </a:xfrm>
            <a:prstGeom prst="rect">
              <a:avLst/>
            </a:prstGeom>
            <a:solidFill>
              <a:srgbClr val="50B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8201" name="组合 2248"/>
          <p:cNvGrpSpPr/>
          <p:nvPr/>
        </p:nvGrpSpPr>
        <p:grpSpPr bwMode="auto">
          <a:xfrm>
            <a:off x="6159500" y="5089525"/>
            <a:ext cx="660400" cy="666750"/>
            <a:chOff x="6159500" y="5089525"/>
            <a:chExt cx="660400" cy="666750"/>
          </a:xfrm>
        </p:grpSpPr>
        <p:sp>
          <p:nvSpPr>
            <p:cNvPr id="8435" name="Oval 50"/>
            <p:cNvSpPr>
              <a:spLocks noChangeArrowheads="1"/>
            </p:cNvSpPr>
            <p:nvPr/>
          </p:nvSpPr>
          <p:spPr bwMode="auto">
            <a:xfrm>
              <a:off x="6159500" y="5089525"/>
              <a:ext cx="660400" cy="666750"/>
            </a:xfrm>
            <a:prstGeom prst="ellipse">
              <a:avLst/>
            </a:prstGeom>
            <a:solidFill>
              <a:srgbClr val="F2C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36" name="Oval 51"/>
            <p:cNvSpPr>
              <a:spLocks noChangeArrowheads="1"/>
            </p:cNvSpPr>
            <p:nvPr/>
          </p:nvSpPr>
          <p:spPr bwMode="auto">
            <a:xfrm>
              <a:off x="6229350" y="5160962"/>
              <a:ext cx="520700" cy="5254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37" name="Freeform 53"/>
            <p:cNvSpPr>
              <a:spLocks noChangeArrowheads="1"/>
            </p:cNvSpPr>
            <p:nvPr/>
          </p:nvSpPr>
          <p:spPr bwMode="auto">
            <a:xfrm>
              <a:off x="6467475" y="5183187"/>
              <a:ext cx="44450" cy="79375"/>
            </a:xfrm>
            <a:custGeom>
              <a:avLst/>
              <a:gdLst>
                <a:gd name="T0" fmla="*/ 12700 w 28"/>
                <a:gd name="T1" fmla="*/ 0 h 50"/>
                <a:gd name="T2" fmla="*/ 30163 w 28"/>
                <a:gd name="T3" fmla="*/ 52388 h 50"/>
                <a:gd name="T4" fmla="*/ 30163 w 28"/>
                <a:gd name="T5" fmla="*/ 0 h 50"/>
                <a:gd name="T6" fmla="*/ 44450 w 28"/>
                <a:gd name="T7" fmla="*/ 0 h 50"/>
                <a:gd name="T8" fmla="*/ 44450 w 28"/>
                <a:gd name="T9" fmla="*/ 79375 h 50"/>
                <a:gd name="T10" fmla="*/ 30163 w 28"/>
                <a:gd name="T11" fmla="*/ 79375 h 50"/>
                <a:gd name="T12" fmla="*/ 12700 w 28"/>
                <a:gd name="T13" fmla="*/ 25400 h 50"/>
                <a:gd name="T14" fmla="*/ 12700 w 28"/>
                <a:gd name="T15" fmla="*/ 79375 h 50"/>
                <a:gd name="T16" fmla="*/ 0 w 28"/>
                <a:gd name="T17" fmla="*/ 79375 h 50"/>
                <a:gd name="T18" fmla="*/ 0 w 28"/>
                <a:gd name="T19" fmla="*/ 0 h 50"/>
                <a:gd name="T20" fmla="*/ 12700 w 28"/>
                <a:gd name="T21" fmla="*/ 0 h 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" h="50">
                  <a:moveTo>
                    <a:pt x="8" y="0"/>
                  </a:moveTo>
                  <a:lnTo>
                    <a:pt x="19" y="33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50"/>
                  </a:lnTo>
                  <a:lnTo>
                    <a:pt x="19" y="50"/>
                  </a:lnTo>
                  <a:lnTo>
                    <a:pt x="8" y="16"/>
                  </a:lnTo>
                  <a:lnTo>
                    <a:pt x="8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3950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38" name="Freeform 54"/>
            <p:cNvSpPr>
              <a:spLocks noChangeArrowheads="1"/>
            </p:cNvSpPr>
            <p:nvPr/>
          </p:nvSpPr>
          <p:spPr bwMode="auto">
            <a:xfrm>
              <a:off x="6477000" y="5588000"/>
              <a:ext cx="34925" cy="76200"/>
            </a:xfrm>
            <a:custGeom>
              <a:avLst/>
              <a:gdLst>
                <a:gd name="T0" fmla="*/ 34925 w 8"/>
                <a:gd name="T1" fmla="*/ 58271 h 17"/>
                <a:gd name="T2" fmla="*/ 30559 w 8"/>
                <a:gd name="T3" fmla="*/ 71718 h 17"/>
                <a:gd name="T4" fmla="*/ 21828 w 8"/>
                <a:gd name="T5" fmla="*/ 76200 h 17"/>
                <a:gd name="T6" fmla="*/ 17463 w 8"/>
                <a:gd name="T7" fmla="*/ 76200 h 17"/>
                <a:gd name="T8" fmla="*/ 4366 w 8"/>
                <a:gd name="T9" fmla="*/ 76200 h 17"/>
                <a:gd name="T10" fmla="*/ 0 w 8"/>
                <a:gd name="T11" fmla="*/ 67235 h 17"/>
                <a:gd name="T12" fmla="*/ 0 w 8"/>
                <a:gd name="T13" fmla="*/ 53788 h 17"/>
                <a:gd name="T14" fmla="*/ 8731 w 8"/>
                <a:gd name="T15" fmla="*/ 53788 h 17"/>
                <a:gd name="T16" fmla="*/ 13097 w 8"/>
                <a:gd name="T17" fmla="*/ 62753 h 17"/>
                <a:gd name="T18" fmla="*/ 17463 w 8"/>
                <a:gd name="T19" fmla="*/ 67235 h 17"/>
                <a:gd name="T20" fmla="*/ 21828 w 8"/>
                <a:gd name="T21" fmla="*/ 62753 h 17"/>
                <a:gd name="T22" fmla="*/ 21828 w 8"/>
                <a:gd name="T23" fmla="*/ 58271 h 17"/>
                <a:gd name="T24" fmla="*/ 17463 w 8"/>
                <a:gd name="T25" fmla="*/ 49306 h 17"/>
                <a:gd name="T26" fmla="*/ 8731 w 8"/>
                <a:gd name="T27" fmla="*/ 40341 h 17"/>
                <a:gd name="T28" fmla="*/ 0 w 8"/>
                <a:gd name="T29" fmla="*/ 26894 h 17"/>
                <a:gd name="T30" fmla="*/ 0 w 8"/>
                <a:gd name="T31" fmla="*/ 17929 h 17"/>
                <a:gd name="T32" fmla="*/ 4366 w 8"/>
                <a:gd name="T33" fmla="*/ 0 h 17"/>
                <a:gd name="T34" fmla="*/ 17463 w 8"/>
                <a:gd name="T35" fmla="*/ 0 h 17"/>
                <a:gd name="T36" fmla="*/ 26194 w 8"/>
                <a:gd name="T37" fmla="*/ 0 h 17"/>
                <a:gd name="T38" fmla="*/ 30559 w 8"/>
                <a:gd name="T39" fmla="*/ 8965 h 17"/>
                <a:gd name="T40" fmla="*/ 34925 w 8"/>
                <a:gd name="T41" fmla="*/ 17929 h 17"/>
                <a:gd name="T42" fmla="*/ 21828 w 8"/>
                <a:gd name="T43" fmla="*/ 17929 h 17"/>
                <a:gd name="T44" fmla="*/ 21828 w 8"/>
                <a:gd name="T45" fmla="*/ 13447 h 17"/>
                <a:gd name="T46" fmla="*/ 17463 w 8"/>
                <a:gd name="T47" fmla="*/ 8965 h 17"/>
                <a:gd name="T48" fmla="*/ 13097 w 8"/>
                <a:gd name="T49" fmla="*/ 13447 h 17"/>
                <a:gd name="T50" fmla="*/ 8731 w 8"/>
                <a:gd name="T51" fmla="*/ 17929 h 17"/>
                <a:gd name="T52" fmla="*/ 13097 w 8"/>
                <a:gd name="T53" fmla="*/ 26894 h 17"/>
                <a:gd name="T54" fmla="*/ 21828 w 8"/>
                <a:gd name="T55" fmla="*/ 31376 h 17"/>
                <a:gd name="T56" fmla="*/ 26194 w 8"/>
                <a:gd name="T57" fmla="*/ 40341 h 17"/>
                <a:gd name="T58" fmla="*/ 30559 w 8"/>
                <a:gd name="T59" fmla="*/ 44824 h 17"/>
                <a:gd name="T60" fmla="*/ 34925 w 8"/>
                <a:gd name="T61" fmla="*/ 49306 h 17"/>
                <a:gd name="T62" fmla="*/ 34925 w 8"/>
                <a:gd name="T63" fmla="*/ 58271 h 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" h="17">
                  <a:moveTo>
                    <a:pt x="8" y="13"/>
                  </a:moveTo>
                  <a:cubicBezTo>
                    <a:pt x="8" y="14"/>
                    <a:pt x="8" y="15"/>
                    <a:pt x="7" y="16"/>
                  </a:cubicBezTo>
                  <a:cubicBezTo>
                    <a:pt x="7" y="17"/>
                    <a:pt x="6" y="17"/>
                    <a:pt x="5" y="17"/>
                  </a:cubicBezTo>
                  <a:cubicBezTo>
                    <a:pt x="5" y="17"/>
                    <a:pt x="4" y="17"/>
                    <a:pt x="4" y="17"/>
                  </a:cubicBezTo>
                  <a:cubicBezTo>
                    <a:pt x="3" y="17"/>
                    <a:pt x="2" y="17"/>
                    <a:pt x="1" y="17"/>
                  </a:cubicBezTo>
                  <a:cubicBezTo>
                    <a:pt x="1" y="16"/>
                    <a:pt x="0" y="16"/>
                    <a:pt x="0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4"/>
                    <a:pt x="3" y="14"/>
                  </a:cubicBezTo>
                  <a:cubicBezTo>
                    <a:pt x="3" y="15"/>
                    <a:pt x="3" y="15"/>
                    <a:pt x="4" y="15"/>
                  </a:cubicBezTo>
                  <a:cubicBezTo>
                    <a:pt x="4" y="15"/>
                    <a:pt x="5" y="15"/>
                    <a:pt x="5" y="14"/>
                  </a:cubicBezTo>
                  <a:cubicBezTo>
                    <a:pt x="5" y="14"/>
                    <a:pt x="5" y="13"/>
                    <a:pt x="5" y="13"/>
                  </a:cubicBezTo>
                  <a:cubicBezTo>
                    <a:pt x="5" y="12"/>
                    <a:pt x="5" y="12"/>
                    <a:pt x="4" y="11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8" y="2"/>
                    <a:pt x="8" y="3"/>
                    <a:pt x="8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3" y="6"/>
                    <a:pt x="3" y="6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6" y="9"/>
                    <a:pt x="7" y="10"/>
                    <a:pt x="7" y="10"/>
                  </a:cubicBezTo>
                  <a:cubicBezTo>
                    <a:pt x="7" y="11"/>
                    <a:pt x="8" y="11"/>
                    <a:pt x="8" y="11"/>
                  </a:cubicBezTo>
                  <a:cubicBezTo>
                    <a:pt x="8" y="12"/>
                    <a:pt x="8" y="12"/>
                    <a:pt x="8" y="13"/>
                  </a:cubicBezTo>
                  <a:close/>
                </a:path>
              </a:pathLst>
            </a:custGeom>
            <a:solidFill>
              <a:srgbClr val="3950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39" name="Freeform 55"/>
            <p:cNvSpPr>
              <a:spLocks noChangeArrowheads="1"/>
            </p:cNvSpPr>
            <p:nvPr/>
          </p:nvSpPr>
          <p:spPr bwMode="auto">
            <a:xfrm>
              <a:off x="6251575" y="5386387"/>
              <a:ext cx="61912" cy="79375"/>
            </a:xfrm>
            <a:custGeom>
              <a:avLst/>
              <a:gdLst>
                <a:gd name="T0" fmla="*/ 49212 w 39"/>
                <a:gd name="T1" fmla="*/ 0 h 50"/>
                <a:gd name="T2" fmla="*/ 61912 w 39"/>
                <a:gd name="T3" fmla="*/ 0 h 50"/>
                <a:gd name="T4" fmla="*/ 49212 w 39"/>
                <a:gd name="T5" fmla="*/ 79375 h 50"/>
                <a:gd name="T6" fmla="*/ 34925 w 39"/>
                <a:gd name="T7" fmla="*/ 79375 h 50"/>
                <a:gd name="T8" fmla="*/ 30162 w 39"/>
                <a:gd name="T9" fmla="*/ 34925 h 50"/>
                <a:gd name="T10" fmla="*/ 22225 w 39"/>
                <a:gd name="T11" fmla="*/ 79375 h 50"/>
                <a:gd name="T12" fmla="*/ 12700 w 39"/>
                <a:gd name="T13" fmla="*/ 79375 h 50"/>
                <a:gd name="T14" fmla="*/ 0 w 39"/>
                <a:gd name="T15" fmla="*/ 0 h 50"/>
                <a:gd name="T16" fmla="*/ 12700 w 39"/>
                <a:gd name="T17" fmla="*/ 0 h 50"/>
                <a:gd name="T18" fmla="*/ 17462 w 39"/>
                <a:gd name="T19" fmla="*/ 39688 h 50"/>
                <a:gd name="T20" fmla="*/ 22225 w 39"/>
                <a:gd name="T21" fmla="*/ 0 h 50"/>
                <a:gd name="T22" fmla="*/ 34925 w 39"/>
                <a:gd name="T23" fmla="*/ 0 h 50"/>
                <a:gd name="T24" fmla="*/ 44450 w 39"/>
                <a:gd name="T25" fmla="*/ 39688 h 50"/>
                <a:gd name="T26" fmla="*/ 49212 w 39"/>
                <a:gd name="T27" fmla="*/ 0 h 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" h="50">
                  <a:moveTo>
                    <a:pt x="31" y="0"/>
                  </a:moveTo>
                  <a:lnTo>
                    <a:pt x="39" y="0"/>
                  </a:lnTo>
                  <a:lnTo>
                    <a:pt x="31" y="50"/>
                  </a:lnTo>
                  <a:lnTo>
                    <a:pt x="22" y="50"/>
                  </a:lnTo>
                  <a:lnTo>
                    <a:pt x="19" y="22"/>
                  </a:lnTo>
                  <a:lnTo>
                    <a:pt x="14" y="50"/>
                  </a:lnTo>
                  <a:lnTo>
                    <a:pt x="8" y="5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5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8" y="2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3950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40" name="Freeform 56"/>
            <p:cNvSpPr>
              <a:spLocks noChangeArrowheads="1"/>
            </p:cNvSpPr>
            <p:nvPr/>
          </p:nvSpPr>
          <p:spPr bwMode="auto">
            <a:xfrm>
              <a:off x="6683375" y="5386387"/>
              <a:ext cx="30162" cy="74612"/>
            </a:xfrm>
            <a:custGeom>
              <a:avLst/>
              <a:gdLst>
                <a:gd name="T0" fmla="*/ 0 w 19"/>
                <a:gd name="T1" fmla="*/ 74612 h 47"/>
                <a:gd name="T2" fmla="*/ 0 w 19"/>
                <a:gd name="T3" fmla="*/ 0 h 47"/>
                <a:gd name="T4" fmla="*/ 30162 w 19"/>
                <a:gd name="T5" fmla="*/ 0 h 47"/>
                <a:gd name="T6" fmla="*/ 30162 w 19"/>
                <a:gd name="T7" fmla="*/ 12700 h 47"/>
                <a:gd name="T8" fmla="*/ 7937 w 19"/>
                <a:gd name="T9" fmla="*/ 12700 h 47"/>
                <a:gd name="T10" fmla="*/ 7937 w 19"/>
                <a:gd name="T11" fmla="*/ 34925 h 47"/>
                <a:gd name="T12" fmla="*/ 26987 w 19"/>
                <a:gd name="T13" fmla="*/ 34925 h 47"/>
                <a:gd name="T14" fmla="*/ 26987 w 19"/>
                <a:gd name="T15" fmla="*/ 42862 h 47"/>
                <a:gd name="T16" fmla="*/ 7937 w 19"/>
                <a:gd name="T17" fmla="*/ 42862 h 47"/>
                <a:gd name="T18" fmla="*/ 7937 w 19"/>
                <a:gd name="T19" fmla="*/ 65087 h 47"/>
                <a:gd name="T20" fmla="*/ 30162 w 19"/>
                <a:gd name="T21" fmla="*/ 65087 h 47"/>
                <a:gd name="T22" fmla="*/ 30162 w 19"/>
                <a:gd name="T23" fmla="*/ 74612 h 47"/>
                <a:gd name="T24" fmla="*/ 0 w 19"/>
                <a:gd name="T25" fmla="*/ 74612 h 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" h="47">
                  <a:moveTo>
                    <a:pt x="0" y="47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8"/>
                  </a:lnTo>
                  <a:lnTo>
                    <a:pt x="5" y="8"/>
                  </a:lnTo>
                  <a:lnTo>
                    <a:pt x="5" y="22"/>
                  </a:lnTo>
                  <a:lnTo>
                    <a:pt x="17" y="22"/>
                  </a:lnTo>
                  <a:lnTo>
                    <a:pt x="17" y="27"/>
                  </a:lnTo>
                  <a:lnTo>
                    <a:pt x="5" y="27"/>
                  </a:lnTo>
                  <a:lnTo>
                    <a:pt x="5" y="41"/>
                  </a:lnTo>
                  <a:lnTo>
                    <a:pt x="19" y="41"/>
                  </a:lnTo>
                  <a:lnTo>
                    <a:pt x="19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3950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41" name="Freeform 57"/>
            <p:cNvSpPr>
              <a:spLocks noChangeArrowheads="1"/>
            </p:cNvSpPr>
            <p:nvPr/>
          </p:nvSpPr>
          <p:spPr bwMode="auto">
            <a:xfrm>
              <a:off x="6326187" y="5275262"/>
              <a:ext cx="176212" cy="163512"/>
            </a:xfrm>
            <a:custGeom>
              <a:avLst/>
              <a:gdLst>
                <a:gd name="T0" fmla="*/ 0 w 111"/>
                <a:gd name="T1" fmla="*/ 0 h 103"/>
                <a:gd name="T2" fmla="*/ 150812 w 111"/>
                <a:gd name="T3" fmla="*/ 163512 h 103"/>
                <a:gd name="T4" fmla="*/ 176212 w 111"/>
                <a:gd name="T5" fmla="*/ 133350 h 103"/>
                <a:gd name="T6" fmla="*/ 0 w 111"/>
                <a:gd name="T7" fmla="*/ 0 h 1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1" h="103">
                  <a:moveTo>
                    <a:pt x="0" y="0"/>
                  </a:moveTo>
                  <a:lnTo>
                    <a:pt x="95" y="103"/>
                  </a:lnTo>
                  <a:lnTo>
                    <a:pt x="111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9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42" name="Freeform 58"/>
            <p:cNvSpPr>
              <a:spLocks noChangeArrowheads="1"/>
            </p:cNvSpPr>
            <p:nvPr/>
          </p:nvSpPr>
          <p:spPr bwMode="auto">
            <a:xfrm>
              <a:off x="6477000" y="5408612"/>
              <a:ext cx="171450" cy="161925"/>
            </a:xfrm>
            <a:custGeom>
              <a:avLst/>
              <a:gdLst>
                <a:gd name="T0" fmla="*/ 171450 w 108"/>
                <a:gd name="T1" fmla="*/ 161925 h 102"/>
                <a:gd name="T2" fmla="*/ 0 w 108"/>
                <a:gd name="T3" fmla="*/ 30163 h 102"/>
                <a:gd name="T4" fmla="*/ 25400 w 108"/>
                <a:gd name="T5" fmla="*/ 0 h 102"/>
                <a:gd name="T6" fmla="*/ 171450 w 108"/>
                <a:gd name="T7" fmla="*/ 161925 h 10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" h="102">
                  <a:moveTo>
                    <a:pt x="108" y="102"/>
                  </a:moveTo>
                  <a:lnTo>
                    <a:pt x="0" y="19"/>
                  </a:lnTo>
                  <a:lnTo>
                    <a:pt x="16" y="0"/>
                  </a:lnTo>
                  <a:lnTo>
                    <a:pt x="108" y="102"/>
                  </a:lnTo>
                  <a:close/>
                </a:path>
              </a:pathLst>
            </a:custGeom>
            <a:solidFill>
              <a:srgbClr val="EE7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8443" name="Picture 5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57950" y="5387975"/>
              <a:ext cx="6667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02" name="组合 2231"/>
          <p:cNvGrpSpPr/>
          <p:nvPr/>
        </p:nvGrpSpPr>
        <p:grpSpPr bwMode="auto">
          <a:xfrm>
            <a:off x="8736013" y="3338513"/>
            <a:ext cx="669925" cy="674687"/>
            <a:chOff x="8736012" y="3338513"/>
            <a:chExt cx="669925" cy="674687"/>
          </a:xfrm>
        </p:grpSpPr>
        <p:sp>
          <p:nvSpPr>
            <p:cNvPr id="8431" name="Freeform 60"/>
            <p:cNvSpPr>
              <a:spLocks noChangeArrowheads="1"/>
            </p:cNvSpPr>
            <p:nvPr/>
          </p:nvSpPr>
          <p:spPr bwMode="auto">
            <a:xfrm>
              <a:off x="8736012" y="3338513"/>
              <a:ext cx="228600" cy="211137"/>
            </a:xfrm>
            <a:custGeom>
              <a:avLst/>
              <a:gdLst>
                <a:gd name="T0" fmla="*/ 83527 w 52"/>
                <a:gd name="T1" fmla="*/ 184745 h 48"/>
                <a:gd name="T2" fmla="*/ 83527 w 52"/>
                <a:gd name="T3" fmla="*/ 83575 h 48"/>
                <a:gd name="T4" fmla="*/ 202223 w 52"/>
                <a:gd name="T5" fmla="*/ 83575 h 48"/>
                <a:gd name="T6" fmla="*/ 228600 w 52"/>
                <a:gd name="T7" fmla="*/ 61582 h 48"/>
                <a:gd name="T8" fmla="*/ 228600 w 52"/>
                <a:gd name="T9" fmla="*/ 21993 h 48"/>
                <a:gd name="T10" fmla="*/ 206619 w 52"/>
                <a:gd name="T11" fmla="*/ 0 h 48"/>
                <a:gd name="T12" fmla="*/ 70338 w 52"/>
                <a:gd name="T13" fmla="*/ 0 h 48"/>
                <a:gd name="T14" fmla="*/ 4396 w 52"/>
                <a:gd name="T15" fmla="*/ 65980 h 48"/>
                <a:gd name="T16" fmla="*/ 4396 w 52"/>
                <a:gd name="T17" fmla="*/ 180346 h 48"/>
                <a:gd name="T18" fmla="*/ 21981 w 52"/>
                <a:gd name="T19" fmla="*/ 211137 h 48"/>
                <a:gd name="T20" fmla="*/ 61546 w 52"/>
                <a:gd name="T21" fmla="*/ 211137 h 48"/>
                <a:gd name="T22" fmla="*/ 83527 w 52"/>
                <a:gd name="T23" fmla="*/ 184745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2" h="48">
                  <a:moveTo>
                    <a:pt x="19" y="42"/>
                  </a:moveTo>
                  <a:cubicBezTo>
                    <a:pt x="19" y="38"/>
                    <a:pt x="19" y="19"/>
                    <a:pt x="19" y="19"/>
                  </a:cubicBezTo>
                  <a:cubicBezTo>
                    <a:pt x="19" y="19"/>
                    <a:pt x="41" y="19"/>
                    <a:pt x="46" y="19"/>
                  </a:cubicBezTo>
                  <a:cubicBezTo>
                    <a:pt x="52" y="19"/>
                    <a:pt x="52" y="18"/>
                    <a:pt x="52" y="14"/>
                  </a:cubicBezTo>
                  <a:cubicBezTo>
                    <a:pt x="52" y="11"/>
                    <a:pt x="52" y="8"/>
                    <a:pt x="52" y="5"/>
                  </a:cubicBezTo>
                  <a:cubicBezTo>
                    <a:pt x="52" y="1"/>
                    <a:pt x="52" y="0"/>
                    <a:pt x="47" y="0"/>
                  </a:cubicBezTo>
                  <a:cubicBezTo>
                    <a:pt x="32" y="0"/>
                    <a:pt x="19" y="0"/>
                    <a:pt x="16" y="0"/>
                  </a:cubicBezTo>
                  <a:cubicBezTo>
                    <a:pt x="2" y="0"/>
                    <a:pt x="1" y="6"/>
                    <a:pt x="1" y="15"/>
                  </a:cubicBezTo>
                  <a:cubicBezTo>
                    <a:pt x="0" y="17"/>
                    <a:pt x="0" y="27"/>
                    <a:pt x="1" y="41"/>
                  </a:cubicBezTo>
                  <a:cubicBezTo>
                    <a:pt x="1" y="46"/>
                    <a:pt x="1" y="48"/>
                    <a:pt x="5" y="48"/>
                  </a:cubicBezTo>
                  <a:cubicBezTo>
                    <a:pt x="9" y="48"/>
                    <a:pt x="11" y="48"/>
                    <a:pt x="14" y="48"/>
                  </a:cubicBezTo>
                  <a:cubicBezTo>
                    <a:pt x="18" y="47"/>
                    <a:pt x="19" y="47"/>
                    <a:pt x="19" y="42"/>
                  </a:cubicBezTo>
                  <a:close/>
                </a:path>
              </a:pathLst>
            </a:custGeom>
            <a:solidFill>
              <a:srgbClr val="EE7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32" name="Freeform 61"/>
            <p:cNvSpPr>
              <a:spLocks noChangeArrowheads="1"/>
            </p:cNvSpPr>
            <p:nvPr/>
          </p:nvSpPr>
          <p:spPr bwMode="auto">
            <a:xfrm>
              <a:off x="8736012" y="3779838"/>
              <a:ext cx="211137" cy="233362"/>
            </a:xfrm>
            <a:custGeom>
              <a:avLst/>
              <a:gdLst>
                <a:gd name="T0" fmla="*/ 184745 w 48"/>
                <a:gd name="T1" fmla="*/ 149704 h 53"/>
                <a:gd name="T2" fmla="*/ 83575 w 48"/>
                <a:gd name="T3" fmla="*/ 149704 h 53"/>
                <a:gd name="T4" fmla="*/ 87974 w 48"/>
                <a:gd name="T5" fmla="*/ 26418 h 53"/>
                <a:gd name="T6" fmla="*/ 65980 w 48"/>
                <a:gd name="T7" fmla="*/ 4403 h 53"/>
                <a:gd name="T8" fmla="*/ 26392 w 48"/>
                <a:gd name="T9" fmla="*/ 4403 h 53"/>
                <a:gd name="T10" fmla="*/ 4399 w 48"/>
                <a:gd name="T11" fmla="*/ 22015 h 53"/>
                <a:gd name="T12" fmla="*/ 0 w 48"/>
                <a:gd name="T13" fmla="*/ 162913 h 53"/>
                <a:gd name="T14" fmla="*/ 65980 w 48"/>
                <a:gd name="T15" fmla="*/ 228959 h 53"/>
                <a:gd name="T16" fmla="*/ 180346 w 48"/>
                <a:gd name="T17" fmla="*/ 233362 h 53"/>
                <a:gd name="T18" fmla="*/ 211137 w 48"/>
                <a:gd name="T19" fmla="*/ 211347 h 53"/>
                <a:gd name="T20" fmla="*/ 211137 w 48"/>
                <a:gd name="T21" fmla="*/ 171719 h 53"/>
                <a:gd name="T22" fmla="*/ 184745 w 48"/>
                <a:gd name="T23" fmla="*/ 149704 h 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8" h="53">
                  <a:moveTo>
                    <a:pt x="42" y="34"/>
                  </a:moveTo>
                  <a:cubicBezTo>
                    <a:pt x="38" y="34"/>
                    <a:pt x="19" y="34"/>
                    <a:pt x="19" y="34"/>
                  </a:cubicBezTo>
                  <a:cubicBezTo>
                    <a:pt x="19" y="34"/>
                    <a:pt x="20" y="12"/>
                    <a:pt x="20" y="6"/>
                  </a:cubicBezTo>
                  <a:cubicBezTo>
                    <a:pt x="20" y="1"/>
                    <a:pt x="19" y="1"/>
                    <a:pt x="15" y="1"/>
                  </a:cubicBezTo>
                  <a:cubicBezTo>
                    <a:pt x="12" y="1"/>
                    <a:pt x="9" y="0"/>
                    <a:pt x="6" y="1"/>
                  </a:cubicBezTo>
                  <a:cubicBezTo>
                    <a:pt x="2" y="1"/>
                    <a:pt x="1" y="1"/>
                    <a:pt x="1" y="5"/>
                  </a:cubicBezTo>
                  <a:cubicBezTo>
                    <a:pt x="1" y="20"/>
                    <a:pt x="1" y="33"/>
                    <a:pt x="0" y="37"/>
                  </a:cubicBezTo>
                  <a:cubicBezTo>
                    <a:pt x="0" y="51"/>
                    <a:pt x="6" y="52"/>
                    <a:pt x="15" y="52"/>
                  </a:cubicBezTo>
                  <a:cubicBezTo>
                    <a:pt x="17" y="52"/>
                    <a:pt x="27" y="52"/>
                    <a:pt x="41" y="53"/>
                  </a:cubicBezTo>
                  <a:cubicBezTo>
                    <a:pt x="46" y="52"/>
                    <a:pt x="48" y="52"/>
                    <a:pt x="48" y="48"/>
                  </a:cubicBezTo>
                  <a:cubicBezTo>
                    <a:pt x="48" y="44"/>
                    <a:pt x="48" y="42"/>
                    <a:pt x="48" y="39"/>
                  </a:cubicBezTo>
                  <a:cubicBezTo>
                    <a:pt x="48" y="36"/>
                    <a:pt x="47" y="34"/>
                    <a:pt x="42" y="34"/>
                  </a:cubicBezTo>
                  <a:close/>
                </a:path>
              </a:pathLst>
            </a:custGeom>
            <a:solidFill>
              <a:srgbClr val="EE7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33" name="Freeform 62"/>
            <p:cNvSpPr>
              <a:spLocks noChangeArrowheads="1"/>
            </p:cNvSpPr>
            <p:nvPr/>
          </p:nvSpPr>
          <p:spPr bwMode="auto">
            <a:xfrm>
              <a:off x="9180512" y="3338513"/>
              <a:ext cx="225425" cy="211137"/>
            </a:xfrm>
            <a:custGeom>
              <a:avLst/>
              <a:gdLst>
                <a:gd name="T0" fmla="*/ 145863 w 51"/>
                <a:gd name="T1" fmla="*/ 184745 h 48"/>
                <a:gd name="T2" fmla="*/ 145863 w 51"/>
                <a:gd name="T3" fmla="*/ 83575 h 48"/>
                <a:gd name="T4" fmla="*/ 26521 w 51"/>
                <a:gd name="T5" fmla="*/ 83575 h 48"/>
                <a:gd name="T6" fmla="*/ 0 w 51"/>
                <a:gd name="T7" fmla="*/ 61582 h 48"/>
                <a:gd name="T8" fmla="*/ 0 w 51"/>
                <a:gd name="T9" fmla="*/ 21993 h 48"/>
                <a:gd name="T10" fmla="*/ 22100 w 51"/>
                <a:gd name="T11" fmla="*/ 0 h 48"/>
                <a:gd name="T12" fmla="*/ 159124 w 51"/>
                <a:gd name="T13" fmla="*/ 0 h 48"/>
                <a:gd name="T14" fmla="*/ 225425 w 51"/>
                <a:gd name="T15" fmla="*/ 65980 h 48"/>
                <a:gd name="T16" fmla="*/ 225425 w 51"/>
                <a:gd name="T17" fmla="*/ 180346 h 48"/>
                <a:gd name="T18" fmla="*/ 207745 w 51"/>
                <a:gd name="T19" fmla="*/ 211137 h 48"/>
                <a:gd name="T20" fmla="*/ 167964 w 51"/>
                <a:gd name="T21" fmla="*/ 211137 h 48"/>
                <a:gd name="T22" fmla="*/ 145863 w 51"/>
                <a:gd name="T23" fmla="*/ 184745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1" h="48">
                  <a:moveTo>
                    <a:pt x="33" y="42"/>
                  </a:moveTo>
                  <a:cubicBezTo>
                    <a:pt x="33" y="38"/>
                    <a:pt x="33" y="19"/>
                    <a:pt x="33" y="19"/>
                  </a:cubicBezTo>
                  <a:cubicBezTo>
                    <a:pt x="33" y="19"/>
                    <a:pt x="11" y="19"/>
                    <a:pt x="6" y="19"/>
                  </a:cubicBezTo>
                  <a:cubicBezTo>
                    <a:pt x="0" y="19"/>
                    <a:pt x="0" y="18"/>
                    <a:pt x="0" y="14"/>
                  </a:cubicBezTo>
                  <a:cubicBezTo>
                    <a:pt x="0" y="11"/>
                    <a:pt x="0" y="8"/>
                    <a:pt x="0" y="5"/>
                  </a:cubicBezTo>
                  <a:cubicBezTo>
                    <a:pt x="0" y="1"/>
                    <a:pt x="0" y="0"/>
                    <a:pt x="5" y="0"/>
                  </a:cubicBezTo>
                  <a:cubicBezTo>
                    <a:pt x="20" y="0"/>
                    <a:pt x="33" y="0"/>
                    <a:pt x="36" y="0"/>
                  </a:cubicBezTo>
                  <a:cubicBezTo>
                    <a:pt x="50" y="0"/>
                    <a:pt x="51" y="6"/>
                    <a:pt x="51" y="15"/>
                  </a:cubicBezTo>
                  <a:cubicBezTo>
                    <a:pt x="51" y="17"/>
                    <a:pt x="51" y="27"/>
                    <a:pt x="51" y="41"/>
                  </a:cubicBezTo>
                  <a:cubicBezTo>
                    <a:pt x="51" y="46"/>
                    <a:pt x="51" y="48"/>
                    <a:pt x="47" y="48"/>
                  </a:cubicBezTo>
                  <a:cubicBezTo>
                    <a:pt x="42" y="48"/>
                    <a:pt x="41" y="48"/>
                    <a:pt x="38" y="48"/>
                  </a:cubicBezTo>
                  <a:cubicBezTo>
                    <a:pt x="34" y="47"/>
                    <a:pt x="33" y="47"/>
                    <a:pt x="33" y="42"/>
                  </a:cubicBezTo>
                  <a:close/>
                </a:path>
              </a:pathLst>
            </a:custGeom>
            <a:solidFill>
              <a:srgbClr val="EE7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34" name="Freeform 63"/>
            <p:cNvSpPr>
              <a:spLocks noChangeArrowheads="1"/>
            </p:cNvSpPr>
            <p:nvPr/>
          </p:nvSpPr>
          <p:spPr bwMode="auto">
            <a:xfrm>
              <a:off x="9197975" y="3779838"/>
              <a:ext cx="207962" cy="233362"/>
            </a:xfrm>
            <a:custGeom>
              <a:avLst/>
              <a:gdLst>
                <a:gd name="T0" fmla="*/ 26548 w 47"/>
                <a:gd name="T1" fmla="*/ 149704 h 53"/>
                <a:gd name="T2" fmla="*/ 128317 w 47"/>
                <a:gd name="T3" fmla="*/ 149704 h 53"/>
                <a:gd name="T4" fmla="*/ 123892 w 47"/>
                <a:gd name="T5" fmla="*/ 26418 h 53"/>
                <a:gd name="T6" fmla="*/ 146016 w 47"/>
                <a:gd name="T7" fmla="*/ 4403 h 53"/>
                <a:gd name="T8" fmla="*/ 185838 w 47"/>
                <a:gd name="T9" fmla="*/ 4403 h 53"/>
                <a:gd name="T10" fmla="*/ 207962 w 47"/>
                <a:gd name="T11" fmla="*/ 22015 h 53"/>
                <a:gd name="T12" fmla="*/ 207962 w 47"/>
                <a:gd name="T13" fmla="*/ 162913 h 53"/>
                <a:gd name="T14" fmla="*/ 146016 w 47"/>
                <a:gd name="T15" fmla="*/ 228959 h 53"/>
                <a:gd name="T16" fmla="*/ 30973 w 47"/>
                <a:gd name="T17" fmla="*/ 233362 h 53"/>
                <a:gd name="T18" fmla="*/ 0 w 47"/>
                <a:gd name="T19" fmla="*/ 211347 h 53"/>
                <a:gd name="T20" fmla="*/ 0 w 47"/>
                <a:gd name="T21" fmla="*/ 171719 h 53"/>
                <a:gd name="T22" fmla="*/ 26548 w 47"/>
                <a:gd name="T23" fmla="*/ 149704 h 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" h="53">
                  <a:moveTo>
                    <a:pt x="6" y="34"/>
                  </a:moveTo>
                  <a:cubicBezTo>
                    <a:pt x="10" y="34"/>
                    <a:pt x="29" y="34"/>
                    <a:pt x="29" y="34"/>
                  </a:cubicBezTo>
                  <a:cubicBezTo>
                    <a:pt x="29" y="34"/>
                    <a:pt x="28" y="12"/>
                    <a:pt x="28" y="6"/>
                  </a:cubicBezTo>
                  <a:cubicBezTo>
                    <a:pt x="28" y="1"/>
                    <a:pt x="29" y="1"/>
                    <a:pt x="33" y="1"/>
                  </a:cubicBezTo>
                  <a:cubicBezTo>
                    <a:pt x="36" y="1"/>
                    <a:pt x="39" y="0"/>
                    <a:pt x="42" y="1"/>
                  </a:cubicBezTo>
                  <a:cubicBezTo>
                    <a:pt x="46" y="1"/>
                    <a:pt x="47" y="1"/>
                    <a:pt x="47" y="5"/>
                  </a:cubicBezTo>
                  <a:cubicBezTo>
                    <a:pt x="47" y="20"/>
                    <a:pt x="47" y="33"/>
                    <a:pt x="47" y="37"/>
                  </a:cubicBezTo>
                  <a:cubicBezTo>
                    <a:pt x="47" y="51"/>
                    <a:pt x="42" y="52"/>
                    <a:pt x="33" y="52"/>
                  </a:cubicBezTo>
                  <a:cubicBezTo>
                    <a:pt x="31" y="52"/>
                    <a:pt x="20" y="52"/>
                    <a:pt x="7" y="53"/>
                  </a:cubicBezTo>
                  <a:cubicBezTo>
                    <a:pt x="2" y="52"/>
                    <a:pt x="0" y="52"/>
                    <a:pt x="0" y="48"/>
                  </a:cubicBezTo>
                  <a:cubicBezTo>
                    <a:pt x="0" y="44"/>
                    <a:pt x="0" y="42"/>
                    <a:pt x="0" y="39"/>
                  </a:cubicBezTo>
                  <a:cubicBezTo>
                    <a:pt x="0" y="36"/>
                    <a:pt x="1" y="34"/>
                    <a:pt x="6" y="34"/>
                  </a:cubicBezTo>
                  <a:close/>
                </a:path>
              </a:pathLst>
            </a:custGeom>
            <a:solidFill>
              <a:srgbClr val="EE7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03" name="组合 2239"/>
          <p:cNvGrpSpPr/>
          <p:nvPr/>
        </p:nvGrpSpPr>
        <p:grpSpPr bwMode="auto">
          <a:xfrm>
            <a:off x="7088188" y="4194175"/>
            <a:ext cx="533400" cy="688975"/>
            <a:chOff x="7088187" y="4194175"/>
            <a:chExt cx="533400" cy="688975"/>
          </a:xfrm>
        </p:grpSpPr>
        <p:sp>
          <p:nvSpPr>
            <p:cNvPr id="8429" name="Freeform 64"/>
            <p:cNvSpPr>
              <a:spLocks noChangeArrowheads="1"/>
            </p:cNvSpPr>
            <p:nvPr/>
          </p:nvSpPr>
          <p:spPr bwMode="auto">
            <a:xfrm>
              <a:off x="7097712" y="4238625"/>
              <a:ext cx="511175" cy="604837"/>
            </a:xfrm>
            <a:custGeom>
              <a:avLst/>
              <a:gdLst>
                <a:gd name="T0" fmla="*/ 7938 w 322"/>
                <a:gd name="T1" fmla="*/ 0 h 381"/>
                <a:gd name="T2" fmla="*/ 506413 w 322"/>
                <a:gd name="T3" fmla="*/ 0 h 381"/>
                <a:gd name="T4" fmla="*/ 511175 w 322"/>
                <a:gd name="T5" fmla="*/ 604837 h 381"/>
                <a:gd name="T6" fmla="*/ 0 w 322"/>
                <a:gd name="T7" fmla="*/ 590550 h 381"/>
                <a:gd name="T8" fmla="*/ 7938 w 322"/>
                <a:gd name="T9" fmla="*/ 0 h 3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2" h="381">
                  <a:moveTo>
                    <a:pt x="5" y="0"/>
                  </a:moveTo>
                  <a:lnTo>
                    <a:pt x="319" y="0"/>
                  </a:lnTo>
                  <a:lnTo>
                    <a:pt x="322" y="381"/>
                  </a:lnTo>
                  <a:lnTo>
                    <a:pt x="0" y="37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30" name="Freeform 65"/>
            <p:cNvSpPr>
              <a:spLocks noEditPoints="1" noChangeArrowheads="1"/>
            </p:cNvSpPr>
            <p:nvPr/>
          </p:nvSpPr>
          <p:spPr bwMode="auto">
            <a:xfrm>
              <a:off x="7088187" y="4194175"/>
              <a:ext cx="533400" cy="688975"/>
            </a:xfrm>
            <a:custGeom>
              <a:avLst/>
              <a:gdLst>
                <a:gd name="T0" fmla="*/ 282129 w 121"/>
                <a:gd name="T1" fmla="*/ 0 h 156"/>
                <a:gd name="T2" fmla="*/ 0 w 121"/>
                <a:gd name="T3" fmla="*/ 70664 h 156"/>
                <a:gd name="T4" fmla="*/ 66124 w 121"/>
                <a:gd name="T5" fmla="*/ 688975 h 156"/>
                <a:gd name="T6" fmla="*/ 467276 w 121"/>
                <a:gd name="T7" fmla="*/ 688975 h 156"/>
                <a:gd name="T8" fmla="*/ 533400 w 121"/>
                <a:gd name="T9" fmla="*/ 70664 h 156"/>
                <a:gd name="T10" fmla="*/ 66124 w 121"/>
                <a:gd name="T11" fmla="*/ 627144 h 156"/>
                <a:gd name="T12" fmla="*/ 30858 w 121"/>
                <a:gd name="T13" fmla="*/ 591812 h 156"/>
                <a:gd name="T14" fmla="*/ 66124 w 121"/>
                <a:gd name="T15" fmla="*/ 556480 h 156"/>
                <a:gd name="T16" fmla="*/ 101390 w 121"/>
                <a:gd name="T17" fmla="*/ 591812 h 156"/>
                <a:gd name="T18" fmla="*/ 92574 w 121"/>
                <a:gd name="T19" fmla="*/ 503482 h 156"/>
                <a:gd name="T20" fmla="*/ 30858 w 121"/>
                <a:gd name="T21" fmla="*/ 499065 h 156"/>
                <a:gd name="T22" fmla="*/ 39674 w 121"/>
                <a:gd name="T23" fmla="*/ 432818 h 156"/>
                <a:gd name="T24" fmla="*/ 101390 w 121"/>
                <a:gd name="T25" fmla="*/ 441651 h 156"/>
                <a:gd name="T26" fmla="*/ 101390 w 121"/>
                <a:gd name="T27" fmla="*/ 375403 h 156"/>
                <a:gd name="T28" fmla="*/ 39674 w 121"/>
                <a:gd name="T29" fmla="*/ 379820 h 156"/>
                <a:gd name="T30" fmla="*/ 30858 w 121"/>
                <a:gd name="T31" fmla="*/ 317988 h 156"/>
                <a:gd name="T32" fmla="*/ 92574 w 121"/>
                <a:gd name="T33" fmla="*/ 309155 h 156"/>
                <a:gd name="T34" fmla="*/ 101390 w 121"/>
                <a:gd name="T35" fmla="*/ 375403 h 156"/>
                <a:gd name="T36" fmla="*/ 66124 w 121"/>
                <a:gd name="T37" fmla="*/ 256157 h 156"/>
                <a:gd name="T38" fmla="*/ 30858 w 121"/>
                <a:gd name="T39" fmla="*/ 220825 h 156"/>
                <a:gd name="T40" fmla="*/ 66124 w 121"/>
                <a:gd name="T41" fmla="*/ 185493 h 156"/>
                <a:gd name="T42" fmla="*/ 101390 w 121"/>
                <a:gd name="T43" fmla="*/ 220825 h 156"/>
                <a:gd name="T44" fmla="*/ 92574 w 121"/>
                <a:gd name="T45" fmla="*/ 136912 h 156"/>
                <a:gd name="T46" fmla="*/ 30858 w 121"/>
                <a:gd name="T47" fmla="*/ 128079 h 156"/>
                <a:gd name="T48" fmla="*/ 39674 w 121"/>
                <a:gd name="T49" fmla="*/ 61831 h 156"/>
                <a:gd name="T50" fmla="*/ 101390 w 121"/>
                <a:gd name="T51" fmla="*/ 70664 h 156"/>
                <a:gd name="T52" fmla="*/ 409969 w 121"/>
                <a:gd name="T53" fmla="*/ 61831 h 156"/>
                <a:gd name="T54" fmla="*/ 123431 w 121"/>
                <a:gd name="T55" fmla="*/ 61831 h 156"/>
                <a:gd name="T56" fmla="*/ 123431 w 121"/>
                <a:gd name="T57" fmla="*/ 362154 h 156"/>
                <a:gd name="T58" fmla="*/ 123431 w 121"/>
                <a:gd name="T59" fmla="*/ 627144 h 156"/>
                <a:gd name="T60" fmla="*/ 471684 w 121"/>
                <a:gd name="T61" fmla="*/ 627144 h 156"/>
                <a:gd name="T62" fmla="*/ 436418 w 121"/>
                <a:gd name="T63" fmla="*/ 591812 h 156"/>
                <a:gd name="T64" fmla="*/ 471684 w 121"/>
                <a:gd name="T65" fmla="*/ 556480 h 156"/>
                <a:gd name="T66" fmla="*/ 511359 w 121"/>
                <a:gd name="T67" fmla="*/ 591812 h 156"/>
                <a:gd name="T68" fmla="*/ 502542 w 121"/>
                <a:gd name="T69" fmla="*/ 503482 h 156"/>
                <a:gd name="T70" fmla="*/ 436418 w 121"/>
                <a:gd name="T71" fmla="*/ 499065 h 156"/>
                <a:gd name="T72" fmla="*/ 445235 w 121"/>
                <a:gd name="T73" fmla="*/ 432818 h 156"/>
                <a:gd name="T74" fmla="*/ 511359 w 121"/>
                <a:gd name="T75" fmla="*/ 441651 h 156"/>
                <a:gd name="T76" fmla="*/ 511359 w 121"/>
                <a:gd name="T77" fmla="*/ 375403 h 156"/>
                <a:gd name="T78" fmla="*/ 445235 w 121"/>
                <a:gd name="T79" fmla="*/ 379820 h 156"/>
                <a:gd name="T80" fmla="*/ 436418 w 121"/>
                <a:gd name="T81" fmla="*/ 317988 h 156"/>
                <a:gd name="T82" fmla="*/ 502542 w 121"/>
                <a:gd name="T83" fmla="*/ 309155 h 156"/>
                <a:gd name="T84" fmla="*/ 511359 w 121"/>
                <a:gd name="T85" fmla="*/ 375403 h 156"/>
                <a:gd name="T86" fmla="*/ 471684 w 121"/>
                <a:gd name="T87" fmla="*/ 256157 h 156"/>
                <a:gd name="T88" fmla="*/ 436418 w 121"/>
                <a:gd name="T89" fmla="*/ 220825 h 156"/>
                <a:gd name="T90" fmla="*/ 471684 w 121"/>
                <a:gd name="T91" fmla="*/ 185493 h 156"/>
                <a:gd name="T92" fmla="*/ 511359 w 121"/>
                <a:gd name="T93" fmla="*/ 220825 h 156"/>
                <a:gd name="T94" fmla="*/ 502542 w 121"/>
                <a:gd name="T95" fmla="*/ 136912 h 156"/>
                <a:gd name="T96" fmla="*/ 436418 w 121"/>
                <a:gd name="T97" fmla="*/ 128079 h 156"/>
                <a:gd name="T98" fmla="*/ 445235 w 121"/>
                <a:gd name="T99" fmla="*/ 61831 h 156"/>
                <a:gd name="T100" fmla="*/ 511359 w 121"/>
                <a:gd name="T101" fmla="*/ 70664 h 1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21" h="156">
                  <a:moveTo>
                    <a:pt x="121" y="16"/>
                  </a:moveTo>
                  <a:cubicBezTo>
                    <a:pt x="121" y="6"/>
                    <a:pt x="120" y="1"/>
                    <a:pt x="106" y="0"/>
                  </a:cubicBezTo>
                  <a:cubicBezTo>
                    <a:pt x="101" y="0"/>
                    <a:pt x="85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41" y="0"/>
                    <a:pt x="20" y="0"/>
                    <a:pt x="15" y="0"/>
                  </a:cubicBezTo>
                  <a:cubicBezTo>
                    <a:pt x="1" y="1"/>
                    <a:pt x="0" y="6"/>
                    <a:pt x="0" y="16"/>
                  </a:cubicBezTo>
                  <a:cubicBezTo>
                    <a:pt x="0" y="19"/>
                    <a:pt x="0" y="48"/>
                    <a:pt x="0" y="78"/>
                  </a:cubicBezTo>
                  <a:cubicBezTo>
                    <a:pt x="0" y="108"/>
                    <a:pt x="0" y="137"/>
                    <a:pt x="0" y="141"/>
                  </a:cubicBezTo>
                  <a:cubicBezTo>
                    <a:pt x="0" y="150"/>
                    <a:pt x="1" y="156"/>
                    <a:pt x="15" y="156"/>
                  </a:cubicBezTo>
                  <a:cubicBezTo>
                    <a:pt x="20" y="156"/>
                    <a:pt x="41" y="156"/>
                    <a:pt x="64" y="156"/>
                  </a:cubicBezTo>
                  <a:cubicBezTo>
                    <a:pt x="64" y="156"/>
                    <a:pt x="64" y="156"/>
                    <a:pt x="64" y="156"/>
                  </a:cubicBezTo>
                  <a:cubicBezTo>
                    <a:pt x="85" y="156"/>
                    <a:pt x="101" y="156"/>
                    <a:pt x="106" y="156"/>
                  </a:cubicBezTo>
                  <a:cubicBezTo>
                    <a:pt x="120" y="156"/>
                    <a:pt x="121" y="150"/>
                    <a:pt x="121" y="141"/>
                  </a:cubicBezTo>
                  <a:cubicBezTo>
                    <a:pt x="121" y="137"/>
                    <a:pt x="121" y="108"/>
                    <a:pt x="121" y="78"/>
                  </a:cubicBezTo>
                  <a:cubicBezTo>
                    <a:pt x="121" y="48"/>
                    <a:pt x="121" y="19"/>
                    <a:pt x="121" y="16"/>
                  </a:cubicBezTo>
                  <a:close/>
                  <a:moveTo>
                    <a:pt x="23" y="141"/>
                  </a:moveTo>
                  <a:cubicBezTo>
                    <a:pt x="23" y="142"/>
                    <a:pt x="23" y="142"/>
                    <a:pt x="21" y="142"/>
                  </a:cubicBezTo>
                  <a:cubicBezTo>
                    <a:pt x="21" y="142"/>
                    <a:pt x="18" y="142"/>
                    <a:pt x="15" y="142"/>
                  </a:cubicBezTo>
                  <a:cubicBezTo>
                    <a:pt x="12" y="142"/>
                    <a:pt x="9" y="142"/>
                    <a:pt x="9" y="142"/>
                  </a:cubicBezTo>
                  <a:cubicBezTo>
                    <a:pt x="7" y="142"/>
                    <a:pt x="7" y="142"/>
                    <a:pt x="7" y="141"/>
                  </a:cubicBezTo>
                  <a:cubicBezTo>
                    <a:pt x="7" y="140"/>
                    <a:pt x="7" y="137"/>
                    <a:pt x="7" y="134"/>
                  </a:cubicBezTo>
                  <a:cubicBezTo>
                    <a:pt x="7" y="131"/>
                    <a:pt x="7" y="128"/>
                    <a:pt x="7" y="128"/>
                  </a:cubicBezTo>
                  <a:cubicBezTo>
                    <a:pt x="7" y="126"/>
                    <a:pt x="7" y="126"/>
                    <a:pt x="9" y="126"/>
                  </a:cubicBezTo>
                  <a:cubicBezTo>
                    <a:pt x="9" y="126"/>
                    <a:pt x="12" y="126"/>
                    <a:pt x="15" y="126"/>
                  </a:cubicBezTo>
                  <a:cubicBezTo>
                    <a:pt x="18" y="126"/>
                    <a:pt x="21" y="126"/>
                    <a:pt x="21" y="126"/>
                  </a:cubicBezTo>
                  <a:cubicBezTo>
                    <a:pt x="23" y="126"/>
                    <a:pt x="23" y="126"/>
                    <a:pt x="23" y="128"/>
                  </a:cubicBezTo>
                  <a:cubicBezTo>
                    <a:pt x="23" y="128"/>
                    <a:pt x="23" y="131"/>
                    <a:pt x="23" y="134"/>
                  </a:cubicBezTo>
                  <a:cubicBezTo>
                    <a:pt x="23" y="137"/>
                    <a:pt x="23" y="140"/>
                    <a:pt x="23" y="141"/>
                  </a:cubicBezTo>
                  <a:close/>
                  <a:moveTo>
                    <a:pt x="23" y="113"/>
                  </a:moveTo>
                  <a:cubicBezTo>
                    <a:pt x="23" y="114"/>
                    <a:pt x="23" y="114"/>
                    <a:pt x="21" y="114"/>
                  </a:cubicBezTo>
                  <a:cubicBezTo>
                    <a:pt x="21" y="114"/>
                    <a:pt x="18" y="114"/>
                    <a:pt x="15" y="114"/>
                  </a:cubicBezTo>
                  <a:cubicBezTo>
                    <a:pt x="12" y="114"/>
                    <a:pt x="9" y="114"/>
                    <a:pt x="9" y="114"/>
                  </a:cubicBezTo>
                  <a:cubicBezTo>
                    <a:pt x="7" y="114"/>
                    <a:pt x="7" y="114"/>
                    <a:pt x="7" y="113"/>
                  </a:cubicBezTo>
                  <a:cubicBezTo>
                    <a:pt x="7" y="112"/>
                    <a:pt x="7" y="109"/>
                    <a:pt x="7" y="106"/>
                  </a:cubicBezTo>
                  <a:cubicBezTo>
                    <a:pt x="7" y="103"/>
                    <a:pt x="7" y="100"/>
                    <a:pt x="7" y="100"/>
                  </a:cubicBezTo>
                  <a:cubicBezTo>
                    <a:pt x="7" y="99"/>
                    <a:pt x="7" y="98"/>
                    <a:pt x="9" y="98"/>
                  </a:cubicBezTo>
                  <a:cubicBezTo>
                    <a:pt x="9" y="98"/>
                    <a:pt x="12" y="98"/>
                    <a:pt x="15" y="98"/>
                  </a:cubicBezTo>
                  <a:cubicBezTo>
                    <a:pt x="18" y="98"/>
                    <a:pt x="21" y="98"/>
                    <a:pt x="21" y="98"/>
                  </a:cubicBezTo>
                  <a:cubicBezTo>
                    <a:pt x="23" y="98"/>
                    <a:pt x="23" y="99"/>
                    <a:pt x="23" y="100"/>
                  </a:cubicBezTo>
                  <a:cubicBezTo>
                    <a:pt x="23" y="100"/>
                    <a:pt x="23" y="103"/>
                    <a:pt x="23" y="106"/>
                  </a:cubicBezTo>
                  <a:cubicBezTo>
                    <a:pt x="23" y="109"/>
                    <a:pt x="23" y="112"/>
                    <a:pt x="23" y="113"/>
                  </a:cubicBezTo>
                  <a:close/>
                  <a:moveTo>
                    <a:pt x="23" y="85"/>
                  </a:moveTo>
                  <a:cubicBezTo>
                    <a:pt x="23" y="86"/>
                    <a:pt x="23" y="86"/>
                    <a:pt x="21" y="86"/>
                  </a:cubicBezTo>
                  <a:cubicBezTo>
                    <a:pt x="21" y="86"/>
                    <a:pt x="18" y="86"/>
                    <a:pt x="15" y="86"/>
                  </a:cubicBezTo>
                  <a:cubicBezTo>
                    <a:pt x="12" y="86"/>
                    <a:pt x="9" y="86"/>
                    <a:pt x="9" y="86"/>
                  </a:cubicBezTo>
                  <a:cubicBezTo>
                    <a:pt x="7" y="86"/>
                    <a:pt x="7" y="86"/>
                    <a:pt x="7" y="85"/>
                  </a:cubicBezTo>
                  <a:cubicBezTo>
                    <a:pt x="7" y="84"/>
                    <a:pt x="7" y="81"/>
                    <a:pt x="7" y="78"/>
                  </a:cubicBezTo>
                  <a:cubicBezTo>
                    <a:pt x="7" y="75"/>
                    <a:pt x="7" y="72"/>
                    <a:pt x="7" y="72"/>
                  </a:cubicBezTo>
                  <a:cubicBezTo>
                    <a:pt x="7" y="71"/>
                    <a:pt x="7" y="70"/>
                    <a:pt x="9" y="70"/>
                  </a:cubicBezTo>
                  <a:cubicBezTo>
                    <a:pt x="9" y="70"/>
                    <a:pt x="12" y="70"/>
                    <a:pt x="15" y="70"/>
                  </a:cubicBezTo>
                  <a:cubicBezTo>
                    <a:pt x="18" y="70"/>
                    <a:pt x="21" y="70"/>
                    <a:pt x="21" y="70"/>
                  </a:cubicBezTo>
                  <a:cubicBezTo>
                    <a:pt x="23" y="70"/>
                    <a:pt x="23" y="71"/>
                    <a:pt x="23" y="72"/>
                  </a:cubicBezTo>
                  <a:cubicBezTo>
                    <a:pt x="23" y="72"/>
                    <a:pt x="23" y="75"/>
                    <a:pt x="23" y="78"/>
                  </a:cubicBezTo>
                  <a:cubicBezTo>
                    <a:pt x="23" y="81"/>
                    <a:pt x="23" y="84"/>
                    <a:pt x="23" y="85"/>
                  </a:cubicBezTo>
                  <a:close/>
                  <a:moveTo>
                    <a:pt x="23" y="57"/>
                  </a:moveTo>
                  <a:cubicBezTo>
                    <a:pt x="23" y="58"/>
                    <a:pt x="23" y="58"/>
                    <a:pt x="21" y="58"/>
                  </a:cubicBezTo>
                  <a:cubicBezTo>
                    <a:pt x="21" y="58"/>
                    <a:pt x="18" y="58"/>
                    <a:pt x="15" y="58"/>
                  </a:cubicBezTo>
                  <a:cubicBezTo>
                    <a:pt x="12" y="58"/>
                    <a:pt x="9" y="58"/>
                    <a:pt x="9" y="58"/>
                  </a:cubicBezTo>
                  <a:cubicBezTo>
                    <a:pt x="7" y="58"/>
                    <a:pt x="7" y="58"/>
                    <a:pt x="7" y="57"/>
                  </a:cubicBezTo>
                  <a:cubicBezTo>
                    <a:pt x="7" y="57"/>
                    <a:pt x="7" y="54"/>
                    <a:pt x="7" y="50"/>
                  </a:cubicBezTo>
                  <a:cubicBezTo>
                    <a:pt x="7" y="47"/>
                    <a:pt x="7" y="44"/>
                    <a:pt x="7" y="44"/>
                  </a:cubicBezTo>
                  <a:cubicBezTo>
                    <a:pt x="7" y="43"/>
                    <a:pt x="7" y="42"/>
                    <a:pt x="9" y="42"/>
                  </a:cubicBezTo>
                  <a:cubicBezTo>
                    <a:pt x="9" y="42"/>
                    <a:pt x="12" y="42"/>
                    <a:pt x="15" y="42"/>
                  </a:cubicBezTo>
                  <a:cubicBezTo>
                    <a:pt x="18" y="42"/>
                    <a:pt x="21" y="42"/>
                    <a:pt x="21" y="42"/>
                  </a:cubicBezTo>
                  <a:cubicBezTo>
                    <a:pt x="23" y="42"/>
                    <a:pt x="23" y="43"/>
                    <a:pt x="23" y="44"/>
                  </a:cubicBezTo>
                  <a:cubicBezTo>
                    <a:pt x="23" y="44"/>
                    <a:pt x="23" y="47"/>
                    <a:pt x="23" y="50"/>
                  </a:cubicBezTo>
                  <a:cubicBezTo>
                    <a:pt x="23" y="54"/>
                    <a:pt x="23" y="57"/>
                    <a:pt x="23" y="57"/>
                  </a:cubicBezTo>
                  <a:close/>
                  <a:moveTo>
                    <a:pt x="23" y="29"/>
                  </a:moveTo>
                  <a:cubicBezTo>
                    <a:pt x="23" y="30"/>
                    <a:pt x="23" y="31"/>
                    <a:pt x="21" y="31"/>
                  </a:cubicBezTo>
                  <a:cubicBezTo>
                    <a:pt x="21" y="31"/>
                    <a:pt x="18" y="31"/>
                    <a:pt x="15" y="31"/>
                  </a:cubicBezTo>
                  <a:cubicBezTo>
                    <a:pt x="12" y="31"/>
                    <a:pt x="9" y="31"/>
                    <a:pt x="9" y="31"/>
                  </a:cubicBezTo>
                  <a:cubicBezTo>
                    <a:pt x="7" y="31"/>
                    <a:pt x="7" y="30"/>
                    <a:pt x="7" y="29"/>
                  </a:cubicBezTo>
                  <a:cubicBezTo>
                    <a:pt x="7" y="29"/>
                    <a:pt x="7" y="26"/>
                    <a:pt x="7" y="22"/>
                  </a:cubicBezTo>
                  <a:cubicBezTo>
                    <a:pt x="7" y="19"/>
                    <a:pt x="7" y="16"/>
                    <a:pt x="7" y="16"/>
                  </a:cubicBezTo>
                  <a:cubicBezTo>
                    <a:pt x="7" y="15"/>
                    <a:pt x="7" y="14"/>
                    <a:pt x="9" y="14"/>
                  </a:cubicBezTo>
                  <a:cubicBezTo>
                    <a:pt x="9" y="14"/>
                    <a:pt x="12" y="14"/>
                    <a:pt x="15" y="14"/>
                  </a:cubicBezTo>
                  <a:cubicBezTo>
                    <a:pt x="18" y="14"/>
                    <a:pt x="21" y="14"/>
                    <a:pt x="21" y="14"/>
                  </a:cubicBezTo>
                  <a:cubicBezTo>
                    <a:pt x="23" y="14"/>
                    <a:pt x="23" y="15"/>
                    <a:pt x="23" y="16"/>
                  </a:cubicBezTo>
                  <a:cubicBezTo>
                    <a:pt x="23" y="16"/>
                    <a:pt x="23" y="19"/>
                    <a:pt x="23" y="22"/>
                  </a:cubicBezTo>
                  <a:cubicBezTo>
                    <a:pt x="23" y="26"/>
                    <a:pt x="23" y="29"/>
                    <a:pt x="23" y="29"/>
                  </a:cubicBezTo>
                  <a:close/>
                  <a:moveTo>
                    <a:pt x="93" y="14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28" y="73"/>
                    <a:pt x="28" y="73"/>
                    <a:pt x="28" y="73"/>
                  </a:cubicBezTo>
                  <a:cubicBezTo>
                    <a:pt x="28" y="14"/>
                    <a:pt x="28" y="14"/>
                    <a:pt x="28" y="14"/>
                  </a:cubicBezTo>
                  <a:lnTo>
                    <a:pt x="93" y="14"/>
                  </a:lnTo>
                  <a:close/>
                  <a:moveTo>
                    <a:pt x="28" y="142"/>
                  </a:moveTo>
                  <a:cubicBezTo>
                    <a:pt x="28" y="82"/>
                    <a:pt x="28" y="82"/>
                    <a:pt x="28" y="82"/>
                  </a:cubicBezTo>
                  <a:cubicBezTo>
                    <a:pt x="93" y="82"/>
                    <a:pt x="93" y="82"/>
                    <a:pt x="93" y="82"/>
                  </a:cubicBezTo>
                  <a:cubicBezTo>
                    <a:pt x="93" y="142"/>
                    <a:pt x="93" y="142"/>
                    <a:pt x="93" y="142"/>
                  </a:cubicBezTo>
                  <a:lnTo>
                    <a:pt x="28" y="142"/>
                  </a:lnTo>
                  <a:close/>
                  <a:moveTo>
                    <a:pt x="116" y="141"/>
                  </a:moveTo>
                  <a:cubicBezTo>
                    <a:pt x="116" y="142"/>
                    <a:pt x="115" y="142"/>
                    <a:pt x="114" y="142"/>
                  </a:cubicBezTo>
                  <a:cubicBezTo>
                    <a:pt x="113" y="142"/>
                    <a:pt x="110" y="142"/>
                    <a:pt x="107" y="142"/>
                  </a:cubicBezTo>
                  <a:cubicBezTo>
                    <a:pt x="104" y="142"/>
                    <a:pt x="102" y="142"/>
                    <a:pt x="101" y="142"/>
                  </a:cubicBezTo>
                  <a:cubicBezTo>
                    <a:pt x="100" y="142"/>
                    <a:pt x="99" y="142"/>
                    <a:pt x="99" y="141"/>
                  </a:cubicBezTo>
                  <a:cubicBezTo>
                    <a:pt x="99" y="140"/>
                    <a:pt x="99" y="137"/>
                    <a:pt x="99" y="134"/>
                  </a:cubicBezTo>
                  <a:cubicBezTo>
                    <a:pt x="99" y="131"/>
                    <a:pt x="99" y="128"/>
                    <a:pt x="99" y="128"/>
                  </a:cubicBezTo>
                  <a:cubicBezTo>
                    <a:pt x="99" y="126"/>
                    <a:pt x="100" y="126"/>
                    <a:pt x="101" y="126"/>
                  </a:cubicBezTo>
                  <a:cubicBezTo>
                    <a:pt x="102" y="126"/>
                    <a:pt x="104" y="126"/>
                    <a:pt x="107" y="126"/>
                  </a:cubicBezTo>
                  <a:cubicBezTo>
                    <a:pt x="110" y="126"/>
                    <a:pt x="113" y="126"/>
                    <a:pt x="114" y="126"/>
                  </a:cubicBezTo>
                  <a:cubicBezTo>
                    <a:pt x="115" y="126"/>
                    <a:pt x="116" y="126"/>
                    <a:pt x="116" y="128"/>
                  </a:cubicBezTo>
                  <a:cubicBezTo>
                    <a:pt x="116" y="128"/>
                    <a:pt x="116" y="131"/>
                    <a:pt x="116" y="134"/>
                  </a:cubicBezTo>
                  <a:cubicBezTo>
                    <a:pt x="116" y="137"/>
                    <a:pt x="116" y="140"/>
                    <a:pt x="116" y="141"/>
                  </a:cubicBezTo>
                  <a:close/>
                  <a:moveTo>
                    <a:pt x="116" y="113"/>
                  </a:moveTo>
                  <a:cubicBezTo>
                    <a:pt x="116" y="114"/>
                    <a:pt x="115" y="114"/>
                    <a:pt x="114" y="114"/>
                  </a:cubicBezTo>
                  <a:cubicBezTo>
                    <a:pt x="113" y="114"/>
                    <a:pt x="110" y="114"/>
                    <a:pt x="107" y="114"/>
                  </a:cubicBezTo>
                  <a:cubicBezTo>
                    <a:pt x="104" y="114"/>
                    <a:pt x="102" y="114"/>
                    <a:pt x="101" y="114"/>
                  </a:cubicBezTo>
                  <a:cubicBezTo>
                    <a:pt x="100" y="114"/>
                    <a:pt x="99" y="114"/>
                    <a:pt x="99" y="113"/>
                  </a:cubicBezTo>
                  <a:cubicBezTo>
                    <a:pt x="99" y="112"/>
                    <a:pt x="99" y="109"/>
                    <a:pt x="99" y="106"/>
                  </a:cubicBezTo>
                  <a:cubicBezTo>
                    <a:pt x="99" y="103"/>
                    <a:pt x="99" y="100"/>
                    <a:pt x="99" y="100"/>
                  </a:cubicBezTo>
                  <a:cubicBezTo>
                    <a:pt x="99" y="99"/>
                    <a:pt x="100" y="98"/>
                    <a:pt x="101" y="98"/>
                  </a:cubicBezTo>
                  <a:cubicBezTo>
                    <a:pt x="102" y="98"/>
                    <a:pt x="104" y="98"/>
                    <a:pt x="107" y="98"/>
                  </a:cubicBezTo>
                  <a:cubicBezTo>
                    <a:pt x="110" y="98"/>
                    <a:pt x="113" y="98"/>
                    <a:pt x="114" y="98"/>
                  </a:cubicBezTo>
                  <a:cubicBezTo>
                    <a:pt x="115" y="98"/>
                    <a:pt x="116" y="99"/>
                    <a:pt x="116" y="100"/>
                  </a:cubicBezTo>
                  <a:cubicBezTo>
                    <a:pt x="116" y="100"/>
                    <a:pt x="116" y="103"/>
                    <a:pt x="116" y="106"/>
                  </a:cubicBezTo>
                  <a:cubicBezTo>
                    <a:pt x="116" y="109"/>
                    <a:pt x="116" y="112"/>
                    <a:pt x="116" y="113"/>
                  </a:cubicBezTo>
                  <a:close/>
                  <a:moveTo>
                    <a:pt x="116" y="85"/>
                  </a:moveTo>
                  <a:cubicBezTo>
                    <a:pt x="116" y="86"/>
                    <a:pt x="115" y="86"/>
                    <a:pt x="114" y="86"/>
                  </a:cubicBezTo>
                  <a:cubicBezTo>
                    <a:pt x="113" y="86"/>
                    <a:pt x="110" y="86"/>
                    <a:pt x="107" y="86"/>
                  </a:cubicBezTo>
                  <a:cubicBezTo>
                    <a:pt x="104" y="86"/>
                    <a:pt x="102" y="86"/>
                    <a:pt x="101" y="86"/>
                  </a:cubicBezTo>
                  <a:cubicBezTo>
                    <a:pt x="100" y="86"/>
                    <a:pt x="99" y="86"/>
                    <a:pt x="99" y="85"/>
                  </a:cubicBezTo>
                  <a:cubicBezTo>
                    <a:pt x="99" y="84"/>
                    <a:pt x="99" y="81"/>
                    <a:pt x="99" y="78"/>
                  </a:cubicBezTo>
                  <a:cubicBezTo>
                    <a:pt x="99" y="75"/>
                    <a:pt x="99" y="72"/>
                    <a:pt x="99" y="72"/>
                  </a:cubicBezTo>
                  <a:cubicBezTo>
                    <a:pt x="99" y="71"/>
                    <a:pt x="100" y="70"/>
                    <a:pt x="101" y="70"/>
                  </a:cubicBezTo>
                  <a:cubicBezTo>
                    <a:pt x="102" y="70"/>
                    <a:pt x="104" y="70"/>
                    <a:pt x="107" y="70"/>
                  </a:cubicBezTo>
                  <a:cubicBezTo>
                    <a:pt x="110" y="70"/>
                    <a:pt x="113" y="70"/>
                    <a:pt x="114" y="70"/>
                  </a:cubicBezTo>
                  <a:cubicBezTo>
                    <a:pt x="115" y="70"/>
                    <a:pt x="116" y="71"/>
                    <a:pt x="116" y="72"/>
                  </a:cubicBezTo>
                  <a:cubicBezTo>
                    <a:pt x="116" y="72"/>
                    <a:pt x="116" y="75"/>
                    <a:pt x="116" y="78"/>
                  </a:cubicBezTo>
                  <a:cubicBezTo>
                    <a:pt x="116" y="81"/>
                    <a:pt x="116" y="84"/>
                    <a:pt x="116" y="85"/>
                  </a:cubicBezTo>
                  <a:close/>
                  <a:moveTo>
                    <a:pt x="116" y="57"/>
                  </a:moveTo>
                  <a:cubicBezTo>
                    <a:pt x="116" y="58"/>
                    <a:pt x="115" y="58"/>
                    <a:pt x="114" y="58"/>
                  </a:cubicBezTo>
                  <a:cubicBezTo>
                    <a:pt x="113" y="58"/>
                    <a:pt x="110" y="58"/>
                    <a:pt x="107" y="58"/>
                  </a:cubicBezTo>
                  <a:cubicBezTo>
                    <a:pt x="104" y="58"/>
                    <a:pt x="102" y="58"/>
                    <a:pt x="101" y="58"/>
                  </a:cubicBezTo>
                  <a:cubicBezTo>
                    <a:pt x="100" y="58"/>
                    <a:pt x="99" y="58"/>
                    <a:pt x="99" y="57"/>
                  </a:cubicBezTo>
                  <a:cubicBezTo>
                    <a:pt x="99" y="57"/>
                    <a:pt x="99" y="54"/>
                    <a:pt x="99" y="50"/>
                  </a:cubicBezTo>
                  <a:cubicBezTo>
                    <a:pt x="99" y="47"/>
                    <a:pt x="99" y="44"/>
                    <a:pt x="99" y="44"/>
                  </a:cubicBezTo>
                  <a:cubicBezTo>
                    <a:pt x="99" y="43"/>
                    <a:pt x="100" y="42"/>
                    <a:pt x="101" y="42"/>
                  </a:cubicBezTo>
                  <a:cubicBezTo>
                    <a:pt x="102" y="42"/>
                    <a:pt x="104" y="42"/>
                    <a:pt x="107" y="42"/>
                  </a:cubicBezTo>
                  <a:cubicBezTo>
                    <a:pt x="110" y="42"/>
                    <a:pt x="113" y="42"/>
                    <a:pt x="114" y="42"/>
                  </a:cubicBezTo>
                  <a:cubicBezTo>
                    <a:pt x="115" y="42"/>
                    <a:pt x="116" y="43"/>
                    <a:pt x="116" y="44"/>
                  </a:cubicBezTo>
                  <a:cubicBezTo>
                    <a:pt x="116" y="44"/>
                    <a:pt x="116" y="47"/>
                    <a:pt x="116" y="50"/>
                  </a:cubicBezTo>
                  <a:cubicBezTo>
                    <a:pt x="116" y="54"/>
                    <a:pt x="116" y="57"/>
                    <a:pt x="116" y="57"/>
                  </a:cubicBezTo>
                  <a:close/>
                  <a:moveTo>
                    <a:pt x="116" y="29"/>
                  </a:moveTo>
                  <a:cubicBezTo>
                    <a:pt x="116" y="30"/>
                    <a:pt x="115" y="31"/>
                    <a:pt x="114" y="31"/>
                  </a:cubicBezTo>
                  <a:cubicBezTo>
                    <a:pt x="113" y="31"/>
                    <a:pt x="110" y="31"/>
                    <a:pt x="107" y="31"/>
                  </a:cubicBezTo>
                  <a:cubicBezTo>
                    <a:pt x="104" y="31"/>
                    <a:pt x="102" y="31"/>
                    <a:pt x="101" y="31"/>
                  </a:cubicBezTo>
                  <a:cubicBezTo>
                    <a:pt x="100" y="31"/>
                    <a:pt x="99" y="30"/>
                    <a:pt x="99" y="29"/>
                  </a:cubicBezTo>
                  <a:cubicBezTo>
                    <a:pt x="99" y="29"/>
                    <a:pt x="99" y="26"/>
                    <a:pt x="99" y="22"/>
                  </a:cubicBezTo>
                  <a:cubicBezTo>
                    <a:pt x="99" y="19"/>
                    <a:pt x="99" y="16"/>
                    <a:pt x="99" y="16"/>
                  </a:cubicBezTo>
                  <a:cubicBezTo>
                    <a:pt x="99" y="15"/>
                    <a:pt x="100" y="14"/>
                    <a:pt x="101" y="14"/>
                  </a:cubicBezTo>
                  <a:cubicBezTo>
                    <a:pt x="102" y="14"/>
                    <a:pt x="104" y="14"/>
                    <a:pt x="107" y="14"/>
                  </a:cubicBezTo>
                  <a:cubicBezTo>
                    <a:pt x="110" y="14"/>
                    <a:pt x="113" y="14"/>
                    <a:pt x="114" y="14"/>
                  </a:cubicBezTo>
                  <a:cubicBezTo>
                    <a:pt x="115" y="14"/>
                    <a:pt x="116" y="15"/>
                    <a:pt x="116" y="16"/>
                  </a:cubicBezTo>
                  <a:cubicBezTo>
                    <a:pt x="116" y="16"/>
                    <a:pt x="116" y="19"/>
                    <a:pt x="116" y="22"/>
                  </a:cubicBezTo>
                  <a:cubicBezTo>
                    <a:pt x="116" y="26"/>
                    <a:pt x="116" y="29"/>
                    <a:pt x="116" y="29"/>
                  </a:cubicBezTo>
                  <a:close/>
                </a:path>
              </a:pathLst>
            </a:custGeom>
            <a:solidFill>
              <a:srgbClr val="59B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04" name="组合 2258"/>
          <p:cNvGrpSpPr/>
          <p:nvPr/>
        </p:nvGrpSpPr>
        <p:grpSpPr bwMode="auto">
          <a:xfrm>
            <a:off x="6149975" y="6083300"/>
            <a:ext cx="674688" cy="427038"/>
            <a:chOff x="6149975" y="6083300"/>
            <a:chExt cx="674687" cy="427037"/>
          </a:xfrm>
        </p:grpSpPr>
        <p:sp>
          <p:nvSpPr>
            <p:cNvPr id="8426" name="Freeform 66"/>
            <p:cNvSpPr>
              <a:spLocks noEditPoints="1" noChangeArrowheads="1"/>
            </p:cNvSpPr>
            <p:nvPr/>
          </p:nvSpPr>
          <p:spPr bwMode="auto">
            <a:xfrm>
              <a:off x="6149975" y="6259512"/>
              <a:ext cx="444500" cy="250825"/>
            </a:xfrm>
            <a:custGeom>
              <a:avLst/>
              <a:gdLst>
                <a:gd name="T0" fmla="*/ 444500 w 101"/>
                <a:gd name="T1" fmla="*/ 48405 h 57"/>
                <a:gd name="T2" fmla="*/ 409292 w 101"/>
                <a:gd name="T3" fmla="*/ 30803 h 57"/>
                <a:gd name="T4" fmla="*/ 352079 w 101"/>
                <a:gd name="T5" fmla="*/ 140814 h 57"/>
                <a:gd name="T6" fmla="*/ 334475 w 101"/>
                <a:gd name="T7" fmla="*/ 140814 h 57"/>
                <a:gd name="T8" fmla="*/ 308069 w 101"/>
                <a:gd name="T9" fmla="*/ 145214 h 57"/>
                <a:gd name="T10" fmla="*/ 215649 w 101"/>
                <a:gd name="T11" fmla="*/ 70407 h 57"/>
                <a:gd name="T12" fmla="*/ 220050 w 101"/>
                <a:gd name="T13" fmla="*/ 57206 h 57"/>
                <a:gd name="T14" fmla="*/ 162837 w 101"/>
                <a:gd name="T15" fmla="*/ 0 h 57"/>
                <a:gd name="T16" fmla="*/ 105624 w 101"/>
                <a:gd name="T17" fmla="*/ 57206 h 57"/>
                <a:gd name="T18" fmla="*/ 105624 w 101"/>
                <a:gd name="T19" fmla="*/ 66007 h 57"/>
                <a:gd name="T20" fmla="*/ 0 w 101"/>
                <a:gd name="T21" fmla="*/ 127613 h 57"/>
                <a:gd name="T22" fmla="*/ 17604 w 101"/>
                <a:gd name="T23" fmla="*/ 162816 h 57"/>
                <a:gd name="T24" fmla="*/ 127629 w 101"/>
                <a:gd name="T25" fmla="*/ 101210 h 57"/>
                <a:gd name="T26" fmla="*/ 162837 w 101"/>
                <a:gd name="T27" fmla="*/ 114411 h 57"/>
                <a:gd name="T28" fmla="*/ 193644 w 101"/>
                <a:gd name="T29" fmla="*/ 105611 h 57"/>
                <a:gd name="T30" fmla="*/ 281663 w 101"/>
                <a:gd name="T31" fmla="*/ 171617 h 57"/>
                <a:gd name="T32" fmla="*/ 277262 w 101"/>
                <a:gd name="T33" fmla="*/ 198020 h 57"/>
                <a:gd name="T34" fmla="*/ 334475 w 101"/>
                <a:gd name="T35" fmla="*/ 250825 h 57"/>
                <a:gd name="T36" fmla="*/ 391688 w 101"/>
                <a:gd name="T37" fmla="*/ 198020 h 57"/>
                <a:gd name="T38" fmla="*/ 382886 w 101"/>
                <a:gd name="T39" fmla="*/ 167217 h 57"/>
                <a:gd name="T40" fmla="*/ 444500 w 101"/>
                <a:gd name="T41" fmla="*/ 48405 h 57"/>
                <a:gd name="T42" fmla="*/ 136431 w 101"/>
                <a:gd name="T43" fmla="*/ 57206 h 57"/>
                <a:gd name="T44" fmla="*/ 162837 w 101"/>
                <a:gd name="T45" fmla="*/ 30803 h 57"/>
                <a:gd name="T46" fmla="*/ 184842 w 101"/>
                <a:gd name="T47" fmla="*/ 57206 h 57"/>
                <a:gd name="T48" fmla="*/ 162837 w 101"/>
                <a:gd name="T49" fmla="*/ 83608 h 57"/>
                <a:gd name="T50" fmla="*/ 136431 w 101"/>
                <a:gd name="T51" fmla="*/ 57206 h 57"/>
                <a:gd name="T52" fmla="*/ 334475 w 101"/>
                <a:gd name="T53" fmla="*/ 220022 h 57"/>
                <a:gd name="T54" fmla="*/ 308069 w 101"/>
                <a:gd name="T55" fmla="*/ 198020 h 57"/>
                <a:gd name="T56" fmla="*/ 334475 w 101"/>
                <a:gd name="T57" fmla="*/ 171617 h 57"/>
                <a:gd name="T58" fmla="*/ 343277 w 101"/>
                <a:gd name="T59" fmla="*/ 171617 h 57"/>
                <a:gd name="T60" fmla="*/ 347678 w 101"/>
                <a:gd name="T61" fmla="*/ 176018 h 57"/>
                <a:gd name="T62" fmla="*/ 356480 w 101"/>
                <a:gd name="T63" fmla="*/ 198020 h 57"/>
                <a:gd name="T64" fmla="*/ 334475 w 101"/>
                <a:gd name="T65" fmla="*/ 220022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1" h="57">
                  <a:moveTo>
                    <a:pt x="101" y="11"/>
                  </a:moveTo>
                  <a:cubicBezTo>
                    <a:pt x="93" y="7"/>
                    <a:pt x="93" y="7"/>
                    <a:pt x="93" y="7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78" y="32"/>
                    <a:pt x="77" y="32"/>
                    <a:pt x="76" y="32"/>
                  </a:cubicBezTo>
                  <a:cubicBezTo>
                    <a:pt x="74" y="32"/>
                    <a:pt x="72" y="32"/>
                    <a:pt x="70" y="33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5"/>
                    <a:pt x="50" y="14"/>
                    <a:pt x="50" y="13"/>
                  </a:cubicBezTo>
                  <a:cubicBezTo>
                    <a:pt x="50" y="6"/>
                    <a:pt x="44" y="0"/>
                    <a:pt x="37" y="0"/>
                  </a:cubicBezTo>
                  <a:cubicBezTo>
                    <a:pt x="30" y="0"/>
                    <a:pt x="24" y="6"/>
                    <a:pt x="24" y="13"/>
                  </a:cubicBezTo>
                  <a:cubicBezTo>
                    <a:pt x="24" y="14"/>
                    <a:pt x="24" y="15"/>
                    <a:pt x="24" y="1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1" y="25"/>
                    <a:pt x="34" y="26"/>
                    <a:pt x="37" y="26"/>
                  </a:cubicBezTo>
                  <a:cubicBezTo>
                    <a:pt x="39" y="26"/>
                    <a:pt x="42" y="25"/>
                    <a:pt x="44" y="24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3" y="41"/>
                    <a:pt x="63" y="43"/>
                    <a:pt x="63" y="45"/>
                  </a:cubicBezTo>
                  <a:cubicBezTo>
                    <a:pt x="63" y="52"/>
                    <a:pt x="69" y="57"/>
                    <a:pt x="76" y="57"/>
                  </a:cubicBezTo>
                  <a:cubicBezTo>
                    <a:pt x="83" y="57"/>
                    <a:pt x="89" y="52"/>
                    <a:pt x="89" y="45"/>
                  </a:cubicBezTo>
                  <a:cubicBezTo>
                    <a:pt x="89" y="42"/>
                    <a:pt x="88" y="40"/>
                    <a:pt x="87" y="38"/>
                  </a:cubicBezTo>
                  <a:lnTo>
                    <a:pt x="101" y="11"/>
                  </a:lnTo>
                  <a:close/>
                  <a:moveTo>
                    <a:pt x="31" y="13"/>
                  </a:moveTo>
                  <a:cubicBezTo>
                    <a:pt x="31" y="10"/>
                    <a:pt x="34" y="7"/>
                    <a:pt x="37" y="7"/>
                  </a:cubicBezTo>
                  <a:cubicBezTo>
                    <a:pt x="40" y="7"/>
                    <a:pt x="42" y="10"/>
                    <a:pt x="42" y="13"/>
                  </a:cubicBezTo>
                  <a:cubicBezTo>
                    <a:pt x="42" y="16"/>
                    <a:pt x="40" y="19"/>
                    <a:pt x="37" y="19"/>
                  </a:cubicBezTo>
                  <a:cubicBezTo>
                    <a:pt x="34" y="19"/>
                    <a:pt x="31" y="16"/>
                    <a:pt x="31" y="13"/>
                  </a:cubicBezTo>
                  <a:close/>
                  <a:moveTo>
                    <a:pt x="76" y="50"/>
                  </a:moveTo>
                  <a:cubicBezTo>
                    <a:pt x="73" y="50"/>
                    <a:pt x="70" y="48"/>
                    <a:pt x="70" y="45"/>
                  </a:cubicBezTo>
                  <a:cubicBezTo>
                    <a:pt x="70" y="41"/>
                    <a:pt x="73" y="39"/>
                    <a:pt x="76" y="39"/>
                  </a:cubicBezTo>
                  <a:cubicBezTo>
                    <a:pt x="76" y="39"/>
                    <a:pt x="77" y="39"/>
                    <a:pt x="78" y="3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0" y="41"/>
                    <a:pt x="81" y="43"/>
                    <a:pt x="81" y="45"/>
                  </a:cubicBezTo>
                  <a:cubicBezTo>
                    <a:pt x="81" y="48"/>
                    <a:pt x="79" y="50"/>
                    <a:pt x="76" y="50"/>
                  </a:cubicBezTo>
                  <a:close/>
                </a:path>
              </a:pathLst>
            </a:custGeom>
            <a:solidFill>
              <a:srgbClr val="EF7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27" name="Freeform 67"/>
            <p:cNvSpPr>
              <a:spLocks noChangeArrowheads="1"/>
            </p:cNvSpPr>
            <p:nvPr/>
          </p:nvSpPr>
          <p:spPr bwMode="auto">
            <a:xfrm>
              <a:off x="6670675" y="6083300"/>
              <a:ext cx="153987" cy="260350"/>
            </a:xfrm>
            <a:custGeom>
              <a:avLst/>
              <a:gdLst>
                <a:gd name="T0" fmla="*/ 0 w 35"/>
                <a:gd name="T1" fmla="*/ 163270 h 59"/>
                <a:gd name="T2" fmla="*/ 114390 w 35"/>
                <a:gd name="T3" fmla="*/ 260350 h 59"/>
                <a:gd name="T4" fmla="*/ 153987 w 35"/>
                <a:gd name="T5" fmla="*/ 158858 h 59"/>
                <a:gd name="T6" fmla="*/ 0 w 35"/>
                <a:gd name="T7" fmla="*/ 0 h 59"/>
                <a:gd name="T8" fmla="*/ 0 w 35"/>
                <a:gd name="T9" fmla="*/ 16327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59">
                  <a:moveTo>
                    <a:pt x="0" y="37"/>
                  </a:moveTo>
                  <a:cubicBezTo>
                    <a:pt x="26" y="59"/>
                    <a:pt x="26" y="59"/>
                    <a:pt x="26" y="59"/>
                  </a:cubicBezTo>
                  <a:cubicBezTo>
                    <a:pt x="32" y="53"/>
                    <a:pt x="35" y="45"/>
                    <a:pt x="35" y="36"/>
                  </a:cubicBezTo>
                  <a:cubicBezTo>
                    <a:pt x="35" y="16"/>
                    <a:pt x="20" y="0"/>
                    <a:pt x="0" y="0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rgbClr val="EE7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28" name="Freeform 68"/>
            <p:cNvSpPr>
              <a:spLocks noChangeArrowheads="1"/>
            </p:cNvSpPr>
            <p:nvPr/>
          </p:nvSpPr>
          <p:spPr bwMode="auto">
            <a:xfrm>
              <a:off x="6480175" y="6100762"/>
              <a:ext cx="269875" cy="317500"/>
            </a:xfrm>
            <a:custGeom>
              <a:avLst/>
              <a:gdLst>
                <a:gd name="T0" fmla="*/ 154846 w 61"/>
                <a:gd name="T1" fmla="*/ 167569 h 72"/>
                <a:gd name="T2" fmla="*/ 154846 w 61"/>
                <a:gd name="T3" fmla="*/ 167569 h 72"/>
                <a:gd name="T4" fmla="*/ 154846 w 61"/>
                <a:gd name="T5" fmla="*/ 0 h 72"/>
                <a:gd name="T6" fmla="*/ 0 w 61"/>
                <a:gd name="T7" fmla="*/ 158750 h 72"/>
                <a:gd name="T8" fmla="*/ 159270 w 61"/>
                <a:gd name="T9" fmla="*/ 317500 h 72"/>
                <a:gd name="T10" fmla="*/ 269875 w 61"/>
                <a:gd name="T11" fmla="*/ 273403 h 72"/>
                <a:gd name="T12" fmla="*/ 154846 w 61"/>
                <a:gd name="T13" fmla="*/ 167569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" h="72">
                  <a:moveTo>
                    <a:pt x="35" y="38"/>
                  </a:moveTo>
                  <a:cubicBezTo>
                    <a:pt x="35" y="38"/>
                    <a:pt x="35" y="38"/>
                    <a:pt x="35" y="38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5" y="1"/>
                    <a:pt x="0" y="17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46" y="72"/>
                    <a:pt x="55" y="68"/>
                    <a:pt x="61" y="62"/>
                  </a:cubicBezTo>
                  <a:lnTo>
                    <a:pt x="35" y="38"/>
                  </a:lnTo>
                  <a:close/>
                </a:path>
              </a:pathLst>
            </a:custGeom>
            <a:solidFill>
              <a:srgbClr val="3354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05" name="组合 2214"/>
          <p:cNvGrpSpPr/>
          <p:nvPr/>
        </p:nvGrpSpPr>
        <p:grpSpPr bwMode="auto">
          <a:xfrm>
            <a:off x="2724150" y="2470150"/>
            <a:ext cx="677863" cy="617538"/>
            <a:chOff x="2724150" y="2470150"/>
            <a:chExt cx="677862" cy="617537"/>
          </a:xfrm>
        </p:grpSpPr>
        <p:sp>
          <p:nvSpPr>
            <p:cNvPr id="8422" name="Freeform 69"/>
            <p:cNvSpPr>
              <a:spLocks noChangeArrowheads="1"/>
            </p:cNvSpPr>
            <p:nvPr/>
          </p:nvSpPr>
          <p:spPr bwMode="auto">
            <a:xfrm>
              <a:off x="2724150" y="2473325"/>
              <a:ext cx="615950" cy="587375"/>
            </a:xfrm>
            <a:custGeom>
              <a:avLst/>
              <a:gdLst>
                <a:gd name="T0" fmla="*/ 140789 w 140"/>
                <a:gd name="T1" fmla="*/ 198736 h 133"/>
                <a:gd name="T2" fmla="*/ 602751 w 140"/>
                <a:gd name="T3" fmla="*/ 198736 h 133"/>
                <a:gd name="T4" fmla="*/ 615950 w 140"/>
                <a:gd name="T5" fmla="*/ 181070 h 133"/>
                <a:gd name="T6" fmla="*/ 615950 w 140"/>
                <a:gd name="T7" fmla="*/ 132491 h 133"/>
                <a:gd name="T8" fmla="*/ 598351 w 140"/>
                <a:gd name="T9" fmla="*/ 123658 h 133"/>
                <a:gd name="T10" fmla="*/ 299176 w 140"/>
                <a:gd name="T11" fmla="*/ 123658 h 133"/>
                <a:gd name="T12" fmla="*/ 277178 w 140"/>
                <a:gd name="T13" fmla="*/ 110409 h 133"/>
                <a:gd name="T14" fmla="*/ 250780 w 140"/>
                <a:gd name="T15" fmla="*/ 26498 h 133"/>
                <a:gd name="T16" fmla="*/ 228781 w 140"/>
                <a:gd name="T17" fmla="*/ 8833 h 133"/>
                <a:gd name="T18" fmla="*/ 21998 w 140"/>
                <a:gd name="T19" fmla="*/ 0 h 133"/>
                <a:gd name="T20" fmla="*/ 0 w 140"/>
                <a:gd name="T21" fmla="*/ 30914 h 133"/>
                <a:gd name="T22" fmla="*/ 0 w 140"/>
                <a:gd name="T23" fmla="*/ 494632 h 133"/>
                <a:gd name="T24" fmla="*/ 8799 w 140"/>
                <a:gd name="T25" fmla="*/ 587375 h 133"/>
                <a:gd name="T26" fmla="*/ 26398 w 140"/>
                <a:gd name="T27" fmla="*/ 512297 h 133"/>
                <a:gd name="T28" fmla="*/ 43996 w 140"/>
                <a:gd name="T29" fmla="*/ 494632 h 133"/>
                <a:gd name="T30" fmla="*/ 114391 w 140"/>
                <a:gd name="T31" fmla="*/ 216401 h 133"/>
                <a:gd name="T32" fmla="*/ 140789 w 140"/>
                <a:gd name="T33" fmla="*/ 198736 h 1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0" h="133">
                  <a:moveTo>
                    <a:pt x="32" y="45"/>
                  </a:moveTo>
                  <a:cubicBezTo>
                    <a:pt x="37" y="44"/>
                    <a:pt x="137" y="45"/>
                    <a:pt x="137" y="45"/>
                  </a:cubicBezTo>
                  <a:cubicBezTo>
                    <a:pt x="137" y="45"/>
                    <a:pt x="140" y="44"/>
                    <a:pt x="140" y="41"/>
                  </a:cubicBezTo>
                  <a:cubicBezTo>
                    <a:pt x="140" y="39"/>
                    <a:pt x="140" y="34"/>
                    <a:pt x="140" y="30"/>
                  </a:cubicBezTo>
                  <a:cubicBezTo>
                    <a:pt x="140" y="27"/>
                    <a:pt x="136" y="28"/>
                    <a:pt x="136" y="28"/>
                  </a:cubicBezTo>
                  <a:cubicBezTo>
                    <a:pt x="136" y="28"/>
                    <a:pt x="72" y="28"/>
                    <a:pt x="68" y="28"/>
                  </a:cubicBezTo>
                  <a:cubicBezTo>
                    <a:pt x="65" y="28"/>
                    <a:pt x="63" y="25"/>
                    <a:pt x="63" y="25"/>
                  </a:cubicBezTo>
                  <a:cubicBezTo>
                    <a:pt x="63" y="25"/>
                    <a:pt x="59" y="10"/>
                    <a:pt x="57" y="6"/>
                  </a:cubicBezTo>
                  <a:cubicBezTo>
                    <a:pt x="56" y="2"/>
                    <a:pt x="52" y="2"/>
                    <a:pt x="52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0" y="2"/>
                    <a:pt x="0" y="7"/>
                  </a:cubicBezTo>
                  <a:cubicBezTo>
                    <a:pt x="0" y="13"/>
                    <a:pt x="0" y="108"/>
                    <a:pt x="0" y="112"/>
                  </a:cubicBezTo>
                  <a:cubicBezTo>
                    <a:pt x="0" y="116"/>
                    <a:pt x="2" y="133"/>
                    <a:pt x="2" y="133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6" y="116"/>
                    <a:pt x="9" y="115"/>
                    <a:pt x="10" y="112"/>
                  </a:cubicBezTo>
                  <a:cubicBezTo>
                    <a:pt x="10" y="109"/>
                    <a:pt x="26" y="49"/>
                    <a:pt x="26" y="49"/>
                  </a:cubicBezTo>
                  <a:cubicBezTo>
                    <a:pt x="26" y="49"/>
                    <a:pt x="26" y="45"/>
                    <a:pt x="32" y="45"/>
                  </a:cubicBezTo>
                  <a:close/>
                </a:path>
              </a:pathLst>
            </a:custGeom>
            <a:solidFill>
              <a:srgbClr val="F3C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23" name="Freeform 70"/>
            <p:cNvSpPr>
              <a:spLocks noChangeArrowheads="1"/>
            </p:cNvSpPr>
            <p:nvPr/>
          </p:nvSpPr>
          <p:spPr bwMode="auto">
            <a:xfrm>
              <a:off x="2732087" y="2470150"/>
              <a:ext cx="620712" cy="506412"/>
            </a:xfrm>
            <a:custGeom>
              <a:avLst/>
              <a:gdLst>
                <a:gd name="T0" fmla="*/ 140871 w 141"/>
                <a:gd name="T1" fmla="*/ 189354 h 115"/>
                <a:gd name="T2" fmla="*/ 603103 w 141"/>
                <a:gd name="T3" fmla="*/ 189354 h 115"/>
                <a:gd name="T4" fmla="*/ 620712 w 141"/>
                <a:gd name="T5" fmla="*/ 171740 h 115"/>
                <a:gd name="T6" fmla="*/ 620712 w 141"/>
                <a:gd name="T7" fmla="*/ 127704 h 115"/>
                <a:gd name="T8" fmla="*/ 598701 w 141"/>
                <a:gd name="T9" fmla="*/ 114493 h 115"/>
                <a:gd name="T10" fmla="*/ 303753 w 141"/>
                <a:gd name="T11" fmla="*/ 114493 h 115"/>
                <a:gd name="T12" fmla="*/ 281742 w 141"/>
                <a:gd name="T13" fmla="*/ 101282 h 115"/>
                <a:gd name="T14" fmla="*/ 255328 w 141"/>
                <a:gd name="T15" fmla="*/ 17614 h 115"/>
                <a:gd name="T16" fmla="*/ 233317 w 141"/>
                <a:gd name="T17" fmla="*/ 4404 h 115"/>
                <a:gd name="T18" fmla="*/ 26413 w 141"/>
                <a:gd name="T19" fmla="*/ 4404 h 115"/>
                <a:gd name="T20" fmla="*/ 4402 w 141"/>
                <a:gd name="T21" fmla="*/ 26421 h 115"/>
                <a:gd name="T22" fmla="*/ 4402 w 141"/>
                <a:gd name="T23" fmla="*/ 484394 h 115"/>
                <a:gd name="T24" fmla="*/ 17609 w 141"/>
                <a:gd name="T25" fmla="*/ 502008 h 115"/>
                <a:gd name="T26" fmla="*/ 30815 w 141"/>
                <a:gd name="T27" fmla="*/ 502008 h 115"/>
                <a:gd name="T28" fmla="*/ 44022 w 141"/>
                <a:gd name="T29" fmla="*/ 488798 h 115"/>
                <a:gd name="T30" fmla="*/ 114458 w 141"/>
                <a:gd name="T31" fmla="*/ 206968 h 115"/>
                <a:gd name="T32" fmla="*/ 140871 w 141"/>
                <a:gd name="T33" fmla="*/ 189354 h 1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1" h="115">
                  <a:moveTo>
                    <a:pt x="32" y="43"/>
                  </a:moveTo>
                  <a:cubicBezTo>
                    <a:pt x="38" y="43"/>
                    <a:pt x="137" y="43"/>
                    <a:pt x="137" y="43"/>
                  </a:cubicBezTo>
                  <a:cubicBezTo>
                    <a:pt x="137" y="43"/>
                    <a:pt x="141" y="42"/>
                    <a:pt x="141" y="39"/>
                  </a:cubicBezTo>
                  <a:cubicBezTo>
                    <a:pt x="141" y="37"/>
                    <a:pt x="141" y="32"/>
                    <a:pt x="141" y="29"/>
                  </a:cubicBezTo>
                  <a:cubicBezTo>
                    <a:pt x="140" y="26"/>
                    <a:pt x="136" y="26"/>
                    <a:pt x="136" y="26"/>
                  </a:cubicBezTo>
                  <a:cubicBezTo>
                    <a:pt x="136" y="26"/>
                    <a:pt x="73" y="26"/>
                    <a:pt x="69" y="26"/>
                  </a:cubicBezTo>
                  <a:cubicBezTo>
                    <a:pt x="65" y="26"/>
                    <a:pt x="64" y="23"/>
                    <a:pt x="64" y="23"/>
                  </a:cubicBezTo>
                  <a:cubicBezTo>
                    <a:pt x="64" y="23"/>
                    <a:pt x="59" y="8"/>
                    <a:pt x="58" y="4"/>
                  </a:cubicBezTo>
                  <a:cubicBezTo>
                    <a:pt x="56" y="0"/>
                    <a:pt x="53" y="1"/>
                    <a:pt x="53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1" y="0"/>
                    <a:pt x="1" y="6"/>
                  </a:cubicBezTo>
                  <a:cubicBezTo>
                    <a:pt x="0" y="11"/>
                    <a:pt x="1" y="106"/>
                    <a:pt x="1" y="110"/>
                  </a:cubicBezTo>
                  <a:cubicBezTo>
                    <a:pt x="0" y="115"/>
                    <a:pt x="4" y="114"/>
                    <a:pt x="4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9" y="114"/>
                    <a:pt x="10" y="111"/>
                  </a:cubicBezTo>
                  <a:cubicBezTo>
                    <a:pt x="11" y="108"/>
                    <a:pt x="26" y="47"/>
                    <a:pt x="26" y="47"/>
                  </a:cubicBezTo>
                  <a:cubicBezTo>
                    <a:pt x="26" y="47"/>
                    <a:pt x="27" y="44"/>
                    <a:pt x="32" y="43"/>
                  </a:cubicBezTo>
                  <a:close/>
                </a:path>
              </a:pathLst>
            </a:custGeom>
            <a:solidFill>
              <a:srgbClr val="EE7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24" name="Freeform 71"/>
            <p:cNvSpPr>
              <a:spLocks noChangeArrowheads="1"/>
            </p:cNvSpPr>
            <p:nvPr/>
          </p:nvSpPr>
          <p:spPr bwMode="auto">
            <a:xfrm>
              <a:off x="2732087" y="2632075"/>
              <a:ext cx="669925" cy="455612"/>
            </a:xfrm>
            <a:custGeom>
              <a:avLst/>
              <a:gdLst>
                <a:gd name="T0" fmla="*/ 96963 w 152"/>
                <a:gd name="T1" fmla="*/ 26541 h 103"/>
                <a:gd name="T2" fmla="*/ 0 w 152"/>
                <a:gd name="T3" fmla="*/ 415801 h 103"/>
                <a:gd name="T4" fmla="*/ 30852 w 152"/>
                <a:gd name="T5" fmla="*/ 455612 h 103"/>
                <a:gd name="T6" fmla="*/ 524481 w 152"/>
                <a:gd name="T7" fmla="*/ 437918 h 103"/>
                <a:gd name="T8" fmla="*/ 555333 w 152"/>
                <a:gd name="T9" fmla="*/ 411378 h 103"/>
                <a:gd name="T10" fmla="*/ 665518 w 152"/>
                <a:gd name="T11" fmla="*/ 35387 h 103"/>
                <a:gd name="T12" fmla="*/ 634666 w 152"/>
                <a:gd name="T13" fmla="*/ 4423 h 103"/>
                <a:gd name="T14" fmla="*/ 127815 w 152"/>
                <a:gd name="T15" fmla="*/ 4423 h 103"/>
                <a:gd name="T16" fmla="*/ 96963 w 152"/>
                <a:gd name="T17" fmla="*/ 26541 h 1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103">
                  <a:moveTo>
                    <a:pt x="22" y="6"/>
                  </a:moveTo>
                  <a:cubicBezTo>
                    <a:pt x="20" y="12"/>
                    <a:pt x="0" y="94"/>
                    <a:pt x="0" y="94"/>
                  </a:cubicBezTo>
                  <a:cubicBezTo>
                    <a:pt x="0" y="94"/>
                    <a:pt x="1" y="103"/>
                    <a:pt x="7" y="103"/>
                  </a:cubicBezTo>
                  <a:cubicBezTo>
                    <a:pt x="13" y="103"/>
                    <a:pt x="113" y="99"/>
                    <a:pt x="119" y="99"/>
                  </a:cubicBezTo>
                  <a:cubicBezTo>
                    <a:pt x="125" y="98"/>
                    <a:pt x="126" y="93"/>
                    <a:pt x="126" y="93"/>
                  </a:cubicBezTo>
                  <a:cubicBezTo>
                    <a:pt x="126" y="93"/>
                    <a:pt x="150" y="13"/>
                    <a:pt x="151" y="8"/>
                  </a:cubicBezTo>
                  <a:cubicBezTo>
                    <a:pt x="152" y="3"/>
                    <a:pt x="144" y="1"/>
                    <a:pt x="144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4" y="0"/>
                    <a:pt x="22" y="6"/>
                  </a:cubicBezTo>
                  <a:close/>
                </a:path>
              </a:pathLst>
            </a:custGeom>
            <a:solidFill>
              <a:srgbClr val="F2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25" name="Freeform 72"/>
            <p:cNvSpPr>
              <a:spLocks noChangeArrowheads="1"/>
            </p:cNvSpPr>
            <p:nvPr/>
          </p:nvSpPr>
          <p:spPr bwMode="auto">
            <a:xfrm>
              <a:off x="2736850" y="2646363"/>
              <a:ext cx="665162" cy="436562"/>
            </a:xfrm>
            <a:custGeom>
              <a:avLst/>
              <a:gdLst>
                <a:gd name="T0" fmla="*/ 101316 w 151"/>
                <a:gd name="T1" fmla="*/ 30868 h 99"/>
                <a:gd name="T2" fmla="*/ 4405 w 151"/>
                <a:gd name="T3" fmla="*/ 414513 h 99"/>
                <a:gd name="T4" fmla="*/ 26430 w 151"/>
                <a:gd name="T5" fmla="*/ 436562 h 99"/>
                <a:gd name="T6" fmla="*/ 528606 w 151"/>
                <a:gd name="T7" fmla="*/ 436562 h 99"/>
                <a:gd name="T8" fmla="*/ 559441 w 151"/>
                <a:gd name="T9" fmla="*/ 414513 h 99"/>
                <a:gd name="T10" fmla="*/ 660757 w 151"/>
                <a:gd name="T11" fmla="*/ 26458 h 99"/>
                <a:gd name="T12" fmla="*/ 638732 w 151"/>
                <a:gd name="T13" fmla="*/ 4410 h 99"/>
                <a:gd name="T14" fmla="*/ 132151 w 151"/>
                <a:gd name="T15" fmla="*/ 8819 h 99"/>
                <a:gd name="T16" fmla="*/ 101316 w 151"/>
                <a:gd name="T17" fmla="*/ 30868 h 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1" h="99">
                  <a:moveTo>
                    <a:pt x="23" y="7"/>
                  </a:moveTo>
                  <a:cubicBezTo>
                    <a:pt x="22" y="13"/>
                    <a:pt x="1" y="94"/>
                    <a:pt x="1" y="94"/>
                  </a:cubicBezTo>
                  <a:cubicBezTo>
                    <a:pt x="1" y="94"/>
                    <a:pt x="0" y="99"/>
                    <a:pt x="6" y="99"/>
                  </a:cubicBezTo>
                  <a:cubicBezTo>
                    <a:pt x="12" y="99"/>
                    <a:pt x="114" y="99"/>
                    <a:pt x="120" y="99"/>
                  </a:cubicBezTo>
                  <a:cubicBezTo>
                    <a:pt x="126" y="99"/>
                    <a:pt x="127" y="94"/>
                    <a:pt x="127" y="94"/>
                  </a:cubicBezTo>
                  <a:cubicBezTo>
                    <a:pt x="127" y="94"/>
                    <a:pt x="148" y="11"/>
                    <a:pt x="150" y="6"/>
                  </a:cubicBezTo>
                  <a:cubicBezTo>
                    <a:pt x="151" y="1"/>
                    <a:pt x="145" y="1"/>
                    <a:pt x="145" y="1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25" y="0"/>
                    <a:pt x="23" y="7"/>
                  </a:cubicBezTo>
                  <a:close/>
                </a:path>
              </a:pathLst>
            </a:custGeom>
            <a:solidFill>
              <a:srgbClr val="F3C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06" name="组合 2247"/>
          <p:cNvGrpSpPr/>
          <p:nvPr/>
        </p:nvGrpSpPr>
        <p:grpSpPr bwMode="auto">
          <a:xfrm>
            <a:off x="5278438" y="5094288"/>
            <a:ext cx="682625" cy="657225"/>
            <a:chOff x="5278437" y="5094287"/>
            <a:chExt cx="682625" cy="657225"/>
          </a:xfrm>
        </p:grpSpPr>
        <p:sp>
          <p:nvSpPr>
            <p:cNvPr id="8416" name="Rectangle 73"/>
            <p:cNvSpPr>
              <a:spLocks noChangeArrowheads="1"/>
            </p:cNvSpPr>
            <p:nvPr/>
          </p:nvSpPr>
          <p:spPr bwMode="auto">
            <a:xfrm>
              <a:off x="5591175" y="5408612"/>
              <a:ext cx="277812" cy="2111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17" name="Rectangle 74"/>
            <p:cNvSpPr>
              <a:spLocks noChangeArrowheads="1"/>
            </p:cNvSpPr>
            <p:nvPr/>
          </p:nvSpPr>
          <p:spPr bwMode="auto">
            <a:xfrm>
              <a:off x="5556250" y="5248275"/>
              <a:ext cx="347662" cy="123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18" name="Rectangle 75"/>
            <p:cNvSpPr>
              <a:spLocks noChangeArrowheads="1"/>
            </p:cNvSpPr>
            <p:nvPr/>
          </p:nvSpPr>
          <p:spPr bwMode="auto">
            <a:xfrm>
              <a:off x="5551487" y="5094287"/>
              <a:ext cx="342900" cy="119062"/>
            </a:xfrm>
            <a:prstGeom prst="rect">
              <a:avLst/>
            </a:prstGeom>
            <a:solidFill>
              <a:srgbClr val="59C1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19" name="Rectangle 76"/>
            <p:cNvSpPr>
              <a:spLocks noChangeArrowheads="1"/>
            </p:cNvSpPr>
            <p:nvPr/>
          </p:nvSpPr>
          <p:spPr bwMode="auto">
            <a:xfrm>
              <a:off x="5551487" y="5637212"/>
              <a:ext cx="342900" cy="114300"/>
            </a:xfrm>
            <a:prstGeom prst="rect">
              <a:avLst/>
            </a:prstGeom>
            <a:solidFill>
              <a:srgbClr val="59C1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20" name="Freeform 77"/>
            <p:cNvSpPr>
              <a:spLocks noEditPoints="1" noChangeArrowheads="1"/>
            </p:cNvSpPr>
            <p:nvPr/>
          </p:nvSpPr>
          <p:spPr bwMode="auto">
            <a:xfrm>
              <a:off x="5278437" y="5208587"/>
              <a:ext cx="682625" cy="433387"/>
            </a:xfrm>
            <a:custGeom>
              <a:avLst/>
              <a:gdLst>
                <a:gd name="T0" fmla="*/ 665009 w 155"/>
                <a:gd name="T1" fmla="*/ 0 h 98"/>
                <a:gd name="T2" fmla="*/ 4404 w 155"/>
                <a:gd name="T3" fmla="*/ 22112 h 98"/>
                <a:gd name="T4" fmla="*/ 22020 w 155"/>
                <a:gd name="T5" fmla="*/ 433387 h 98"/>
                <a:gd name="T6" fmla="*/ 682625 w 155"/>
                <a:gd name="T7" fmla="*/ 406853 h 98"/>
                <a:gd name="T8" fmla="*/ 378747 w 155"/>
                <a:gd name="T9" fmla="*/ 393586 h 98"/>
                <a:gd name="T10" fmla="*/ 339110 w 155"/>
                <a:gd name="T11" fmla="*/ 402431 h 98"/>
                <a:gd name="T12" fmla="*/ 334706 w 155"/>
                <a:gd name="T13" fmla="*/ 358208 h 98"/>
                <a:gd name="T14" fmla="*/ 374343 w 155"/>
                <a:gd name="T15" fmla="*/ 353785 h 98"/>
                <a:gd name="T16" fmla="*/ 378747 w 155"/>
                <a:gd name="T17" fmla="*/ 393586 h 98"/>
                <a:gd name="T18" fmla="*/ 374343 w 155"/>
                <a:gd name="T19" fmla="*/ 331674 h 98"/>
                <a:gd name="T20" fmla="*/ 334706 w 155"/>
                <a:gd name="T21" fmla="*/ 327251 h 98"/>
                <a:gd name="T22" fmla="*/ 339110 w 155"/>
                <a:gd name="T23" fmla="*/ 283028 h 98"/>
                <a:gd name="T24" fmla="*/ 378747 w 155"/>
                <a:gd name="T25" fmla="*/ 287451 h 98"/>
                <a:gd name="T26" fmla="*/ 378747 w 155"/>
                <a:gd name="T27" fmla="*/ 256494 h 98"/>
                <a:gd name="T28" fmla="*/ 339110 w 155"/>
                <a:gd name="T29" fmla="*/ 260917 h 98"/>
                <a:gd name="T30" fmla="*/ 334706 w 155"/>
                <a:gd name="T31" fmla="*/ 216694 h 98"/>
                <a:gd name="T32" fmla="*/ 374343 w 155"/>
                <a:gd name="T33" fmla="*/ 212271 h 98"/>
                <a:gd name="T34" fmla="*/ 378747 w 155"/>
                <a:gd name="T35" fmla="*/ 256494 h 98"/>
                <a:gd name="T36" fmla="*/ 440403 w 155"/>
                <a:gd name="T37" fmla="*/ 402431 h 98"/>
                <a:gd name="T38" fmla="*/ 400767 w 155"/>
                <a:gd name="T39" fmla="*/ 393586 h 98"/>
                <a:gd name="T40" fmla="*/ 405171 w 155"/>
                <a:gd name="T41" fmla="*/ 353785 h 98"/>
                <a:gd name="T42" fmla="*/ 449211 w 155"/>
                <a:gd name="T43" fmla="*/ 358208 h 98"/>
                <a:gd name="T44" fmla="*/ 449211 w 155"/>
                <a:gd name="T45" fmla="*/ 322829 h 98"/>
                <a:gd name="T46" fmla="*/ 405171 w 155"/>
                <a:gd name="T47" fmla="*/ 331674 h 98"/>
                <a:gd name="T48" fmla="*/ 400767 w 155"/>
                <a:gd name="T49" fmla="*/ 287451 h 98"/>
                <a:gd name="T50" fmla="*/ 440403 w 155"/>
                <a:gd name="T51" fmla="*/ 283028 h 98"/>
                <a:gd name="T52" fmla="*/ 449211 w 155"/>
                <a:gd name="T53" fmla="*/ 322829 h 98"/>
                <a:gd name="T54" fmla="*/ 440403 w 155"/>
                <a:gd name="T55" fmla="*/ 260917 h 98"/>
                <a:gd name="T56" fmla="*/ 400767 w 155"/>
                <a:gd name="T57" fmla="*/ 256494 h 98"/>
                <a:gd name="T58" fmla="*/ 405171 w 155"/>
                <a:gd name="T59" fmla="*/ 212271 h 98"/>
                <a:gd name="T60" fmla="*/ 449211 w 155"/>
                <a:gd name="T61" fmla="*/ 216694 h 98"/>
                <a:gd name="T62" fmla="*/ 515272 w 155"/>
                <a:gd name="T63" fmla="*/ 393586 h 98"/>
                <a:gd name="T64" fmla="*/ 471231 w 155"/>
                <a:gd name="T65" fmla="*/ 402431 h 98"/>
                <a:gd name="T66" fmla="*/ 466827 w 155"/>
                <a:gd name="T67" fmla="*/ 358208 h 98"/>
                <a:gd name="T68" fmla="*/ 510868 w 155"/>
                <a:gd name="T69" fmla="*/ 353785 h 98"/>
                <a:gd name="T70" fmla="*/ 515272 w 155"/>
                <a:gd name="T71" fmla="*/ 393586 h 98"/>
                <a:gd name="T72" fmla="*/ 510868 w 155"/>
                <a:gd name="T73" fmla="*/ 331674 h 98"/>
                <a:gd name="T74" fmla="*/ 466827 w 155"/>
                <a:gd name="T75" fmla="*/ 327251 h 98"/>
                <a:gd name="T76" fmla="*/ 471231 w 155"/>
                <a:gd name="T77" fmla="*/ 283028 h 98"/>
                <a:gd name="T78" fmla="*/ 515272 w 155"/>
                <a:gd name="T79" fmla="*/ 287451 h 98"/>
                <a:gd name="T80" fmla="*/ 515272 w 155"/>
                <a:gd name="T81" fmla="*/ 256494 h 98"/>
                <a:gd name="T82" fmla="*/ 471231 w 155"/>
                <a:gd name="T83" fmla="*/ 260917 h 98"/>
                <a:gd name="T84" fmla="*/ 466827 w 155"/>
                <a:gd name="T85" fmla="*/ 216694 h 98"/>
                <a:gd name="T86" fmla="*/ 510868 w 155"/>
                <a:gd name="T87" fmla="*/ 212271 h 98"/>
                <a:gd name="T88" fmla="*/ 515272 w 155"/>
                <a:gd name="T89" fmla="*/ 256494 h 98"/>
                <a:gd name="T90" fmla="*/ 576928 w 155"/>
                <a:gd name="T91" fmla="*/ 402431 h 98"/>
                <a:gd name="T92" fmla="*/ 532888 w 155"/>
                <a:gd name="T93" fmla="*/ 393586 h 98"/>
                <a:gd name="T94" fmla="*/ 541696 w 155"/>
                <a:gd name="T95" fmla="*/ 353785 h 98"/>
                <a:gd name="T96" fmla="*/ 581332 w 155"/>
                <a:gd name="T97" fmla="*/ 358208 h 98"/>
                <a:gd name="T98" fmla="*/ 581332 w 155"/>
                <a:gd name="T99" fmla="*/ 322829 h 98"/>
                <a:gd name="T100" fmla="*/ 541696 w 155"/>
                <a:gd name="T101" fmla="*/ 331674 h 98"/>
                <a:gd name="T102" fmla="*/ 532888 w 155"/>
                <a:gd name="T103" fmla="*/ 287451 h 98"/>
                <a:gd name="T104" fmla="*/ 576928 w 155"/>
                <a:gd name="T105" fmla="*/ 283028 h 98"/>
                <a:gd name="T106" fmla="*/ 581332 w 155"/>
                <a:gd name="T107" fmla="*/ 322829 h 98"/>
                <a:gd name="T108" fmla="*/ 576928 w 155"/>
                <a:gd name="T109" fmla="*/ 260917 h 98"/>
                <a:gd name="T110" fmla="*/ 532888 w 155"/>
                <a:gd name="T111" fmla="*/ 256494 h 98"/>
                <a:gd name="T112" fmla="*/ 541696 w 155"/>
                <a:gd name="T113" fmla="*/ 212271 h 98"/>
                <a:gd name="T114" fmla="*/ 581332 w 155"/>
                <a:gd name="T115" fmla="*/ 216694 h 98"/>
                <a:gd name="T116" fmla="*/ 603352 w 155"/>
                <a:gd name="T117" fmla="*/ 132669 h 98"/>
                <a:gd name="T118" fmla="*/ 321494 w 155"/>
                <a:gd name="T119" fmla="*/ 154781 h 98"/>
                <a:gd name="T120" fmla="*/ 295070 w 155"/>
                <a:gd name="T121" fmla="*/ 66335 h 98"/>
                <a:gd name="T122" fmla="*/ 568120 w 155"/>
                <a:gd name="T123" fmla="*/ 48645 h 98"/>
                <a:gd name="T124" fmla="*/ 603352 w 155"/>
                <a:gd name="T125" fmla="*/ 132669 h 9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55" h="98">
                  <a:moveTo>
                    <a:pt x="155" y="4"/>
                  </a:moveTo>
                  <a:cubicBezTo>
                    <a:pt x="155" y="1"/>
                    <a:pt x="153" y="0"/>
                    <a:pt x="151" y="0"/>
                  </a:cubicBezTo>
                  <a:cubicBezTo>
                    <a:pt x="149" y="0"/>
                    <a:pt x="9" y="0"/>
                    <a:pt x="5" y="0"/>
                  </a:cubicBezTo>
                  <a:cubicBezTo>
                    <a:pt x="0" y="0"/>
                    <a:pt x="1" y="3"/>
                    <a:pt x="1" y="5"/>
                  </a:cubicBezTo>
                  <a:cubicBezTo>
                    <a:pt x="0" y="7"/>
                    <a:pt x="1" y="89"/>
                    <a:pt x="1" y="93"/>
                  </a:cubicBezTo>
                  <a:cubicBezTo>
                    <a:pt x="0" y="97"/>
                    <a:pt x="5" y="98"/>
                    <a:pt x="5" y="98"/>
                  </a:cubicBezTo>
                  <a:cubicBezTo>
                    <a:pt x="5" y="98"/>
                    <a:pt x="148" y="98"/>
                    <a:pt x="150" y="98"/>
                  </a:cubicBezTo>
                  <a:cubicBezTo>
                    <a:pt x="153" y="98"/>
                    <a:pt x="155" y="97"/>
                    <a:pt x="155" y="92"/>
                  </a:cubicBezTo>
                  <a:cubicBezTo>
                    <a:pt x="155" y="86"/>
                    <a:pt x="155" y="9"/>
                    <a:pt x="155" y="4"/>
                  </a:cubicBezTo>
                  <a:close/>
                  <a:moveTo>
                    <a:pt x="86" y="89"/>
                  </a:moveTo>
                  <a:cubicBezTo>
                    <a:pt x="86" y="91"/>
                    <a:pt x="85" y="91"/>
                    <a:pt x="85" y="91"/>
                  </a:cubicBezTo>
                  <a:cubicBezTo>
                    <a:pt x="77" y="91"/>
                    <a:pt x="77" y="91"/>
                    <a:pt x="77" y="91"/>
                  </a:cubicBezTo>
                  <a:cubicBezTo>
                    <a:pt x="77" y="91"/>
                    <a:pt x="76" y="91"/>
                    <a:pt x="76" y="89"/>
                  </a:cubicBezTo>
                  <a:cubicBezTo>
                    <a:pt x="76" y="88"/>
                    <a:pt x="76" y="82"/>
                    <a:pt x="76" y="81"/>
                  </a:cubicBezTo>
                  <a:cubicBezTo>
                    <a:pt x="76" y="80"/>
                    <a:pt x="77" y="80"/>
                    <a:pt x="77" y="80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5" y="80"/>
                    <a:pt x="86" y="80"/>
                    <a:pt x="86" y="81"/>
                  </a:cubicBezTo>
                  <a:cubicBezTo>
                    <a:pt x="86" y="82"/>
                    <a:pt x="86" y="88"/>
                    <a:pt x="86" y="89"/>
                  </a:cubicBezTo>
                  <a:close/>
                  <a:moveTo>
                    <a:pt x="86" y="73"/>
                  </a:moveTo>
                  <a:cubicBezTo>
                    <a:pt x="86" y="75"/>
                    <a:pt x="85" y="75"/>
                    <a:pt x="85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7" y="75"/>
                    <a:pt x="76" y="75"/>
                    <a:pt x="76" y="74"/>
                  </a:cubicBezTo>
                  <a:cubicBezTo>
                    <a:pt x="76" y="72"/>
                    <a:pt x="76" y="66"/>
                    <a:pt x="76" y="65"/>
                  </a:cubicBezTo>
                  <a:cubicBezTo>
                    <a:pt x="76" y="64"/>
                    <a:pt x="77" y="64"/>
                    <a:pt x="77" y="64"/>
                  </a:cubicBezTo>
                  <a:cubicBezTo>
                    <a:pt x="85" y="64"/>
                    <a:pt x="85" y="64"/>
                    <a:pt x="85" y="64"/>
                  </a:cubicBezTo>
                  <a:cubicBezTo>
                    <a:pt x="85" y="64"/>
                    <a:pt x="86" y="64"/>
                    <a:pt x="86" y="65"/>
                  </a:cubicBezTo>
                  <a:cubicBezTo>
                    <a:pt x="86" y="66"/>
                    <a:pt x="86" y="72"/>
                    <a:pt x="86" y="73"/>
                  </a:cubicBezTo>
                  <a:close/>
                  <a:moveTo>
                    <a:pt x="86" y="58"/>
                  </a:moveTo>
                  <a:cubicBezTo>
                    <a:pt x="86" y="59"/>
                    <a:pt x="85" y="59"/>
                    <a:pt x="85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59"/>
                    <a:pt x="76" y="59"/>
                    <a:pt x="76" y="58"/>
                  </a:cubicBezTo>
                  <a:cubicBezTo>
                    <a:pt x="76" y="56"/>
                    <a:pt x="76" y="51"/>
                    <a:pt x="76" y="49"/>
                  </a:cubicBezTo>
                  <a:cubicBezTo>
                    <a:pt x="76" y="48"/>
                    <a:pt x="77" y="48"/>
                    <a:pt x="77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5" y="48"/>
                    <a:pt x="86" y="48"/>
                    <a:pt x="86" y="49"/>
                  </a:cubicBezTo>
                  <a:cubicBezTo>
                    <a:pt x="86" y="50"/>
                    <a:pt x="86" y="56"/>
                    <a:pt x="86" y="58"/>
                  </a:cubicBezTo>
                  <a:close/>
                  <a:moveTo>
                    <a:pt x="102" y="89"/>
                  </a:moveTo>
                  <a:cubicBezTo>
                    <a:pt x="102" y="91"/>
                    <a:pt x="100" y="91"/>
                    <a:pt x="100" y="91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92" y="91"/>
                    <a:pt x="91" y="91"/>
                    <a:pt x="91" y="89"/>
                  </a:cubicBezTo>
                  <a:cubicBezTo>
                    <a:pt x="91" y="88"/>
                    <a:pt x="91" y="82"/>
                    <a:pt x="91" y="81"/>
                  </a:cubicBezTo>
                  <a:cubicBezTo>
                    <a:pt x="91" y="80"/>
                    <a:pt x="92" y="80"/>
                    <a:pt x="92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100" y="80"/>
                    <a:pt x="102" y="80"/>
                    <a:pt x="102" y="81"/>
                  </a:cubicBezTo>
                  <a:cubicBezTo>
                    <a:pt x="102" y="82"/>
                    <a:pt x="102" y="88"/>
                    <a:pt x="102" y="89"/>
                  </a:cubicBezTo>
                  <a:close/>
                  <a:moveTo>
                    <a:pt x="102" y="73"/>
                  </a:moveTo>
                  <a:cubicBezTo>
                    <a:pt x="102" y="75"/>
                    <a:pt x="100" y="75"/>
                    <a:pt x="100" y="75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2" y="75"/>
                    <a:pt x="91" y="75"/>
                    <a:pt x="91" y="74"/>
                  </a:cubicBezTo>
                  <a:cubicBezTo>
                    <a:pt x="91" y="72"/>
                    <a:pt x="91" y="66"/>
                    <a:pt x="91" y="65"/>
                  </a:cubicBezTo>
                  <a:cubicBezTo>
                    <a:pt x="91" y="64"/>
                    <a:pt x="92" y="64"/>
                    <a:pt x="92" y="64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100" y="64"/>
                    <a:pt x="102" y="64"/>
                    <a:pt x="102" y="65"/>
                  </a:cubicBezTo>
                  <a:cubicBezTo>
                    <a:pt x="102" y="66"/>
                    <a:pt x="102" y="72"/>
                    <a:pt x="102" y="73"/>
                  </a:cubicBezTo>
                  <a:close/>
                  <a:moveTo>
                    <a:pt x="102" y="58"/>
                  </a:moveTo>
                  <a:cubicBezTo>
                    <a:pt x="102" y="59"/>
                    <a:pt x="100" y="59"/>
                    <a:pt x="100" y="59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2" y="59"/>
                    <a:pt x="91" y="59"/>
                    <a:pt x="91" y="58"/>
                  </a:cubicBezTo>
                  <a:cubicBezTo>
                    <a:pt x="91" y="56"/>
                    <a:pt x="91" y="51"/>
                    <a:pt x="91" y="49"/>
                  </a:cubicBezTo>
                  <a:cubicBezTo>
                    <a:pt x="91" y="48"/>
                    <a:pt x="92" y="48"/>
                    <a:pt x="92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0" y="48"/>
                    <a:pt x="102" y="48"/>
                    <a:pt x="102" y="49"/>
                  </a:cubicBezTo>
                  <a:cubicBezTo>
                    <a:pt x="102" y="50"/>
                    <a:pt x="102" y="56"/>
                    <a:pt x="102" y="58"/>
                  </a:cubicBezTo>
                  <a:close/>
                  <a:moveTo>
                    <a:pt x="117" y="89"/>
                  </a:moveTo>
                  <a:cubicBezTo>
                    <a:pt x="117" y="91"/>
                    <a:pt x="116" y="91"/>
                    <a:pt x="116" y="91"/>
                  </a:cubicBezTo>
                  <a:cubicBezTo>
                    <a:pt x="107" y="91"/>
                    <a:pt x="107" y="91"/>
                    <a:pt x="107" y="91"/>
                  </a:cubicBezTo>
                  <a:cubicBezTo>
                    <a:pt x="107" y="91"/>
                    <a:pt x="106" y="91"/>
                    <a:pt x="106" y="89"/>
                  </a:cubicBezTo>
                  <a:cubicBezTo>
                    <a:pt x="106" y="88"/>
                    <a:pt x="106" y="82"/>
                    <a:pt x="106" y="81"/>
                  </a:cubicBezTo>
                  <a:cubicBezTo>
                    <a:pt x="106" y="80"/>
                    <a:pt x="107" y="80"/>
                    <a:pt x="107" y="80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16" y="80"/>
                    <a:pt x="117" y="80"/>
                    <a:pt x="117" y="81"/>
                  </a:cubicBezTo>
                  <a:cubicBezTo>
                    <a:pt x="117" y="82"/>
                    <a:pt x="117" y="88"/>
                    <a:pt x="117" y="89"/>
                  </a:cubicBezTo>
                  <a:close/>
                  <a:moveTo>
                    <a:pt x="117" y="73"/>
                  </a:moveTo>
                  <a:cubicBezTo>
                    <a:pt x="117" y="75"/>
                    <a:pt x="116" y="75"/>
                    <a:pt x="116" y="75"/>
                  </a:cubicBezTo>
                  <a:cubicBezTo>
                    <a:pt x="107" y="75"/>
                    <a:pt x="107" y="75"/>
                    <a:pt x="107" y="75"/>
                  </a:cubicBezTo>
                  <a:cubicBezTo>
                    <a:pt x="107" y="75"/>
                    <a:pt x="106" y="75"/>
                    <a:pt x="106" y="74"/>
                  </a:cubicBezTo>
                  <a:cubicBezTo>
                    <a:pt x="106" y="72"/>
                    <a:pt x="106" y="66"/>
                    <a:pt x="106" y="65"/>
                  </a:cubicBezTo>
                  <a:cubicBezTo>
                    <a:pt x="106" y="64"/>
                    <a:pt x="107" y="64"/>
                    <a:pt x="107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6" y="64"/>
                    <a:pt x="117" y="64"/>
                    <a:pt x="117" y="65"/>
                  </a:cubicBezTo>
                  <a:cubicBezTo>
                    <a:pt x="117" y="66"/>
                    <a:pt x="117" y="72"/>
                    <a:pt x="117" y="73"/>
                  </a:cubicBezTo>
                  <a:close/>
                  <a:moveTo>
                    <a:pt x="117" y="58"/>
                  </a:moveTo>
                  <a:cubicBezTo>
                    <a:pt x="117" y="59"/>
                    <a:pt x="116" y="59"/>
                    <a:pt x="116" y="59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107" y="59"/>
                    <a:pt x="106" y="59"/>
                    <a:pt x="106" y="58"/>
                  </a:cubicBezTo>
                  <a:cubicBezTo>
                    <a:pt x="106" y="56"/>
                    <a:pt x="106" y="51"/>
                    <a:pt x="106" y="49"/>
                  </a:cubicBezTo>
                  <a:cubicBezTo>
                    <a:pt x="106" y="48"/>
                    <a:pt x="107" y="48"/>
                    <a:pt x="107" y="48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6" y="48"/>
                    <a:pt x="117" y="48"/>
                    <a:pt x="117" y="49"/>
                  </a:cubicBezTo>
                  <a:cubicBezTo>
                    <a:pt x="117" y="50"/>
                    <a:pt x="117" y="56"/>
                    <a:pt x="117" y="58"/>
                  </a:cubicBezTo>
                  <a:close/>
                  <a:moveTo>
                    <a:pt x="132" y="89"/>
                  </a:moveTo>
                  <a:cubicBezTo>
                    <a:pt x="132" y="91"/>
                    <a:pt x="131" y="91"/>
                    <a:pt x="131" y="91"/>
                  </a:cubicBezTo>
                  <a:cubicBezTo>
                    <a:pt x="123" y="91"/>
                    <a:pt x="123" y="91"/>
                    <a:pt x="123" y="91"/>
                  </a:cubicBezTo>
                  <a:cubicBezTo>
                    <a:pt x="123" y="91"/>
                    <a:pt x="121" y="91"/>
                    <a:pt x="121" y="89"/>
                  </a:cubicBezTo>
                  <a:cubicBezTo>
                    <a:pt x="121" y="88"/>
                    <a:pt x="121" y="82"/>
                    <a:pt x="121" y="81"/>
                  </a:cubicBezTo>
                  <a:cubicBezTo>
                    <a:pt x="121" y="80"/>
                    <a:pt x="123" y="80"/>
                    <a:pt x="123" y="80"/>
                  </a:cubicBezTo>
                  <a:cubicBezTo>
                    <a:pt x="131" y="80"/>
                    <a:pt x="131" y="80"/>
                    <a:pt x="131" y="80"/>
                  </a:cubicBezTo>
                  <a:cubicBezTo>
                    <a:pt x="131" y="80"/>
                    <a:pt x="132" y="80"/>
                    <a:pt x="132" y="81"/>
                  </a:cubicBezTo>
                  <a:cubicBezTo>
                    <a:pt x="132" y="82"/>
                    <a:pt x="132" y="88"/>
                    <a:pt x="132" y="89"/>
                  </a:cubicBezTo>
                  <a:close/>
                  <a:moveTo>
                    <a:pt x="132" y="73"/>
                  </a:moveTo>
                  <a:cubicBezTo>
                    <a:pt x="132" y="75"/>
                    <a:pt x="131" y="75"/>
                    <a:pt x="131" y="75"/>
                  </a:cubicBezTo>
                  <a:cubicBezTo>
                    <a:pt x="123" y="75"/>
                    <a:pt x="123" y="75"/>
                    <a:pt x="123" y="75"/>
                  </a:cubicBezTo>
                  <a:cubicBezTo>
                    <a:pt x="123" y="75"/>
                    <a:pt x="121" y="75"/>
                    <a:pt x="121" y="74"/>
                  </a:cubicBezTo>
                  <a:cubicBezTo>
                    <a:pt x="121" y="72"/>
                    <a:pt x="121" y="66"/>
                    <a:pt x="121" y="65"/>
                  </a:cubicBezTo>
                  <a:cubicBezTo>
                    <a:pt x="121" y="64"/>
                    <a:pt x="123" y="64"/>
                    <a:pt x="123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64"/>
                    <a:pt x="132" y="64"/>
                    <a:pt x="132" y="65"/>
                  </a:cubicBezTo>
                  <a:cubicBezTo>
                    <a:pt x="132" y="66"/>
                    <a:pt x="132" y="72"/>
                    <a:pt x="132" y="73"/>
                  </a:cubicBezTo>
                  <a:close/>
                  <a:moveTo>
                    <a:pt x="132" y="58"/>
                  </a:moveTo>
                  <a:cubicBezTo>
                    <a:pt x="132" y="59"/>
                    <a:pt x="131" y="59"/>
                    <a:pt x="131" y="59"/>
                  </a:cubicBezTo>
                  <a:cubicBezTo>
                    <a:pt x="123" y="59"/>
                    <a:pt x="123" y="59"/>
                    <a:pt x="123" y="59"/>
                  </a:cubicBezTo>
                  <a:cubicBezTo>
                    <a:pt x="123" y="59"/>
                    <a:pt x="121" y="59"/>
                    <a:pt x="121" y="58"/>
                  </a:cubicBezTo>
                  <a:cubicBezTo>
                    <a:pt x="121" y="56"/>
                    <a:pt x="121" y="51"/>
                    <a:pt x="121" y="49"/>
                  </a:cubicBezTo>
                  <a:cubicBezTo>
                    <a:pt x="121" y="48"/>
                    <a:pt x="123" y="48"/>
                    <a:pt x="123" y="48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48"/>
                    <a:pt x="132" y="48"/>
                    <a:pt x="132" y="49"/>
                  </a:cubicBezTo>
                  <a:cubicBezTo>
                    <a:pt x="132" y="50"/>
                    <a:pt x="132" y="56"/>
                    <a:pt x="132" y="58"/>
                  </a:cubicBezTo>
                  <a:close/>
                  <a:moveTo>
                    <a:pt x="137" y="30"/>
                  </a:moveTo>
                  <a:cubicBezTo>
                    <a:pt x="137" y="35"/>
                    <a:pt x="130" y="35"/>
                    <a:pt x="130" y="3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3" y="35"/>
                    <a:pt x="67" y="35"/>
                    <a:pt x="67" y="31"/>
                  </a:cubicBezTo>
                  <a:cubicBezTo>
                    <a:pt x="67" y="26"/>
                    <a:pt x="67" y="18"/>
                    <a:pt x="67" y="15"/>
                  </a:cubicBezTo>
                  <a:cubicBezTo>
                    <a:pt x="67" y="11"/>
                    <a:pt x="73" y="11"/>
                    <a:pt x="73" y="11"/>
                  </a:cubicBezTo>
                  <a:cubicBezTo>
                    <a:pt x="129" y="11"/>
                    <a:pt x="129" y="11"/>
                    <a:pt x="129" y="11"/>
                  </a:cubicBezTo>
                  <a:cubicBezTo>
                    <a:pt x="129" y="11"/>
                    <a:pt x="137" y="10"/>
                    <a:pt x="137" y="15"/>
                  </a:cubicBezTo>
                  <a:cubicBezTo>
                    <a:pt x="138" y="19"/>
                    <a:pt x="138" y="26"/>
                    <a:pt x="137" y="30"/>
                  </a:cubicBezTo>
                  <a:close/>
                </a:path>
              </a:pathLst>
            </a:custGeom>
            <a:solidFill>
              <a:srgbClr val="F3C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21" name="Freeform 78"/>
            <p:cNvSpPr>
              <a:spLocks noChangeArrowheads="1"/>
            </p:cNvSpPr>
            <p:nvPr/>
          </p:nvSpPr>
          <p:spPr bwMode="auto">
            <a:xfrm>
              <a:off x="5353050" y="5165725"/>
              <a:ext cx="127000" cy="515937"/>
            </a:xfrm>
            <a:custGeom>
              <a:avLst/>
              <a:gdLst>
                <a:gd name="T0" fmla="*/ 105103 w 29"/>
                <a:gd name="T1" fmla="*/ 4410 h 117"/>
                <a:gd name="T2" fmla="*/ 17517 w 29"/>
                <a:gd name="T3" fmla="*/ 4410 h 117"/>
                <a:gd name="T4" fmla="*/ 0 w 29"/>
                <a:gd name="T5" fmla="*/ 26458 h 117"/>
                <a:gd name="T6" fmla="*/ 0 w 29"/>
                <a:gd name="T7" fmla="*/ 493888 h 117"/>
                <a:gd name="T8" fmla="*/ 17517 w 29"/>
                <a:gd name="T9" fmla="*/ 515937 h 117"/>
                <a:gd name="T10" fmla="*/ 105103 w 29"/>
                <a:gd name="T11" fmla="*/ 515937 h 117"/>
                <a:gd name="T12" fmla="*/ 122621 w 29"/>
                <a:gd name="T13" fmla="*/ 493888 h 117"/>
                <a:gd name="T14" fmla="*/ 122621 w 29"/>
                <a:gd name="T15" fmla="*/ 26458 h 117"/>
                <a:gd name="T16" fmla="*/ 105103 w 29"/>
                <a:gd name="T17" fmla="*/ 4410 h 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117">
                  <a:moveTo>
                    <a:pt x="2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0" y="1"/>
                    <a:pt x="0" y="6"/>
                  </a:cubicBezTo>
                  <a:cubicBezTo>
                    <a:pt x="0" y="11"/>
                    <a:pt x="0" y="106"/>
                    <a:pt x="0" y="112"/>
                  </a:cubicBezTo>
                  <a:cubicBezTo>
                    <a:pt x="0" y="117"/>
                    <a:pt x="4" y="117"/>
                    <a:pt x="4" y="117"/>
                  </a:cubicBezTo>
                  <a:cubicBezTo>
                    <a:pt x="24" y="117"/>
                    <a:pt x="24" y="117"/>
                    <a:pt x="24" y="117"/>
                  </a:cubicBezTo>
                  <a:cubicBezTo>
                    <a:pt x="24" y="117"/>
                    <a:pt x="28" y="117"/>
                    <a:pt x="28" y="112"/>
                  </a:cubicBezTo>
                  <a:cubicBezTo>
                    <a:pt x="28" y="107"/>
                    <a:pt x="28" y="12"/>
                    <a:pt x="28" y="6"/>
                  </a:cubicBezTo>
                  <a:cubicBezTo>
                    <a:pt x="29" y="0"/>
                    <a:pt x="24" y="1"/>
                    <a:pt x="24" y="1"/>
                  </a:cubicBezTo>
                  <a:close/>
                </a:path>
              </a:pathLst>
            </a:custGeom>
            <a:solidFill>
              <a:srgbClr val="EE7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07" name="组合 2226"/>
          <p:cNvGrpSpPr/>
          <p:nvPr/>
        </p:nvGrpSpPr>
        <p:grpSpPr bwMode="auto">
          <a:xfrm>
            <a:off x="4437063" y="3330575"/>
            <a:ext cx="581025" cy="679450"/>
            <a:chOff x="4437062" y="3330575"/>
            <a:chExt cx="581025" cy="679450"/>
          </a:xfrm>
        </p:grpSpPr>
        <p:sp>
          <p:nvSpPr>
            <p:cNvPr id="8414" name="Freeform 79"/>
            <p:cNvSpPr>
              <a:spLocks noChangeArrowheads="1"/>
            </p:cNvSpPr>
            <p:nvPr/>
          </p:nvSpPr>
          <p:spPr bwMode="auto">
            <a:xfrm>
              <a:off x="4595812" y="3814763"/>
              <a:ext cx="303212" cy="195262"/>
            </a:xfrm>
            <a:custGeom>
              <a:avLst/>
              <a:gdLst>
                <a:gd name="T0" fmla="*/ 298818 w 69"/>
                <a:gd name="T1" fmla="*/ 17751 h 44"/>
                <a:gd name="T2" fmla="*/ 281240 w 69"/>
                <a:gd name="T3" fmla="*/ 0 h 44"/>
                <a:gd name="T4" fmla="*/ 21972 w 69"/>
                <a:gd name="T5" fmla="*/ 0 h 44"/>
                <a:gd name="T6" fmla="*/ 0 w 69"/>
                <a:gd name="T7" fmla="*/ 22189 h 44"/>
                <a:gd name="T8" fmla="*/ 0 w 69"/>
                <a:gd name="T9" fmla="*/ 177511 h 44"/>
                <a:gd name="T10" fmla="*/ 21972 w 69"/>
                <a:gd name="T11" fmla="*/ 195262 h 44"/>
                <a:gd name="T12" fmla="*/ 281240 w 69"/>
                <a:gd name="T13" fmla="*/ 195262 h 44"/>
                <a:gd name="T14" fmla="*/ 298818 w 69"/>
                <a:gd name="T15" fmla="*/ 173073 h 44"/>
                <a:gd name="T16" fmla="*/ 298818 w 69"/>
                <a:gd name="T17" fmla="*/ 17751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9" h="44">
                  <a:moveTo>
                    <a:pt x="68" y="4"/>
                  </a:moveTo>
                  <a:cubicBezTo>
                    <a:pt x="68" y="1"/>
                    <a:pt x="67" y="0"/>
                    <a:pt x="64" y="0"/>
                  </a:cubicBezTo>
                  <a:cubicBezTo>
                    <a:pt x="62" y="0"/>
                    <a:pt x="2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39"/>
                    <a:pt x="0" y="40"/>
                  </a:cubicBezTo>
                  <a:cubicBezTo>
                    <a:pt x="0" y="43"/>
                    <a:pt x="2" y="44"/>
                    <a:pt x="5" y="44"/>
                  </a:cubicBezTo>
                  <a:cubicBezTo>
                    <a:pt x="7" y="44"/>
                    <a:pt x="49" y="44"/>
                    <a:pt x="64" y="44"/>
                  </a:cubicBezTo>
                  <a:cubicBezTo>
                    <a:pt x="67" y="44"/>
                    <a:pt x="69" y="42"/>
                    <a:pt x="68" y="39"/>
                  </a:cubicBezTo>
                  <a:cubicBezTo>
                    <a:pt x="68" y="38"/>
                    <a:pt x="68" y="5"/>
                    <a:pt x="68" y="4"/>
                  </a:cubicBezTo>
                  <a:close/>
                </a:path>
              </a:pathLst>
            </a:custGeom>
            <a:solidFill>
              <a:srgbClr val="325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15" name="Freeform 80"/>
            <p:cNvSpPr>
              <a:spLocks noEditPoints="1" noChangeArrowheads="1"/>
            </p:cNvSpPr>
            <p:nvPr/>
          </p:nvSpPr>
          <p:spPr bwMode="auto">
            <a:xfrm>
              <a:off x="4437062" y="3330575"/>
              <a:ext cx="581025" cy="484187"/>
            </a:xfrm>
            <a:custGeom>
              <a:avLst/>
              <a:gdLst>
                <a:gd name="T0" fmla="*/ 545811 w 132"/>
                <a:gd name="T1" fmla="*/ 22009 h 110"/>
                <a:gd name="T2" fmla="*/ 475384 w 132"/>
                <a:gd name="T3" fmla="*/ 26410 h 110"/>
                <a:gd name="T4" fmla="*/ 470982 w 132"/>
                <a:gd name="T5" fmla="*/ 22009 h 110"/>
                <a:gd name="T6" fmla="*/ 145256 w 132"/>
                <a:gd name="T7" fmla="*/ 22009 h 110"/>
                <a:gd name="T8" fmla="*/ 96837 w 132"/>
                <a:gd name="T9" fmla="*/ 17607 h 110"/>
                <a:gd name="T10" fmla="*/ 70427 w 132"/>
                <a:gd name="T11" fmla="*/ 132051 h 110"/>
                <a:gd name="T12" fmla="*/ 206880 w 132"/>
                <a:gd name="T13" fmla="*/ 237692 h 110"/>
                <a:gd name="T14" fmla="*/ 264102 w 132"/>
                <a:gd name="T15" fmla="*/ 308119 h 110"/>
                <a:gd name="T16" fmla="*/ 264102 w 132"/>
                <a:gd name="T17" fmla="*/ 409358 h 110"/>
                <a:gd name="T18" fmla="*/ 268504 w 132"/>
                <a:gd name="T19" fmla="*/ 422563 h 110"/>
                <a:gd name="T20" fmla="*/ 211282 w 132"/>
                <a:gd name="T21" fmla="*/ 470982 h 110"/>
                <a:gd name="T22" fmla="*/ 211282 w 132"/>
                <a:gd name="T23" fmla="*/ 484187 h 110"/>
                <a:gd name="T24" fmla="*/ 409359 w 132"/>
                <a:gd name="T25" fmla="*/ 484187 h 110"/>
                <a:gd name="T26" fmla="*/ 409359 w 132"/>
                <a:gd name="T27" fmla="*/ 475384 h 110"/>
                <a:gd name="T28" fmla="*/ 352136 w 132"/>
                <a:gd name="T29" fmla="*/ 418162 h 110"/>
                <a:gd name="T30" fmla="*/ 356538 w 132"/>
                <a:gd name="T31" fmla="*/ 409358 h 110"/>
                <a:gd name="T32" fmla="*/ 360940 w 132"/>
                <a:gd name="T33" fmla="*/ 299316 h 110"/>
                <a:gd name="T34" fmla="*/ 413760 w 132"/>
                <a:gd name="T35" fmla="*/ 233290 h 110"/>
                <a:gd name="T36" fmla="*/ 506196 w 132"/>
                <a:gd name="T37" fmla="*/ 176068 h 110"/>
                <a:gd name="T38" fmla="*/ 554615 w 132"/>
                <a:gd name="T39" fmla="*/ 127649 h 110"/>
                <a:gd name="T40" fmla="*/ 572222 w 132"/>
                <a:gd name="T41" fmla="*/ 79231 h 110"/>
                <a:gd name="T42" fmla="*/ 545811 w 132"/>
                <a:gd name="T43" fmla="*/ 22009 h 110"/>
                <a:gd name="T44" fmla="*/ 96837 w 132"/>
                <a:gd name="T45" fmla="*/ 118846 h 110"/>
                <a:gd name="T46" fmla="*/ 110043 w 132"/>
                <a:gd name="T47" fmla="*/ 39615 h 110"/>
                <a:gd name="T48" fmla="*/ 162863 w 132"/>
                <a:gd name="T49" fmla="*/ 70427 h 110"/>
                <a:gd name="T50" fmla="*/ 189273 w 132"/>
                <a:gd name="T51" fmla="*/ 202478 h 110"/>
                <a:gd name="T52" fmla="*/ 96837 w 132"/>
                <a:gd name="T53" fmla="*/ 118846 h 110"/>
                <a:gd name="T54" fmla="*/ 523803 w 132"/>
                <a:gd name="T55" fmla="*/ 123248 h 110"/>
                <a:gd name="T56" fmla="*/ 431367 w 132"/>
                <a:gd name="T57" fmla="*/ 202478 h 110"/>
                <a:gd name="T58" fmla="*/ 457777 w 132"/>
                <a:gd name="T59" fmla="*/ 74829 h 110"/>
                <a:gd name="T60" fmla="*/ 510598 w 132"/>
                <a:gd name="T61" fmla="*/ 44017 h 110"/>
                <a:gd name="T62" fmla="*/ 523803 w 132"/>
                <a:gd name="T63" fmla="*/ 123248 h 1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2" h="110">
                  <a:moveTo>
                    <a:pt x="124" y="5"/>
                  </a:moveTo>
                  <a:cubicBezTo>
                    <a:pt x="118" y="0"/>
                    <a:pt x="108" y="6"/>
                    <a:pt x="108" y="6"/>
                  </a:cubicBezTo>
                  <a:cubicBezTo>
                    <a:pt x="108" y="6"/>
                    <a:pt x="107" y="5"/>
                    <a:pt x="107" y="5"/>
                  </a:cubicBezTo>
                  <a:cubicBezTo>
                    <a:pt x="97" y="1"/>
                    <a:pt x="33" y="5"/>
                    <a:pt x="33" y="5"/>
                  </a:cubicBezTo>
                  <a:cubicBezTo>
                    <a:pt x="30" y="2"/>
                    <a:pt x="23" y="4"/>
                    <a:pt x="22" y="4"/>
                  </a:cubicBezTo>
                  <a:cubicBezTo>
                    <a:pt x="0" y="9"/>
                    <a:pt x="15" y="29"/>
                    <a:pt x="16" y="30"/>
                  </a:cubicBezTo>
                  <a:cubicBezTo>
                    <a:pt x="20" y="39"/>
                    <a:pt x="46" y="53"/>
                    <a:pt x="47" y="54"/>
                  </a:cubicBezTo>
                  <a:cubicBezTo>
                    <a:pt x="49" y="58"/>
                    <a:pt x="59" y="68"/>
                    <a:pt x="60" y="70"/>
                  </a:cubicBezTo>
                  <a:cubicBezTo>
                    <a:pt x="69" y="81"/>
                    <a:pt x="61" y="92"/>
                    <a:pt x="60" y="93"/>
                  </a:cubicBezTo>
                  <a:cubicBezTo>
                    <a:pt x="58" y="94"/>
                    <a:pt x="60" y="95"/>
                    <a:pt x="61" y="96"/>
                  </a:cubicBezTo>
                  <a:cubicBezTo>
                    <a:pt x="55" y="106"/>
                    <a:pt x="48" y="107"/>
                    <a:pt x="48" y="107"/>
                  </a:cubicBezTo>
                  <a:cubicBezTo>
                    <a:pt x="48" y="107"/>
                    <a:pt x="48" y="109"/>
                    <a:pt x="48" y="110"/>
                  </a:cubicBezTo>
                  <a:cubicBezTo>
                    <a:pt x="93" y="110"/>
                    <a:pt x="93" y="110"/>
                    <a:pt x="93" y="110"/>
                  </a:cubicBezTo>
                  <a:cubicBezTo>
                    <a:pt x="93" y="110"/>
                    <a:pt x="93" y="108"/>
                    <a:pt x="93" y="108"/>
                  </a:cubicBezTo>
                  <a:cubicBezTo>
                    <a:pt x="83" y="102"/>
                    <a:pt x="81" y="96"/>
                    <a:pt x="80" y="95"/>
                  </a:cubicBezTo>
                  <a:cubicBezTo>
                    <a:pt x="82" y="95"/>
                    <a:pt x="81" y="93"/>
                    <a:pt x="81" y="93"/>
                  </a:cubicBezTo>
                  <a:cubicBezTo>
                    <a:pt x="70" y="80"/>
                    <a:pt x="82" y="68"/>
                    <a:pt x="82" y="68"/>
                  </a:cubicBezTo>
                  <a:cubicBezTo>
                    <a:pt x="85" y="66"/>
                    <a:pt x="93" y="54"/>
                    <a:pt x="94" y="53"/>
                  </a:cubicBezTo>
                  <a:cubicBezTo>
                    <a:pt x="97" y="50"/>
                    <a:pt x="114" y="41"/>
                    <a:pt x="115" y="40"/>
                  </a:cubicBezTo>
                  <a:cubicBezTo>
                    <a:pt x="122" y="36"/>
                    <a:pt x="125" y="29"/>
                    <a:pt x="126" y="29"/>
                  </a:cubicBezTo>
                  <a:cubicBezTo>
                    <a:pt x="129" y="25"/>
                    <a:pt x="130" y="18"/>
                    <a:pt x="130" y="18"/>
                  </a:cubicBezTo>
                  <a:cubicBezTo>
                    <a:pt x="132" y="9"/>
                    <a:pt x="124" y="6"/>
                    <a:pt x="124" y="5"/>
                  </a:cubicBezTo>
                  <a:close/>
                  <a:moveTo>
                    <a:pt x="22" y="27"/>
                  </a:moveTo>
                  <a:cubicBezTo>
                    <a:pt x="21" y="27"/>
                    <a:pt x="14" y="10"/>
                    <a:pt x="25" y="9"/>
                  </a:cubicBezTo>
                  <a:cubicBezTo>
                    <a:pt x="30" y="8"/>
                    <a:pt x="33" y="20"/>
                    <a:pt x="37" y="1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3" y="46"/>
                    <a:pt x="27" y="37"/>
                    <a:pt x="22" y="27"/>
                  </a:cubicBezTo>
                  <a:close/>
                  <a:moveTo>
                    <a:pt x="119" y="28"/>
                  </a:moveTo>
                  <a:cubicBezTo>
                    <a:pt x="114" y="37"/>
                    <a:pt x="98" y="46"/>
                    <a:pt x="98" y="46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108" y="20"/>
                    <a:pt x="111" y="9"/>
                    <a:pt x="116" y="10"/>
                  </a:cubicBezTo>
                  <a:cubicBezTo>
                    <a:pt x="127" y="11"/>
                    <a:pt x="120" y="27"/>
                    <a:pt x="119" y="28"/>
                  </a:cubicBezTo>
                  <a:close/>
                </a:path>
              </a:pathLst>
            </a:custGeom>
            <a:solidFill>
              <a:srgbClr val="F2C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08" name="组合 2251"/>
          <p:cNvGrpSpPr/>
          <p:nvPr/>
        </p:nvGrpSpPr>
        <p:grpSpPr bwMode="auto">
          <a:xfrm>
            <a:off x="8828088" y="5089525"/>
            <a:ext cx="498475" cy="666750"/>
            <a:chOff x="8828087" y="5089525"/>
            <a:chExt cx="498475" cy="666750"/>
          </a:xfrm>
        </p:grpSpPr>
        <p:sp>
          <p:nvSpPr>
            <p:cNvPr id="8410" name="Freeform 81"/>
            <p:cNvSpPr>
              <a:spLocks noChangeArrowheads="1"/>
            </p:cNvSpPr>
            <p:nvPr/>
          </p:nvSpPr>
          <p:spPr bwMode="auto">
            <a:xfrm>
              <a:off x="8877300" y="5245100"/>
              <a:ext cx="395287" cy="347662"/>
            </a:xfrm>
            <a:custGeom>
              <a:avLst/>
              <a:gdLst>
                <a:gd name="T0" fmla="*/ 0 w 90"/>
                <a:gd name="T1" fmla="*/ 167230 h 79"/>
                <a:gd name="T2" fmla="*/ 57097 w 90"/>
                <a:gd name="T3" fmla="*/ 0 h 79"/>
                <a:gd name="T4" fmla="*/ 285485 w 90"/>
                <a:gd name="T5" fmla="*/ 13202 h 79"/>
                <a:gd name="T6" fmla="*/ 395287 w 90"/>
                <a:gd name="T7" fmla="*/ 70413 h 79"/>
                <a:gd name="T8" fmla="*/ 368935 w 90"/>
                <a:gd name="T9" fmla="*/ 215638 h 79"/>
                <a:gd name="T10" fmla="*/ 298661 w 90"/>
                <a:gd name="T11" fmla="*/ 321257 h 79"/>
                <a:gd name="T12" fmla="*/ 241564 w 90"/>
                <a:gd name="T13" fmla="*/ 347662 h 79"/>
                <a:gd name="T14" fmla="*/ 87842 w 90"/>
                <a:gd name="T15" fmla="*/ 338860 h 79"/>
                <a:gd name="T16" fmla="*/ 52705 w 90"/>
                <a:gd name="T17" fmla="*/ 237642 h 79"/>
                <a:gd name="T18" fmla="*/ 0 w 90"/>
                <a:gd name="T19" fmla="*/ 167230 h 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0" h="79">
                  <a:moveTo>
                    <a:pt x="0" y="38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63" y="2"/>
                    <a:pt x="65" y="3"/>
                  </a:cubicBezTo>
                  <a:cubicBezTo>
                    <a:pt x="66" y="3"/>
                    <a:pt x="90" y="16"/>
                    <a:pt x="90" y="16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12" y="54"/>
                    <a:pt x="12" y="54"/>
                    <a:pt x="12" y="54"/>
                  </a:cubicBezTo>
                  <a:lnTo>
                    <a:pt x="0" y="38"/>
                  </a:lnTo>
                  <a:close/>
                </a:path>
              </a:pathLst>
            </a:custGeom>
            <a:solidFill>
              <a:srgbClr val="3354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11" name="Freeform 82"/>
            <p:cNvSpPr>
              <a:spLocks noChangeArrowheads="1"/>
            </p:cNvSpPr>
            <p:nvPr/>
          </p:nvSpPr>
          <p:spPr bwMode="auto">
            <a:xfrm>
              <a:off x="8934450" y="5637212"/>
              <a:ext cx="277812" cy="34925"/>
            </a:xfrm>
            <a:custGeom>
              <a:avLst/>
              <a:gdLst>
                <a:gd name="T0" fmla="*/ 260173 w 63"/>
                <a:gd name="T1" fmla="*/ 0 h 8"/>
                <a:gd name="T2" fmla="*/ 17639 w 63"/>
                <a:gd name="T3" fmla="*/ 0 h 8"/>
                <a:gd name="T4" fmla="*/ 0 w 63"/>
                <a:gd name="T5" fmla="*/ 13097 h 8"/>
                <a:gd name="T6" fmla="*/ 17639 w 63"/>
                <a:gd name="T7" fmla="*/ 30559 h 8"/>
                <a:gd name="T8" fmla="*/ 260173 w 63"/>
                <a:gd name="T9" fmla="*/ 34925 h 8"/>
                <a:gd name="T10" fmla="*/ 277812 w 63"/>
                <a:gd name="T11" fmla="*/ 17463 h 8"/>
                <a:gd name="T12" fmla="*/ 260173 w 63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" h="8">
                  <a:moveTo>
                    <a:pt x="5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7"/>
                    <a:pt x="4" y="7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1" y="8"/>
                    <a:pt x="63" y="6"/>
                    <a:pt x="63" y="4"/>
                  </a:cubicBezTo>
                  <a:cubicBezTo>
                    <a:pt x="63" y="2"/>
                    <a:pt x="61" y="0"/>
                    <a:pt x="59" y="0"/>
                  </a:cubicBezTo>
                  <a:close/>
                </a:path>
              </a:pathLst>
            </a:custGeom>
            <a:solidFill>
              <a:srgbClr val="F2C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12" name="Freeform 83"/>
            <p:cNvSpPr>
              <a:spLocks noChangeArrowheads="1"/>
            </p:cNvSpPr>
            <p:nvPr/>
          </p:nvSpPr>
          <p:spPr bwMode="auto">
            <a:xfrm>
              <a:off x="8939212" y="5689600"/>
              <a:ext cx="268287" cy="66675"/>
            </a:xfrm>
            <a:custGeom>
              <a:avLst/>
              <a:gdLst>
                <a:gd name="T0" fmla="*/ 255093 w 61"/>
                <a:gd name="T1" fmla="*/ 4445 h 15"/>
                <a:gd name="T2" fmla="*/ 131944 w 61"/>
                <a:gd name="T3" fmla="*/ 4445 h 15"/>
                <a:gd name="T4" fmla="*/ 131944 w 61"/>
                <a:gd name="T5" fmla="*/ 4445 h 15"/>
                <a:gd name="T6" fmla="*/ 13194 w 61"/>
                <a:gd name="T7" fmla="*/ 0 h 15"/>
                <a:gd name="T8" fmla="*/ 0 w 61"/>
                <a:gd name="T9" fmla="*/ 17780 h 15"/>
                <a:gd name="T10" fmla="*/ 8796 w 61"/>
                <a:gd name="T11" fmla="*/ 31115 h 15"/>
                <a:gd name="T12" fmla="*/ 131944 w 61"/>
                <a:gd name="T13" fmla="*/ 66675 h 15"/>
                <a:gd name="T14" fmla="*/ 131944 w 61"/>
                <a:gd name="T15" fmla="*/ 66675 h 15"/>
                <a:gd name="T16" fmla="*/ 131944 w 61"/>
                <a:gd name="T17" fmla="*/ 66675 h 15"/>
                <a:gd name="T18" fmla="*/ 131944 w 61"/>
                <a:gd name="T19" fmla="*/ 66675 h 15"/>
                <a:gd name="T20" fmla="*/ 131944 w 61"/>
                <a:gd name="T21" fmla="*/ 66675 h 15"/>
                <a:gd name="T22" fmla="*/ 255093 w 61"/>
                <a:gd name="T23" fmla="*/ 35560 h 15"/>
                <a:gd name="T24" fmla="*/ 268287 w 61"/>
                <a:gd name="T25" fmla="*/ 22225 h 15"/>
                <a:gd name="T26" fmla="*/ 255093 w 61"/>
                <a:gd name="T27" fmla="*/ 4445 h 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1" h="15">
                  <a:moveTo>
                    <a:pt x="58" y="1"/>
                  </a:move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5"/>
                    <a:pt x="0" y="6"/>
                    <a:pt x="2" y="7"/>
                  </a:cubicBezTo>
                  <a:cubicBezTo>
                    <a:pt x="4" y="9"/>
                    <a:pt x="19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41" y="15"/>
                    <a:pt x="56" y="9"/>
                    <a:pt x="58" y="8"/>
                  </a:cubicBezTo>
                  <a:cubicBezTo>
                    <a:pt x="60" y="6"/>
                    <a:pt x="61" y="6"/>
                    <a:pt x="61" y="5"/>
                  </a:cubicBezTo>
                  <a:cubicBezTo>
                    <a:pt x="61" y="3"/>
                    <a:pt x="60" y="1"/>
                    <a:pt x="58" y="1"/>
                  </a:cubicBezTo>
                  <a:close/>
                </a:path>
              </a:pathLst>
            </a:custGeom>
            <a:solidFill>
              <a:srgbClr val="F2C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13" name="Freeform 84"/>
            <p:cNvSpPr>
              <a:spLocks noEditPoints="1" noChangeArrowheads="1"/>
            </p:cNvSpPr>
            <p:nvPr/>
          </p:nvSpPr>
          <p:spPr bwMode="auto">
            <a:xfrm>
              <a:off x="8828087" y="5089525"/>
              <a:ext cx="498475" cy="525462"/>
            </a:xfrm>
            <a:custGeom>
              <a:avLst/>
              <a:gdLst>
                <a:gd name="T0" fmla="*/ 251443 w 113"/>
                <a:gd name="T1" fmla="*/ 0 h 119"/>
                <a:gd name="T2" fmla="*/ 0 w 113"/>
                <a:gd name="T3" fmla="*/ 247276 h 119"/>
                <a:gd name="T4" fmla="*/ 105871 w 113"/>
                <a:gd name="T5" fmla="*/ 454812 h 119"/>
                <a:gd name="T6" fmla="*/ 105871 w 113"/>
                <a:gd name="T7" fmla="*/ 459227 h 119"/>
                <a:gd name="T8" fmla="*/ 105871 w 113"/>
                <a:gd name="T9" fmla="*/ 512215 h 119"/>
                <a:gd name="T10" fmla="*/ 114693 w 113"/>
                <a:gd name="T11" fmla="*/ 521046 h 119"/>
                <a:gd name="T12" fmla="*/ 176451 w 113"/>
                <a:gd name="T13" fmla="*/ 525462 h 119"/>
                <a:gd name="T14" fmla="*/ 374959 w 113"/>
                <a:gd name="T15" fmla="*/ 525462 h 119"/>
                <a:gd name="T16" fmla="*/ 383782 w 113"/>
                <a:gd name="T17" fmla="*/ 516631 h 119"/>
                <a:gd name="T18" fmla="*/ 383782 w 113"/>
                <a:gd name="T19" fmla="*/ 454812 h 119"/>
                <a:gd name="T20" fmla="*/ 494064 w 113"/>
                <a:gd name="T21" fmla="*/ 251692 h 119"/>
                <a:gd name="T22" fmla="*/ 251443 w 113"/>
                <a:gd name="T23" fmla="*/ 0 h 119"/>
                <a:gd name="T24" fmla="*/ 198508 w 113"/>
                <a:gd name="T25" fmla="*/ 472474 h 119"/>
                <a:gd name="T26" fmla="*/ 176451 w 113"/>
                <a:gd name="T27" fmla="*/ 476890 h 119"/>
                <a:gd name="T28" fmla="*/ 172040 w 113"/>
                <a:gd name="T29" fmla="*/ 468059 h 119"/>
                <a:gd name="T30" fmla="*/ 141161 w 113"/>
                <a:gd name="T31" fmla="*/ 322342 h 119"/>
                <a:gd name="T32" fmla="*/ 141161 w 113"/>
                <a:gd name="T33" fmla="*/ 317927 h 119"/>
                <a:gd name="T34" fmla="*/ 97048 w 113"/>
                <a:gd name="T35" fmla="*/ 269354 h 119"/>
                <a:gd name="T36" fmla="*/ 145572 w 113"/>
                <a:gd name="T37" fmla="*/ 225198 h 119"/>
                <a:gd name="T38" fmla="*/ 189685 w 113"/>
                <a:gd name="T39" fmla="*/ 273770 h 119"/>
                <a:gd name="T40" fmla="*/ 167629 w 113"/>
                <a:gd name="T41" fmla="*/ 309095 h 119"/>
                <a:gd name="T42" fmla="*/ 172040 w 113"/>
                <a:gd name="T43" fmla="*/ 317927 h 119"/>
                <a:gd name="T44" fmla="*/ 176451 w 113"/>
                <a:gd name="T45" fmla="*/ 348836 h 119"/>
                <a:gd name="T46" fmla="*/ 198508 w 113"/>
                <a:gd name="T47" fmla="*/ 459227 h 119"/>
                <a:gd name="T48" fmla="*/ 198508 w 113"/>
                <a:gd name="T49" fmla="*/ 472474 h 119"/>
                <a:gd name="T50" fmla="*/ 352903 w 113"/>
                <a:gd name="T51" fmla="*/ 317927 h 119"/>
                <a:gd name="T52" fmla="*/ 352903 w 113"/>
                <a:gd name="T53" fmla="*/ 322342 h 119"/>
                <a:gd name="T54" fmla="*/ 322024 w 113"/>
                <a:gd name="T55" fmla="*/ 468059 h 119"/>
                <a:gd name="T56" fmla="*/ 313201 w 113"/>
                <a:gd name="T57" fmla="*/ 481306 h 119"/>
                <a:gd name="T58" fmla="*/ 291145 w 113"/>
                <a:gd name="T59" fmla="*/ 472474 h 119"/>
                <a:gd name="T60" fmla="*/ 291145 w 113"/>
                <a:gd name="T61" fmla="*/ 459227 h 119"/>
                <a:gd name="T62" fmla="*/ 317612 w 113"/>
                <a:gd name="T63" fmla="*/ 348836 h 119"/>
                <a:gd name="T64" fmla="*/ 322024 w 113"/>
                <a:gd name="T65" fmla="*/ 317927 h 119"/>
                <a:gd name="T66" fmla="*/ 326435 w 113"/>
                <a:gd name="T67" fmla="*/ 313511 h 119"/>
                <a:gd name="T68" fmla="*/ 304379 w 113"/>
                <a:gd name="T69" fmla="*/ 273770 h 119"/>
                <a:gd name="T70" fmla="*/ 352903 w 113"/>
                <a:gd name="T71" fmla="*/ 225198 h 119"/>
                <a:gd name="T72" fmla="*/ 397015 w 113"/>
                <a:gd name="T73" fmla="*/ 273770 h 119"/>
                <a:gd name="T74" fmla="*/ 352903 w 113"/>
                <a:gd name="T75" fmla="*/ 317927 h 11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13" h="119">
                  <a:moveTo>
                    <a:pt x="57" y="0"/>
                  </a:moveTo>
                  <a:cubicBezTo>
                    <a:pt x="26" y="0"/>
                    <a:pt x="0" y="25"/>
                    <a:pt x="0" y="56"/>
                  </a:cubicBezTo>
                  <a:cubicBezTo>
                    <a:pt x="0" y="75"/>
                    <a:pt x="9" y="93"/>
                    <a:pt x="24" y="103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4" y="104"/>
                    <a:pt x="24" y="114"/>
                    <a:pt x="24" y="116"/>
                  </a:cubicBezTo>
                  <a:cubicBezTo>
                    <a:pt x="24" y="118"/>
                    <a:pt x="25" y="118"/>
                    <a:pt x="26" y="118"/>
                  </a:cubicBezTo>
                  <a:cubicBezTo>
                    <a:pt x="28" y="119"/>
                    <a:pt x="40" y="119"/>
                    <a:pt x="40" y="119"/>
                  </a:cubicBezTo>
                  <a:cubicBezTo>
                    <a:pt x="40" y="119"/>
                    <a:pt x="85" y="119"/>
                    <a:pt x="85" y="119"/>
                  </a:cubicBezTo>
                  <a:cubicBezTo>
                    <a:pt x="85" y="119"/>
                    <a:pt x="87" y="119"/>
                    <a:pt x="87" y="117"/>
                  </a:cubicBezTo>
                  <a:cubicBezTo>
                    <a:pt x="87" y="116"/>
                    <a:pt x="87" y="111"/>
                    <a:pt x="87" y="103"/>
                  </a:cubicBezTo>
                  <a:cubicBezTo>
                    <a:pt x="102" y="94"/>
                    <a:pt x="112" y="76"/>
                    <a:pt x="112" y="57"/>
                  </a:cubicBezTo>
                  <a:cubicBezTo>
                    <a:pt x="113" y="26"/>
                    <a:pt x="88" y="1"/>
                    <a:pt x="57" y="0"/>
                  </a:cubicBezTo>
                  <a:close/>
                  <a:moveTo>
                    <a:pt x="45" y="107"/>
                  </a:moveTo>
                  <a:cubicBezTo>
                    <a:pt x="45" y="107"/>
                    <a:pt x="40" y="108"/>
                    <a:pt x="40" y="108"/>
                  </a:cubicBezTo>
                  <a:cubicBezTo>
                    <a:pt x="39" y="108"/>
                    <a:pt x="39" y="108"/>
                    <a:pt x="39" y="106"/>
                  </a:cubicBezTo>
                  <a:cubicBezTo>
                    <a:pt x="39" y="105"/>
                    <a:pt x="32" y="73"/>
                    <a:pt x="32" y="73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26" y="72"/>
                    <a:pt x="22" y="67"/>
                    <a:pt x="22" y="61"/>
                  </a:cubicBezTo>
                  <a:cubicBezTo>
                    <a:pt x="22" y="56"/>
                    <a:pt x="27" y="51"/>
                    <a:pt x="33" y="51"/>
                  </a:cubicBezTo>
                  <a:cubicBezTo>
                    <a:pt x="39" y="51"/>
                    <a:pt x="43" y="56"/>
                    <a:pt x="43" y="62"/>
                  </a:cubicBezTo>
                  <a:cubicBezTo>
                    <a:pt x="43" y="65"/>
                    <a:pt x="41" y="68"/>
                    <a:pt x="38" y="70"/>
                  </a:cubicBezTo>
                  <a:cubicBezTo>
                    <a:pt x="38" y="71"/>
                    <a:pt x="39" y="71"/>
                    <a:pt x="39" y="72"/>
                  </a:cubicBezTo>
                  <a:cubicBezTo>
                    <a:pt x="39" y="72"/>
                    <a:pt x="39" y="74"/>
                    <a:pt x="40" y="79"/>
                  </a:cubicBezTo>
                  <a:cubicBezTo>
                    <a:pt x="40" y="79"/>
                    <a:pt x="45" y="104"/>
                    <a:pt x="45" y="104"/>
                  </a:cubicBezTo>
                  <a:cubicBezTo>
                    <a:pt x="45" y="106"/>
                    <a:pt x="45" y="107"/>
                    <a:pt x="45" y="107"/>
                  </a:cubicBezTo>
                  <a:close/>
                  <a:moveTo>
                    <a:pt x="80" y="72"/>
                  </a:moveTo>
                  <a:cubicBezTo>
                    <a:pt x="80" y="73"/>
                    <a:pt x="80" y="73"/>
                    <a:pt x="80" y="73"/>
                  </a:cubicBezTo>
                  <a:cubicBezTo>
                    <a:pt x="80" y="74"/>
                    <a:pt x="73" y="106"/>
                    <a:pt x="73" y="106"/>
                  </a:cubicBezTo>
                  <a:cubicBezTo>
                    <a:pt x="72" y="108"/>
                    <a:pt x="72" y="108"/>
                    <a:pt x="71" y="109"/>
                  </a:cubicBezTo>
                  <a:cubicBezTo>
                    <a:pt x="71" y="109"/>
                    <a:pt x="66" y="107"/>
                    <a:pt x="66" y="107"/>
                  </a:cubicBezTo>
                  <a:cubicBezTo>
                    <a:pt x="66" y="107"/>
                    <a:pt x="66" y="107"/>
                    <a:pt x="66" y="104"/>
                  </a:cubicBezTo>
                  <a:cubicBezTo>
                    <a:pt x="66" y="104"/>
                    <a:pt x="72" y="79"/>
                    <a:pt x="72" y="79"/>
                  </a:cubicBezTo>
                  <a:cubicBezTo>
                    <a:pt x="73" y="75"/>
                    <a:pt x="73" y="72"/>
                    <a:pt x="73" y="72"/>
                  </a:cubicBezTo>
                  <a:cubicBezTo>
                    <a:pt x="73" y="71"/>
                    <a:pt x="74" y="71"/>
                    <a:pt x="74" y="71"/>
                  </a:cubicBezTo>
                  <a:cubicBezTo>
                    <a:pt x="71" y="69"/>
                    <a:pt x="69" y="65"/>
                    <a:pt x="69" y="62"/>
                  </a:cubicBezTo>
                  <a:cubicBezTo>
                    <a:pt x="69" y="56"/>
                    <a:pt x="74" y="51"/>
                    <a:pt x="80" y="51"/>
                  </a:cubicBezTo>
                  <a:cubicBezTo>
                    <a:pt x="85" y="51"/>
                    <a:pt x="90" y="56"/>
                    <a:pt x="90" y="62"/>
                  </a:cubicBezTo>
                  <a:cubicBezTo>
                    <a:pt x="90" y="68"/>
                    <a:pt x="86" y="72"/>
                    <a:pt x="80" y="72"/>
                  </a:cubicBezTo>
                  <a:close/>
                </a:path>
              </a:pathLst>
            </a:custGeom>
            <a:solidFill>
              <a:srgbClr val="F2C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09" name="组合 2236"/>
          <p:cNvGrpSpPr/>
          <p:nvPr/>
        </p:nvGrpSpPr>
        <p:grpSpPr bwMode="auto">
          <a:xfrm>
            <a:off x="4427538" y="4308475"/>
            <a:ext cx="657225" cy="460375"/>
            <a:chOff x="4427537" y="4308475"/>
            <a:chExt cx="657225" cy="460375"/>
          </a:xfrm>
        </p:grpSpPr>
        <p:sp>
          <p:nvSpPr>
            <p:cNvPr id="8405" name="Rectangle 85"/>
            <p:cNvSpPr>
              <a:spLocks noChangeArrowheads="1"/>
            </p:cNvSpPr>
            <p:nvPr/>
          </p:nvSpPr>
          <p:spPr bwMode="auto">
            <a:xfrm>
              <a:off x="4854575" y="4525963"/>
              <a:ext cx="190500" cy="184150"/>
            </a:xfrm>
            <a:prstGeom prst="rect">
              <a:avLst/>
            </a:prstGeom>
            <a:solidFill>
              <a:srgbClr val="325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06" name="Rectangle 86"/>
            <p:cNvSpPr>
              <a:spLocks noChangeArrowheads="1"/>
            </p:cNvSpPr>
            <p:nvPr/>
          </p:nvSpPr>
          <p:spPr bwMode="auto">
            <a:xfrm>
              <a:off x="4471987" y="4486275"/>
              <a:ext cx="168275" cy="250825"/>
            </a:xfrm>
            <a:prstGeom prst="rect">
              <a:avLst/>
            </a:prstGeom>
            <a:solidFill>
              <a:srgbClr val="325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07" name="Rectangle 87"/>
            <p:cNvSpPr>
              <a:spLocks noChangeArrowheads="1"/>
            </p:cNvSpPr>
            <p:nvPr/>
          </p:nvSpPr>
          <p:spPr bwMode="auto">
            <a:xfrm>
              <a:off x="4427537" y="4375150"/>
              <a:ext cx="652462" cy="141287"/>
            </a:xfrm>
            <a:prstGeom prst="rect">
              <a:avLst/>
            </a:prstGeom>
            <a:solidFill>
              <a:srgbClr val="EE7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08" name="Freeform 88"/>
            <p:cNvSpPr>
              <a:spLocks noChangeArrowheads="1"/>
            </p:cNvSpPr>
            <p:nvPr/>
          </p:nvSpPr>
          <p:spPr bwMode="auto">
            <a:xfrm>
              <a:off x="4427537" y="4308475"/>
              <a:ext cx="657225" cy="93662"/>
            </a:xfrm>
            <a:custGeom>
              <a:avLst/>
              <a:gdLst>
                <a:gd name="T0" fmla="*/ 657225 w 149"/>
                <a:gd name="T1" fmla="*/ 93662 h 21"/>
                <a:gd name="T2" fmla="*/ 657225 w 149"/>
                <a:gd name="T3" fmla="*/ 44601 h 21"/>
                <a:gd name="T4" fmla="*/ 608705 w 149"/>
                <a:gd name="T5" fmla="*/ 0 h 21"/>
                <a:gd name="T6" fmla="*/ 48520 w 149"/>
                <a:gd name="T7" fmla="*/ 0 h 21"/>
                <a:gd name="T8" fmla="*/ 0 w 149"/>
                <a:gd name="T9" fmla="*/ 44601 h 21"/>
                <a:gd name="T10" fmla="*/ 0 w 149"/>
                <a:gd name="T11" fmla="*/ 93662 h 21"/>
                <a:gd name="T12" fmla="*/ 657225 w 149"/>
                <a:gd name="T13" fmla="*/ 93662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" h="21">
                  <a:moveTo>
                    <a:pt x="149" y="21"/>
                  </a:moveTo>
                  <a:cubicBezTo>
                    <a:pt x="149" y="15"/>
                    <a:pt x="149" y="11"/>
                    <a:pt x="149" y="10"/>
                  </a:cubicBezTo>
                  <a:cubicBezTo>
                    <a:pt x="149" y="4"/>
                    <a:pt x="148" y="0"/>
                    <a:pt x="138" y="0"/>
                  </a:cubicBezTo>
                  <a:cubicBezTo>
                    <a:pt x="136" y="0"/>
                    <a:pt x="13" y="0"/>
                    <a:pt x="11" y="0"/>
                  </a:cubicBezTo>
                  <a:cubicBezTo>
                    <a:pt x="1" y="0"/>
                    <a:pt x="0" y="4"/>
                    <a:pt x="0" y="10"/>
                  </a:cubicBezTo>
                  <a:cubicBezTo>
                    <a:pt x="0" y="11"/>
                    <a:pt x="0" y="15"/>
                    <a:pt x="0" y="21"/>
                  </a:cubicBezTo>
                  <a:lnTo>
                    <a:pt x="149" y="21"/>
                  </a:lnTo>
                  <a:close/>
                </a:path>
              </a:pathLst>
            </a:custGeom>
            <a:solidFill>
              <a:srgbClr val="F3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09" name="Freeform 89"/>
            <p:cNvSpPr>
              <a:spLocks noEditPoints="1" noChangeArrowheads="1"/>
            </p:cNvSpPr>
            <p:nvPr/>
          </p:nvSpPr>
          <p:spPr bwMode="auto">
            <a:xfrm>
              <a:off x="4427537" y="4454525"/>
              <a:ext cx="657225" cy="314325"/>
            </a:xfrm>
            <a:custGeom>
              <a:avLst/>
              <a:gdLst>
                <a:gd name="T0" fmla="*/ 657225 w 149"/>
                <a:gd name="T1" fmla="*/ 84115 h 71"/>
                <a:gd name="T2" fmla="*/ 657225 w 149"/>
                <a:gd name="T3" fmla="*/ 0 h 71"/>
                <a:gd name="T4" fmla="*/ 0 w 149"/>
                <a:gd name="T5" fmla="*/ 0 h 71"/>
                <a:gd name="T6" fmla="*/ 0 w 149"/>
                <a:gd name="T7" fmla="*/ 84115 h 71"/>
                <a:gd name="T8" fmla="*/ 0 w 149"/>
                <a:gd name="T9" fmla="*/ 270054 h 71"/>
                <a:gd name="T10" fmla="*/ 48520 w 149"/>
                <a:gd name="T11" fmla="*/ 314325 h 71"/>
                <a:gd name="T12" fmla="*/ 608705 w 149"/>
                <a:gd name="T13" fmla="*/ 314325 h 71"/>
                <a:gd name="T14" fmla="*/ 657225 w 149"/>
                <a:gd name="T15" fmla="*/ 270054 h 71"/>
                <a:gd name="T16" fmla="*/ 657225 w 149"/>
                <a:gd name="T17" fmla="*/ 84115 h 71"/>
                <a:gd name="T18" fmla="*/ 194080 w 149"/>
                <a:gd name="T19" fmla="*/ 252345 h 71"/>
                <a:gd name="T20" fmla="*/ 57342 w 149"/>
                <a:gd name="T21" fmla="*/ 252345 h 71"/>
                <a:gd name="T22" fmla="*/ 57342 w 149"/>
                <a:gd name="T23" fmla="*/ 221356 h 71"/>
                <a:gd name="T24" fmla="*/ 194080 w 149"/>
                <a:gd name="T25" fmla="*/ 221356 h 71"/>
                <a:gd name="T26" fmla="*/ 194080 w 149"/>
                <a:gd name="T27" fmla="*/ 252345 h 71"/>
                <a:gd name="T28" fmla="*/ 194080 w 149"/>
                <a:gd name="T29" fmla="*/ 177085 h 71"/>
                <a:gd name="T30" fmla="*/ 57342 w 149"/>
                <a:gd name="T31" fmla="*/ 177085 h 71"/>
                <a:gd name="T32" fmla="*/ 57342 w 149"/>
                <a:gd name="T33" fmla="*/ 141668 h 71"/>
                <a:gd name="T34" fmla="*/ 194080 w 149"/>
                <a:gd name="T35" fmla="*/ 141668 h 71"/>
                <a:gd name="T36" fmla="*/ 194080 w 149"/>
                <a:gd name="T37" fmla="*/ 177085 h 71"/>
                <a:gd name="T38" fmla="*/ 194080 w 149"/>
                <a:gd name="T39" fmla="*/ 97396 h 71"/>
                <a:gd name="T40" fmla="*/ 57342 w 149"/>
                <a:gd name="T41" fmla="*/ 97396 h 71"/>
                <a:gd name="T42" fmla="*/ 57342 w 149"/>
                <a:gd name="T43" fmla="*/ 66407 h 71"/>
                <a:gd name="T44" fmla="*/ 194080 w 149"/>
                <a:gd name="T45" fmla="*/ 66407 h 71"/>
                <a:gd name="T46" fmla="*/ 194080 w 149"/>
                <a:gd name="T47" fmla="*/ 97396 h 71"/>
                <a:gd name="T48" fmla="*/ 604294 w 149"/>
                <a:gd name="T49" fmla="*/ 234637 h 71"/>
                <a:gd name="T50" fmla="*/ 441091 w 149"/>
                <a:gd name="T51" fmla="*/ 234637 h 71"/>
                <a:gd name="T52" fmla="*/ 441091 w 149"/>
                <a:gd name="T53" fmla="*/ 115105 h 71"/>
                <a:gd name="T54" fmla="*/ 604294 w 149"/>
                <a:gd name="T55" fmla="*/ 115105 h 71"/>
                <a:gd name="T56" fmla="*/ 604294 w 149"/>
                <a:gd name="T57" fmla="*/ 234637 h 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49" h="71">
                  <a:moveTo>
                    <a:pt x="149" y="19"/>
                  </a:moveTo>
                  <a:cubicBezTo>
                    <a:pt x="149" y="13"/>
                    <a:pt x="149" y="6"/>
                    <a:pt x="1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13"/>
                    <a:pt x="0" y="19"/>
                  </a:cubicBezTo>
                  <a:cubicBezTo>
                    <a:pt x="0" y="39"/>
                    <a:pt x="0" y="59"/>
                    <a:pt x="0" y="61"/>
                  </a:cubicBezTo>
                  <a:cubicBezTo>
                    <a:pt x="0" y="68"/>
                    <a:pt x="1" y="71"/>
                    <a:pt x="11" y="71"/>
                  </a:cubicBezTo>
                  <a:cubicBezTo>
                    <a:pt x="13" y="71"/>
                    <a:pt x="136" y="71"/>
                    <a:pt x="138" y="71"/>
                  </a:cubicBezTo>
                  <a:cubicBezTo>
                    <a:pt x="148" y="71"/>
                    <a:pt x="149" y="68"/>
                    <a:pt x="149" y="61"/>
                  </a:cubicBezTo>
                  <a:cubicBezTo>
                    <a:pt x="149" y="59"/>
                    <a:pt x="149" y="39"/>
                    <a:pt x="149" y="19"/>
                  </a:cubicBezTo>
                  <a:close/>
                  <a:moveTo>
                    <a:pt x="44" y="57"/>
                  </a:moveTo>
                  <a:cubicBezTo>
                    <a:pt x="13" y="57"/>
                    <a:pt x="13" y="57"/>
                    <a:pt x="13" y="57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44" y="50"/>
                    <a:pt x="44" y="50"/>
                    <a:pt x="44" y="50"/>
                  </a:cubicBezTo>
                  <a:lnTo>
                    <a:pt x="44" y="57"/>
                  </a:lnTo>
                  <a:close/>
                  <a:moveTo>
                    <a:pt x="44" y="40"/>
                  </a:moveTo>
                  <a:cubicBezTo>
                    <a:pt x="13" y="40"/>
                    <a:pt x="13" y="40"/>
                    <a:pt x="13" y="40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44" y="32"/>
                    <a:pt x="44" y="32"/>
                    <a:pt x="44" y="32"/>
                  </a:cubicBezTo>
                  <a:lnTo>
                    <a:pt x="44" y="40"/>
                  </a:lnTo>
                  <a:close/>
                  <a:moveTo>
                    <a:pt x="44" y="22"/>
                  </a:moveTo>
                  <a:cubicBezTo>
                    <a:pt x="13" y="22"/>
                    <a:pt x="13" y="22"/>
                    <a:pt x="13" y="22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44" y="15"/>
                    <a:pt x="44" y="15"/>
                    <a:pt x="44" y="15"/>
                  </a:cubicBezTo>
                  <a:lnTo>
                    <a:pt x="44" y="22"/>
                  </a:lnTo>
                  <a:close/>
                  <a:moveTo>
                    <a:pt x="137" y="53"/>
                  </a:moveTo>
                  <a:cubicBezTo>
                    <a:pt x="100" y="53"/>
                    <a:pt x="100" y="53"/>
                    <a:pt x="100" y="53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37" y="26"/>
                    <a:pt x="137" y="26"/>
                    <a:pt x="137" y="26"/>
                  </a:cubicBezTo>
                  <a:lnTo>
                    <a:pt x="137" y="53"/>
                  </a:lnTo>
                  <a:close/>
                </a:path>
              </a:pathLst>
            </a:custGeom>
            <a:solidFill>
              <a:srgbClr val="F3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10" name="组合 2221"/>
          <p:cNvGrpSpPr/>
          <p:nvPr/>
        </p:nvGrpSpPr>
        <p:grpSpPr bwMode="auto">
          <a:xfrm>
            <a:off x="8731250" y="2470150"/>
            <a:ext cx="692150" cy="612775"/>
            <a:chOff x="8731250" y="2470150"/>
            <a:chExt cx="692149" cy="612775"/>
          </a:xfrm>
        </p:grpSpPr>
        <p:sp>
          <p:nvSpPr>
            <p:cNvPr id="8386" name="Freeform 90"/>
            <p:cNvSpPr>
              <a:spLocks noChangeArrowheads="1"/>
            </p:cNvSpPr>
            <p:nvPr/>
          </p:nvSpPr>
          <p:spPr bwMode="auto">
            <a:xfrm>
              <a:off x="8736012" y="2470150"/>
              <a:ext cx="682625" cy="612775"/>
            </a:xfrm>
            <a:custGeom>
              <a:avLst/>
              <a:gdLst>
                <a:gd name="T0" fmla="*/ 682625 w 155"/>
                <a:gd name="T1" fmla="*/ 251282 h 139"/>
                <a:gd name="T2" fmla="*/ 660605 w 155"/>
                <a:gd name="T3" fmla="*/ 216014 h 139"/>
                <a:gd name="T4" fmla="*/ 361131 w 155"/>
                <a:gd name="T5" fmla="*/ 13225 h 139"/>
                <a:gd name="T6" fmla="*/ 321494 w 155"/>
                <a:gd name="T7" fmla="*/ 13225 h 139"/>
                <a:gd name="T8" fmla="*/ 17616 w 155"/>
                <a:gd name="T9" fmla="*/ 216014 h 139"/>
                <a:gd name="T10" fmla="*/ 17616 w 155"/>
                <a:gd name="T11" fmla="*/ 216014 h 139"/>
                <a:gd name="T12" fmla="*/ 13212 w 155"/>
                <a:gd name="T13" fmla="*/ 220423 h 139"/>
                <a:gd name="T14" fmla="*/ 0 w 155"/>
                <a:gd name="T15" fmla="*/ 251282 h 139"/>
                <a:gd name="T16" fmla="*/ 0 w 155"/>
                <a:gd name="T17" fmla="*/ 564282 h 139"/>
                <a:gd name="T18" fmla="*/ 66060 w 155"/>
                <a:gd name="T19" fmla="*/ 612775 h 139"/>
                <a:gd name="T20" fmla="*/ 334706 w 155"/>
                <a:gd name="T21" fmla="*/ 612775 h 139"/>
                <a:gd name="T22" fmla="*/ 339110 w 155"/>
                <a:gd name="T23" fmla="*/ 612775 h 139"/>
                <a:gd name="T24" fmla="*/ 343515 w 155"/>
                <a:gd name="T25" fmla="*/ 612775 h 139"/>
                <a:gd name="T26" fmla="*/ 616565 w 155"/>
                <a:gd name="T27" fmla="*/ 612775 h 139"/>
                <a:gd name="T28" fmla="*/ 682625 w 155"/>
                <a:gd name="T29" fmla="*/ 564282 h 139"/>
                <a:gd name="T30" fmla="*/ 682625 w 155"/>
                <a:gd name="T31" fmla="*/ 251282 h 1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5" h="139">
                  <a:moveTo>
                    <a:pt x="155" y="57"/>
                  </a:moveTo>
                  <a:cubicBezTo>
                    <a:pt x="155" y="53"/>
                    <a:pt x="153" y="50"/>
                    <a:pt x="150" y="49"/>
                  </a:cubicBezTo>
                  <a:cubicBezTo>
                    <a:pt x="139" y="42"/>
                    <a:pt x="85" y="6"/>
                    <a:pt x="82" y="3"/>
                  </a:cubicBezTo>
                  <a:cubicBezTo>
                    <a:pt x="77" y="0"/>
                    <a:pt x="77" y="1"/>
                    <a:pt x="73" y="3"/>
                  </a:cubicBezTo>
                  <a:cubicBezTo>
                    <a:pt x="69" y="5"/>
                    <a:pt x="15" y="42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1" y="52"/>
                    <a:pt x="0" y="54"/>
                    <a:pt x="0" y="57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4"/>
                    <a:pt x="5" y="139"/>
                    <a:pt x="15" y="139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77" y="139"/>
                    <a:pt x="77" y="139"/>
                    <a:pt x="77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140" y="139"/>
                    <a:pt x="140" y="139"/>
                    <a:pt x="140" y="139"/>
                  </a:cubicBezTo>
                  <a:cubicBezTo>
                    <a:pt x="150" y="139"/>
                    <a:pt x="155" y="134"/>
                    <a:pt x="155" y="128"/>
                  </a:cubicBezTo>
                  <a:lnTo>
                    <a:pt x="155" y="57"/>
                  </a:lnTo>
                  <a:close/>
                </a:path>
              </a:pathLst>
            </a:custGeom>
            <a:solidFill>
              <a:srgbClr val="C19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87" name="Freeform 91"/>
            <p:cNvSpPr>
              <a:spLocks noChangeArrowheads="1"/>
            </p:cNvSpPr>
            <p:nvPr/>
          </p:nvSpPr>
          <p:spPr bwMode="auto">
            <a:xfrm>
              <a:off x="9304337" y="2641600"/>
              <a:ext cx="39687" cy="34925"/>
            </a:xfrm>
            <a:custGeom>
              <a:avLst/>
              <a:gdLst>
                <a:gd name="T0" fmla="*/ 39687 w 9"/>
                <a:gd name="T1" fmla="*/ 21828 h 8"/>
                <a:gd name="T2" fmla="*/ 8819 w 9"/>
                <a:gd name="T3" fmla="*/ 0 h 8"/>
                <a:gd name="T4" fmla="*/ 0 w 9"/>
                <a:gd name="T5" fmla="*/ 13097 h 8"/>
                <a:gd name="T6" fmla="*/ 30868 w 9"/>
                <a:gd name="T7" fmla="*/ 34925 h 8"/>
                <a:gd name="T8" fmla="*/ 39687 w 9"/>
                <a:gd name="T9" fmla="*/ 2182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8">
                  <a:moveTo>
                    <a:pt x="9" y="5"/>
                  </a:moveTo>
                  <a:cubicBezTo>
                    <a:pt x="7" y="3"/>
                    <a:pt x="5" y="2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5"/>
                    <a:pt x="5" y="6"/>
                    <a:pt x="7" y="8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rgbClr val="083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88" name="Freeform 92"/>
            <p:cNvSpPr>
              <a:spLocks noChangeArrowheads="1"/>
            </p:cNvSpPr>
            <p:nvPr/>
          </p:nvSpPr>
          <p:spPr bwMode="auto">
            <a:xfrm>
              <a:off x="8850312" y="2609850"/>
              <a:ext cx="44450" cy="36512"/>
            </a:xfrm>
            <a:custGeom>
              <a:avLst/>
              <a:gdLst>
                <a:gd name="T0" fmla="*/ 31115 w 10"/>
                <a:gd name="T1" fmla="*/ 0 h 8"/>
                <a:gd name="T2" fmla="*/ 0 w 10"/>
                <a:gd name="T3" fmla="*/ 22820 h 8"/>
                <a:gd name="T4" fmla="*/ 13335 w 10"/>
                <a:gd name="T5" fmla="*/ 36512 h 8"/>
                <a:gd name="T6" fmla="*/ 44450 w 10"/>
                <a:gd name="T7" fmla="*/ 13692 h 8"/>
                <a:gd name="T8" fmla="*/ 31115 w 10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8">
                  <a:moveTo>
                    <a:pt x="7" y="0"/>
                  </a:moveTo>
                  <a:cubicBezTo>
                    <a:pt x="5" y="2"/>
                    <a:pt x="2" y="3"/>
                    <a:pt x="0" y="5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7"/>
                    <a:pt x="7" y="5"/>
                    <a:pt x="10" y="3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083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89" name="Freeform 93"/>
            <p:cNvSpPr>
              <a:spLocks noChangeArrowheads="1"/>
            </p:cNvSpPr>
            <p:nvPr/>
          </p:nvSpPr>
          <p:spPr bwMode="auto">
            <a:xfrm>
              <a:off x="8802687" y="2641600"/>
              <a:ext cx="47625" cy="34925"/>
            </a:xfrm>
            <a:custGeom>
              <a:avLst/>
              <a:gdLst>
                <a:gd name="T0" fmla="*/ 12989 w 11"/>
                <a:gd name="T1" fmla="*/ 34925 h 8"/>
                <a:gd name="T2" fmla="*/ 47625 w 11"/>
                <a:gd name="T3" fmla="*/ 13097 h 8"/>
                <a:gd name="T4" fmla="*/ 34636 w 11"/>
                <a:gd name="T5" fmla="*/ 0 h 8"/>
                <a:gd name="T6" fmla="*/ 0 w 11"/>
                <a:gd name="T7" fmla="*/ 21828 h 8"/>
                <a:gd name="T8" fmla="*/ 12989 w 11"/>
                <a:gd name="T9" fmla="*/ 3492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8">
                  <a:moveTo>
                    <a:pt x="3" y="8"/>
                  </a:moveTo>
                  <a:cubicBezTo>
                    <a:pt x="5" y="7"/>
                    <a:pt x="8" y="5"/>
                    <a:pt x="11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1"/>
                    <a:pt x="3" y="3"/>
                    <a:pt x="0" y="5"/>
                  </a:cubicBezTo>
                  <a:lnTo>
                    <a:pt x="3" y="8"/>
                  </a:lnTo>
                  <a:close/>
                </a:path>
              </a:pathLst>
            </a:custGeom>
            <a:solidFill>
              <a:srgbClr val="083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90" name="Freeform 94"/>
            <p:cNvSpPr>
              <a:spLocks noChangeArrowheads="1"/>
            </p:cNvSpPr>
            <p:nvPr/>
          </p:nvSpPr>
          <p:spPr bwMode="auto">
            <a:xfrm>
              <a:off x="9172575" y="2552700"/>
              <a:ext cx="39687" cy="36512"/>
            </a:xfrm>
            <a:custGeom>
              <a:avLst/>
              <a:gdLst>
                <a:gd name="T0" fmla="*/ 39687 w 9"/>
                <a:gd name="T1" fmla="*/ 18256 h 8"/>
                <a:gd name="T2" fmla="*/ 8819 w 9"/>
                <a:gd name="T3" fmla="*/ 0 h 8"/>
                <a:gd name="T4" fmla="*/ 0 w 9"/>
                <a:gd name="T5" fmla="*/ 13692 h 8"/>
                <a:gd name="T6" fmla="*/ 30868 w 9"/>
                <a:gd name="T7" fmla="*/ 36512 h 8"/>
                <a:gd name="T8" fmla="*/ 39687 w 9"/>
                <a:gd name="T9" fmla="*/ 18256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8">
                  <a:moveTo>
                    <a:pt x="9" y="4"/>
                  </a:moveTo>
                  <a:cubicBezTo>
                    <a:pt x="7" y="3"/>
                    <a:pt x="4" y="1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4"/>
                    <a:pt x="4" y="6"/>
                    <a:pt x="7" y="8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rgbClr val="083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91" name="Freeform 95"/>
            <p:cNvSpPr>
              <a:spLocks noChangeArrowheads="1"/>
            </p:cNvSpPr>
            <p:nvPr/>
          </p:nvSpPr>
          <p:spPr bwMode="auto">
            <a:xfrm>
              <a:off x="9215437" y="2579688"/>
              <a:ext cx="39687" cy="34925"/>
            </a:xfrm>
            <a:custGeom>
              <a:avLst/>
              <a:gdLst>
                <a:gd name="T0" fmla="*/ 39687 w 9"/>
                <a:gd name="T1" fmla="*/ 21828 h 8"/>
                <a:gd name="T2" fmla="*/ 8819 w 9"/>
                <a:gd name="T3" fmla="*/ 0 h 8"/>
                <a:gd name="T4" fmla="*/ 0 w 9"/>
                <a:gd name="T5" fmla="*/ 13097 h 8"/>
                <a:gd name="T6" fmla="*/ 30868 w 9"/>
                <a:gd name="T7" fmla="*/ 34925 h 8"/>
                <a:gd name="T8" fmla="*/ 39687 w 9"/>
                <a:gd name="T9" fmla="*/ 2182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8">
                  <a:moveTo>
                    <a:pt x="9" y="5"/>
                  </a:moveTo>
                  <a:cubicBezTo>
                    <a:pt x="7" y="4"/>
                    <a:pt x="5" y="2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5"/>
                    <a:pt x="5" y="7"/>
                    <a:pt x="7" y="8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rgbClr val="083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92" name="Freeform 96"/>
            <p:cNvSpPr>
              <a:spLocks noChangeArrowheads="1"/>
            </p:cNvSpPr>
            <p:nvPr/>
          </p:nvSpPr>
          <p:spPr bwMode="auto">
            <a:xfrm>
              <a:off x="9128125" y="2522538"/>
              <a:ext cx="39687" cy="34925"/>
            </a:xfrm>
            <a:custGeom>
              <a:avLst/>
              <a:gdLst>
                <a:gd name="T0" fmla="*/ 0 w 9"/>
                <a:gd name="T1" fmla="*/ 13097 h 8"/>
                <a:gd name="T2" fmla="*/ 30868 w 9"/>
                <a:gd name="T3" fmla="*/ 34925 h 8"/>
                <a:gd name="T4" fmla="*/ 39687 w 9"/>
                <a:gd name="T5" fmla="*/ 21828 h 8"/>
                <a:gd name="T6" fmla="*/ 8819 w 9"/>
                <a:gd name="T7" fmla="*/ 0 h 8"/>
                <a:gd name="T8" fmla="*/ 0 w 9"/>
                <a:gd name="T9" fmla="*/ 1309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8">
                  <a:moveTo>
                    <a:pt x="0" y="3"/>
                  </a:moveTo>
                  <a:cubicBezTo>
                    <a:pt x="2" y="4"/>
                    <a:pt x="4" y="6"/>
                    <a:pt x="7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7" y="3"/>
                    <a:pt x="4" y="1"/>
                    <a:pt x="2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083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93" name="Freeform 97"/>
            <p:cNvSpPr>
              <a:spLocks noChangeArrowheads="1"/>
            </p:cNvSpPr>
            <p:nvPr/>
          </p:nvSpPr>
          <p:spPr bwMode="auto">
            <a:xfrm>
              <a:off x="9259887" y="2609850"/>
              <a:ext cx="44450" cy="36512"/>
            </a:xfrm>
            <a:custGeom>
              <a:avLst/>
              <a:gdLst>
                <a:gd name="T0" fmla="*/ 44450 w 10"/>
                <a:gd name="T1" fmla="*/ 22820 h 8"/>
                <a:gd name="T2" fmla="*/ 8890 w 10"/>
                <a:gd name="T3" fmla="*/ 0 h 8"/>
                <a:gd name="T4" fmla="*/ 0 w 10"/>
                <a:gd name="T5" fmla="*/ 13692 h 8"/>
                <a:gd name="T6" fmla="*/ 31115 w 10"/>
                <a:gd name="T7" fmla="*/ 36512 h 8"/>
                <a:gd name="T8" fmla="*/ 44450 w 10"/>
                <a:gd name="T9" fmla="*/ 2282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8">
                  <a:moveTo>
                    <a:pt x="10" y="5"/>
                  </a:moveTo>
                  <a:cubicBezTo>
                    <a:pt x="7" y="3"/>
                    <a:pt x="5" y="2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5"/>
                    <a:pt x="5" y="7"/>
                    <a:pt x="7" y="8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rgbClr val="083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94" name="Freeform 98"/>
            <p:cNvSpPr>
              <a:spLocks noChangeArrowheads="1"/>
            </p:cNvSpPr>
            <p:nvPr/>
          </p:nvSpPr>
          <p:spPr bwMode="auto">
            <a:xfrm>
              <a:off x="8894762" y="2579688"/>
              <a:ext cx="44450" cy="34925"/>
            </a:xfrm>
            <a:custGeom>
              <a:avLst/>
              <a:gdLst>
                <a:gd name="T0" fmla="*/ 31115 w 10"/>
                <a:gd name="T1" fmla="*/ 0 h 8"/>
                <a:gd name="T2" fmla="*/ 0 w 10"/>
                <a:gd name="T3" fmla="*/ 21828 h 8"/>
                <a:gd name="T4" fmla="*/ 13335 w 10"/>
                <a:gd name="T5" fmla="*/ 34925 h 8"/>
                <a:gd name="T6" fmla="*/ 44450 w 10"/>
                <a:gd name="T7" fmla="*/ 13097 h 8"/>
                <a:gd name="T8" fmla="*/ 31115 w 10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8">
                  <a:moveTo>
                    <a:pt x="7" y="0"/>
                  </a:moveTo>
                  <a:cubicBezTo>
                    <a:pt x="5" y="2"/>
                    <a:pt x="2" y="3"/>
                    <a:pt x="0" y="5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7"/>
                    <a:pt x="8" y="5"/>
                    <a:pt x="10" y="3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083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95" name="Freeform 99"/>
            <p:cNvSpPr>
              <a:spLocks noChangeArrowheads="1"/>
            </p:cNvSpPr>
            <p:nvPr/>
          </p:nvSpPr>
          <p:spPr bwMode="auto">
            <a:xfrm>
              <a:off x="8753475" y="2671763"/>
              <a:ext cx="49212" cy="22225"/>
            </a:xfrm>
            <a:custGeom>
              <a:avLst/>
              <a:gdLst>
                <a:gd name="T0" fmla="*/ 40264 w 11"/>
                <a:gd name="T1" fmla="*/ 0 h 5"/>
                <a:gd name="T2" fmla="*/ 0 w 11"/>
                <a:gd name="T3" fmla="*/ 22225 h 5"/>
                <a:gd name="T4" fmla="*/ 35791 w 11"/>
                <a:gd name="T5" fmla="*/ 22225 h 5"/>
                <a:gd name="T6" fmla="*/ 49212 w 11"/>
                <a:gd name="T7" fmla="*/ 13335 h 5"/>
                <a:gd name="T8" fmla="*/ 40264 w 1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5">
                  <a:moveTo>
                    <a:pt x="9" y="0"/>
                  </a:moveTo>
                  <a:cubicBezTo>
                    <a:pt x="4" y="3"/>
                    <a:pt x="0" y="5"/>
                    <a:pt x="0" y="5"/>
                  </a:cubicBezTo>
                  <a:cubicBezTo>
                    <a:pt x="1" y="5"/>
                    <a:pt x="4" y="5"/>
                    <a:pt x="8" y="5"/>
                  </a:cubicBezTo>
                  <a:cubicBezTo>
                    <a:pt x="9" y="5"/>
                    <a:pt x="10" y="4"/>
                    <a:pt x="11" y="3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083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96" name="Freeform 100"/>
            <p:cNvSpPr>
              <a:spLocks noChangeArrowheads="1"/>
            </p:cNvSpPr>
            <p:nvPr/>
          </p:nvSpPr>
          <p:spPr bwMode="auto">
            <a:xfrm>
              <a:off x="9351962" y="2671763"/>
              <a:ext cx="39687" cy="22225"/>
            </a:xfrm>
            <a:custGeom>
              <a:avLst/>
              <a:gdLst>
                <a:gd name="T0" fmla="*/ 8819 w 9"/>
                <a:gd name="T1" fmla="*/ 0 h 5"/>
                <a:gd name="T2" fmla="*/ 0 w 9"/>
                <a:gd name="T3" fmla="*/ 13335 h 5"/>
                <a:gd name="T4" fmla="*/ 13229 w 9"/>
                <a:gd name="T5" fmla="*/ 22225 h 5"/>
                <a:gd name="T6" fmla="*/ 39687 w 9"/>
                <a:gd name="T7" fmla="*/ 22225 h 5"/>
                <a:gd name="T8" fmla="*/ 8819 w 9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5">
                  <a:moveTo>
                    <a:pt x="2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2" y="4"/>
                    <a:pt x="3" y="5"/>
                  </a:cubicBezTo>
                  <a:cubicBezTo>
                    <a:pt x="6" y="5"/>
                    <a:pt x="8" y="5"/>
                    <a:pt x="9" y="5"/>
                  </a:cubicBezTo>
                  <a:cubicBezTo>
                    <a:pt x="9" y="5"/>
                    <a:pt x="7" y="3"/>
                    <a:pt x="2" y="0"/>
                  </a:cubicBezTo>
                  <a:close/>
                </a:path>
              </a:pathLst>
            </a:custGeom>
            <a:solidFill>
              <a:srgbClr val="083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97" name="Freeform 101"/>
            <p:cNvSpPr>
              <a:spLocks noChangeArrowheads="1"/>
            </p:cNvSpPr>
            <p:nvPr/>
          </p:nvSpPr>
          <p:spPr bwMode="auto">
            <a:xfrm>
              <a:off x="9026525" y="2482850"/>
              <a:ext cx="96837" cy="44450"/>
            </a:xfrm>
            <a:custGeom>
              <a:avLst/>
              <a:gdLst>
                <a:gd name="T0" fmla="*/ 96837 w 22"/>
                <a:gd name="T1" fmla="*/ 31115 h 10"/>
                <a:gd name="T2" fmla="*/ 66025 w 22"/>
                <a:gd name="T3" fmla="*/ 8890 h 10"/>
                <a:gd name="T4" fmla="*/ 30812 w 22"/>
                <a:gd name="T5" fmla="*/ 8890 h 10"/>
                <a:gd name="T6" fmla="*/ 0 w 22"/>
                <a:gd name="T7" fmla="*/ 31115 h 10"/>
                <a:gd name="T8" fmla="*/ 13205 w 22"/>
                <a:gd name="T9" fmla="*/ 44450 h 10"/>
                <a:gd name="T10" fmla="*/ 30812 w 22"/>
                <a:gd name="T11" fmla="*/ 31115 h 10"/>
                <a:gd name="T12" fmla="*/ 70427 w 22"/>
                <a:gd name="T13" fmla="*/ 31115 h 10"/>
                <a:gd name="T14" fmla="*/ 88034 w 22"/>
                <a:gd name="T15" fmla="*/ 44450 h 10"/>
                <a:gd name="T16" fmla="*/ 96837 w 22"/>
                <a:gd name="T17" fmla="*/ 31115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10">
                  <a:moveTo>
                    <a:pt x="22" y="7"/>
                  </a:moveTo>
                  <a:cubicBezTo>
                    <a:pt x="19" y="5"/>
                    <a:pt x="16" y="3"/>
                    <a:pt x="15" y="2"/>
                  </a:cubicBezTo>
                  <a:cubicBezTo>
                    <a:pt x="11" y="0"/>
                    <a:pt x="11" y="0"/>
                    <a:pt x="7" y="2"/>
                  </a:cubicBezTo>
                  <a:cubicBezTo>
                    <a:pt x="6" y="3"/>
                    <a:pt x="4" y="4"/>
                    <a:pt x="0" y="7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5" y="9"/>
                    <a:pt x="7" y="8"/>
                    <a:pt x="7" y="7"/>
                  </a:cubicBezTo>
                  <a:cubicBezTo>
                    <a:pt x="11" y="5"/>
                    <a:pt x="12" y="5"/>
                    <a:pt x="16" y="7"/>
                  </a:cubicBezTo>
                  <a:cubicBezTo>
                    <a:pt x="16" y="8"/>
                    <a:pt x="18" y="9"/>
                    <a:pt x="20" y="10"/>
                  </a:cubicBezTo>
                  <a:lnTo>
                    <a:pt x="22" y="7"/>
                  </a:lnTo>
                  <a:close/>
                </a:path>
              </a:pathLst>
            </a:custGeom>
            <a:solidFill>
              <a:srgbClr val="083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98" name="Freeform 102"/>
            <p:cNvSpPr>
              <a:spLocks noChangeArrowheads="1"/>
            </p:cNvSpPr>
            <p:nvPr/>
          </p:nvSpPr>
          <p:spPr bwMode="auto">
            <a:xfrm>
              <a:off x="8939212" y="2549525"/>
              <a:ext cx="42862" cy="39687"/>
            </a:xfrm>
            <a:custGeom>
              <a:avLst/>
              <a:gdLst>
                <a:gd name="T0" fmla="*/ 30003 w 10"/>
                <a:gd name="T1" fmla="*/ 0 h 9"/>
                <a:gd name="T2" fmla="*/ 0 w 10"/>
                <a:gd name="T3" fmla="*/ 22048 h 9"/>
                <a:gd name="T4" fmla="*/ 12859 w 10"/>
                <a:gd name="T5" fmla="*/ 39687 h 9"/>
                <a:gd name="T6" fmla="*/ 42862 w 10"/>
                <a:gd name="T7" fmla="*/ 17639 h 9"/>
                <a:gd name="T8" fmla="*/ 30003 w 10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9">
                  <a:moveTo>
                    <a:pt x="7" y="0"/>
                  </a:moveTo>
                  <a:cubicBezTo>
                    <a:pt x="5" y="2"/>
                    <a:pt x="3" y="3"/>
                    <a:pt x="0" y="5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5" y="7"/>
                    <a:pt x="8" y="5"/>
                    <a:pt x="10" y="4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083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99" name="Freeform 103"/>
            <p:cNvSpPr>
              <a:spLocks noChangeArrowheads="1"/>
            </p:cNvSpPr>
            <p:nvPr/>
          </p:nvSpPr>
          <p:spPr bwMode="auto">
            <a:xfrm>
              <a:off x="8982075" y="2522538"/>
              <a:ext cx="44450" cy="34925"/>
            </a:xfrm>
            <a:custGeom>
              <a:avLst/>
              <a:gdLst>
                <a:gd name="T0" fmla="*/ 31115 w 10"/>
                <a:gd name="T1" fmla="*/ 0 h 8"/>
                <a:gd name="T2" fmla="*/ 0 w 10"/>
                <a:gd name="T3" fmla="*/ 17463 h 8"/>
                <a:gd name="T4" fmla="*/ 13335 w 10"/>
                <a:gd name="T5" fmla="*/ 34925 h 8"/>
                <a:gd name="T6" fmla="*/ 44450 w 10"/>
                <a:gd name="T7" fmla="*/ 13097 h 8"/>
                <a:gd name="T8" fmla="*/ 31115 w 10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8">
                  <a:moveTo>
                    <a:pt x="7" y="0"/>
                  </a:moveTo>
                  <a:cubicBezTo>
                    <a:pt x="5" y="1"/>
                    <a:pt x="3" y="3"/>
                    <a:pt x="0" y="4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6" y="6"/>
                    <a:pt x="8" y="4"/>
                    <a:pt x="10" y="3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083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00" name="Freeform 104"/>
            <p:cNvSpPr>
              <a:spLocks noChangeArrowheads="1"/>
            </p:cNvSpPr>
            <p:nvPr/>
          </p:nvSpPr>
          <p:spPr bwMode="auto">
            <a:xfrm>
              <a:off x="8788400" y="2549525"/>
              <a:ext cx="577850" cy="365125"/>
            </a:xfrm>
            <a:custGeom>
              <a:avLst/>
              <a:gdLst>
                <a:gd name="T0" fmla="*/ 577850 w 131"/>
                <a:gd name="T1" fmla="*/ 43991 h 83"/>
                <a:gd name="T2" fmla="*/ 520506 w 131"/>
                <a:gd name="T3" fmla="*/ 0 h 83"/>
                <a:gd name="T4" fmla="*/ 286719 w 131"/>
                <a:gd name="T5" fmla="*/ 0 h 83"/>
                <a:gd name="T6" fmla="*/ 57344 w 131"/>
                <a:gd name="T7" fmla="*/ 0 h 83"/>
                <a:gd name="T8" fmla="*/ 0 w 131"/>
                <a:gd name="T9" fmla="*/ 43991 h 83"/>
                <a:gd name="T10" fmla="*/ 0 w 131"/>
                <a:gd name="T11" fmla="*/ 321134 h 83"/>
                <a:gd name="T12" fmla="*/ 57344 w 131"/>
                <a:gd name="T13" fmla="*/ 365125 h 83"/>
                <a:gd name="T14" fmla="*/ 282308 w 131"/>
                <a:gd name="T15" fmla="*/ 365125 h 83"/>
                <a:gd name="T16" fmla="*/ 282308 w 131"/>
                <a:gd name="T17" fmla="*/ 365125 h 83"/>
                <a:gd name="T18" fmla="*/ 286719 w 131"/>
                <a:gd name="T19" fmla="*/ 365125 h 83"/>
                <a:gd name="T20" fmla="*/ 291131 w 131"/>
                <a:gd name="T21" fmla="*/ 365125 h 83"/>
                <a:gd name="T22" fmla="*/ 291131 w 131"/>
                <a:gd name="T23" fmla="*/ 365125 h 83"/>
                <a:gd name="T24" fmla="*/ 520506 w 131"/>
                <a:gd name="T25" fmla="*/ 365125 h 83"/>
                <a:gd name="T26" fmla="*/ 577850 w 131"/>
                <a:gd name="T27" fmla="*/ 321134 h 83"/>
                <a:gd name="T28" fmla="*/ 577850 w 131"/>
                <a:gd name="T29" fmla="*/ 43991 h 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1" h="83">
                  <a:moveTo>
                    <a:pt x="131" y="10"/>
                  </a:moveTo>
                  <a:cubicBezTo>
                    <a:pt x="131" y="3"/>
                    <a:pt x="126" y="1"/>
                    <a:pt x="11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1"/>
                    <a:pt x="0" y="3"/>
                    <a:pt x="0" y="10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9"/>
                    <a:pt x="4" y="83"/>
                    <a:pt x="13" y="83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27" y="83"/>
                    <a:pt x="131" y="79"/>
                    <a:pt x="131" y="73"/>
                  </a:cubicBezTo>
                  <a:lnTo>
                    <a:pt x="131" y="10"/>
                  </a:lnTo>
                  <a:close/>
                </a:path>
              </a:pathLst>
            </a:custGeom>
            <a:solidFill>
              <a:srgbClr val="2C5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8401" name="Picture 10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913812" y="2573338"/>
              <a:ext cx="330200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02" name="Freeform 106"/>
            <p:cNvSpPr>
              <a:spLocks noChangeArrowheads="1"/>
            </p:cNvSpPr>
            <p:nvPr/>
          </p:nvSpPr>
          <p:spPr bwMode="auto">
            <a:xfrm>
              <a:off x="8731250" y="2676525"/>
              <a:ext cx="344487" cy="366712"/>
            </a:xfrm>
            <a:custGeom>
              <a:avLst/>
              <a:gdLst>
                <a:gd name="T0" fmla="*/ 344487 w 78"/>
                <a:gd name="T1" fmla="*/ 203238 h 83"/>
                <a:gd name="T2" fmla="*/ 35332 w 78"/>
                <a:gd name="T3" fmla="*/ 0 h 83"/>
                <a:gd name="T4" fmla="*/ 4417 w 78"/>
                <a:gd name="T5" fmla="*/ 61855 h 83"/>
                <a:gd name="T6" fmla="*/ 0 w 78"/>
                <a:gd name="T7" fmla="*/ 357876 h 83"/>
                <a:gd name="T8" fmla="*/ 8833 w 78"/>
                <a:gd name="T9" fmla="*/ 366712 h 83"/>
                <a:gd name="T10" fmla="*/ 344487 w 78"/>
                <a:gd name="T11" fmla="*/ 203238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8" h="83">
                  <a:moveTo>
                    <a:pt x="78" y="46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2" y="2"/>
                    <a:pt x="0" y="6"/>
                    <a:pt x="1" y="14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1" y="83"/>
                    <a:pt x="2" y="83"/>
                  </a:cubicBezTo>
                  <a:lnTo>
                    <a:pt x="78" y="46"/>
                  </a:lnTo>
                  <a:close/>
                </a:path>
              </a:pathLst>
            </a:custGeom>
            <a:solidFill>
              <a:srgbClr val="EEC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03" name="Freeform 107"/>
            <p:cNvSpPr>
              <a:spLocks noChangeArrowheads="1"/>
            </p:cNvSpPr>
            <p:nvPr/>
          </p:nvSpPr>
          <p:spPr bwMode="auto">
            <a:xfrm>
              <a:off x="9075737" y="2681288"/>
              <a:ext cx="347662" cy="369887"/>
            </a:xfrm>
            <a:custGeom>
              <a:avLst/>
              <a:gdLst>
                <a:gd name="T0" fmla="*/ 0 w 79"/>
                <a:gd name="T1" fmla="*/ 198154 h 84"/>
                <a:gd name="T2" fmla="*/ 312456 w 79"/>
                <a:gd name="T3" fmla="*/ 0 h 84"/>
                <a:gd name="T4" fmla="*/ 343261 w 79"/>
                <a:gd name="T5" fmla="*/ 57244 h 84"/>
                <a:gd name="T6" fmla="*/ 343261 w 79"/>
                <a:gd name="T7" fmla="*/ 369887 h 84"/>
                <a:gd name="T8" fmla="*/ 0 w 79"/>
                <a:gd name="T9" fmla="*/ 198154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" h="84">
                  <a:moveTo>
                    <a:pt x="0" y="45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6" y="1"/>
                    <a:pt x="79" y="3"/>
                    <a:pt x="78" y="13"/>
                  </a:cubicBezTo>
                  <a:cubicBezTo>
                    <a:pt x="78" y="13"/>
                    <a:pt x="79" y="84"/>
                    <a:pt x="78" y="84"/>
                  </a:cubicBezTo>
                  <a:lnTo>
                    <a:pt x="0" y="45"/>
                  </a:lnTo>
                  <a:close/>
                </a:path>
              </a:pathLst>
            </a:custGeom>
            <a:solidFill>
              <a:srgbClr val="EEC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04" name="Freeform 108"/>
            <p:cNvSpPr>
              <a:spLocks noChangeArrowheads="1"/>
            </p:cNvSpPr>
            <p:nvPr/>
          </p:nvSpPr>
          <p:spPr bwMode="auto">
            <a:xfrm>
              <a:off x="8731250" y="2874963"/>
              <a:ext cx="687387" cy="207962"/>
            </a:xfrm>
            <a:custGeom>
              <a:avLst/>
              <a:gdLst>
                <a:gd name="T0" fmla="*/ 326068 w 156"/>
                <a:gd name="T1" fmla="*/ 8849 h 47"/>
                <a:gd name="T2" fmla="*/ 0 w 156"/>
                <a:gd name="T3" fmla="*/ 163715 h 47"/>
                <a:gd name="T4" fmla="*/ 74908 w 156"/>
                <a:gd name="T5" fmla="*/ 207962 h 47"/>
                <a:gd name="T6" fmla="*/ 612479 w 156"/>
                <a:gd name="T7" fmla="*/ 207962 h 47"/>
                <a:gd name="T8" fmla="*/ 687387 w 156"/>
                <a:gd name="T9" fmla="*/ 172564 h 47"/>
                <a:gd name="T10" fmla="*/ 361319 w 156"/>
                <a:gd name="T11" fmla="*/ 8849 h 47"/>
                <a:gd name="T12" fmla="*/ 326068 w 156"/>
                <a:gd name="T13" fmla="*/ 8849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6" h="47">
                  <a:moveTo>
                    <a:pt x="74" y="2"/>
                  </a:moveTo>
                  <a:cubicBezTo>
                    <a:pt x="70" y="4"/>
                    <a:pt x="0" y="37"/>
                    <a:pt x="0" y="37"/>
                  </a:cubicBezTo>
                  <a:cubicBezTo>
                    <a:pt x="0" y="42"/>
                    <a:pt x="7" y="47"/>
                    <a:pt x="17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49" y="47"/>
                    <a:pt x="156" y="42"/>
                    <a:pt x="156" y="39"/>
                  </a:cubicBezTo>
                  <a:cubicBezTo>
                    <a:pt x="156" y="39"/>
                    <a:pt x="86" y="4"/>
                    <a:pt x="82" y="2"/>
                  </a:cubicBezTo>
                  <a:cubicBezTo>
                    <a:pt x="78" y="0"/>
                    <a:pt x="78" y="0"/>
                    <a:pt x="74" y="2"/>
                  </a:cubicBezTo>
                  <a:close/>
                </a:path>
              </a:pathLst>
            </a:custGeom>
            <a:solidFill>
              <a:srgbClr val="C19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11" name="组合 2253"/>
          <p:cNvGrpSpPr/>
          <p:nvPr/>
        </p:nvGrpSpPr>
        <p:grpSpPr bwMode="auto">
          <a:xfrm>
            <a:off x="1917700" y="5959475"/>
            <a:ext cx="533400" cy="674688"/>
            <a:chOff x="1917700" y="5959475"/>
            <a:chExt cx="533400" cy="674687"/>
          </a:xfrm>
        </p:grpSpPr>
        <p:sp>
          <p:nvSpPr>
            <p:cNvPr id="8383" name="Rectangle 109"/>
            <p:cNvSpPr>
              <a:spLocks noChangeArrowheads="1"/>
            </p:cNvSpPr>
            <p:nvPr/>
          </p:nvSpPr>
          <p:spPr bwMode="auto">
            <a:xfrm>
              <a:off x="1957387" y="6180137"/>
              <a:ext cx="454025" cy="409575"/>
            </a:xfrm>
            <a:prstGeom prst="rect">
              <a:avLst/>
            </a:prstGeom>
            <a:solidFill>
              <a:srgbClr val="3354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384" name="Freeform 110"/>
            <p:cNvSpPr>
              <a:spLocks noEditPoints="1" noChangeArrowheads="1"/>
            </p:cNvSpPr>
            <p:nvPr/>
          </p:nvSpPr>
          <p:spPr bwMode="auto">
            <a:xfrm>
              <a:off x="1917700" y="6113462"/>
              <a:ext cx="533400" cy="520700"/>
            </a:xfrm>
            <a:custGeom>
              <a:avLst/>
              <a:gdLst>
                <a:gd name="T0" fmla="*/ 533400 w 121"/>
                <a:gd name="T1" fmla="*/ 198572 h 118"/>
                <a:gd name="T2" fmla="*/ 533400 w 121"/>
                <a:gd name="T3" fmla="*/ 114731 h 118"/>
                <a:gd name="T4" fmla="*/ 533400 w 121"/>
                <a:gd name="T5" fmla="*/ 52953 h 118"/>
                <a:gd name="T6" fmla="*/ 480501 w 121"/>
                <a:gd name="T7" fmla="*/ 0 h 118"/>
                <a:gd name="T8" fmla="*/ 52899 w 121"/>
                <a:gd name="T9" fmla="*/ 0 h 118"/>
                <a:gd name="T10" fmla="*/ 0 w 121"/>
                <a:gd name="T11" fmla="*/ 52953 h 118"/>
                <a:gd name="T12" fmla="*/ 0 w 121"/>
                <a:gd name="T13" fmla="*/ 110318 h 118"/>
                <a:gd name="T14" fmla="*/ 0 w 121"/>
                <a:gd name="T15" fmla="*/ 202985 h 118"/>
                <a:gd name="T16" fmla="*/ 0 w 121"/>
                <a:gd name="T17" fmla="*/ 242699 h 118"/>
                <a:gd name="T18" fmla="*/ 0 w 121"/>
                <a:gd name="T19" fmla="*/ 467747 h 118"/>
                <a:gd name="T20" fmla="*/ 52899 w 121"/>
                <a:gd name="T21" fmla="*/ 520700 h 118"/>
                <a:gd name="T22" fmla="*/ 158698 w 121"/>
                <a:gd name="T23" fmla="*/ 520700 h 118"/>
                <a:gd name="T24" fmla="*/ 379111 w 121"/>
                <a:gd name="T25" fmla="*/ 520700 h 118"/>
                <a:gd name="T26" fmla="*/ 480501 w 121"/>
                <a:gd name="T27" fmla="*/ 520700 h 118"/>
                <a:gd name="T28" fmla="*/ 533400 w 121"/>
                <a:gd name="T29" fmla="*/ 467747 h 118"/>
                <a:gd name="T30" fmla="*/ 533400 w 121"/>
                <a:gd name="T31" fmla="*/ 242699 h 118"/>
                <a:gd name="T32" fmla="*/ 533400 w 121"/>
                <a:gd name="T33" fmla="*/ 198572 h 118"/>
                <a:gd name="T34" fmla="*/ 154289 w 121"/>
                <a:gd name="T35" fmla="*/ 454509 h 118"/>
                <a:gd name="T36" fmla="*/ 88165 w 121"/>
                <a:gd name="T37" fmla="*/ 454509 h 118"/>
                <a:gd name="T38" fmla="*/ 88165 w 121"/>
                <a:gd name="T39" fmla="*/ 110318 h 118"/>
                <a:gd name="T40" fmla="*/ 154289 w 121"/>
                <a:gd name="T41" fmla="*/ 110318 h 118"/>
                <a:gd name="T42" fmla="*/ 154289 w 121"/>
                <a:gd name="T43" fmla="*/ 454509 h 118"/>
                <a:gd name="T44" fmla="*/ 299762 w 121"/>
                <a:gd name="T45" fmla="*/ 454509 h 118"/>
                <a:gd name="T46" fmla="*/ 233638 w 121"/>
                <a:gd name="T47" fmla="*/ 454509 h 118"/>
                <a:gd name="T48" fmla="*/ 233638 w 121"/>
                <a:gd name="T49" fmla="*/ 110318 h 118"/>
                <a:gd name="T50" fmla="*/ 299762 w 121"/>
                <a:gd name="T51" fmla="*/ 110318 h 118"/>
                <a:gd name="T52" fmla="*/ 299762 w 121"/>
                <a:gd name="T53" fmla="*/ 454509 h 118"/>
                <a:gd name="T54" fmla="*/ 445235 w 121"/>
                <a:gd name="T55" fmla="*/ 454509 h 118"/>
                <a:gd name="T56" fmla="*/ 379111 w 121"/>
                <a:gd name="T57" fmla="*/ 454509 h 118"/>
                <a:gd name="T58" fmla="*/ 379111 w 121"/>
                <a:gd name="T59" fmla="*/ 110318 h 118"/>
                <a:gd name="T60" fmla="*/ 445235 w 121"/>
                <a:gd name="T61" fmla="*/ 110318 h 118"/>
                <a:gd name="T62" fmla="*/ 445235 w 121"/>
                <a:gd name="T63" fmla="*/ 454509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21" h="118">
                  <a:moveTo>
                    <a:pt x="121" y="45"/>
                  </a:moveTo>
                  <a:cubicBezTo>
                    <a:pt x="121" y="44"/>
                    <a:pt x="121" y="27"/>
                    <a:pt x="121" y="26"/>
                  </a:cubicBezTo>
                  <a:cubicBezTo>
                    <a:pt x="121" y="19"/>
                    <a:pt x="121" y="14"/>
                    <a:pt x="121" y="12"/>
                  </a:cubicBezTo>
                  <a:cubicBezTo>
                    <a:pt x="121" y="4"/>
                    <a:pt x="120" y="0"/>
                    <a:pt x="109" y="0"/>
                  </a:cubicBezTo>
                  <a:cubicBezTo>
                    <a:pt x="107" y="0"/>
                    <a:pt x="15" y="0"/>
                    <a:pt x="12" y="0"/>
                  </a:cubicBezTo>
                  <a:cubicBezTo>
                    <a:pt x="1" y="0"/>
                    <a:pt x="0" y="4"/>
                    <a:pt x="0" y="12"/>
                  </a:cubicBezTo>
                  <a:cubicBezTo>
                    <a:pt x="0" y="13"/>
                    <a:pt x="0" y="21"/>
                    <a:pt x="0" y="25"/>
                  </a:cubicBezTo>
                  <a:cubicBezTo>
                    <a:pt x="0" y="29"/>
                    <a:pt x="0" y="45"/>
                    <a:pt x="0" y="46"/>
                  </a:cubicBezTo>
                  <a:cubicBezTo>
                    <a:pt x="0" y="49"/>
                    <a:pt x="0" y="52"/>
                    <a:pt x="0" y="55"/>
                  </a:cubicBezTo>
                  <a:cubicBezTo>
                    <a:pt x="0" y="79"/>
                    <a:pt x="0" y="103"/>
                    <a:pt x="0" y="106"/>
                  </a:cubicBezTo>
                  <a:cubicBezTo>
                    <a:pt x="0" y="114"/>
                    <a:pt x="1" y="118"/>
                    <a:pt x="12" y="118"/>
                  </a:cubicBezTo>
                  <a:cubicBezTo>
                    <a:pt x="15" y="118"/>
                    <a:pt x="24" y="118"/>
                    <a:pt x="36" y="118"/>
                  </a:cubicBezTo>
                  <a:cubicBezTo>
                    <a:pt x="86" y="118"/>
                    <a:pt x="86" y="118"/>
                    <a:pt x="86" y="118"/>
                  </a:cubicBezTo>
                  <a:cubicBezTo>
                    <a:pt x="97" y="118"/>
                    <a:pt x="106" y="118"/>
                    <a:pt x="109" y="118"/>
                  </a:cubicBezTo>
                  <a:cubicBezTo>
                    <a:pt x="120" y="118"/>
                    <a:pt x="121" y="114"/>
                    <a:pt x="121" y="106"/>
                  </a:cubicBezTo>
                  <a:cubicBezTo>
                    <a:pt x="121" y="103"/>
                    <a:pt x="121" y="79"/>
                    <a:pt x="121" y="55"/>
                  </a:cubicBezTo>
                  <a:cubicBezTo>
                    <a:pt x="121" y="52"/>
                    <a:pt x="121" y="48"/>
                    <a:pt x="121" y="45"/>
                  </a:cubicBezTo>
                  <a:close/>
                  <a:moveTo>
                    <a:pt x="35" y="103"/>
                  </a:moveTo>
                  <a:cubicBezTo>
                    <a:pt x="20" y="103"/>
                    <a:pt x="20" y="103"/>
                    <a:pt x="20" y="103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35" y="25"/>
                    <a:pt x="35" y="25"/>
                    <a:pt x="35" y="25"/>
                  </a:cubicBezTo>
                  <a:lnTo>
                    <a:pt x="35" y="103"/>
                  </a:lnTo>
                  <a:close/>
                  <a:moveTo>
                    <a:pt x="68" y="103"/>
                  </a:moveTo>
                  <a:cubicBezTo>
                    <a:pt x="53" y="103"/>
                    <a:pt x="53" y="103"/>
                    <a:pt x="53" y="103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68" y="25"/>
                    <a:pt x="68" y="25"/>
                    <a:pt x="68" y="25"/>
                  </a:cubicBezTo>
                  <a:lnTo>
                    <a:pt x="68" y="103"/>
                  </a:lnTo>
                  <a:close/>
                  <a:moveTo>
                    <a:pt x="101" y="103"/>
                  </a:moveTo>
                  <a:cubicBezTo>
                    <a:pt x="86" y="103"/>
                    <a:pt x="86" y="103"/>
                    <a:pt x="86" y="103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101" y="25"/>
                    <a:pt x="101" y="25"/>
                    <a:pt x="101" y="25"/>
                  </a:cubicBezTo>
                  <a:lnTo>
                    <a:pt x="101" y="103"/>
                  </a:lnTo>
                  <a:close/>
                </a:path>
              </a:pathLst>
            </a:custGeom>
            <a:solidFill>
              <a:srgbClr val="59B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85" name="Freeform 111"/>
            <p:cNvSpPr>
              <a:spLocks noChangeArrowheads="1"/>
            </p:cNvSpPr>
            <p:nvPr/>
          </p:nvSpPr>
          <p:spPr bwMode="auto">
            <a:xfrm>
              <a:off x="1917700" y="5959475"/>
              <a:ext cx="528637" cy="158750"/>
            </a:xfrm>
            <a:custGeom>
              <a:avLst/>
              <a:gdLst>
                <a:gd name="T0" fmla="*/ 528637 w 120"/>
                <a:gd name="T1" fmla="*/ 105833 h 36"/>
                <a:gd name="T2" fmla="*/ 480179 w 120"/>
                <a:gd name="T3" fmla="*/ 61736 h 36"/>
                <a:gd name="T4" fmla="*/ 334803 w 120"/>
                <a:gd name="T5" fmla="*/ 61736 h 36"/>
                <a:gd name="T6" fmla="*/ 334803 w 120"/>
                <a:gd name="T7" fmla="*/ 30868 h 36"/>
                <a:gd name="T8" fmla="*/ 299561 w 120"/>
                <a:gd name="T9" fmla="*/ 0 h 36"/>
                <a:gd name="T10" fmla="*/ 295156 w 120"/>
                <a:gd name="T11" fmla="*/ 0 h 36"/>
                <a:gd name="T12" fmla="*/ 233481 w 120"/>
                <a:gd name="T13" fmla="*/ 0 h 36"/>
                <a:gd name="T14" fmla="*/ 229076 w 120"/>
                <a:gd name="T15" fmla="*/ 0 h 36"/>
                <a:gd name="T16" fmla="*/ 193834 w 120"/>
                <a:gd name="T17" fmla="*/ 30868 h 36"/>
                <a:gd name="T18" fmla="*/ 193834 w 120"/>
                <a:gd name="T19" fmla="*/ 66146 h 36"/>
                <a:gd name="T20" fmla="*/ 52864 w 120"/>
                <a:gd name="T21" fmla="*/ 66146 h 36"/>
                <a:gd name="T22" fmla="*/ 0 w 120"/>
                <a:gd name="T23" fmla="*/ 105833 h 36"/>
                <a:gd name="T24" fmla="*/ 0 w 120"/>
                <a:gd name="T25" fmla="*/ 110243 h 36"/>
                <a:gd name="T26" fmla="*/ 0 w 120"/>
                <a:gd name="T27" fmla="*/ 114653 h 36"/>
                <a:gd name="T28" fmla="*/ 52864 w 120"/>
                <a:gd name="T29" fmla="*/ 158750 h 36"/>
                <a:gd name="T30" fmla="*/ 264319 w 120"/>
                <a:gd name="T31" fmla="*/ 158750 h 36"/>
                <a:gd name="T32" fmla="*/ 480179 w 120"/>
                <a:gd name="T33" fmla="*/ 154340 h 36"/>
                <a:gd name="T34" fmla="*/ 528637 w 120"/>
                <a:gd name="T35" fmla="*/ 114653 h 36"/>
                <a:gd name="T36" fmla="*/ 528637 w 120"/>
                <a:gd name="T37" fmla="*/ 110243 h 36"/>
                <a:gd name="T38" fmla="*/ 528637 w 120"/>
                <a:gd name="T39" fmla="*/ 105833 h 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0" h="36">
                  <a:moveTo>
                    <a:pt x="120" y="24"/>
                  </a:moveTo>
                  <a:cubicBezTo>
                    <a:pt x="120" y="15"/>
                    <a:pt x="116" y="14"/>
                    <a:pt x="109" y="14"/>
                  </a:cubicBezTo>
                  <a:cubicBezTo>
                    <a:pt x="107" y="14"/>
                    <a:pt x="93" y="14"/>
                    <a:pt x="76" y="14"/>
                  </a:cubicBezTo>
                  <a:cubicBezTo>
                    <a:pt x="76" y="10"/>
                    <a:pt x="76" y="7"/>
                    <a:pt x="76" y="7"/>
                  </a:cubicBezTo>
                  <a:cubicBezTo>
                    <a:pt x="76" y="2"/>
                    <a:pt x="75" y="0"/>
                    <a:pt x="68" y="0"/>
                  </a:cubicBezTo>
                  <a:cubicBezTo>
                    <a:pt x="68" y="0"/>
                    <a:pt x="67" y="0"/>
                    <a:pt x="67" y="0"/>
                  </a:cubicBezTo>
                  <a:cubicBezTo>
                    <a:pt x="66" y="0"/>
                    <a:pt x="54" y="0"/>
                    <a:pt x="53" y="0"/>
                  </a:cubicBezTo>
                  <a:cubicBezTo>
                    <a:pt x="53" y="0"/>
                    <a:pt x="52" y="0"/>
                    <a:pt x="52" y="0"/>
                  </a:cubicBezTo>
                  <a:cubicBezTo>
                    <a:pt x="45" y="0"/>
                    <a:pt x="44" y="2"/>
                    <a:pt x="44" y="7"/>
                  </a:cubicBezTo>
                  <a:cubicBezTo>
                    <a:pt x="44" y="7"/>
                    <a:pt x="44" y="10"/>
                    <a:pt x="44" y="15"/>
                  </a:cubicBezTo>
                  <a:cubicBezTo>
                    <a:pt x="27" y="15"/>
                    <a:pt x="14" y="15"/>
                    <a:pt x="12" y="15"/>
                  </a:cubicBezTo>
                  <a:cubicBezTo>
                    <a:pt x="5" y="15"/>
                    <a:pt x="1" y="16"/>
                    <a:pt x="0" y="24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0" y="25"/>
                    <a:pt x="0" y="26"/>
                    <a:pt x="0" y="26"/>
                  </a:cubicBezTo>
                  <a:cubicBezTo>
                    <a:pt x="1" y="35"/>
                    <a:pt x="5" y="36"/>
                    <a:pt x="12" y="36"/>
                  </a:cubicBezTo>
                  <a:cubicBezTo>
                    <a:pt x="14" y="36"/>
                    <a:pt x="37" y="36"/>
                    <a:pt x="60" y="36"/>
                  </a:cubicBezTo>
                  <a:cubicBezTo>
                    <a:pt x="84" y="35"/>
                    <a:pt x="106" y="35"/>
                    <a:pt x="109" y="35"/>
                  </a:cubicBezTo>
                  <a:cubicBezTo>
                    <a:pt x="116" y="35"/>
                    <a:pt x="120" y="34"/>
                    <a:pt x="120" y="26"/>
                  </a:cubicBezTo>
                  <a:cubicBezTo>
                    <a:pt x="120" y="26"/>
                    <a:pt x="120" y="25"/>
                    <a:pt x="120" y="25"/>
                  </a:cubicBezTo>
                  <a:cubicBezTo>
                    <a:pt x="120" y="25"/>
                    <a:pt x="120" y="24"/>
                    <a:pt x="120" y="24"/>
                  </a:cubicBezTo>
                  <a:close/>
                </a:path>
              </a:pathLst>
            </a:custGeom>
            <a:solidFill>
              <a:srgbClr val="3354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12" name="组合 2240"/>
          <p:cNvGrpSpPr/>
          <p:nvPr/>
        </p:nvGrpSpPr>
        <p:grpSpPr bwMode="auto">
          <a:xfrm>
            <a:off x="7934325" y="4189413"/>
            <a:ext cx="523875" cy="698500"/>
            <a:chOff x="7934325" y="4189413"/>
            <a:chExt cx="523874" cy="698499"/>
          </a:xfrm>
        </p:grpSpPr>
        <p:sp>
          <p:nvSpPr>
            <p:cNvPr id="8379" name="Freeform 112"/>
            <p:cNvSpPr>
              <a:spLocks noChangeArrowheads="1"/>
            </p:cNvSpPr>
            <p:nvPr/>
          </p:nvSpPr>
          <p:spPr bwMode="auto">
            <a:xfrm>
              <a:off x="7947025" y="4295775"/>
              <a:ext cx="295275" cy="498475"/>
            </a:xfrm>
            <a:custGeom>
              <a:avLst/>
              <a:gdLst>
                <a:gd name="T0" fmla="*/ 8814 w 67"/>
                <a:gd name="T1" fmla="*/ 0 h 113"/>
                <a:gd name="T2" fmla="*/ 13221 w 67"/>
                <a:gd name="T3" fmla="*/ 110282 h 113"/>
                <a:gd name="T4" fmla="*/ 92549 w 67"/>
                <a:gd name="T5" fmla="*/ 304379 h 113"/>
                <a:gd name="T6" fmla="*/ 167469 w 67"/>
                <a:gd name="T7" fmla="*/ 414661 h 113"/>
                <a:gd name="T8" fmla="*/ 255611 w 67"/>
                <a:gd name="T9" fmla="*/ 498475 h 113"/>
                <a:gd name="T10" fmla="*/ 295275 w 67"/>
                <a:gd name="T11" fmla="*/ 489652 h 113"/>
                <a:gd name="T12" fmla="*/ 8814 w 67"/>
                <a:gd name="T13" fmla="*/ 0 h 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" h="113">
                  <a:moveTo>
                    <a:pt x="2" y="0"/>
                  </a:moveTo>
                  <a:cubicBezTo>
                    <a:pt x="2" y="0"/>
                    <a:pt x="0" y="11"/>
                    <a:pt x="3" y="25"/>
                  </a:cubicBezTo>
                  <a:cubicBezTo>
                    <a:pt x="7" y="38"/>
                    <a:pt x="20" y="68"/>
                    <a:pt x="21" y="69"/>
                  </a:cubicBezTo>
                  <a:cubicBezTo>
                    <a:pt x="21" y="69"/>
                    <a:pt x="38" y="94"/>
                    <a:pt x="38" y="94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67" y="111"/>
                    <a:pt x="67" y="111"/>
                    <a:pt x="67" y="11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80" name="Freeform 113"/>
            <p:cNvSpPr>
              <a:spLocks noEditPoints="1" noChangeArrowheads="1"/>
            </p:cNvSpPr>
            <p:nvPr/>
          </p:nvSpPr>
          <p:spPr bwMode="auto">
            <a:xfrm>
              <a:off x="7934325" y="4203700"/>
              <a:ext cx="501650" cy="684212"/>
            </a:xfrm>
            <a:custGeom>
              <a:avLst/>
              <a:gdLst>
                <a:gd name="T0" fmla="*/ 30803 w 114"/>
                <a:gd name="T1" fmla="*/ 44143 h 155"/>
                <a:gd name="T2" fmla="*/ 26403 w 114"/>
                <a:gd name="T3" fmla="*/ 44143 h 155"/>
                <a:gd name="T4" fmla="*/ 26403 w 114"/>
                <a:gd name="T5" fmla="*/ 216299 h 155"/>
                <a:gd name="T6" fmla="*/ 268427 w 114"/>
                <a:gd name="T7" fmla="*/ 604755 h 155"/>
                <a:gd name="T8" fmla="*/ 426843 w 114"/>
                <a:gd name="T9" fmla="*/ 679798 h 155"/>
                <a:gd name="T10" fmla="*/ 426843 w 114"/>
                <a:gd name="T11" fmla="*/ 675383 h 155"/>
                <a:gd name="T12" fmla="*/ 444444 w 114"/>
                <a:gd name="T13" fmla="*/ 670969 h 155"/>
                <a:gd name="T14" fmla="*/ 462046 w 114"/>
                <a:gd name="T15" fmla="*/ 657726 h 155"/>
                <a:gd name="T16" fmla="*/ 479648 w 114"/>
                <a:gd name="T17" fmla="*/ 648898 h 155"/>
                <a:gd name="T18" fmla="*/ 484048 w 114"/>
                <a:gd name="T19" fmla="*/ 609169 h 155"/>
                <a:gd name="T20" fmla="*/ 448845 w 114"/>
                <a:gd name="T21" fmla="*/ 556198 h 155"/>
                <a:gd name="T22" fmla="*/ 418042 w 114"/>
                <a:gd name="T23" fmla="*/ 503227 h 155"/>
                <a:gd name="T24" fmla="*/ 378438 w 114"/>
                <a:gd name="T25" fmla="*/ 489984 h 155"/>
                <a:gd name="T26" fmla="*/ 356436 w 114"/>
                <a:gd name="T27" fmla="*/ 498813 h 155"/>
                <a:gd name="T28" fmla="*/ 338834 w 114"/>
                <a:gd name="T29" fmla="*/ 507641 h 155"/>
                <a:gd name="T30" fmla="*/ 140814 w 114"/>
                <a:gd name="T31" fmla="*/ 194228 h 155"/>
                <a:gd name="T32" fmla="*/ 145214 w 114"/>
                <a:gd name="T33" fmla="*/ 194228 h 155"/>
                <a:gd name="T34" fmla="*/ 162816 w 114"/>
                <a:gd name="T35" fmla="*/ 180985 h 155"/>
                <a:gd name="T36" fmla="*/ 184818 w 114"/>
                <a:gd name="T37" fmla="*/ 172157 h 155"/>
                <a:gd name="T38" fmla="*/ 189219 w 114"/>
                <a:gd name="T39" fmla="*/ 128014 h 155"/>
                <a:gd name="T40" fmla="*/ 154015 w 114"/>
                <a:gd name="T41" fmla="*/ 79457 h 155"/>
                <a:gd name="T42" fmla="*/ 118812 w 114"/>
                <a:gd name="T43" fmla="*/ 26486 h 155"/>
                <a:gd name="T44" fmla="*/ 79208 w 114"/>
                <a:gd name="T45" fmla="*/ 8829 h 155"/>
                <a:gd name="T46" fmla="*/ 61606 w 114"/>
                <a:gd name="T47" fmla="*/ 22071 h 155"/>
                <a:gd name="T48" fmla="*/ 44004 w 114"/>
                <a:gd name="T49" fmla="*/ 30900 h 155"/>
                <a:gd name="T50" fmla="*/ 30803 w 114"/>
                <a:gd name="T51" fmla="*/ 44143 h 155"/>
                <a:gd name="T52" fmla="*/ 48405 w 114"/>
                <a:gd name="T53" fmla="*/ 203056 h 155"/>
                <a:gd name="T54" fmla="*/ 264026 w 114"/>
                <a:gd name="T55" fmla="*/ 578269 h 155"/>
                <a:gd name="T56" fmla="*/ 39604 w 114"/>
                <a:gd name="T57" fmla="*/ 207471 h 155"/>
                <a:gd name="T58" fmla="*/ 22002 w 114"/>
                <a:gd name="T59" fmla="*/ 105943 h 155"/>
                <a:gd name="T60" fmla="*/ 48405 w 114"/>
                <a:gd name="T61" fmla="*/ 203056 h 15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4" h="155">
                  <a:moveTo>
                    <a:pt x="7" y="10"/>
                  </a:moveTo>
                  <a:cubicBezTo>
                    <a:pt x="7" y="10"/>
                    <a:pt x="6" y="10"/>
                    <a:pt x="6" y="10"/>
                  </a:cubicBezTo>
                  <a:cubicBezTo>
                    <a:pt x="4" y="11"/>
                    <a:pt x="0" y="24"/>
                    <a:pt x="6" y="49"/>
                  </a:cubicBezTo>
                  <a:cubicBezTo>
                    <a:pt x="13" y="75"/>
                    <a:pt x="33" y="115"/>
                    <a:pt x="61" y="137"/>
                  </a:cubicBezTo>
                  <a:cubicBezTo>
                    <a:pt x="79" y="150"/>
                    <a:pt x="94" y="155"/>
                    <a:pt x="97" y="154"/>
                  </a:cubicBezTo>
                  <a:cubicBezTo>
                    <a:pt x="97" y="153"/>
                    <a:pt x="97" y="153"/>
                    <a:pt x="97" y="153"/>
                  </a:cubicBezTo>
                  <a:cubicBezTo>
                    <a:pt x="98" y="153"/>
                    <a:pt x="99" y="153"/>
                    <a:pt x="101" y="152"/>
                  </a:cubicBezTo>
                  <a:cubicBezTo>
                    <a:pt x="101" y="152"/>
                    <a:pt x="103" y="151"/>
                    <a:pt x="105" y="149"/>
                  </a:cubicBezTo>
                  <a:cubicBezTo>
                    <a:pt x="107" y="148"/>
                    <a:pt x="108" y="147"/>
                    <a:pt x="109" y="147"/>
                  </a:cubicBezTo>
                  <a:cubicBezTo>
                    <a:pt x="114" y="144"/>
                    <a:pt x="113" y="142"/>
                    <a:pt x="110" y="138"/>
                  </a:cubicBezTo>
                  <a:cubicBezTo>
                    <a:pt x="110" y="137"/>
                    <a:pt x="107" y="132"/>
                    <a:pt x="102" y="126"/>
                  </a:cubicBezTo>
                  <a:cubicBezTo>
                    <a:pt x="98" y="120"/>
                    <a:pt x="95" y="115"/>
                    <a:pt x="95" y="114"/>
                  </a:cubicBezTo>
                  <a:cubicBezTo>
                    <a:pt x="92" y="110"/>
                    <a:pt x="90" y="108"/>
                    <a:pt x="86" y="111"/>
                  </a:cubicBezTo>
                  <a:cubicBezTo>
                    <a:pt x="85" y="111"/>
                    <a:pt x="83" y="112"/>
                    <a:pt x="81" y="113"/>
                  </a:cubicBezTo>
                  <a:cubicBezTo>
                    <a:pt x="80" y="114"/>
                    <a:pt x="78" y="115"/>
                    <a:pt x="77" y="115"/>
                  </a:cubicBezTo>
                  <a:cubicBezTo>
                    <a:pt x="63" y="102"/>
                    <a:pt x="38" y="63"/>
                    <a:pt x="32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4" y="43"/>
                    <a:pt x="35" y="42"/>
                    <a:pt x="37" y="41"/>
                  </a:cubicBezTo>
                  <a:cubicBezTo>
                    <a:pt x="39" y="40"/>
                    <a:pt x="41" y="39"/>
                    <a:pt x="42" y="39"/>
                  </a:cubicBezTo>
                  <a:cubicBezTo>
                    <a:pt x="46" y="36"/>
                    <a:pt x="45" y="33"/>
                    <a:pt x="43" y="29"/>
                  </a:cubicBezTo>
                  <a:cubicBezTo>
                    <a:pt x="42" y="28"/>
                    <a:pt x="39" y="24"/>
                    <a:pt x="35" y="18"/>
                  </a:cubicBezTo>
                  <a:cubicBezTo>
                    <a:pt x="31" y="11"/>
                    <a:pt x="28" y="7"/>
                    <a:pt x="27" y="6"/>
                  </a:cubicBezTo>
                  <a:cubicBezTo>
                    <a:pt x="25" y="2"/>
                    <a:pt x="23" y="0"/>
                    <a:pt x="18" y="2"/>
                  </a:cubicBezTo>
                  <a:cubicBezTo>
                    <a:pt x="17" y="3"/>
                    <a:pt x="16" y="4"/>
                    <a:pt x="14" y="5"/>
                  </a:cubicBezTo>
                  <a:cubicBezTo>
                    <a:pt x="12" y="6"/>
                    <a:pt x="10" y="7"/>
                    <a:pt x="10" y="7"/>
                  </a:cubicBezTo>
                  <a:cubicBezTo>
                    <a:pt x="8" y="8"/>
                    <a:pt x="7" y="9"/>
                    <a:pt x="7" y="10"/>
                  </a:cubicBezTo>
                  <a:close/>
                  <a:moveTo>
                    <a:pt x="11" y="46"/>
                  </a:moveTo>
                  <a:cubicBezTo>
                    <a:pt x="19" y="69"/>
                    <a:pt x="37" y="104"/>
                    <a:pt x="60" y="131"/>
                  </a:cubicBezTo>
                  <a:cubicBezTo>
                    <a:pt x="33" y="109"/>
                    <a:pt x="15" y="71"/>
                    <a:pt x="9" y="47"/>
                  </a:cubicBezTo>
                  <a:cubicBezTo>
                    <a:pt x="6" y="38"/>
                    <a:pt x="6" y="30"/>
                    <a:pt x="5" y="24"/>
                  </a:cubicBezTo>
                  <a:cubicBezTo>
                    <a:pt x="6" y="30"/>
                    <a:pt x="8" y="38"/>
                    <a:pt x="11" y="46"/>
                  </a:cubicBezTo>
                  <a:close/>
                </a:path>
              </a:pathLst>
            </a:custGeom>
            <a:solidFill>
              <a:srgbClr val="EE7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81" name="Freeform 114"/>
            <p:cNvSpPr>
              <a:spLocks noChangeArrowheads="1"/>
            </p:cNvSpPr>
            <p:nvPr/>
          </p:nvSpPr>
          <p:spPr bwMode="auto">
            <a:xfrm>
              <a:off x="8326437" y="4667250"/>
              <a:ext cx="131762" cy="176212"/>
            </a:xfrm>
            <a:custGeom>
              <a:avLst/>
              <a:gdLst>
                <a:gd name="T0" fmla="*/ 96625 w 30"/>
                <a:gd name="T1" fmla="*/ 176212 h 40"/>
                <a:gd name="T2" fmla="*/ 109802 w 30"/>
                <a:gd name="T3" fmla="*/ 167401 h 40"/>
                <a:gd name="T4" fmla="*/ 118586 w 30"/>
                <a:gd name="T5" fmla="*/ 127754 h 40"/>
                <a:gd name="T6" fmla="*/ 83449 w 30"/>
                <a:gd name="T7" fmla="*/ 79295 h 40"/>
                <a:gd name="T8" fmla="*/ 52705 w 30"/>
                <a:gd name="T9" fmla="*/ 26432 h 40"/>
                <a:gd name="T10" fmla="*/ 13176 w 30"/>
                <a:gd name="T11" fmla="*/ 13216 h 40"/>
                <a:gd name="T12" fmla="*/ 0 w 30"/>
                <a:gd name="T13" fmla="*/ 17621 h 40"/>
                <a:gd name="T14" fmla="*/ 96625 w 30"/>
                <a:gd name="T15" fmla="*/ 176212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" h="40">
                  <a:moveTo>
                    <a:pt x="22" y="40"/>
                  </a:moveTo>
                  <a:cubicBezTo>
                    <a:pt x="24" y="39"/>
                    <a:pt x="25" y="39"/>
                    <a:pt x="25" y="38"/>
                  </a:cubicBezTo>
                  <a:cubicBezTo>
                    <a:pt x="30" y="35"/>
                    <a:pt x="29" y="33"/>
                    <a:pt x="27" y="29"/>
                  </a:cubicBezTo>
                  <a:cubicBezTo>
                    <a:pt x="26" y="28"/>
                    <a:pt x="23" y="24"/>
                    <a:pt x="19" y="18"/>
                  </a:cubicBezTo>
                  <a:cubicBezTo>
                    <a:pt x="15" y="11"/>
                    <a:pt x="12" y="7"/>
                    <a:pt x="12" y="6"/>
                  </a:cubicBezTo>
                  <a:cubicBezTo>
                    <a:pt x="9" y="2"/>
                    <a:pt x="7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lnTo>
                    <a:pt x="22" y="40"/>
                  </a:lnTo>
                  <a:close/>
                </a:path>
              </a:pathLst>
            </a:custGeom>
            <a:solidFill>
              <a:srgbClr val="F3C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82" name="Freeform 115"/>
            <p:cNvSpPr>
              <a:spLocks noChangeArrowheads="1"/>
            </p:cNvSpPr>
            <p:nvPr/>
          </p:nvSpPr>
          <p:spPr bwMode="auto">
            <a:xfrm>
              <a:off x="8026400" y="4189413"/>
              <a:ext cx="131762" cy="177800"/>
            </a:xfrm>
            <a:custGeom>
              <a:avLst/>
              <a:gdLst>
                <a:gd name="T0" fmla="*/ 101018 w 30"/>
                <a:gd name="T1" fmla="*/ 177800 h 40"/>
                <a:gd name="T2" fmla="*/ 114194 w 30"/>
                <a:gd name="T3" fmla="*/ 168910 h 40"/>
                <a:gd name="T4" fmla="*/ 118586 w 30"/>
                <a:gd name="T5" fmla="*/ 128905 h 40"/>
                <a:gd name="T6" fmla="*/ 83449 w 30"/>
                <a:gd name="T7" fmla="*/ 80010 h 40"/>
                <a:gd name="T8" fmla="*/ 52705 w 30"/>
                <a:gd name="T9" fmla="*/ 26670 h 40"/>
                <a:gd name="T10" fmla="*/ 13176 w 30"/>
                <a:gd name="T11" fmla="*/ 13335 h 40"/>
                <a:gd name="T12" fmla="*/ 0 w 30"/>
                <a:gd name="T13" fmla="*/ 17780 h 40"/>
                <a:gd name="T14" fmla="*/ 101018 w 30"/>
                <a:gd name="T15" fmla="*/ 17780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" h="40">
                  <a:moveTo>
                    <a:pt x="23" y="40"/>
                  </a:moveTo>
                  <a:cubicBezTo>
                    <a:pt x="24" y="39"/>
                    <a:pt x="25" y="39"/>
                    <a:pt x="26" y="38"/>
                  </a:cubicBezTo>
                  <a:cubicBezTo>
                    <a:pt x="30" y="35"/>
                    <a:pt x="29" y="33"/>
                    <a:pt x="27" y="29"/>
                  </a:cubicBezTo>
                  <a:cubicBezTo>
                    <a:pt x="26" y="28"/>
                    <a:pt x="23" y="24"/>
                    <a:pt x="19" y="18"/>
                  </a:cubicBezTo>
                  <a:cubicBezTo>
                    <a:pt x="15" y="11"/>
                    <a:pt x="13" y="7"/>
                    <a:pt x="12" y="6"/>
                  </a:cubicBezTo>
                  <a:cubicBezTo>
                    <a:pt x="9" y="2"/>
                    <a:pt x="7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lnTo>
                    <a:pt x="23" y="40"/>
                  </a:lnTo>
                  <a:close/>
                </a:path>
              </a:pathLst>
            </a:custGeom>
            <a:solidFill>
              <a:srgbClr val="F3C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13" name="组合 2255"/>
          <p:cNvGrpSpPr/>
          <p:nvPr/>
        </p:nvGrpSpPr>
        <p:grpSpPr bwMode="auto">
          <a:xfrm>
            <a:off x="3578225" y="5994400"/>
            <a:ext cx="673100" cy="600075"/>
            <a:chOff x="3578225" y="5994400"/>
            <a:chExt cx="673100" cy="600075"/>
          </a:xfrm>
        </p:grpSpPr>
        <p:sp>
          <p:nvSpPr>
            <p:cNvPr id="8375" name="Freeform 116"/>
            <p:cNvSpPr>
              <a:spLocks noChangeArrowheads="1"/>
            </p:cNvSpPr>
            <p:nvPr/>
          </p:nvSpPr>
          <p:spPr bwMode="auto">
            <a:xfrm>
              <a:off x="3590925" y="6224587"/>
              <a:ext cx="136525" cy="307975"/>
            </a:xfrm>
            <a:custGeom>
              <a:avLst/>
              <a:gdLst>
                <a:gd name="T0" fmla="*/ 123313 w 31"/>
                <a:gd name="T1" fmla="*/ 0 h 70"/>
                <a:gd name="T2" fmla="*/ 13212 w 31"/>
                <a:gd name="T3" fmla="*/ 0 h 70"/>
                <a:gd name="T4" fmla="*/ 0 w 31"/>
                <a:gd name="T5" fmla="*/ 8799 h 70"/>
                <a:gd name="T6" fmla="*/ 0 w 31"/>
                <a:gd name="T7" fmla="*/ 307975 h 70"/>
                <a:gd name="T8" fmla="*/ 136525 w 31"/>
                <a:gd name="T9" fmla="*/ 307975 h 70"/>
                <a:gd name="T10" fmla="*/ 136525 w 31"/>
                <a:gd name="T11" fmla="*/ 8799 h 70"/>
                <a:gd name="T12" fmla="*/ 123313 w 31"/>
                <a:gd name="T13" fmla="*/ 0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70">
                  <a:moveTo>
                    <a:pt x="2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0"/>
                    <a:pt x="0" y="2"/>
                  </a:cubicBezTo>
                  <a:cubicBezTo>
                    <a:pt x="0" y="4"/>
                    <a:pt x="0" y="70"/>
                    <a:pt x="0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0"/>
                    <a:pt x="31" y="5"/>
                    <a:pt x="31" y="2"/>
                  </a:cubicBezTo>
                  <a:cubicBezTo>
                    <a:pt x="31" y="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59C1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76" name="Freeform 117"/>
            <p:cNvSpPr>
              <a:spLocks noChangeArrowheads="1"/>
            </p:cNvSpPr>
            <p:nvPr/>
          </p:nvSpPr>
          <p:spPr bwMode="auto">
            <a:xfrm>
              <a:off x="3754437" y="6118225"/>
              <a:ext cx="131762" cy="414337"/>
            </a:xfrm>
            <a:custGeom>
              <a:avLst/>
              <a:gdLst>
                <a:gd name="T0" fmla="*/ 131762 w 30"/>
                <a:gd name="T1" fmla="*/ 13224 h 94"/>
                <a:gd name="T2" fmla="*/ 122978 w 30"/>
                <a:gd name="T3" fmla="*/ 4408 h 94"/>
                <a:gd name="T4" fmla="*/ 8784 w 30"/>
                <a:gd name="T5" fmla="*/ 4408 h 94"/>
                <a:gd name="T6" fmla="*/ 0 w 30"/>
                <a:gd name="T7" fmla="*/ 13224 h 94"/>
                <a:gd name="T8" fmla="*/ 0 w 30"/>
                <a:gd name="T9" fmla="*/ 414337 h 94"/>
                <a:gd name="T10" fmla="*/ 131762 w 30"/>
                <a:gd name="T11" fmla="*/ 414337 h 94"/>
                <a:gd name="T12" fmla="*/ 131762 w 30"/>
                <a:gd name="T13" fmla="*/ 13224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94">
                  <a:moveTo>
                    <a:pt x="30" y="3"/>
                  </a:moveTo>
                  <a:cubicBezTo>
                    <a:pt x="30" y="0"/>
                    <a:pt x="28" y="1"/>
                    <a:pt x="28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0" y="1"/>
                    <a:pt x="0" y="3"/>
                  </a:cubicBezTo>
                  <a:cubicBezTo>
                    <a:pt x="0" y="4"/>
                    <a:pt x="0" y="94"/>
                    <a:pt x="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94"/>
                    <a:pt x="30" y="4"/>
                    <a:pt x="30" y="3"/>
                  </a:cubicBezTo>
                  <a:close/>
                </a:path>
              </a:pathLst>
            </a:custGeom>
            <a:solidFill>
              <a:srgbClr val="59C1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77" name="Freeform 118"/>
            <p:cNvSpPr>
              <a:spLocks noChangeArrowheads="1"/>
            </p:cNvSpPr>
            <p:nvPr/>
          </p:nvSpPr>
          <p:spPr bwMode="auto">
            <a:xfrm>
              <a:off x="3913187" y="6016625"/>
              <a:ext cx="131762" cy="515937"/>
            </a:xfrm>
            <a:custGeom>
              <a:avLst/>
              <a:gdLst>
                <a:gd name="T0" fmla="*/ 131762 w 30"/>
                <a:gd name="T1" fmla="*/ 13229 h 117"/>
                <a:gd name="T2" fmla="*/ 122978 w 30"/>
                <a:gd name="T3" fmla="*/ 0 h 117"/>
                <a:gd name="T4" fmla="*/ 8784 w 30"/>
                <a:gd name="T5" fmla="*/ 0 h 117"/>
                <a:gd name="T6" fmla="*/ 0 w 30"/>
                <a:gd name="T7" fmla="*/ 8819 h 117"/>
                <a:gd name="T8" fmla="*/ 0 w 30"/>
                <a:gd name="T9" fmla="*/ 515937 h 117"/>
                <a:gd name="T10" fmla="*/ 131762 w 30"/>
                <a:gd name="T11" fmla="*/ 515937 h 117"/>
                <a:gd name="T12" fmla="*/ 131762 w 30"/>
                <a:gd name="T13" fmla="*/ 13229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117">
                  <a:moveTo>
                    <a:pt x="30" y="3"/>
                  </a:moveTo>
                  <a:cubicBezTo>
                    <a:pt x="30" y="0"/>
                    <a:pt x="28" y="0"/>
                    <a:pt x="2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0" y="4"/>
                    <a:pt x="0" y="117"/>
                    <a:pt x="0" y="117"/>
                  </a:cubicBezTo>
                  <a:cubicBezTo>
                    <a:pt x="30" y="117"/>
                    <a:pt x="30" y="117"/>
                    <a:pt x="30" y="117"/>
                  </a:cubicBezTo>
                  <a:cubicBezTo>
                    <a:pt x="30" y="117"/>
                    <a:pt x="30" y="4"/>
                    <a:pt x="30" y="3"/>
                  </a:cubicBezTo>
                  <a:close/>
                </a:path>
              </a:pathLst>
            </a:custGeom>
            <a:solidFill>
              <a:srgbClr val="59C1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78" name="Freeform 119"/>
            <p:cNvSpPr>
              <a:spLocks noChangeArrowheads="1"/>
            </p:cNvSpPr>
            <p:nvPr/>
          </p:nvSpPr>
          <p:spPr bwMode="auto">
            <a:xfrm>
              <a:off x="3578225" y="5994400"/>
              <a:ext cx="673100" cy="600075"/>
            </a:xfrm>
            <a:custGeom>
              <a:avLst/>
              <a:gdLst>
                <a:gd name="T0" fmla="*/ 668701 w 153"/>
                <a:gd name="T1" fmla="*/ 158843 h 136"/>
                <a:gd name="T2" fmla="*/ 589512 w 153"/>
                <a:gd name="T3" fmla="*/ 4412 h 136"/>
                <a:gd name="T4" fmla="*/ 580714 w 153"/>
                <a:gd name="T5" fmla="*/ 4412 h 136"/>
                <a:gd name="T6" fmla="*/ 505925 w 153"/>
                <a:gd name="T7" fmla="*/ 158843 h 136"/>
                <a:gd name="T8" fmla="*/ 510324 w 153"/>
                <a:gd name="T9" fmla="*/ 167668 h 136"/>
                <a:gd name="T10" fmla="*/ 545519 w 153"/>
                <a:gd name="T11" fmla="*/ 167668 h 136"/>
                <a:gd name="T12" fmla="*/ 545519 w 153"/>
                <a:gd name="T13" fmla="*/ 520653 h 136"/>
                <a:gd name="T14" fmla="*/ 536720 w 153"/>
                <a:gd name="T15" fmla="*/ 529478 h 136"/>
                <a:gd name="T16" fmla="*/ 13198 w 153"/>
                <a:gd name="T17" fmla="*/ 529478 h 136"/>
                <a:gd name="T18" fmla="*/ 0 w 153"/>
                <a:gd name="T19" fmla="*/ 538303 h 136"/>
                <a:gd name="T20" fmla="*/ 0 w 153"/>
                <a:gd name="T21" fmla="*/ 591250 h 136"/>
                <a:gd name="T22" fmla="*/ 13198 w 153"/>
                <a:gd name="T23" fmla="*/ 600075 h 136"/>
                <a:gd name="T24" fmla="*/ 615908 w 153"/>
                <a:gd name="T25" fmla="*/ 600075 h 136"/>
                <a:gd name="T26" fmla="*/ 629107 w 153"/>
                <a:gd name="T27" fmla="*/ 586838 h 136"/>
                <a:gd name="T28" fmla="*/ 629107 w 153"/>
                <a:gd name="T29" fmla="*/ 167668 h 136"/>
                <a:gd name="T30" fmla="*/ 664301 w 153"/>
                <a:gd name="T31" fmla="*/ 167668 h 136"/>
                <a:gd name="T32" fmla="*/ 668701 w 153"/>
                <a:gd name="T33" fmla="*/ 158843 h 1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3" h="136">
                  <a:moveTo>
                    <a:pt x="152" y="36"/>
                  </a:moveTo>
                  <a:cubicBezTo>
                    <a:pt x="152" y="36"/>
                    <a:pt x="135" y="3"/>
                    <a:pt x="134" y="1"/>
                  </a:cubicBezTo>
                  <a:cubicBezTo>
                    <a:pt x="134" y="0"/>
                    <a:pt x="132" y="1"/>
                    <a:pt x="132" y="1"/>
                  </a:cubicBezTo>
                  <a:cubicBezTo>
                    <a:pt x="132" y="2"/>
                    <a:pt x="115" y="36"/>
                    <a:pt x="115" y="36"/>
                  </a:cubicBezTo>
                  <a:cubicBezTo>
                    <a:pt x="115" y="36"/>
                    <a:pt x="114" y="38"/>
                    <a:pt x="116" y="38"/>
                  </a:cubicBezTo>
                  <a:cubicBezTo>
                    <a:pt x="117" y="38"/>
                    <a:pt x="120" y="38"/>
                    <a:pt x="124" y="38"/>
                  </a:cubicBezTo>
                  <a:cubicBezTo>
                    <a:pt x="124" y="38"/>
                    <a:pt x="124" y="114"/>
                    <a:pt x="124" y="118"/>
                  </a:cubicBezTo>
                  <a:cubicBezTo>
                    <a:pt x="124" y="121"/>
                    <a:pt x="122" y="120"/>
                    <a:pt x="122" y="120"/>
                  </a:cubicBezTo>
                  <a:cubicBezTo>
                    <a:pt x="3" y="120"/>
                    <a:pt x="3" y="120"/>
                    <a:pt x="3" y="120"/>
                  </a:cubicBezTo>
                  <a:cubicBezTo>
                    <a:pt x="3" y="120"/>
                    <a:pt x="0" y="120"/>
                    <a:pt x="0" y="122"/>
                  </a:cubicBezTo>
                  <a:cubicBezTo>
                    <a:pt x="0" y="125"/>
                    <a:pt x="0" y="134"/>
                    <a:pt x="0" y="134"/>
                  </a:cubicBezTo>
                  <a:cubicBezTo>
                    <a:pt x="0" y="134"/>
                    <a:pt x="0" y="136"/>
                    <a:pt x="3" y="136"/>
                  </a:cubicBezTo>
                  <a:cubicBezTo>
                    <a:pt x="4" y="136"/>
                    <a:pt x="136" y="136"/>
                    <a:pt x="140" y="136"/>
                  </a:cubicBezTo>
                  <a:cubicBezTo>
                    <a:pt x="143" y="136"/>
                    <a:pt x="143" y="133"/>
                    <a:pt x="143" y="133"/>
                  </a:cubicBezTo>
                  <a:cubicBezTo>
                    <a:pt x="143" y="38"/>
                    <a:pt x="143" y="38"/>
                    <a:pt x="143" y="38"/>
                  </a:cubicBezTo>
                  <a:cubicBezTo>
                    <a:pt x="147" y="38"/>
                    <a:pt x="150" y="38"/>
                    <a:pt x="151" y="38"/>
                  </a:cubicBezTo>
                  <a:cubicBezTo>
                    <a:pt x="153" y="37"/>
                    <a:pt x="152" y="36"/>
                    <a:pt x="152" y="36"/>
                  </a:cubicBezTo>
                  <a:close/>
                </a:path>
              </a:pathLst>
            </a:custGeom>
            <a:solidFill>
              <a:srgbClr val="EE7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14" name="组合 2242"/>
          <p:cNvGrpSpPr/>
          <p:nvPr/>
        </p:nvGrpSpPr>
        <p:grpSpPr bwMode="auto">
          <a:xfrm>
            <a:off x="9625013" y="4194175"/>
            <a:ext cx="595312" cy="688975"/>
            <a:chOff x="9625012" y="4194175"/>
            <a:chExt cx="595312" cy="688974"/>
          </a:xfrm>
        </p:grpSpPr>
        <p:sp>
          <p:nvSpPr>
            <p:cNvPr id="8372" name="Freeform 120"/>
            <p:cNvSpPr>
              <a:spLocks noEditPoints="1" noChangeArrowheads="1"/>
            </p:cNvSpPr>
            <p:nvPr/>
          </p:nvSpPr>
          <p:spPr bwMode="auto">
            <a:xfrm>
              <a:off x="9639300" y="4429125"/>
              <a:ext cx="558800" cy="369887"/>
            </a:xfrm>
            <a:custGeom>
              <a:avLst/>
              <a:gdLst>
                <a:gd name="T0" fmla="*/ 558800 w 127"/>
                <a:gd name="T1" fmla="*/ 26421 h 84"/>
                <a:gd name="T2" fmla="*/ 558800 w 127"/>
                <a:gd name="T3" fmla="*/ 26421 h 84"/>
                <a:gd name="T4" fmla="*/ 558800 w 127"/>
                <a:gd name="T5" fmla="*/ 22017 h 84"/>
                <a:gd name="T6" fmla="*/ 545600 w 127"/>
                <a:gd name="T7" fmla="*/ 0 h 84"/>
                <a:gd name="T8" fmla="*/ 8800 w 127"/>
                <a:gd name="T9" fmla="*/ 0 h 84"/>
                <a:gd name="T10" fmla="*/ 0 w 127"/>
                <a:gd name="T11" fmla="*/ 22017 h 84"/>
                <a:gd name="T12" fmla="*/ 0 w 127"/>
                <a:gd name="T13" fmla="*/ 22017 h 84"/>
                <a:gd name="T14" fmla="*/ 0 w 127"/>
                <a:gd name="T15" fmla="*/ 44034 h 84"/>
                <a:gd name="T16" fmla="*/ 8800 w 127"/>
                <a:gd name="T17" fmla="*/ 66051 h 84"/>
                <a:gd name="T18" fmla="*/ 74800 w 127"/>
                <a:gd name="T19" fmla="*/ 66051 h 84"/>
                <a:gd name="T20" fmla="*/ 79200 w 127"/>
                <a:gd name="T21" fmla="*/ 334660 h 84"/>
                <a:gd name="T22" fmla="*/ 30800 w 127"/>
                <a:gd name="T23" fmla="*/ 334660 h 84"/>
                <a:gd name="T24" fmla="*/ 22000 w 127"/>
                <a:gd name="T25" fmla="*/ 347870 h 84"/>
                <a:gd name="T26" fmla="*/ 22000 w 127"/>
                <a:gd name="T27" fmla="*/ 347870 h 84"/>
                <a:gd name="T28" fmla="*/ 22000 w 127"/>
                <a:gd name="T29" fmla="*/ 356677 h 84"/>
                <a:gd name="T30" fmla="*/ 30800 w 127"/>
                <a:gd name="T31" fmla="*/ 369887 h 84"/>
                <a:gd name="T32" fmla="*/ 523600 w 127"/>
                <a:gd name="T33" fmla="*/ 369887 h 84"/>
                <a:gd name="T34" fmla="*/ 532400 w 127"/>
                <a:gd name="T35" fmla="*/ 356677 h 84"/>
                <a:gd name="T36" fmla="*/ 532400 w 127"/>
                <a:gd name="T37" fmla="*/ 347870 h 84"/>
                <a:gd name="T38" fmla="*/ 532400 w 127"/>
                <a:gd name="T39" fmla="*/ 347870 h 84"/>
                <a:gd name="T40" fmla="*/ 532400 w 127"/>
                <a:gd name="T41" fmla="*/ 347870 h 84"/>
                <a:gd name="T42" fmla="*/ 523600 w 127"/>
                <a:gd name="T43" fmla="*/ 334660 h 84"/>
                <a:gd name="T44" fmla="*/ 479600 w 127"/>
                <a:gd name="T45" fmla="*/ 334660 h 84"/>
                <a:gd name="T46" fmla="*/ 479600 w 127"/>
                <a:gd name="T47" fmla="*/ 66051 h 84"/>
                <a:gd name="T48" fmla="*/ 545600 w 127"/>
                <a:gd name="T49" fmla="*/ 66051 h 84"/>
                <a:gd name="T50" fmla="*/ 558800 w 127"/>
                <a:gd name="T51" fmla="*/ 44034 h 84"/>
                <a:gd name="T52" fmla="*/ 558800 w 127"/>
                <a:gd name="T53" fmla="*/ 26421 h 84"/>
                <a:gd name="T54" fmla="*/ 145200 w 127"/>
                <a:gd name="T55" fmla="*/ 66051 h 84"/>
                <a:gd name="T56" fmla="*/ 242000 w 127"/>
                <a:gd name="T57" fmla="*/ 66051 h 84"/>
                <a:gd name="T58" fmla="*/ 242000 w 127"/>
                <a:gd name="T59" fmla="*/ 334660 h 84"/>
                <a:gd name="T60" fmla="*/ 145200 w 127"/>
                <a:gd name="T61" fmla="*/ 334660 h 84"/>
                <a:gd name="T62" fmla="*/ 145200 w 127"/>
                <a:gd name="T63" fmla="*/ 66051 h 84"/>
                <a:gd name="T64" fmla="*/ 409200 w 127"/>
                <a:gd name="T65" fmla="*/ 334660 h 84"/>
                <a:gd name="T66" fmla="*/ 312400 w 127"/>
                <a:gd name="T67" fmla="*/ 334660 h 84"/>
                <a:gd name="T68" fmla="*/ 312400 w 127"/>
                <a:gd name="T69" fmla="*/ 66051 h 84"/>
                <a:gd name="T70" fmla="*/ 409200 w 127"/>
                <a:gd name="T71" fmla="*/ 66051 h 84"/>
                <a:gd name="T72" fmla="*/ 409200 w 127"/>
                <a:gd name="T73" fmla="*/ 334660 h 8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7" h="84">
                  <a:moveTo>
                    <a:pt x="127" y="6"/>
                  </a:moveTo>
                  <a:cubicBezTo>
                    <a:pt x="127" y="6"/>
                    <a:pt x="127" y="6"/>
                    <a:pt x="127" y="6"/>
                  </a:cubicBezTo>
                  <a:cubicBezTo>
                    <a:pt x="127" y="6"/>
                    <a:pt x="127" y="5"/>
                    <a:pt x="127" y="5"/>
                  </a:cubicBezTo>
                  <a:cubicBezTo>
                    <a:pt x="127" y="2"/>
                    <a:pt x="126" y="0"/>
                    <a:pt x="124" y="0"/>
                  </a:cubicBezTo>
                  <a:cubicBezTo>
                    <a:pt x="124" y="0"/>
                    <a:pt x="3" y="0"/>
                    <a:pt x="2" y="0"/>
                  </a:cubicBezTo>
                  <a:cubicBezTo>
                    <a:pt x="0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0" y="8"/>
                    <a:pt x="0" y="10"/>
                  </a:cubicBezTo>
                  <a:cubicBezTo>
                    <a:pt x="0" y="14"/>
                    <a:pt x="0" y="15"/>
                    <a:pt x="2" y="15"/>
                  </a:cubicBezTo>
                  <a:cubicBezTo>
                    <a:pt x="2" y="15"/>
                    <a:pt x="8" y="15"/>
                    <a:pt x="17" y="15"/>
                  </a:cubicBezTo>
                  <a:cubicBezTo>
                    <a:pt x="17" y="26"/>
                    <a:pt x="18" y="68"/>
                    <a:pt x="18" y="76"/>
                  </a:cubicBezTo>
                  <a:cubicBezTo>
                    <a:pt x="11" y="76"/>
                    <a:pt x="7" y="76"/>
                    <a:pt x="7" y="76"/>
                  </a:cubicBezTo>
                  <a:cubicBezTo>
                    <a:pt x="6" y="76"/>
                    <a:pt x="5" y="77"/>
                    <a:pt x="5" y="79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5" y="81"/>
                    <a:pt x="5" y="80"/>
                    <a:pt x="5" y="81"/>
                  </a:cubicBezTo>
                  <a:cubicBezTo>
                    <a:pt x="5" y="83"/>
                    <a:pt x="6" y="84"/>
                    <a:pt x="7" y="84"/>
                  </a:cubicBezTo>
                  <a:cubicBezTo>
                    <a:pt x="8" y="84"/>
                    <a:pt x="119" y="84"/>
                    <a:pt x="119" y="84"/>
                  </a:cubicBezTo>
                  <a:cubicBezTo>
                    <a:pt x="121" y="84"/>
                    <a:pt x="121" y="83"/>
                    <a:pt x="121" y="81"/>
                  </a:cubicBezTo>
                  <a:cubicBezTo>
                    <a:pt x="121" y="80"/>
                    <a:pt x="121" y="81"/>
                    <a:pt x="121" y="79"/>
                  </a:cubicBezTo>
                  <a:cubicBezTo>
                    <a:pt x="121" y="79"/>
                    <a:pt x="121" y="79"/>
                    <a:pt x="121" y="79"/>
                  </a:cubicBezTo>
                  <a:cubicBezTo>
                    <a:pt x="121" y="79"/>
                    <a:pt x="121" y="79"/>
                    <a:pt x="121" y="79"/>
                  </a:cubicBezTo>
                  <a:cubicBezTo>
                    <a:pt x="121" y="77"/>
                    <a:pt x="121" y="76"/>
                    <a:pt x="119" y="76"/>
                  </a:cubicBezTo>
                  <a:cubicBezTo>
                    <a:pt x="119" y="76"/>
                    <a:pt x="115" y="76"/>
                    <a:pt x="109" y="76"/>
                  </a:cubicBezTo>
                  <a:cubicBezTo>
                    <a:pt x="109" y="67"/>
                    <a:pt x="109" y="25"/>
                    <a:pt x="109" y="15"/>
                  </a:cubicBezTo>
                  <a:cubicBezTo>
                    <a:pt x="118" y="15"/>
                    <a:pt x="124" y="15"/>
                    <a:pt x="124" y="15"/>
                  </a:cubicBezTo>
                  <a:cubicBezTo>
                    <a:pt x="126" y="15"/>
                    <a:pt x="127" y="14"/>
                    <a:pt x="127" y="10"/>
                  </a:cubicBezTo>
                  <a:cubicBezTo>
                    <a:pt x="127" y="8"/>
                    <a:pt x="127" y="9"/>
                    <a:pt x="127" y="6"/>
                  </a:cubicBezTo>
                  <a:close/>
                  <a:moveTo>
                    <a:pt x="33" y="15"/>
                  </a:moveTo>
                  <a:cubicBezTo>
                    <a:pt x="40" y="15"/>
                    <a:pt x="47" y="15"/>
                    <a:pt x="55" y="15"/>
                  </a:cubicBezTo>
                  <a:cubicBezTo>
                    <a:pt x="55" y="26"/>
                    <a:pt x="55" y="68"/>
                    <a:pt x="55" y="76"/>
                  </a:cubicBezTo>
                  <a:cubicBezTo>
                    <a:pt x="48" y="76"/>
                    <a:pt x="40" y="76"/>
                    <a:pt x="33" y="76"/>
                  </a:cubicBezTo>
                  <a:cubicBezTo>
                    <a:pt x="33" y="68"/>
                    <a:pt x="33" y="26"/>
                    <a:pt x="33" y="15"/>
                  </a:cubicBezTo>
                  <a:close/>
                  <a:moveTo>
                    <a:pt x="93" y="76"/>
                  </a:moveTo>
                  <a:cubicBezTo>
                    <a:pt x="86" y="76"/>
                    <a:pt x="79" y="76"/>
                    <a:pt x="71" y="76"/>
                  </a:cubicBezTo>
                  <a:cubicBezTo>
                    <a:pt x="71" y="68"/>
                    <a:pt x="71" y="26"/>
                    <a:pt x="71" y="15"/>
                  </a:cubicBezTo>
                  <a:cubicBezTo>
                    <a:pt x="79" y="15"/>
                    <a:pt x="86" y="15"/>
                    <a:pt x="93" y="15"/>
                  </a:cubicBezTo>
                  <a:cubicBezTo>
                    <a:pt x="93" y="25"/>
                    <a:pt x="93" y="67"/>
                    <a:pt x="93" y="76"/>
                  </a:cubicBezTo>
                  <a:close/>
                </a:path>
              </a:pathLst>
            </a:custGeom>
            <a:solidFill>
              <a:srgbClr val="50B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73" name="Freeform 121"/>
            <p:cNvSpPr>
              <a:spLocks noChangeArrowheads="1"/>
            </p:cNvSpPr>
            <p:nvPr/>
          </p:nvSpPr>
          <p:spPr bwMode="auto">
            <a:xfrm>
              <a:off x="9629775" y="4799012"/>
              <a:ext cx="577850" cy="84137"/>
            </a:xfrm>
            <a:custGeom>
              <a:avLst/>
              <a:gdLst>
                <a:gd name="T0" fmla="*/ 577850 w 131"/>
                <a:gd name="T1" fmla="*/ 35426 h 19"/>
                <a:gd name="T2" fmla="*/ 577850 w 131"/>
                <a:gd name="T3" fmla="*/ 35426 h 19"/>
                <a:gd name="T4" fmla="*/ 577850 w 131"/>
                <a:gd name="T5" fmla="*/ 26570 h 19"/>
                <a:gd name="T6" fmla="*/ 564617 w 131"/>
                <a:gd name="T7" fmla="*/ 0 h 19"/>
                <a:gd name="T8" fmla="*/ 8822 w 131"/>
                <a:gd name="T9" fmla="*/ 0 h 19"/>
                <a:gd name="T10" fmla="*/ 0 w 131"/>
                <a:gd name="T11" fmla="*/ 26570 h 19"/>
                <a:gd name="T12" fmla="*/ 0 w 131"/>
                <a:gd name="T13" fmla="*/ 26570 h 19"/>
                <a:gd name="T14" fmla="*/ 0 w 131"/>
                <a:gd name="T15" fmla="*/ 57567 h 19"/>
                <a:gd name="T16" fmla="*/ 8822 w 131"/>
                <a:gd name="T17" fmla="*/ 84137 h 19"/>
                <a:gd name="T18" fmla="*/ 564617 w 131"/>
                <a:gd name="T19" fmla="*/ 84137 h 19"/>
                <a:gd name="T20" fmla="*/ 577850 w 131"/>
                <a:gd name="T21" fmla="*/ 57567 h 19"/>
                <a:gd name="T22" fmla="*/ 577850 w 131"/>
                <a:gd name="T23" fmla="*/ 35426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1" h="19">
                  <a:moveTo>
                    <a:pt x="131" y="8"/>
                  </a:moveTo>
                  <a:cubicBezTo>
                    <a:pt x="131" y="8"/>
                    <a:pt x="131" y="8"/>
                    <a:pt x="131" y="8"/>
                  </a:cubicBezTo>
                  <a:cubicBezTo>
                    <a:pt x="131" y="7"/>
                    <a:pt x="131" y="7"/>
                    <a:pt x="131" y="6"/>
                  </a:cubicBezTo>
                  <a:cubicBezTo>
                    <a:pt x="131" y="2"/>
                    <a:pt x="130" y="0"/>
                    <a:pt x="128" y="0"/>
                  </a:cubicBezTo>
                  <a:cubicBezTo>
                    <a:pt x="128" y="0"/>
                    <a:pt x="3" y="0"/>
                    <a:pt x="2" y="0"/>
                  </a:cubicBezTo>
                  <a:cubicBezTo>
                    <a:pt x="1" y="0"/>
                    <a:pt x="0" y="2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11"/>
                    <a:pt x="0" y="10"/>
                    <a:pt x="0" y="13"/>
                  </a:cubicBezTo>
                  <a:cubicBezTo>
                    <a:pt x="0" y="17"/>
                    <a:pt x="1" y="19"/>
                    <a:pt x="2" y="19"/>
                  </a:cubicBezTo>
                  <a:cubicBezTo>
                    <a:pt x="3" y="19"/>
                    <a:pt x="128" y="19"/>
                    <a:pt x="128" y="19"/>
                  </a:cubicBezTo>
                  <a:cubicBezTo>
                    <a:pt x="130" y="19"/>
                    <a:pt x="131" y="17"/>
                    <a:pt x="131" y="13"/>
                  </a:cubicBezTo>
                  <a:cubicBezTo>
                    <a:pt x="131" y="10"/>
                    <a:pt x="131" y="11"/>
                    <a:pt x="131" y="8"/>
                  </a:cubicBezTo>
                  <a:close/>
                </a:path>
              </a:pathLst>
            </a:custGeom>
            <a:solidFill>
              <a:srgbClr val="2252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74" name="Freeform 122"/>
            <p:cNvSpPr>
              <a:spLocks noChangeArrowheads="1"/>
            </p:cNvSpPr>
            <p:nvPr/>
          </p:nvSpPr>
          <p:spPr bwMode="auto">
            <a:xfrm>
              <a:off x="9625012" y="4194175"/>
              <a:ext cx="595312" cy="238125"/>
            </a:xfrm>
            <a:custGeom>
              <a:avLst/>
              <a:gdLst>
                <a:gd name="T0" fmla="*/ 573263 w 135"/>
                <a:gd name="T1" fmla="*/ 202847 h 54"/>
                <a:gd name="T2" fmla="*/ 326319 w 135"/>
                <a:gd name="T3" fmla="*/ 13229 h 54"/>
                <a:gd name="T4" fmla="*/ 295451 w 135"/>
                <a:gd name="T5" fmla="*/ 0 h 54"/>
                <a:gd name="T6" fmla="*/ 295451 w 135"/>
                <a:gd name="T7" fmla="*/ 0 h 54"/>
                <a:gd name="T8" fmla="*/ 295451 w 135"/>
                <a:gd name="T9" fmla="*/ 0 h 54"/>
                <a:gd name="T10" fmla="*/ 295451 w 135"/>
                <a:gd name="T11" fmla="*/ 0 h 54"/>
                <a:gd name="T12" fmla="*/ 295451 w 135"/>
                <a:gd name="T13" fmla="*/ 0 h 54"/>
                <a:gd name="T14" fmla="*/ 268993 w 135"/>
                <a:gd name="T15" fmla="*/ 13229 h 54"/>
                <a:gd name="T16" fmla="*/ 17639 w 135"/>
                <a:gd name="T17" fmla="*/ 202847 h 54"/>
                <a:gd name="T18" fmla="*/ 35278 w 135"/>
                <a:gd name="T19" fmla="*/ 238125 h 54"/>
                <a:gd name="T20" fmla="*/ 555625 w 135"/>
                <a:gd name="T21" fmla="*/ 238125 h 54"/>
                <a:gd name="T22" fmla="*/ 573263 w 135"/>
                <a:gd name="T23" fmla="*/ 202847 h 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" h="54">
                  <a:moveTo>
                    <a:pt x="130" y="46"/>
                  </a:moveTo>
                  <a:cubicBezTo>
                    <a:pt x="122" y="40"/>
                    <a:pt x="78" y="7"/>
                    <a:pt x="74" y="3"/>
                  </a:cubicBezTo>
                  <a:cubicBezTo>
                    <a:pt x="71" y="2"/>
                    <a:pt x="69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5" y="1"/>
                    <a:pt x="63" y="2"/>
                    <a:pt x="61" y="3"/>
                  </a:cubicBezTo>
                  <a:cubicBezTo>
                    <a:pt x="56" y="7"/>
                    <a:pt x="13" y="40"/>
                    <a:pt x="4" y="46"/>
                  </a:cubicBezTo>
                  <a:cubicBezTo>
                    <a:pt x="0" y="50"/>
                    <a:pt x="1" y="54"/>
                    <a:pt x="8" y="54"/>
                  </a:cubicBezTo>
                  <a:cubicBezTo>
                    <a:pt x="11" y="54"/>
                    <a:pt x="123" y="54"/>
                    <a:pt x="126" y="54"/>
                  </a:cubicBezTo>
                  <a:cubicBezTo>
                    <a:pt x="133" y="54"/>
                    <a:pt x="135" y="50"/>
                    <a:pt x="130" y="46"/>
                  </a:cubicBezTo>
                  <a:close/>
                </a:path>
              </a:pathLst>
            </a:custGeom>
            <a:solidFill>
              <a:srgbClr val="2252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15" name="组合 2230"/>
          <p:cNvGrpSpPr/>
          <p:nvPr/>
        </p:nvGrpSpPr>
        <p:grpSpPr bwMode="auto">
          <a:xfrm>
            <a:off x="7872413" y="3395663"/>
            <a:ext cx="655637" cy="560387"/>
            <a:chOff x="7872412" y="3395663"/>
            <a:chExt cx="655637" cy="560387"/>
          </a:xfrm>
        </p:grpSpPr>
        <p:sp>
          <p:nvSpPr>
            <p:cNvPr id="8359" name="Rectangle 123"/>
            <p:cNvSpPr>
              <a:spLocks noChangeArrowheads="1"/>
            </p:cNvSpPr>
            <p:nvPr/>
          </p:nvSpPr>
          <p:spPr bwMode="auto">
            <a:xfrm>
              <a:off x="7894637" y="3546475"/>
              <a:ext cx="615950" cy="387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360" name="Freeform 124"/>
            <p:cNvSpPr>
              <a:spLocks noEditPoints="1" noChangeArrowheads="1"/>
            </p:cNvSpPr>
            <p:nvPr/>
          </p:nvSpPr>
          <p:spPr bwMode="auto">
            <a:xfrm>
              <a:off x="7872412" y="3449638"/>
              <a:ext cx="655637" cy="506412"/>
            </a:xfrm>
            <a:custGeom>
              <a:avLst/>
              <a:gdLst>
                <a:gd name="T0" fmla="*/ 655637 w 149"/>
                <a:gd name="T1" fmla="*/ 35229 h 115"/>
                <a:gd name="T2" fmla="*/ 616035 w 149"/>
                <a:gd name="T3" fmla="*/ 0 h 115"/>
                <a:gd name="T4" fmla="*/ 39602 w 149"/>
                <a:gd name="T5" fmla="*/ 4404 h 115"/>
                <a:gd name="T6" fmla="*/ 0 w 149"/>
                <a:gd name="T7" fmla="*/ 35229 h 115"/>
                <a:gd name="T8" fmla="*/ 0 w 149"/>
                <a:gd name="T9" fmla="*/ 466780 h 115"/>
                <a:gd name="T10" fmla="*/ 39602 w 149"/>
                <a:gd name="T11" fmla="*/ 506412 h 115"/>
                <a:gd name="T12" fmla="*/ 616035 w 149"/>
                <a:gd name="T13" fmla="*/ 506412 h 115"/>
                <a:gd name="T14" fmla="*/ 655637 w 149"/>
                <a:gd name="T15" fmla="*/ 466780 h 115"/>
                <a:gd name="T16" fmla="*/ 655637 w 149"/>
                <a:gd name="T17" fmla="*/ 35229 h 115"/>
                <a:gd name="T18" fmla="*/ 616035 w 149"/>
                <a:gd name="T19" fmla="*/ 471183 h 115"/>
                <a:gd name="T20" fmla="*/ 39602 w 149"/>
                <a:gd name="T21" fmla="*/ 471183 h 115"/>
                <a:gd name="T22" fmla="*/ 30802 w 149"/>
                <a:gd name="T23" fmla="*/ 466780 h 115"/>
                <a:gd name="T24" fmla="*/ 30802 w 149"/>
                <a:gd name="T25" fmla="*/ 123300 h 115"/>
                <a:gd name="T26" fmla="*/ 39602 w 149"/>
                <a:gd name="T27" fmla="*/ 118897 h 115"/>
                <a:gd name="T28" fmla="*/ 616035 w 149"/>
                <a:gd name="T29" fmla="*/ 114493 h 115"/>
                <a:gd name="T30" fmla="*/ 624835 w 149"/>
                <a:gd name="T31" fmla="*/ 123300 h 115"/>
                <a:gd name="T32" fmla="*/ 624835 w 149"/>
                <a:gd name="T33" fmla="*/ 462376 h 115"/>
                <a:gd name="T34" fmla="*/ 616035 w 149"/>
                <a:gd name="T35" fmla="*/ 471183 h 1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49" h="115">
                  <a:moveTo>
                    <a:pt x="149" y="8"/>
                  </a:moveTo>
                  <a:cubicBezTo>
                    <a:pt x="149" y="3"/>
                    <a:pt x="145" y="0"/>
                    <a:pt x="140" y="0"/>
                  </a:cubicBezTo>
                  <a:cubicBezTo>
                    <a:pt x="139" y="0"/>
                    <a:pt x="9" y="1"/>
                    <a:pt x="9" y="1"/>
                  </a:cubicBezTo>
                  <a:cubicBezTo>
                    <a:pt x="3" y="1"/>
                    <a:pt x="0" y="6"/>
                    <a:pt x="0" y="8"/>
                  </a:cubicBezTo>
                  <a:cubicBezTo>
                    <a:pt x="0" y="10"/>
                    <a:pt x="1" y="82"/>
                    <a:pt x="0" y="106"/>
                  </a:cubicBezTo>
                  <a:cubicBezTo>
                    <a:pt x="0" y="112"/>
                    <a:pt x="5" y="115"/>
                    <a:pt x="9" y="115"/>
                  </a:cubicBezTo>
                  <a:cubicBezTo>
                    <a:pt x="11" y="115"/>
                    <a:pt x="126" y="115"/>
                    <a:pt x="140" y="115"/>
                  </a:cubicBezTo>
                  <a:cubicBezTo>
                    <a:pt x="145" y="115"/>
                    <a:pt x="149" y="111"/>
                    <a:pt x="149" y="106"/>
                  </a:cubicBezTo>
                  <a:cubicBezTo>
                    <a:pt x="149" y="81"/>
                    <a:pt x="149" y="12"/>
                    <a:pt x="149" y="8"/>
                  </a:cubicBezTo>
                  <a:close/>
                  <a:moveTo>
                    <a:pt x="140" y="107"/>
                  </a:moveTo>
                  <a:cubicBezTo>
                    <a:pt x="134" y="107"/>
                    <a:pt x="10" y="107"/>
                    <a:pt x="9" y="107"/>
                  </a:cubicBezTo>
                  <a:cubicBezTo>
                    <a:pt x="8" y="107"/>
                    <a:pt x="7" y="107"/>
                    <a:pt x="7" y="106"/>
                  </a:cubicBezTo>
                  <a:cubicBezTo>
                    <a:pt x="7" y="106"/>
                    <a:pt x="7" y="28"/>
                    <a:pt x="7" y="28"/>
                  </a:cubicBezTo>
                  <a:cubicBezTo>
                    <a:pt x="7" y="27"/>
                    <a:pt x="8" y="27"/>
                    <a:pt x="9" y="27"/>
                  </a:cubicBezTo>
                  <a:cubicBezTo>
                    <a:pt x="10" y="27"/>
                    <a:pt x="134" y="26"/>
                    <a:pt x="140" y="26"/>
                  </a:cubicBezTo>
                  <a:cubicBezTo>
                    <a:pt x="141" y="26"/>
                    <a:pt x="142" y="27"/>
                    <a:pt x="142" y="28"/>
                  </a:cubicBezTo>
                  <a:cubicBezTo>
                    <a:pt x="142" y="29"/>
                    <a:pt x="142" y="105"/>
                    <a:pt x="142" y="105"/>
                  </a:cubicBezTo>
                  <a:cubicBezTo>
                    <a:pt x="142" y="106"/>
                    <a:pt x="141" y="107"/>
                    <a:pt x="140" y="107"/>
                  </a:cubicBezTo>
                  <a:close/>
                </a:path>
              </a:pathLst>
            </a:custGeom>
            <a:solidFill>
              <a:srgbClr val="59B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61" name="Freeform 125"/>
            <p:cNvSpPr>
              <a:spLocks noChangeArrowheads="1"/>
            </p:cNvSpPr>
            <p:nvPr/>
          </p:nvSpPr>
          <p:spPr bwMode="auto">
            <a:xfrm>
              <a:off x="8353425" y="3395663"/>
              <a:ext cx="69850" cy="106362"/>
            </a:xfrm>
            <a:custGeom>
              <a:avLst/>
              <a:gdLst>
                <a:gd name="T0" fmla="*/ 69850 w 16"/>
                <a:gd name="T1" fmla="*/ 26591 h 24"/>
                <a:gd name="T2" fmla="*/ 69850 w 16"/>
                <a:gd name="T3" fmla="*/ 8864 h 24"/>
                <a:gd name="T4" fmla="*/ 61119 w 16"/>
                <a:gd name="T5" fmla="*/ 0 h 24"/>
                <a:gd name="T6" fmla="*/ 4366 w 16"/>
                <a:gd name="T7" fmla="*/ 0 h 24"/>
                <a:gd name="T8" fmla="*/ 0 w 16"/>
                <a:gd name="T9" fmla="*/ 8864 h 24"/>
                <a:gd name="T10" fmla="*/ 0 w 16"/>
                <a:gd name="T11" fmla="*/ 97499 h 24"/>
                <a:gd name="T12" fmla="*/ 4366 w 16"/>
                <a:gd name="T13" fmla="*/ 106362 h 24"/>
                <a:gd name="T14" fmla="*/ 61119 w 16"/>
                <a:gd name="T15" fmla="*/ 106362 h 24"/>
                <a:gd name="T16" fmla="*/ 69850 w 16"/>
                <a:gd name="T17" fmla="*/ 97499 h 24"/>
                <a:gd name="T18" fmla="*/ 69850 w 16"/>
                <a:gd name="T19" fmla="*/ 26591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" h="24">
                  <a:moveTo>
                    <a:pt x="16" y="6"/>
                  </a:moveTo>
                  <a:cubicBezTo>
                    <a:pt x="16" y="4"/>
                    <a:pt x="16" y="2"/>
                    <a:pt x="16" y="2"/>
                  </a:cubicBezTo>
                  <a:cubicBezTo>
                    <a:pt x="16" y="1"/>
                    <a:pt x="16" y="0"/>
                    <a:pt x="14" y="0"/>
                  </a:cubicBezTo>
                  <a:cubicBezTo>
                    <a:pt x="14" y="0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2"/>
                    <a:pt x="0" y="22"/>
                  </a:cubicBezTo>
                  <a:cubicBezTo>
                    <a:pt x="0" y="23"/>
                    <a:pt x="0" y="24"/>
                    <a:pt x="1" y="24"/>
                  </a:cubicBezTo>
                  <a:cubicBezTo>
                    <a:pt x="2" y="24"/>
                    <a:pt x="14" y="24"/>
                    <a:pt x="14" y="24"/>
                  </a:cubicBezTo>
                  <a:cubicBezTo>
                    <a:pt x="16" y="24"/>
                    <a:pt x="16" y="23"/>
                    <a:pt x="16" y="22"/>
                  </a:cubicBezTo>
                  <a:cubicBezTo>
                    <a:pt x="16" y="22"/>
                    <a:pt x="16" y="6"/>
                    <a:pt x="16" y="6"/>
                  </a:cubicBezTo>
                  <a:close/>
                </a:path>
              </a:pathLst>
            </a:custGeom>
            <a:solidFill>
              <a:srgbClr val="2252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62" name="Freeform 126"/>
            <p:cNvSpPr>
              <a:spLocks noChangeArrowheads="1"/>
            </p:cNvSpPr>
            <p:nvPr/>
          </p:nvSpPr>
          <p:spPr bwMode="auto">
            <a:xfrm>
              <a:off x="7974012" y="3395663"/>
              <a:ext cx="74612" cy="106362"/>
            </a:xfrm>
            <a:custGeom>
              <a:avLst/>
              <a:gdLst>
                <a:gd name="T0" fmla="*/ 74612 w 17"/>
                <a:gd name="T1" fmla="*/ 26591 h 24"/>
                <a:gd name="T2" fmla="*/ 74612 w 17"/>
                <a:gd name="T3" fmla="*/ 8864 h 24"/>
                <a:gd name="T4" fmla="*/ 65834 w 17"/>
                <a:gd name="T5" fmla="*/ 0 h 24"/>
                <a:gd name="T6" fmla="*/ 8778 w 17"/>
                <a:gd name="T7" fmla="*/ 0 h 24"/>
                <a:gd name="T8" fmla="*/ 0 w 17"/>
                <a:gd name="T9" fmla="*/ 8864 h 24"/>
                <a:gd name="T10" fmla="*/ 0 w 17"/>
                <a:gd name="T11" fmla="*/ 97499 h 24"/>
                <a:gd name="T12" fmla="*/ 8778 w 17"/>
                <a:gd name="T13" fmla="*/ 106362 h 24"/>
                <a:gd name="T14" fmla="*/ 65834 w 17"/>
                <a:gd name="T15" fmla="*/ 106362 h 24"/>
                <a:gd name="T16" fmla="*/ 74612 w 17"/>
                <a:gd name="T17" fmla="*/ 97499 h 24"/>
                <a:gd name="T18" fmla="*/ 74612 w 17"/>
                <a:gd name="T19" fmla="*/ 26591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24">
                  <a:moveTo>
                    <a:pt x="17" y="6"/>
                  </a:moveTo>
                  <a:cubicBezTo>
                    <a:pt x="17" y="4"/>
                    <a:pt x="17" y="2"/>
                    <a:pt x="17" y="2"/>
                  </a:cubicBezTo>
                  <a:cubicBezTo>
                    <a:pt x="17" y="1"/>
                    <a:pt x="16" y="0"/>
                    <a:pt x="15" y="0"/>
                  </a:cubicBezTo>
                  <a:cubicBezTo>
                    <a:pt x="15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2"/>
                    <a:pt x="0" y="22"/>
                  </a:cubicBezTo>
                  <a:cubicBezTo>
                    <a:pt x="0" y="23"/>
                    <a:pt x="1" y="24"/>
                    <a:pt x="2" y="24"/>
                  </a:cubicBezTo>
                  <a:cubicBezTo>
                    <a:pt x="2" y="24"/>
                    <a:pt x="15" y="24"/>
                    <a:pt x="15" y="24"/>
                  </a:cubicBezTo>
                  <a:cubicBezTo>
                    <a:pt x="16" y="24"/>
                    <a:pt x="17" y="23"/>
                    <a:pt x="17" y="22"/>
                  </a:cubicBezTo>
                  <a:cubicBezTo>
                    <a:pt x="17" y="22"/>
                    <a:pt x="17" y="6"/>
                    <a:pt x="17" y="6"/>
                  </a:cubicBezTo>
                  <a:close/>
                </a:path>
              </a:pathLst>
            </a:custGeom>
            <a:solidFill>
              <a:srgbClr val="2252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63" name="Freeform 127"/>
            <p:cNvSpPr>
              <a:spLocks noChangeArrowheads="1"/>
            </p:cNvSpPr>
            <p:nvPr/>
          </p:nvSpPr>
          <p:spPr bwMode="auto">
            <a:xfrm>
              <a:off x="7956550" y="3713163"/>
              <a:ext cx="101600" cy="44450"/>
            </a:xfrm>
            <a:custGeom>
              <a:avLst/>
              <a:gdLst>
                <a:gd name="T0" fmla="*/ 101600 w 23"/>
                <a:gd name="T1" fmla="*/ 17780 h 10"/>
                <a:gd name="T2" fmla="*/ 101600 w 23"/>
                <a:gd name="T3" fmla="*/ 17780 h 10"/>
                <a:gd name="T4" fmla="*/ 101600 w 23"/>
                <a:gd name="T5" fmla="*/ 13335 h 10"/>
                <a:gd name="T6" fmla="*/ 97183 w 23"/>
                <a:gd name="T7" fmla="*/ 0 h 10"/>
                <a:gd name="T8" fmla="*/ 79513 w 23"/>
                <a:gd name="T9" fmla="*/ 0 h 10"/>
                <a:gd name="T10" fmla="*/ 13252 w 23"/>
                <a:gd name="T11" fmla="*/ 0 h 10"/>
                <a:gd name="T12" fmla="*/ 4417 w 23"/>
                <a:gd name="T13" fmla="*/ 0 h 10"/>
                <a:gd name="T14" fmla="*/ 0 w 23"/>
                <a:gd name="T15" fmla="*/ 13335 h 10"/>
                <a:gd name="T16" fmla="*/ 0 w 23"/>
                <a:gd name="T17" fmla="*/ 13335 h 10"/>
                <a:gd name="T18" fmla="*/ 0 w 23"/>
                <a:gd name="T19" fmla="*/ 31115 h 10"/>
                <a:gd name="T20" fmla="*/ 4417 w 23"/>
                <a:gd name="T21" fmla="*/ 44450 h 10"/>
                <a:gd name="T22" fmla="*/ 13252 w 23"/>
                <a:gd name="T23" fmla="*/ 44450 h 10"/>
                <a:gd name="T24" fmla="*/ 79513 w 23"/>
                <a:gd name="T25" fmla="*/ 44450 h 10"/>
                <a:gd name="T26" fmla="*/ 97183 w 23"/>
                <a:gd name="T27" fmla="*/ 44450 h 10"/>
                <a:gd name="T28" fmla="*/ 101600 w 23"/>
                <a:gd name="T29" fmla="*/ 31115 h 10"/>
                <a:gd name="T30" fmla="*/ 101600 w 23"/>
                <a:gd name="T31" fmla="*/ 17780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3" h="10">
                  <a:moveTo>
                    <a:pt x="23" y="4"/>
                  </a:move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3"/>
                  </a:cubicBezTo>
                  <a:cubicBezTo>
                    <a:pt x="23" y="1"/>
                    <a:pt x="23" y="0"/>
                    <a:pt x="22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2" y="0"/>
                    <a:pt x="6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0" y="5"/>
                    <a:pt x="0" y="7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6" y="10"/>
                    <a:pt x="12" y="10"/>
                    <a:pt x="18" y="10"/>
                  </a:cubicBezTo>
                  <a:cubicBezTo>
                    <a:pt x="20" y="10"/>
                    <a:pt x="21" y="10"/>
                    <a:pt x="22" y="10"/>
                  </a:cubicBezTo>
                  <a:cubicBezTo>
                    <a:pt x="23" y="10"/>
                    <a:pt x="23" y="9"/>
                    <a:pt x="23" y="7"/>
                  </a:cubicBezTo>
                  <a:cubicBezTo>
                    <a:pt x="23" y="5"/>
                    <a:pt x="23" y="6"/>
                    <a:pt x="23" y="4"/>
                  </a:cubicBezTo>
                  <a:close/>
                </a:path>
              </a:pathLst>
            </a:custGeom>
            <a:solidFill>
              <a:srgbClr val="EE7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64" name="Freeform 128"/>
            <p:cNvSpPr>
              <a:spLocks noChangeArrowheads="1"/>
            </p:cNvSpPr>
            <p:nvPr/>
          </p:nvSpPr>
          <p:spPr bwMode="auto">
            <a:xfrm>
              <a:off x="8088312" y="3713163"/>
              <a:ext cx="96837" cy="44450"/>
            </a:xfrm>
            <a:custGeom>
              <a:avLst/>
              <a:gdLst>
                <a:gd name="T0" fmla="*/ 96837 w 22"/>
                <a:gd name="T1" fmla="*/ 17780 h 10"/>
                <a:gd name="T2" fmla="*/ 96837 w 22"/>
                <a:gd name="T3" fmla="*/ 17780 h 10"/>
                <a:gd name="T4" fmla="*/ 96837 w 22"/>
                <a:gd name="T5" fmla="*/ 13335 h 10"/>
                <a:gd name="T6" fmla="*/ 92435 w 22"/>
                <a:gd name="T7" fmla="*/ 0 h 10"/>
                <a:gd name="T8" fmla="*/ 79230 w 22"/>
                <a:gd name="T9" fmla="*/ 0 h 10"/>
                <a:gd name="T10" fmla="*/ 8803 w 22"/>
                <a:gd name="T11" fmla="*/ 0 h 10"/>
                <a:gd name="T12" fmla="*/ 4402 w 22"/>
                <a:gd name="T13" fmla="*/ 0 h 10"/>
                <a:gd name="T14" fmla="*/ 0 w 22"/>
                <a:gd name="T15" fmla="*/ 13335 h 10"/>
                <a:gd name="T16" fmla="*/ 0 w 22"/>
                <a:gd name="T17" fmla="*/ 13335 h 10"/>
                <a:gd name="T18" fmla="*/ 0 w 22"/>
                <a:gd name="T19" fmla="*/ 31115 h 10"/>
                <a:gd name="T20" fmla="*/ 4402 w 22"/>
                <a:gd name="T21" fmla="*/ 44450 h 10"/>
                <a:gd name="T22" fmla="*/ 8803 w 22"/>
                <a:gd name="T23" fmla="*/ 44450 h 10"/>
                <a:gd name="T24" fmla="*/ 79230 w 22"/>
                <a:gd name="T25" fmla="*/ 44450 h 10"/>
                <a:gd name="T26" fmla="*/ 92435 w 22"/>
                <a:gd name="T27" fmla="*/ 44450 h 10"/>
                <a:gd name="T28" fmla="*/ 96837 w 22"/>
                <a:gd name="T29" fmla="*/ 31115 h 10"/>
                <a:gd name="T30" fmla="*/ 96837 w 22"/>
                <a:gd name="T31" fmla="*/ 17780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" h="10">
                  <a:moveTo>
                    <a:pt x="22" y="4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3"/>
                  </a:cubicBezTo>
                  <a:cubicBezTo>
                    <a:pt x="22" y="1"/>
                    <a:pt x="22" y="0"/>
                    <a:pt x="21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1" y="0"/>
                    <a:pt x="5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0" y="5"/>
                    <a:pt x="0" y="7"/>
                  </a:cubicBezTo>
                  <a:cubicBezTo>
                    <a:pt x="0" y="9"/>
                    <a:pt x="0" y="10"/>
                    <a:pt x="1" y="10"/>
                  </a:cubicBezTo>
                  <a:cubicBezTo>
                    <a:pt x="1" y="10"/>
                    <a:pt x="2" y="10"/>
                    <a:pt x="2" y="10"/>
                  </a:cubicBezTo>
                  <a:cubicBezTo>
                    <a:pt x="6" y="10"/>
                    <a:pt x="11" y="10"/>
                    <a:pt x="18" y="10"/>
                  </a:cubicBezTo>
                  <a:cubicBezTo>
                    <a:pt x="20" y="10"/>
                    <a:pt x="21" y="10"/>
                    <a:pt x="21" y="10"/>
                  </a:cubicBezTo>
                  <a:cubicBezTo>
                    <a:pt x="22" y="10"/>
                    <a:pt x="22" y="9"/>
                    <a:pt x="22" y="7"/>
                  </a:cubicBezTo>
                  <a:cubicBezTo>
                    <a:pt x="22" y="5"/>
                    <a:pt x="22" y="6"/>
                    <a:pt x="22" y="4"/>
                  </a:cubicBezTo>
                  <a:close/>
                </a:path>
              </a:pathLst>
            </a:custGeom>
            <a:solidFill>
              <a:srgbClr val="EE7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65" name="Freeform 129"/>
            <p:cNvSpPr>
              <a:spLocks noChangeArrowheads="1"/>
            </p:cNvSpPr>
            <p:nvPr/>
          </p:nvSpPr>
          <p:spPr bwMode="auto">
            <a:xfrm>
              <a:off x="8215312" y="3713163"/>
              <a:ext cx="101600" cy="44450"/>
            </a:xfrm>
            <a:custGeom>
              <a:avLst/>
              <a:gdLst>
                <a:gd name="T0" fmla="*/ 101600 w 23"/>
                <a:gd name="T1" fmla="*/ 17780 h 10"/>
                <a:gd name="T2" fmla="*/ 101600 w 23"/>
                <a:gd name="T3" fmla="*/ 17780 h 10"/>
                <a:gd name="T4" fmla="*/ 101600 w 23"/>
                <a:gd name="T5" fmla="*/ 13335 h 10"/>
                <a:gd name="T6" fmla="*/ 92765 w 23"/>
                <a:gd name="T7" fmla="*/ 0 h 10"/>
                <a:gd name="T8" fmla="*/ 79513 w 23"/>
                <a:gd name="T9" fmla="*/ 0 h 10"/>
                <a:gd name="T10" fmla="*/ 13252 w 23"/>
                <a:gd name="T11" fmla="*/ 0 h 10"/>
                <a:gd name="T12" fmla="*/ 4417 w 23"/>
                <a:gd name="T13" fmla="*/ 0 h 10"/>
                <a:gd name="T14" fmla="*/ 0 w 23"/>
                <a:gd name="T15" fmla="*/ 13335 h 10"/>
                <a:gd name="T16" fmla="*/ 0 w 23"/>
                <a:gd name="T17" fmla="*/ 13335 h 10"/>
                <a:gd name="T18" fmla="*/ 0 w 23"/>
                <a:gd name="T19" fmla="*/ 31115 h 10"/>
                <a:gd name="T20" fmla="*/ 4417 w 23"/>
                <a:gd name="T21" fmla="*/ 44450 h 10"/>
                <a:gd name="T22" fmla="*/ 13252 w 23"/>
                <a:gd name="T23" fmla="*/ 44450 h 10"/>
                <a:gd name="T24" fmla="*/ 79513 w 23"/>
                <a:gd name="T25" fmla="*/ 44450 h 10"/>
                <a:gd name="T26" fmla="*/ 92765 w 23"/>
                <a:gd name="T27" fmla="*/ 44450 h 10"/>
                <a:gd name="T28" fmla="*/ 101600 w 23"/>
                <a:gd name="T29" fmla="*/ 31115 h 10"/>
                <a:gd name="T30" fmla="*/ 101600 w 23"/>
                <a:gd name="T31" fmla="*/ 17780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3" h="10">
                  <a:moveTo>
                    <a:pt x="23" y="4"/>
                  </a:move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3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1" y="0"/>
                    <a:pt x="6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0" y="5"/>
                    <a:pt x="0" y="7"/>
                  </a:cubicBezTo>
                  <a:cubicBezTo>
                    <a:pt x="0" y="9"/>
                    <a:pt x="0" y="10"/>
                    <a:pt x="1" y="10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6" y="10"/>
                    <a:pt x="11" y="10"/>
                    <a:pt x="18" y="10"/>
                  </a:cubicBezTo>
                  <a:cubicBezTo>
                    <a:pt x="20" y="10"/>
                    <a:pt x="21" y="10"/>
                    <a:pt x="21" y="10"/>
                  </a:cubicBezTo>
                  <a:cubicBezTo>
                    <a:pt x="22" y="10"/>
                    <a:pt x="23" y="9"/>
                    <a:pt x="23" y="7"/>
                  </a:cubicBezTo>
                  <a:cubicBezTo>
                    <a:pt x="23" y="5"/>
                    <a:pt x="23" y="6"/>
                    <a:pt x="23" y="4"/>
                  </a:cubicBezTo>
                  <a:close/>
                </a:path>
              </a:pathLst>
            </a:custGeom>
            <a:solidFill>
              <a:srgbClr val="EE7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66" name="Freeform 130"/>
            <p:cNvSpPr>
              <a:spLocks noChangeArrowheads="1"/>
            </p:cNvSpPr>
            <p:nvPr/>
          </p:nvSpPr>
          <p:spPr bwMode="auto">
            <a:xfrm>
              <a:off x="8343900" y="3713163"/>
              <a:ext cx="101600" cy="44450"/>
            </a:xfrm>
            <a:custGeom>
              <a:avLst/>
              <a:gdLst>
                <a:gd name="T0" fmla="*/ 101600 w 23"/>
                <a:gd name="T1" fmla="*/ 17780 h 10"/>
                <a:gd name="T2" fmla="*/ 101600 w 23"/>
                <a:gd name="T3" fmla="*/ 17780 h 10"/>
                <a:gd name="T4" fmla="*/ 101600 w 23"/>
                <a:gd name="T5" fmla="*/ 13335 h 10"/>
                <a:gd name="T6" fmla="*/ 97183 w 23"/>
                <a:gd name="T7" fmla="*/ 0 h 10"/>
                <a:gd name="T8" fmla="*/ 79513 w 23"/>
                <a:gd name="T9" fmla="*/ 0 h 10"/>
                <a:gd name="T10" fmla="*/ 13252 w 23"/>
                <a:gd name="T11" fmla="*/ 0 h 10"/>
                <a:gd name="T12" fmla="*/ 8835 w 23"/>
                <a:gd name="T13" fmla="*/ 0 h 10"/>
                <a:gd name="T14" fmla="*/ 0 w 23"/>
                <a:gd name="T15" fmla="*/ 13335 h 10"/>
                <a:gd name="T16" fmla="*/ 0 w 23"/>
                <a:gd name="T17" fmla="*/ 13335 h 10"/>
                <a:gd name="T18" fmla="*/ 0 w 23"/>
                <a:gd name="T19" fmla="*/ 31115 h 10"/>
                <a:gd name="T20" fmla="*/ 8835 w 23"/>
                <a:gd name="T21" fmla="*/ 44450 h 10"/>
                <a:gd name="T22" fmla="*/ 13252 w 23"/>
                <a:gd name="T23" fmla="*/ 44450 h 10"/>
                <a:gd name="T24" fmla="*/ 79513 w 23"/>
                <a:gd name="T25" fmla="*/ 44450 h 10"/>
                <a:gd name="T26" fmla="*/ 97183 w 23"/>
                <a:gd name="T27" fmla="*/ 44450 h 10"/>
                <a:gd name="T28" fmla="*/ 101600 w 23"/>
                <a:gd name="T29" fmla="*/ 31115 h 10"/>
                <a:gd name="T30" fmla="*/ 101600 w 23"/>
                <a:gd name="T31" fmla="*/ 17780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3" h="10">
                  <a:moveTo>
                    <a:pt x="23" y="4"/>
                  </a:move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3"/>
                  </a:cubicBezTo>
                  <a:cubicBezTo>
                    <a:pt x="23" y="1"/>
                    <a:pt x="23" y="0"/>
                    <a:pt x="22" y="0"/>
                  </a:cubicBezTo>
                  <a:cubicBezTo>
                    <a:pt x="22" y="0"/>
                    <a:pt x="20" y="0"/>
                    <a:pt x="18" y="0"/>
                  </a:cubicBezTo>
                  <a:cubicBezTo>
                    <a:pt x="12" y="0"/>
                    <a:pt x="6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0" y="5"/>
                    <a:pt x="0" y="7"/>
                  </a:cubicBezTo>
                  <a:cubicBezTo>
                    <a:pt x="0" y="9"/>
                    <a:pt x="1" y="10"/>
                    <a:pt x="2" y="10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6" y="10"/>
                    <a:pt x="12" y="10"/>
                    <a:pt x="18" y="10"/>
                  </a:cubicBezTo>
                  <a:cubicBezTo>
                    <a:pt x="20" y="10"/>
                    <a:pt x="22" y="10"/>
                    <a:pt x="22" y="10"/>
                  </a:cubicBezTo>
                  <a:cubicBezTo>
                    <a:pt x="23" y="10"/>
                    <a:pt x="23" y="9"/>
                    <a:pt x="23" y="7"/>
                  </a:cubicBezTo>
                  <a:cubicBezTo>
                    <a:pt x="23" y="5"/>
                    <a:pt x="23" y="6"/>
                    <a:pt x="23" y="4"/>
                  </a:cubicBezTo>
                  <a:close/>
                </a:path>
              </a:pathLst>
            </a:custGeom>
            <a:solidFill>
              <a:srgbClr val="EE7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67" name="Freeform 131"/>
            <p:cNvSpPr>
              <a:spLocks noChangeArrowheads="1"/>
            </p:cNvSpPr>
            <p:nvPr/>
          </p:nvSpPr>
          <p:spPr bwMode="auto">
            <a:xfrm>
              <a:off x="7956550" y="3792538"/>
              <a:ext cx="101600" cy="44450"/>
            </a:xfrm>
            <a:custGeom>
              <a:avLst/>
              <a:gdLst>
                <a:gd name="T0" fmla="*/ 101600 w 23"/>
                <a:gd name="T1" fmla="*/ 22225 h 10"/>
                <a:gd name="T2" fmla="*/ 101600 w 23"/>
                <a:gd name="T3" fmla="*/ 22225 h 10"/>
                <a:gd name="T4" fmla="*/ 101600 w 23"/>
                <a:gd name="T5" fmla="*/ 17780 h 10"/>
                <a:gd name="T6" fmla="*/ 97183 w 23"/>
                <a:gd name="T7" fmla="*/ 0 h 10"/>
                <a:gd name="T8" fmla="*/ 79513 w 23"/>
                <a:gd name="T9" fmla="*/ 0 h 10"/>
                <a:gd name="T10" fmla="*/ 13252 w 23"/>
                <a:gd name="T11" fmla="*/ 0 h 10"/>
                <a:gd name="T12" fmla="*/ 4417 w 23"/>
                <a:gd name="T13" fmla="*/ 0 h 10"/>
                <a:gd name="T14" fmla="*/ 0 w 23"/>
                <a:gd name="T15" fmla="*/ 17780 h 10"/>
                <a:gd name="T16" fmla="*/ 0 w 23"/>
                <a:gd name="T17" fmla="*/ 17780 h 10"/>
                <a:gd name="T18" fmla="*/ 0 w 23"/>
                <a:gd name="T19" fmla="*/ 31115 h 10"/>
                <a:gd name="T20" fmla="*/ 4417 w 23"/>
                <a:gd name="T21" fmla="*/ 44450 h 10"/>
                <a:gd name="T22" fmla="*/ 13252 w 23"/>
                <a:gd name="T23" fmla="*/ 44450 h 10"/>
                <a:gd name="T24" fmla="*/ 79513 w 23"/>
                <a:gd name="T25" fmla="*/ 44450 h 10"/>
                <a:gd name="T26" fmla="*/ 97183 w 23"/>
                <a:gd name="T27" fmla="*/ 44450 h 10"/>
                <a:gd name="T28" fmla="*/ 101600 w 23"/>
                <a:gd name="T29" fmla="*/ 31115 h 10"/>
                <a:gd name="T30" fmla="*/ 101600 w 23"/>
                <a:gd name="T31" fmla="*/ 22225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3" h="10">
                  <a:moveTo>
                    <a:pt x="23" y="5"/>
                  </a:move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2"/>
                    <a:pt x="23" y="0"/>
                    <a:pt x="22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2" y="0"/>
                    <a:pt x="6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0" y="6"/>
                    <a:pt x="0" y="7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6" y="10"/>
                    <a:pt x="12" y="10"/>
                    <a:pt x="18" y="10"/>
                  </a:cubicBezTo>
                  <a:cubicBezTo>
                    <a:pt x="20" y="10"/>
                    <a:pt x="21" y="10"/>
                    <a:pt x="22" y="10"/>
                  </a:cubicBezTo>
                  <a:cubicBezTo>
                    <a:pt x="23" y="10"/>
                    <a:pt x="23" y="9"/>
                    <a:pt x="23" y="7"/>
                  </a:cubicBezTo>
                  <a:cubicBezTo>
                    <a:pt x="23" y="6"/>
                    <a:pt x="23" y="6"/>
                    <a:pt x="23" y="5"/>
                  </a:cubicBezTo>
                  <a:close/>
                </a:path>
              </a:pathLst>
            </a:custGeom>
            <a:solidFill>
              <a:srgbClr val="EE7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68" name="Freeform 132"/>
            <p:cNvSpPr>
              <a:spLocks noChangeArrowheads="1"/>
            </p:cNvSpPr>
            <p:nvPr/>
          </p:nvSpPr>
          <p:spPr bwMode="auto">
            <a:xfrm>
              <a:off x="8088312" y="3792538"/>
              <a:ext cx="96837" cy="44450"/>
            </a:xfrm>
            <a:custGeom>
              <a:avLst/>
              <a:gdLst>
                <a:gd name="T0" fmla="*/ 96837 w 22"/>
                <a:gd name="T1" fmla="*/ 22225 h 10"/>
                <a:gd name="T2" fmla="*/ 96837 w 22"/>
                <a:gd name="T3" fmla="*/ 22225 h 10"/>
                <a:gd name="T4" fmla="*/ 96837 w 22"/>
                <a:gd name="T5" fmla="*/ 17780 h 10"/>
                <a:gd name="T6" fmla="*/ 92435 w 22"/>
                <a:gd name="T7" fmla="*/ 0 h 10"/>
                <a:gd name="T8" fmla="*/ 79230 w 22"/>
                <a:gd name="T9" fmla="*/ 0 h 10"/>
                <a:gd name="T10" fmla="*/ 8803 w 22"/>
                <a:gd name="T11" fmla="*/ 0 h 10"/>
                <a:gd name="T12" fmla="*/ 4402 w 22"/>
                <a:gd name="T13" fmla="*/ 0 h 10"/>
                <a:gd name="T14" fmla="*/ 0 w 22"/>
                <a:gd name="T15" fmla="*/ 17780 h 10"/>
                <a:gd name="T16" fmla="*/ 0 w 22"/>
                <a:gd name="T17" fmla="*/ 17780 h 10"/>
                <a:gd name="T18" fmla="*/ 0 w 22"/>
                <a:gd name="T19" fmla="*/ 31115 h 10"/>
                <a:gd name="T20" fmla="*/ 4402 w 22"/>
                <a:gd name="T21" fmla="*/ 44450 h 10"/>
                <a:gd name="T22" fmla="*/ 8803 w 22"/>
                <a:gd name="T23" fmla="*/ 44450 h 10"/>
                <a:gd name="T24" fmla="*/ 79230 w 22"/>
                <a:gd name="T25" fmla="*/ 44450 h 10"/>
                <a:gd name="T26" fmla="*/ 92435 w 22"/>
                <a:gd name="T27" fmla="*/ 44450 h 10"/>
                <a:gd name="T28" fmla="*/ 96837 w 22"/>
                <a:gd name="T29" fmla="*/ 31115 h 10"/>
                <a:gd name="T30" fmla="*/ 96837 w 22"/>
                <a:gd name="T31" fmla="*/ 22225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" h="10">
                  <a:moveTo>
                    <a:pt x="22" y="5"/>
                  </a:move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2" y="0"/>
                    <a:pt x="21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1" y="0"/>
                    <a:pt x="5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0" y="6"/>
                    <a:pt x="0" y="7"/>
                  </a:cubicBezTo>
                  <a:cubicBezTo>
                    <a:pt x="0" y="9"/>
                    <a:pt x="0" y="10"/>
                    <a:pt x="1" y="10"/>
                  </a:cubicBezTo>
                  <a:cubicBezTo>
                    <a:pt x="1" y="10"/>
                    <a:pt x="2" y="10"/>
                    <a:pt x="2" y="10"/>
                  </a:cubicBezTo>
                  <a:cubicBezTo>
                    <a:pt x="6" y="10"/>
                    <a:pt x="11" y="10"/>
                    <a:pt x="18" y="10"/>
                  </a:cubicBezTo>
                  <a:cubicBezTo>
                    <a:pt x="20" y="10"/>
                    <a:pt x="21" y="10"/>
                    <a:pt x="21" y="10"/>
                  </a:cubicBezTo>
                  <a:cubicBezTo>
                    <a:pt x="22" y="10"/>
                    <a:pt x="22" y="9"/>
                    <a:pt x="22" y="7"/>
                  </a:cubicBezTo>
                  <a:cubicBezTo>
                    <a:pt x="22" y="6"/>
                    <a:pt x="22" y="6"/>
                    <a:pt x="22" y="5"/>
                  </a:cubicBezTo>
                  <a:close/>
                </a:path>
              </a:pathLst>
            </a:custGeom>
            <a:solidFill>
              <a:srgbClr val="EE7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69" name="Freeform 133"/>
            <p:cNvSpPr>
              <a:spLocks noChangeArrowheads="1"/>
            </p:cNvSpPr>
            <p:nvPr/>
          </p:nvSpPr>
          <p:spPr bwMode="auto">
            <a:xfrm>
              <a:off x="8215312" y="3792538"/>
              <a:ext cx="101600" cy="44450"/>
            </a:xfrm>
            <a:custGeom>
              <a:avLst/>
              <a:gdLst>
                <a:gd name="T0" fmla="*/ 101600 w 23"/>
                <a:gd name="T1" fmla="*/ 22225 h 10"/>
                <a:gd name="T2" fmla="*/ 101600 w 23"/>
                <a:gd name="T3" fmla="*/ 22225 h 10"/>
                <a:gd name="T4" fmla="*/ 101600 w 23"/>
                <a:gd name="T5" fmla="*/ 17780 h 10"/>
                <a:gd name="T6" fmla="*/ 92765 w 23"/>
                <a:gd name="T7" fmla="*/ 0 h 10"/>
                <a:gd name="T8" fmla="*/ 79513 w 23"/>
                <a:gd name="T9" fmla="*/ 0 h 10"/>
                <a:gd name="T10" fmla="*/ 13252 w 23"/>
                <a:gd name="T11" fmla="*/ 0 h 10"/>
                <a:gd name="T12" fmla="*/ 4417 w 23"/>
                <a:gd name="T13" fmla="*/ 0 h 10"/>
                <a:gd name="T14" fmla="*/ 0 w 23"/>
                <a:gd name="T15" fmla="*/ 17780 h 10"/>
                <a:gd name="T16" fmla="*/ 0 w 23"/>
                <a:gd name="T17" fmla="*/ 17780 h 10"/>
                <a:gd name="T18" fmla="*/ 0 w 23"/>
                <a:gd name="T19" fmla="*/ 31115 h 10"/>
                <a:gd name="T20" fmla="*/ 4417 w 23"/>
                <a:gd name="T21" fmla="*/ 44450 h 10"/>
                <a:gd name="T22" fmla="*/ 13252 w 23"/>
                <a:gd name="T23" fmla="*/ 44450 h 10"/>
                <a:gd name="T24" fmla="*/ 79513 w 23"/>
                <a:gd name="T25" fmla="*/ 44450 h 10"/>
                <a:gd name="T26" fmla="*/ 92765 w 23"/>
                <a:gd name="T27" fmla="*/ 44450 h 10"/>
                <a:gd name="T28" fmla="*/ 101600 w 23"/>
                <a:gd name="T29" fmla="*/ 31115 h 10"/>
                <a:gd name="T30" fmla="*/ 101600 w 23"/>
                <a:gd name="T31" fmla="*/ 22225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3" h="10">
                  <a:moveTo>
                    <a:pt x="23" y="5"/>
                  </a:move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2"/>
                    <a:pt x="22" y="0"/>
                    <a:pt x="21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1" y="0"/>
                    <a:pt x="6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0" y="6"/>
                    <a:pt x="0" y="7"/>
                  </a:cubicBezTo>
                  <a:cubicBezTo>
                    <a:pt x="0" y="9"/>
                    <a:pt x="0" y="10"/>
                    <a:pt x="1" y="10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6" y="10"/>
                    <a:pt x="11" y="10"/>
                    <a:pt x="18" y="10"/>
                  </a:cubicBezTo>
                  <a:cubicBezTo>
                    <a:pt x="20" y="10"/>
                    <a:pt x="21" y="10"/>
                    <a:pt x="21" y="10"/>
                  </a:cubicBezTo>
                  <a:cubicBezTo>
                    <a:pt x="22" y="10"/>
                    <a:pt x="23" y="9"/>
                    <a:pt x="23" y="7"/>
                  </a:cubicBezTo>
                  <a:cubicBezTo>
                    <a:pt x="23" y="6"/>
                    <a:pt x="23" y="6"/>
                    <a:pt x="23" y="5"/>
                  </a:cubicBezTo>
                  <a:close/>
                </a:path>
              </a:pathLst>
            </a:custGeom>
            <a:solidFill>
              <a:srgbClr val="EE7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70" name="Freeform 134"/>
            <p:cNvSpPr>
              <a:spLocks noChangeArrowheads="1"/>
            </p:cNvSpPr>
            <p:nvPr/>
          </p:nvSpPr>
          <p:spPr bwMode="auto">
            <a:xfrm>
              <a:off x="8215312" y="3633788"/>
              <a:ext cx="101600" cy="44450"/>
            </a:xfrm>
            <a:custGeom>
              <a:avLst/>
              <a:gdLst>
                <a:gd name="T0" fmla="*/ 101600 w 23"/>
                <a:gd name="T1" fmla="*/ 17780 h 10"/>
                <a:gd name="T2" fmla="*/ 101600 w 23"/>
                <a:gd name="T3" fmla="*/ 17780 h 10"/>
                <a:gd name="T4" fmla="*/ 101600 w 23"/>
                <a:gd name="T5" fmla="*/ 13335 h 10"/>
                <a:gd name="T6" fmla="*/ 92765 w 23"/>
                <a:gd name="T7" fmla="*/ 0 h 10"/>
                <a:gd name="T8" fmla="*/ 79513 w 23"/>
                <a:gd name="T9" fmla="*/ 0 h 10"/>
                <a:gd name="T10" fmla="*/ 13252 w 23"/>
                <a:gd name="T11" fmla="*/ 0 h 10"/>
                <a:gd name="T12" fmla="*/ 4417 w 23"/>
                <a:gd name="T13" fmla="*/ 0 h 10"/>
                <a:gd name="T14" fmla="*/ 0 w 23"/>
                <a:gd name="T15" fmla="*/ 13335 h 10"/>
                <a:gd name="T16" fmla="*/ 0 w 23"/>
                <a:gd name="T17" fmla="*/ 13335 h 10"/>
                <a:gd name="T18" fmla="*/ 0 w 23"/>
                <a:gd name="T19" fmla="*/ 26670 h 10"/>
                <a:gd name="T20" fmla="*/ 4417 w 23"/>
                <a:gd name="T21" fmla="*/ 44450 h 10"/>
                <a:gd name="T22" fmla="*/ 13252 w 23"/>
                <a:gd name="T23" fmla="*/ 44450 h 10"/>
                <a:gd name="T24" fmla="*/ 79513 w 23"/>
                <a:gd name="T25" fmla="*/ 44450 h 10"/>
                <a:gd name="T26" fmla="*/ 92765 w 23"/>
                <a:gd name="T27" fmla="*/ 44450 h 10"/>
                <a:gd name="T28" fmla="*/ 101600 w 23"/>
                <a:gd name="T29" fmla="*/ 26670 h 10"/>
                <a:gd name="T30" fmla="*/ 101600 w 23"/>
                <a:gd name="T31" fmla="*/ 17780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3" h="10">
                  <a:moveTo>
                    <a:pt x="23" y="4"/>
                  </a:moveTo>
                  <a:cubicBezTo>
                    <a:pt x="23" y="4"/>
                    <a:pt x="23" y="4"/>
                    <a:pt x="23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1" y="0"/>
                    <a:pt x="6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0" y="5"/>
                    <a:pt x="0" y="6"/>
                  </a:cubicBezTo>
                  <a:cubicBezTo>
                    <a:pt x="0" y="9"/>
                    <a:pt x="0" y="10"/>
                    <a:pt x="1" y="10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6" y="10"/>
                    <a:pt x="11" y="10"/>
                    <a:pt x="18" y="10"/>
                  </a:cubicBezTo>
                  <a:cubicBezTo>
                    <a:pt x="20" y="10"/>
                    <a:pt x="21" y="10"/>
                    <a:pt x="21" y="10"/>
                  </a:cubicBezTo>
                  <a:cubicBezTo>
                    <a:pt x="22" y="10"/>
                    <a:pt x="23" y="8"/>
                    <a:pt x="23" y="6"/>
                  </a:cubicBezTo>
                  <a:cubicBezTo>
                    <a:pt x="23" y="5"/>
                    <a:pt x="23" y="5"/>
                    <a:pt x="23" y="4"/>
                  </a:cubicBezTo>
                  <a:close/>
                </a:path>
              </a:pathLst>
            </a:custGeom>
            <a:solidFill>
              <a:srgbClr val="EE7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71" name="Freeform 135"/>
            <p:cNvSpPr>
              <a:spLocks noChangeArrowheads="1"/>
            </p:cNvSpPr>
            <p:nvPr/>
          </p:nvSpPr>
          <p:spPr bwMode="auto">
            <a:xfrm>
              <a:off x="8343900" y="3633788"/>
              <a:ext cx="101600" cy="44450"/>
            </a:xfrm>
            <a:custGeom>
              <a:avLst/>
              <a:gdLst>
                <a:gd name="T0" fmla="*/ 101600 w 23"/>
                <a:gd name="T1" fmla="*/ 17780 h 10"/>
                <a:gd name="T2" fmla="*/ 101600 w 23"/>
                <a:gd name="T3" fmla="*/ 17780 h 10"/>
                <a:gd name="T4" fmla="*/ 101600 w 23"/>
                <a:gd name="T5" fmla="*/ 13335 h 10"/>
                <a:gd name="T6" fmla="*/ 97183 w 23"/>
                <a:gd name="T7" fmla="*/ 0 h 10"/>
                <a:gd name="T8" fmla="*/ 79513 w 23"/>
                <a:gd name="T9" fmla="*/ 0 h 10"/>
                <a:gd name="T10" fmla="*/ 13252 w 23"/>
                <a:gd name="T11" fmla="*/ 0 h 10"/>
                <a:gd name="T12" fmla="*/ 8835 w 23"/>
                <a:gd name="T13" fmla="*/ 0 h 10"/>
                <a:gd name="T14" fmla="*/ 0 w 23"/>
                <a:gd name="T15" fmla="*/ 13335 h 10"/>
                <a:gd name="T16" fmla="*/ 0 w 23"/>
                <a:gd name="T17" fmla="*/ 13335 h 10"/>
                <a:gd name="T18" fmla="*/ 0 w 23"/>
                <a:gd name="T19" fmla="*/ 26670 h 10"/>
                <a:gd name="T20" fmla="*/ 8835 w 23"/>
                <a:gd name="T21" fmla="*/ 44450 h 10"/>
                <a:gd name="T22" fmla="*/ 13252 w 23"/>
                <a:gd name="T23" fmla="*/ 44450 h 10"/>
                <a:gd name="T24" fmla="*/ 79513 w 23"/>
                <a:gd name="T25" fmla="*/ 44450 h 10"/>
                <a:gd name="T26" fmla="*/ 97183 w 23"/>
                <a:gd name="T27" fmla="*/ 44450 h 10"/>
                <a:gd name="T28" fmla="*/ 101600 w 23"/>
                <a:gd name="T29" fmla="*/ 26670 h 10"/>
                <a:gd name="T30" fmla="*/ 101600 w 23"/>
                <a:gd name="T31" fmla="*/ 17780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3" h="10">
                  <a:moveTo>
                    <a:pt x="23" y="4"/>
                  </a:moveTo>
                  <a:cubicBezTo>
                    <a:pt x="23" y="4"/>
                    <a:pt x="23" y="4"/>
                    <a:pt x="23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3" y="0"/>
                    <a:pt x="22" y="0"/>
                  </a:cubicBezTo>
                  <a:cubicBezTo>
                    <a:pt x="22" y="0"/>
                    <a:pt x="20" y="0"/>
                    <a:pt x="18" y="0"/>
                  </a:cubicBezTo>
                  <a:cubicBezTo>
                    <a:pt x="12" y="0"/>
                    <a:pt x="6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0" y="5"/>
                    <a:pt x="0" y="6"/>
                  </a:cubicBezTo>
                  <a:cubicBezTo>
                    <a:pt x="0" y="9"/>
                    <a:pt x="1" y="10"/>
                    <a:pt x="2" y="10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6" y="10"/>
                    <a:pt x="12" y="10"/>
                    <a:pt x="18" y="10"/>
                  </a:cubicBezTo>
                  <a:cubicBezTo>
                    <a:pt x="20" y="10"/>
                    <a:pt x="22" y="10"/>
                    <a:pt x="22" y="10"/>
                  </a:cubicBezTo>
                  <a:cubicBezTo>
                    <a:pt x="23" y="10"/>
                    <a:pt x="23" y="8"/>
                    <a:pt x="23" y="6"/>
                  </a:cubicBezTo>
                  <a:cubicBezTo>
                    <a:pt x="23" y="5"/>
                    <a:pt x="23" y="5"/>
                    <a:pt x="23" y="4"/>
                  </a:cubicBezTo>
                  <a:close/>
                </a:path>
              </a:pathLst>
            </a:custGeom>
            <a:solidFill>
              <a:srgbClr val="EE7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16" name="组合 2238"/>
          <p:cNvGrpSpPr/>
          <p:nvPr/>
        </p:nvGrpSpPr>
        <p:grpSpPr bwMode="auto">
          <a:xfrm>
            <a:off x="6154738" y="4322763"/>
            <a:ext cx="669925" cy="436562"/>
            <a:chOff x="6154737" y="4322763"/>
            <a:chExt cx="669925" cy="436562"/>
          </a:xfrm>
        </p:grpSpPr>
        <p:sp>
          <p:nvSpPr>
            <p:cNvPr id="8354" name="Rectangle 136"/>
            <p:cNvSpPr>
              <a:spLocks noChangeArrowheads="1"/>
            </p:cNvSpPr>
            <p:nvPr/>
          </p:nvSpPr>
          <p:spPr bwMode="auto">
            <a:xfrm>
              <a:off x="6189662" y="4357688"/>
              <a:ext cx="563562" cy="361950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355" name="Freeform 137"/>
            <p:cNvSpPr>
              <a:spLocks noEditPoints="1" noChangeArrowheads="1"/>
            </p:cNvSpPr>
            <p:nvPr/>
          </p:nvSpPr>
          <p:spPr bwMode="auto">
            <a:xfrm>
              <a:off x="6154737" y="4322763"/>
              <a:ext cx="669925" cy="436562"/>
            </a:xfrm>
            <a:custGeom>
              <a:avLst/>
              <a:gdLst>
                <a:gd name="T0" fmla="*/ 669925 w 152"/>
                <a:gd name="T1" fmla="*/ 145521 h 99"/>
                <a:gd name="T2" fmla="*/ 643481 w 152"/>
                <a:gd name="T3" fmla="*/ 127882 h 99"/>
                <a:gd name="T4" fmla="*/ 639073 w 152"/>
                <a:gd name="T5" fmla="*/ 127882 h 99"/>
                <a:gd name="T6" fmla="*/ 634666 w 152"/>
                <a:gd name="T7" fmla="*/ 127882 h 99"/>
                <a:gd name="T8" fmla="*/ 621444 w 152"/>
                <a:gd name="T9" fmla="*/ 127882 h 99"/>
                <a:gd name="T10" fmla="*/ 621444 w 152"/>
                <a:gd name="T11" fmla="*/ 39687 h 99"/>
                <a:gd name="T12" fmla="*/ 577370 w 152"/>
                <a:gd name="T13" fmla="*/ 0 h 99"/>
                <a:gd name="T14" fmla="*/ 506851 w 152"/>
                <a:gd name="T15" fmla="*/ 0 h 99"/>
                <a:gd name="T16" fmla="*/ 506851 w 152"/>
                <a:gd name="T17" fmla="*/ 0 h 99"/>
                <a:gd name="T18" fmla="*/ 453962 w 152"/>
                <a:gd name="T19" fmla="*/ 0 h 99"/>
                <a:gd name="T20" fmla="*/ 387851 w 152"/>
                <a:gd name="T21" fmla="*/ 0 h 99"/>
                <a:gd name="T22" fmla="*/ 387851 w 152"/>
                <a:gd name="T23" fmla="*/ 0 h 99"/>
                <a:gd name="T24" fmla="*/ 308518 w 152"/>
                <a:gd name="T25" fmla="*/ 0 h 99"/>
                <a:gd name="T26" fmla="*/ 229185 w 152"/>
                <a:gd name="T27" fmla="*/ 0 h 99"/>
                <a:gd name="T28" fmla="*/ 229185 w 152"/>
                <a:gd name="T29" fmla="*/ 0 h 99"/>
                <a:gd name="T30" fmla="*/ 163074 w 152"/>
                <a:gd name="T31" fmla="*/ 0 h 99"/>
                <a:gd name="T32" fmla="*/ 110185 w 152"/>
                <a:gd name="T33" fmla="*/ 0 h 99"/>
                <a:gd name="T34" fmla="*/ 110185 w 152"/>
                <a:gd name="T35" fmla="*/ 0 h 99"/>
                <a:gd name="T36" fmla="*/ 44074 w 152"/>
                <a:gd name="T37" fmla="*/ 0 h 99"/>
                <a:gd name="T38" fmla="*/ 0 w 152"/>
                <a:gd name="T39" fmla="*/ 39687 h 99"/>
                <a:gd name="T40" fmla="*/ 0 w 152"/>
                <a:gd name="T41" fmla="*/ 216076 h 99"/>
                <a:gd name="T42" fmla="*/ 0 w 152"/>
                <a:gd name="T43" fmla="*/ 392465 h 99"/>
                <a:gd name="T44" fmla="*/ 44074 w 152"/>
                <a:gd name="T45" fmla="*/ 436562 h 99"/>
                <a:gd name="T46" fmla="*/ 110185 w 152"/>
                <a:gd name="T47" fmla="*/ 436562 h 99"/>
                <a:gd name="T48" fmla="*/ 110185 w 152"/>
                <a:gd name="T49" fmla="*/ 436562 h 99"/>
                <a:gd name="T50" fmla="*/ 163074 w 152"/>
                <a:gd name="T51" fmla="*/ 436562 h 99"/>
                <a:gd name="T52" fmla="*/ 229185 w 152"/>
                <a:gd name="T53" fmla="*/ 436562 h 99"/>
                <a:gd name="T54" fmla="*/ 229185 w 152"/>
                <a:gd name="T55" fmla="*/ 436562 h 99"/>
                <a:gd name="T56" fmla="*/ 308518 w 152"/>
                <a:gd name="T57" fmla="*/ 436562 h 99"/>
                <a:gd name="T58" fmla="*/ 387851 w 152"/>
                <a:gd name="T59" fmla="*/ 436562 h 99"/>
                <a:gd name="T60" fmla="*/ 387851 w 152"/>
                <a:gd name="T61" fmla="*/ 436562 h 99"/>
                <a:gd name="T62" fmla="*/ 453962 w 152"/>
                <a:gd name="T63" fmla="*/ 436562 h 99"/>
                <a:gd name="T64" fmla="*/ 506851 w 152"/>
                <a:gd name="T65" fmla="*/ 436562 h 99"/>
                <a:gd name="T66" fmla="*/ 506851 w 152"/>
                <a:gd name="T67" fmla="*/ 436562 h 99"/>
                <a:gd name="T68" fmla="*/ 577370 w 152"/>
                <a:gd name="T69" fmla="*/ 436562 h 99"/>
                <a:gd name="T70" fmla="*/ 621444 w 152"/>
                <a:gd name="T71" fmla="*/ 392465 h 99"/>
                <a:gd name="T72" fmla="*/ 621444 w 152"/>
                <a:gd name="T73" fmla="*/ 304270 h 99"/>
                <a:gd name="T74" fmla="*/ 634666 w 152"/>
                <a:gd name="T75" fmla="*/ 304270 h 99"/>
                <a:gd name="T76" fmla="*/ 639073 w 152"/>
                <a:gd name="T77" fmla="*/ 308680 h 99"/>
                <a:gd name="T78" fmla="*/ 643481 w 152"/>
                <a:gd name="T79" fmla="*/ 304270 h 99"/>
                <a:gd name="T80" fmla="*/ 669925 w 152"/>
                <a:gd name="T81" fmla="*/ 291041 h 99"/>
                <a:gd name="T82" fmla="*/ 669925 w 152"/>
                <a:gd name="T83" fmla="*/ 216076 h 99"/>
                <a:gd name="T84" fmla="*/ 669925 w 152"/>
                <a:gd name="T85" fmla="*/ 145521 h 99"/>
                <a:gd name="T86" fmla="*/ 572962 w 152"/>
                <a:gd name="T87" fmla="*/ 379236 h 99"/>
                <a:gd name="T88" fmla="*/ 48481 w 152"/>
                <a:gd name="T89" fmla="*/ 379236 h 99"/>
                <a:gd name="T90" fmla="*/ 48481 w 152"/>
                <a:gd name="T91" fmla="*/ 52917 h 99"/>
                <a:gd name="T92" fmla="*/ 572962 w 152"/>
                <a:gd name="T93" fmla="*/ 52917 h 99"/>
                <a:gd name="T94" fmla="*/ 572962 w 152"/>
                <a:gd name="T95" fmla="*/ 379236 h 9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52" h="99">
                  <a:moveTo>
                    <a:pt x="152" y="33"/>
                  </a:moveTo>
                  <a:cubicBezTo>
                    <a:pt x="152" y="30"/>
                    <a:pt x="152" y="29"/>
                    <a:pt x="146" y="29"/>
                  </a:cubicBezTo>
                  <a:cubicBezTo>
                    <a:pt x="146" y="29"/>
                    <a:pt x="146" y="29"/>
                    <a:pt x="145" y="29"/>
                  </a:cubicBezTo>
                  <a:cubicBezTo>
                    <a:pt x="145" y="29"/>
                    <a:pt x="144" y="29"/>
                    <a:pt x="144" y="29"/>
                  </a:cubicBezTo>
                  <a:cubicBezTo>
                    <a:pt x="143" y="29"/>
                    <a:pt x="142" y="29"/>
                    <a:pt x="141" y="29"/>
                  </a:cubicBezTo>
                  <a:cubicBezTo>
                    <a:pt x="141" y="19"/>
                    <a:pt x="141" y="11"/>
                    <a:pt x="141" y="9"/>
                  </a:cubicBezTo>
                  <a:cubicBezTo>
                    <a:pt x="141" y="3"/>
                    <a:pt x="140" y="0"/>
                    <a:pt x="131" y="0"/>
                  </a:cubicBezTo>
                  <a:cubicBezTo>
                    <a:pt x="129" y="0"/>
                    <a:pt x="123" y="0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4" y="0"/>
                    <a:pt x="109" y="0"/>
                    <a:pt x="103" y="0"/>
                  </a:cubicBezTo>
                  <a:cubicBezTo>
                    <a:pt x="101" y="0"/>
                    <a:pt x="95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6" y="0"/>
                    <a:pt x="79" y="0"/>
                    <a:pt x="70" y="0"/>
                  </a:cubicBezTo>
                  <a:cubicBezTo>
                    <a:pt x="61" y="0"/>
                    <a:pt x="54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5" y="0"/>
                    <a:pt x="40" y="0"/>
                    <a:pt x="37" y="0"/>
                  </a:cubicBezTo>
                  <a:cubicBezTo>
                    <a:pt x="31" y="0"/>
                    <a:pt x="27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7" y="0"/>
                    <a:pt x="12" y="0"/>
                    <a:pt x="10" y="0"/>
                  </a:cubicBezTo>
                  <a:cubicBezTo>
                    <a:pt x="1" y="0"/>
                    <a:pt x="0" y="3"/>
                    <a:pt x="0" y="9"/>
                  </a:cubicBezTo>
                  <a:cubicBezTo>
                    <a:pt x="0" y="12"/>
                    <a:pt x="0" y="30"/>
                    <a:pt x="0" y="49"/>
                  </a:cubicBezTo>
                  <a:cubicBezTo>
                    <a:pt x="0" y="68"/>
                    <a:pt x="0" y="87"/>
                    <a:pt x="0" y="89"/>
                  </a:cubicBezTo>
                  <a:cubicBezTo>
                    <a:pt x="0" y="95"/>
                    <a:pt x="1" y="99"/>
                    <a:pt x="10" y="99"/>
                  </a:cubicBezTo>
                  <a:cubicBezTo>
                    <a:pt x="12" y="99"/>
                    <a:pt x="17" y="99"/>
                    <a:pt x="25" y="99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7" y="99"/>
                    <a:pt x="31" y="99"/>
                    <a:pt x="37" y="99"/>
                  </a:cubicBezTo>
                  <a:cubicBezTo>
                    <a:pt x="40" y="99"/>
                    <a:pt x="45" y="99"/>
                    <a:pt x="52" y="99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4" y="99"/>
                    <a:pt x="61" y="99"/>
                    <a:pt x="70" y="99"/>
                  </a:cubicBezTo>
                  <a:cubicBezTo>
                    <a:pt x="79" y="99"/>
                    <a:pt x="86" y="99"/>
                    <a:pt x="88" y="99"/>
                  </a:cubicBezTo>
                  <a:cubicBezTo>
                    <a:pt x="88" y="99"/>
                    <a:pt x="88" y="99"/>
                    <a:pt x="88" y="99"/>
                  </a:cubicBezTo>
                  <a:cubicBezTo>
                    <a:pt x="96" y="99"/>
                    <a:pt x="101" y="99"/>
                    <a:pt x="103" y="99"/>
                  </a:cubicBezTo>
                  <a:cubicBezTo>
                    <a:pt x="109" y="99"/>
                    <a:pt x="114" y="99"/>
                    <a:pt x="115" y="99"/>
                  </a:cubicBezTo>
                  <a:cubicBezTo>
                    <a:pt x="115" y="99"/>
                    <a:pt x="115" y="99"/>
                    <a:pt x="115" y="99"/>
                  </a:cubicBezTo>
                  <a:cubicBezTo>
                    <a:pt x="123" y="99"/>
                    <a:pt x="129" y="99"/>
                    <a:pt x="131" y="99"/>
                  </a:cubicBezTo>
                  <a:cubicBezTo>
                    <a:pt x="140" y="99"/>
                    <a:pt x="141" y="95"/>
                    <a:pt x="141" y="89"/>
                  </a:cubicBezTo>
                  <a:cubicBezTo>
                    <a:pt x="141" y="87"/>
                    <a:pt x="141" y="80"/>
                    <a:pt x="141" y="69"/>
                  </a:cubicBezTo>
                  <a:cubicBezTo>
                    <a:pt x="142" y="69"/>
                    <a:pt x="143" y="69"/>
                    <a:pt x="144" y="69"/>
                  </a:cubicBezTo>
                  <a:cubicBezTo>
                    <a:pt x="144" y="69"/>
                    <a:pt x="145" y="70"/>
                    <a:pt x="145" y="70"/>
                  </a:cubicBezTo>
                  <a:cubicBezTo>
                    <a:pt x="146" y="70"/>
                    <a:pt x="146" y="69"/>
                    <a:pt x="146" y="69"/>
                  </a:cubicBezTo>
                  <a:cubicBezTo>
                    <a:pt x="152" y="69"/>
                    <a:pt x="152" y="68"/>
                    <a:pt x="152" y="66"/>
                  </a:cubicBezTo>
                  <a:cubicBezTo>
                    <a:pt x="152" y="65"/>
                    <a:pt x="152" y="57"/>
                    <a:pt x="152" y="49"/>
                  </a:cubicBezTo>
                  <a:cubicBezTo>
                    <a:pt x="152" y="41"/>
                    <a:pt x="152" y="34"/>
                    <a:pt x="152" y="33"/>
                  </a:cubicBezTo>
                  <a:close/>
                  <a:moveTo>
                    <a:pt x="130" y="86"/>
                  </a:moveTo>
                  <a:cubicBezTo>
                    <a:pt x="11" y="86"/>
                    <a:pt x="11" y="86"/>
                    <a:pt x="11" y="86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30" y="12"/>
                    <a:pt x="130" y="12"/>
                    <a:pt x="130" y="12"/>
                  </a:cubicBezTo>
                  <a:lnTo>
                    <a:pt x="130" y="86"/>
                  </a:lnTo>
                  <a:close/>
                </a:path>
              </a:pathLst>
            </a:custGeom>
            <a:solidFill>
              <a:srgbClr val="51B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56" name="Freeform 138"/>
            <p:cNvSpPr>
              <a:spLocks noChangeArrowheads="1"/>
            </p:cNvSpPr>
            <p:nvPr/>
          </p:nvSpPr>
          <p:spPr bwMode="auto">
            <a:xfrm>
              <a:off x="6229350" y="4397375"/>
              <a:ext cx="141287" cy="282575"/>
            </a:xfrm>
            <a:custGeom>
              <a:avLst/>
              <a:gdLst>
                <a:gd name="T0" fmla="*/ 141287 w 32"/>
                <a:gd name="T1" fmla="*/ 48568 h 64"/>
                <a:gd name="T2" fmla="*/ 101550 w 32"/>
                <a:gd name="T3" fmla="*/ 0 h 64"/>
                <a:gd name="T4" fmla="*/ 70644 w 32"/>
                <a:gd name="T5" fmla="*/ 0 h 64"/>
                <a:gd name="T6" fmla="*/ 39737 w 32"/>
                <a:gd name="T7" fmla="*/ 0 h 64"/>
                <a:gd name="T8" fmla="*/ 0 w 32"/>
                <a:gd name="T9" fmla="*/ 48568 h 64"/>
                <a:gd name="T10" fmla="*/ 0 w 32"/>
                <a:gd name="T11" fmla="*/ 141288 h 64"/>
                <a:gd name="T12" fmla="*/ 0 w 32"/>
                <a:gd name="T13" fmla="*/ 234007 h 64"/>
                <a:gd name="T14" fmla="*/ 39737 w 32"/>
                <a:gd name="T15" fmla="*/ 282575 h 64"/>
                <a:gd name="T16" fmla="*/ 70644 w 32"/>
                <a:gd name="T17" fmla="*/ 282575 h 64"/>
                <a:gd name="T18" fmla="*/ 101550 w 32"/>
                <a:gd name="T19" fmla="*/ 282575 h 64"/>
                <a:gd name="T20" fmla="*/ 141287 w 32"/>
                <a:gd name="T21" fmla="*/ 234007 h 64"/>
                <a:gd name="T22" fmla="*/ 141287 w 32"/>
                <a:gd name="T23" fmla="*/ 141288 h 64"/>
                <a:gd name="T24" fmla="*/ 141287 w 32"/>
                <a:gd name="T25" fmla="*/ 48568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4">
                  <a:moveTo>
                    <a:pt x="32" y="11"/>
                  </a:moveTo>
                  <a:cubicBezTo>
                    <a:pt x="32" y="4"/>
                    <a:pt x="31" y="0"/>
                    <a:pt x="23" y="0"/>
                  </a:cubicBezTo>
                  <a:cubicBezTo>
                    <a:pt x="22" y="0"/>
                    <a:pt x="19" y="0"/>
                    <a:pt x="16" y="0"/>
                  </a:cubicBezTo>
                  <a:cubicBezTo>
                    <a:pt x="12" y="0"/>
                    <a:pt x="10" y="0"/>
                    <a:pt x="9" y="0"/>
                  </a:cubicBezTo>
                  <a:cubicBezTo>
                    <a:pt x="1" y="0"/>
                    <a:pt x="0" y="4"/>
                    <a:pt x="0" y="11"/>
                  </a:cubicBezTo>
                  <a:cubicBezTo>
                    <a:pt x="0" y="13"/>
                    <a:pt x="0" y="21"/>
                    <a:pt x="0" y="32"/>
                  </a:cubicBezTo>
                  <a:cubicBezTo>
                    <a:pt x="0" y="43"/>
                    <a:pt x="0" y="52"/>
                    <a:pt x="0" y="53"/>
                  </a:cubicBezTo>
                  <a:cubicBezTo>
                    <a:pt x="0" y="60"/>
                    <a:pt x="1" y="64"/>
                    <a:pt x="9" y="64"/>
                  </a:cubicBezTo>
                  <a:cubicBezTo>
                    <a:pt x="10" y="64"/>
                    <a:pt x="12" y="64"/>
                    <a:pt x="16" y="64"/>
                  </a:cubicBezTo>
                  <a:cubicBezTo>
                    <a:pt x="19" y="64"/>
                    <a:pt x="22" y="64"/>
                    <a:pt x="23" y="64"/>
                  </a:cubicBezTo>
                  <a:cubicBezTo>
                    <a:pt x="31" y="64"/>
                    <a:pt x="32" y="60"/>
                    <a:pt x="32" y="53"/>
                  </a:cubicBezTo>
                  <a:cubicBezTo>
                    <a:pt x="32" y="52"/>
                    <a:pt x="32" y="43"/>
                    <a:pt x="32" y="32"/>
                  </a:cubicBezTo>
                  <a:cubicBezTo>
                    <a:pt x="32" y="21"/>
                    <a:pt x="32" y="13"/>
                    <a:pt x="32" y="11"/>
                  </a:cubicBezTo>
                  <a:close/>
                </a:path>
              </a:pathLst>
            </a:custGeom>
            <a:solidFill>
              <a:srgbClr val="EE7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57" name="Freeform 139"/>
            <p:cNvSpPr>
              <a:spLocks noChangeArrowheads="1"/>
            </p:cNvSpPr>
            <p:nvPr/>
          </p:nvSpPr>
          <p:spPr bwMode="auto">
            <a:xfrm>
              <a:off x="6392862" y="4397375"/>
              <a:ext cx="141287" cy="282575"/>
            </a:xfrm>
            <a:custGeom>
              <a:avLst/>
              <a:gdLst>
                <a:gd name="T0" fmla="*/ 141287 w 32"/>
                <a:gd name="T1" fmla="*/ 48568 h 64"/>
                <a:gd name="T2" fmla="*/ 101550 w 32"/>
                <a:gd name="T3" fmla="*/ 0 h 64"/>
                <a:gd name="T4" fmla="*/ 70644 w 32"/>
                <a:gd name="T5" fmla="*/ 0 h 64"/>
                <a:gd name="T6" fmla="*/ 39737 w 32"/>
                <a:gd name="T7" fmla="*/ 0 h 64"/>
                <a:gd name="T8" fmla="*/ 0 w 32"/>
                <a:gd name="T9" fmla="*/ 48568 h 64"/>
                <a:gd name="T10" fmla="*/ 0 w 32"/>
                <a:gd name="T11" fmla="*/ 141288 h 64"/>
                <a:gd name="T12" fmla="*/ 0 w 32"/>
                <a:gd name="T13" fmla="*/ 234007 h 64"/>
                <a:gd name="T14" fmla="*/ 39737 w 32"/>
                <a:gd name="T15" fmla="*/ 282575 h 64"/>
                <a:gd name="T16" fmla="*/ 70644 w 32"/>
                <a:gd name="T17" fmla="*/ 282575 h 64"/>
                <a:gd name="T18" fmla="*/ 101550 w 32"/>
                <a:gd name="T19" fmla="*/ 282575 h 64"/>
                <a:gd name="T20" fmla="*/ 141287 w 32"/>
                <a:gd name="T21" fmla="*/ 234007 h 64"/>
                <a:gd name="T22" fmla="*/ 141287 w 32"/>
                <a:gd name="T23" fmla="*/ 141288 h 64"/>
                <a:gd name="T24" fmla="*/ 141287 w 32"/>
                <a:gd name="T25" fmla="*/ 48568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4">
                  <a:moveTo>
                    <a:pt x="32" y="11"/>
                  </a:moveTo>
                  <a:cubicBezTo>
                    <a:pt x="32" y="4"/>
                    <a:pt x="31" y="0"/>
                    <a:pt x="23" y="0"/>
                  </a:cubicBezTo>
                  <a:cubicBezTo>
                    <a:pt x="22" y="0"/>
                    <a:pt x="20" y="0"/>
                    <a:pt x="16" y="0"/>
                  </a:cubicBezTo>
                  <a:cubicBezTo>
                    <a:pt x="13" y="0"/>
                    <a:pt x="10" y="0"/>
                    <a:pt x="9" y="0"/>
                  </a:cubicBezTo>
                  <a:cubicBezTo>
                    <a:pt x="1" y="0"/>
                    <a:pt x="0" y="4"/>
                    <a:pt x="0" y="11"/>
                  </a:cubicBezTo>
                  <a:cubicBezTo>
                    <a:pt x="0" y="13"/>
                    <a:pt x="0" y="21"/>
                    <a:pt x="0" y="32"/>
                  </a:cubicBezTo>
                  <a:cubicBezTo>
                    <a:pt x="0" y="43"/>
                    <a:pt x="0" y="52"/>
                    <a:pt x="0" y="53"/>
                  </a:cubicBezTo>
                  <a:cubicBezTo>
                    <a:pt x="0" y="60"/>
                    <a:pt x="1" y="64"/>
                    <a:pt x="9" y="64"/>
                  </a:cubicBezTo>
                  <a:cubicBezTo>
                    <a:pt x="10" y="64"/>
                    <a:pt x="13" y="64"/>
                    <a:pt x="16" y="64"/>
                  </a:cubicBezTo>
                  <a:cubicBezTo>
                    <a:pt x="20" y="64"/>
                    <a:pt x="22" y="64"/>
                    <a:pt x="23" y="64"/>
                  </a:cubicBezTo>
                  <a:cubicBezTo>
                    <a:pt x="31" y="64"/>
                    <a:pt x="32" y="60"/>
                    <a:pt x="32" y="53"/>
                  </a:cubicBezTo>
                  <a:cubicBezTo>
                    <a:pt x="32" y="52"/>
                    <a:pt x="32" y="43"/>
                    <a:pt x="32" y="32"/>
                  </a:cubicBezTo>
                  <a:cubicBezTo>
                    <a:pt x="32" y="21"/>
                    <a:pt x="32" y="13"/>
                    <a:pt x="32" y="11"/>
                  </a:cubicBezTo>
                  <a:close/>
                </a:path>
              </a:pathLst>
            </a:custGeom>
            <a:solidFill>
              <a:srgbClr val="EE7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58" name="Freeform 140"/>
            <p:cNvSpPr>
              <a:spLocks noChangeArrowheads="1"/>
            </p:cNvSpPr>
            <p:nvPr/>
          </p:nvSpPr>
          <p:spPr bwMode="auto">
            <a:xfrm>
              <a:off x="6559550" y="4397375"/>
              <a:ext cx="141287" cy="282575"/>
            </a:xfrm>
            <a:custGeom>
              <a:avLst/>
              <a:gdLst>
                <a:gd name="T0" fmla="*/ 141287 w 32"/>
                <a:gd name="T1" fmla="*/ 48568 h 64"/>
                <a:gd name="T2" fmla="*/ 101550 w 32"/>
                <a:gd name="T3" fmla="*/ 0 h 64"/>
                <a:gd name="T4" fmla="*/ 70644 w 32"/>
                <a:gd name="T5" fmla="*/ 0 h 64"/>
                <a:gd name="T6" fmla="*/ 39737 w 32"/>
                <a:gd name="T7" fmla="*/ 0 h 64"/>
                <a:gd name="T8" fmla="*/ 0 w 32"/>
                <a:gd name="T9" fmla="*/ 48568 h 64"/>
                <a:gd name="T10" fmla="*/ 0 w 32"/>
                <a:gd name="T11" fmla="*/ 141288 h 64"/>
                <a:gd name="T12" fmla="*/ 0 w 32"/>
                <a:gd name="T13" fmla="*/ 234007 h 64"/>
                <a:gd name="T14" fmla="*/ 39737 w 32"/>
                <a:gd name="T15" fmla="*/ 282575 h 64"/>
                <a:gd name="T16" fmla="*/ 70644 w 32"/>
                <a:gd name="T17" fmla="*/ 282575 h 64"/>
                <a:gd name="T18" fmla="*/ 101550 w 32"/>
                <a:gd name="T19" fmla="*/ 282575 h 64"/>
                <a:gd name="T20" fmla="*/ 141287 w 32"/>
                <a:gd name="T21" fmla="*/ 234007 h 64"/>
                <a:gd name="T22" fmla="*/ 141287 w 32"/>
                <a:gd name="T23" fmla="*/ 141288 h 64"/>
                <a:gd name="T24" fmla="*/ 141287 w 32"/>
                <a:gd name="T25" fmla="*/ 48568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64">
                  <a:moveTo>
                    <a:pt x="32" y="11"/>
                  </a:moveTo>
                  <a:cubicBezTo>
                    <a:pt x="32" y="4"/>
                    <a:pt x="31" y="0"/>
                    <a:pt x="23" y="0"/>
                  </a:cubicBezTo>
                  <a:cubicBezTo>
                    <a:pt x="22" y="0"/>
                    <a:pt x="19" y="0"/>
                    <a:pt x="16" y="0"/>
                  </a:cubicBezTo>
                  <a:cubicBezTo>
                    <a:pt x="12" y="0"/>
                    <a:pt x="10" y="0"/>
                    <a:pt x="9" y="0"/>
                  </a:cubicBezTo>
                  <a:cubicBezTo>
                    <a:pt x="1" y="0"/>
                    <a:pt x="0" y="4"/>
                    <a:pt x="0" y="11"/>
                  </a:cubicBezTo>
                  <a:cubicBezTo>
                    <a:pt x="0" y="13"/>
                    <a:pt x="0" y="21"/>
                    <a:pt x="0" y="32"/>
                  </a:cubicBezTo>
                  <a:cubicBezTo>
                    <a:pt x="0" y="43"/>
                    <a:pt x="0" y="52"/>
                    <a:pt x="0" y="53"/>
                  </a:cubicBezTo>
                  <a:cubicBezTo>
                    <a:pt x="0" y="60"/>
                    <a:pt x="1" y="64"/>
                    <a:pt x="9" y="64"/>
                  </a:cubicBezTo>
                  <a:cubicBezTo>
                    <a:pt x="10" y="64"/>
                    <a:pt x="12" y="64"/>
                    <a:pt x="16" y="64"/>
                  </a:cubicBezTo>
                  <a:cubicBezTo>
                    <a:pt x="19" y="64"/>
                    <a:pt x="22" y="64"/>
                    <a:pt x="23" y="64"/>
                  </a:cubicBezTo>
                  <a:cubicBezTo>
                    <a:pt x="31" y="64"/>
                    <a:pt x="32" y="60"/>
                    <a:pt x="32" y="53"/>
                  </a:cubicBezTo>
                  <a:cubicBezTo>
                    <a:pt x="32" y="52"/>
                    <a:pt x="32" y="43"/>
                    <a:pt x="32" y="32"/>
                  </a:cubicBezTo>
                  <a:cubicBezTo>
                    <a:pt x="32" y="21"/>
                    <a:pt x="32" y="13"/>
                    <a:pt x="32" y="11"/>
                  </a:cubicBezTo>
                  <a:close/>
                </a:path>
              </a:pathLst>
            </a:custGeom>
            <a:solidFill>
              <a:srgbClr val="EE7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17" name="组合 2260"/>
          <p:cNvGrpSpPr/>
          <p:nvPr/>
        </p:nvGrpSpPr>
        <p:grpSpPr bwMode="auto">
          <a:xfrm>
            <a:off x="8736013" y="6038850"/>
            <a:ext cx="665162" cy="515938"/>
            <a:chOff x="8736012" y="6038850"/>
            <a:chExt cx="665162" cy="515937"/>
          </a:xfrm>
        </p:grpSpPr>
        <p:sp>
          <p:nvSpPr>
            <p:cNvPr id="8352" name="Rectangle 141"/>
            <p:cNvSpPr>
              <a:spLocks noChangeArrowheads="1"/>
            </p:cNvSpPr>
            <p:nvPr/>
          </p:nvSpPr>
          <p:spPr bwMode="auto">
            <a:xfrm>
              <a:off x="8753475" y="6065837"/>
              <a:ext cx="615950" cy="4587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353" name="Freeform 142"/>
            <p:cNvSpPr>
              <a:spLocks noEditPoints="1" noChangeArrowheads="1"/>
            </p:cNvSpPr>
            <p:nvPr/>
          </p:nvSpPr>
          <p:spPr bwMode="auto">
            <a:xfrm>
              <a:off x="8736012" y="6038850"/>
              <a:ext cx="665162" cy="515937"/>
            </a:xfrm>
            <a:custGeom>
              <a:avLst/>
              <a:gdLst>
                <a:gd name="T0" fmla="*/ 665162 w 151"/>
                <a:gd name="T1" fmla="*/ 35278 h 117"/>
                <a:gd name="T2" fmla="*/ 625517 w 151"/>
                <a:gd name="T3" fmla="*/ 0 h 117"/>
                <a:gd name="T4" fmla="*/ 440505 w 151"/>
                <a:gd name="T5" fmla="*/ 0 h 117"/>
                <a:gd name="T6" fmla="*/ 440505 w 151"/>
                <a:gd name="T7" fmla="*/ 0 h 117"/>
                <a:gd name="T8" fmla="*/ 224657 w 151"/>
                <a:gd name="T9" fmla="*/ 0 h 117"/>
                <a:gd name="T10" fmla="*/ 224657 w 151"/>
                <a:gd name="T11" fmla="*/ 0 h 117"/>
                <a:gd name="T12" fmla="*/ 39645 w 151"/>
                <a:gd name="T13" fmla="*/ 0 h 117"/>
                <a:gd name="T14" fmla="*/ 0 w 151"/>
                <a:gd name="T15" fmla="*/ 35278 h 117"/>
                <a:gd name="T16" fmla="*/ 0 w 151"/>
                <a:gd name="T17" fmla="*/ 467430 h 117"/>
                <a:gd name="T18" fmla="*/ 0 w 151"/>
                <a:gd name="T19" fmla="*/ 467430 h 117"/>
                <a:gd name="T20" fmla="*/ 13215 w 151"/>
                <a:gd name="T21" fmla="*/ 502708 h 117"/>
                <a:gd name="T22" fmla="*/ 35240 w 151"/>
                <a:gd name="T23" fmla="*/ 515937 h 117"/>
                <a:gd name="T24" fmla="*/ 634327 w 151"/>
                <a:gd name="T25" fmla="*/ 515937 h 117"/>
                <a:gd name="T26" fmla="*/ 656352 w 151"/>
                <a:gd name="T27" fmla="*/ 502708 h 117"/>
                <a:gd name="T28" fmla="*/ 665162 w 151"/>
                <a:gd name="T29" fmla="*/ 467430 h 117"/>
                <a:gd name="T30" fmla="*/ 665162 w 151"/>
                <a:gd name="T31" fmla="*/ 467430 h 117"/>
                <a:gd name="T32" fmla="*/ 665162 w 151"/>
                <a:gd name="T33" fmla="*/ 35278 h 117"/>
                <a:gd name="T34" fmla="*/ 140961 w 151"/>
                <a:gd name="T35" fmla="*/ 39687 h 117"/>
                <a:gd name="T36" fmla="*/ 193822 w 151"/>
                <a:gd name="T37" fmla="*/ 39687 h 117"/>
                <a:gd name="T38" fmla="*/ 193822 w 151"/>
                <a:gd name="T39" fmla="*/ 88194 h 117"/>
                <a:gd name="T40" fmla="*/ 140961 w 151"/>
                <a:gd name="T41" fmla="*/ 88194 h 117"/>
                <a:gd name="T42" fmla="*/ 140961 w 151"/>
                <a:gd name="T43" fmla="*/ 39687 h 117"/>
                <a:gd name="T44" fmla="*/ 57266 w 151"/>
                <a:gd name="T45" fmla="*/ 39687 h 117"/>
                <a:gd name="T46" fmla="*/ 110126 w 151"/>
                <a:gd name="T47" fmla="*/ 39687 h 117"/>
                <a:gd name="T48" fmla="*/ 110126 w 151"/>
                <a:gd name="T49" fmla="*/ 88194 h 117"/>
                <a:gd name="T50" fmla="*/ 57266 w 151"/>
                <a:gd name="T51" fmla="*/ 88194 h 117"/>
                <a:gd name="T52" fmla="*/ 57266 w 151"/>
                <a:gd name="T53" fmla="*/ 39687 h 117"/>
                <a:gd name="T54" fmla="*/ 612301 w 151"/>
                <a:gd name="T55" fmla="*/ 449791 h 117"/>
                <a:gd name="T56" fmla="*/ 52861 w 151"/>
                <a:gd name="T57" fmla="*/ 449791 h 117"/>
                <a:gd name="T58" fmla="*/ 52861 w 151"/>
                <a:gd name="T59" fmla="*/ 127882 h 117"/>
                <a:gd name="T60" fmla="*/ 612301 w 151"/>
                <a:gd name="T61" fmla="*/ 127882 h 117"/>
                <a:gd name="T62" fmla="*/ 612301 w 151"/>
                <a:gd name="T63" fmla="*/ 449791 h 117"/>
                <a:gd name="T64" fmla="*/ 616706 w 151"/>
                <a:gd name="T65" fmla="*/ 88194 h 117"/>
                <a:gd name="T66" fmla="*/ 488960 w 151"/>
                <a:gd name="T67" fmla="*/ 88194 h 117"/>
                <a:gd name="T68" fmla="*/ 488960 w 151"/>
                <a:gd name="T69" fmla="*/ 39687 h 117"/>
                <a:gd name="T70" fmla="*/ 616706 w 151"/>
                <a:gd name="T71" fmla="*/ 39687 h 117"/>
                <a:gd name="T72" fmla="*/ 616706 w 151"/>
                <a:gd name="T73" fmla="*/ 88194 h 1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51" h="117">
                  <a:moveTo>
                    <a:pt x="151" y="8"/>
                  </a:moveTo>
                  <a:cubicBezTo>
                    <a:pt x="151" y="0"/>
                    <a:pt x="142" y="0"/>
                    <a:pt x="14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0" y="0"/>
                    <a:pt x="0" y="8"/>
                  </a:cubicBezTo>
                  <a:cubicBezTo>
                    <a:pt x="0" y="12"/>
                    <a:pt x="0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8"/>
                    <a:pt x="0" y="112"/>
                    <a:pt x="3" y="114"/>
                  </a:cubicBezTo>
                  <a:cubicBezTo>
                    <a:pt x="4" y="116"/>
                    <a:pt x="5" y="117"/>
                    <a:pt x="8" y="117"/>
                  </a:cubicBezTo>
                  <a:cubicBezTo>
                    <a:pt x="8" y="117"/>
                    <a:pt x="143" y="117"/>
                    <a:pt x="144" y="117"/>
                  </a:cubicBezTo>
                  <a:cubicBezTo>
                    <a:pt x="146" y="117"/>
                    <a:pt x="147" y="116"/>
                    <a:pt x="149" y="114"/>
                  </a:cubicBezTo>
                  <a:cubicBezTo>
                    <a:pt x="151" y="112"/>
                    <a:pt x="151" y="108"/>
                    <a:pt x="151" y="106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1" y="106"/>
                    <a:pt x="151" y="12"/>
                    <a:pt x="151" y="8"/>
                  </a:cubicBezTo>
                  <a:close/>
                  <a:moveTo>
                    <a:pt x="32" y="9"/>
                  </a:moveTo>
                  <a:cubicBezTo>
                    <a:pt x="44" y="9"/>
                    <a:pt x="44" y="9"/>
                    <a:pt x="44" y="9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32" y="20"/>
                    <a:pt x="32" y="20"/>
                    <a:pt x="32" y="20"/>
                  </a:cubicBezTo>
                  <a:lnTo>
                    <a:pt x="32" y="9"/>
                  </a:lnTo>
                  <a:close/>
                  <a:moveTo>
                    <a:pt x="13" y="9"/>
                  </a:moveTo>
                  <a:cubicBezTo>
                    <a:pt x="25" y="9"/>
                    <a:pt x="25" y="9"/>
                    <a:pt x="25" y="9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13" y="20"/>
                    <a:pt x="13" y="20"/>
                    <a:pt x="13" y="20"/>
                  </a:cubicBezTo>
                  <a:lnTo>
                    <a:pt x="13" y="9"/>
                  </a:lnTo>
                  <a:close/>
                  <a:moveTo>
                    <a:pt x="139" y="102"/>
                  </a:moveTo>
                  <a:cubicBezTo>
                    <a:pt x="12" y="102"/>
                    <a:pt x="12" y="102"/>
                    <a:pt x="12" y="102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39" y="29"/>
                    <a:pt x="139" y="29"/>
                    <a:pt x="139" y="29"/>
                  </a:cubicBezTo>
                  <a:lnTo>
                    <a:pt x="139" y="102"/>
                  </a:lnTo>
                  <a:close/>
                  <a:moveTo>
                    <a:pt x="140" y="20"/>
                  </a:moveTo>
                  <a:cubicBezTo>
                    <a:pt x="111" y="20"/>
                    <a:pt x="111" y="20"/>
                    <a:pt x="111" y="20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40" y="9"/>
                    <a:pt x="140" y="9"/>
                    <a:pt x="140" y="9"/>
                  </a:cubicBezTo>
                  <a:lnTo>
                    <a:pt x="140" y="20"/>
                  </a:lnTo>
                  <a:close/>
                </a:path>
              </a:pathLst>
            </a:custGeom>
            <a:solidFill>
              <a:srgbClr val="56B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18" name="组合 2235"/>
          <p:cNvGrpSpPr/>
          <p:nvPr/>
        </p:nvGrpSpPr>
        <p:grpSpPr bwMode="auto">
          <a:xfrm>
            <a:off x="3556000" y="4216400"/>
            <a:ext cx="687388" cy="649288"/>
            <a:chOff x="3556000" y="4216400"/>
            <a:chExt cx="687387" cy="649287"/>
          </a:xfrm>
        </p:grpSpPr>
        <p:sp>
          <p:nvSpPr>
            <p:cNvPr id="8348" name="Freeform 143"/>
            <p:cNvSpPr>
              <a:spLocks noChangeArrowheads="1"/>
            </p:cNvSpPr>
            <p:nvPr/>
          </p:nvSpPr>
          <p:spPr bwMode="auto">
            <a:xfrm>
              <a:off x="3573462" y="4640262"/>
              <a:ext cx="652462" cy="215900"/>
            </a:xfrm>
            <a:custGeom>
              <a:avLst/>
              <a:gdLst>
                <a:gd name="T0" fmla="*/ 74612 w 411"/>
                <a:gd name="T1" fmla="*/ 4763 h 136"/>
                <a:gd name="T2" fmla="*/ 598487 w 411"/>
                <a:gd name="T3" fmla="*/ 0 h 136"/>
                <a:gd name="T4" fmla="*/ 647700 w 411"/>
                <a:gd name="T5" fmla="*/ 149225 h 136"/>
                <a:gd name="T6" fmla="*/ 652462 w 411"/>
                <a:gd name="T7" fmla="*/ 211138 h 136"/>
                <a:gd name="T8" fmla="*/ 9525 w 411"/>
                <a:gd name="T9" fmla="*/ 215900 h 136"/>
                <a:gd name="T10" fmla="*/ 0 w 411"/>
                <a:gd name="T11" fmla="*/ 163513 h 136"/>
                <a:gd name="T12" fmla="*/ 74612 w 411"/>
                <a:gd name="T13" fmla="*/ 4763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1" h="136">
                  <a:moveTo>
                    <a:pt x="47" y="3"/>
                  </a:moveTo>
                  <a:lnTo>
                    <a:pt x="377" y="0"/>
                  </a:lnTo>
                  <a:lnTo>
                    <a:pt x="408" y="94"/>
                  </a:lnTo>
                  <a:lnTo>
                    <a:pt x="411" y="133"/>
                  </a:lnTo>
                  <a:lnTo>
                    <a:pt x="6" y="136"/>
                  </a:lnTo>
                  <a:lnTo>
                    <a:pt x="0" y="103"/>
                  </a:lnTo>
                  <a:lnTo>
                    <a:pt x="47" y="3"/>
                  </a:lnTo>
                  <a:close/>
                </a:path>
              </a:pathLst>
            </a:custGeom>
            <a:solidFill>
              <a:srgbClr val="3152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49" name="Freeform 144"/>
            <p:cNvSpPr>
              <a:spLocks noEditPoints="1" noChangeArrowheads="1"/>
            </p:cNvSpPr>
            <p:nvPr/>
          </p:nvSpPr>
          <p:spPr bwMode="auto">
            <a:xfrm>
              <a:off x="3556000" y="4627562"/>
              <a:ext cx="687387" cy="238125"/>
            </a:xfrm>
            <a:custGeom>
              <a:avLst/>
              <a:gdLst>
                <a:gd name="T0" fmla="*/ 687387 w 156"/>
                <a:gd name="T1" fmla="*/ 171979 h 54"/>
                <a:gd name="T2" fmla="*/ 625698 w 156"/>
                <a:gd name="T3" fmla="*/ 17639 h 54"/>
                <a:gd name="T4" fmla="*/ 599260 w 156"/>
                <a:gd name="T5" fmla="*/ 4410 h 54"/>
                <a:gd name="T6" fmla="*/ 88127 w 156"/>
                <a:gd name="T7" fmla="*/ 4410 h 54"/>
                <a:gd name="T8" fmla="*/ 61689 w 156"/>
                <a:gd name="T9" fmla="*/ 17639 h 54"/>
                <a:gd name="T10" fmla="*/ 4406 w 156"/>
                <a:gd name="T11" fmla="*/ 171979 h 54"/>
                <a:gd name="T12" fmla="*/ 4406 w 156"/>
                <a:gd name="T13" fmla="*/ 185208 h 54"/>
                <a:gd name="T14" fmla="*/ 8813 w 156"/>
                <a:gd name="T15" fmla="*/ 220486 h 54"/>
                <a:gd name="T16" fmla="*/ 26438 w 156"/>
                <a:gd name="T17" fmla="*/ 238125 h 54"/>
                <a:gd name="T18" fmla="*/ 660949 w 156"/>
                <a:gd name="T19" fmla="*/ 238125 h 54"/>
                <a:gd name="T20" fmla="*/ 682981 w 156"/>
                <a:gd name="T21" fmla="*/ 220486 h 54"/>
                <a:gd name="T22" fmla="*/ 687387 w 156"/>
                <a:gd name="T23" fmla="*/ 185208 h 54"/>
                <a:gd name="T24" fmla="*/ 687387 w 156"/>
                <a:gd name="T25" fmla="*/ 171979 h 54"/>
                <a:gd name="T26" fmla="*/ 88127 w 156"/>
                <a:gd name="T27" fmla="*/ 30868 h 54"/>
                <a:gd name="T28" fmla="*/ 603667 w 156"/>
                <a:gd name="T29" fmla="*/ 30868 h 54"/>
                <a:gd name="T30" fmla="*/ 634511 w 156"/>
                <a:gd name="T31" fmla="*/ 119063 h 54"/>
                <a:gd name="T32" fmla="*/ 52876 w 156"/>
                <a:gd name="T33" fmla="*/ 119063 h 54"/>
                <a:gd name="T34" fmla="*/ 88127 w 156"/>
                <a:gd name="T35" fmla="*/ 30868 h 54"/>
                <a:gd name="T36" fmla="*/ 656543 w 156"/>
                <a:gd name="T37" fmla="*/ 211667 h 54"/>
                <a:gd name="T38" fmla="*/ 652136 w 156"/>
                <a:gd name="T39" fmla="*/ 216076 h 54"/>
                <a:gd name="T40" fmla="*/ 35251 w 156"/>
                <a:gd name="T41" fmla="*/ 216076 h 54"/>
                <a:gd name="T42" fmla="*/ 35251 w 156"/>
                <a:gd name="T43" fmla="*/ 216076 h 54"/>
                <a:gd name="T44" fmla="*/ 30844 w 156"/>
                <a:gd name="T45" fmla="*/ 194028 h 54"/>
                <a:gd name="T46" fmla="*/ 660949 w 156"/>
                <a:gd name="T47" fmla="*/ 194028 h 54"/>
                <a:gd name="T48" fmla="*/ 656543 w 156"/>
                <a:gd name="T49" fmla="*/ 211667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6" h="54">
                  <a:moveTo>
                    <a:pt x="156" y="39"/>
                  </a:moveTo>
                  <a:cubicBezTo>
                    <a:pt x="154" y="34"/>
                    <a:pt x="144" y="8"/>
                    <a:pt x="142" y="4"/>
                  </a:cubicBezTo>
                  <a:cubicBezTo>
                    <a:pt x="141" y="1"/>
                    <a:pt x="136" y="1"/>
                    <a:pt x="136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6" y="0"/>
                    <a:pt x="14" y="4"/>
                  </a:cubicBezTo>
                  <a:cubicBezTo>
                    <a:pt x="13" y="8"/>
                    <a:pt x="1" y="39"/>
                    <a:pt x="1" y="39"/>
                  </a:cubicBezTo>
                  <a:cubicBezTo>
                    <a:pt x="1" y="39"/>
                    <a:pt x="0" y="40"/>
                    <a:pt x="1" y="42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2" y="51"/>
                    <a:pt x="2" y="54"/>
                    <a:pt x="6" y="54"/>
                  </a:cubicBezTo>
                  <a:cubicBezTo>
                    <a:pt x="11" y="54"/>
                    <a:pt x="150" y="54"/>
                    <a:pt x="150" y="54"/>
                  </a:cubicBezTo>
                  <a:cubicBezTo>
                    <a:pt x="150" y="54"/>
                    <a:pt x="154" y="54"/>
                    <a:pt x="155" y="50"/>
                  </a:cubicBezTo>
                  <a:cubicBezTo>
                    <a:pt x="156" y="42"/>
                    <a:pt x="156" y="42"/>
                    <a:pt x="156" y="42"/>
                  </a:cubicBezTo>
                  <a:cubicBezTo>
                    <a:pt x="156" y="41"/>
                    <a:pt x="156" y="41"/>
                    <a:pt x="156" y="39"/>
                  </a:cubicBezTo>
                  <a:close/>
                  <a:moveTo>
                    <a:pt x="20" y="7"/>
                  </a:moveTo>
                  <a:cubicBezTo>
                    <a:pt x="137" y="7"/>
                    <a:pt x="137" y="7"/>
                    <a:pt x="137" y="7"/>
                  </a:cubicBezTo>
                  <a:cubicBezTo>
                    <a:pt x="144" y="27"/>
                    <a:pt x="144" y="27"/>
                    <a:pt x="144" y="27"/>
                  </a:cubicBezTo>
                  <a:cubicBezTo>
                    <a:pt x="12" y="27"/>
                    <a:pt x="12" y="27"/>
                    <a:pt x="12" y="27"/>
                  </a:cubicBezTo>
                  <a:lnTo>
                    <a:pt x="20" y="7"/>
                  </a:lnTo>
                  <a:close/>
                  <a:moveTo>
                    <a:pt x="149" y="48"/>
                  </a:moveTo>
                  <a:cubicBezTo>
                    <a:pt x="148" y="49"/>
                    <a:pt x="148" y="49"/>
                    <a:pt x="148" y="49"/>
                  </a:cubicBezTo>
                  <a:cubicBezTo>
                    <a:pt x="148" y="49"/>
                    <a:pt x="13" y="4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27" y="44"/>
                    <a:pt x="134" y="44"/>
                    <a:pt x="150" y="44"/>
                  </a:cubicBezTo>
                  <a:lnTo>
                    <a:pt x="149" y="48"/>
                  </a:lnTo>
                  <a:close/>
                </a:path>
              </a:pathLst>
            </a:custGeom>
            <a:solidFill>
              <a:srgbClr val="59B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50" name="Rectangle 145"/>
            <p:cNvSpPr>
              <a:spLocks noChangeArrowheads="1"/>
            </p:cNvSpPr>
            <p:nvPr/>
          </p:nvSpPr>
          <p:spPr bwMode="auto">
            <a:xfrm>
              <a:off x="3630612" y="4248150"/>
              <a:ext cx="523875" cy="3397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351" name="Freeform 146"/>
            <p:cNvSpPr>
              <a:spLocks noEditPoints="1" noChangeArrowheads="1"/>
            </p:cNvSpPr>
            <p:nvPr/>
          </p:nvSpPr>
          <p:spPr bwMode="auto">
            <a:xfrm>
              <a:off x="3613150" y="4216400"/>
              <a:ext cx="576262" cy="414337"/>
            </a:xfrm>
            <a:custGeom>
              <a:avLst/>
              <a:gdLst>
                <a:gd name="T0" fmla="*/ 0 w 131"/>
                <a:gd name="T1" fmla="*/ 374666 h 94"/>
                <a:gd name="T2" fmla="*/ 39591 w 131"/>
                <a:gd name="T3" fmla="*/ 414337 h 94"/>
                <a:gd name="T4" fmla="*/ 532273 w 131"/>
                <a:gd name="T5" fmla="*/ 414337 h 94"/>
                <a:gd name="T6" fmla="*/ 576262 w 131"/>
                <a:gd name="T7" fmla="*/ 374666 h 94"/>
                <a:gd name="T8" fmla="*/ 576262 w 131"/>
                <a:gd name="T9" fmla="*/ 207169 h 94"/>
                <a:gd name="T10" fmla="*/ 576262 w 131"/>
                <a:gd name="T11" fmla="*/ 39671 h 94"/>
                <a:gd name="T12" fmla="*/ 532273 w 131"/>
                <a:gd name="T13" fmla="*/ 0 h 94"/>
                <a:gd name="T14" fmla="*/ 470687 w 131"/>
                <a:gd name="T15" fmla="*/ 0 h 94"/>
                <a:gd name="T16" fmla="*/ 470687 w 131"/>
                <a:gd name="T17" fmla="*/ 0 h 94"/>
                <a:gd name="T18" fmla="*/ 422299 w 131"/>
                <a:gd name="T19" fmla="*/ 0 h 94"/>
                <a:gd name="T20" fmla="*/ 360714 w 131"/>
                <a:gd name="T21" fmla="*/ 0 h 94"/>
                <a:gd name="T22" fmla="*/ 360714 w 131"/>
                <a:gd name="T23" fmla="*/ 0 h 94"/>
                <a:gd name="T24" fmla="*/ 285932 w 131"/>
                <a:gd name="T25" fmla="*/ 0 h 94"/>
                <a:gd name="T26" fmla="*/ 211149 w 131"/>
                <a:gd name="T27" fmla="*/ 0 h 94"/>
                <a:gd name="T28" fmla="*/ 211149 w 131"/>
                <a:gd name="T29" fmla="*/ 0 h 94"/>
                <a:gd name="T30" fmla="*/ 153963 w 131"/>
                <a:gd name="T31" fmla="*/ 0 h 94"/>
                <a:gd name="T32" fmla="*/ 105575 w 131"/>
                <a:gd name="T33" fmla="*/ 0 h 94"/>
                <a:gd name="T34" fmla="*/ 105575 w 131"/>
                <a:gd name="T35" fmla="*/ 0 h 94"/>
                <a:gd name="T36" fmla="*/ 39591 w 131"/>
                <a:gd name="T37" fmla="*/ 0 h 94"/>
                <a:gd name="T38" fmla="*/ 0 w 131"/>
                <a:gd name="T39" fmla="*/ 39671 h 94"/>
                <a:gd name="T40" fmla="*/ 0 w 131"/>
                <a:gd name="T41" fmla="*/ 207169 h 94"/>
                <a:gd name="T42" fmla="*/ 0 w 131"/>
                <a:gd name="T43" fmla="*/ 374666 h 94"/>
                <a:gd name="T44" fmla="*/ 43989 w 131"/>
                <a:gd name="T45" fmla="*/ 66118 h 94"/>
                <a:gd name="T46" fmla="*/ 61585 w 131"/>
                <a:gd name="T47" fmla="*/ 48486 h 94"/>
                <a:gd name="T48" fmla="*/ 510278 w 131"/>
                <a:gd name="T49" fmla="*/ 48486 h 94"/>
                <a:gd name="T50" fmla="*/ 527874 w 131"/>
                <a:gd name="T51" fmla="*/ 61710 h 94"/>
                <a:gd name="T52" fmla="*/ 527874 w 131"/>
                <a:gd name="T53" fmla="*/ 330588 h 94"/>
                <a:gd name="T54" fmla="*/ 505879 w 131"/>
                <a:gd name="T55" fmla="*/ 352627 h 94"/>
                <a:gd name="T56" fmla="*/ 61585 w 131"/>
                <a:gd name="T57" fmla="*/ 352627 h 94"/>
                <a:gd name="T58" fmla="*/ 43989 w 131"/>
                <a:gd name="T59" fmla="*/ 330588 h 94"/>
                <a:gd name="T60" fmla="*/ 43989 w 131"/>
                <a:gd name="T61" fmla="*/ 66118 h 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31" h="94">
                  <a:moveTo>
                    <a:pt x="0" y="85"/>
                  </a:moveTo>
                  <a:cubicBezTo>
                    <a:pt x="0" y="91"/>
                    <a:pt x="1" y="94"/>
                    <a:pt x="9" y="94"/>
                  </a:cubicBezTo>
                  <a:cubicBezTo>
                    <a:pt x="11" y="94"/>
                    <a:pt x="120" y="94"/>
                    <a:pt x="121" y="94"/>
                  </a:cubicBezTo>
                  <a:cubicBezTo>
                    <a:pt x="130" y="94"/>
                    <a:pt x="131" y="91"/>
                    <a:pt x="131" y="85"/>
                  </a:cubicBezTo>
                  <a:cubicBezTo>
                    <a:pt x="131" y="83"/>
                    <a:pt x="131" y="65"/>
                    <a:pt x="131" y="47"/>
                  </a:cubicBezTo>
                  <a:cubicBezTo>
                    <a:pt x="131" y="29"/>
                    <a:pt x="131" y="11"/>
                    <a:pt x="131" y="9"/>
                  </a:cubicBezTo>
                  <a:cubicBezTo>
                    <a:pt x="131" y="3"/>
                    <a:pt x="130" y="0"/>
                    <a:pt x="121" y="0"/>
                  </a:cubicBezTo>
                  <a:cubicBezTo>
                    <a:pt x="120" y="0"/>
                    <a:pt x="114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5" y="0"/>
                    <a:pt x="101" y="0"/>
                    <a:pt x="96" y="0"/>
                  </a:cubicBezTo>
                  <a:cubicBezTo>
                    <a:pt x="94" y="0"/>
                    <a:pt x="89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0" y="0"/>
                    <a:pt x="74" y="0"/>
                    <a:pt x="65" y="0"/>
                  </a:cubicBezTo>
                  <a:cubicBezTo>
                    <a:pt x="57" y="0"/>
                    <a:pt x="51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2" y="0"/>
                    <a:pt x="37" y="0"/>
                    <a:pt x="35" y="0"/>
                  </a:cubicBezTo>
                  <a:cubicBezTo>
                    <a:pt x="29" y="0"/>
                    <a:pt x="25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6" y="0"/>
                    <a:pt x="11" y="0"/>
                    <a:pt x="9" y="0"/>
                  </a:cubicBezTo>
                  <a:cubicBezTo>
                    <a:pt x="1" y="0"/>
                    <a:pt x="0" y="3"/>
                    <a:pt x="0" y="9"/>
                  </a:cubicBezTo>
                  <a:cubicBezTo>
                    <a:pt x="0" y="11"/>
                    <a:pt x="0" y="29"/>
                    <a:pt x="0" y="47"/>
                  </a:cubicBezTo>
                  <a:cubicBezTo>
                    <a:pt x="0" y="65"/>
                    <a:pt x="0" y="83"/>
                    <a:pt x="0" y="85"/>
                  </a:cubicBezTo>
                  <a:close/>
                  <a:moveTo>
                    <a:pt x="10" y="15"/>
                  </a:moveTo>
                  <a:cubicBezTo>
                    <a:pt x="10" y="11"/>
                    <a:pt x="14" y="11"/>
                    <a:pt x="14" y="11"/>
                  </a:cubicBezTo>
                  <a:cubicBezTo>
                    <a:pt x="116" y="11"/>
                    <a:pt x="116" y="11"/>
                    <a:pt x="116" y="11"/>
                  </a:cubicBezTo>
                  <a:cubicBezTo>
                    <a:pt x="116" y="11"/>
                    <a:pt x="120" y="10"/>
                    <a:pt x="120" y="14"/>
                  </a:cubicBezTo>
                  <a:cubicBezTo>
                    <a:pt x="120" y="18"/>
                    <a:pt x="120" y="71"/>
                    <a:pt x="120" y="75"/>
                  </a:cubicBezTo>
                  <a:cubicBezTo>
                    <a:pt x="120" y="80"/>
                    <a:pt x="115" y="80"/>
                    <a:pt x="115" y="80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80"/>
                    <a:pt x="10" y="80"/>
                    <a:pt x="10" y="75"/>
                  </a:cubicBezTo>
                  <a:cubicBezTo>
                    <a:pt x="10" y="71"/>
                    <a:pt x="10" y="18"/>
                    <a:pt x="10" y="15"/>
                  </a:cubicBezTo>
                  <a:close/>
                </a:path>
              </a:pathLst>
            </a:custGeom>
            <a:solidFill>
              <a:srgbClr val="59B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19" name="组合 2241"/>
          <p:cNvGrpSpPr/>
          <p:nvPr/>
        </p:nvGrpSpPr>
        <p:grpSpPr bwMode="auto">
          <a:xfrm>
            <a:off x="8740775" y="4229100"/>
            <a:ext cx="642938" cy="619125"/>
            <a:chOff x="8740775" y="4229100"/>
            <a:chExt cx="642937" cy="619125"/>
          </a:xfrm>
        </p:grpSpPr>
        <p:sp>
          <p:nvSpPr>
            <p:cNvPr id="8344" name="Freeform 147"/>
            <p:cNvSpPr>
              <a:spLocks noChangeArrowheads="1"/>
            </p:cNvSpPr>
            <p:nvPr/>
          </p:nvSpPr>
          <p:spPr bwMode="auto">
            <a:xfrm>
              <a:off x="9031287" y="4229100"/>
              <a:ext cx="198437" cy="309562"/>
            </a:xfrm>
            <a:custGeom>
              <a:avLst/>
              <a:gdLst>
                <a:gd name="T0" fmla="*/ 167569 w 45"/>
                <a:gd name="T1" fmla="*/ 8845 h 70"/>
                <a:gd name="T2" fmla="*/ 167569 w 45"/>
                <a:gd name="T3" fmla="*/ 8845 h 70"/>
                <a:gd name="T4" fmla="*/ 163159 w 45"/>
                <a:gd name="T5" fmla="*/ 8845 h 70"/>
                <a:gd name="T6" fmla="*/ 132291 w 45"/>
                <a:gd name="T7" fmla="*/ 13267 h 70"/>
                <a:gd name="T8" fmla="*/ 110243 w 45"/>
                <a:gd name="T9" fmla="*/ 57490 h 70"/>
                <a:gd name="T10" fmla="*/ 13229 w 45"/>
                <a:gd name="T11" fmla="*/ 247650 h 70"/>
                <a:gd name="T12" fmla="*/ 4410 w 45"/>
                <a:gd name="T13" fmla="*/ 265339 h 70"/>
                <a:gd name="T14" fmla="*/ 17639 w 45"/>
                <a:gd name="T15" fmla="*/ 291873 h 70"/>
                <a:gd name="T16" fmla="*/ 17639 w 45"/>
                <a:gd name="T17" fmla="*/ 291873 h 70"/>
                <a:gd name="T18" fmla="*/ 35278 w 45"/>
                <a:gd name="T19" fmla="*/ 305140 h 70"/>
                <a:gd name="T20" fmla="*/ 66146 w 45"/>
                <a:gd name="T21" fmla="*/ 296295 h 70"/>
                <a:gd name="T22" fmla="*/ 74965 w 45"/>
                <a:gd name="T23" fmla="*/ 278606 h 70"/>
                <a:gd name="T24" fmla="*/ 171979 w 45"/>
                <a:gd name="T25" fmla="*/ 88446 h 70"/>
                <a:gd name="T26" fmla="*/ 194027 w 45"/>
                <a:gd name="T27" fmla="*/ 44223 h 70"/>
                <a:gd name="T28" fmla="*/ 180798 w 45"/>
                <a:gd name="T29" fmla="*/ 17689 h 70"/>
                <a:gd name="T30" fmla="*/ 167569 w 45"/>
                <a:gd name="T31" fmla="*/ 8845 h 7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5" h="70">
                  <a:moveTo>
                    <a:pt x="38" y="2"/>
                  </a:moveTo>
                  <a:cubicBezTo>
                    <a:pt x="38" y="2"/>
                    <a:pt x="38" y="2"/>
                    <a:pt x="38" y="2"/>
                  </a:cubicBezTo>
                  <a:cubicBezTo>
                    <a:pt x="38" y="2"/>
                    <a:pt x="37" y="2"/>
                    <a:pt x="37" y="2"/>
                  </a:cubicBezTo>
                  <a:cubicBezTo>
                    <a:pt x="34" y="0"/>
                    <a:pt x="32" y="0"/>
                    <a:pt x="30" y="3"/>
                  </a:cubicBezTo>
                  <a:cubicBezTo>
                    <a:pt x="30" y="3"/>
                    <a:pt x="28" y="7"/>
                    <a:pt x="25" y="13"/>
                  </a:cubicBezTo>
                  <a:cubicBezTo>
                    <a:pt x="16" y="31"/>
                    <a:pt x="8" y="47"/>
                    <a:pt x="3" y="56"/>
                  </a:cubicBezTo>
                  <a:cubicBezTo>
                    <a:pt x="2" y="58"/>
                    <a:pt x="2" y="59"/>
                    <a:pt x="1" y="60"/>
                  </a:cubicBezTo>
                  <a:cubicBezTo>
                    <a:pt x="0" y="63"/>
                    <a:pt x="1" y="65"/>
                    <a:pt x="4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8" y="68"/>
                    <a:pt x="6" y="67"/>
                    <a:pt x="8" y="69"/>
                  </a:cubicBezTo>
                  <a:cubicBezTo>
                    <a:pt x="11" y="70"/>
                    <a:pt x="14" y="70"/>
                    <a:pt x="15" y="67"/>
                  </a:cubicBezTo>
                  <a:cubicBezTo>
                    <a:pt x="15" y="66"/>
                    <a:pt x="16" y="65"/>
                    <a:pt x="17" y="63"/>
                  </a:cubicBezTo>
                  <a:cubicBezTo>
                    <a:pt x="22" y="54"/>
                    <a:pt x="30" y="38"/>
                    <a:pt x="39" y="20"/>
                  </a:cubicBezTo>
                  <a:cubicBezTo>
                    <a:pt x="42" y="14"/>
                    <a:pt x="44" y="10"/>
                    <a:pt x="44" y="10"/>
                  </a:cubicBezTo>
                  <a:cubicBezTo>
                    <a:pt x="45" y="7"/>
                    <a:pt x="44" y="5"/>
                    <a:pt x="41" y="4"/>
                  </a:cubicBezTo>
                  <a:cubicBezTo>
                    <a:pt x="40" y="3"/>
                    <a:pt x="40" y="3"/>
                    <a:pt x="38" y="2"/>
                  </a:cubicBezTo>
                  <a:close/>
                </a:path>
              </a:pathLst>
            </a:custGeom>
            <a:solidFill>
              <a:srgbClr val="F2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45" name="Freeform 148"/>
            <p:cNvSpPr>
              <a:spLocks noEditPoints="1" noChangeArrowheads="1"/>
            </p:cNvSpPr>
            <p:nvPr/>
          </p:nvSpPr>
          <p:spPr bwMode="auto">
            <a:xfrm>
              <a:off x="8743950" y="4543425"/>
              <a:ext cx="635000" cy="260350"/>
            </a:xfrm>
            <a:custGeom>
              <a:avLst/>
              <a:gdLst>
                <a:gd name="T0" fmla="*/ 4410 w 144"/>
                <a:gd name="T1" fmla="*/ 13238 h 59"/>
                <a:gd name="T2" fmla="*/ 48507 w 144"/>
                <a:gd name="T3" fmla="*/ 260350 h 59"/>
                <a:gd name="T4" fmla="*/ 590903 w 144"/>
                <a:gd name="T5" fmla="*/ 260350 h 59"/>
                <a:gd name="T6" fmla="*/ 630590 w 144"/>
                <a:gd name="T7" fmla="*/ 13238 h 59"/>
                <a:gd name="T8" fmla="*/ 621771 w 144"/>
                <a:gd name="T9" fmla="*/ 0 h 59"/>
                <a:gd name="T10" fmla="*/ 17639 w 144"/>
                <a:gd name="T11" fmla="*/ 0 h 59"/>
                <a:gd name="T12" fmla="*/ 4410 w 144"/>
                <a:gd name="T13" fmla="*/ 13238 h 59"/>
                <a:gd name="T14" fmla="*/ 564444 w 144"/>
                <a:gd name="T15" fmla="*/ 110318 h 59"/>
                <a:gd name="T16" fmla="*/ 467431 w 144"/>
                <a:gd name="T17" fmla="*/ 110318 h 59"/>
                <a:gd name="T18" fmla="*/ 471840 w 144"/>
                <a:gd name="T19" fmla="*/ 52953 h 59"/>
                <a:gd name="T20" fmla="*/ 573264 w 144"/>
                <a:gd name="T21" fmla="*/ 52953 h 59"/>
                <a:gd name="T22" fmla="*/ 564444 w 144"/>
                <a:gd name="T23" fmla="*/ 110318 h 59"/>
                <a:gd name="T24" fmla="*/ 295451 w 144"/>
                <a:gd name="T25" fmla="*/ 154445 h 59"/>
                <a:gd name="T26" fmla="*/ 295451 w 144"/>
                <a:gd name="T27" fmla="*/ 207397 h 59"/>
                <a:gd name="T28" fmla="*/ 220486 w 144"/>
                <a:gd name="T29" fmla="*/ 207397 h 59"/>
                <a:gd name="T30" fmla="*/ 216076 w 144"/>
                <a:gd name="T31" fmla="*/ 154445 h 59"/>
                <a:gd name="T32" fmla="*/ 295451 w 144"/>
                <a:gd name="T33" fmla="*/ 154445 h 59"/>
                <a:gd name="T34" fmla="*/ 211667 w 144"/>
                <a:gd name="T35" fmla="*/ 110318 h 59"/>
                <a:gd name="T36" fmla="*/ 207257 w 144"/>
                <a:gd name="T37" fmla="*/ 52953 h 59"/>
                <a:gd name="T38" fmla="*/ 295451 w 144"/>
                <a:gd name="T39" fmla="*/ 52953 h 59"/>
                <a:gd name="T40" fmla="*/ 295451 w 144"/>
                <a:gd name="T41" fmla="*/ 110318 h 59"/>
                <a:gd name="T42" fmla="*/ 211667 w 144"/>
                <a:gd name="T43" fmla="*/ 110318 h 59"/>
                <a:gd name="T44" fmla="*/ 339549 w 144"/>
                <a:gd name="T45" fmla="*/ 154445 h 59"/>
                <a:gd name="T46" fmla="*/ 418924 w 144"/>
                <a:gd name="T47" fmla="*/ 154445 h 59"/>
                <a:gd name="T48" fmla="*/ 410104 w 144"/>
                <a:gd name="T49" fmla="*/ 207397 h 59"/>
                <a:gd name="T50" fmla="*/ 339549 w 144"/>
                <a:gd name="T51" fmla="*/ 207397 h 59"/>
                <a:gd name="T52" fmla="*/ 339549 w 144"/>
                <a:gd name="T53" fmla="*/ 154445 h 59"/>
                <a:gd name="T54" fmla="*/ 339549 w 144"/>
                <a:gd name="T55" fmla="*/ 110318 h 59"/>
                <a:gd name="T56" fmla="*/ 339549 w 144"/>
                <a:gd name="T57" fmla="*/ 52953 h 59"/>
                <a:gd name="T58" fmla="*/ 427743 w 144"/>
                <a:gd name="T59" fmla="*/ 52953 h 59"/>
                <a:gd name="T60" fmla="*/ 423333 w 144"/>
                <a:gd name="T61" fmla="*/ 110318 h 59"/>
                <a:gd name="T62" fmla="*/ 339549 w 144"/>
                <a:gd name="T63" fmla="*/ 110318 h 59"/>
                <a:gd name="T64" fmla="*/ 163160 w 144"/>
                <a:gd name="T65" fmla="*/ 52953 h 59"/>
                <a:gd name="T66" fmla="*/ 167569 w 144"/>
                <a:gd name="T67" fmla="*/ 110318 h 59"/>
                <a:gd name="T68" fmla="*/ 70556 w 144"/>
                <a:gd name="T69" fmla="*/ 110318 h 59"/>
                <a:gd name="T70" fmla="*/ 61736 w 144"/>
                <a:gd name="T71" fmla="*/ 52953 h 59"/>
                <a:gd name="T72" fmla="*/ 163160 w 144"/>
                <a:gd name="T73" fmla="*/ 52953 h 59"/>
                <a:gd name="T74" fmla="*/ 74965 w 144"/>
                <a:gd name="T75" fmla="*/ 154445 h 59"/>
                <a:gd name="T76" fmla="*/ 171979 w 144"/>
                <a:gd name="T77" fmla="*/ 154445 h 59"/>
                <a:gd name="T78" fmla="*/ 176389 w 144"/>
                <a:gd name="T79" fmla="*/ 207397 h 59"/>
                <a:gd name="T80" fmla="*/ 83785 w 144"/>
                <a:gd name="T81" fmla="*/ 207397 h 59"/>
                <a:gd name="T82" fmla="*/ 74965 w 144"/>
                <a:gd name="T83" fmla="*/ 154445 h 59"/>
                <a:gd name="T84" fmla="*/ 458611 w 144"/>
                <a:gd name="T85" fmla="*/ 207397 h 59"/>
                <a:gd name="T86" fmla="*/ 463021 w 144"/>
                <a:gd name="T87" fmla="*/ 154445 h 59"/>
                <a:gd name="T88" fmla="*/ 555625 w 144"/>
                <a:gd name="T89" fmla="*/ 154445 h 59"/>
                <a:gd name="T90" fmla="*/ 542396 w 144"/>
                <a:gd name="T91" fmla="*/ 207397 h 59"/>
                <a:gd name="T92" fmla="*/ 458611 w 144"/>
                <a:gd name="T93" fmla="*/ 207397 h 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44" h="59">
                  <a:moveTo>
                    <a:pt x="1" y="3"/>
                  </a:moveTo>
                  <a:cubicBezTo>
                    <a:pt x="1" y="7"/>
                    <a:pt x="11" y="59"/>
                    <a:pt x="11" y="59"/>
                  </a:cubicBezTo>
                  <a:cubicBezTo>
                    <a:pt x="134" y="59"/>
                    <a:pt x="134" y="59"/>
                    <a:pt x="134" y="59"/>
                  </a:cubicBezTo>
                  <a:cubicBezTo>
                    <a:pt x="134" y="59"/>
                    <a:pt x="143" y="6"/>
                    <a:pt x="143" y="3"/>
                  </a:cubicBezTo>
                  <a:cubicBezTo>
                    <a:pt x="144" y="0"/>
                    <a:pt x="141" y="0"/>
                    <a:pt x="14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0" y="0"/>
                    <a:pt x="1" y="3"/>
                  </a:cubicBezTo>
                  <a:close/>
                  <a:moveTo>
                    <a:pt x="128" y="25"/>
                  </a:moveTo>
                  <a:cubicBezTo>
                    <a:pt x="106" y="25"/>
                    <a:pt x="106" y="25"/>
                    <a:pt x="106" y="25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30" y="12"/>
                    <a:pt x="130" y="12"/>
                    <a:pt x="130" y="12"/>
                  </a:cubicBezTo>
                  <a:lnTo>
                    <a:pt x="128" y="25"/>
                  </a:lnTo>
                  <a:close/>
                  <a:moveTo>
                    <a:pt x="67" y="35"/>
                  </a:moveTo>
                  <a:cubicBezTo>
                    <a:pt x="67" y="47"/>
                    <a:pt x="67" y="47"/>
                    <a:pt x="67" y="47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49" y="35"/>
                    <a:pt x="49" y="35"/>
                    <a:pt x="49" y="35"/>
                  </a:cubicBezTo>
                  <a:lnTo>
                    <a:pt x="67" y="35"/>
                  </a:lnTo>
                  <a:close/>
                  <a:moveTo>
                    <a:pt x="48" y="25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25"/>
                    <a:pt x="67" y="25"/>
                    <a:pt x="67" y="25"/>
                  </a:cubicBezTo>
                  <a:lnTo>
                    <a:pt x="48" y="25"/>
                  </a:lnTo>
                  <a:close/>
                  <a:moveTo>
                    <a:pt x="77" y="35"/>
                  </a:moveTo>
                  <a:cubicBezTo>
                    <a:pt x="95" y="35"/>
                    <a:pt x="95" y="35"/>
                    <a:pt x="95" y="35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77" y="47"/>
                    <a:pt x="77" y="47"/>
                    <a:pt x="77" y="47"/>
                  </a:cubicBezTo>
                  <a:lnTo>
                    <a:pt x="77" y="35"/>
                  </a:lnTo>
                  <a:close/>
                  <a:moveTo>
                    <a:pt x="77" y="25"/>
                  </a:moveTo>
                  <a:cubicBezTo>
                    <a:pt x="77" y="12"/>
                    <a:pt x="77" y="12"/>
                    <a:pt x="77" y="12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96" y="25"/>
                    <a:pt x="96" y="25"/>
                    <a:pt x="96" y="25"/>
                  </a:cubicBezTo>
                  <a:lnTo>
                    <a:pt x="77" y="25"/>
                  </a:lnTo>
                  <a:close/>
                  <a:moveTo>
                    <a:pt x="37" y="12"/>
                  </a:moveTo>
                  <a:cubicBezTo>
                    <a:pt x="38" y="25"/>
                    <a:pt x="38" y="25"/>
                    <a:pt x="38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4" y="12"/>
                    <a:pt x="14" y="12"/>
                    <a:pt x="14" y="12"/>
                  </a:cubicBezTo>
                  <a:lnTo>
                    <a:pt x="37" y="12"/>
                  </a:lnTo>
                  <a:close/>
                  <a:moveTo>
                    <a:pt x="17" y="35"/>
                  </a:moveTo>
                  <a:cubicBezTo>
                    <a:pt x="39" y="35"/>
                    <a:pt x="39" y="35"/>
                    <a:pt x="39" y="35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19" y="47"/>
                    <a:pt x="19" y="47"/>
                    <a:pt x="19" y="47"/>
                  </a:cubicBezTo>
                  <a:lnTo>
                    <a:pt x="17" y="35"/>
                  </a:lnTo>
                  <a:close/>
                  <a:moveTo>
                    <a:pt x="104" y="47"/>
                  </a:moveTo>
                  <a:cubicBezTo>
                    <a:pt x="105" y="35"/>
                    <a:pt x="105" y="35"/>
                    <a:pt x="105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3" y="47"/>
                    <a:pt x="123" y="47"/>
                    <a:pt x="123" y="47"/>
                  </a:cubicBezTo>
                  <a:lnTo>
                    <a:pt x="104" y="47"/>
                  </a:lnTo>
                  <a:close/>
                </a:path>
              </a:pathLst>
            </a:custGeom>
            <a:solidFill>
              <a:srgbClr val="F2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46" name="Freeform 149"/>
            <p:cNvSpPr>
              <a:spLocks noChangeArrowheads="1"/>
            </p:cNvSpPr>
            <p:nvPr/>
          </p:nvSpPr>
          <p:spPr bwMode="auto">
            <a:xfrm>
              <a:off x="8793162" y="4803775"/>
              <a:ext cx="541337" cy="44450"/>
            </a:xfrm>
            <a:custGeom>
              <a:avLst/>
              <a:gdLst>
                <a:gd name="T0" fmla="*/ 541337 w 123"/>
                <a:gd name="T1" fmla="*/ 0 h 10"/>
                <a:gd name="T2" fmla="*/ 0 w 123"/>
                <a:gd name="T3" fmla="*/ 0 h 10"/>
                <a:gd name="T4" fmla="*/ 0 w 123"/>
                <a:gd name="T5" fmla="*/ 31115 h 10"/>
                <a:gd name="T6" fmla="*/ 8802 w 123"/>
                <a:gd name="T7" fmla="*/ 44450 h 10"/>
                <a:gd name="T8" fmla="*/ 532535 w 123"/>
                <a:gd name="T9" fmla="*/ 44450 h 10"/>
                <a:gd name="T10" fmla="*/ 541337 w 123"/>
                <a:gd name="T11" fmla="*/ 31115 h 10"/>
                <a:gd name="T12" fmla="*/ 541337 w 123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3" h="10">
                  <a:moveTo>
                    <a:pt x="1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10"/>
                    <a:pt x="2" y="10"/>
                  </a:cubicBezTo>
                  <a:cubicBezTo>
                    <a:pt x="5" y="10"/>
                    <a:pt x="118" y="10"/>
                    <a:pt x="121" y="10"/>
                  </a:cubicBezTo>
                  <a:cubicBezTo>
                    <a:pt x="123" y="10"/>
                    <a:pt x="123" y="7"/>
                    <a:pt x="123" y="7"/>
                  </a:cubicBezTo>
                  <a:lnTo>
                    <a:pt x="123" y="0"/>
                  </a:lnTo>
                  <a:close/>
                </a:path>
              </a:pathLst>
            </a:custGeom>
            <a:solidFill>
              <a:srgbClr val="3152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47" name="Freeform 150"/>
            <p:cNvSpPr>
              <a:spLocks noChangeArrowheads="1"/>
            </p:cNvSpPr>
            <p:nvPr/>
          </p:nvSpPr>
          <p:spPr bwMode="auto">
            <a:xfrm>
              <a:off x="8740775" y="4486275"/>
              <a:ext cx="642937" cy="65087"/>
            </a:xfrm>
            <a:custGeom>
              <a:avLst/>
              <a:gdLst>
                <a:gd name="T0" fmla="*/ 634130 w 146"/>
                <a:gd name="T1" fmla="*/ 0 h 15"/>
                <a:gd name="T2" fmla="*/ 8807 w 146"/>
                <a:gd name="T3" fmla="*/ 0 h 15"/>
                <a:gd name="T4" fmla="*/ 0 w 146"/>
                <a:gd name="T5" fmla="*/ 8678 h 15"/>
                <a:gd name="T6" fmla="*/ 0 w 146"/>
                <a:gd name="T7" fmla="*/ 56409 h 15"/>
                <a:gd name="T8" fmla="*/ 8807 w 146"/>
                <a:gd name="T9" fmla="*/ 65087 h 15"/>
                <a:gd name="T10" fmla="*/ 634130 w 146"/>
                <a:gd name="T11" fmla="*/ 65087 h 15"/>
                <a:gd name="T12" fmla="*/ 642937 w 146"/>
                <a:gd name="T13" fmla="*/ 52070 h 15"/>
                <a:gd name="T14" fmla="*/ 642937 w 146"/>
                <a:gd name="T15" fmla="*/ 8678 h 15"/>
                <a:gd name="T16" fmla="*/ 634130 w 146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6" h="15">
                  <a:moveTo>
                    <a:pt x="14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0" y="4"/>
                    <a:pt x="0" y="13"/>
                    <a:pt x="0" y="13"/>
                  </a:cubicBezTo>
                  <a:cubicBezTo>
                    <a:pt x="0" y="13"/>
                    <a:pt x="0" y="15"/>
                    <a:pt x="2" y="15"/>
                  </a:cubicBezTo>
                  <a:cubicBezTo>
                    <a:pt x="4" y="15"/>
                    <a:pt x="144" y="15"/>
                    <a:pt x="144" y="15"/>
                  </a:cubicBezTo>
                  <a:cubicBezTo>
                    <a:pt x="144" y="15"/>
                    <a:pt x="146" y="15"/>
                    <a:pt x="146" y="12"/>
                  </a:cubicBezTo>
                  <a:cubicBezTo>
                    <a:pt x="146" y="10"/>
                    <a:pt x="146" y="5"/>
                    <a:pt x="146" y="2"/>
                  </a:cubicBezTo>
                  <a:cubicBezTo>
                    <a:pt x="146" y="0"/>
                    <a:pt x="144" y="0"/>
                    <a:pt x="144" y="0"/>
                  </a:cubicBezTo>
                  <a:close/>
                </a:path>
              </a:pathLst>
            </a:custGeom>
            <a:solidFill>
              <a:srgbClr val="3152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220" name="Freeform 151"/>
          <p:cNvSpPr>
            <a:spLocks noEditPoints="1" noChangeArrowheads="1"/>
          </p:cNvSpPr>
          <p:nvPr/>
        </p:nvSpPr>
        <p:spPr bwMode="auto">
          <a:xfrm>
            <a:off x="7864475" y="5989638"/>
            <a:ext cx="682625" cy="617537"/>
          </a:xfrm>
          <a:custGeom>
            <a:avLst/>
            <a:gdLst>
              <a:gd name="T0" fmla="*/ 678221 w 155"/>
              <a:gd name="T1" fmla="*/ 485208 h 140"/>
              <a:gd name="T2" fmla="*/ 519676 w 155"/>
              <a:gd name="T3" fmla="*/ 348467 h 140"/>
              <a:gd name="T4" fmla="*/ 506464 w 155"/>
              <a:gd name="T5" fmla="*/ 348467 h 140"/>
              <a:gd name="T6" fmla="*/ 488848 w 155"/>
              <a:gd name="T7" fmla="*/ 366111 h 140"/>
              <a:gd name="T8" fmla="*/ 453615 w 155"/>
              <a:gd name="T9" fmla="*/ 339645 h 140"/>
              <a:gd name="T10" fmla="*/ 475635 w 155"/>
              <a:gd name="T11" fmla="*/ 238193 h 140"/>
              <a:gd name="T12" fmla="*/ 237818 w 155"/>
              <a:gd name="T13" fmla="*/ 0 h 140"/>
              <a:gd name="T14" fmla="*/ 0 w 155"/>
              <a:gd name="T15" fmla="*/ 238193 h 140"/>
              <a:gd name="T16" fmla="*/ 237818 w 155"/>
              <a:gd name="T17" fmla="*/ 476386 h 140"/>
              <a:gd name="T18" fmla="*/ 396363 w 155"/>
              <a:gd name="T19" fmla="*/ 419043 h 140"/>
              <a:gd name="T20" fmla="*/ 422787 w 155"/>
              <a:gd name="T21" fmla="*/ 441098 h 140"/>
              <a:gd name="T22" fmla="*/ 405171 w 155"/>
              <a:gd name="T23" fmla="*/ 463153 h 140"/>
              <a:gd name="T24" fmla="*/ 405171 w 155"/>
              <a:gd name="T25" fmla="*/ 476386 h 140"/>
              <a:gd name="T26" fmla="*/ 563716 w 155"/>
              <a:gd name="T27" fmla="*/ 613126 h 140"/>
              <a:gd name="T28" fmla="*/ 576928 w 155"/>
              <a:gd name="T29" fmla="*/ 613126 h 140"/>
              <a:gd name="T30" fmla="*/ 678221 w 155"/>
              <a:gd name="T31" fmla="*/ 494030 h 140"/>
              <a:gd name="T32" fmla="*/ 678221 w 155"/>
              <a:gd name="T33" fmla="*/ 485208 h 140"/>
              <a:gd name="T34" fmla="*/ 237818 w 155"/>
              <a:gd name="T35" fmla="*/ 410221 h 140"/>
              <a:gd name="T36" fmla="*/ 66060 w 155"/>
              <a:gd name="T37" fmla="*/ 238193 h 140"/>
              <a:gd name="T38" fmla="*/ 237818 w 155"/>
              <a:gd name="T39" fmla="*/ 66165 h 140"/>
              <a:gd name="T40" fmla="*/ 409575 w 155"/>
              <a:gd name="T41" fmla="*/ 238193 h 140"/>
              <a:gd name="T42" fmla="*/ 237818 w 155"/>
              <a:gd name="T43" fmla="*/ 410221 h 14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55" h="140">
                <a:moveTo>
                  <a:pt x="154" y="110"/>
                </a:moveTo>
                <a:cubicBezTo>
                  <a:pt x="152" y="108"/>
                  <a:pt x="118" y="79"/>
                  <a:pt x="118" y="79"/>
                </a:cubicBezTo>
                <a:cubicBezTo>
                  <a:pt x="117" y="78"/>
                  <a:pt x="116" y="78"/>
                  <a:pt x="115" y="79"/>
                </a:cubicBezTo>
                <a:cubicBezTo>
                  <a:pt x="114" y="80"/>
                  <a:pt x="113" y="81"/>
                  <a:pt x="111" y="83"/>
                </a:cubicBezTo>
                <a:cubicBezTo>
                  <a:pt x="107" y="80"/>
                  <a:pt x="104" y="78"/>
                  <a:pt x="103" y="77"/>
                </a:cubicBezTo>
                <a:cubicBezTo>
                  <a:pt x="106" y="70"/>
                  <a:pt x="108" y="62"/>
                  <a:pt x="108" y="54"/>
                </a:cubicBezTo>
                <a:cubicBezTo>
                  <a:pt x="108" y="24"/>
                  <a:pt x="84" y="0"/>
                  <a:pt x="54" y="0"/>
                </a:cubicBezTo>
                <a:cubicBezTo>
                  <a:pt x="24" y="0"/>
                  <a:pt x="0" y="24"/>
                  <a:pt x="0" y="54"/>
                </a:cubicBezTo>
                <a:cubicBezTo>
                  <a:pt x="0" y="84"/>
                  <a:pt x="24" y="108"/>
                  <a:pt x="54" y="108"/>
                </a:cubicBezTo>
                <a:cubicBezTo>
                  <a:pt x="68" y="108"/>
                  <a:pt x="80" y="103"/>
                  <a:pt x="90" y="95"/>
                </a:cubicBezTo>
                <a:cubicBezTo>
                  <a:pt x="91" y="96"/>
                  <a:pt x="93" y="98"/>
                  <a:pt x="96" y="100"/>
                </a:cubicBezTo>
                <a:cubicBezTo>
                  <a:pt x="95" y="102"/>
                  <a:pt x="92" y="105"/>
                  <a:pt x="92" y="105"/>
                </a:cubicBezTo>
                <a:cubicBezTo>
                  <a:pt x="91" y="106"/>
                  <a:pt x="91" y="107"/>
                  <a:pt x="92" y="108"/>
                </a:cubicBezTo>
                <a:cubicBezTo>
                  <a:pt x="93" y="108"/>
                  <a:pt x="126" y="137"/>
                  <a:pt x="128" y="139"/>
                </a:cubicBezTo>
                <a:cubicBezTo>
                  <a:pt x="129" y="139"/>
                  <a:pt x="130" y="140"/>
                  <a:pt x="131" y="139"/>
                </a:cubicBezTo>
                <a:cubicBezTo>
                  <a:pt x="131" y="138"/>
                  <a:pt x="153" y="114"/>
                  <a:pt x="154" y="112"/>
                </a:cubicBezTo>
                <a:cubicBezTo>
                  <a:pt x="155" y="111"/>
                  <a:pt x="154" y="110"/>
                  <a:pt x="154" y="110"/>
                </a:cubicBezTo>
                <a:close/>
                <a:moveTo>
                  <a:pt x="54" y="93"/>
                </a:moveTo>
                <a:cubicBezTo>
                  <a:pt x="32" y="93"/>
                  <a:pt x="15" y="75"/>
                  <a:pt x="15" y="54"/>
                </a:cubicBezTo>
                <a:cubicBezTo>
                  <a:pt x="15" y="32"/>
                  <a:pt x="32" y="15"/>
                  <a:pt x="54" y="15"/>
                </a:cubicBezTo>
                <a:cubicBezTo>
                  <a:pt x="75" y="15"/>
                  <a:pt x="93" y="32"/>
                  <a:pt x="93" y="54"/>
                </a:cubicBezTo>
                <a:cubicBezTo>
                  <a:pt x="93" y="75"/>
                  <a:pt x="75" y="93"/>
                  <a:pt x="54" y="93"/>
                </a:cubicBezTo>
                <a:close/>
              </a:path>
            </a:pathLst>
          </a:custGeom>
          <a:solidFill>
            <a:srgbClr val="2252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8221" name="组合 2257"/>
          <p:cNvGrpSpPr/>
          <p:nvPr/>
        </p:nvGrpSpPr>
        <p:grpSpPr bwMode="auto">
          <a:xfrm>
            <a:off x="5318125" y="5954713"/>
            <a:ext cx="550863" cy="684212"/>
            <a:chOff x="5318125" y="5954712"/>
            <a:chExt cx="550862" cy="684212"/>
          </a:xfrm>
        </p:grpSpPr>
        <p:sp>
          <p:nvSpPr>
            <p:cNvPr id="8341" name="Oval 152"/>
            <p:cNvSpPr>
              <a:spLocks noChangeArrowheads="1"/>
            </p:cNvSpPr>
            <p:nvPr/>
          </p:nvSpPr>
          <p:spPr bwMode="auto">
            <a:xfrm>
              <a:off x="5362575" y="6008687"/>
              <a:ext cx="457200" cy="4587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342" name="Oval 153"/>
            <p:cNvSpPr>
              <a:spLocks noChangeArrowheads="1"/>
            </p:cNvSpPr>
            <p:nvPr/>
          </p:nvSpPr>
          <p:spPr bwMode="auto">
            <a:xfrm>
              <a:off x="5440362" y="6088062"/>
              <a:ext cx="304800" cy="303212"/>
            </a:xfrm>
            <a:prstGeom prst="ellipse">
              <a:avLst/>
            </a:prstGeom>
            <a:solidFill>
              <a:srgbClr val="EE7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343" name="Freeform 154"/>
            <p:cNvSpPr>
              <a:spLocks noEditPoints="1" noChangeArrowheads="1"/>
            </p:cNvSpPr>
            <p:nvPr/>
          </p:nvSpPr>
          <p:spPr bwMode="auto">
            <a:xfrm>
              <a:off x="5318125" y="5954712"/>
              <a:ext cx="550862" cy="684212"/>
            </a:xfrm>
            <a:custGeom>
              <a:avLst/>
              <a:gdLst>
                <a:gd name="T0" fmla="*/ 290855 w 125"/>
                <a:gd name="T1" fmla="*/ 670969 h 155"/>
                <a:gd name="T2" fmla="*/ 462724 w 125"/>
                <a:gd name="T3" fmla="*/ 498813 h 155"/>
                <a:gd name="T4" fmla="*/ 550862 w 125"/>
                <a:gd name="T5" fmla="*/ 286928 h 155"/>
                <a:gd name="T6" fmla="*/ 273228 w 125"/>
                <a:gd name="T7" fmla="*/ 0 h 155"/>
                <a:gd name="T8" fmla="*/ 0 w 125"/>
                <a:gd name="T9" fmla="*/ 286928 h 155"/>
                <a:gd name="T10" fmla="*/ 88138 w 125"/>
                <a:gd name="T11" fmla="*/ 498813 h 155"/>
                <a:gd name="T12" fmla="*/ 255600 w 125"/>
                <a:gd name="T13" fmla="*/ 670969 h 155"/>
                <a:gd name="T14" fmla="*/ 290855 w 125"/>
                <a:gd name="T15" fmla="*/ 670969 h 155"/>
                <a:gd name="T16" fmla="*/ 79324 w 125"/>
                <a:gd name="T17" fmla="*/ 282513 h 155"/>
                <a:gd name="T18" fmla="*/ 273228 w 125"/>
                <a:gd name="T19" fmla="*/ 83871 h 155"/>
                <a:gd name="T20" fmla="*/ 471538 w 125"/>
                <a:gd name="T21" fmla="*/ 282513 h 155"/>
                <a:gd name="T22" fmla="*/ 273228 w 125"/>
                <a:gd name="T23" fmla="*/ 476741 h 155"/>
                <a:gd name="T24" fmla="*/ 79324 w 125"/>
                <a:gd name="T25" fmla="*/ 282513 h 1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5" h="155">
                  <a:moveTo>
                    <a:pt x="66" y="152"/>
                  </a:moveTo>
                  <a:cubicBezTo>
                    <a:pt x="70" y="148"/>
                    <a:pt x="104" y="113"/>
                    <a:pt x="105" y="113"/>
                  </a:cubicBezTo>
                  <a:cubicBezTo>
                    <a:pt x="117" y="101"/>
                    <a:pt x="125" y="84"/>
                    <a:pt x="125" y="65"/>
                  </a:cubicBezTo>
                  <a:cubicBezTo>
                    <a:pt x="125" y="29"/>
                    <a:pt x="97" y="0"/>
                    <a:pt x="62" y="0"/>
                  </a:cubicBezTo>
                  <a:cubicBezTo>
                    <a:pt x="28" y="0"/>
                    <a:pt x="0" y="29"/>
                    <a:pt x="0" y="65"/>
                  </a:cubicBezTo>
                  <a:cubicBezTo>
                    <a:pt x="0" y="84"/>
                    <a:pt x="8" y="101"/>
                    <a:pt x="20" y="113"/>
                  </a:cubicBezTo>
                  <a:cubicBezTo>
                    <a:pt x="20" y="113"/>
                    <a:pt x="54" y="147"/>
                    <a:pt x="58" y="152"/>
                  </a:cubicBezTo>
                  <a:cubicBezTo>
                    <a:pt x="62" y="155"/>
                    <a:pt x="62" y="155"/>
                    <a:pt x="66" y="152"/>
                  </a:cubicBezTo>
                  <a:close/>
                  <a:moveTo>
                    <a:pt x="18" y="64"/>
                  </a:moveTo>
                  <a:cubicBezTo>
                    <a:pt x="18" y="39"/>
                    <a:pt x="38" y="19"/>
                    <a:pt x="62" y="19"/>
                  </a:cubicBezTo>
                  <a:cubicBezTo>
                    <a:pt x="87" y="19"/>
                    <a:pt x="107" y="39"/>
                    <a:pt x="107" y="64"/>
                  </a:cubicBezTo>
                  <a:cubicBezTo>
                    <a:pt x="107" y="88"/>
                    <a:pt x="87" y="108"/>
                    <a:pt x="62" y="108"/>
                  </a:cubicBezTo>
                  <a:cubicBezTo>
                    <a:pt x="38" y="108"/>
                    <a:pt x="18" y="88"/>
                    <a:pt x="18" y="64"/>
                  </a:cubicBezTo>
                  <a:close/>
                </a:path>
              </a:pathLst>
            </a:custGeom>
            <a:solidFill>
              <a:srgbClr val="3152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22" name="组合 2259"/>
          <p:cNvGrpSpPr/>
          <p:nvPr/>
        </p:nvGrpSpPr>
        <p:grpSpPr bwMode="auto">
          <a:xfrm>
            <a:off x="7000875" y="5954713"/>
            <a:ext cx="687388" cy="684212"/>
            <a:chOff x="7000875" y="5954712"/>
            <a:chExt cx="687387" cy="684212"/>
          </a:xfrm>
        </p:grpSpPr>
        <p:sp>
          <p:nvSpPr>
            <p:cNvPr id="8339" name="Oval 155"/>
            <p:cNvSpPr>
              <a:spLocks noChangeArrowheads="1"/>
            </p:cNvSpPr>
            <p:nvPr/>
          </p:nvSpPr>
          <p:spPr bwMode="auto">
            <a:xfrm>
              <a:off x="7031037" y="5989637"/>
              <a:ext cx="625475" cy="6270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340" name="Freeform 156"/>
            <p:cNvSpPr>
              <a:spLocks noEditPoints="1" noChangeArrowheads="1"/>
            </p:cNvSpPr>
            <p:nvPr/>
          </p:nvSpPr>
          <p:spPr bwMode="auto">
            <a:xfrm>
              <a:off x="7000875" y="5954712"/>
              <a:ext cx="687387" cy="684212"/>
            </a:xfrm>
            <a:custGeom>
              <a:avLst/>
              <a:gdLst>
                <a:gd name="T0" fmla="*/ 581635 w 156"/>
                <a:gd name="T1" fmla="*/ 97114 h 155"/>
                <a:gd name="T2" fmla="*/ 365725 w 156"/>
                <a:gd name="T3" fmla="*/ 0 h 155"/>
                <a:gd name="T4" fmla="*/ 290818 w 156"/>
                <a:gd name="T5" fmla="*/ 0 h 155"/>
                <a:gd name="T6" fmla="*/ 70501 w 156"/>
                <a:gd name="T7" fmla="*/ 132428 h 155"/>
                <a:gd name="T8" fmla="*/ 70501 w 156"/>
                <a:gd name="T9" fmla="*/ 547370 h 155"/>
                <a:gd name="T10" fmla="*/ 268786 w 156"/>
                <a:gd name="T11" fmla="*/ 679798 h 155"/>
                <a:gd name="T12" fmla="*/ 343694 w 156"/>
                <a:gd name="T13" fmla="*/ 684212 h 155"/>
                <a:gd name="T14" fmla="*/ 586041 w 156"/>
                <a:gd name="T15" fmla="*/ 587098 h 155"/>
                <a:gd name="T16" fmla="*/ 687387 w 156"/>
                <a:gd name="T17" fmla="*/ 339899 h 155"/>
                <a:gd name="T18" fmla="*/ 246754 w 156"/>
                <a:gd name="T19" fmla="*/ 61800 h 155"/>
                <a:gd name="T20" fmla="*/ 149815 w 156"/>
                <a:gd name="T21" fmla="*/ 119185 h 155"/>
                <a:gd name="T22" fmla="*/ 114565 w 156"/>
                <a:gd name="T23" fmla="*/ 154499 h 155"/>
                <a:gd name="T24" fmla="*/ 154221 w 156"/>
                <a:gd name="T25" fmla="*/ 317828 h 155"/>
                <a:gd name="T26" fmla="*/ 114565 w 156"/>
                <a:gd name="T27" fmla="*/ 154499 h 155"/>
                <a:gd name="T28" fmla="*/ 154221 w 156"/>
                <a:gd name="T29" fmla="*/ 366384 h 155"/>
                <a:gd name="T30" fmla="*/ 110158 w 156"/>
                <a:gd name="T31" fmla="*/ 525298 h 155"/>
                <a:gd name="T32" fmla="*/ 145409 w 156"/>
                <a:gd name="T33" fmla="*/ 560612 h 155"/>
                <a:gd name="T34" fmla="*/ 224723 w 156"/>
                <a:gd name="T35" fmla="*/ 613584 h 155"/>
                <a:gd name="T36" fmla="*/ 317256 w 156"/>
                <a:gd name="T37" fmla="*/ 635655 h 155"/>
                <a:gd name="T38" fmla="*/ 237942 w 156"/>
                <a:gd name="T39" fmla="*/ 529713 h 155"/>
                <a:gd name="T40" fmla="*/ 317256 w 156"/>
                <a:gd name="T41" fmla="*/ 635655 h 155"/>
                <a:gd name="T42" fmla="*/ 220316 w 156"/>
                <a:gd name="T43" fmla="*/ 485570 h 155"/>
                <a:gd name="T44" fmla="*/ 317256 w 156"/>
                <a:gd name="T45" fmla="*/ 366384 h 155"/>
                <a:gd name="T46" fmla="*/ 317256 w 156"/>
                <a:gd name="T47" fmla="*/ 317828 h 155"/>
                <a:gd name="T48" fmla="*/ 229129 w 156"/>
                <a:gd name="T49" fmla="*/ 198642 h 155"/>
                <a:gd name="T50" fmla="*/ 317256 w 156"/>
                <a:gd name="T51" fmla="*/ 317828 h 155"/>
                <a:gd name="T52" fmla="*/ 246754 w 156"/>
                <a:gd name="T53" fmla="*/ 150085 h 155"/>
                <a:gd name="T54" fmla="*/ 321662 w 156"/>
                <a:gd name="T55" fmla="*/ 44143 h 155"/>
                <a:gd name="T56" fmla="*/ 638917 w 156"/>
                <a:gd name="T57" fmla="*/ 317828 h 155"/>
                <a:gd name="T58" fmla="*/ 497915 w 156"/>
                <a:gd name="T59" fmla="*/ 185399 h 155"/>
                <a:gd name="T60" fmla="*/ 638917 w 156"/>
                <a:gd name="T61" fmla="*/ 317828 h 155"/>
                <a:gd name="T62" fmla="*/ 480290 w 156"/>
                <a:gd name="T63" fmla="*/ 141257 h 155"/>
                <a:gd name="T64" fmla="*/ 537572 w 156"/>
                <a:gd name="T65" fmla="*/ 119185 h 155"/>
                <a:gd name="T66" fmla="*/ 370131 w 156"/>
                <a:gd name="T67" fmla="*/ 48557 h 155"/>
                <a:gd name="T68" fmla="*/ 365725 w 156"/>
                <a:gd name="T69" fmla="*/ 158914 h 155"/>
                <a:gd name="T70" fmla="*/ 365725 w 156"/>
                <a:gd name="T71" fmla="*/ 207471 h 155"/>
                <a:gd name="T72" fmla="*/ 471477 w 156"/>
                <a:gd name="T73" fmla="*/ 317828 h 155"/>
                <a:gd name="T74" fmla="*/ 365725 w 156"/>
                <a:gd name="T75" fmla="*/ 207471 h 155"/>
                <a:gd name="T76" fmla="*/ 471477 w 156"/>
                <a:gd name="T77" fmla="*/ 366384 h 155"/>
                <a:gd name="T78" fmla="*/ 365725 w 156"/>
                <a:gd name="T79" fmla="*/ 467913 h 155"/>
                <a:gd name="T80" fmla="*/ 365725 w 156"/>
                <a:gd name="T81" fmla="*/ 635655 h 155"/>
                <a:gd name="T82" fmla="*/ 365725 w 156"/>
                <a:gd name="T83" fmla="*/ 516470 h 155"/>
                <a:gd name="T84" fmla="*/ 365725 w 156"/>
                <a:gd name="T85" fmla="*/ 635655 h 155"/>
                <a:gd name="T86" fmla="*/ 480290 w 156"/>
                <a:gd name="T87" fmla="*/ 538541 h 155"/>
                <a:gd name="T88" fmla="*/ 436226 w 156"/>
                <a:gd name="T89" fmla="*/ 622412 h 155"/>
                <a:gd name="T90" fmla="*/ 497915 w 156"/>
                <a:gd name="T91" fmla="*/ 494398 h 155"/>
                <a:gd name="T92" fmla="*/ 638917 w 156"/>
                <a:gd name="T93" fmla="*/ 366384 h 15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56" h="155">
                  <a:moveTo>
                    <a:pt x="139" y="30"/>
                  </a:moveTo>
                  <a:cubicBezTo>
                    <a:pt x="137" y="27"/>
                    <a:pt x="135" y="24"/>
                    <a:pt x="132" y="22"/>
                  </a:cubicBezTo>
                  <a:cubicBezTo>
                    <a:pt x="121" y="11"/>
                    <a:pt x="106" y="3"/>
                    <a:pt x="90" y="1"/>
                  </a:cubicBezTo>
                  <a:cubicBezTo>
                    <a:pt x="88" y="0"/>
                    <a:pt x="85" y="0"/>
                    <a:pt x="83" y="0"/>
                  </a:cubicBezTo>
                  <a:cubicBezTo>
                    <a:pt x="81" y="0"/>
                    <a:pt x="79" y="0"/>
                    <a:pt x="78" y="0"/>
                  </a:cubicBezTo>
                  <a:cubicBezTo>
                    <a:pt x="74" y="0"/>
                    <a:pt x="70" y="0"/>
                    <a:pt x="66" y="0"/>
                  </a:cubicBezTo>
                  <a:cubicBezTo>
                    <a:pt x="50" y="3"/>
                    <a:pt x="35" y="10"/>
                    <a:pt x="24" y="22"/>
                  </a:cubicBezTo>
                  <a:cubicBezTo>
                    <a:pt x="21" y="24"/>
                    <a:pt x="18" y="27"/>
                    <a:pt x="16" y="30"/>
                  </a:cubicBezTo>
                  <a:cubicBezTo>
                    <a:pt x="6" y="43"/>
                    <a:pt x="0" y="60"/>
                    <a:pt x="0" y="77"/>
                  </a:cubicBezTo>
                  <a:cubicBezTo>
                    <a:pt x="0" y="95"/>
                    <a:pt x="6" y="111"/>
                    <a:pt x="16" y="124"/>
                  </a:cubicBezTo>
                  <a:cubicBezTo>
                    <a:pt x="18" y="127"/>
                    <a:pt x="20" y="130"/>
                    <a:pt x="23" y="133"/>
                  </a:cubicBezTo>
                  <a:cubicBezTo>
                    <a:pt x="33" y="143"/>
                    <a:pt x="47" y="150"/>
                    <a:pt x="61" y="154"/>
                  </a:cubicBezTo>
                  <a:cubicBezTo>
                    <a:pt x="67" y="155"/>
                    <a:pt x="72" y="155"/>
                    <a:pt x="78" y="155"/>
                  </a:cubicBezTo>
                  <a:cubicBezTo>
                    <a:pt x="78" y="155"/>
                    <a:pt x="78" y="155"/>
                    <a:pt x="78" y="155"/>
                  </a:cubicBezTo>
                  <a:cubicBezTo>
                    <a:pt x="81" y="155"/>
                    <a:pt x="85" y="155"/>
                    <a:pt x="88" y="155"/>
                  </a:cubicBezTo>
                  <a:cubicBezTo>
                    <a:pt x="106" y="152"/>
                    <a:pt x="121" y="144"/>
                    <a:pt x="133" y="133"/>
                  </a:cubicBezTo>
                  <a:cubicBezTo>
                    <a:pt x="135" y="130"/>
                    <a:pt x="138" y="127"/>
                    <a:pt x="140" y="124"/>
                  </a:cubicBezTo>
                  <a:cubicBezTo>
                    <a:pt x="150" y="111"/>
                    <a:pt x="156" y="95"/>
                    <a:pt x="156" y="77"/>
                  </a:cubicBezTo>
                  <a:cubicBezTo>
                    <a:pt x="156" y="60"/>
                    <a:pt x="150" y="43"/>
                    <a:pt x="139" y="30"/>
                  </a:cubicBezTo>
                  <a:close/>
                  <a:moveTo>
                    <a:pt x="56" y="14"/>
                  </a:moveTo>
                  <a:cubicBezTo>
                    <a:pt x="52" y="20"/>
                    <a:pt x="48" y="25"/>
                    <a:pt x="46" y="31"/>
                  </a:cubicBezTo>
                  <a:cubicBezTo>
                    <a:pt x="42" y="30"/>
                    <a:pt x="37" y="29"/>
                    <a:pt x="34" y="27"/>
                  </a:cubicBezTo>
                  <a:cubicBezTo>
                    <a:pt x="40" y="21"/>
                    <a:pt x="47" y="17"/>
                    <a:pt x="56" y="14"/>
                  </a:cubicBezTo>
                  <a:close/>
                  <a:moveTo>
                    <a:pt x="26" y="35"/>
                  </a:moveTo>
                  <a:cubicBezTo>
                    <a:pt x="31" y="38"/>
                    <a:pt x="36" y="40"/>
                    <a:pt x="42" y="42"/>
                  </a:cubicBezTo>
                  <a:cubicBezTo>
                    <a:pt x="38" y="51"/>
                    <a:pt x="36" y="62"/>
                    <a:pt x="35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2" y="58"/>
                    <a:pt x="17" y="45"/>
                    <a:pt x="26" y="35"/>
                  </a:cubicBezTo>
                  <a:close/>
                  <a:moveTo>
                    <a:pt x="11" y="83"/>
                  </a:moveTo>
                  <a:cubicBezTo>
                    <a:pt x="35" y="83"/>
                    <a:pt x="35" y="83"/>
                    <a:pt x="35" y="83"/>
                  </a:cubicBezTo>
                  <a:cubicBezTo>
                    <a:pt x="35" y="93"/>
                    <a:pt x="37" y="103"/>
                    <a:pt x="40" y="113"/>
                  </a:cubicBezTo>
                  <a:cubicBezTo>
                    <a:pt x="35" y="114"/>
                    <a:pt x="30" y="117"/>
                    <a:pt x="25" y="119"/>
                  </a:cubicBezTo>
                  <a:cubicBezTo>
                    <a:pt x="17" y="109"/>
                    <a:pt x="12" y="96"/>
                    <a:pt x="11" y="83"/>
                  </a:cubicBezTo>
                  <a:close/>
                  <a:moveTo>
                    <a:pt x="33" y="127"/>
                  </a:moveTo>
                  <a:cubicBezTo>
                    <a:pt x="36" y="126"/>
                    <a:pt x="40" y="124"/>
                    <a:pt x="43" y="123"/>
                  </a:cubicBezTo>
                  <a:cubicBezTo>
                    <a:pt x="46" y="129"/>
                    <a:pt x="48" y="134"/>
                    <a:pt x="51" y="139"/>
                  </a:cubicBezTo>
                  <a:cubicBezTo>
                    <a:pt x="45" y="136"/>
                    <a:pt x="38" y="132"/>
                    <a:pt x="33" y="127"/>
                  </a:cubicBezTo>
                  <a:close/>
                  <a:moveTo>
                    <a:pt x="72" y="144"/>
                  </a:moveTo>
                  <a:cubicBezTo>
                    <a:pt x="70" y="144"/>
                    <a:pt x="69" y="144"/>
                    <a:pt x="68" y="144"/>
                  </a:cubicBezTo>
                  <a:cubicBezTo>
                    <a:pt x="62" y="137"/>
                    <a:pt x="57" y="129"/>
                    <a:pt x="54" y="120"/>
                  </a:cubicBezTo>
                  <a:cubicBezTo>
                    <a:pt x="60" y="119"/>
                    <a:pt x="66" y="118"/>
                    <a:pt x="72" y="117"/>
                  </a:cubicBezTo>
                  <a:lnTo>
                    <a:pt x="72" y="144"/>
                  </a:lnTo>
                  <a:close/>
                  <a:moveTo>
                    <a:pt x="72" y="107"/>
                  </a:moveTo>
                  <a:cubicBezTo>
                    <a:pt x="65" y="107"/>
                    <a:pt x="57" y="108"/>
                    <a:pt x="50" y="110"/>
                  </a:cubicBezTo>
                  <a:cubicBezTo>
                    <a:pt x="48" y="101"/>
                    <a:pt x="46" y="92"/>
                    <a:pt x="46" y="83"/>
                  </a:cubicBezTo>
                  <a:cubicBezTo>
                    <a:pt x="72" y="83"/>
                    <a:pt x="72" y="83"/>
                    <a:pt x="72" y="83"/>
                  </a:cubicBezTo>
                  <a:lnTo>
                    <a:pt x="72" y="107"/>
                  </a:lnTo>
                  <a:close/>
                  <a:moveTo>
                    <a:pt x="72" y="72"/>
                  </a:moveTo>
                  <a:cubicBezTo>
                    <a:pt x="46" y="72"/>
                    <a:pt x="46" y="72"/>
                    <a:pt x="46" y="72"/>
                  </a:cubicBezTo>
                  <a:cubicBezTo>
                    <a:pt x="47" y="63"/>
                    <a:pt x="49" y="53"/>
                    <a:pt x="52" y="45"/>
                  </a:cubicBezTo>
                  <a:cubicBezTo>
                    <a:pt x="59" y="46"/>
                    <a:pt x="66" y="47"/>
                    <a:pt x="73" y="47"/>
                  </a:cubicBezTo>
                  <a:lnTo>
                    <a:pt x="72" y="72"/>
                  </a:lnTo>
                  <a:close/>
                  <a:moveTo>
                    <a:pt x="73" y="36"/>
                  </a:moveTo>
                  <a:cubicBezTo>
                    <a:pt x="67" y="36"/>
                    <a:pt x="62" y="35"/>
                    <a:pt x="56" y="34"/>
                  </a:cubicBezTo>
                  <a:cubicBezTo>
                    <a:pt x="61" y="26"/>
                    <a:pt x="66" y="18"/>
                    <a:pt x="72" y="11"/>
                  </a:cubicBezTo>
                  <a:cubicBezTo>
                    <a:pt x="72" y="11"/>
                    <a:pt x="73" y="10"/>
                    <a:pt x="73" y="10"/>
                  </a:cubicBezTo>
                  <a:lnTo>
                    <a:pt x="73" y="36"/>
                  </a:lnTo>
                  <a:close/>
                  <a:moveTo>
                    <a:pt x="145" y="72"/>
                  </a:moveTo>
                  <a:cubicBezTo>
                    <a:pt x="118" y="72"/>
                    <a:pt x="118" y="72"/>
                    <a:pt x="118" y="72"/>
                  </a:cubicBezTo>
                  <a:cubicBezTo>
                    <a:pt x="118" y="62"/>
                    <a:pt x="116" y="51"/>
                    <a:pt x="113" y="42"/>
                  </a:cubicBezTo>
                  <a:cubicBezTo>
                    <a:pt x="119" y="40"/>
                    <a:pt x="125" y="38"/>
                    <a:pt x="130" y="35"/>
                  </a:cubicBezTo>
                  <a:cubicBezTo>
                    <a:pt x="138" y="45"/>
                    <a:pt x="144" y="58"/>
                    <a:pt x="145" y="72"/>
                  </a:cubicBezTo>
                  <a:close/>
                  <a:moveTo>
                    <a:pt x="122" y="27"/>
                  </a:moveTo>
                  <a:cubicBezTo>
                    <a:pt x="118" y="29"/>
                    <a:pt x="114" y="30"/>
                    <a:pt x="109" y="32"/>
                  </a:cubicBezTo>
                  <a:cubicBezTo>
                    <a:pt x="107" y="26"/>
                    <a:pt x="104" y="20"/>
                    <a:pt x="100" y="14"/>
                  </a:cubicBezTo>
                  <a:cubicBezTo>
                    <a:pt x="108" y="17"/>
                    <a:pt x="116" y="21"/>
                    <a:pt x="122" y="27"/>
                  </a:cubicBezTo>
                  <a:close/>
                  <a:moveTo>
                    <a:pt x="84" y="11"/>
                  </a:moveTo>
                  <a:cubicBezTo>
                    <a:pt x="84" y="11"/>
                    <a:pt x="84" y="11"/>
                    <a:pt x="84" y="11"/>
                  </a:cubicBezTo>
                  <a:cubicBezTo>
                    <a:pt x="90" y="18"/>
                    <a:pt x="95" y="26"/>
                    <a:pt x="99" y="34"/>
                  </a:cubicBezTo>
                  <a:cubicBezTo>
                    <a:pt x="94" y="35"/>
                    <a:pt x="89" y="36"/>
                    <a:pt x="83" y="36"/>
                  </a:cubicBezTo>
                  <a:lnTo>
                    <a:pt x="84" y="11"/>
                  </a:lnTo>
                  <a:close/>
                  <a:moveTo>
                    <a:pt x="83" y="47"/>
                  </a:moveTo>
                  <a:cubicBezTo>
                    <a:pt x="90" y="47"/>
                    <a:pt x="96" y="46"/>
                    <a:pt x="103" y="45"/>
                  </a:cubicBezTo>
                  <a:cubicBezTo>
                    <a:pt x="105" y="53"/>
                    <a:pt x="107" y="63"/>
                    <a:pt x="107" y="72"/>
                  </a:cubicBezTo>
                  <a:cubicBezTo>
                    <a:pt x="83" y="72"/>
                    <a:pt x="83" y="72"/>
                    <a:pt x="83" y="72"/>
                  </a:cubicBezTo>
                  <a:lnTo>
                    <a:pt x="83" y="47"/>
                  </a:lnTo>
                  <a:close/>
                  <a:moveTo>
                    <a:pt x="83" y="83"/>
                  </a:moveTo>
                  <a:cubicBezTo>
                    <a:pt x="107" y="83"/>
                    <a:pt x="107" y="83"/>
                    <a:pt x="107" y="83"/>
                  </a:cubicBezTo>
                  <a:cubicBezTo>
                    <a:pt x="107" y="92"/>
                    <a:pt x="105" y="101"/>
                    <a:pt x="102" y="109"/>
                  </a:cubicBezTo>
                  <a:cubicBezTo>
                    <a:pt x="96" y="108"/>
                    <a:pt x="89" y="107"/>
                    <a:pt x="83" y="106"/>
                  </a:cubicBezTo>
                  <a:lnTo>
                    <a:pt x="83" y="83"/>
                  </a:lnTo>
                  <a:close/>
                  <a:moveTo>
                    <a:pt x="83" y="144"/>
                  </a:moveTo>
                  <a:cubicBezTo>
                    <a:pt x="83" y="144"/>
                    <a:pt x="82" y="144"/>
                    <a:pt x="82" y="145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8" y="118"/>
                    <a:pt x="93" y="118"/>
                    <a:pt x="98" y="119"/>
                  </a:cubicBezTo>
                  <a:cubicBezTo>
                    <a:pt x="94" y="128"/>
                    <a:pt x="89" y="137"/>
                    <a:pt x="83" y="144"/>
                  </a:cubicBezTo>
                  <a:close/>
                  <a:moveTo>
                    <a:pt x="99" y="141"/>
                  </a:moveTo>
                  <a:cubicBezTo>
                    <a:pt x="103" y="135"/>
                    <a:pt x="106" y="129"/>
                    <a:pt x="109" y="122"/>
                  </a:cubicBezTo>
                  <a:cubicBezTo>
                    <a:pt x="114" y="124"/>
                    <a:pt x="118" y="125"/>
                    <a:pt x="123" y="127"/>
                  </a:cubicBezTo>
                  <a:cubicBezTo>
                    <a:pt x="116" y="134"/>
                    <a:pt x="108" y="138"/>
                    <a:pt x="99" y="141"/>
                  </a:cubicBezTo>
                  <a:close/>
                  <a:moveTo>
                    <a:pt x="131" y="119"/>
                  </a:moveTo>
                  <a:cubicBezTo>
                    <a:pt x="125" y="116"/>
                    <a:pt x="119" y="114"/>
                    <a:pt x="113" y="112"/>
                  </a:cubicBezTo>
                  <a:cubicBezTo>
                    <a:pt x="116" y="103"/>
                    <a:pt x="118" y="93"/>
                    <a:pt x="118" y="83"/>
                  </a:cubicBezTo>
                  <a:cubicBezTo>
                    <a:pt x="145" y="83"/>
                    <a:pt x="145" y="83"/>
                    <a:pt x="145" y="83"/>
                  </a:cubicBezTo>
                  <a:cubicBezTo>
                    <a:pt x="144" y="96"/>
                    <a:pt x="139" y="109"/>
                    <a:pt x="131" y="119"/>
                  </a:cubicBezTo>
                  <a:close/>
                </a:path>
              </a:pathLst>
            </a:custGeom>
            <a:solidFill>
              <a:srgbClr val="59B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23" name="组合 2234"/>
          <p:cNvGrpSpPr/>
          <p:nvPr/>
        </p:nvGrpSpPr>
        <p:grpSpPr bwMode="auto">
          <a:xfrm>
            <a:off x="2687638" y="4216400"/>
            <a:ext cx="682625" cy="644525"/>
            <a:chOff x="2687637" y="4216400"/>
            <a:chExt cx="682625" cy="644525"/>
          </a:xfrm>
        </p:grpSpPr>
        <p:sp>
          <p:nvSpPr>
            <p:cNvPr id="8334" name="Rectangle 157"/>
            <p:cNvSpPr>
              <a:spLocks noChangeArrowheads="1"/>
            </p:cNvSpPr>
            <p:nvPr/>
          </p:nvSpPr>
          <p:spPr bwMode="auto">
            <a:xfrm>
              <a:off x="2873375" y="4645025"/>
              <a:ext cx="347662" cy="215900"/>
            </a:xfrm>
            <a:prstGeom prst="rect">
              <a:avLst/>
            </a:prstGeom>
            <a:solidFill>
              <a:srgbClr val="EE7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335" name="Freeform 158"/>
            <p:cNvSpPr>
              <a:spLocks noChangeArrowheads="1"/>
            </p:cNvSpPr>
            <p:nvPr/>
          </p:nvSpPr>
          <p:spPr bwMode="auto">
            <a:xfrm>
              <a:off x="2687637" y="4216400"/>
              <a:ext cx="682625" cy="644525"/>
            </a:xfrm>
            <a:custGeom>
              <a:avLst/>
              <a:gdLst>
                <a:gd name="T0" fmla="*/ 347919 w 155"/>
                <a:gd name="T1" fmla="*/ 0 h 146"/>
                <a:gd name="T2" fmla="*/ 0 w 155"/>
                <a:gd name="T3" fmla="*/ 344335 h 146"/>
                <a:gd name="T4" fmla="*/ 110101 w 155"/>
                <a:gd name="T5" fmla="*/ 344335 h 146"/>
                <a:gd name="T6" fmla="*/ 110101 w 155"/>
                <a:gd name="T7" fmla="*/ 644525 h 146"/>
                <a:gd name="T8" fmla="*/ 259838 w 155"/>
                <a:gd name="T9" fmla="*/ 644525 h 146"/>
                <a:gd name="T10" fmla="*/ 259838 w 155"/>
                <a:gd name="T11" fmla="*/ 476772 h 146"/>
                <a:gd name="T12" fmla="*/ 273050 w 155"/>
                <a:gd name="T13" fmla="*/ 463528 h 146"/>
                <a:gd name="T14" fmla="*/ 413979 w 155"/>
                <a:gd name="T15" fmla="*/ 463528 h 146"/>
                <a:gd name="T16" fmla="*/ 427191 w 155"/>
                <a:gd name="T17" fmla="*/ 476772 h 146"/>
                <a:gd name="T18" fmla="*/ 427191 w 155"/>
                <a:gd name="T19" fmla="*/ 644525 h 146"/>
                <a:gd name="T20" fmla="*/ 576928 w 155"/>
                <a:gd name="T21" fmla="*/ 644525 h 146"/>
                <a:gd name="T22" fmla="*/ 576928 w 155"/>
                <a:gd name="T23" fmla="*/ 344335 h 146"/>
                <a:gd name="T24" fmla="*/ 682625 w 155"/>
                <a:gd name="T25" fmla="*/ 344335 h 146"/>
                <a:gd name="T26" fmla="*/ 347919 w 155"/>
                <a:gd name="T27" fmla="*/ 0 h 1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5" h="146">
                  <a:moveTo>
                    <a:pt x="79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5" y="146"/>
                    <a:pt x="25" y="146"/>
                    <a:pt x="25" y="146"/>
                  </a:cubicBezTo>
                  <a:cubicBezTo>
                    <a:pt x="59" y="146"/>
                    <a:pt x="59" y="146"/>
                    <a:pt x="59" y="146"/>
                  </a:cubicBezTo>
                  <a:cubicBezTo>
                    <a:pt x="59" y="108"/>
                    <a:pt x="59" y="108"/>
                    <a:pt x="59" y="108"/>
                  </a:cubicBezTo>
                  <a:cubicBezTo>
                    <a:pt x="59" y="108"/>
                    <a:pt x="59" y="105"/>
                    <a:pt x="62" y="105"/>
                  </a:cubicBezTo>
                  <a:cubicBezTo>
                    <a:pt x="65" y="105"/>
                    <a:pt x="94" y="105"/>
                    <a:pt x="94" y="105"/>
                  </a:cubicBezTo>
                  <a:cubicBezTo>
                    <a:pt x="94" y="105"/>
                    <a:pt x="97" y="105"/>
                    <a:pt x="97" y="108"/>
                  </a:cubicBezTo>
                  <a:cubicBezTo>
                    <a:pt x="97" y="110"/>
                    <a:pt x="97" y="132"/>
                    <a:pt x="97" y="146"/>
                  </a:cubicBezTo>
                  <a:cubicBezTo>
                    <a:pt x="131" y="146"/>
                    <a:pt x="131" y="146"/>
                    <a:pt x="131" y="146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55" y="78"/>
                    <a:pt x="155" y="78"/>
                    <a:pt x="155" y="78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rgbClr val="57B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36" name="Freeform 159"/>
            <p:cNvSpPr>
              <a:spLocks noChangeArrowheads="1"/>
            </p:cNvSpPr>
            <p:nvPr/>
          </p:nvSpPr>
          <p:spPr bwMode="auto">
            <a:xfrm>
              <a:off x="2687637" y="4216400"/>
              <a:ext cx="349250" cy="644525"/>
            </a:xfrm>
            <a:custGeom>
              <a:avLst/>
              <a:gdLst>
                <a:gd name="T0" fmla="*/ 349250 w 79"/>
                <a:gd name="T1" fmla="*/ 0 h 146"/>
                <a:gd name="T2" fmla="*/ 0 w 79"/>
                <a:gd name="T3" fmla="*/ 344335 h 146"/>
                <a:gd name="T4" fmla="*/ 110522 w 79"/>
                <a:gd name="T5" fmla="*/ 344335 h 146"/>
                <a:gd name="T6" fmla="*/ 110522 w 79"/>
                <a:gd name="T7" fmla="*/ 644525 h 146"/>
                <a:gd name="T8" fmla="*/ 260832 w 79"/>
                <a:gd name="T9" fmla="*/ 644525 h 146"/>
                <a:gd name="T10" fmla="*/ 260832 w 79"/>
                <a:gd name="T11" fmla="*/ 476772 h 146"/>
                <a:gd name="T12" fmla="*/ 274095 w 79"/>
                <a:gd name="T13" fmla="*/ 463528 h 146"/>
                <a:gd name="T14" fmla="*/ 349250 w 79"/>
                <a:gd name="T15" fmla="*/ 463528 h 146"/>
                <a:gd name="T16" fmla="*/ 349250 w 79"/>
                <a:gd name="T17" fmla="*/ 0 h 1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9" h="146">
                  <a:moveTo>
                    <a:pt x="79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5" y="146"/>
                    <a:pt x="25" y="146"/>
                    <a:pt x="25" y="146"/>
                  </a:cubicBezTo>
                  <a:cubicBezTo>
                    <a:pt x="59" y="146"/>
                    <a:pt x="59" y="146"/>
                    <a:pt x="59" y="146"/>
                  </a:cubicBezTo>
                  <a:cubicBezTo>
                    <a:pt x="59" y="108"/>
                    <a:pt x="59" y="108"/>
                    <a:pt x="59" y="108"/>
                  </a:cubicBezTo>
                  <a:cubicBezTo>
                    <a:pt x="59" y="108"/>
                    <a:pt x="59" y="105"/>
                    <a:pt x="62" y="105"/>
                  </a:cubicBezTo>
                  <a:cubicBezTo>
                    <a:pt x="63" y="105"/>
                    <a:pt x="71" y="105"/>
                    <a:pt x="79" y="105"/>
                  </a:cubicBezTo>
                  <a:cubicBezTo>
                    <a:pt x="79" y="0"/>
                    <a:pt x="79" y="0"/>
                    <a:pt x="79" y="0"/>
                  </a:cubicBezTo>
                  <a:close/>
                </a:path>
              </a:pathLst>
            </a:custGeom>
            <a:solidFill>
              <a:srgbClr val="3152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37" name="Freeform 160"/>
            <p:cNvSpPr>
              <a:spLocks noChangeArrowheads="1"/>
            </p:cNvSpPr>
            <p:nvPr/>
          </p:nvSpPr>
          <p:spPr bwMode="auto">
            <a:xfrm>
              <a:off x="2687637" y="4216400"/>
              <a:ext cx="682625" cy="344487"/>
            </a:xfrm>
            <a:custGeom>
              <a:avLst/>
              <a:gdLst>
                <a:gd name="T0" fmla="*/ 349250 w 430"/>
                <a:gd name="T1" fmla="*/ 0 h 217"/>
                <a:gd name="T2" fmla="*/ 0 w 430"/>
                <a:gd name="T3" fmla="*/ 344487 h 217"/>
                <a:gd name="T4" fmla="*/ 682625 w 430"/>
                <a:gd name="T5" fmla="*/ 344487 h 217"/>
                <a:gd name="T6" fmla="*/ 349250 w 430"/>
                <a:gd name="T7" fmla="*/ 0 h 2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0" h="217">
                  <a:moveTo>
                    <a:pt x="220" y="0"/>
                  </a:moveTo>
                  <a:lnTo>
                    <a:pt x="0" y="217"/>
                  </a:lnTo>
                  <a:lnTo>
                    <a:pt x="430" y="217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C19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38" name="Freeform 161"/>
            <p:cNvSpPr>
              <a:spLocks noChangeArrowheads="1"/>
            </p:cNvSpPr>
            <p:nvPr/>
          </p:nvSpPr>
          <p:spPr bwMode="auto">
            <a:xfrm>
              <a:off x="3036887" y="4216400"/>
              <a:ext cx="333375" cy="344487"/>
            </a:xfrm>
            <a:custGeom>
              <a:avLst/>
              <a:gdLst>
                <a:gd name="T0" fmla="*/ 0 w 210"/>
                <a:gd name="T1" fmla="*/ 344487 h 217"/>
                <a:gd name="T2" fmla="*/ 333375 w 210"/>
                <a:gd name="T3" fmla="*/ 344487 h 217"/>
                <a:gd name="T4" fmla="*/ 0 w 210"/>
                <a:gd name="T5" fmla="*/ 0 h 217"/>
                <a:gd name="T6" fmla="*/ 0 w 210"/>
                <a:gd name="T7" fmla="*/ 0 h 217"/>
                <a:gd name="T8" fmla="*/ 0 w 210"/>
                <a:gd name="T9" fmla="*/ 344487 h 2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0" h="217">
                  <a:moveTo>
                    <a:pt x="0" y="217"/>
                  </a:moveTo>
                  <a:lnTo>
                    <a:pt x="210" y="217"/>
                  </a:lnTo>
                  <a:lnTo>
                    <a:pt x="0" y="0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F2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24" name="组合 2233"/>
          <p:cNvGrpSpPr/>
          <p:nvPr/>
        </p:nvGrpSpPr>
        <p:grpSpPr bwMode="auto">
          <a:xfrm>
            <a:off x="1843088" y="4349750"/>
            <a:ext cx="690562" cy="382588"/>
            <a:chOff x="1843087" y="4349750"/>
            <a:chExt cx="690563" cy="382587"/>
          </a:xfrm>
        </p:grpSpPr>
        <p:sp>
          <p:nvSpPr>
            <p:cNvPr id="8332" name="Freeform 162"/>
            <p:cNvSpPr>
              <a:spLocks noChangeArrowheads="1"/>
            </p:cNvSpPr>
            <p:nvPr/>
          </p:nvSpPr>
          <p:spPr bwMode="auto">
            <a:xfrm>
              <a:off x="2101850" y="4352925"/>
              <a:ext cx="431800" cy="379412"/>
            </a:xfrm>
            <a:custGeom>
              <a:avLst/>
              <a:gdLst>
                <a:gd name="T0" fmla="*/ 427394 w 98"/>
                <a:gd name="T1" fmla="*/ 154412 h 86"/>
                <a:gd name="T2" fmla="*/ 211494 w 98"/>
                <a:gd name="T3" fmla="*/ 4412 h 86"/>
                <a:gd name="T4" fmla="*/ 4406 w 98"/>
                <a:gd name="T5" fmla="*/ 172059 h 86"/>
                <a:gd name="T6" fmla="*/ 189463 w 98"/>
                <a:gd name="T7" fmla="*/ 322059 h 86"/>
                <a:gd name="T8" fmla="*/ 273180 w 98"/>
                <a:gd name="T9" fmla="*/ 379412 h 86"/>
                <a:gd name="T10" fmla="*/ 251149 w 98"/>
                <a:gd name="T11" fmla="*/ 322059 h 86"/>
                <a:gd name="T12" fmla="*/ 251149 w 98"/>
                <a:gd name="T13" fmla="*/ 322059 h 86"/>
                <a:gd name="T14" fmla="*/ 427394 w 98"/>
                <a:gd name="T15" fmla="*/ 15441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8" h="86">
                  <a:moveTo>
                    <a:pt x="97" y="35"/>
                  </a:moveTo>
                  <a:cubicBezTo>
                    <a:pt x="96" y="15"/>
                    <a:pt x="74" y="0"/>
                    <a:pt x="48" y="1"/>
                  </a:cubicBezTo>
                  <a:cubicBezTo>
                    <a:pt x="21" y="2"/>
                    <a:pt x="0" y="19"/>
                    <a:pt x="1" y="39"/>
                  </a:cubicBezTo>
                  <a:cubicBezTo>
                    <a:pt x="2" y="57"/>
                    <a:pt x="20" y="71"/>
                    <a:pt x="43" y="73"/>
                  </a:cubicBezTo>
                  <a:cubicBezTo>
                    <a:pt x="48" y="79"/>
                    <a:pt x="55" y="83"/>
                    <a:pt x="62" y="86"/>
                  </a:cubicBezTo>
                  <a:cubicBezTo>
                    <a:pt x="60" y="82"/>
                    <a:pt x="58" y="78"/>
                    <a:pt x="57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80" y="69"/>
                    <a:pt x="98" y="54"/>
                    <a:pt x="97" y="35"/>
                  </a:cubicBezTo>
                  <a:close/>
                </a:path>
              </a:pathLst>
            </a:custGeom>
            <a:solidFill>
              <a:srgbClr val="2252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33" name="Freeform 163"/>
            <p:cNvSpPr>
              <a:spLocks noChangeArrowheads="1"/>
            </p:cNvSpPr>
            <p:nvPr/>
          </p:nvSpPr>
          <p:spPr bwMode="auto">
            <a:xfrm>
              <a:off x="1843087" y="4349750"/>
              <a:ext cx="422275" cy="374650"/>
            </a:xfrm>
            <a:custGeom>
              <a:avLst/>
              <a:gdLst>
                <a:gd name="T0" fmla="*/ 0 w 96"/>
                <a:gd name="T1" fmla="*/ 158675 h 85"/>
                <a:gd name="T2" fmla="*/ 211138 w 96"/>
                <a:gd name="T3" fmla="*/ 0 h 85"/>
                <a:gd name="T4" fmla="*/ 422275 w 96"/>
                <a:gd name="T5" fmla="*/ 158675 h 85"/>
                <a:gd name="T6" fmla="*/ 241928 w 96"/>
                <a:gd name="T7" fmla="*/ 317351 h 85"/>
                <a:gd name="T8" fmla="*/ 158353 w 96"/>
                <a:gd name="T9" fmla="*/ 374650 h 85"/>
                <a:gd name="T10" fmla="*/ 180347 w 96"/>
                <a:gd name="T11" fmla="*/ 317351 h 85"/>
                <a:gd name="T12" fmla="*/ 180347 w 96"/>
                <a:gd name="T13" fmla="*/ 317351 h 85"/>
                <a:gd name="T14" fmla="*/ 0 w 96"/>
                <a:gd name="T15" fmla="*/ 158675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6" h="85">
                  <a:moveTo>
                    <a:pt x="0" y="36"/>
                  </a:moveTo>
                  <a:cubicBezTo>
                    <a:pt x="0" y="16"/>
                    <a:pt x="22" y="0"/>
                    <a:pt x="48" y="0"/>
                  </a:cubicBezTo>
                  <a:cubicBezTo>
                    <a:pt x="75" y="0"/>
                    <a:pt x="96" y="16"/>
                    <a:pt x="96" y="36"/>
                  </a:cubicBezTo>
                  <a:cubicBezTo>
                    <a:pt x="96" y="54"/>
                    <a:pt x="78" y="69"/>
                    <a:pt x="55" y="72"/>
                  </a:cubicBezTo>
                  <a:cubicBezTo>
                    <a:pt x="50" y="78"/>
                    <a:pt x="44" y="82"/>
                    <a:pt x="36" y="85"/>
                  </a:cubicBezTo>
                  <a:cubicBezTo>
                    <a:pt x="39" y="81"/>
                    <a:pt x="40" y="77"/>
                    <a:pt x="41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18" y="69"/>
                    <a:pt x="0" y="54"/>
                    <a:pt x="0" y="36"/>
                  </a:cubicBezTo>
                  <a:close/>
                </a:path>
              </a:pathLst>
            </a:custGeom>
            <a:solidFill>
              <a:srgbClr val="F0C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25" name="组合 2224"/>
          <p:cNvGrpSpPr/>
          <p:nvPr/>
        </p:nvGrpSpPr>
        <p:grpSpPr bwMode="auto">
          <a:xfrm>
            <a:off x="2697163" y="3387725"/>
            <a:ext cx="687387" cy="577850"/>
            <a:chOff x="2697162" y="3387725"/>
            <a:chExt cx="687387" cy="577850"/>
          </a:xfrm>
        </p:grpSpPr>
        <p:sp>
          <p:nvSpPr>
            <p:cNvPr id="8328" name="Freeform 164"/>
            <p:cNvSpPr>
              <a:spLocks noEditPoints="1" noChangeArrowheads="1"/>
            </p:cNvSpPr>
            <p:nvPr/>
          </p:nvSpPr>
          <p:spPr bwMode="auto">
            <a:xfrm>
              <a:off x="2697162" y="3536950"/>
              <a:ext cx="484187" cy="198437"/>
            </a:xfrm>
            <a:custGeom>
              <a:avLst/>
              <a:gdLst>
                <a:gd name="T0" fmla="*/ 0 w 110"/>
                <a:gd name="T1" fmla="*/ 4410 h 45"/>
                <a:gd name="T2" fmla="*/ 110043 w 110"/>
                <a:gd name="T3" fmla="*/ 198437 h 45"/>
                <a:gd name="T4" fmla="*/ 114444 w 110"/>
                <a:gd name="T5" fmla="*/ 198437 h 45"/>
                <a:gd name="T6" fmla="*/ 426965 w 110"/>
                <a:gd name="T7" fmla="*/ 198437 h 45"/>
                <a:gd name="T8" fmla="*/ 431367 w 110"/>
                <a:gd name="T9" fmla="*/ 198437 h 45"/>
                <a:gd name="T10" fmla="*/ 484187 w 110"/>
                <a:gd name="T11" fmla="*/ 4410 h 45"/>
                <a:gd name="T12" fmla="*/ 484187 w 110"/>
                <a:gd name="T13" fmla="*/ 0 h 45"/>
                <a:gd name="T14" fmla="*/ 4402 w 110"/>
                <a:gd name="T15" fmla="*/ 0 h 45"/>
                <a:gd name="T16" fmla="*/ 0 w 110"/>
                <a:gd name="T17" fmla="*/ 4410 h 45"/>
                <a:gd name="T18" fmla="*/ 413760 w 110"/>
                <a:gd name="T19" fmla="*/ 83785 h 45"/>
                <a:gd name="T20" fmla="*/ 369743 w 110"/>
                <a:gd name="T21" fmla="*/ 83785 h 45"/>
                <a:gd name="T22" fmla="*/ 378546 w 110"/>
                <a:gd name="T23" fmla="*/ 44097 h 45"/>
                <a:gd name="T24" fmla="*/ 426965 w 110"/>
                <a:gd name="T25" fmla="*/ 44097 h 45"/>
                <a:gd name="T26" fmla="*/ 413760 w 110"/>
                <a:gd name="T27" fmla="*/ 83785 h 45"/>
                <a:gd name="T28" fmla="*/ 246495 w 110"/>
                <a:gd name="T29" fmla="*/ 114652 h 45"/>
                <a:gd name="T30" fmla="*/ 246495 w 110"/>
                <a:gd name="T31" fmla="*/ 154340 h 45"/>
                <a:gd name="T32" fmla="*/ 202478 w 110"/>
                <a:gd name="T33" fmla="*/ 154340 h 45"/>
                <a:gd name="T34" fmla="*/ 193675 w 110"/>
                <a:gd name="T35" fmla="*/ 114652 h 45"/>
                <a:gd name="T36" fmla="*/ 246495 w 110"/>
                <a:gd name="T37" fmla="*/ 114652 h 45"/>
                <a:gd name="T38" fmla="*/ 189273 w 110"/>
                <a:gd name="T39" fmla="*/ 83785 h 45"/>
                <a:gd name="T40" fmla="*/ 180470 w 110"/>
                <a:gd name="T41" fmla="*/ 44097 h 45"/>
                <a:gd name="T42" fmla="*/ 246495 w 110"/>
                <a:gd name="T43" fmla="*/ 44097 h 45"/>
                <a:gd name="T44" fmla="*/ 246495 w 110"/>
                <a:gd name="T45" fmla="*/ 83785 h 45"/>
                <a:gd name="T46" fmla="*/ 189273 w 110"/>
                <a:gd name="T47" fmla="*/ 83785 h 45"/>
                <a:gd name="T48" fmla="*/ 281709 w 110"/>
                <a:gd name="T49" fmla="*/ 114652 h 45"/>
                <a:gd name="T50" fmla="*/ 330128 w 110"/>
                <a:gd name="T51" fmla="*/ 114652 h 45"/>
                <a:gd name="T52" fmla="*/ 321324 w 110"/>
                <a:gd name="T53" fmla="*/ 154340 h 45"/>
                <a:gd name="T54" fmla="*/ 281709 w 110"/>
                <a:gd name="T55" fmla="*/ 154340 h 45"/>
                <a:gd name="T56" fmla="*/ 281709 w 110"/>
                <a:gd name="T57" fmla="*/ 114652 h 45"/>
                <a:gd name="T58" fmla="*/ 281709 w 110"/>
                <a:gd name="T59" fmla="*/ 83785 h 45"/>
                <a:gd name="T60" fmla="*/ 281709 w 110"/>
                <a:gd name="T61" fmla="*/ 44097 h 45"/>
                <a:gd name="T62" fmla="*/ 347734 w 110"/>
                <a:gd name="T63" fmla="*/ 44097 h 45"/>
                <a:gd name="T64" fmla="*/ 338931 w 110"/>
                <a:gd name="T65" fmla="*/ 83785 h 45"/>
                <a:gd name="T66" fmla="*/ 281709 w 110"/>
                <a:gd name="T67" fmla="*/ 83785 h 45"/>
                <a:gd name="T68" fmla="*/ 149658 w 110"/>
                <a:gd name="T69" fmla="*/ 44097 h 45"/>
                <a:gd name="T70" fmla="*/ 158461 w 110"/>
                <a:gd name="T71" fmla="*/ 83785 h 45"/>
                <a:gd name="T72" fmla="*/ 96837 w 110"/>
                <a:gd name="T73" fmla="*/ 83785 h 45"/>
                <a:gd name="T74" fmla="*/ 74829 w 110"/>
                <a:gd name="T75" fmla="*/ 44097 h 45"/>
                <a:gd name="T76" fmla="*/ 149658 w 110"/>
                <a:gd name="T77" fmla="*/ 44097 h 45"/>
                <a:gd name="T78" fmla="*/ 110043 w 110"/>
                <a:gd name="T79" fmla="*/ 114652 h 45"/>
                <a:gd name="T80" fmla="*/ 162863 w 110"/>
                <a:gd name="T81" fmla="*/ 114652 h 45"/>
                <a:gd name="T82" fmla="*/ 171666 w 110"/>
                <a:gd name="T83" fmla="*/ 154340 h 45"/>
                <a:gd name="T84" fmla="*/ 132051 w 110"/>
                <a:gd name="T85" fmla="*/ 154340 h 45"/>
                <a:gd name="T86" fmla="*/ 110043 w 110"/>
                <a:gd name="T87" fmla="*/ 114652 h 45"/>
                <a:gd name="T88" fmla="*/ 356538 w 110"/>
                <a:gd name="T89" fmla="*/ 154340 h 45"/>
                <a:gd name="T90" fmla="*/ 360939 w 110"/>
                <a:gd name="T91" fmla="*/ 114652 h 45"/>
                <a:gd name="T92" fmla="*/ 404956 w 110"/>
                <a:gd name="T93" fmla="*/ 114652 h 45"/>
                <a:gd name="T94" fmla="*/ 396153 w 110"/>
                <a:gd name="T95" fmla="*/ 154340 h 45"/>
                <a:gd name="T96" fmla="*/ 356538 w 110"/>
                <a:gd name="T97" fmla="*/ 154340 h 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0" h="45">
                  <a:moveTo>
                    <a:pt x="0" y="1"/>
                  </a:moveTo>
                  <a:cubicBezTo>
                    <a:pt x="1" y="1"/>
                    <a:pt x="25" y="45"/>
                    <a:pt x="25" y="45"/>
                  </a:cubicBezTo>
                  <a:cubicBezTo>
                    <a:pt x="25" y="45"/>
                    <a:pt x="25" y="45"/>
                    <a:pt x="26" y="45"/>
                  </a:cubicBezTo>
                  <a:cubicBezTo>
                    <a:pt x="26" y="45"/>
                    <a:pt x="97" y="45"/>
                    <a:pt x="97" y="45"/>
                  </a:cubicBezTo>
                  <a:cubicBezTo>
                    <a:pt x="98" y="45"/>
                    <a:pt x="98" y="45"/>
                    <a:pt x="98" y="45"/>
                  </a:cubicBezTo>
                  <a:cubicBezTo>
                    <a:pt x="98" y="45"/>
                    <a:pt x="110" y="1"/>
                    <a:pt x="110" y="1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  <a:moveTo>
                    <a:pt x="94" y="19"/>
                  </a:moveTo>
                  <a:cubicBezTo>
                    <a:pt x="84" y="19"/>
                    <a:pt x="84" y="19"/>
                    <a:pt x="84" y="19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97" y="10"/>
                    <a:pt x="97" y="10"/>
                    <a:pt x="97" y="10"/>
                  </a:cubicBezTo>
                  <a:lnTo>
                    <a:pt x="94" y="19"/>
                  </a:lnTo>
                  <a:close/>
                  <a:moveTo>
                    <a:pt x="56" y="26"/>
                  </a:moveTo>
                  <a:cubicBezTo>
                    <a:pt x="56" y="35"/>
                    <a:pt x="56" y="35"/>
                    <a:pt x="5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4" y="26"/>
                    <a:pt x="44" y="26"/>
                    <a:pt x="44" y="26"/>
                  </a:cubicBezTo>
                  <a:lnTo>
                    <a:pt x="56" y="26"/>
                  </a:lnTo>
                  <a:close/>
                  <a:moveTo>
                    <a:pt x="43" y="19"/>
                  </a:moveTo>
                  <a:cubicBezTo>
                    <a:pt x="41" y="10"/>
                    <a:pt x="41" y="10"/>
                    <a:pt x="41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9"/>
                    <a:pt x="56" y="19"/>
                    <a:pt x="56" y="19"/>
                  </a:cubicBezTo>
                  <a:lnTo>
                    <a:pt x="43" y="19"/>
                  </a:lnTo>
                  <a:close/>
                  <a:moveTo>
                    <a:pt x="64" y="26"/>
                  </a:moveTo>
                  <a:cubicBezTo>
                    <a:pt x="75" y="26"/>
                    <a:pt x="75" y="26"/>
                    <a:pt x="75" y="26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64" y="35"/>
                    <a:pt x="64" y="35"/>
                    <a:pt x="64" y="35"/>
                  </a:cubicBezTo>
                  <a:lnTo>
                    <a:pt x="64" y="26"/>
                  </a:lnTo>
                  <a:close/>
                  <a:moveTo>
                    <a:pt x="64" y="19"/>
                  </a:moveTo>
                  <a:cubicBezTo>
                    <a:pt x="64" y="10"/>
                    <a:pt x="64" y="10"/>
                    <a:pt x="64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7" y="19"/>
                    <a:pt x="77" y="19"/>
                    <a:pt x="77" y="19"/>
                  </a:cubicBezTo>
                  <a:lnTo>
                    <a:pt x="64" y="19"/>
                  </a:lnTo>
                  <a:close/>
                  <a:moveTo>
                    <a:pt x="34" y="10"/>
                  </a:moveTo>
                  <a:cubicBezTo>
                    <a:pt x="36" y="19"/>
                    <a:pt x="36" y="19"/>
                    <a:pt x="36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17" y="10"/>
                    <a:pt x="17" y="10"/>
                    <a:pt x="17" y="10"/>
                  </a:cubicBezTo>
                  <a:lnTo>
                    <a:pt x="34" y="10"/>
                  </a:lnTo>
                  <a:close/>
                  <a:moveTo>
                    <a:pt x="25" y="26"/>
                  </a:moveTo>
                  <a:cubicBezTo>
                    <a:pt x="37" y="26"/>
                    <a:pt x="37" y="26"/>
                    <a:pt x="37" y="26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0" y="35"/>
                    <a:pt x="30" y="35"/>
                    <a:pt x="30" y="35"/>
                  </a:cubicBezTo>
                  <a:lnTo>
                    <a:pt x="25" y="26"/>
                  </a:lnTo>
                  <a:close/>
                  <a:moveTo>
                    <a:pt x="81" y="35"/>
                  </a:moveTo>
                  <a:cubicBezTo>
                    <a:pt x="82" y="26"/>
                    <a:pt x="82" y="26"/>
                    <a:pt x="8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0" y="35"/>
                    <a:pt x="90" y="35"/>
                    <a:pt x="90" y="35"/>
                  </a:cubicBezTo>
                  <a:lnTo>
                    <a:pt x="81" y="35"/>
                  </a:lnTo>
                  <a:close/>
                </a:path>
              </a:pathLst>
            </a:custGeom>
            <a:solidFill>
              <a:srgbClr val="EE7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29" name="Freeform 165"/>
            <p:cNvSpPr>
              <a:spLocks noChangeArrowheads="1"/>
            </p:cNvSpPr>
            <p:nvPr/>
          </p:nvSpPr>
          <p:spPr bwMode="auto">
            <a:xfrm>
              <a:off x="2776537" y="3387725"/>
              <a:ext cx="608012" cy="409575"/>
            </a:xfrm>
            <a:custGeom>
              <a:avLst/>
              <a:gdLst>
                <a:gd name="T0" fmla="*/ 599200 w 138"/>
                <a:gd name="T1" fmla="*/ 4404 h 93"/>
                <a:gd name="T2" fmla="*/ 453806 w 138"/>
                <a:gd name="T3" fmla="*/ 4404 h 93"/>
                <a:gd name="T4" fmla="*/ 444994 w 138"/>
                <a:gd name="T5" fmla="*/ 8808 h 93"/>
                <a:gd name="T6" fmla="*/ 352471 w 138"/>
                <a:gd name="T7" fmla="*/ 343515 h 93"/>
                <a:gd name="T8" fmla="*/ 348065 w 138"/>
                <a:gd name="T9" fmla="*/ 347919 h 93"/>
                <a:gd name="T10" fmla="*/ 4406 w 138"/>
                <a:gd name="T11" fmla="*/ 347919 h 93"/>
                <a:gd name="T12" fmla="*/ 0 w 138"/>
                <a:gd name="T13" fmla="*/ 347919 h 93"/>
                <a:gd name="T14" fmla="*/ 0 w 138"/>
                <a:gd name="T15" fmla="*/ 405171 h 93"/>
                <a:gd name="T16" fmla="*/ 4406 w 138"/>
                <a:gd name="T17" fmla="*/ 409575 h 93"/>
                <a:gd name="T18" fmla="*/ 400935 w 138"/>
                <a:gd name="T19" fmla="*/ 409575 h 93"/>
                <a:gd name="T20" fmla="*/ 405341 w 138"/>
                <a:gd name="T21" fmla="*/ 405171 h 93"/>
                <a:gd name="T22" fmla="*/ 497865 w 138"/>
                <a:gd name="T23" fmla="*/ 74869 h 93"/>
                <a:gd name="T24" fmla="*/ 502271 w 138"/>
                <a:gd name="T25" fmla="*/ 66060 h 93"/>
                <a:gd name="T26" fmla="*/ 603606 w 138"/>
                <a:gd name="T27" fmla="*/ 66060 h 93"/>
                <a:gd name="T28" fmla="*/ 608012 w 138"/>
                <a:gd name="T29" fmla="*/ 61656 h 93"/>
                <a:gd name="T30" fmla="*/ 608012 w 138"/>
                <a:gd name="T31" fmla="*/ 8808 h 93"/>
                <a:gd name="T32" fmla="*/ 599200 w 138"/>
                <a:gd name="T33" fmla="*/ 4404 h 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8" h="93">
                  <a:moveTo>
                    <a:pt x="136" y="1"/>
                  </a:moveTo>
                  <a:cubicBezTo>
                    <a:pt x="103" y="1"/>
                    <a:pt x="103" y="1"/>
                    <a:pt x="103" y="1"/>
                  </a:cubicBezTo>
                  <a:cubicBezTo>
                    <a:pt x="103" y="1"/>
                    <a:pt x="101" y="0"/>
                    <a:pt x="101" y="2"/>
                  </a:cubicBezTo>
                  <a:cubicBezTo>
                    <a:pt x="101" y="3"/>
                    <a:pt x="80" y="78"/>
                    <a:pt x="80" y="78"/>
                  </a:cubicBezTo>
                  <a:cubicBezTo>
                    <a:pt x="80" y="78"/>
                    <a:pt x="80" y="79"/>
                    <a:pt x="79" y="79"/>
                  </a:cubicBezTo>
                  <a:cubicBezTo>
                    <a:pt x="78" y="79"/>
                    <a:pt x="2" y="79"/>
                    <a:pt x="1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3"/>
                    <a:pt x="1" y="93"/>
                  </a:cubicBezTo>
                  <a:cubicBezTo>
                    <a:pt x="2" y="93"/>
                    <a:pt x="90" y="93"/>
                    <a:pt x="91" y="93"/>
                  </a:cubicBezTo>
                  <a:cubicBezTo>
                    <a:pt x="92" y="93"/>
                    <a:pt x="92" y="92"/>
                    <a:pt x="92" y="92"/>
                  </a:cubicBezTo>
                  <a:cubicBezTo>
                    <a:pt x="92" y="92"/>
                    <a:pt x="112" y="18"/>
                    <a:pt x="113" y="17"/>
                  </a:cubicBezTo>
                  <a:cubicBezTo>
                    <a:pt x="113" y="15"/>
                    <a:pt x="114" y="15"/>
                    <a:pt x="114" y="15"/>
                  </a:cubicBezTo>
                  <a:cubicBezTo>
                    <a:pt x="137" y="15"/>
                    <a:pt x="137" y="15"/>
                    <a:pt x="137" y="15"/>
                  </a:cubicBezTo>
                  <a:cubicBezTo>
                    <a:pt x="137" y="15"/>
                    <a:pt x="138" y="15"/>
                    <a:pt x="138" y="14"/>
                  </a:cubicBezTo>
                  <a:cubicBezTo>
                    <a:pt x="138" y="13"/>
                    <a:pt x="138" y="3"/>
                    <a:pt x="138" y="2"/>
                  </a:cubicBezTo>
                  <a:cubicBezTo>
                    <a:pt x="138" y="0"/>
                    <a:pt x="136" y="1"/>
                    <a:pt x="136" y="1"/>
                  </a:cubicBezTo>
                  <a:close/>
                </a:path>
              </a:pathLst>
            </a:custGeom>
            <a:solidFill>
              <a:srgbClr val="3C5E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30" name="Oval 166"/>
            <p:cNvSpPr>
              <a:spLocks noChangeArrowheads="1"/>
            </p:cNvSpPr>
            <p:nvPr/>
          </p:nvSpPr>
          <p:spPr bwMode="auto">
            <a:xfrm>
              <a:off x="2771775" y="3792538"/>
              <a:ext cx="171450" cy="173037"/>
            </a:xfrm>
            <a:prstGeom prst="ellipse">
              <a:avLst/>
            </a:prstGeom>
            <a:solidFill>
              <a:srgbClr val="F2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331" name="Oval 167"/>
            <p:cNvSpPr>
              <a:spLocks noChangeArrowheads="1"/>
            </p:cNvSpPr>
            <p:nvPr/>
          </p:nvSpPr>
          <p:spPr bwMode="auto">
            <a:xfrm>
              <a:off x="3014662" y="3789363"/>
              <a:ext cx="171450" cy="171450"/>
            </a:xfrm>
            <a:prstGeom prst="ellipse">
              <a:avLst/>
            </a:prstGeom>
            <a:solidFill>
              <a:srgbClr val="F2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8226" name="Freeform 168"/>
          <p:cNvSpPr>
            <a:spLocks noEditPoints="1" noChangeArrowheads="1"/>
          </p:cNvSpPr>
          <p:nvPr/>
        </p:nvSpPr>
        <p:spPr bwMode="auto">
          <a:xfrm>
            <a:off x="1838325" y="2482850"/>
            <a:ext cx="682625" cy="590550"/>
          </a:xfrm>
          <a:custGeom>
            <a:avLst/>
            <a:gdLst>
              <a:gd name="T0" fmla="*/ 0 w 430"/>
              <a:gd name="T1" fmla="*/ 255588 h 372"/>
              <a:gd name="T2" fmla="*/ 201613 w 430"/>
              <a:gd name="T3" fmla="*/ 374650 h 372"/>
              <a:gd name="T4" fmla="*/ 201613 w 430"/>
              <a:gd name="T5" fmla="*/ 374650 h 372"/>
              <a:gd name="T6" fmla="*/ 307975 w 430"/>
              <a:gd name="T7" fmla="*/ 590550 h 372"/>
              <a:gd name="T8" fmla="*/ 392113 w 430"/>
              <a:gd name="T9" fmla="*/ 488950 h 372"/>
              <a:gd name="T10" fmla="*/ 533400 w 430"/>
              <a:gd name="T11" fmla="*/ 577850 h 372"/>
              <a:gd name="T12" fmla="*/ 682625 w 430"/>
              <a:gd name="T13" fmla="*/ 0 h 372"/>
              <a:gd name="T14" fmla="*/ 0 w 430"/>
              <a:gd name="T15" fmla="*/ 255588 h 372"/>
              <a:gd name="T16" fmla="*/ 303213 w 430"/>
              <a:gd name="T17" fmla="*/ 436563 h 372"/>
              <a:gd name="T18" fmla="*/ 303213 w 430"/>
              <a:gd name="T19" fmla="*/ 542925 h 372"/>
              <a:gd name="T20" fmla="*/ 277813 w 430"/>
              <a:gd name="T21" fmla="*/ 419100 h 372"/>
              <a:gd name="T22" fmla="*/ 277813 w 430"/>
              <a:gd name="T23" fmla="*/ 419100 h 372"/>
              <a:gd name="T24" fmla="*/ 493713 w 430"/>
              <a:gd name="T25" fmla="*/ 185738 h 372"/>
              <a:gd name="T26" fmla="*/ 506413 w 430"/>
              <a:gd name="T27" fmla="*/ 193675 h 372"/>
              <a:gd name="T28" fmla="*/ 303213 w 430"/>
              <a:gd name="T29" fmla="*/ 436563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30" h="372">
                <a:moveTo>
                  <a:pt x="0" y="161"/>
                </a:moveTo>
                <a:lnTo>
                  <a:pt x="127" y="236"/>
                </a:lnTo>
                <a:lnTo>
                  <a:pt x="194" y="372"/>
                </a:lnTo>
                <a:lnTo>
                  <a:pt x="247" y="308"/>
                </a:lnTo>
                <a:lnTo>
                  <a:pt x="336" y="364"/>
                </a:lnTo>
                <a:lnTo>
                  <a:pt x="430" y="0"/>
                </a:lnTo>
                <a:lnTo>
                  <a:pt x="0" y="161"/>
                </a:lnTo>
                <a:close/>
                <a:moveTo>
                  <a:pt x="191" y="275"/>
                </a:moveTo>
                <a:lnTo>
                  <a:pt x="191" y="342"/>
                </a:lnTo>
                <a:lnTo>
                  <a:pt x="175" y="264"/>
                </a:lnTo>
                <a:lnTo>
                  <a:pt x="311" y="117"/>
                </a:lnTo>
                <a:lnTo>
                  <a:pt x="319" y="122"/>
                </a:lnTo>
                <a:lnTo>
                  <a:pt x="191" y="275"/>
                </a:lnTo>
                <a:close/>
              </a:path>
            </a:pathLst>
          </a:custGeom>
          <a:solidFill>
            <a:srgbClr val="59BA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8227" name="组合 2232"/>
          <p:cNvGrpSpPr/>
          <p:nvPr/>
        </p:nvGrpSpPr>
        <p:grpSpPr bwMode="auto">
          <a:xfrm>
            <a:off x="9577388" y="3444875"/>
            <a:ext cx="673100" cy="463550"/>
            <a:chOff x="9577387" y="3444875"/>
            <a:chExt cx="673100" cy="463550"/>
          </a:xfrm>
        </p:grpSpPr>
        <p:sp>
          <p:nvSpPr>
            <p:cNvPr id="8325" name="Rectangle 169"/>
            <p:cNvSpPr>
              <a:spLocks noChangeArrowheads="1"/>
            </p:cNvSpPr>
            <p:nvPr/>
          </p:nvSpPr>
          <p:spPr bwMode="auto">
            <a:xfrm>
              <a:off x="9669462" y="3559175"/>
              <a:ext cx="573087" cy="317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326" name="Freeform 170"/>
            <p:cNvSpPr>
              <a:spLocks noChangeArrowheads="1"/>
            </p:cNvSpPr>
            <p:nvPr/>
          </p:nvSpPr>
          <p:spPr bwMode="auto">
            <a:xfrm>
              <a:off x="9577387" y="3670300"/>
              <a:ext cx="65087" cy="238125"/>
            </a:xfrm>
            <a:custGeom>
              <a:avLst/>
              <a:gdLst>
                <a:gd name="T0" fmla="*/ 65087 w 41"/>
                <a:gd name="T1" fmla="*/ 238125 h 150"/>
                <a:gd name="T2" fmla="*/ 65087 w 41"/>
                <a:gd name="T3" fmla="*/ 0 h 150"/>
                <a:gd name="T4" fmla="*/ 0 w 41"/>
                <a:gd name="T5" fmla="*/ 0 h 150"/>
                <a:gd name="T6" fmla="*/ 65087 w 41"/>
                <a:gd name="T7" fmla="*/ 238125 h 1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" h="150">
                  <a:moveTo>
                    <a:pt x="41" y="150"/>
                  </a:moveTo>
                  <a:lnTo>
                    <a:pt x="41" y="0"/>
                  </a:lnTo>
                  <a:lnTo>
                    <a:pt x="0" y="0"/>
                  </a:lnTo>
                  <a:lnTo>
                    <a:pt x="41" y="150"/>
                  </a:lnTo>
                  <a:close/>
                </a:path>
              </a:pathLst>
            </a:custGeom>
            <a:solidFill>
              <a:srgbClr val="1B7E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27" name="Freeform 171"/>
            <p:cNvSpPr>
              <a:spLocks noEditPoints="1" noChangeArrowheads="1"/>
            </p:cNvSpPr>
            <p:nvPr/>
          </p:nvSpPr>
          <p:spPr bwMode="auto">
            <a:xfrm>
              <a:off x="9642475" y="3444875"/>
              <a:ext cx="608012" cy="463550"/>
            </a:xfrm>
            <a:custGeom>
              <a:avLst/>
              <a:gdLst>
                <a:gd name="T0" fmla="*/ 608012 w 138"/>
                <a:gd name="T1" fmla="*/ 13244 h 105"/>
                <a:gd name="T2" fmla="*/ 594794 w 138"/>
                <a:gd name="T3" fmla="*/ 0 h 105"/>
                <a:gd name="T4" fmla="*/ 13218 w 138"/>
                <a:gd name="T5" fmla="*/ 0 h 105"/>
                <a:gd name="T6" fmla="*/ 0 w 138"/>
                <a:gd name="T7" fmla="*/ 13244 h 105"/>
                <a:gd name="T8" fmla="*/ 0 w 138"/>
                <a:gd name="T9" fmla="*/ 463550 h 105"/>
                <a:gd name="T10" fmla="*/ 608012 w 138"/>
                <a:gd name="T11" fmla="*/ 463550 h 105"/>
                <a:gd name="T12" fmla="*/ 608012 w 138"/>
                <a:gd name="T13" fmla="*/ 13244 h 105"/>
                <a:gd name="T14" fmla="*/ 44059 w 138"/>
                <a:gd name="T15" fmla="*/ 185420 h 105"/>
                <a:gd name="T16" fmla="*/ 233512 w 138"/>
                <a:gd name="T17" fmla="*/ 185420 h 105"/>
                <a:gd name="T18" fmla="*/ 233512 w 138"/>
                <a:gd name="T19" fmla="*/ 286960 h 105"/>
                <a:gd name="T20" fmla="*/ 44059 w 138"/>
                <a:gd name="T21" fmla="*/ 286960 h 105"/>
                <a:gd name="T22" fmla="*/ 44059 w 138"/>
                <a:gd name="T23" fmla="*/ 185420 h 105"/>
                <a:gd name="T24" fmla="*/ 568359 w 138"/>
                <a:gd name="T25" fmla="*/ 414988 h 105"/>
                <a:gd name="T26" fmla="*/ 39653 w 138"/>
                <a:gd name="T27" fmla="*/ 414988 h 105"/>
                <a:gd name="T28" fmla="*/ 39653 w 138"/>
                <a:gd name="T29" fmla="*/ 401743 h 105"/>
                <a:gd name="T30" fmla="*/ 568359 w 138"/>
                <a:gd name="T31" fmla="*/ 401743 h 105"/>
                <a:gd name="T32" fmla="*/ 568359 w 138"/>
                <a:gd name="T33" fmla="*/ 414988 h 105"/>
                <a:gd name="T34" fmla="*/ 568359 w 138"/>
                <a:gd name="T35" fmla="*/ 348766 h 105"/>
                <a:gd name="T36" fmla="*/ 39653 w 138"/>
                <a:gd name="T37" fmla="*/ 348766 h 105"/>
                <a:gd name="T38" fmla="*/ 39653 w 138"/>
                <a:gd name="T39" fmla="*/ 331107 h 105"/>
                <a:gd name="T40" fmla="*/ 568359 w 138"/>
                <a:gd name="T41" fmla="*/ 331107 h 105"/>
                <a:gd name="T42" fmla="*/ 568359 w 138"/>
                <a:gd name="T43" fmla="*/ 348766 h 105"/>
                <a:gd name="T44" fmla="*/ 568359 w 138"/>
                <a:gd name="T45" fmla="*/ 278130 h 105"/>
                <a:gd name="T46" fmla="*/ 273165 w 138"/>
                <a:gd name="T47" fmla="*/ 278130 h 105"/>
                <a:gd name="T48" fmla="*/ 273165 w 138"/>
                <a:gd name="T49" fmla="*/ 264886 h 105"/>
                <a:gd name="T50" fmla="*/ 568359 w 138"/>
                <a:gd name="T51" fmla="*/ 264886 h 105"/>
                <a:gd name="T52" fmla="*/ 568359 w 138"/>
                <a:gd name="T53" fmla="*/ 278130 h 105"/>
                <a:gd name="T54" fmla="*/ 568359 w 138"/>
                <a:gd name="T55" fmla="*/ 211909 h 105"/>
                <a:gd name="T56" fmla="*/ 273165 w 138"/>
                <a:gd name="T57" fmla="*/ 211909 h 105"/>
                <a:gd name="T58" fmla="*/ 273165 w 138"/>
                <a:gd name="T59" fmla="*/ 194250 h 105"/>
                <a:gd name="T60" fmla="*/ 568359 w 138"/>
                <a:gd name="T61" fmla="*/ 194250 h 105"/>
                <a:gd name="T62" fmla="*/ 568359 w 138"/>
                <a:gd name="T63" fmla="*/ 211909 h 105"/>
                <a:gd name="T64" fmla="*/ 568359 w 138"/>
                <a:gd name="T65" fmla="*/ 154517 h 105"/>
                <a:gd name="T66" fmla="*/ 48465 w 138"/>
                <a:gd name="T67" fmla="*/ 154517 h 105"/>
                <a:gd name="T68" fmla="*/ 48465 w 138"/>
                <a:gd name="T69" fmla="*/ 136858 h 105"/>
                <a:gd name="T70" fmla="*/ 568359 w 138"/>
                <a:gd name="T71" fmla="*/ 136858 h 105"/>
                <a:gd name="T72" fmla="*/ 568359 w 138"/>
                <a:gd name="T73" fmla="*/ 154517 h 10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38" h="105">
                  <a:moveTo>
                    <a:pt x="138" y="3"/>
                  </a:moveTo>
                  <a:cubicBezTo>
                    <a:pt x="138" y="0"/>
                    <a:pt x="135" y="0"/>
                    <a:pt x="13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0" y="5"/>
                    <a:pt x="0" y="105"/>
                    <a:pt x="0" y="105"/>
                  </a:cubicBezTo>
                  <a:cubicBezTo>
                    <a:pt x="138" y="105"/>
                    <a:pt x="138" y="105"/>
                    <a:pt x="138" y="105"/>
                  </a:cubicBezTo>
                  <a:cubicBezTo>
                    <a:pt x="138" y="105"/>
                    <a:pt x="138" y="7"/>
                    <a:pt x="138" y="3"/>
                  </a:cubicBezTo>
                  <a:close/>
                  <a:moveTo>
                    <a:pt x="10" y="42"/>
                  </a:moveTo>
                  <a:cubicBezTo>
                    <a:pt x="53" y="42"/>
                    <a:pt x="53" y="42"/>
                    <a:pt x="53" y="42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10" y="65"/>
                    <a:pt x="10" y="65"/>
                    <a:pt x="10" y="65"/>
                  </a:cubicBezTo>
                  <a:lnTo>
                    <a:pt x="10" y="42"/>
                  </a:lnTo>
                  <a:close/>
                  <a:moveTo>
                    <a:pt x="129" y="94"/>
                  </a:moveTo>
                  <a:cubicBezTo>
                    <a:pt x="9" y="94"/>
                    <a:pt x="9" y="94"/>
                    <a:pt x="9" y="94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129" y="91"/>
                    <a:pt x="129" y="91"/>
                    <a:pt x="129" y="91"/>
                  </a:cubicBezTo>
                  <a:lnTo>
                    <a:pt x="129" y="94"/>
                  </a:lnTo>
                  <a:close/>
                  <a:moveTo>
                    <a:pt x="129" y="79"/>
                  </a:moveTo>
                  <a:cubicBezTo>
                    <a:pt x="9" y="79"/>
                    <a:pt x="9" y="79"/>
                    <a:pt x="9" y="79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129" y="75"/>
                    <a:pt x="129" y="75"/>
                    <a:pt x="129" y="75"/>
                  </a:cubicBezTo>
                  <a:lnTo>
                    <a:pt x="129" y="79"/>
                  </a:lnTo>
                  <a:close/>
                  <a:moveTo>
                    <a:pt x="129" y="63"/>
                  </a:moveTo>
                  <a:cubicBezTo>
                    <a:pt x="62" y="63"/>
                    <a:pt x="62" y="63"/>
                    <a:pt x="62" y="63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129" y="60"/>
                    <a:pt x="129" y="60"/>
                    <a:pt x="129" y="60"/>
                  </a:cubicBezTo>
                  <a:lnTo>
                    <a:pt x="129" y="63"/>
                  </a:lnTo>
                  <a:close/>
                  <a:moveTo>
                    <a:pt x="129" y="48"/>
                  </a:moveTo>
                  <a:cubicBezTo>
                    <a:pt x="62" y="48"/>
                    <a:pt x="62" y="48"/>
                    <a:pt x="62" y="48"/>
                  </a:cubicBezTo>
                  <a:cubicBezTo>
                    <a:pt x="62" y="44"/>
                    <a:pt x="62" y="44"/>
                    <a:pt x="62" y="44"/>
                  </a:cubicBezTo>
                  <a:cubicBezTo>
                    <a:pt x="129" y="44"/>
                    <a:pt x="129" y="44"/>
                    <a:pt x="129" y="44"/>
                  </a:cubicBezTo>
                  <a:lnTo>
                    <a:pt x="129" y="48"/>
                  </a:lnTo>
                  <a:close/>
                  <a:moveTo>
                    <a:pt x="129" y="35"/>
                  </a:moveTo>
                  <a:cubicBezTo>
                    <a:pt x="11" y="35"/>
                    <a:pt x="11" y="35"/>
                    <a:pt x="11" y="35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29" y="31"/>
                    <a:pt x="129" y="31"/>
                    <a:pt x="129" y="31"/>
                  </a:cubicBezTo>
                  <a:lnTo>
                    <a:pt x="129" y="35"/>
                  </a:lnTo>
                  <a:close/>
                </a:path>
              </a:pathLst>
            </a:custGeom>
            <a:solidFill>
              <a:srgbClr val="59B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28" name="组合 2245"/>
          <p:cNvGrpSpPr/>
          <p:nvPr/>
        </p:nvGrpSpPr>
        <p:grpSpPr bwMode="auto">
          <a:xfrm>
            <a:off x="3679825" y="5081588"/>
            <a:ext cx="509588" cy="684212"/>
            <a:chOff x="3679825" y="5081587"/>
            <a:chExt cx="509587" cy="684212"/>
          </a:xfrm>
        </p:grpSpPr>
        <p:sp>
          <p:nvSpPr>
            <p:cNvPr id="8321" name="Oval 172"/>
            <p:cNvSpPr>
              <a:spLocks noChangeArrowheads="1"/>
            </p:cNvSpPr>
            <p:nvPr/>
          </p:nvSpPr>
          <p:spPr bwMode="auto">
            <a:xfrm>
              <a:off x="3794125" y="5195887"/>
              <a:ext cx="285750" cy="292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322" name="Freeform 173"/>
            <p:cNvSpPr>
              <a:spLocks noEditPoints="1" noChangeArrowheads="1"/>
            </p:cNvSpPr>
            <p:nvPr/>
          </p:nvSpPr>
          <p:spPr bwMode="auto">
            <a:xfrm>
              <a:off x="3679825" y="5081587"/>
              <a:ext cx="509587" cy="627062"/>
            </a:xfrm>
            <a:custGeom>
              <a:avLst/>
              <a:gdLst>
                <a:gd name="T0" fmla="*/ 158148 w 116"/>
                <a:gd name="T1" fmla="*/ 499000 h 142"/>
                <a:gd name="T2" fmla="*/ 131790 w 116"/>
                <a:gd name="T3" fmla="*/ 627062 h 142"/>
                <a:gd name="T4" fmla="*/ 377797 w 116"/>
                <a:gd name="T5" fmla="*/ 627062 h 142"/>
                <a:gd name="T6" fmla="*/ 351439 w 116"/>
                <a:gd name="T7" fmla="*/ 499000 h 142"/>
                <a:gd name="T8" fmla="*/ 509587 w 116"/>
                <a:gd name="T9" fmla="*/ 260540 h 142"/>
                <a:gd name="T10" fmla="*/ 254794 w 116"/>
                <a:gd name="T11" fmla="*/ 0 h 142"/>
                <a:gd name="T12" fmla="*/ 0 w 116"/>
                <a:gd name="T13" fmla="*/ 260540 h 142"/>
                <a:gd name="T14" fmla="*/ 158148 w 116"/>
                <a:gd name="T15" fmla="*/ 499000 h 142"/>
                <a:gd name="T16" fmla="*/ 254794 w 116"/>
                <a:gd name="T17" fmla="*/ 123646 h 142"/>
                <a:gd name="T18" fmla="*/ 386583 w 116"/>
                <a:gd name="T19" fmla="*/ 260540 h 142"/>
                <a:gd name="T20" fmla="*/ 254794 w 116"/>
                <a:gd name="T21" fmla="*/ 393018 h 142"/>
                <a:gd name="T22" fmla="*/ 118611 w 116"/>
                <a:gd name="T23" fmla="*/ 260540 h 142"/>
                <a:gd name="T24" fmla="*/ 254794 w 116"/>
                <a:gd name="T25" fmla="*/ 123646 h 1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6" h="142">
                  <a:moveTo>
                    <a:pt x="36" y="113"/>
                  </a:moveTo>
                  <a:cubicBezTo>
                    <a:pt x="35" y="120"/>
                    <a:pt x="33" y="136"/>
                    <a:pt x="30" y="142"/>
                  </a:cubicBezTo>
                  <a:cubicBezTo>
                    <a:pt x="86" y="142"/>
                    <a:pt x="86" y="142"/>
                    <a:pt x="86" y="142"/>
                  </a:cubicBezTo>
                  <a:cubicBezTo>
                    <a:pt x="83" y="135"/>
                    <a:pt x="80" y="120"/>
                    <a:pt x="80" y="113"/>
                  </a:cubicBezTo>
                  <a:cubicBezTo>
                    <a:pt x="101" y="104"/>
                    <a:pt x="116" y="83"/>
                    <a:pt x="116" y="59"/>
                  </a:cubicBezTo>
                  <a:cubicBezTo>
                    <a:pt x="116" y="27"/>
                    <a:pt x="90" y="0"/>
                    <a:pt x="58" y="0"/>
                  </a:cubicBezTo>
                  <a:cubicBezTo>
                    <a:pt x="26" y="0"/>
                    <a:pt x="0" y="27"/>
                    <a:pt x="0" y="59"/>
                  </a:cubicBezTo>
                  <a:cubicBezTo>
                    <a:pt x="0" y="83"/>
                    <a:pt x="15" y="104"/>
                    <a:pt x="36" y="113"/>
                  </a:cubicBezTo>
                  <a:close/>
                  <a:moveTo>
                    <a:pt x="58" y="28"/>
                  </a:moveTo>
                  <a:cubicBezTo>
                    <a:pt x="75" y="28"/>
                    <a:pt x="88" y="42"/>
                    <a:pt x="88" y="59"/>
                  </a:cubicBezTo>
                  <a:cubicBezTo>
                    <a:pt x="88" y="76"/>
                    <a:pt x="75" y="89"/>
                    <a:pt x="58" y="89"/>
                  </a:cubicBezTo>
                  <a:cubicBezTo>
                    <a:pt x="41" y="89"/>
                    <a:pt x="27" y="76"/>
                    <a:pt x="27" y="59"/>
                  </a:cubicBezTo>
                  <a:cubicBezTo>
                    <a:pt x="27" y="42"/>
                    <a:pt x="41" y="28"/>
                    <a:pt x="58" y="28"/>
                  </a:cubicBezTo>
                  <a:close/>
                </a:path>
              </a:pathLst>
            </a:custGeom>
            <a:solidFill>
              <a:srgbClr val="50B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23" name="Freeform 174"/>
            <p:cNvSpPr>
              <a:spLocks noEditPoints="1" noChangeArrowheads="1"/>
            </p:cNvSpPr>
            <p:nvPr/>
          </p:nvSpPr>
          <p:spPr bwMode="auto">
            <a:xfrm>
              <a:off x="3829050" y="5235575"/>
              <a:ext cx="211137" cy="207962"/>
            </a:xfrm>
            <a:custGeom>
              <a:avLst/>
              <a:gdLst>
                <a:gd name="T0" fmla="*/ 105569 w 48"/>
                <a:gd name="T1" fmla="*/ 0 h 47"/>
                <a:gd name="T2" fmla="*/ 0 w 48"/>
                <a:gd name="T3" fmla="*/ 106193 h 47"/>
                <a:gd name="T4" fmla="*/ 105569 w 48"/>
                <a:gd name="T5" fmla="*/ 207962 h 47"/>
                <a:gd name="T6" fmla="*/ 211137 w 48"/>
                <a:gd name="T7" fmla="*/ 106193 h 47"/>
                <a:gd name="T8" fmla="*/ 105569 w 48"/>
                <a:gd name="T9" fmla="*/ 0 h 47"/>
                <a:gd name="T10" fmla="*/ 105569 w 48"/>
                <a:gd name="T11" fmla="*/ 172564 h 47"/>
                <a:gd name="T12" fmla="*/ 39588 w 48"/>
                <a:gd name="T13" fmla="*/ 106193 h 47"/>
                <a:gd name="T14" fmla="*/ 105569 w 48"/>
                <a:gd name="T15" fmla="*/ 35398 h 47"/>
                <a:gd name="T16" fmla="*/ 171549 w 48"/>
                <a:gd name="T17" fmla="*/ 106193 h 47"/>
                <a:gd name="T18" fmla="*/ 105569 w 48"/>
                <a:gd name="T19" fmla="*/ 172564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8" h="47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7"/>
                    <a:pt x="24" y="47"/>
                  </a:cubicBezTo>
                  <a:cubicBezTo>
                    <a:pt x="37" y="47"/>
                    <a:pt x="48" y="37"/>
                    <a:pt x="48" y="24"/>
                  </a:cubicBezTo>
                  <a:cubicBezTo>
                    <a:pt x="48" y="11"/>
                    <a:pt x="37" y="0"/>
                    <a:pt x="24" y="0"/>
                  </a:cubicBezTo>
                  <a:close/>
                  <a:moveTo>
                    <a:pt x="24" y="39"/>
                  </a:moveTo>
                  <a:cubicBezTo>
                    <a:pt x="15" y="39"/>
                    <a:pt x="9" y="32"/>
                    <a:pt x="9" y="24"/>
                  </a:cubicBezTo>
                  <a:cubicBezTo>
                    <a:pt x="9" y="15"/>
                    <a:pt x="15" y="8"/>
                    <a:pt x="24" y="8"/>
                  </a:cubicBezTo>
                  <a:cubicBezTo>
                    <a:pt x="32" y="8"/>
                    <a:pt x="39" y="15"/>
                    <a:pt x="39" y="24"/>
                  </a:cubicBezTo>
                  <a:cubicBezTo>
                    <a:pt x="39" y="32"/>
                    <a:pt x="32" y="39"/>
                    <a:pt x="24" y="39"/>
                  </a:cubicBezTo>
                  <a:close/>
                </a:path>
              </a:pathLst>
            </a:custGeom>
            <a:solidFill>
              <a:srgbClr val="F08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24" name="Freeform 175"/>
            <p:cNvSpPr>
              <a:spLocks noChangeArrowheads="1"/>
            </p:cNvSpPr>
            <p:nvPr/>
          </p:nvSpPr>
          <p:spPr bwMode="auto">
            <a:xfrm>
              <a:off x="3784600" y="5703887"/>
              <a:ext cx="300037" cy="61912"/>
            </a:xfrm>
            <a:custGeom>
              <a:avLst/>
              <a:gdLst>
                <a:gd name="T0" fmla="*/ 277975 w 68"/>
                <a:gd name="T1" fmla="*/ 0 h 14"/>
                <a:gd name="T2" fmla="*/ 22062 w 68"/>
                <a:gd name="T3" fmla="*/ 0 h 14"/>
                <a:gd name="T4" fmla="*/ 0 w 68"/>
                <a:gd name="T5" fmla="*/ 30956 h 14"/>
                <a:gd name="T6" fmla="*/ 17649 w 68"/>
                <a:gd name="T7" fmla="*/ 61912 h 14"/>
                <a:gd name="T8" fmla="*/ 277975 w 68"/>
                <a:gd name="T9" fmla="*/ 61912 h 14"/>
                <a:gd name="T10" fmla="*/ 300037 w 68"/>
                <a:gd name="T11" fmla="*/ 30956 h 14"/>
                <a:gd name="T12" fmla="*/ 277975 w 68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" h="14">
                  <a:moveTo>
                    <a:pt x="63" y="0"/>
                  </a:moveTo>
                  <a:cubicBezTo>
                    <a:pt x="62" y="0"/>
                    <a:pt x="6" y="0"/>
                    <a:pt x="5" y="0"/>
                  </a:cubicBezTo>
                  <a:cubicBezTo>
                    <a:pt x="2" y="0"/>
                    <a:pt x="0" y="2"/>
                    <a:pt x="0" y="7"/>
                  </a:cubicBezTo>
                  <a:cubicBezTo>
                    <a:pt x="0" y="12"/>
                    <a:pt x="0" y="14"/>
                    <a:pt x="4" y="14"/>
                  </a:cubicBezTo>
                  <a:cubicBezTo>
                    <a:pt x="5" y="14"/>
                    <a:pt x="63" y="14"/>
                    <a:pt x="63" y="14"/>
                  </a:cubicBezTo>
                  <a:cubicBezTo>
                    <a:pt x="67" y="14"/>
                    <a:pt x="68" y="12"/>
                    <a:pt x="68" y="7"/>
                  </a:cubicBezTo>
                  <a:cubicBezTo>
                    <a:pt x="68" y="2"/>
                    <a:pt x="66" y="0"/>
                    <a:pt x="63" y="0"/>
                  </a:cubicBezTo>
                  <a:close/>
                </a:path>
              </a:pathLst>
            </a:custGeom>
            <a:solidFill>
              <a:srgbClr val="469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29" name="组合 2219"/>
          <p:cNvGrpSpPr/>
          <p:nvPr/>
        </p:nvGrpSpPr>
        <p:grpSpPr bwMode="auto">
          <a:xfrm>
            <a:off x="7031038" y="2557463"/>
            <a:ext cx="660400" cy="446087"/>
            <a:chOff x="7031037" y="2557463"/>
            <a:chExt cx="660400" cy="446087"/>
          </a:xfrm>
        </p:grpSpPr>
        <p:sp>
          <p:nvSpPr>
            <p:cNvPr id="8315" name="Freeform 176"/>
            <p:cNvSpPr>
              <a:spLocks noChangeArrowheads="1"/>
            </p:cNvSpPr>
            <p:nvPr/>
          </p:nvSpPr>
          <p:spPr bwMode="auto">
            <a:xfrm>
              <a:off x="7031037" y="2870200"/>
              <a:ext cx="211137" cy="133350"/>
            </a:xfrm>
            <a:custGeom>
              <a:avLst/>
              <a:gdLst>
                <a:gd name="T0" fmla="*/ 202340 w 48"/>
                <a:gd name="T1" fmla="*/ 0 h 30"/>
                <a:gd name="T2" fmla="*/ 8797 w 48"/>
                <a:gd name="T3" fmla="*/ 0 h 30"/>
                <a:gd name="T4" fmla="*/ 0 w 48"/>
                <a:gd name="T5" fmla="*/ 4445 h 30"/>
                <a:gd name="T6" fmla="*/ 0 w 48"/>
                <a:gd name="T7" fmla="*/ 120015 h 30"/>
                <a:gd name="T8" fmla="*/ 8797 w 48"/>
                <a:gd name="T9" fmla="*/ 128905 h 30"/>
                <a:gd name="T10" fmla="*/ 202340 w 48"/>
                <a:gd name="T11" fmla="*/ 128905 h 30"/>
                <a:gd name="T12" fmla="*/ 211137 w 48"/>
                <a:gd name="T13" fmla="*/ 120015 h 30"/>
                <a:gd name="T14" fmla="*/ 211137 w 48"/>
                <a:gd name="T15" fmla="*/ 8890 h 30"/>
                <a:gd name="T16" fmla="*/ 202340 w 48"/>
                <a:gd name="T17" fmla="*/ 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30">
                  <a:moveTo>
                    <a:pt x="4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0"/>
                    <a:pt x="0" y="1"/>
                  </a:cubicBezTo>
                  <a:cubicBezTo>
                    <a:pt x="0" y="3"/>
                    <a:pt x="0" y="25"/>
                    <a:pt x="0" y="27"/>
                  </a:cubicBezTo>
                  <a:cubicBezTo>
                    <a:pt x="0" y="30"/>
                    <a:pt x="2" y="29"/>
                    <a:pt x="2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8" y="29"/>
                    <a:pt x="48" y="27"/>
                  </a:cubicBezTo>
                  <a:cubicBezTo>
                    <a:pt x="48" y="25"/>
                    <a:pt x="48" y="3"/>
                    <a:pt x="48" y="2"/>
                  </a:cubicBezTo>
                  <a:cubicBezTo>
                    <a:pt x="48" y="0"/>
                    <a:pt x="46" y="0"/>
                    <a:pt x="46" y="0"/>
                  </a:cubicBezTo>
                  <a:close/>
                </a:path>
              </a:pathLst>
            </a:custGeom>
            <a:solidFill>
              <a:srgbClr val="EE7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6" name="Freeform 177"/>
            <p:cNvSpPr>
              <a:spLocks noChangeArrowheads="1"/>
            </p:cNvSpPr>
            <p:nvPr/>
          </p:nvSpPr>
          <p:spPr bwMode="auto">
            <a:xfrm>
              <a:off x="7256462" y="2870200"/>
              <a:ext cx="211137" cy="133350"/>
            </a:xfrm>
            <a:custGeom>
              <a:avLst/>
              <a:gdLst>
                <a:gd name="T0" fmla="*/ 202340 w 48"/>
                <a:gd name="T1" fmla="*/ 0 h 30"/>
                <a:gd name="T2" fmla="*/ 8797 w 48"/>
                <a:gd name="T3" fmla="*/ 0 h 30"/>
                <a:gd name="T4" fmla="*/ 0 w 48"/>
                <a:gd name="T5" fmla="*/ 4445 h 30"/>
                <a:gd name="T6" fmla="*/ 0 w 48"/>
                <a:gd name="T7" fmla="*/ 120015 h 30"/>
                <a:gd name="T8" fmla="*/ 8797 w 48"/>
                <a:gd name="T9" fmla="*/ 128905 h 30"/>
                <a:gd name="T10" fmla="*/ 202340 w 48"/>
                <a:gd name="T11" fmla="*/ 128905 h 30"/>
                <a:gd name="T12" fmla="*/ 211137 w 48"/>
                <a:gd name="T13" fmla="*/ 120015 h 30"/>
                <a:gd name="T14" fmla="*/ 211137 w 48"/>
                <a:gd name="T15" fmla="*/ 8890 h 30"/>
                <a:gd name="T16" fmla="*/ 202340 w 48"/>
                <a:gd name="T17" fmla="*/ 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30">
                  <a:moveTo>
                    <a:pt x="4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0"/>
                    <a:pt x="0" y="1"/>
                  </a:cubicBezTo>
                  <a:cubicBezTo>
                    <a:pt x="0" y="3"/>
                    <a:pt x="0" y="25"/>
                    <a:pt x="0" y="27"/>
                  </a:cubicBezTo>
                  <a:cubicBezTo>
                    <a:pt x="0" y="30"/>
                    <a:pt x="2" y="29"/>
                    <a:pt x="2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8" y="29"/>
                    <a:pt x="48" y="27"/>
                  </a:cubicBezTo>
                  <a:cubicBezTo>
                    <a:pt x="48" y="25"/>
                    <a:pt x="48" y="3"/>
                    <a:pt x="48" y="2"/>
                  </a:cubicBezTo>
                  <a:cubicBezTo>
                    <a:pt x="48" y="0"/>
                    <a:pt x="46" y="0"/>
                    <a:pt x="46" y="0"/>
                  </a:cubicBezTo>
                  <a:close/>
                </a:path>
              </a:pathLst>
            </a:custGeom>
            <a:solidFill>
              <a:srgbClr val="EE7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7" name="Freeform 178"/>
            <p:cNvSpPr>
              <a:spLocks noChangeArrowheads="1"/>
            </p:cNvSpPr>
            <p:nvPr/>
          </p:nvSpPr>
          <p:spPr bwMode="auto">
            <a:xfrm>
              <a:off x="7480300" y="2870200"/>
              <a:ext cx="211137" cy="133350"/>
            </a:xfrm>
            <a:custGeom>
              <a:avLst/>
              <a:gdLst>
                <a:gd name="T0" fmla="*/ 202340 w 48"/>
                <a:gd name="T1" fmla="*/ 0 h 30"/>
                <a:gd name="T2" fmla="*/ 8797 w 48"/>
                <a:gd name="T3" fmla="*/ 0 h 30"/>
                <a:gd name="T4" fmla="*/ 0 w 48"/>
                <a:gd name="T5" fmla="*/ 4445 h 30"/>
                <a:gd name="T6" fmla="*/ 0 w 48"/>
                <a:gd name="T7" fmla="*/ 120015 h 30"/>
                <a:gd name="T8" fmla="*/ 8797 w 48"/>
                <a:gd name="T9" fmla="*/ 128905 h 30"/>
                <a:gd name="T10" fmla="*/ 202340 w 48"/>
                <a:gd name="T11" fmla="*/ 128905 h 30"/>
                <a:gd name="T12" fmla="*/ 211137 w 48"/>
                <a:gd name="T13" fmla="*/ 120015 h 30"/>
                <a:gd name="T14" fmla="*/ 211137 w 48"/>
                <a:gd name="T15" fmla="*/ 8890 h 30"/>
                <a:gd name="T16" fmla="*/ 202340 w 48"/>
                <a:gd name="T17" fmla="*/ 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30">
                  <a:moveTo>
                    <a:pt x="4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0"/>
                    <a:pt x="0" y="1"/>
                  </a:cubicBezTo>
                  <a:cubicBezTo>
                    <a:pt x="0" y="3"/>
                    <a:pt x="0" y="25"/>
                    <a:pt x="0" y="27"/>
                  </a:cubicBezTo>
                  <a:cubicBezTo>
                    <a:pt x="0" y="30"/>
                    <a:pt x="2" y="29"/>
                    <a:pt x="2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8" y="29"/>
                    <a:pt x="48" y="27"/>
                  </a:cubicBezTo>
                  <a:cubicBezTo>
                    <a:pt x="48" y="25"/>
                    <a:pt x="48" y="3"/>
                    <a:pt x="48" y="2"/>
                  </a:cubicBezTo>
                  <a:cubicBezTo>
                    <a:pt x="48" y="0"/>
                    <a:pt x="46" y="0"/>
                    <a:pt x="46" y="0"/>
                  </a:cubicBezTo>
                  <a:close/>
                </a:path>
              </a:pathLst>
            </a:custGeom>
            <a:solidFill>
              <a:srgbClr val="EE7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8" name="Freeform 179"/>
            <p:cNvSpPr>
              <a:spLocks noChangeArrowheads="1"/>
            </p:cNvSpPr>
            <p:nvPr/>
          </p:nvSpPr>
          <p:spPr bwMode="auto">
            <a:xfrm>
              <a:off x="7140575" y="2711450"/>
              <a:ext cx="212725" cy="133350"/>
            </a:xfrm>
            <a:custGeom>
              <a:avLst/>
              <a:gdLst>
                <a:gd name="T0" fmla="*/ 203861 w 48"/>
                <a:gd name="T1" fmla="*/ 0 h 30"/>
                <a:gd name="T2" fmla="*/ 8864 w 48"/>
                <a:gd name="T3" fmla="*/ 0 h 30"/>
                <a:gd name="T4" fmla="*/ 0 w 48"/>
                <a:gd name="T5" fmla="*/ 8890 h 30"/>
                <a:gd name="T6" fmla="*/ 0 w 48"/>
                <a:gd name="T7" fmla="*/ 124460 h 30"/>
                <a:gd name="T8" fmla="*/ 8864 w 48"/>
                <a:gd name="T9" fmla="*/ 133350 h 30"/>
                <a:gd name="T10" fmla="*/ 208293 w 48"/>
                <a:gd name="T11" fmla="*/ 133350 h 30"/>
                <a:gd name="T12" fmla="*/ 212725 w 48"/>
                <a:gd name="T13" fmla="*/ 124460 h 30"/>
                <a:gd name="T14" fmla="*/ 212725 w 48"/>
                <a:gd name="T15" fmla="*/ 8890 h 30"/>
                <a:gd name="T16" fmla="*/ 203861 w 48"/>
                <a:gd name="T17" fmla="*/ 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30">
                  <a:moveTo>
                    <a:pt x="4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0" y="3"/>
                    <a:pt x="0" y="25"/>
                    <a:pt x="0" y="28"/>
                  </a:cubicBezTo>
                  <a:cubicBezTo>
                    <a:pt x="1" y="30"/>
                    <a:pt x="2" y="30"/>
                    <a:pt x="2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8" y="30"/>
                    <a:pt x="48" y="28"/>
                  </a:cubicBezTo>
                  <a:cubicBezTo>
                    <a:pt x="48" y="26"/>
                    <a:pt x="48" y="4"/>
                    <a:pt x="48" y="2"/>
                  </a:cubicBezTo>
                  <a:cubicBezTo>
                    <a:pt x="48" y="0"/>
                    <a:pt x="46" y="0"/>
                    <a:pt x="46" y="0"/>
                  </a:cubicBezTo>
                  <a:close/>
                </a:path>
              </a:pathLst>
            </a:custGeom>
            <a:solidFill>
              <a:srgbClr val="EE7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9" name="Freeform 180"/>
            <p:cNvSpPr>
              <a:spLocks noChangeArrowheads="1"/>
            </p:cNvSpPr>
            <p:nvPr/>
          </p:nvSpPr>
          <p:spPr bwMode="auto">
            <a:xfrm>
              <a:off x="7366000" y="2711450"/>
              <a:ext cx="211137" cy="133350"/>
            </a:xfrm>
            <a:custGeom>
              <a:avLst/>
              <a:gdLst>
                <a:gd name="T0" fmla="*/ 202340 w 48"/>
                <a:gd name="T1" fmla="*/ 0 h 30"/>
                <a:gd name="T2" fmla="*/ 8797 w 48"/>
                <a:gd name="T3" fmla="*/ 0 h 30"/>
                <a:gd name="T4" fmla="*/ 0 w 48"/>
                <a:gd name="T5" fmla="*/ 8890 h 30"/>
                <a:gd name="T6" fmla="*/ 0 w 48"/>
                <a:gd name="T7" fmla="*/ 124460 h 30"/>
                <a:gd name="T8" fmla="*/ 8797 w 48"/>
                <a:gd name="T9" fmla="*/ 133350 h 30"/>
                <a:gd name="T10" fmla="*/ 202340 w 48"/>
                <a:gd name="T11" fmla="*/ 133350 h 30"/>
                <a:gd name="T12" fmla="*/ 211137 w 48"/>
                <a:gd name="T13" fmla="*/ 124460 h 30"/>
                <a:gd name="T14" fmla="*/ 211137 w 48"/>
                <a:gd name="T15" fmla="*/ 8890 h 30"/>
                <a:gd name="T16" fmla="*/ 202340 w 48"/>
                <a:gd name="T17" fmla="*/ 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30">
                  <a:moveTo>
                    <a:pt x="4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0" y="3"/>
                    <a:pt x="0" y="25"/>
                    <a:pt x="0" y="28"/>
                  </a:cubicBezTo>
                  <a:cubicBezTo>
                    <a:pt x="0" y="30"/>
                    <a:pt x="2" y="30"/>
                    <a:pt x="2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0"/>
                    <a:pt x="48" y="30"/>
                    <a:pt x="48" y="28"/>
                  </a:cubicBezTo>
                  <a:cubicBezTo>
                    <a:pt x="48" y="26"/>
                    <a:pt x="48" y="4"/>
                    <a:pt x="48" y="2"/>
                  </a:cubicBezTo>
                  <a:cubicBezTo>
                    <a:pt x="48" y="0"/>
                    <a:pt x="46" y="0"/>
                    <a:pt x="46" y="0"/>
                  </a:cubicBezTo>
                  <a:close/>
                </a:path>
              </a:pathLst>
            </a:custGeom>
            <a:solidFill>
              <a:srgbClr val="EE7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20" name="Freeform 181"/>
            <p:cNvSpPr>
              <a:spLocks noChangeArrowheads="1"/>
            </p:cNvSpPr>
            <p:nvPr/>
          </p:nvSpPr>
          <p:spPr bwMode="auto">
            <a:xfrm>
              <a:off x="7256462" y="2557463"/>
              <a:ext cx="211137" cy="133350"/>
            </a:xfrm>
            <a:custGeom>
              <a:avLst/>
              <a:gdLst>
                <a:gd name="T0" fmla="*/ 202340 w 48"/>
                <a:gd name="T1" fmla="*/ 0 h 30"/>
                <a:gd name="T2" fmla="*/ 8797 w 48"/>
                <a:gd name="T3" fmla="*/ 0 h 30"/>
                <a:gd name="T4" fmla="*/ 0 w 48"/>
                <a:gd name="T5" fmla="*/ 4445 h 30"/>
                <a:gd name="T6" fmla="*/ 0 w 48"/>
                <a:gd name="T7" fmla="*/ 120015 h 30"/>
                <a:gd name="T8" fmla="*/ 8797 w 48"/>
                <a:gd name="T9" fmla="*/ 128905 h 30"/>
                <a:gd name="T10" fmla="*/ 202340 w 48"/>
                <a:gd name="T11" fmla="*/ 128905 h 30"/>
                <a:gd name="T12" fmla="*/ 211137 w 48"/>
                <a:gd name="T13" fmla="*/ 120015 h 30"/>
                <a:gd name="T14" fmla="*/ 211137 w 48"/>
                <a:gd name="T15" fmla="*/ 8890 h 30"/>
                <a:gd name="T16" fmla="*/ 202340 w 48"/>
                <a:gd name="T17" fmla="*/ 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30">
                  <a:moveTo>
                    <a:pt x="4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0"/>
                    <a:pt x="0" y="1"/>
                  </a:cubicBezTo>
                  <a:cubicBezTo>
                    <a:pt x="0" y="3"/>
                    <a:pt x="0" y="25"/>
                    <a:pt x="0" y="27"/>
                  </a:cubicBezTo>
                  <a:cubicBezTo>
                    <a:pt x="0" y="30"/>
                    <a:pt x="2" y="29"/>
                    <a:pt x="2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8" y="30"/>
                    <a:pt x="48" y="27"/>
                  </a:cubicBezTo>
                  <a:cubicBezTo>
                    <a:pt x="48" y="25"/>
                    <a:pt x="48" y="4"/>
                    <a:pt x="48" y="2"/>
                  </a:cubicBezTo>
                  <a:cubicBezTo>
                    <a:pt x="48" y="0"/>
                    <a:pt x="46" y="0"/>
                    <a:pt x="46" y="0"/>
                  </a:cubicBezTo>
                  <a:close/>
                </a:path>
              </a:pathLst>
            </a:custGeom>
            <a:solidFill>
              <a:srgbClr val="EE7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30" name="组合 2243"/>
          <p:cNvGrpSpPr/>
          <p:nvPr/>
        </p:nvGrpSpPr>
        <p:grpSpPr bwMode="auto">
          <a:xfrm>
            <a:off x="1979613" y="5094288"/>
            <a:ext cx="457200" cy="657225"/>
            <a:chOff x="1979612" y="5094287"/>
            <a:chExt cx="457200" cy="657225"/>
          </a:xfrm>
        </p:grpSpPr>
        <p:sp>
          <p:nvSpPr>
            <p:cNvPr id="8313" name="Freeform 182"/>
            <p:cNvSpPr>
              <a:spLocks noChangeArrowheads="1"/>
            </p:cNvSpPr>
            <p:nvPr/>
          </p:nvSpPr>
          <p:spPr bwMode="auto">
            <a:xfrm>
              <a:off x="1992312" y="5094287"/>
              <a:ext cx="427037" cy="428625"/>
            </a:xfrm>
            <a:custGeom>
              <a:avLst/>
              <a:gdLst>
                <a:gd name="T0" fmla="*/ 4402 w 97"/>
                <a:gd name="T1" fmla="*/ 26513 h 97"/>
                <a:gd name="T2" fmla="*/ 70439 w 97"/>
                <a:gd name="T3" fmla="*/ 428625 h 97"/>
                <a:gd name="T4" fmla="*/ 74842 w 97"/>
                <a:gd name="T5" fmla="*/ 428625 h 97"/>
                <a:gd name="T6" fmla="*/ 356598 w 97"/>
                <a:gd name="T7" fmla="*/ 428625 h 97"/>
                <a:gd name="T8" fmla="*/ 361000 w 97"/>
                <a:gd name="T9" fmla="*/ 428625 h 97"/>
                <a:gd name="T10" fmla="*/ 427037 w 97"/>
                <a:gd name="T11" fmla="*/ 30932 h 97"/>
                <a:gd name="T12" fmla="*/ 396220 w 97"/>
                <a:gd name="T13" fmla="*/ 0 h 97"/>
                <a:gd name="T14" fmla="*/ 30817 w 97"/>
                <a:gd name="T15" fmla="*/ 0 h 97"/>
                <a:gd name="T16" fmla="*/ 4402 w 97"/>
                <a:gd name="T17" fmla="*/ 26513 h 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7" h="97">
                  <a:moveTo>
                    <a:pt x="1" y="6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7" y="97"/>
                    <a:pt x="17" y="97"/>
                    <a:pt x="17" y="97"/>
                  </a:cubicBezTo>
                  <a:cubicBezTo>
                    <a:pt x="81" y="97"/>
                    <a:pt x="81" y="97"/>
                    <a:pt x="81" y="97"/>
                  </a:cubicBezTo>
                  <a:cubicBezTo>
                    <a:pt x="82" y="97"/>
                    <a:pt x="82" y="97"/>
                    <a:pt x="82" y="9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7" y="7"/>
                    <a:pt x="97" y="0"/>
                    <a:pt x="90" y="0"/>
                  </a:cubicBezTo>
                  <a:cubicBezTo>
                    <a:pt x="80" y="0"/>
                    <a:pt x="17" y="0"/>
                    <a:pt x="7" y="0"/>
                  </a:cubicBezTo>
                  <a:cubicBezTo>
                    <a:pt x="0" y="0"/>
                    <a:pt x="1" y="6"/>
                    <a:pt x="1" y="6"/>
                  </a:cubicBezTo>
                  <a:close/>
                </a:path>
              </a:pathLst>
            </a:custGeom>
            <a:solidFill>
              <a:srgbClr val="50B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4" name="Freeform 183"/>
            <p:cNvSpPr>
              <a:spLocks noChangeArrowheads="1"/>
            </p:cNvSpPr>
            <p:nvPr/>
          </p:nvSpPr>
          <p:spPr bwMode="auto">
            <a:xfrm>
              <a:off x="1979612" y="5346700"/>
              <a:ext cx="457200" cy="404812"/>
            </a:xfrm>
            <a:custGeom>
              <a:avLst/>
              <a:gdLst>
                <a:gd name="T0" fmla="*/ 426427 w 104"/>
                <a:gd name="T1" fmla="*/ 0 h 92"/>
                <a:gd name="T2" fmla="*/ 391258 w 104"/>
                <a:gd name="T3" fmla="*/ 35201 h 92"/>
                <a:gd name="T4" fmla="*/ 364881 w 104"/>
                <a:gd name="T5" fmla="*/ 171605 h 92"/>
                <a:gd name="T6" fmla="*/ 228600 w 104"/>
                <a:gd name="T7" fmla="*/ 145204 h 92"/>
                <a:gd name="T8" fmla="*/ 92319 w 104"/>
                <a:gd name="T9" fmla="*/ 171605 h 92"/>
                <a:gd name="T10" fmla="*/ 65942 w 104"/>
                <a:gd name="T11" fmla="*/ 35201 h 92"/>
                <a:gd name="T12" fmla="*/ 30773 w 104"/>
                <a:gd name="T13" fmla="*/ 0 h 92"/>
                <a:gd name="T14" fmla="*/ 8792 w 104"/>
                <a:gd name="T15" fmla="*/ 48401 h 92"/>
                <a:gd name="T16" fmla="*/ 39565 w 104"/>
                <a:gd name="T17" fmla="*/ 198006 h 92"/>
                <a:gd name="T18" fmla="*/ 61546 w 104"/>
                <a:gd name="T19" fmla="*/ 237607 h 92"/>
                <a:gd name="T20" fmla="*/ 70338 w 104"/>
                <a:gd name="T21" fmla="*/ 246407 h 92"/>
                <a:gd name="T22" fmla="*/ 74735 w 104"/>
                <a:gd name="T23" fmla="*/ 246407 h 92"/>
                <a:gd name="T24" fmla="*/ 74735 w 104"/>
                <a:gd name="T25" fmla="*/ 246407 h 92"/>
                <a:gd name="T26" fmla="*/ 193431 w 104"/>
                <a:gd name="T27" fmla="*/ 246407 h 92"/>
                <a:gd name="T28" fmla="*/ 193431 w 104"/>
                <a:gd name="T29" fmla="*/ 343210 h 92"/>
                <a:gd name="T30" fmla="*/ 123092 w 104"/>
                <a:gd name="T31" fmla="*/ 396012 h 92"/>
                <a:gd name="T32" fmla="*/ 127488 w 104"/>
                <a:gd name="T33" fmla="*/ 404812 h 92"/>
                <a:gd name="T34" fmla="*/ 325315 w 104"/>
                <a:gd name="T35" fmla="*/ 404812 h 92"/>
                <a:gd name="T36" fmla="*/ 329712 w 104"/>
                <a:gd name="T37" fmla="*/ 396012 h 92"/>
                <a:gd name="T38" fmla="*/ 263769 w 104"/>
                <a:gd name="T39" fmla="*/ 343210 h 92"/>
                <a:gd name="T40" fmla="*/ 263769 w 104"/>
                <a:gd name="T41" fmla="*/ 246407 h 92"/>
                <a:gd name="T42" fmla="*/ 373673 w 104"/>
                <a:gd name="T43" fmla="*/ 246407 h 92"/>
                <a:gd name="T44" fmla="*/ 378069 w 104"/>
                <a:gd name="T45" fmla="*/ 246407 h 92"/>
                <a:gd name="T46" fmla="*/ 391258 w 104"/>
                <a:gd name="T47" fmla="*/ 242007 h 92"/>
                <a:gd name="T48" fmla="*/ 391258 w 104"/>
                <a:gd name="T49" fmla="*/ 242007 h 92"/>
                <a:gd name="T50" fmla="*/ 395654 w 104"/>
                <a:gd name="T51" fmla="*/ 237607 h 92"/>
                <a:gd name="T52" fmla="*/ 395654 w 104"/>
                <a:gd name="T53" fmla="*/ 237607 h 92"/>
                <a:gd name="T54" fmla="*/ 413238 w 104"/>
                <a:gd name="T55" fmla="*/ 198006 h 92"/>
                <a:gd name="T56" fmla="*/ 448408 w 104"/>
                <a:gd name="T57" fmla="*/ 48401 h 92"/>
                <a:gd name="T58" fmla="*/ 426427 w 104"/>
                <a:gd name="T59" fmla="*/ 0 h 9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04" h="92">
                  <a:moveTo>
                    <a:pt x="97" y="0"/>
                  </a:moveTo>
                  <a:cubicBezTo>
                    <a:pt x="93" y="0"/>
                    <a:pt x="90" y="2"/>
                    <a:pt x="89" y="8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75" y="35"/>
                    <a:pt x="64" y="33"/>
                    <a:pt x="52" y="33"/>
                  </a:cubicBezTo>
                  <a:cubicBezTo>
                    <a:pt x="39" y="33"/>
                    <a:pt x="28" y="35"/>
                    <a:pt x="21" y="3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3" y="2"/>
                    <a:pt x="10" y="0"/>
                    <a:pt x="7" y="0"/>
                  </a:cubicBezTo>
                  <a:cubicBezTo>
                    <a:pt x="7" y="0"/>
                    <a:pt x="0" y="1"/>
                    <a:pt x="2" y="11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9"/>
                    <a:pt x="12" y="52"/>
                    <a:pt x="14" y="54"/>
                  </a:cubicBezTo>
                  <a:cubicBezTo>
                    <a:pt x="14" y="54"/>
                    <a:pt x="16" y="56"/>
                    <a:pt x="16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37" y="80"/>
                    <a:pt x="31" y="85"/>
                    <a:pt x="28" y="90"/>
                  </a:cubicBezTo>
                  <a:cubicBezTo>
                    <a:pt x="27" y="92"/>
                    <a:pt x="29" y="92"/>
                    <a:pt x="29" y="92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74" y="92"/>
                    <a:pt x="76" y="92"/>
                    <a:pt x="75" y="90"/>
                  </a:cubicBezTo>
                  <a:cubicBezTo>
                    <a:pt x="73" y="84"/>
                    <a:pt x="67" y="80"/>
                    <a:pt x="60" y="78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85" y="56"/>
                    <a:pt x="85" y="56"/>
                    <a:pt x="85" y="56"/>
                  </a:cubicBezTo>
                  <a:cubicBezTo>
                    <a:pt x="85" y="56"/>
                    <a:pt x="86" y="56"/>
                    <a:pt x="86" y="56"/>
                  </a:cubicBezTo>
                  <a:cubicBezTo>
                    <a:pt x="87" y="56"/>
                    <a:pt x="88" y="56"/>
                    <a:pt x="89" y="55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92" y="52"/>
                    <a:pt x="94" y="49"/>
                    <a:pt x="94" y="45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104" y="1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EB5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31" name="组合 2215"/>
          <p:cNvGrpSpPr/>
          <p:nvPr/>
        </p:nvGrpSpPr>
        <p:grpSpPr bwMode="auto">
          <a:xfrm>
            <a:off x="3556000" y="2443163"/>
            <a:ext cx="673100" cy="669925"/>
            <a:chOff x="3556000" y="2443163"/>
            <a:chExt cx="673099" cy="669924"/>
          </a:xfrm>
        </p:grpSpPr>
        <p:sp>
          <p:nvSpPr>
            <p:cNvPr id="8304" name="Oval 184"/>
            <p:cNvSpPr>
              <a:spLocks noChangeArrowheads="1"/>
            </p:cNvSpPr>
            <p:nvPr/>
          </p:nvSpPr>
          <p:spPr bwMode="auto">
            <a:xfrm>
              <a:off x="3806825" y="2690813"/>
              <a:ext cx="176212" cy="176212"/>
            </a:xfrm>
            <a:prstGeom prst="ellipse">
              <a:avLst/>
            </a:prstGeom>
            <a:solidFill>
              <a:srgbClr val="EE7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305" name="Freeform 185"/>
            <p:cNvSpPr>
              <a:spLocks noChangeArrowheads="1"/>
            </p:cNvSpPr>
            <p:nvPr/>
          </p:nvSpPr>
          <p:spPr bwMode="auto">
            <a:xfrm>
              <a:off x="4005262" y="2703513"/>
              <a:ext cx="223837" cy="153987"/>
            </a:xfrm>
            <a:custGeom>
              <a:avLst/>
              <a:gdLst>
                <a:gd name="T0" fmla="*/ 4389 w 51"/>
                <a:gd name="T1" fmla="*/ 83593 h 35"/>
                <a:gd name="T2" fmla="*/ 83390 w 51"/>
                <a:gd name="T3" fmla="*/ 149587 h 35"/>
                <a:gd name="T4" fmla="*/ 92168 w 51"/>
                <a:gd name="T5" fmla="*/ 145188 h 35"/>
                <a:gd name="T6" fmla="*/ 92168 w 51"/>
                <a:gd name="T7" fmla="*/ 118790 h 35"/>
                <a:gd name="T8" fmla="*/ 197503 w 51"/>
                <a:gd name="T9" fmla="*/ 118790 h 35"/>
                <a:gd name="T10" fmla="*/ 223837 w 51"/>
                <a:gd name="T11" fmla="*/ 105591 h 35"/>
                <a:gd name="T12" fmla="*/ 223837 w 51"/>
                <a:gd name="T13" fmla="*/ 48396 h 35"/>
                <a:gd name="T14" fmla="*/ 197503 w 51"/>
                <a:gd name="T15" fmla="*/ 30797 h 35"/>
                <a:gd name="T16" fmla="*/ 92168 w 51"/>
                <a:gd name="T17" fmla="*/ 30797 h 35"/>
                <a:gd name="T18" fmla="*/ 92168 w 51"/>
                <a:gd name="T19" fmla="*/ 4400 h 35"/>
                <a:gd name="T20" fmla="*/ 87779 w 51"/>
                <a:gd name="T21" fmla="*/ 4400 h 35"/>
                <a:gd name="T22" fmla="*/ 4389 w 51"/>
                <a:gd name="T23" fmla="*/ 74794 h 35"/>
                <a:gd name="T24" fmla="*/ 4389 w 51"/>
                <a:gd name="T25" fmla="*/ 83593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1" h="35">
                  <a:moveTo>
                    <a:pt x="1" y="19"/>
                  </a:moveTo>
                  <a:cubicBezTo>
                    <a:pt x="1" y="19"/>
                    <a:pt x="15" y="30"/>
                    <a:pt x="19" y="34"/>
                  </a:cubicBezTo>
                  <a:cubicBezTo>
                    <a:pt x="21" y="35"/>
                    <a:pt x="21" y="35"/>
                    <a:pt x="21" y="33"/>
                  </a:cubicBezTo>
                  <a:cubicBezTo>
                    <a:pt x="21" y="33"/>
                    <a:pt x="21" y="31"/>
                    <a:pt x="21" y="27"/>
                  </a:cubicBezTo>
                  <a:cubicBezTo>
                    <a:pt x="27" y="27"/>
                    <a:pt x="41" y="27"/>
                    <a:pt x="45" y="27"/>
                  </a:cubicBezTo>
                  <a:cubicBezTo>
                    <a:pt x="49" y="27"/>
                    <a:pt x="51" y="26"/>
                    <a:pt x="51" y="24"/>
                  </a:cubicBezTo>
                  <a:cubicBezTo>
                    <a:pt x="51" y="23"/>
                    <a:pt x="51" y="12"/>
                    <a:pt x="51" y="11"/>
                  </a:cubicBezTo>
                  <a:cubicBezTo>
                    <a:pt x="51" y="9"/>
                    <a:pt x="49" y="7"/>
                    <a:pt x="45" y="7"/>
                  </a:cubicBezTo>
                  <a:cubicBezTo>
                    <a:pt x="41" y="7"/>
                    <a:pt x="27" y="7"/>
                    <a:pt x="21" y="7"/>
                  </a:cubicBezTo>
                  <a:cubicBezTo>
                    <a:pt x="21" y="4"/>
                    <a:pt x="21" y="2"/>
                    <a:pt x="21" y="1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5" y="4"/>
                    <a:pt x="1" y="17"/>
                    <a:pt x="1" y="17"/>
                  </a:cubicBezTo>
                  <a:cubicBezTo>
                    <a:pt x="0" y="18"/>
                    <a:pt x="0" y="18"/>
                    <a:pt x="1" y="19"/>
                  </a:cubicBezTo>
                  <a:close/>
                </a:path>
              </a:pathLst>
            </a:custGeom>
            <a:solidFill>
              <a:srgbClr val="50B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6" name="Freeform 186"/>
            <p:cNvSpPr>
              <a:spLocks noChangeArrowheads="1"/>
            </p:cNvSpPr>
            <p:nvPr/>
          </p:nvSpPr>
          <p:spPr bwMode="auto">
            <a:xfrm>
              <a:off x="4005262" y="2703513"/>
              <a:ext cx="223837" cy="79375"/>
            </a:xfrm>
            <a:custGeom>
              <a:avLst/>
              <a:gdLst>
                <a:gd name="T0" fmla="*/ 223837 w 51"/>
                <a:gd name="T1" fmla="*/ 79375 h 18"/>
                <a:gd name="T2" fmla="*/ 223837 w 51"/>
                <a:gd name="T3" fmla="*/ 48507 h 18"/>
                <a:gd name="T4" fmla="*/ 197503 w 51"/>
                <a:gd name="T5" fmla="*/ 30868 h 18"/>
                <a:gd name="T6" fmla="*/ 92168 w 51"/>
                <a:gd name="T7" fmla="*/ 30868 h 18"/>
                <a:gd name="T8" fmla="*/ 92168 w 51"/>
                <a:gd name="T9" fmla="*/ 4410 h 18"/>
                <a:gd name="T10" fmla="*/ 87779 w 51"/>
                <a:gd name="T11" fmla="*/ 4410 h 18"/>
                <a:gd name="T12" fmla="*/ 4389 w 51"/>
                <a:gd name="T13" fmla="*/ 74965 h 18"/>
                <a:gd name="T14" fmla="*/ 0 w 51"/>
                <a:gd name="T15" fmla="*/ 79375 h 18"/>
                <a:gd name="T16" fmla="*/ 223837 w 51"/>
                <a:gd name="T17" fmla="*/ 79375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" h="18">
                  <a:moveTo>
                    <a:pt x="51" y="18"/>
                  </a:moveTo>
                  <a:cubicBezTo>
                    <a:pt x="51" y="15"/>
                    <a:pt x="51" y="12"/>
                    <a:pt x="51" y="11"/>
                  </a:cubicBezTo>
                  <a:cubicBezTo>
                    <a:pt x="51" y="9"/>
                    <a:pt x="49" y="7"/>
                    <a:pt x="45" y="7"/>
                  </a:cubicBezTo>
                  <a:cubicBezTo>
                    <a:pt x="41" y="7"/>
                    <a:pt x="27" y="7"/>
                    <a:pt x="21" y="7"/>
                  </a:cubicBezTo>
                  <a:cubicBezTo>
                    <a:pt x="21" y="4"/>
                    <a:pt x="21" y="2"/>
                    <a:pt x="21" y="1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5" y="4"/>
                    <a:pt x="1" y="17"/>
                    <a:pt x="1" y="17"/>
                  </a:cubicBezTo>
                  <a:cubicBezTo>
                    <a:pt x="0" y="17"/>
                    <a:pt x="0" y="18"/>
                    <a:pt x="0" y="18"/>
                  </a:cubicBezTo>
                  <a:lnTo>
                    <a:pt x="51" y="18"/>
                  </a:lnTo>
                  <a:close/>
                </a:path>
              </a:pathLst>
            </a:custGeom>
            <a:solidFill>
              <a:srgbClr val="469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7" name="Freeform 187"/>
            <p:cNvSpPr>
              <a:spLocks noChangeArrowheads="1"/>
            </p:cNvSpPr>
            <p:nvPr/>
          </p:nvSpPr>
          <p:spPr bwMode="auto">
            <a:xfrm>
              <a:off x="3556000" y="2703513"/>
              <a:ext cx="223837" cy="153987"/>
            </a:xfrm>
            <a:custGeom>
              <a:avLst/>
              <a:gdLst>
                <a:gd name="T0" fmla="*/ 223837 w 51"/>
                <a:gd name="T1" fmla="*/ 83593 h 35"/>
                <a:gd name="T2" fmla="*/ 140447 w 51"/>
                <a:gd name="T3" fmla="*/ 149587 h 35"/>
                <a:gd name="T4" fmla="*/ 131669 w 51"/>
                <a:gd name="T5" fmla="*/ 145188 h 35"/>
                <a:gd name="T6" fmla="*/ 131669 w 51"/>
                <a:gd name="T7" fmla="*/ 118790 h 35"/>
                <a:gd name="T8" fmla="*/ 30723 w 51"/>
                <a:gd name="T9" fmla="*/ 118790 h 35"/>
                <a:gd name="T10" fmla="*/ 0 w 51"/>
                <a:gd name="T11" fmla="*/ 105591 h 35"/>
                <a:gd name="T12" fmla="*/ 0 w 51"/>
                <a:gd name="T13" fmla="*/ 48396 h 35"/>
                <a:gd name="T14" fmla="*/ 30723 w 51"/>
                <a:gd name="T15" fmla="*/ 30797 h 35"/>
                <a:gd name="T16" fmla="*/ 136058 w 51"/>
                <a:gd name="T17" fmla="*/ 30797 h 35"/>
                <a:gd name="T18" fmla="*/ 136058 w 51"/>
                <a:gd name="T19" fmla="*/ 4400 h 35"/>
                <a:gd name="T20" fmla="*/ 140447 w 51"/>
                <a:gd name="T21" fmla="*/ 4400 h 35"/>
                <a:gd name="T22" fmla="*/ 223837 w 51"/>
                <a:gd name="T23" fmla="*/ 74794 h 35"/>
                <a:gd name="T24" fmla="*/ 223837 w 51"/>
                <a:gd name="T25" fmla="*/ 83593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1" h="35">
                  <a:moveTo>
                    <a:pt x="51" y="19"/>
                  </a:moveTo>
                  <a:cubicBezTo>
                    <a:pt x="50" y="19"/>
                    <a:pt x="36" y="30"/>
                    <a:pt x="32" y="34"/>
                  </a:cubicBezTo>
                  <a:cubicBezTo>
                    <a:pt x="31" y="35"/>
                    <a:pt x="30" y="35"/>
                    <a:pt x="30" y="33"/>
                  </a:cubicBezTo>
                  <a:cubicBezTo>
                    <a:pt x="30" y="33"/>
                    <a:pt x="30" y="31"/>
                    <a:pt x="30" y="27"/>
                  </a:cubicBezTo>
                  <a:cubicBezTo>
                    <a:pt x="24" y="27"/>
                    <a:pt x="11" y="27"/>
                    <a:pt x="7" y="27"/>
                  </a:cubicBezTo>
                  <a:cubicBezTo>
                    <a:pt x="2" y="27"/>
                    <a:pt x="1" y="26"/>
                    <a:pt x="0" y="24"/>
                  </a:cubicBezTo>
                  <a:cubicBezTo>
                    <a:pt x="0" y="23"/>
                    <a:pt x="0" y="12"/>
                    <a:pt x="0" y="11"/>
                  </a:cubicBezTo>
                  <a:cubicBezTo>
                    <a:pt x="1" y="9"/>
                    <a:pt x="2" y="7"/>
                    <a:pt x="7" y="7"/>
                  </a:cubicBezTo>
                  <a:cubicBezTo>
                    <a:pt x="11" y="7"/>
                    <a:pt x="25" y="7"/>
                    <a:pt x="31" y="7"/>
                  </a:cubicBezTo>
                  <a:cubicBezTo>
                    <a:pt x="31" y="4"/>
                    <a:pt x="31" y="2"/>
                    <a:pt x="31" y="1"/>
                  </a:cubicBezTo>
                  <a:cubicBezTo>
                    <a:pt x="31" y="0"/>
                    <a:pt x="31" y="0"/>
                    <a:pt x="32" y="1"/>
                  </a:cubicBezTo>
                  <a:cubicBezTo>
                    <a:pt x="36" y="4"/>
                    <a:pt x="50" y="17"/>
                    <a:pt x="51" y="17"/>
                  </a:cubicBezTo>
                  <a:cubicBezTo>
                    <a:pt x="51" y="18"/>
                    <a:pt x="51" y="18"/>
                    <a:pt x="51" y="19"/>
                  </a:cubicBezTo>
                  <a:close/>
                </a:path>
              </a:pathLst>
            </a:custGeom>
            <a:solidFill>
              <a:srgbClr val="50B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8" name="Freeform 188"/>
            <p:cNvSpPr>
              <a:spLocks noChangeArrowheads="1"/>
            </p:cNvSpPr>
            <p:nvPr/>
          </p:nvSpPr>
          <p:spPr bwMode="auto">
            <a:xfrm>
              <a:off x="3556000" y="2703513"/>
              <a:ext cx="223837" cy="79375"/>
            </a:xfrm>
            <a:custGeom>
              <a:avLst/>
              <a:gdLst>
                <a:gd name="T0" fmla="*/ 0 w 51"/>
                <a:gd name="T1" fmla="*/ 79375 h 18"/>
                <a:gd name="T2" fmla="*/ 0 w 51"/>
                <a:gd name="T3" fmla="*/ 48507 h 18"/>
                <a:gd name="T4" fmla="*/ 30723 w 51"/>
                <a:gd name="T5" fmla="*/ 30868 h 18"/>
                <a:gd name="T6" fmla="*/ 136058 w 51"/>
                <a:gd name="T7" fmla="*/ 30868 h 18"/>
                <a:gd name="T8" fmla="*/ 136058 w 51"/>
                <a:gd name="T9" fmla="*/ 4410 h 18"/>
                <a:gd name="T10" fmla="*/ 140447 w 51"/>
                <a:gd name="T11" fmla="*/ 4410 h 18"/>
                <a:gd name="T12" fmla="*/ 223837 w 51"/>
                <a:gd name="T13" fmla="*/ 74965 h 18"/>
                <a:gd name="T14" fmla="*/ 223837 w 51"/>
                <a:gd name="T15" fmla="*/ 79375 h 18"/>
                <a:gd name="T16" fmla="*/ 0 w 51"/>
                <a:gd name="T17" fmla="*/ 79375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" h="18">
                  <a:moveTo>
                    <a:pt x="0" y="18"/>
                  </a:moveTo>
                  <a:cubicBezTo>
                    <a:pt x="0" y="15"/>
                    <a:pt x="0" y="12"/>
                    <a:pt x="0" y="11"/>
                  </a:cubicBezTo>
                  <a:cubicBezTo>
                    <a:pt x="1" y="9"/>
                    <a:pt x="2" y="7"/>
                    <a:pt x="7" y="7"/>
                  </a:cubicBezTo>
                  <a:cubicBezTo>
                    <a:pt x="11" y="7"/>
                    <a:pt x="25" y="7"/>
                    <a:pt x="31" y="7"/>
                  </a:cubicBezTo>
                  <a:cubicBezTo>
                    <a:pt x="31" y="4"/>
                    <a:pt x="31" y="2"/>
                    <a:pt x="31" y="1"/>
                  </a:cubicBezTo>
                  <a:cubicBezTo>
                    <a:pt x="31" y="0"/>
                    <a:pt x="31" y="0"/>
                    <a:pt x="32" y="1"/>
                  </a:cubicBezTo>
                  <a:cubicBezTo>
                    <a:pt x="36" y="4"/>
                    <a:pt x="50" y="17"/>
                    <a:pt x="51" y="17"/>
                  </a:cubicBezTo>
                  <a:cubicBezTo>
                    <a:pt x="51" y="17"/>
                    <a:pt x="51" y="18"/>
                    <a:pt x="51" y="18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469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9" name="Freeform 189"/>
            <p:cNvSpPr>
              <a:spLocks noChangeArrowheads="1"/>
            </p:cNvSpPr>
            <p:nvPr/>
          </p:nvSpPr>
          <p:spPr bwMode="auto">
            <a:xfrm>
              <a:off x="3819525" y="2443163"/>
              <a:ext cx="158750" cy="225425"/>
            </a:xfrm>
            <a:custGeom>
              <a:avLst/>
              <a:gdLst>
                <a:gd name="T0" fmla="*/ 83785 w 36"/>
                <a:gd name="T1" fmla="*/ 221005 h 51"/>
                <a:gd name="T2" fmla="*/ 154340 w 36"/>
                <a:gd name="T3" fmla="*/ 137023 h 51"/>
                <a:gd name="T4" fmla="*/ 145521 w 36"/>
                <a:gd name="T5" fmla="*/ 132603 h 51"/>
                <a:gd name="T6" fmla="*/ 123472 w 36"/>
                <a:gd name="T7" fmla="*/ 132603 h 51"/>
                <a:gd name="T8" fmla="*/ 123472 w 36"/>
                <a:gd name="T9" fmla="*/ 26521 h 51"/>
                <a:gd name="T10" fmla="*/ 105833 w 36"/>
                <a:gd name="T11" fmla="*/ 0 h 51"/>
                <a:gd name="T12" fmla="*/ 52917 w 36"/>
                <a:gd name="T13" fmla="*/ 0 h 51"/>
                <a:gd name="T14" fmla="*/ 35278 w 36"/>
                <a:gd name="T15" fmla="*/ 26521 h 51"/>
                <a:gd name="T16" fmla="*/ 35278 w 36"/>
                <a:gd name="T17" fmla="*/ 132603 h 51"/>
                <a:gd name="T18" fmla="*/ 8819 w 36"/>
                <a:gd name="T19" fmla="*/ 132603 h 51"/>
                <a:gd name="T20" fmla="*/ 4410 w 36"/>
                <a:gd name="T21" fmla="*/ 137023 h 51"/>
                <a:gd name="T22" fmla="*/ 74965 w 36"/>
                <a:gd name="T23" fmla="*/ 221005 h 51"/>
                <a:gd name="T24" fmla="*/ 83785 w 36"/>
                <a:gd name="T25" fmla="*/ 221005 h 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51">
                  <a:moveTo>
                    <a:pt x="19" y="50"/>
                  </a:moveTo>
                  <a:cubicBezTo>
                    <a:pt x="19" y="50"/>
                    <a:pt x="30" y="36"/>
                    <a:pt x="35" y="31"/>
                  </a:cubicBezTo>
                  <a:cubicBezTo>
                    <a:pt x="36" y="30"/>
                    <a:pt x="35" y="30"/>
                    <a:pt x="33" y="30"/>
                  </a:cubicBezTo>
                  <a:cubicBezTo>
                    <a:pt x="33" y="30"/>
                    <a:pt x="31" y="30"/>
                    <a:pt x="28" y="30"/>
                  </a:cubicBezTo>
                  <a:cubicBezTo>
                    <a:pt x="28" y="24"/>
                    <a:pt x="28" y="10"/>
                    <a:pt x="28" y="6"/>
                  </a:cubicBezTo>
                  <a:cubicBezTo>
                    <a:pt x="28" y="2"/>
                    <a:pt x="27" y="0"/>
                    <a:pt x="24" y="0"/>
                  </a:cubicBezTo>
                  <a:cubicBezTo>
                    <a:pt x="23" y="0"/>
                    <a:pt x="13" y="0"/>
                    <a:pt x="12" y="0"/>
                  </a:cubicBezTo>
                  <a:cubicBezTo>
                    <a:pt x="9" y="0"/>
                    <a:pt x="8" y="2"/>
                    <a:pt x="8" y="6"/>
                  </a:cubicBezTo>
                  <a:cubicBezTo>
                    <a:pt x="8" y="10"/>
                    <a:pt x="8" y="24"/>
                    <a:pt x="8" y="30"/>
                  </a:cubicBezTo>
                  <a:cubicBezTo>
                    <a:pt x="4" y="30"/>
                    <a:pt x="2" y="30"/>
                    <a:pt x="2" y="30"/>
                  </a:cubicBezTo>
                  <a:cubicBezTo>
                    <a:pt x="0" y="30"/>
                    <a:pt x="0" y="30"/>
                    <a:pt x="1" y="31"/>
                  </a:cubicBezTo>
                  <a:cubicBezTo>
                    <a:pt x="5" y="35"/>
                    <a:pt x="17" y="49"/>
                    <a:pt x="17" y="50"/>
                  </a:cubicBezTo>
                  <a:cubicBezTo>
                    <a:pt x="18" y="51"/>
                    <a:pt x="18" y="51"/>
                    <a:pt x="19" y="50"/>
                  </a:cubicBezTo>
                  <a:close/>
                </a:path>
              </a:pathLst>
            </a:custGeom>
            <a:solidFill>
              <a:srgbClr val="50B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0" name="Freeform 190"/>
            <p:cNvSpPr>
              <a:spLocks noChangeArrowheads="1"/>
            </p:cNvSpPr>
            <p:nvPr/>
          </p:nvSpPr>
          <p:spPr bwMode="auto">
            <a:xfrm>
              <a:off x="3819525" y="2443163"/>
              <a:ext cx="79375" cy="225425"/>
            </a:xfrm>
            <a:custGeom>
              <a:avLst/>
              <a:gdLst>
                <a:gd name="T0" fmla="*/ 79375 w 18"/>
                <a:gd name="T1" fmla="*/ 0 h 51"/>
                <a:gd name="T2" fmla="*/ 52917 w 18"/>
                <a:gd name="T3" fmla="*/ 0 h 51"/>
                <a:gd name="T4" fmla="*/ 35278 w 18"/>
                <a:gd name="T5" fmla="*/ 26521 h 51"/>
                <a:gd name="T6" fmla="*/ 35278 w 18"/>
                <a:gd name="T7" fmla="*/ 132603 h 51"/>
                <a:gd name="T8" fmla="*/ 8819 w 18"/>
                <a:gd name="T9" fmla="*/ 132603 h 51"/>
                <a:gd name="T10" fmla="*/ 4410 w 18"/>
                <a:gd name="T11" fmla="*/ 137023 h 51"/>
                <a:gd name="T12" fmla="*/ 74965 w 18"/>
                <a:gd name="T13" fmla="*/ 221005 h 51"/>
                <a:gd name="T14" fmla="*/ 79375 w 18"/>
                <a:gd name="T15" fmla="*/ 225425 h 51"/>
                <a:gd name="T16" fmla="*/ 79375 w 18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51">
                  <a:moveTo>
                    <a:pt x="18" y="0"/>
                  </a:moveTo>
                  <a:cubicBezTo>
                    <a:pt x="15" y="0"/>
                    <a:pt x="12" y="0"/>
                    <a:pt x="12" y="0"/>
                  </a:cubicBezTo>
                  <a:cubicBezTo>
                    <a:pt x="9" y="0"/>
                    <a:pt x="8" y="2"/>
                    <a:pt x="8" y="6"/>
                  </a:cubicBezTo>
                  <a:cubicBezTo>
                    <a:pt x="8" y="10"/>
                    <a:pt x="8" y="24"/>
                    <a:pt x="8" y="30"/>
                  </a:cubicBezTo>
                  <a:cubicBezTo>
                    <a:pt x="4" y="30"/>
                    <a:pt x="2" y="30"/>
                    <a:pt x="2" y="30"/>
                  </a:cubicBezTo>
                  <a:cubicBezTo>
                    <a:pt x="0" y="30"/>
                    <a:pt x="0" y="30"/>
                    <a:pt x="1" y="31"/>
                  </a:cubicBezTo>
                  <a:cubicBezTo>
                    <a:pt x="5" y="35"/>
                    <a:pt x="17" y="50"/>
                    <a:pt x="17" y="50"/>
                  </a:cubicBezTo>
                  <a:cubicBezTo>
                    <a:pt x="18" y="50"/>
                    <a:pt x="18" y="51"/>
                    <a:pt x="18" y="51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469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1" name="Freeform 191"/>
            <p:cNvSpPr>
              <a:spLocks noChangeArrowheads="1"/>
            </p:cNvSpPr>
            <p:nvPr/>
          </p:nvSpPr>
          <p:spPr bwMode="auto">
            <a:xfrm>
              <a:off x="3819525" y="2889250"/>
              <a:ext cx="158750" cy="223837"/>
            </a:xfrm>
            <a:custGeom>
              <a:avLst/>
              <a:gdLst>
                <a:gd name="T0" fmla="*/ 83785 w 36"/>
                <a:gd name="T1" fmla="*/ 4389 h 51"/>
                <a:gd name="T2" fmla="*/ 154340 w 36"/>
                <a:gd name="T3" fmla="*/ 87779 h 51"/>
                <a:gd name="T4" fmla="*/ 145521 w 36"/>
                <a:gd name="T5" fmla="*/ 96557 h 51"/>
                <a:gd name="T6" fmla="*/ 123472 w 36"/>
                <a:gd name="T7" fmla="*/ 92168 h 51"/>
                <a:gd name="T8" fmla="*/ 123472 w 36"/>
                <a:gd name="T9" fmla="*/ 197503 h 51"/>
                <a:gd name="T10" fmla="*/ 105833 w 36"/>
                <a:gd name="T11" fmla="*/ 223837 h 51"/>
                <a:gd name="T12" fmla="*/ 48507 w 36"/>
                <a:gd name="T13" fmla="*/ 223837 h 51"/>
                <a:gd name="T14" fmla="*/ 30868 w 36"/>
                <a:gd name="T15" fmla="*/ 197503 h 51"/>
                <a:gd name="T16" fmla="*/ 35278 w 36"/>
                <a:gd name="T17" fmla="*/ 92168 h 51"/>
                <a:gd name="T18" fmla="*/ 8819 w 36"/>
                <a:gd name="T19" fmla="*/ 92168 h 51"/>
                <a:gd name="T20" fmla="*/ 4410 w 36"/>
                <a:gd name="T21" fmla="*/ 87779 h 51"/>
                <a:gd name="T22" fmla="*/ 79375 w 36"/>
                <a:gd name="T23" fmla="*/ 4389 h 51"/>
                <a:gd name="T24" fmla="*/ 83785 w 36"/>
                <a:gd name="T25" fmla="*/ 4389 h 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51">
                  <a:moveTo>
                    <a:pt x="19" y="1"/>
                  </a:moveTo>
                  <a:cubicBezTo>
                    <a:pt x="20" y="2"/>
                    <a:pt x="31" y="16"/>
                    <a:pt x="35" y="20"/>
                  </a:cubicBezTo>
                  <a:cubicBezTo>
                    <a:pt x="36" y="21"/>
                    <a:pt x="35" y="22"/>
                    <a:pt x="33" y="22"/>
                  </a:cubicBezTo>
                  <a:cubicBezTo>
                    <a:pt x="33" y="22"/>
                    <a:pt x="31" y="21"/>
                    <a:pt x="28" y="21"/>
                  </a:cubicBezTo>
                  <a:cubicBezTo>
                    <a:pt x="28" y="27"/>
                    <a:pt x="28" y="41"/>
                    <a:pt x="28" y="45"/>
                  </a:cubicBezTo>
                  <a:cubicBezTo>
                    <a:pt x="27" y="50"/>
                    <a:pt x="26" y="51"/>
                    <a:pt x="24" y="51"/>
                  </a:cubicBezTo>
                  <a:cubicBezTo>
                    <a:pt x="23" y="51"/>
                    <a:pt x="12" y="51"/>
                    <a:pt x="11" y="51"/>
                  </a:cubicBezTo>
                  <a:cubicBezTo>
                    <a:pt x="9" y="51"/>
                    <a:pt x="7" y="49"/>
                    <a:pt x="7" y="45"/>
                  </a:cubicBezTo>
                  <a:cubicBezTo>
                    <a:pt x="7" y="41"/>
                    <a:pt x="8" y="27"/>
                    <a:pt x="8" y="21"/>
                  </a:cubicBezTo>
                  <a:cubicBezTo>
                    <a:pt x="4" y="21"/>
                    <a:pt x="2" y="21"/>
                    <a:pt x="2" y="21"/>
                  </a:cubicBezTo>
                  <a:cubicBezTo>
                    <a:pt x="0" y="21"/>
                    <a:pt x="0" y="21"/>
                    <a:pt x="1" y="20"/>
                  </a:cubicBezTo>
                  <a:cubicBezTo>
                    <a:pt x="5" y="16"/>
                    <a:pt x="17" y="2"/>
                    <a:pt x="18" y="1"/>
                  </a:cubicBezTo>
                  <a:cubicBezTo>
                    <a:pt x="18" y="0"/>
                    <a:pt x="19" y="0"/>
                    <a:pt x="19" y="1"/>
                  </a:cubicBezTo>
                  <a:close/>
                </a:path>
              </a:pathLst>
            </a:custGeom>
            <a:solidFill>
              <a:srgbClr val="50B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2" name="Freeform 192"/>
            <p:cNvSpPr>
              <a:spLocks noChangeArrowheads="1"/>
            </p:cNvSpPr>
            <p:nvPr/>
          </p:nvSpPr>
          <p:spPr bwMode="auto">
            <a:xfrm>
              <a:off x="3819525" y="2892425"/>
              <a:ext cx="79375" cy="220662"/>
            </a:xfrm>
            <a:custGeom>
              <a:avLst/>
              <a:gdLst>
                <a:gd name="T0" fmla="*/ 79375 w 18"/>
                <a:gd name="T1" fmla="*/ 220662 h 50"/>
                <a:gd name="T2" fmla="*/ 48507 w 18"/>
                <a:gd name="T3" fmla="*/ 220662 h 50"/>
                <a:gd name="T4" fmla="*/ 30868 w 18"/>
                <a:gd name="T5" fmla="*/ 194183 h 50"/>
                <a:gd name="T6" fmla="*/ 35278 w 18"/>
                <a:gd name="T7" fmla="*/ 88265 h 50"/>
                <a:gd name="T8" fmla="*/ 8819 w 18"/>
                <a:gd name="T9" fmla="*/ 88265 h 50"/>
                <a:gd name="T10" fmla="*/ 4410 w 18"/>
                <a:gd name="T11" fmla="*/ 83852 h 50"/>
                <a:gd name="T12" fmla="*/ 79375 w 18"/>
                <a:gd name="T13" fmla="*/ 0 h 50"/>
                <a:gd name="T14" fmla="*/ 79375 w 18"/>
                <a:gd name="T15" fmla="*/ 0 h 50"/>
                <a:gd name="T16" fmla="*/ 79375 w 18"/>
                <a:gd name="T17" fmla="*/ 220662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50">
                  <a:moveTo>
                    <a:pt x="18" y="50"/>
                  </a:moveTo>
                  <a:cubicBezTo>
                    <a:pt x="15" y="50"/>
                    <a:pt x="12" y="50"/>
                    <a:pt x="11" y="50"/>
                  </a:cubicBezTo>
                  <a:cubicBezTo>
                    <a:pt x="9" y="50"/>
                    <a:pt x="7" y="48"/>
                    <a:pt x="7" y="44"/>
                  </a:cubicBezTo>
                  <a:cubicBezTo>
                    <a:pt x="7" y="40"/>
                    <a:pt x="8" y="26"/>
                    <a:pt x="8" y="20"/>
                  </a:cubicBezTo>
                  <a:cubicBezTo>
                    <a:pt x="4" y="20"/>
                    <a:pt x="2" y="20"/>
                    <a:pt x="2" y="20"/>
                  </a:cubicBezTo>
                  <a:cubicBezTo>
                    <a:pt x="0" y="20"/>
                    <a:pt x="0" y="20"/>
                    <a:pt x="1" y="19"/>
                  </a:cubicBezTo>
                  <a:cubicBezTo>
                    <a:pt x="5" y="15"/>
                    <a:pt x="17" y="1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8" y="50"/>
                  </a:lnTo>
                  <a:close/>
                </a:path>
              </a:pathLst>
            </a:custGeom>
            <a:solidFill>
              <a:srgbClr val="469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32" name="组合 2246"/>
          <p:cNvGrpSpPr/>
          <p:nvPr/>
        </p:nvGrpSpPr>
        <p:grpSpPr bwMode="auto">
          <a:xfrm>
            <a:off x="4397375" y="5099050"/>
            <a:ext cx="687388" cy="652463"/>
            <a:chOff x="4397375" y="5099050"/>
            <a:chExt cx="687387" cy="652462"/>
          </a:xfrm>
        </p:grpSpPr>
        <p:sp>
          <p:nvSpPr>
            <p:cNvPr id="8301" name="Freeform 193"/>
            <p:cNvSpPr>
              <a:spLocks noChangeArrowheads="1"/>
            </p:cNvSpPr>
            <p:nvPr/>
          </p:nvSpPr>
          <p:spPr bwMode="auto">
            <a:xfrm>
              <a:off x="4494212" y="5178425"/>
              <a:ext cx="501650" cy="490537"/>
            </a:xfrm>
            <a:custGeom>
              <a:avLst/>
              <a:gdLst>
                <a:gd name="T0" fmla="*/ 0 w 316"/>
                <a:gd name="T1" fmla="*/ 233362 h 309"/>
                <a:gd name="T2" fmla="*/ 290513 w 316"/>
                <a:gd name="T3" fmla="*/ 0 h 309"/>
                <a:gd name="T4" fmla="*/ 501650 w 316"/>
                <a:gd name="T5" fmla="*/ 247650 h 309"/>
                <a:gd name="T6" fmla="*/ 211138 w 316"/>
                <a:gd name="T7" fmla="*/ 490537 h 309"/>
                <a:gd name="T8" fmla="*/ 0 w 316"/>
                <a:gd name="T9" fmla="*/ 233362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6" h="309">
                  <a:moveTo>
                    <a:pt x="0" y="147"/>
                  </a:moveTo>
                  <a:lnTo>
                    <a:pt x="183" y="0"/>
                  </a:lnTo>
                  <a:lnTo>
                    <a:pt x="316" y="156"/>
                  </a:lnTo>
                  <a:lnTo>
                    <a:pt x="133" y="309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2" name="Freeform 194"/>
            <p:cNvSpPr>
              <a:spLocks noChangeArrowheads="1"/>
            </p:cNvSpPr>
            <p:nvPr/>
          </p:nvSpPr>
          <p:spPr bwMode="auto">
            <a:xfrm>
              <a:off x="4578350" y="5262562"/>
              <a:ext cx="325437" cy="317500"/>
            </a:xfrm>
            <a:custGeom>
              <a:avLst/>
              <a:gdLst>
                <a:gd name="T0" fmla="*/ 197901 w 74"/>
                <a:gd name="T1" fmla="*/ 8819 h 72"/>
                <a:gd name="T2" fmla="*/ 175912 w 74"/>
                <a:gd name="T3" fmla="*/ 4410 h 72"/>
                <a:gd name="T4" fmla="*/ 8796 w 74"/>
                <a:gd name="T5" fmla="*/ 149931 h 72"/>
                <a:gd name="T6" fmla="*/ 8796 w 74"/>
                <a:gd name="T7" fmla="*/ 167569 h 72"/>
                <a:gd name="T8" fmla="*/ 127536 w 74"/>
                <a:gd name="T9" fmla="*/ 308681 h 72"/>
                <a:gd name="T10" fmla="*/ 149525 w 74"/>
                <a:gd name="T11" fmla="*/ 313090 h 72"/>
                <a:gd name="T12" fmla="*/ 316641 w 74"/>
                <a:gd name="T13" fmla="*/ 171979 h 72"/>
                <a:gd name="T14" fmla="*/ 316641 w 74"/>
                <a:gd name="T15" fmla="*/ 149931 h 72"/>
                <a:gd name="T16" fmla="*/ 197901 w 74"/>
                <a:gd name="T17" fmla="*/ 8819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2">
                  <a:moveTo>
                    <a:pt x="45" y="2"/>
                  </a:moveTo>
                  <a:cubicBezTo>
                    <a:pt x="44" y="1"/>
                    <a:pt x="42" y="0"/>
                    <a:pt x="40" y="1"/>
                  </a:cubicBezTo>
                  <a:cubicBezTo>
                    <a:pt x="39" y="2"/>
                    <a:pt x="6" y="31"/>
                    <a:pt x="2" y="34"/>
                  </a:cubicBezTo>
                  <a:cubicBezTo>
                    <a:pt x="1" y="35"/>
                    <a:pt x="0" y="37"/>
                    <a:pt x="2" y="38"/>
                  </a:cubicBezTo>
                  <a:cubicBezTo>
                    <a:pt x="3" y="40"/>
                    <a:pt x="22" y="62"/>
                    <a:pt x="29" y="70"/>
                  </a:cubicBezTo>
                  <a:cubicBezTo>
                    <a:pt x="31" y="72"/>
                    <a:pt x="33" y="72"/>
                    <a:pt x="34" y="71"/>
                  </a:cubicBezTo>
                  <a:cubicBezTo>
                    <a:pt x="37" y="69"/>
                    <a:pt x="72" y="39"/>
                    <a:pt x="72" y="39"/>
                  </a:cubicBezTo>
                  <a:cubicBezTo>
                    <a:pt x="73" y="38"/>
                    <a:pt x="74" y="36"/>
                    <a:pt x="72" y="34"/>
                  </a:cubicBezTo>
                  <a:cubicBezTo>
                    <a:pt x="65" y="26"/>
                    <a:pt x="45" y="2"/>
                    <a:pt x="45" y="2"/>
                  </a:cubicBezTo>
                  <a:close/>
                </a:path>
              </a:pathLst>
            </a:custGeom>
            <a:solidFill>
              <a:srgbClr val="EE7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3" name="Freeform 195"/>
            <p:cNvSpPr>
              <a:spLocks noEditPoints="1" noChangeArrowheads="1"/>
            </p:cNvSpPr>
            <p:nvPr/>
          </p:nvSpPr>
          <p:spPr bwMode="auto">
            <a:xfrm>
              <a:off x="4397375" y="5099050"/>
              <a:ext cx="687387" cy="652462"/>
            </a:xfrm>
            <a:custGeom>
              <a:avLst/>
              <a:gdLst>
                <a:gd name="T0" fmla="*/ 489102 w 156"/>
                <a:gd name="T1" fmla="*/ 13226 h 148"/>
                <a:gd name="T2" fmla="*/ 418601 w 156"/>
                <a:gd name="T3" fmla="*/ 74945 h 148"/>
                <a:gd name="T4" fmla="*/ 400976 w 156"/>
                <a:gd name="T5" fmla="*/ 61719 h 148"/>
                <a:gd name="T6" fmla="*/ 79314 w 156"/>
                <a:gd name="T7" fmla="*/ 304188 h 148"/>
                <a:gd name="T8" fmla="*/ 88127 w 156"/>
                <a:gd name="T9" fmla="*/ 357091 h 148"/>
                <a:gd name="T10" fmla="*/ 52876 w 156"/>
                <a:gd name="T11" fmla="*/ 387950 h 148"/>
                <a:gd name="T12" fmla="*/ 8813 w 156"/>
                <a:gd name="T13" fmla="*/ 445261 h 148"/>
                <a:gd name="T14" fmla="*/ 26438 w 156"/>
                <a:gd name="T15" fmla="*/ 462895 h 148"/>
                <a:gd name="T16" fmla="*/ 92533 w 156"/>
                <a:gd name="T17" fmla="*/ 432036 h 148"/>
                <a:gd name="T18" fmla="*/ 127783 w 156"/>
                <a:gd name="T19" fmla="*/ 401176 h 148"/>
                <a:gd name="T20" fmla="*/ 163034 w 156"/>
                <a:gd name="T21" fmla="*/ 445261 h 148"/>
                <a:gd name="T22" fmla="*/ 88127 w 156"/>
                <a:gd name="T23" fmla="*/ 502572 h 148"/>
                <a:gd name="T24" fmla="*/ 88127 w 156"/>
                <a:gd name="T25" fmla="*/ 542249 h 148"/>
                <a:gd name="T26" fmla="*/ 127783 w 156"/>
                <a:gd name="T27" fmla="*/ 546657 h 148"/>
                <a:gd name="T28" fmla="*/ 198285 w 156"/>
                <a:gd name="T29" fmla="*/ 489346 h 148"/>
                <a:gd name="T30" fmla="*/ 237942 w 156"/>
                <a:gd name="T31" fmla="*/ 529023 h 148"/>
                <a:gd name="T32" fmla="*/ 198285 w 156"/>
                <a:gd name="T33" fmla="*/ 564291 h 148"/>
                <a:gd name="T34" fmla="*/ 154221 w 156"/>
                <a:gd name="T35" fmla="*/ 621602 h 148"/>
                <a:gd name="T36" fmla="*/ 167440 w 156"/>
                <a:gd name="T37" fmla="*/ 639236 h 148"/>
                <a:gd name="T38" fmla="*/ 233535 w 156"/>
                <a:gd name="T39" fmla="*/ 603968 h 148"/>
                <a:gd name="T40" fmla="*/ 273192 w 156"/>
                <a:gd name="T41" fmla="*/ 573109 h 148"/>
                <a:gd name="T42" fmla="*/ 326068 w 156"/>
                <a:gd name="T43" fmla="*/ 586334 h 148"/>
                <a:gd name="T44" fmla="*/ 608073 w 156"/>
                <a:gd name="T45" fmla="*/ 304188 h 148"/>
                <a:gd name="T46" fmla="*/ 634511 w 156"/>
                <a:gd name="T47" fmla="*/ 264512 h 148"/>
                <a:gd name="T48" fmla="*/ 678574 w 156"/>
                <a:gd name="T49" fmla="*/ 207201 h 148"/>
                <a:gd name="T50" fmla="*/ 660949 w 156"/>
                <a:gd name="T51" fmla="*/ 185158 h 148"/>
                <a:gd name="T52" fmla="*/ 599260 w 156"/>
                <a:gd name="T53" fmla="*/ 220426 h 148"/>
                <a:gd name="T54" fmla="*/ 524353 w 156"/>
                <a:gd name="T55" fmla="*/ 207201 h 148"/>
                <a:gd name="T56" fmla="*/ 564010 w 156"/>
                <a:gd name="T57" fmla="*/ 176341 h 148"/>
                <a:gd name="T58" fmla="*/ 608073 w 156"/>
                <a:gd name="T59" fmla="*/ 119030 h 148"/>
                <a:gd name="T60" fmla="*/ 590448 w 156"/>
                <a:gd name="T61" fmla="*/ 96988 h 148"/>
                <a:gd name="T62" fmla="*/ 524353 w 156"/>
                <a:gd name="T63" fmla="*/ 132256 h 148"/>
                <a:gd name="T64" fmla="*/ 489102 w 156"/>
                <a:gd name="T65" fmla="*/ 163116 h 148"/>
                <a:gd name="T66" fmla="*/ 453852 w 156"/>
                <a:gd name="T67" fmla="*/ 119030 h 148"/>
                <a:gd name="T68" fmla="*/ 528759 w 156"/>
                <a:gd name="T69" fmla="*/ 57311 h 148"/>
                <a:gd name="T70" fmla="*/ 528759 w 156"/>
                <a:gd name="T71" fmla="*/ 22043 h 148"/>
                <a:gd name="T72" fmla="*/ 550791 w 156"/>
                <a:gd name="T73" fmla="*/ 308597 h 148"/>
                <a:gd name="T74" fmla="*/ 330475 w 156"/>
                <a:gd name="T75" fmla="*/ 529023 h 148"/>
                <a:gd name="T76" fmla="*/ 132190 w 156"/>
                <a:gd name="T77" fmla="*/ 335048 h 148"/>
                <a:gd name="T78" fmla="*/ 361319 w 156"/>
                <a:gd name="T79" fmla="*/ 114622 h 148"/>
                <a:gd name="T80" fmla="*/ 550791 w 156"/>
                <a:gd name="T81" fmla="*/ 308597 h 1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56" h="148">
                  <a:moveTo>
                    <a:pt x="118" y="2"/>
                  </a:moveTo>
                  <a:cubicBezTo>
                    <a:pt x="116" y="0"/>
                    <a:pt x="114" y="1"/>
                    <a:pt x="111" y="3"/>
                  </a:cubicBezTo>
                  <a:cubicBezTo>
                    <a:pt x="110" y="4"/>
                    <a:pt x="107" y="7"/>
                    <a:pt x="103" y="10"/>
                  </a:cubicBezTo>
                  <a:cubicBezTo>
                    <a:pt x="99" y="14"/>
                    <a:pt x="95" y="17"/>
                    <a:pt x="95" y="17"/>
                  </a:cubicBezTo>
                  <a:cubicBezTo>
                    <a:pt x="95" y="17"/>
                    <a:pt x="94" y="17"/>
                    <a:pt x="94" y="18"/>
                  </a:cubicBezTo>
                  <a:cubicBezTo>
                    <a:pt x="92" y="15"/>
                    <a:pt x="91" y="14"/>
                    <a:pt x="91" y="14"/>
                  </a:cubicBezTo>
                  <a:cubicBezTo>
                    <a:pt x="90" y="13"/>
                    <a:pt x="86" y="11"/>
                    <a:pt x="83" y="13"/>
                  </a:cubicBezTo>
                  <a:cubicBezTo>
                    <a:pt x="81" y="15"/>
                    <a:pt x="24" y="63"/>
                    <a:pt x="18" y="69"/>
                  </a:cubicBezTo>
                  <a:cubicBezTo>
                    <a:pt x="15" y="70"/>
                    <a:pt x="15" y="74"/>
                    <a:pt x="17" y="77"/>
                  </a:cubicBezTo>
                  <a:cubicBezTo>
                    <a:pt x="17" y="77"/>
                    <a:pt x="19" y="78"/>
                    <a:pt x="20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1"/>
                    <a:pt x="17" y="84"/>
                    <a:pt x="12" y="88"/>
                  </a:cubicBezTo>
                  <a:cubicBezTo>
                    <a:pt x="8" y="91"/>
                    <a:pt x="5" y="94"/>
                    <a:pt x="4" y="94"/>
                  </a:cubicBezTo>
                  <a:cubicBezTo>
                    <a:pt x="1" y="97"/>
                    <a:pt x="0" y="98"/>
                    <a:pt x="2" y="101"/>
                  </a:cubicBezTo>
                  <a:cubicBezTo>
                    <a:pt x="2" y="101"/>
                    <a:pt x="3" y="102"/>
                    <a:pt x="4" y="103"/>
                  </a:cubicBezTo>
                  <a:cubicBezTo>
                    <a:pt x="5" y="104"/>
                    <a:pt x="6" y="105"/>
                    <a:pt x="6" y="105"/>
                  </a:cubicBezTo>
                  <a:cubicBezTo>
                    <a:pt x="8" y="108"/>
                    <a:pt x="10" y="107"/>
                    <a:pt x="12" y="104"/>
                  </a:cubicBezTo>
                  <a:cubicBezTo>
                    <a:pt x="13" y="104"/>
                    <a:pt x="16" y="101"/>
                    <a:pt x="21" y="98"/>
                  </a:cubicBezTo>
                  <a:cubicBezTo>
                    <a:pt x="25" y="94"/>
                    <a:pt x="28" y="91"/>
                    <a:pt x="2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31" y="94"/>
                    <a:pt x="34" y="97"/>
                    <a:pt x="37" y="100"/>
                  </a:cubicBezTo>
                  <a:cubicBezTo>
                    <a:pt x="37" y="100"/>
                    <a:pt x="37" y="101"/>
                    <a:pt x="37" y="101"/>
                  </a:cubicBezTo>
                  <a:cubicBezTo>
                    <a:pt x="36" y="101"/>
                    <a:pt x="33" y="104"/>
                    <a:pt x="28" y="108"/>
                  </a:cubicBezTo>
                  <a:cubicBezTo>
                    <a:pt x="24" y="111"/>
                    <a:pt x="21" y="114"/>
                    <a:pt x="20" y="114"/>
                  </a:cubicBezTo>
                  <a:cubicBezTo>
                    <a:pt x="18" y="117"/>
                    <a:pt x="16" y="118"/>
                    <a:pt x="18" y="121"/>
                  </a:cubicBezTo>
                  <a:cubicBezTo>
                    <a:pt x="19" y="121"/>
                    <a:pt x="19" y="122"/>
                    <a:pt x="20" y="123"/>
                  </a:cubicBezTo>
                  <a:cubicBezTo>
                    <a:pt x="21" y="124"/>
                    <a:pt x="22" y="125"/>
                    <a:pt x="22" y="125"/>
                  </a:cubicBezTo>
                  <a:cubicBezTo>
                    <a:pt x="24" y="128"/>
                    <a:pt x="26" y="127"/>
                    <a:pt x="29" y="124"/>
                  </a:cubicBezTo>
                  <a:cubicBezTo>
                    <a:pt x="29" y="124"/>
                    <a:pt x="33" y="121"/>
                    <a:pt x="37" y="118"/>
                  </a:cubicBezTo>
                  <a:cubicBezTo>
                    <a:pt x="41" y="114"/>
                    <a:pt x="44" y="111"/>
                    <a:pt x="45" y="111"/>
                  </a:cubicBezTo>
                  <a:cubicBezTo>
                    <a:pt x="45" y="110"/>
                    <a:pt x="45" y="110"/>
                    <a:pt x="46" y="110"/>
                  </a:cubicBezTo>
                  <a:cubicBezTo>
                    <a:pt x="48" y="113"/>
                    <a:pt x="51" y="117"/>
                    <a:pt x="54" y="120"/>
                  </a:cubicBezTo>
                  <a:cubicBezTo>
                    <a:pt x="54" y="120"/>
                    <a:pt x="53" y="120"/>
                    <a:pt x="53" y="121"/>
                  </a:cubicBezTo>
                  <a:cubicBezTo>
                    <a:pt x="52" y="121"/>
                    <a:pt x="49" y="124"/>
                    <a:pt x="45" y="128"/>
                  </a:cubicBezTo>
                  <a:cubicBezTo>
                    <a:pt x="41" y="131"/>
                    <a:pt x="37" y="134"/>
                    <a:pt x="37" y="134"/>
                  </a:cubicBezTo>
                  <a:cubicBezTo>
                    <a:pt x="34" y="137"/>
                    <a:pt x="33" y="138"/>
                    <a:pt x="35" y="141"/>
                  </a:cubicBezTo>
                  <a:cubicBezTo>
                    <a:pt x="35" y="141"/>
                    <a:pt x="36" y="142"/>
                    <a:pt x="37" y="143"/>
                  </a:cubicBezTo>
                  <a:cubicBezTo>
                    <a:pt x="37" y="144"/>
                    <a:pt x="38" y="145"/>
                    <a:pt x="38" y="145"/>
                  </a:cubicBezTo>
                  <a:cubicBezTo>
                    <a:pt x="41" y="148"/>
                    <a:pt x="42" y="147"/>
                    <a:pt x="45" y="144"/>
                  </a:cubicBezTo>
                  <a:cubicBezTo>
                    <a:pt x="46" y="144"/>
                    <a:pt x="49" y="141"/>
                    <a:pt x="53" y="137"/>
                  </a:cubicBezTo>
                  <a:cubicBezTo>
                    <a:pt x="58" y="134"/>
                    <a:pt x="61" y="131"/>
                    <a:pt x="61" y="131"/>
                  </a:cubicBezTo>
                  <a:cubicBezTo>
                    <a:pt x="62" y="130"/>
                    <a:pt x="62" y="130"/>
                    <a:pt x="62" y="130"/>
                  </a:cubicBezTo>
                  <a:cubicBezTo>
                    <a:pt x="63" y="131"/>
                    <a:pt x="64" y="131"/>
                    <a:pt x="64" y="132"/>
                  </a:cubicBezTo>
                  <a:cubicBezTo>
                    <a:pt x="67" y="135"/>
                    <a:pt x="71" y="136"/>
                    <a:pt x="74" y="133"/>
                  </a:cubicBezTo>
                  <a:cubicBezTo>
                    <a:pt x="77" y="130"/>
                    <a:pt x="138" y="78"/>
                    <a:pt x="139" y="78"/>
                  </a:cubicBezTo>
                  <a:cubicBezTo>
                    <a:pt x="140" y="76"/>
                    <a:pt x="141" y="73"/>
                    <a:pt x="138" y="69"/>
                  </a:cubicBezTo>
                  <a:cubicBezTo>
                    <a:pt x="138" y="69"/>
                    <a:pt x="137" y="68"/>
                    <a:pt x="136" y="67"/>
                  </a:cubicBezTo>
                  <a:cubicBezTo>
                    <a:pt x="137" y="66"/>
                    <a:pt x="140" y="63"/>
                    <a:pt x="144" y="60"/>
                  </a:cubicBezTo>
                  <a:cubicBezTo>
                    <a:pt x="148" y="56"/>
                    <a:pt x="152" y="54"/>
                    <a:pt x="152" y="53"/>
                  </a:cubicBezTo>
                  <a:cubicBezTo>
                    <a:pt x="155" y="51"/>
                    <a:pt x="156" y="49"/>
                    <a:pt x="154" y="47"/>
                  </a:cubicBezTo>
                  <a:cubicBezTo>
                    <a:pt x="154" y="46"/>
                    <a:pt x="153" y="46"/>
                    <a:pt x="152" y="45"/>
                  </a:cubicBezTo>
                  <a:cubicBezTo>
                    <a:pt x="151" y="43"/>
                    <a:pt x="151" y="43"/>
                    <a:pt x="150" y="42"/>
                  </a:cubicBezTo>
                  <a:cubicBezTo>
                    <a:pt x="148" y="40"/>
                    <a:pt x="147" y="41"/>
                    <a:pt x="144" y="43"/>
                  </a:cubicBezTo>
                  <a:cubicBezTo>
                    <a:pt x="143" y="44"/>
                    <a:pt x="140" y="47"/>
                    <a:pt x="136" y="50"/>
                  </a:cubicBezTo>
                  <a:cubicBezTo>
                    <a:pt x="132" y="54"/>
                    <a:pt x="129" y="56"/>
                    <a:pt x="128" y="57"/>
                  </a:cubicBezTo>
                  <a:cubicBezTo>
                    <a:pt x="125" y="54"/>
                    <a:pt x="122" y="51"/>
                    <a:pt x="119" y="47"/>
                  </a:cubicBezTo>
                  <a:cubicBezTo>
                    <a:pt x="119" y="47"/>
                    <a:pt x="119" y="47"/>
                    <a:pt x="120" y="47"/>
                  </a:cubicBezTo>
                  <a:cubicBezTo>
                    <a:pt x="120" y="47"/>
                    <a:pt x="123" y="44"/>
                    <a:pt x="128" y="40"/>
                  </a:cubicBezTo>
                  <a:cubicBezTo>
                    <a:pt x="132" y="37"/>
                    <a:pt x="135" y="34"/>
                    <a:pt x="136" y="33"/>
                  </a:cubicBezTo>
                  <a:cubicBezTo>
                    <a:pt x="139" y="31"/>
                    <a:pt x="140" y="29"/>
                    <a:pt x="138" y="27"/>
                  </a:cubicBezTo>
                  <a:cubicBezTo>
                    <a:pt x="138" y="27"/>
                    <a:pt x="137" y="26"/>
                    <a:pt x="136" y="25"/>
                  </a:cubicBezTo>
                  <a:cubicBezTo>
                    <a:pt x="135" y="24"/>
                    <a:pt x="134" y="23"/>
                    <a:pt x="134" y="22"/>
                  </a:cubicBezTo>
                  <a:cubicBezTo>
                    <a:pt x="132" y="20"/>
                    <a:pt x="130" y="21"/>
                    <a:pt x="127" y="23"/>
                  </a:cubicBezTo>
                  <a:cubicBezTo>
                    <a:pt x="127" y="24"/>
                    <a:pt x="124" y="27"/>
                    <a:pt x="119" y="30"/>
                  </a:cubicBezTo>
                  <a:cubicBezTo>
                    <a:pt x="115" y="34"/>
                    <a:pt x="112" y="37"/>
                    <a:pt x="111" y="37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08" y="34"/>
                    <a:pt x="105" y="31"/>
                    <a:pt x="103" y="28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4" y="27"/>
                    <a:pt x="107" y="24"/>
                    <a:pt x="111" y="20"/>
                  </a:cubicBezTo>
                  <a:cubicBezTo>
                    <a:pt x="116" y="17"/>
                    <a:pt x="119" y="14"/>
                    <a:pt x="120" y="13"/>
                  </a:cubicBezTo>
                  <a:cubicBezTo>
                    <a:pt x="122" y="11"/>
                    <a:pt x="124" y="9"/>
                    <a:pt x="122" y="7"/>
                  </a:cubicBezTo>
                  <a:cubicBezTo>
                    <a:pt x="121" y="7"/>
                    <a:pt x="121" y="6"/>
                    <a:pt x="120" y="5"/>
                  </a:cubicBezTo>
                  <a:cubicBezTo>
                    <a:pt x="119" y="4"/>
                    <a:pt x="118" y="3"/>
                    <a:pt x="118" y="2"/>
                  </a:cubicBezTo>
                  <a:close/>
                  <a:moveTo>
                    <a:pt x="125" y="70"/>
                  </a:moveTo>
                  <a:cubicBezTo>
                    <a:pt x="127" y="73"/>
                    <a:pt x="127" y="75"/>
                    <a:pt x="125" y="77"/>
                  </a:cubicBezTo>
                  <a:cubicBezTo>
                    <a:pt x="125" y="77"/>
                    <a:pt x="78" y="118"/>
                    <a:pt x="75" y="120"/>
                  </a:cubicBezTo>
                  <a:cubicBezTo>
                    <a:pt x="72" y="122"/>
                    <a:pt x="69" y="122"/>
                    <a:pt x="67" y="119"/>
                  </a:cubicBezTo>
                  <a:cubicBezTo>
                    <a:pt x="58" y="108"/>
                    <a:pt x="32" y="78"/>
                    <a:pt x="30" y="76"/>
                  </a:cubicBezTo>
                  <a:cubicBezTo>
                    <a:pt x="29" y="74"/>
                    <a:pt x="29" y="71"/>
                    <a:pt x="31" y="70"/>
                  </a:cubicBezTo>
                  <a:cubicBezTo>
                    <a:pt x="36" y="66"/>
                    <a:pt x="80" y="28"/>
                    <a:pt x="82" y="26"/>
                  </a:cubicBezTo>
                  <a:cubicBezTo>
                    <a:pt x="84" y="25"/>
                    <a:pt x="87" y="26"/>
                    <a:pt x="88" y="27"/>
                  </a:cubicBezTo>
                  <a:cubicBezTo>
                    <a:pt x="89" y="28"/>
                    <a:pt x="116" y="60"/>
                    <a:pt x="125" y="70"/>
                  </a:cubicBezTo>
                  <a:close/>
                </a:path>
              </a:pathLst>
            </a:custGeom>
            <a:solidFill>
              <a:srgbClr val="50B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33" name="组合 2244"/>
          <p:cNvGrpSpPr/>
          <p:nvPr/>
        </p:nvGrpSpPr>
        <p:grpSpPr bwMode="auto">
          <a:xfrm>
            <a:off x="2754313" y="5086350"/>
            <a:ext cx="581025" cy="679450"/>
            <a:chOff x="2754312" y="5086350"/>
            <a:chExt cx="581025" cy="679450"/>
          </a:xfrm>
        </p:grpSpPr>
        <p:sp>
          <p:nvSpPr>
            <p:cNvPr id="8299" name="Rectangle 196"/>
            <p:cNvSpPr>
              <a:spLocks noChangeArrowheads="1"/>
            </p:cNvSpPr>
            <p:nvPr/>
          </p:nvSpPr>
          <p:spPr bwMode="auto">
            <a:xfrm>
              <a:off x="2781300" y="5133975"/>
              <a:ext cx="519112" cy="5778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300" name="Freeform 197"/>
            <p:cNvSpPr>
              <a:spLocks noEditPoints="1" noChangeArrowheads="1"/>
            </p:cNvSpPr>
            <p:nvPr/>
          </p:nvSpPr>
          <p:spPr bwMode="auto">
            <a:xfrm>
              <a:off x="2754312" y="5086350"/>
              <a:ext cx="581025" cy="679450"/>
            </a:xfrm>
            <a:custGeom>
              <a:avLst/>
              <a:gdLst>
                <a:gd name="T0" fmla="*/ 581025 w 132"/>
                <a:gd name="T1" fmla="*/ 652978 h 154"/>
                <a:gd name="T2" fmla="*/ 581025 w 132"/>
                <a:gd name="T3" fmla="*/ 17648 h 154"/>
                <a:gd name="T4" fmla="*/ 559016 w 132"/>
                <a:gd name="T5" fmla="*/ 0 h 154"/>
                <a:gd name="T6" fmla="*/ 22009 w 132"/>
                <a:gd name="T7" fmla="*/ 0 h 154"/>
                <a:gd name="T8" fmla="*/ 0 w 132"/>
                <a:gd name="T9" fmla="*/ 13236 h 154"/>
                <a:gd name="T10" fmla="*/ 0 w 132"/>
                <a:gd name="T11" fmla="*/ 657390 h 154"/>
                <a:gd name="T12" fmla="*/ 17607 w 132"/>
                <a:gd name="T13" fmla="*/ 679450 h 154"/>
                <a:gd name="T14" fmla="*/ 559016 w 132"/>
                <a:gd name="T15" fmla="*/ 679450 h 154"/>
                <a:gd name="T16" fmla="*/ 581025 w 132"/>
                <a:gd name="T17" fmla="*/ 652978 h 154"/>
                <a:gd name="T18" fmla="*/ 61624 w 132"/>
                <a:gd name="T19" fmla="*/ 70592 h 154"/>
                <a:gd name="T20" fmla="*/ 294914 w 132"/>
                <a:gd name="T21" fmla="*/ 70592 h 154"/>
                <a:gd name="T22" fmla="*/ 294914 w 132"/>
                <a:gd name="T23" fmla="*/ 207365 h 154"/>
                <a:gd name="T24" fmla="*/ 61624 w 132"/>
                <a:gd name="T25" fmla="*/ 207365 h 154"/>
                <a:gd name="T26" fmla="*/ 61624 w 132"/>
                <a:gd name="T27" fmla="*/ 70592 h 154"/>
                <a:gd name="T28" fmla="*/ 528205 w 132"/>
                <a:gd name="T29" fmla="*/ 613270 h 154"/>
                <a:gd name="T30" fmla="*/ 52820 w 132"/>
                <a:gd name="T31" fmla="*/ 613270 h 154"/>
                <a:gd name="T32" fmla="*/ 52820 w 132"/>
                <a:gd name="T33" fmla="*/ 573562 h 154"/>
                <a:gd name="T34" fmla="*/ 528205 w 132"/>
                <a:gd name="T35" fmla="*/ 573562 h 154"/>
                <a:gd name="T36" fmla="*/ 528205 w 132"/>
                <a:gd name="T37" fmla="*/ 613270 h 154"/>
                <a:gd name="T38" fmla="*/ 528205 w 132"/>
                <a:gd name="T39" fmla="*/ 511794 h 154"/>
                <a:gd name="T40" fmla="*/ 52820 w 132"/>
                <a:gd name="T41" fmla="*/ 511794 h 154"/>
                <a:gd name="T42" fmla="*/ 52820 w 132"/>
                <a:gd name="T43" fmla="*/ 472085 h 154"/>
                <a:gd name="T44" fmla="*/ 528205 w 132"/>
                <a:gd name="T45" fmla="*/ 472085 h 154"/>
                <a:gd name="T46" fmla="*/ 528205 w 132"/>
                <a:gd name="T47" fmla="*/ 511794 h 154"/>
                <a:gd name="T48" fmla="*/ 528205 w 132"/>
                <a:gd name="T49" fmla="*/ 410317 h 154"/>
                <a:gd name="T50" fmla="*/ 52820 w 132"/>
                <a:gd name="T51" fmla="*/ 410317 h 154"/>
                <a:gd name="T52" fmla="*/ 52820 w 132"/>
                <a:gd name="T53" fmla="*/ 370609 h 154"/>
                <a:gd name="T54" fmla="*/ 528205 w 132"/>
                <a:gd name="T55" fmla="*/ 370609 h 154"/>
                <a:gd name="T56" fmla="*/ 528205 w 132"/>
                <a:gd name="T57" fmla="*/ 410317 h 154"/>
                <a:gd name="T58" fmla="*/ 528205 w 132"/>
                <a:gd name="T59" fmla="*/ 308841 h 154"/>
                <a:gd name="T60" fmla="*/ 52820 w 132"/>
                <a:gd name="T61" fmla="*/ 308841 h 154"/>
                <a:gd name="T62" fmla="*/ 52820 w 132"/>
                <a:gd name="T63" fmla="*/ 269133 h 154"/>
                <a:gd name="T64" fmla="*/ 528205 w 132"/>
                <a:gd name="T65" fmla="*/ 269133 h 154"/>
                <a:gd name="T66" fmla="*/ 528205 w 132"/>
                <a:gd name="T67" fmla="*/ 308841 h 154"/>
                <a:gd name="T68" fmla="*/ 528205 w 132"/>
                <a:gd name="T69" fmla="*/ 207365 h 154"/>
                <a:gd name="T70" fmla="*/ 343333 w 132"/>
                <a:gd name="T71" fmla="*/ 207365 h 154"/>
                <a:gd name="T72" fmla="*/ 343333 w 132"/>
                <a:gd name="T73" fmla="*/ 167656 h 154"/>
                <a:gd name="T74" fmla="*/ 528205 w 132"/>
                <a:gd name="T75" fmla="*/ 167656 h 154"/>
                <a:gd name="T76" fmla="*/ 528205 w 132"/>
                <a:gd name="T77" fmla="*/ 207365 h 1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32" h="154">
                  <a:moveTo>
                    <a:pt x="132" y="148"/>
                  </a:moveTo>
                  <a:cubicBezTo>
                    <a:pt x="132" y="4"/>
                    <a:pt x="132" y="4"/>
                    <a:pt x="132" y="4"/>
                  </a:cubicBezTo>
                  <a:cubicBezTo>
                    <a:pt x="132" y="4"/>
                    <a:pt x="132" y="0"/>
                    <a:pt x="127" y="0"/>
                  </a:cubicBezTo>
                  <a:cubicBezTo>
                    <a:pt x="122" y="0"/>
                    <a:pt x="5" y="0"/>
                    <a:pt x="5" y="0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6"/>
                    <a:pt x="0" y="149"/>
                    <a:pt x="0" y="149"/>
                  </a:cubicBezTo>
                  <a:cubicBezTo>
                    <a:pt x="0" y="149"/>
                    <a:pt x="0" y="153"/>
                    <a:pt x="4" y="154"/>
                  </a:cubicBezTo>
                  <a:cubicBezTo>
                    <a:pt x="9" y="154"/>
                    <a:pt x="123" y="154"/>
                    <a:pt x="127" y="154"/>
                  </a:cubicBezTo>
                  <a:cubicBezTo>
                    <a:pt x="132" y="153"/>
                    <a:pt x="132" y="148"/>
                    <a:pt x="132" y="148"/>
                  </a:cubicBezTo>
                  <a:close/>
                  <a:moveTo>
                    <a:pt x="14" y="16"/>
                  </a:moveTo>
                  <a:cubicBezTo>
                    <a:pt x="67" y="16"/>
                    <a:pt x="67" y="16"/>
                    <a:pt x="67" y="16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14" y="47"/>
                    <a:pt x="14" y="47"/>
                    <a:pt x="14" y="47"/>
                  </a:cubicBezTo>
                  <a:lnTo>
                    <a:pt x="14" y="16"/>
                  </a:lnTo>
                  <a:close/>
                  <a:moveTo>
                    <a:pt x="120" y="139"/>
                  </a:moveTo>
                  <a:cubicBezTo>
                    <a:pt x="12" y="139"/>
                    <a:pt x="12" y="139"/>
                    <a:pt x="12" y="139"/>
                  </a:cubicBezTo>
                  <a:cubicBezTo>
                    <a:pt x="12" y="130"/>
                    <a:pt x="12" y="130"/>
                    <a:pt x="12" y="130"/>
                  </a:cubicBezTo>
                  <a:cubicBezTo>
                    <a:pt x="120" y="130"/>
                    <a:pt x="120" y="130"/>
                    <a:pt x="120" y="130"/>
                  </a:cubicBezTo>
                  <a:lnTo>
                    <a:pt x="120" y="139"/>
                  </a:lnTo>
                  <a:close/>
                  <a:moveTo>
                    <a:pt x="120" y="116"/>
                  </a:moveTo>
                  <a:cubicBezTo>
                    <a:pt x="12" y="116"/>
                    <a:pt x="12" y="116"/>
                    <a:pt x="12" y="116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120" y="107"/>
                    <a:pt x="120" y="107"/>
                    <a:pt x="120" y="107"/>
                  </a:cubicBezTo>
                  <a:lnTo>
                    <a:pt x="120" y="116"/>
                  </a:lnTo>
                  <a:close/>
                  <a:moveTo>
                    <a:pt x="120" y="93"/>
                  </a:moveTo>
                  <a:cubicBezTo>
                    <a:pt x="12" y="93"/>
                    <a:pt x="12" y="93"/>
                    <a:pt x="12" y="93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20" y="84"/>
                    <a:pt x="120" y="84"/>
                    <a:pt x="120" y="84"/>
                  </a:cubicBezTo>
                  <a:lnTo>
                    <a:pt x="120" y="93"/>
                  </a:lnTo>
                  <a:close/>
                  <a:moveTo>
                    <a:pt x="120" y="70"/>
                  </a:moveTo>
                  <a:cubicBezTo>
                    <a:pt x="12" y="70"/>
                    <a:pt x="12" y="70"/>
                    <a:pt x="12" y="70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0" y="61"/>
                    <a:pt x="120" y="61"/>
                    <a:pt x="120" y="61"/>
                  </a:cubicBezTo>
                  <a:lnTo>
                    <a:pt x="120" y="70"/>
                  </a:lnTo>
                  <a:close/>
                  <a:moveTo>
                    <a:pt x="120" y="47"/>
                  </a:moveTo>
                  <a:cubicBezTo>
                    <a:pt x="78" y="47"/>
                    <a:pt x="78" y="47"/>
                    <a:pt x="78" y="47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120" y="38"/>
                    <a:pt x="120" y="38"/>
                    <a:pt x="120" y="38"/>
                  </a:cubicBezTo>
                  <a:lnTo>
                    <a:pt x="120" y="47"/>
                  </a:lnTo>
                  <a:close/>
                </a:path>
              </a:pathLst>
            </a:custGeom>
            <a:solidFill>
              <a:srgbClr val="469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34" name="组合 2228"/>
          <p:cNvGrpSpPr/>
          <p:nvPr/>
        </p:nvGrpSpPr>
        <p:grpSpPr bwMode="auto">
          <a:xfrm>
            <a:off x="6216650" y="3330575"/>
            <a:ext cx="550863" cy="687388"/>
            <a:chOff x="6216650" y="3330575"/>
            <a:chExt cx="550862" cy="687387"/>
          </a:xfrm>
        </p:grpSpPr>
        <p:sp>
          <p:nvSpPr>
            <p:cNvPr id="8295" name="Rectangle 198"/>
            <p:cNvSpPr>
              <a:spLocks noChangeArrowheads="1"/>
            </p:cNvSpPr>
            <p:nvPr/>
          </p:nvSpPr>
          <p:spPr bwMode="auto">
            <a:xfrm>
              <a:off x="6383337" y="3343275"/>
              <a:ext cx="250825" cy="238125"/>
            </a:xfrm>
            <a:prstGeom prst="rect">
              <a:avLst/>
            </a:prstGeom>
            <a:solidFill>
              <a:srgbClr val="3152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96" name="Rectangle 199"/>
            <p:cNvSpPr>
              <a:spLocks noChangeArrowheads="1"/>
            </p:cNvSpPr>
            <p:nvPr/>
          </p:nvSpPr>
          <p:spPr bwMode="auto">
            <a:xfrm>
              <a:off x="6251575" y="3586163"/>
              <a:ext cx="479425" cy="396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97" name="Freeform 200"/>
            <p:cNvSpPr>
              <a:spLocks noEditPoints="1" noChangeArrowheads="1"/>
            </p:cNvSpPr>
            <p:nvPr/>
          </p:nvSpPr>
          <p:spPr bwMode="auto">
            <a:xfrm>
              <a:off x="6216650" y="3330575"/>
              <a:ext cx="550862" cy="687387"/>
            </a:xfrm>
            <a:custGeom>
              <a:avLst/>
              <a:gdLst>
                <a:gd name="T0" fmla="*/ 546455 w 125"/>
                <a:gd name="T1" fmla="*/ 647730 h 156"/>
                <a:gd name="T2" fmla="*/ 546455 w 125"/>
                <a:gd name="T3" fmla="*/ 39657 h 156"/>
                <a:gd name="T4" fmla="*/ 515607 w 125"/>
                <a:gd name="T5" fmla="*/ 4406 h 156"/>
                <a:gd name="T6" fmla="*/ 35255 w 125"/>
                <a:gd name="T7" fmla="*/ 4406 h 156"/>
                <a:gd name="T8" fmla="*/ 0 w 125"/>
                <a:gd name="T9" fmla="*/ 30844 h 156"/>
                <a:gd name="T10" fmla="*/ 0 w 125"/>
                <a:gd name="T11" fmla="*/ 647730 h 156"/>
                <a:gd name="T12" fmla="*/ 39662 w 125"/>
                <a:gd name="T13" fmla="*/ 687387 h 156"/>
                <a:gd name="T14" fmla="*/ 511200 w 125"/>
                <a:gd name="T15" fmla="*/ 687387 h 156"/>
                <a:gd name="T16" fmla="*/ 546455 w 125"/>
                <a:gd name="T17" fmla="*/ 647730 h 156"/>
                <a:gd name="T18" fmla="*/ 299669 w 125"/>
                <a:gd name="T19" fmla="*/ 35251 h 156"/>
                <a:gd name="T20" fmla="*/ 264414 w 125"/>
                <a:gd name="T21" fmla="*/ 127783 h 156"/>
                <a:gd name="T22" fmla="*/ 339331 w 125"/>
                <a:gd name="T23" fmla="*/ 127783 h 156"/>
                <a:gd name="T24" fmla="*/ 246786 w 125"/>
                <a:gd name="T25" fmla="*/ 246754 h 156"/>
                <a:gd name="T26" fmla="*/ 282041 w 125"/>
                <a:gd name="T27" fmla="*/ 154221 h 156"/>
                <a:gd name="T28" fmla="*/ 207124 w 125"/>
                <a:gd name="T29" fmla="*/ 154221 h 156"/>
                <a:gd name="T30" fmla="*/ 299669 w 125"/>
                <a:gd name="T31" fmla="*/ 35251 h 156"/>
                <a:gd name="T32" fmla="*/ 489165 w 125"/>
                <a:gd name="T33" fmla="*/ 625698 h 156"/>
                <a:gd name="T34" fmla="*/ 57290 w 125"/>
                <a:gd name="T35" fmla="*/ 625698 h 156"/>
                <a:gd name="T36" fmla="*/ 57290 w 125"/>
                <a:gd name="T37" fmla="*/ 409788 h 156"/>
                <a:gd name="T38" fmla="*/ 489165 w 125"/>
                <a:gd name="T39" fmla="*/ 409788 h 156"/>
                <a:gd name="T40" fmla="*/ 489165 w 125"/>
                <a:gd name="T41" fmla="*/ 625698 h 156"/>
                <a:gd name="T42" fmla="*/ 489165 w 125"/>
                <a:gd name="T43" fmla="*/ 348100 h 156"/>
                <a:gd name="T44" fmla="*/ 57290 w 125"/>
                <a:gd name="T45" fmla="*/ 348100 h 156"/>
                <a:gd name="T46" fmla="*/ 57290 w 125"/>
                <a:gd name="T47" fmla="*/ 277599 h 156"/>
                <a:gd name="T48" fmla="*/ 489165 w 125"/>
                <a:gd name="T49" fmla="*/ 277599 h 156"/>
                <a:gd name="T50" fmla="*/ 489165 w 125"/>
                <a:gd name="T51" fmla="*/ 348100 h 1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5" h="156">
                  <a:moveTo>
                    <a:pt x="124" y="147"/>
                  </a:moveTo>
                  <a:cubicBezTo>
                    <a:pt x="124" y="147"/>
                    <a:pt x="124" y="16"/>
                    <a:pt x="124" y="9"/>
                  </a:cubicBezTo>
                  <a:cubicBezTo>
                    <a:pt x="124" y="1"/>
                    <a:pt x="120" y="1"/>
                    <a:pt x="117" y="1"/>
                  </a:cubicBezTo>
                  <a:cubicBezTo>
                    <a:pt x="114" y="1"/>
                    <a:pt x="8" y="1"/>
                    <a:pt x="8" y="1"/>
                  </a:cubicBezTo>
                  <a:cubicBezTo>
                    <a:pt x="8" y="1"/>
                    <a:pt x="0" y="0"/>
                    <a:pt x="0" y="7"/>
                  </a:cubicBezTo>
                  <a:cubicBezTo>
                    <a:pt x="0" y="13"/>
                    <a:pt x="0" y="147"/>
                    <a:pt x="0" y="147"/>
                  </a:cubicBezTo>
                  <a:cubicBezTo>
                    <a:pt x="0" y="147"/>
                    <a:pt x="0" y="156"/>
                    <a:pt x="9" y="156"/>
                  </a:cubicBezTo>
                  <a:cubicBezTo>
                    <a:pt x="18" y="156"/>
                    <a:pt x="107" y="156"/>
                    <a:pt x="116" y="156"/>
                  </a:cubicBezTo>
                  <a:cubicBezTo>
                    <a:pt x="125" y="156"/>
                    <a:pt x="124" y="147"/>
                    <a:pt x="124" y="147"/>
                  </a:cubicBezTo>
                  <a:close/>
                  <a:moveTo>
                    <a:pt x="68" y="8"/>
                  </a:moveTo>
                  <a:cubicBezTo>
                    <a:pt x="60" y="29"/>
                    <a:pt x="60" y="29"/>
                    <a:pt x="60" y="29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47" y="35"/>
                    <a:pt x="47" y="35"/>
                    <a:pt x="47" y="35"/>
                  </a:cubicBezTo>
                  <a:lnTo>
                    <a:pt x="68" y="8"/>
                  </a:lnTo>
                  <a:close/>
                  <a:moveTo>
                    <a:pt x="111" y="142"/>
                  </a:moveTo>
                  <a:cubicBezTo>
                    <a:pt x="13" y="142"/>
                    <a:pt x="13" y="142"/>
                    <a:pt x="13" y="142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11" y="93"/>
                    <a:pt x="111" y="93"/>
                    <a:pt x="111" y="93"/>
                  </a:cubicBezTo>
                  <a:lnTo>
                    <a:pt x="111" y="142"/>
                  </a:lnTo>
                  <a:close/>
                  <a:moveTo>
                    <a:pt x="111" y="79"/>
                  </a:moveTo>
                  <a:cubicBezTo>
                    <a:pt x="13" y="79"/>
                    <a:pt x="13" y="79"/>
                    <a:pt x="13" y="79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11" y="63"/>
                    <a:pt x="111" y="63"/>
                    <a:pt x="111" y="63"/>
                  </a:cubicBezTo>
                  <a:lnTo>
                    <a:pt x="111" y="79"/>
                  </a:lnTo>
                  <a:close/>
                </a:path>
              </a:pathLst>
            </a:custGeom>
            <a:solidFill>
              <a:srgbClr val="50B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8" name="Oval 201"/>
            <p:cNvSpPr>
              <a:spLocks noChangeArrowheads="1"/>
            </p:cNvSpPr>
            <p:nvPr/>
          </p:nvSpPr>
          <p:spPr bwMode="auto">
            <a:xfrm>
              <a:off x="6454775" y="3775075"/>
              <a:ext cx="69850" cy="71437"/>
            </a:xfrm>
            <a:prstGeom prst="ellipse">
              <a:avLst/>
            </a:prstGeom>
            <a:solidFill>
              <a:srgbClr val="50B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8235" name="组合 2225"/>
          <p:cNvGrpSpPr/>
          <p:nvPr/>
        </p:nvGrpSpPr>
        <p:grpSpPr bwMode="auto">
          <a:xfrm>
            <a:off x="3665538" y="3333750"/>
            <a:ext cx="431800" cy="684213"/>
            <a:chOff x="3665538" y="3333750"/>
            <a:chExt cx="431800" cy="684212"/>
          </a:xfrm>
        </p:grpSpPr>
        <p:sp>
          <p:nvSpPr>
            <p:cNvPr id="8291" name="Rectangle 202"/>
            <p:cNvSpPr>
              <a:spLocks noChangeArrowheads="1"/>
            </p:cNvSpPr>
            <p:nvPr/>
          </p:nvSpPr>
          <p:spPr bwMode="auto">
            <a:xfrm>
              <a:off x="3744912" y="3365500"/>
              <a:ext cx="250825" cy="2238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92" name="Freeform 203"/>
            <p:cNvSpPr>
              <a:spLocks noChangeArrowheads="1"/>
            </p:cNvSpPr>
            <p:nvPr/>
          </p:nvSpPr>
          <p:spPr bwMode="auto">
            <a:xfrm>
              <a:off x="3806825" y="3449638"/>
              <a:ext cx="52387" cy="52387"/>
            </a:xfrm>
            <a:custGeom>
              <a:avLst/>
              <a:gdLst>
                <a:gd name="T0" fmla="*/ 52387 w 12"/>
                <a:gd name="T1" fmla="*/ 4366 h 12"/>
                <a:gd name="T2" fmla="*/ 48021 w 12"/>
                <a:gd name="T3" fmla="*/ 0 h 12"/>
                <a:gd name="T4" fmla="*/ 26194 w 12"/>
                <a:gd name="T5" fmla="*/ 0 h 12"/>
                <a:gd name="T6" fmla="*/ 4366 w 12"/>
                <a:gd name="T7" fmla="*/ 0 h 12"/>
                <a:gd name="T8" fmla="*/ 0 w 12"/>
                <a:gd name="T9" fmla="*/ 4366 h 12"/>
                <a:gd name="T10" fmla="*/ 0 w 12"/>
                <a:gd name="T11" fmla="*/ 26194 h 12"/>
                <a:gd name="T12" fmla="*/ 0 w 12"/>
                <a:gd name="T13" fmla="*/ 48021 h 12"/>
                <a:gd name="T14" fmla="*/ 4366 w 12"/>
                <a:gd name="T15" fmla="*/ 52387 h 12"/>
                <a:gd name="T16" fmla="*/ 26194 w 12"/>
                <a:gd name="T17" fmla="*/ 52387 h 12"/>
                <a:gd name="T18" fmla="*/ 48021 w 12"/>
                <a:gd name="T19" fmla="*/ 52387 h 12"/>
                <a:gd name="T20" fmla="*/ 52387 w 12"/>
                <a:gd name="T21" fmla="*/ 48021 h 12"/>
                <a:gd name="T22" fmla="*/ 52387 w 12"/>
                <a:gd name="T23" fmla="*/ 26194 h 12"/>
                <a:gd name="T24" fmla="*/ 52387 w 12"/>
                <a:gd name="T25" fmla="*/ 4366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12">
                  <a:moveTo>
                    <a:pt x="12" y="1"/>
                  </a:moveTo>
                  <a:cubicBezTo>
                    <a:pt x="12" y="0"/>
                    <a:pt x="12" y="0"/>
                    <a:pt x="11" y="0"/>
                  </a:cubicBezTo>
                  <a:cubicBezTo>
                    <a:pt x="10" y="0"/>
                    <a:pt x="8" y="0"/>
                    <a:pt x="6" y="0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3"/>
                    <a:pt x="0" y="6"/>
                  </a:cubicBezTo>
                  <a:cubicBezTo>
                    <a:pt x="0" y="8"/>
                    <a:pt x="0" y="10"/>
                    <a:pt x="0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4" y="12"/>
                    <a:pt x="6" y="12"/>
                  </a:cubicBezTo>
                  <a:cubicBezTo>
                    <a:pt x="8" y="12"/>
                    <a:pt x="10" y="12"/>
                    <a:pt x="11" y="12"/>
                  </a:cubicBezTo>
                  <a:cubicBezTo>
                    <a:pt x="12" y="12"/>
                    <a:pt x="12" y="11"/>
                    <a:pt x="12" y="11"/>
                  </a:cubicBezTo>
                  <a:cubicBezTo>
                    <a:pt x="12" y="10"/>
                    <a:pt x="12" y="8"/>
                    <a:pt x="12" y="6"/>
                  </a:cubicBezTo>
                  <a:cubicBezTo>
                    <a:pt x="12" y="3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EE7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3" name="Freeform 204"/>
            <p:cNvSpPr>
              <a:spLocks noChangeArrowheads="1"/>
            </p:cNvSpPr>
            <p:nvPr/>
          </p:nvSpPr>
          <p:spPr bwMode="auto">
            <a:xfrm>
              <a:off x="3903662" y="3449638"/>
              <a:ext cx="52387" cy="52387"/>
            </a:xfrm>
            <a:custGeom>
              <a:avLst/>
              <a:gdLst>
                <a:gd name="T0" fmla="*/ 52387 w 12"/>
                <a:gd name="T1" fmla="*/ 4366 h 12"/>
                <a:gd name="T2" fmla="*/ 48021 w 12"/>
                <a:gd name="T3" fmla="*/ 0 h 12"/>
                <a:gd name="T4" fmla="*/ 26194 w 12"/>
                <a:gd name="T5" fmla="*/ 0 h 12"/>
                <a:gd name="T6" fmla="*/ 4366 w 12"/>
                <a:gd name="T7" fmla="*/ 0 h 12"/>
                <a:gd name="T8" fmla="*/ 0 w 12"/>
                <a:gd name="T9" fmla="*/ 4366 h 12"/>
                <a:gd name="T10" fmla="*/ 0 w 12"/>
                <a:gd name="T11" fmla="*/ 26194 h 12"/>
                <a:gd name="T12" fmla="*/ 0 w 12"/>
                <a:gd name="T13" fmla="*/ 48021 h 12"/>
                <a:gd name="T14" fmla="*/ 4366 w 12"/>
                <a:gd name="T15" fmla="*/ 52387 h 12"/>
                <a:gd name="T16" fmla="*/ 26194 w 12"/>
                <a:gd name="T17" fmla="*/ 52387 h 12"/>
                <a:gd name="T18" fmla="*/ 48021 w 12"/>
                <a:gd name="T19" fmla="*/ 52387 h 12"/>
                <a:gd name="T20" fmla="*/ 52387 w 12"/>
                <a:gd name="T21" fmla="*/ 48021 h 12"/>
                <a:gd name="T22" fmla="*/ 52387 w 12"/>
                <a:gd name="T23" fmla="*/ 26194 h 12"/>
                <a:gd name="T24" fmla="*/ 52387 w 12"/>
                <a:gd name="T25" fmla="*/ 4366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12">
                  <a:moveTo>
                    <a:pt x="12" y="1"/>
                  </a:moveTo>
                  <a:cubicBezTo>
                    <a:pt x="12" y="0"/>
                    <a:pt x="12" y="0"/>
                    <a:pt x="11" y="0"/>
                  </a:cubicBezTo>
                  <a:cubicBezTo>
                    <a:pt x="10" y="0"/>
                    <a:pt x="8" y="0"/>
                    <a:pt x="6" y="0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3"/>
                    <a:pt x="0" y="6"/>
                  </a:cubicBezTo>
                  <a:cubicBezTo>
                    <a:pt x="0" y="8"/>
                    <a:pt x="0" y="10"/>
                    <a:pt x="0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4" y="12"/>
                    <a:pt x="6" y="12"/>
                  </a:cubicBezTo>
                  <a:cubicBezTo>
                    <a:pt x="8" y="12"/>
                    <a:pt x="10" y="12"/>
                    <a:pt x="11" y="12"/>
                  </a:cubicBezTo>
                  <a:cubicBezTo>
                    <a:pt x="12" y="12"/>
                    <a:pt x="12" y="11"/>
                    <a:pt x="12" y="11"/>
                  </a:cubicBezTo>
                  <a:cubicBezTo>
                    <a:pt x="12" y="10"/>
                    <a:pt x="12" y="8"/>
                    <a:pt x="12" y="6"/>
                  </a:cubicBezTo>
                  <a:cubicBezTo>
                    <a:pt x="12" y="3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EE7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4" name="Freeform 206"/>
            <p:cNvSpPr>
              <a:spLocks noEditPoints="1" noChangeArrowheads="1"/>
            </p:cNvSpPr>
            <p:nvPr/>
          </p:nvSpPr>
          <p:spPr bwMode="auto">
            <a:xfrm>
              <a:off x="3665538" y="3333750"/>
              <a:ext cx="431800" cy="684212"/>
            </a:xfrm>
            <a:custGeom>
              <a:avLst/>
              <a:gdLst>
                <a:gd name="T0" fmla="*/ 431800 w 98"/>
                <a:gd name="T1" fmla="*/ 269271 h 155"/>
                <a:gd name="T2" fmla="*/ 374520 w 98"/>
                <a:gd name="T3" fmla="*/ 220714 h 155"/>
                <a:gd name="T4" fmla="*/ 374520 w 98"/>
                <a:gd name="T5" fmla="*/ 220714 h 155"/>
                <a:gd name="T6" fmla="*/ 374520 w 98"/>
                <a:gd name="T7" fmla="*/ 211885 h 155"/>
                <a:gd name="T8" fmla="*/ 374520 w 98"/>
                <a:gd name="T9" fmla="*/ 128014 h 155"/>
                <a:gd name="T10" fmla="*/ 374520 w 98"/>
                <a:gd name="T11" fmla="*/ 44143 h 155"/>
                <a:gd name="T12" fmla="*/ 286398 w 98"/>
                <a:gd name="T13" fmla="*/ 0 h 155"/>
                <a:gd name="T14" fmla="*/ 215900 w 98"/>
                <a:gd name="T15" fmla="*/ 0 h 155"/>
                <a:gd name="T16" fmla="*/ 145402 w 98"/>
                <a:gd name="T17" fmla="*/ 0 h 155"/>
                <a:gd name="T18" fmla="*/ 57280 w 98"/>
                <a:gd name="T19" fmla="*/ 44143 h 155"/>
                <a:gd name="T20" fmla="*/ 57280 w 98"/>
                <a:gd name="T21" fmla="*/ 128014 h 155"/>
                <a:gd name="T22" fmla="*/ 57280 w 98"/>
                <a:gd name="T23" fmla="*/ 211885 h 155"/>
                <a:gd name="T24" fmla="*/ 57280 w 98"/>
                <a:gd name="T25" fmla="*/ 220714 h 155"/>
                <a:gd name="T26" fmla="*/ 57280 w 98"/>
                <a:gd name="T27" fmla="*/ 220714 h 155"/>
                <a:gd name="T28" fmla="*/ 0 w 98"/>
                <a:gd name="T29" fmla="*/ 269271 h 155"/>
                <a:gd name="T30" fmla="*/ 0 w 98"/>
                <a:gd name="T31" fmla="*/ 326656 h 155"/>
                <a:gd name="T32" fmla="*/ 0 w 98"/>
                <a:gd name="T33" fmla="*/ 406113 h 155"/>
                <a:gd name="T34" fmla="*/ 0 w 98"/>
                <a:gd name="T35" fmla="*/ 441427 h 155"/>
                <a:gd name="T36" fmla="*/ 44061 w 98"/>
                <a:gd name="T37" fmla="*/ 525298 h 155"/>
                <a:gd name="T38" fmla="*/ 44061 w 98"/>
                <a:gd name="T39" fmla="*/ 640069 h 155"/>
                <a:gd name="T40" fmla="*/ 88122 w 98"/>
                <a:gd name="T41" fmla="*/ 684212 h 155"/>
                <a:gd name="T42" fmla="*/ 180651 w 98"/>
                <a:gd name="T43" fmla="*/ 684212 h 155"/>
                <a:gd name="T44" fmla="*/ 251149 w 98"/>
                <a:gd name="T45" fmla="*/ 684212 h 155"/>
                <a:gd name="T46" fmla="*/ 343678 w 98"/>
                <a:gd name="T47" fmla="*/ 684212 h 155"/>
                <a:gd name="T48" fmla="*/ 387739 w 98"/>
                <a:gd name="T49" fmla="*/ 640069 h 155"/>
                <a:gd name="T50" fmla="*/ 387739 w 98"/>
                <a:gd name="T51" fmla="*/ 525298 h 155"/>
                <a:gd name="T52" fmla="*/ 431800 w 98"/>
                <a:gd name="T53" fmla="*/ 441427 h 155"/>
                <a:gd name="T54" fmla="*/ 431800 w 98"/>
                <a:gd name="T55" fmla="*/ 406113 h 155"/>
                <a:gd name="T56" fmla="*/ 431800 w 98"/>
                <a:gd name="T57" fmla="*/ 326656 h 155"/>
                <a:gd name="T58" fmla="*/ 431800 w 98"/>
                <a:gd name="T59" fmla="*/ 269271 h 155"/>
                <a:gd name="T60" fmla="*/ 215900 w 98"/>
                <a:gd name="T61" fmla="*/ 220714 h 155"/>
                <a:gd name="T62" fmla="*/ 167433 w 98"/>
                <a:gd name="T63" fmla="*/ 220714 h 155"/>
                <a:gd name="T64" fmla="*/ 110153 w 98"/>
                <a:gd name="T65" fmla="*/ 220714 h 155"/>
                <a:gd name="T66" fmla="*/ 110153 w 98"/>
                <a:gd name="T67" fmla="*/ 52971 h 155"/>
                <a:gd name="T68" fmla="*/ 317241 w 98"/>
                <a:gd name="T69" fmla="*/ 52971 h 155"/>
                <a:gd name="T70" fmla="*/ 317241 w 98"/>
                <a:gd name="T71" fmla="*/ 220714 h 155"/>
                <a:gd name="T72" fmla="*/ 264367 w 98"/>
                <a:gd name="T73" fmla="*/ 220714 h 155"/>
                <a:gd name="T74" fmla="*/ 215900 w 98"/>
                <a:gd name="T75" fmla="*/ 220714 h 1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8" h="155">
                  <a:moveTo>
                    <a:pt x="98" y="61"/>
                  </a:moveTo>
                  <a:cubicBezTo>
                    <a:pt x="98" y="54"/>
                    <a:pt x="96" y="50"/>
                    <a:pt x="85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49"/>
                    <a:pt x="85" y="49"/>
                    <a:pt x="85" y="48"/>
                  </a:cubicBezTo>
                  <a:cubicBezTo>
                    <a:pt x="85" y="47"/>
                    <a:pt x="85" y="39"/>
                    <a:pt x="85" y="29"/>
                  </a:cubicBezTo>
                  <a:cubicBezTo>
                    <a:pt x="85" y="19"/>
                    <a:pt x="85" y="12"/>
                    <a:pt x="85" y="10"/>
                  </a:cubicBezTo>
                  <a:cubicBezTo>
                    <a:pt x="85" y="4"/>
                    <a:pt x="83" y="0"/>
                    <a:pt x="65" y="0"/>
                  </a:cubicBezTo>
                  <a:cubicBezTo>
                    <a:pt x="63" y="0"/>
                    <a:pt x="57" y="0"/>
                    <a:pt x="49" y="0"/>
                  </a:cubicBezTo>
                  <a:cubicBezTo>
                    <a:pt x="41" y="0"/>
                    <a:pt x="35" y="0"/>
                    <a:pt x="33" y="0"/>
                  </a:cubicBezTo>
                  <a:cubicBezTo>
                    <a:pt x="15" y="0"/>
                    <a:pt x="13" y="4"/>
                    <a:pt x="13" y="10"/>
                  </a:cubicBezTo>
                  <a:cubicBezTo>
                    <a:pt x="13" y="12"/>
                    <a:pt x="13" y="19"/>
                    <a:pt x="13" y="29"/>
                  </a:cubicBezTo>
                  <a:cubicBezTo>
                    <a:pt x="13" y="39"/>
                    <a:pt x="13" y="47"/>
                    <a:pt x="13" y="48"/>
                  </a:cubicBezTo>
                  <a:cubicBezTo>
                    <a:pt x="13" y="49"/>
                    <a:pt x="13" y="49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" y="50"/>
                    <a:pt x="0" y="54"/>
                    <a:pt x="0" y="61"/>
                  </a:cubicBezTo>
                  <a:cubicBezTo>
                    <a:pt x="0" y="63"/>
                    <a:pt x="0" y="67"/>
                    <a:pt x="0" y="74"/>
                  </a:cubicBezTo>
                  <a:cubicBezTo>
                    <a:pt x="0" y="75"/>
                    <a:pt x="0" y="90"/>
                    <a:pt x="0" y="92"/>
                  </a:cubicBezTo>
                  <a:cubicBezTo>
                    <a:pt x="0" y="94"/>
                    <a:pt x="0" y="97"/>
                    <a:pt x="0" y="100"/>
                  </a:cubicBezTo>
                  <a:cubicBezTo>
                    <a:pt x="0" y="115"/>
                    <a:pt x="10" y="112"/>
                    <a:pt x="10" y="119"/>
                  </a:cubicBezTo>
                  <a:cubicBezTo>
                    <a:pt x="10" y="135"/>
                    <a:pt x="10" y="143"/>
                    <a:pt x="10" y="145"/>
                  </a:cubicBezTo>
                  <a:cubicBezTo>
                    <a:pt x="10" y="151"/>
                    <a:pt x="11" y="155"/>
                    <a:pt x="20" y="155"/>
                  </a:cubicBezTo>
                  <a:cubicBezTo>
                    <a:pt x="23" y="155"/>
                    <a:pt x="31" y="155"/>
                    <a:pt x="41" y="155"/>
                  </a:cubicBezTo>
                  <a:cubicBezTo>
                    <a:pt x="57" y="155"/>
                    <a:pt x="57" y="155"/>
                    <a:pt x="57" y="155"/>
                  </a:cubicBezTo>
                  <a:cubicBezTo>
                    <a:pt x="67" y="155"/>
                    <a:pt x="75" y="155"/>
                    <a:pt x="78" y="155"/>
                  </a:cubicBezTo>
                  <a:cubicBezTo>
                    <a:pt x="87" y="155"/>
                    <a:pt x="88" y="151"/>
                    <a:pt x="88" y="145"/>
                  </a:cubicBezTo>
                  <a:cubicBezTo>
                    <a:pt x="88" y="143"/>
                    <a:pt x="88" y="135"/>
                    <a:pt x="88" y="119"/>
                  </a:cubicBezTo>
                  <a:cubicBezTo>
                    <a:pt x="88" y="112"/>
                    <a:pt x="97" y="115"/>
                    <a:pt x="98" y="100"/>
                  </a:cubicBezTo>
                  <a:cubicBezTo>
                    <a:pt x="98" y="97"/>
                    <a:pt x="98" y="94"/>
                    <a:pt x="98" y="92"/>
                  </a:cubicBezTo>
                  <a:cubicBezTo>
                    <a:pt x="98" y="90"/>
                    <a:pt x="98" y="75"/>
                    <a:pt x="98" y="74"/>
                  </a:cubicBezTo>
                  <a:cubicBezTo>
                    <a:pt x="98" y="67"/>
                    <a:pt x="98" y="63"/>
                    <a:pt x="98" y="61"/>
                  </a:cubicBezTo>
                  <a:close/>
                  <a:moveTo>
                    <a:pt x="49" y="50"/>
                  </a:moveTo>
                  <a:cubicBezTo>
                    <a:pt x="45" y="50"/>
                    <a:pt x="41" y="50"/>
                    <a:pt x="38" y="50"/>
                  </a:cubicBezTo>
                  <a:cubicBezTo>
                    <a:pt x="33" y="50"/>
                    <a:pt x="29" y="50"/>
                    <a:pt x="25" y="50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69" y="50"/>
                    <a:pt x="65" y="50"/>
                    <a:pt x="60" y="50"/>
                  </a:cubicBezTo>
                  <a:cubicBezTo>
                    <a:pt x="57" y="50"/>
                    <a:pt x="53" y="50"/>
                    <a:pt x="49" y="50"/>
                  </a:cubicBezTo>
                  <a:close/>
                </a:path>
              </a:pathLst>
            </a:custGeom>
            <a:solidFill>
              <a:srgbClr val="469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36" name="组合 2229"/>
          <p:cNvGrpSpPr/>
          <p:nvPr/>
        </p:nvGrpSpPr>
        <p:grpSpPr bwMode="auto">
          <a:xfrm>
            <a:off x="7070725" y="3338513"/>
            <a:ext cx="533400" cy="671512"/>
            <a:chOff x="7070725" y="3338513"/>
            <a:chExt cx="533400" cy="671512"/>
          </a:xfrm>
        </p:grpSpPr>
        <p:sp>
          <p:nvSpPr>
            <p:cNvPr id="8286" name="Freeform 207"/>
            <p:cNvSpPr>
              <a:spLocks noChangeArrowheads="1"/>
            </p:cNvSpPr>
            <p:nvPr/>
          </p:nvSpPr>
          <p:spPr bwMode="auto">
            <a:xfrm>
              <a:off x="7070725" y="3670300"/>
              <a:ext cx="119062" cy="166687"/>
            </a:xfrm>
            <a:custGeom>
              <a:avLst/>
              <a:gdLst>
                <a:gd name="T0" fmla="*/ 0 w 75"/>
                <a:gd name="T1" fmla="*/ 166687 h 105"/>
                <a:gd name="T2" fmla="*/ 119062 w 75"/>
                <a:gd name="T3" fmla="*/ 119062 h 105"/>
                <a:gd name="T4" fmla="*/ 119062 w 75"/>
                <a:gd name="T5" fmla="*/ 0 h 105"/>
                <a:gd name="T6" fmla="*/ 26987 w 75"/>
                <a:gd name="T7" fmla="*/ 60325 h 105"/>
                <a:gd name="T8" fmla="*/ 0 w 75"/>
                <a:gd name="T9" fmla="*/ 166687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" h="105">
                  <a:moveTo>
                    <a:pt x="0" y="105"/>
                  </a:moveTo>
                  <a:lnTo>
                    <a:pt x="75" y="75"/>
                  </a:lnTo>
                  <a:lnTo>
                    <a:pt x="75" y="0"/>
                  </a:lnTo>
                  <a:lnTo>
                    <a:pt x="17" y="38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39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87" name="Freeform 208"/>
            <p:cNvSpPr>
              <a:spLocks noChangeArrowheads="1"/>
            </p:cNvSpPr>
            <p:nvPr/>
          </p:nvSpPr>
          <p:spPr bwMode="auto">
            <a:xfrm>
              <a:off x="7485063" y="3670300"/>
              <a:ext cx="119062" cy="166687"/>
            </a:xfrm>
            <a:custGeom>
              <a:avLst/>
              <a:gdLst>
                <a:gd name="T0" fmla="*/ 119062 w 75"/>
                <a:gd name="T1" fmla="*/ 166687 h 105"/>
                <a:gd name="T2" fmla="*/ 0 w 75"/>
                <a:gd name="T3" fmla="*/ 119062 h 105"/>
                <a:gd name="T4" fmla="*/ 0 w 75"/>
                <a:gd name="T5" fmla="*/ 0 h 105"/>
                <a:gd name="T6" fmla="*/ 96837 w 75"/>
                <a:gd name="T7" fmla="*/ 60325 h 105"/>
                <a:gd name="T8" fmla="*/ 119062 w 75"/>
                <a:gd name="T9" fmla="*/ 166687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" h="105">
                  <a:moveTo>
                    <a:pt x="75" y="105"/>
                  </a:moveTo>
                  <a:lnTo>
                    <a:pt x="0" y="75"/>
                  </a:lnTo>
                  <a:lnTo>
                    <a:pt x="0" y="0"/>
                  </a:lnTo>
                  <a:lnTo>
                    <a:pt x="61" y="38"/>
                  </a:lnTo>
                  <a:lnTo>
                    <a:pt x="75" y="105"/>
                  </a:lnTo>
                  <a:close/>
                </a:path>
              </a:pathLst>
            </a:custGeom>
            <a:solidFill>
              <a:srgbClr val="F39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88" name="Oval 209"/>
            <p:cNvSpPr>
              <a:spLocks noChangeArrowheads="1"/>
            </p:cNvSpPr>
            <p:nvPr/>
          </p:nvSpPr>
          <p:spPr bwMode="auto">
            <a:xfrm>
              <a:off x="7246938" y="3549650"/>
              <a:ext cx="193675" cy="195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89" name="Freeform 210"/>
            <p:cNvSpPr>
              <a:spLocks noEditPoints="1" noChangeArrowheads="1"/>
            </p:cNvSpPr>
            <p:nvPr/>
          </p:nvSpPr>
          <p:spPr bwMode="auto">
            <a:xfrm>
              <a:off x="7189788" y="3338513"/>
              <a:ext cx="300037" cy="508000"/>
            </a:xfrm>
            <a:custGeom>
              <a:avLst/>
              <a:gdLst>
                <a:gd name="T0" fmla="*/ 300037 w 68"/>
                <a:gd name="T1" fmla="*/ 203200 h 115"/>
                <a:gd name="T2" fmla="*/ 150019 w 68"/>
                <a:gd name="T3" fmla="*/ 4417 h 115"/>
                <a:gd name="T4" fmla="*/ 0 w 68"/>
                <a:gd name="T5" fmla="*/ 207617 h 115"/>
                <a:gd name="T6" fmla="*/ 0 w 68"/>
                <a:gd name="T7" fmla="*/ 508000 h 115"/>
                <a:gd name="T8" fmla="*/ 300037 w 68"/>
                <a:gd name="T9" fmla="*/ 508000 h 115"/>
                <a:gd name="T10" fmla="*/ 300037 w 68"/>
                <a:gd name="T11" fmla="*/ 203200 h 115"/>
                <a:gd name="T12" fmla="*/ 150019 w 68"/>
                <a:gd name="T13" fmla="*/ 375478 h 115"/>
                <a:gd name="T14" fmla="*/ 79422 w 68"/>
                <a:gd name="T15" fmla="*/ 304800 h 115"/>
                <a:gd name="T16" fmla="*/ 150019 w 68"/>
                <a:gd name="T17" fmla="*/ 234122 h 115"/>
                <a:gd name="T18" fmla="*/ 220615 w 68"/>
                <a:gd name="T19" fmla="*/ 304800 h 115"/>
                <a:gd name="T20" fmla="*/ 150019 w 68"/>
                <a:gd name="T21" fmla="*/ 375478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8" h="115">
                  <a:moveTo>
                    <a:pt x="68" y="46"/>
                  </a:moveTo>
                  <a:cubicBezTo>
                    <a:pt x="68" y="21"/>
                    <a:pt x="49" y="1"/>
                    <a:pt x="34" y="1"/>
                  </a:cubicBezTo>
                  <a:cubicBezTo>
                    <a:pt x="17" y="0"/>
                    <a:pt x="0" y="21"/>
                    <a:pt x="0" y="47"/>
                  </a:cubicBezTo>
                  <a:cubicBezTo>
                    <a:pt x="0" y="64"/>
                    <a:pt x="0" y="115"/>
                    <a:pt x="0" y="115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72"/>
                    <a:pt x="68" y="46"/>
                  </a:cubicBezTo>
                  <a:close/>
                  <a:moveTo>
                    <a:pt x="34" y="85"/>
                  </a:moveTo>
                  <a:cubicBezTo>
                    <a:pt x="25" y="85"/>
                    <a:pt x="18" y="78"/>
                    <a:pt x="18" y="69"/>
                  </a:cubicBezTo>
                  <a:cubicBezTo>
                    <a:pt x="18" y="60"/>
                    <a:pt x="25" y="53"/>
                    <a:pt x="34" y="53"/>
                  </a:cubicBezTo>
                  <a:cubicBezTo>
                    <a:pt x="43" y="53"/>
                    <a:pt x="50" y="60"/>
                    <a:pt x="50" y="69"/>
                  </a:cubicBezTo>
                  <a:cubicBezTo>
                    <a:pt x="50" y="78"/>
                    <a:pt x="43" y="85"/>
                    <a:pt x="34" y="85"/>
                  </a:cubicBezTo>
                  <a:close/>
                </a:path>
              </a:pathLst>
            </a:custGeom>
            <a:solidFill>
              <a:srgbClr val="50B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0" name="Freeform 211"/>
            <p:cNvSpPr>
              <a:spLocks noChangeArrowheads="1"/>
            </p:cNvSpPr>
            <p:nvPr/>
          </p:nvSpPr>
          <p:spPr bwMode="auto">
            <a:xfrm>
              <a:off x="7239000" y="3881438"/>
              <a:ext cx="201612" cy="128587"/>
            </a:xfrm>
            <a:custGeom>
              <a:avLst/>
              <a:gdLst>
                <a:gd name="T0" fmla="*/ 179698 w 46"/>
                <a:gd name="T1" fmla="*/ 0 h 29"/>
                <a:gd name="T2" fmla="*/ 100806 w 46"/>
                <a:gd name="T3" fmla="*/ 0 h 29"/>
                <a:gd name="T4" fmla="*/ 100806 w 46"/>
                <a:gd name="T5" fmla="*/ 0 h 29"/>
                <a:gd name="T6" fmla="*/ 21914 w 46"/>
                <a:gd name="T7" fmla="*/ 0 h 29"/>
                <a:gd name="T8" fmla="*/ 0 w 46"/>
                <a:gd name="T9" fmla="*/ 48774 h 29"/>
                <a:gd name="T10" fmla="*/ 30680 w 46"/>
                <a:gd name="T11" fmla="*/ 93115 h 29"/>
                <a:gd name="T12" fmla="*/ 52594 w 46"/>
                <a:gd name="T13" fmla="*/ 44340 h 29"/>
                <a:gd name="T14" fmla="*/ 100806 w 46"/>
                <a:gd name="T15" fmla="*/ 128587 h 29"/>
                <a:gd name="T16" fmla="*/ 100806 w 46"/>
                <a:gd name="T17" fmla="*/ 128587 h 29"/>
                <a:gd name="T18" fmla="*/ 100806 w 46"/>
                <a:gd name="T19" fmla="*/ 128587 h 29"/>
                <a:gd name="T20" fmla="*/ 149018 w 46"/>
                <a:gd name="T21" fmla="*/ 44340 h 29"/>
                <a:gd name="T22" fmla="*/ 170932 w 46"/>
                <a:gd name="T23" fmla="*/ 93115 h 29"/>
                <a:gd name="T24" fmla="*/ 201612 w 46"/>
                <a:gd name="T25" fmla="*/ 48774 h 29"/>
                <a:gd name="T26" fmla="*/ 179698 w 46"/>
                <a:gd name="T27" fmla="*/ 0 h 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6" h="29">
                  <a:moveTo>
                    <a:pt x="41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3"/>
                    <a:pt x="0" y="7"/>
                    <a:pt x="0" y="11"/>
                  </a:cubicBezTo>
                  <a:cubicBezTo>
                    <a:pt x="0" y="16"/>
                    <a:pt x="2" y="17"/>
                    <a:pt x="7" y="21"/>
                  </a:cubicBezTo>
                  <a:cubicBezTo>
                    <a:pt x="7" y="22"/>
                    <a:pt x="11" y="10"/>
                    <a:pt x="12" y="10"/>
                  </a:cubicBezTo>
                  <a:cubicBezTo>
                    <a:pt x="14" y="12"/>
                    <a:pt x="21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5" y="29"/>
                    <a:pt x="32" y="12"/>
                    <a:pt x="34" y="10"/>
                  </a:cubicBezTo>
                  <a:cubicBezTo>
                    <a:pt x="35" y="10"/>
                    <a:pt x="39" y="22"/>
                    <a:pt x="39" y="21"/>
                  </a:cubicBezTo>
                  <a:cubicBezTo>
                    <a:pt x="44" y="17"/>
                    <a:pt x="46" y="16"/>
                    <a:pt x="46" y="11"/>
                  </a:cubicBezTo>
                  <a:cubicBezTo>
                    <a:pt x="46" y="7"/>
                    <a:pt x="44" y="3"/>
                    <a:pt x="41" y="0"/>
                  </a:cubicBezTo>
                  <a:close/>
                </a:path>
              </a:pathLst>
            </a:custGeom>
            <a:solidFill>
              <a:srgbClr val="F3C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37" name="组合 2217"/>
          <p:cNvGrpSpPr/>
          <p:nvPr/>
        </p:nvGrpSpPr>
        <p:grpSpPr bwMode="auto">
          <a:xfrm>
            <a:off x="5265738" y="2455863"/>
            <a:ext cx="722312" cy="644525"/>
            <a:chOff x="5265738" y="2455863"/>
            <a:chExt cx="722312" cy="644525"/>
          </a:xfrm>
        </p:grpSpPr>
        <p:sp>
          <p:nvSpPr>
            <p:cNvPr id="8279" name="Freeform 212"/>
            <p:cNvSpPr>
              <a:spLocks noEditPoints="1" noChangeArrowheads="1"/>
            </p:cNvSpPr>
            <p:nvPr/>
          </p:nvSpPr>
          <p:spPr bwMode="auto">
            <a:xfrm>
              <a:off x="5265738" y="2632075"/>
              <a:ext cx="722312" cy="322262"/>
            </a:xfrm>
            <a:custGeom>
              <a:avLst/>
              <a:gdLst>
                <a:gd name="T0" fmla="*/ 673864 w 164"/>
                <a:gd name="T1" fmla="*/ 0 h 73"/>
                <a:gd name="T2" fmla="*/ 440434 w 164"/>
                <a:gd name="T3" fmla="*/ 198655 h 73"/>
                <a:gd name="T4" fmla="*/ 422817 w 164"/>
                <a:gd name="T5" fmla="*/ 198655 h 73"/>
                <a:gd name="T6" fmla="*/ 339134 w 164"/>
                <a:gd name="T7" fmla="*/ 123607 h 73"/>
                <a:gd name="T8" fmla="*/ 339134 w 164"/>
                <a:gd name="T9" fmla="*/ 110364 h 73"/>
                <a:gd name="T10" fmla="*/ 264260 w 164"/>
                <a:gd name="T11" fmla="*/ 35316 h 73"/>
                <a:gd name="T12" fmla="*/ 184982 w 164"/>
                <a:gd name="T13" fmla="*/ 110364 h 73"/>
                <a:gd name="T14" fmla="*/ 184982 w 164"/>
                <a:gd name="T15" fmla="*/ 114778 h 73"/>
                <a:gd name="T16" fmla="*/ 8809 w 164"/>
                <a:gd name="T17" fmla="*/ 269287 h 73"/>
                <a:gd name="T18" fmla="*/ 8809 w 164"/>
                <a:gd name="T19" fmla="*/ 282531 h 73"/>
                <a:gd name="T20" fmla="*/ 39639 w 164"/>
                <a:gd name="T21" fmla="*/ 313433 h 73"/>
                <a:gd name="T22" fmla="*/ 52852 w 164"/>
                <a:gd name="T23" fmla="*/ 317847 h 73"/>
                <a:gd name="T24" fmla="*/ 220217 w 164"/>
                <a:gd name="T25" fmla="*/ 172167 h 73"/>
                <a:gd name="T26" fmla="*/ 264260 w 164"/>
                <a:gd name="T27" fmla="*/ 185411 h 73"/>
                <a:gd name="T28" fmla="*/ 299495 w 164"/>
                <a:gd name="T29" fmla="*/ 180996 h 73"/>
                <a:gd name="T30" fmla="*/ 418412 w 164"/>
                <a:gd name="T31" fmla="*/ 291360 h 73"/>
                <a:gd name="T32" fmla="*/ 440434 w 164"/>
                <a:gd name="T33" fmla="*/ 291360 h 73"/>
                <a:gd name="T34" fmla="*/ 722312 w 164"/>
                <a:gd name="T35" fmla="*/ 48560 h 73"/>
                <a:gd name="T36" fmla="*/ 673864 w 164"/>
                <a:gd name="T37" fmla="*/ 0 h 73"/>
                <a:gd name="T38" fmla="*/ 229026 w 164"/>
                <a:gd name="T39" fmla="*/ 110364 h 73"/>
                <a:gd name="T40" fmla="*/ 264260 w 164"/>
                <a:gd name="T41" fmla="*/ 75047 h 73"/>
                <a:gd name="T42" fmla="*/ 299495 w 164"/>
                <a:gd name="T43" fmla="*/ 110364 h 73"/>
                <a:gd name="T44" fmla="*/ 264260 w 164"/>
                <a:gd name="T45" fmla="*/ 145680 h 73"/>
                <a:gd name="T46" fmla="*/ 229026 w 164"/>
                <a:gd name="T47" fmla="*/ 110364 h 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64" h="73">
                  <a:moveTo>
                    <a:pt x="153" y="0"/>
                  </a:moveTo>
                  <a:cubicBezTo>
                    <a:pt x="136" y="14"/>
                    <a:pt x="116" y="32"/>
                    <a:pt x="100" y="45"/>
                  </a:cubicBezTo>
                  <a:cubicBezTo>
                    <a:pt x="99" y="47"/>
                    <a:pt x="96" y="46"/>
                    <a:pt x="96" y="45"/>
                  </a:cubicBezTo>
                  <a:cubicBezTo>
                    <a:pt x="91" y="41"/>
                    <a:pt x="84" y="34"/>
                    <a:pt x="77" y="28"/>
                  </a:cubicBezTo>
                  <a:cubicBezTo>
                    <a:pt x="77" y="27"/>
                    <a:pt x="77" y="26"/>
                    <a:pt x="77" y="25"/>
                  </a:cubicBezTo>
                  <a:cubicBezTo>
                    <a:pt x="77" y="15"/>
                    <a:pt x="69" y="8"/>
                    <a:pt x="60" y="8"/>
                  </a:cubicBezTo>
                  <a:cubicBezTo>
                    <a:pt x="50" y="8"/>
                    <a:pt x="42" y="15"/>
                    <a:pt x="42" y="25"/>
                  </a:cubicBezTo>
                  <a:cubicBezTo>
                    <a:pt x="42" y="25"/>
                    <a:pt x="42" y="25"/>
                    <a:pt x="42" y="26"/>
                  </a:cubicBezTo>
                  <a:cubicBezTo>
                    <a:pt x="25" y="41"/>
                    <a:pt x="3" y="60"/>
                    <a:pt x="2" y="61"/>
                  </a:cubicBezTo>
                  <a:cubicBezTo>
                    <a:pt x="0" y="62"/>
                    <a:pt x="1" y="63"/>
                    <a:pt x="2" y="64"/>
                  </a:cubicBezTo>
                  <a:cubicBezTo>
                    <a:pt x="2" y="65"/>
                    <a:pt x="8" y="71"/>
                    <a:pt x="9" y="71"/>
                  </a:cubicBezTo>
                  <a:cubicBezTo>
                    <a:pt x="10" y="72"/>
                    <a:pt x="11" y="73"/>
                    <a:pt x="12" y="72"/>
                  </a:cubicBezTo>
                  <a:cubicBezTo>
                    <a:pt x="14" y="71"/>
                    <a:pt x="35" y="53"/>
                    <a:pt x="50" y="39"/>
                  </a:cubicBezTo>
                  <a:cubicBezTo>
                    <a:pt x="53" y="41"/>
                    <a:pt x="56" y="42"/>
                    <a:pt x="60" y="42"/>
                  </a:cubicBezTo>
                  <a:cubicBezTo>
                    <a:pt x="63" y="42"/>
                    <a:pt x="65" y="42"/>
                    <a:pt x="68" y="41"/>
                  </a:cubicBezTo>
                  <a:cubicBezTo>
                    <a:pt x="78" y="50"/>
                    <a:pt x="89" y="60"/>
                    <a:pt x="95" y="66"/>
                  </a:cubicBezTo>
                  <a:cubicBezTo>
                    <a:pt x="96" y="67"/>
                    <a:pt x="99" y="68"/>
                    <a:pt x="100" y="66"/>
                  </a:cubicBezTo>
                  <a:cubicBezTo>
                    <a:pt x="112" y="56"/>
                    <a:pt x="147" y="25"/>
                    <a:pt x="164" y="11"/>
                  </a:cubicBezTo>
                  <a:lnTo>
                    <a:pt x="153" y="0"/>
                  </a:lnTo>
                  <a:close/>
                  <a:moveTo>
                    <a:pt x="52" y="25"/>
                  </a:moveTo>
                  <a:cubicBezTo>
                    <a:pt x="52" y="21"/>
                    <a:pt x="56" y="17"/>
                    <a:pt x="60" y="17"/>
                  </a:cubicBezTo>
                  <a:cubicBezTo>
                    <a:pt x="64" y="17"/>
                    <a:pt x="68" y="21"/>
                    <a:pt x="68" y="25"/>
                  </a:cubicBezTo>
                  <a:cubicBezTo>
                    <a:pt x="68" y="29"/>
                    <a:pt x="64" y="33"/>
                    <a:pt x="60" y="33"/>
                  </a:cubicBezTo>
                  <a:cubicBezTo>
                    <a:pt x="56" y="33"/>
                    <a:pt x="52" y="29"/>
                    <a:pt x="52" y="25"/>
                  </a:cubicBezTo>
                  <a:close/>
                </a:path>
              </a:pathLst>
            </a:custGeom>
            <a:solidFill>
              <a:srgbClr val="50B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80" name="Oval 213"/>
            <p:cNvSpPr>
              <a:spLocks noChangeArrowheads="1"/>
            </p:cNvSpPr>
            <p:nvPr/>
          </p:nvSpPr>
          <p:spPr bwMode="auto">
            <a:xfrm>
              <a:off x="5675313" y="2566988"/>
              <a:ext cx="47625" cy="42862"/>
            </a:xfrm>
            <a:prstGeom prst="ellipse">
              <a:avLst/>
            </a:prstGeom>
            <a:solidFill>
              <a:srgbClr val="3354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81" name="Oval 214"/>
            <p:cNvSpPr>
              <a:spLocks noChangeArrowheads="1"/>
            </p:cNvSpPr>
            <p:nvPr/>
          </p:nvSpPr>
          <p:spPr bwMode="auto">
            <a:xfrm>
              <a:off x="5616575" y="2522538"/>
              <a:ext cx="44450" cy="39687"/>
            </a:xfrm>
            <a:prstGeom prst="ellipse">
              <a:avLst/>
            </a:prstGeom>
            <a:solidFill>
              <a:srgbClr val="3354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82" name="Oval 215"/>
            <p:cNvSpPr>
              <a:spLocks noChangeArrowheads="1"/>
            </p:cNvSpPr>
            <p:nvPr/>
          </p:nvSpPr>
          <p:spPr bwMode="auto">
            <a:xfrm>
              <a:off x="5727700" y="2517775"/>
              <a:ext cx="57150" cy="52387"/>
            </a:xfrm>
            <a:prstGeom prst="ellipse">
              <a:avLst/>
            </a:prstGeom>
            <a:solidFill>
              <a:srgbClr val="3354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83" name="Oval 216"/>
            <p:cNvSpPr>
              <a:spLocks noChangeArrowheads="1"/>
            </p:cNvSpPr>
            <p:nvPr/>
          </p:nvSpPr>
          <p:spPr bwMode="auto">
            <a:xfrm>
              <a:off x="5648325" y="2455863"/>
              <a:ext cx="47625" cy="49212"/>
            </a:xfrm>
            <a:prstGeom prst="ellipse">
              <a:avLst/>
            </a:prstGeom>
            <a:solidFill>
              <a:srgbClr val="3354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84" name="Freeform 217"/>
            <p:cNvSpPr>
              <a:spLocks noChangeArrowheads="1"/>
            </p:cNvSpPr>
            <p:nvPr/>
          </p:nvSpPr>
          <p:spPr bwMode="auto">
            <a:xfrm>
              <a:off x="5472113" y="2636838"/>
              <a:ext cx="484187" cy="463550"/>
            </a:xfrm>
            <a:custGeom>
              <a:avLst/>
              <a:gdLst>
                <a:gd name="T0" fmla="*/ 453375 w 110"/>
                <a:gd name="T1" fmla="*/ 362010 h 105"/>
                <a:gd name="T2" fmla="*/ 299316 w 110"/>
                <a:gd name="T3" fmla="*/ 114784 h 105"/>
                <a:gd name="T4" fmla="*/ 299316 w 110"/>
                <a:gd name="T5" fmla="*/ 114784 h 105"/>
                <a:gd name="T6" fmla="*/ 299316 w 110"/>
                <a:gd name="T7" fmla="*/ 61807 h 105"/>
                <a:gd name="T8" fmla="*/ 338931 w 110"/>
                <a:gd name="T9" fmla="*/ 61807 h 105"/>
                <a:gd name="T10" fmla="*/ 347734 w 110"/>
                <a:gd name="T11" fmla="*/ 52977 h 105"/>
                <a:gd name="T12" fmla="*/ 347734 w 110"/>
                <a:gd name="T13" fmla="*/ 8830 h 105"/>
                <a:gd name="T14" fmla="*/ 338931 w 110"/>
                <a:gd name="T15" fmla="*/ 4415 h 105"/>
                <a:gd name="T16" fmla="*/ 149658 w 110"/>
                <a:gd name="T17" fmla="*/ 4415 h 105"/>
                <a:gd name="T18" fmla="*/ 136453 w 110"/>
                <a:gd name="T19" fmla="*/ 13244 h 105"/>
                <a:gd name="T20" fmla="*/ 136453 w 110"/>
                <a:gd name="T21" fmla="*/ 52977 h 105"/>
                <a:gd name="T22" fmla="*/ 145256 w 110"/>
                <a:gd name="T23" fmla="*/ 61807 h 105"/>
                <a:gd name="T24" fmla="*/ 184871 w 110"/>
                <a:gd name="T25" fmla="*/ 61807 h 105"/>
                <a:gd name="T26" fmla="*/ 184871 w 110"/>
                <a:gd name="T27" fmla="*/ 114784 h 105"/>
                <a:gd name="T28" fmla="*/ 184871 w 110"/>
                <a:gd name="T29" fmla="*/ 114784 h 105"/>
                <a:gd name="T30" fmla="*/ 35214 w 110"/>
                <a:gd name="T31" fmla="*/ 362010 h 105"/>
                <a:gd name="T32" fmla="*/ 48419 w 110"/>
                <a:gd name="T33" fmla="*/ 463550 h 105"/>
                <a:gd name="T34" fmla="*/ 440170 w 110"/>
                <a:gd name="T35" fmla="*/ 463550 h 105"/>
                <a:gd name="T36" fmla="*/ 453375 w 110"/>
                <a:gd name="T37" fmla="*/ 362010 h 10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0" h="105">
                  <a:moveTo>
                    <a:pt x="103" y="82"/>
                  </a:moveTo>
                  <a:cubicBezTo>
                    <a:pt x="99" y="71"/>
                    <a:pt x="81" y="44"/>
                    <a:pt x="68" y="26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73" y="14"/>
                    <a:pt x="77" y="14"/>
                    <a:pt x="77" y="14"/>
                  </a:cubicBezTo>
                  <a:cubicBezTo>
                    <a:pt x="77" y="14"/>
                    <a:pt x="79" y="14"/>
                    <a:pt x="79" y="12"/>
                  </a:cubicBezTo>
                  <a:cubicBezTo>
                    <a:pt x="79" y="10"/>
                    <a:pt x="79" y="4"/>
                    <a:pt x="79" y="2"/>
                  </a:cubicBezTo>
                  <a:cubicBezTo>
                    <a:pt x="79" y="1"/>
                    <a:pt x="77" y="1"/>
                    <a:pt x="77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1" y="0"/>
                    <a:pt x="31" y="3"/>
                  </a:cubicBezTo>
                  <a:cubicBezTo>
                    <a:pt x="31" y="5"/>
                    <a:pt x="31" y="12"/>
                    <a:pt x="31" y="12"/>
                  </a:cubicBezTo>
                  <a:cubicBezTo>
                    <a:pt x="31" y="12"/>
                    <a:pt x="31" y="14"/>
                    <a:pt x="33" y="14"/>
                  </a:cubicBezTo>
                  <a:cubicBezTo>
                    <a:pt x="34" y="14"/>
                    <a:pt x="37" y="14"/>
                    <a:pt x="42" y="14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30" y="44"/>
                    <a:pt x="11" y="71"/>
                    <a:pt x="8" y="82"/>
                  </a:cubicBezTo>
                  <a:cubicBezTo>
                    <a:pt x="4" y="91"/>
                    <a:pt x="0" y="105"/>
                    <a:pt x="11" y="105"/>
                  </a:cubicBezTo>
                  <a:cubicBezTo>
                    <a:pt x="16" y="105"/>
                    <a:pt x="94" y="105"/>
                    <a:pt x="100" y="105"/>
                  </a:cubicBezTo>
                  <a:cubicBezTo>
                    <a:pt x="110" y="105"/>
                    <a:pt x="106" y="91"/>
                    <a:pt x="103" y="82"/>
                  </a:cubicBezTo>
                  <a:close/>
                </a:path>
              </a:pathLst>
            </a:custGeom>
            <a:solidFill>
              <a:srgbClr val="EE7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85" name="Freeform 218"/>
            <p:cNvSpPr>
              <a:spLocks noChangeArrowheads="1"/>
            </p:cNvSpPr>
            <p:nvPr/>
          </p:nvSpPr>
          <p:spPr bwMode="auto">
            <a:xfrm>
              <a:off x="5665788" y="2800350"/>
              <a:ext cx="96837" cy="250825"/>
            </a:xfrm>
            <a:custGeom>
              <a:avLst/>
              <a:gdLst>
                <a:gd name="T0" fmla="*/ 57222 w 22"/>
                <a:gd name="T1" fmla="*/ 83608 h 57"/>
                <a:gd name="T2" fmla="*/ 57222 w 22"/>
                <a:gd name="T3" fmla="*/ 61606 h 57"/>
                <a:gd name="T4" fmla="*/ 57222 w 22"/>
                <a:gd name="T5" fmla="*/ 52805 h 57"/>
                <a:gd name="T6" fmla="*/ 48419 w 22"/>
                <a:gd name="T7" fmla="*/ 52805 h 57"/>
                <a:gd name="T8" fmla="*/ 48419 w 22"/>
                <a:gd name="T9" fmla="*/ 52805 h 57"/>
                <a:gd name="T10" fmla="*/ 44017 w 22"/>
                <a:gd name="T11" fmla="*/ 52805 h 57"/>
                <a:gd name="T12" fmla="*/ 39615 w 22"/>
                <a:gd name="T13" fmla="*/ 61606 h 57"/>
                <a:gd name="T14" fmla="*/ 39615 w 22"/>
                <a:gd name="T15" fmla="*/ 79208 h 57"/>
                <a:gd name="T16" fmla="*/ 39615 w 22"/>
                <a:gd name="T17" fmla="*/ 83608 h 57"/>
                <a:gd name="T18" fmla="*/ 44017 w 22"/>
                <a:gd name="T19" fmla="*/ 92409 h 57"/>
                <a:gd name="T20" fmla="*/ 88034 w 22"/>
                <a:gd name="T21" fmla="*/ 123212 h 57"/>
                <a:gd name="T22" fmla="*/ 96837 w 22"/>
                <a:gd name="T23" fmla="*/ 132013 h 57"/>
                <a:gd name="T24" fmla="*/ 96837 w 22"/>
                <a:gd name="T25" fmla="*/ 145214 h 57"/>
                <a:gd name="T26" fmla="*/ 96837 w 22"/>
                <a:gd name="T27" fmla="*/ 189219 h 57"/>
                <a:gd name="T28" fmla="*/ 88034 w 22"/>
                <a:gd name="T29" fmla="*/ 220022 h 57"/>
                <a:gd name="T30" fmla="*/ 61624 w 22"/>
                <a:gd name="T31" fmla="*/ 233223 h 57"/>
                <a:gd name="T32" fmla="*/ 61624 w 22"/>
                <a:gd name="T33" fmla="*/ 246425 h 57"/>
                <a:gd name="T34" fmla="*/ 57222 w 22"/>
                <a:gd name="T35" fmla="*/ 250825 h 57"/>
                <a:gd name="T36" fmla="*/ 39615 w 22"/>
                <a:gd name="T37" fmla="*/ 250825 h 57"/>
                <a:gd name="T38" fmla="*/ 35213 w 22"/>
                <a:gd name="T39" fmla="*/ 246425 h 57"/>
                <a:gd name="T40" fmla="*/ 35213 w 22"/>
                <a:gd name="T41" fmla="*/ 233223 h 57"/>
                <a:gd name="T42" fmla="*/ 8803 w 22"/>
                <a:gd name="T43" fmla="*/ 220022 h 57"/>
                <a:gd name="T44" fmla="*/ 0 w 22"/>
                <a:gd name="T45" fmla="*/ 189219 h 57"/>
                <a:gd name="T46" fmla="*/ 0 w 22"/>
                <a:gd name="T47" fmla="*/ 171617 h 57"/>
                <a:gd name="T48" fmla="*/ 4402 w 22"/>
                <a:gd name="T49" fmla="*/ 162816 h 57"/>
                <a:gd name="T50" fmla="*/ 35213 w 22"/>
                <a:gd name="T51" fmla="*/ 158416 h 57"/>
                <a:gd name="T52" fmla="*/ 39615 w 22"/>
                <a:gd name="T53" fmla="*/ 158416 h 57"/>
                <a:gd name="T54" fmla="*/ 39615 w 22"/>
                <a:gd name="T55" fmla="*/ 189219 h 57"/>
                <a:gd name="T56" fmla="*/ 44017 w 22"/>
                <a:gd name="T57" fmla="*/ 193619 h 57"/>
                <a:gd name="T58" fmla="*/ 48419 w 22"/>
                <a:gd name="T59" fmla="*/ 198020 h 57"/>
                <a:gd name="T60" fmla="*/ 48419 w 22"/>
                <a:gd name="T61" fmla="*/ 198020 h 57"/>
                <a:gd name="T62" fmla="*/ 57222 w 22"/>
                <a:gd name="T63" fmla="*/ 193619 h 57"/>
                <a:gd name="T64" fmla="*/ 57222 w 22"/>
                <a:gd name="T65" fmla="*/ 189219 h 57"/>
                <a:gd name="T66" fmla="*/ 57222 w 22"/>
                <a:gd name="T67" fmla="*/ 158416 h 57"/>
                <a:gd name="T68" fmla="*/ 57222 w 22"/>
                <a:gd name="T69" fmla="*/ 149615 h 57"/>
                <a:gd name="T70" fmla="*/ 52820 w 22"/>
                <a:gd name="T71" fmla="*/ 140814 h 57"/>
                <a:gd name="T72" fmla="*/ 8803 w 22"/>
                <a:gd name="T73" fmla="*/ 110011 h 57"/>
                <a:gd name="T74" fmla="*/ 0 w 22"/>
                <a:gd name="T75" fmla="*/ 101210 h 57"/>
                <a:gd name="T76" fmla="*/ 0 w 22"/>
                <a:gd name="T77" fmla="*/ 88009 h 57"/>
                <a:gd name="T78" fmla="*/ 0 w 22"/>
                <a:gd name="T79" fmla="*/ 57206 h 57"/>
                <a:gd name="T80" fmla="*/ 8803 w 22"/>
                <a:gd name="T81" fmla="*/ 30803 h 57"/>
                <a:gd name="T82" fmla="*/ 35213 w 22"/>
                <a:gd name="T83" fmla="*/ 17602 h 57"/>
                <a:gd name="T84" fmla="*/ 35213 w 22"/>
                <a:gd name="T85" fmla="*/ 4400 h 57"/>
                <a:gd name="T86" fmla="*/ 39615 w 22"/>
                <a:gd name="T87" fmla="*/ 0 h 57"/>
                <a:gd name="T88" fmla="*/ 57222 w 22"/>
                <a:gd name="T89" fmla="*/ 0 h 57"/>
                <a:gd name="T90" fmla="*/ 61624 w 22"/>
                <a:gd name="T91" fmla="*/ 4400 h 57"/>
                <a:gd name="T92" fmla="*/ 61624 w 22"/>
                <a:gd name="T93" fmla="*/ 17602 h 57"/>
                <a:gd name="T94" fmla="*/ 88034 w 22"/>
                <a:gd name="T95" fmla="*/ 30803 h 57"/>
                <a:gd name="T96" fmla="*/ 96837 w 22"/>
                <a:gd name="T97" fmla="*/ 57206 h 57"/>
                <a:gd name="T98" fmla="*/ 96837 w 22"/>
                <a:gd name="T99" fmla="*/ 70407 h 57"/>
                <a:gd name="T100" fmla="*/ 92435 w 22"/>
                <a:gd name="T101" fmla="*/ 79208 h 57"/>
                <a:gd name="T102" fmla="*/ 61624 w 22"/>
                <a:gd name="T103" fmla="*/ 83608 h 57"/>
                <a:gd name="T104" fmla="*/ 57222 w 22"/>
                <a:gd name="T105" fmla="*/ 83608 h 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2" h="57">
                  <a:moveTo>
                    <a:pt x="13" y="19"/>
                  </a:move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2" y="12"/>
                    <a:pt x="12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3"/>
                    <a:pt x="9" y="13"/>
                    <a:pt x="9" y="14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9"/>
                    <a:pt x="9" y="19"/>
                  </a:cubicBezTo>
                  <a:cubicBezTo>
                    <a:pt x="9" y="20"/>
                    <a:pt x="10" y="20"/>
                    <a:pt x="10" y="21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9"/>
                    <a:pt x="22" y="30"/>
                    <a:pt x="22" y="30"/>
                  </a:cubicBezTo>
                  <a:cubicBezTo>
                    <a:pt x="22" y="31"/>
                    <a:pt x="22" y="32"/>
                    <a:pt x="22" y="3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6"/>
                    <a:pt x="22" y="48"/>
                    <a:pt x="20" y="50"/>
                  </a:cubicBezTo>
                  <a:cubicBezTo>
                    <a:pt x="19" y="51"/>
                    <a:pt x="17" y="52"/>
                    <a:pt x="14" y="53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7"/>
                    <a:pt x="13" y="57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8" y="57"/>
                    <a:pt x="8" y="56"/>
                    <a:pt x="8" y="56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6" y="52"/>
                    <a:pt x="4" y="51"/>
                    <a:pt x="2" y="50"/>
                  </a:cubicBezTo>
                  <a:cubicBezTo>
                    <a:pt x="1" y="48"/>
                    <a:pt x="0" y="46"/>
                    <a:pt x="0" y="4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8"/>
                    <a:pt x="0" y="38"/>
                    <a:pt x="1" y="3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9" y="35"/>
                    <a:pt x="9" y="36"/>
                    <a:pt x="9" y="36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4"/>
                    <a:pt x="10" y="44"/>
                  </a:cubicBezTo>
                  <a:cubicBezTo>
                    <a:pt x="10" y="45"/>
                    <a:pt x="10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2" y="45"/>
                    <a:pt x="12" y="45"/>
                    <a:pt x="13" y="44"/>
                  </a:cubicBezTo>
                  <a:cubicBezTo>
                    <a:pt x="13" y="44"/>
                    <a:pt x="13" y="43"/>
                    <a:pt x="13" y="43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5"/>
                    <a:pt x="13" y="34"/>
                    <a:pt x="13" y="34"/>
                  </a:cubicBezTo>
                  <a:cubicBezTo>
                    <a:pt x="13" y="33"/>
                    <a:pt x="13" y="33"/>
                    <a:pt x="12" y="3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24"/>
                    <a:pt x="1" y="23"/>
                    <a:pt x="0" y="23"/>
                  </a:cubicBezTo>
                  <a:cubicBezTo>
                    <a:pt x="0" y="22"/>
                    <a:pt x="0" y="21"/>
                    <a:pt x="0" y="2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9"/>
                    <a:pt x="2" y="7"/>
                  </a:cubicBezTo>
                  <a:cubicBezTo>
                    <a:pt x="4" y="5"/>
                    <a:pt x="6" y="4"/>
                    <a:pt x="8" y="4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1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7" y="4"/>
                    <a:pt x="19" y="5"/>
                    <a:pt x="20" y="7"/>
                  </a:cubicBezTo>
                  <a:cubicBezTo>
                    <a:pt x="22" y="9"/>
                    <a:pt x="22" y="11"/>
                    <a:pt x="22" y="13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7"/>
                    <a:pt x="22" y="17"/>
                    <a:pt x="21" y="18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3" y="19"/>
                    <a:pt x="13" y="19"/>
                  </a:cubicBezTo>
                  <a:close/>
                </a:path>
              </a:pathLst>
            </a:custGeom>
            <a:solidFill>
              <a:srgbClr val="3354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38" name="组合 2216"/>
          <p:cNvGrpSpPr/>
          <p:nvPr/>
        </p:nvGrpSpPr>
        <p:grpSpPr bwMode="auto">
          <a:xfrm>
            <a:off x="4410075" y="2447925"/>
            <a:ext cx="665163" cy="665163"/>
            <a:chOff x="4410075" y="2447925"/>
            <a:chExt cx="665162" cy="665162"/>
          </a:xfrm>
        </p:grpSpPr>
        <p:sp>
          <p:nvSpPr>
            <p:cNvPr id="8276" name="Oval 219"/>
            <p:cNvSpPr>
              <a:spLocks noChangeArrowheads="1"/>
            </p:cNvSpPr>
            <p:nvPr/>
          </p:nvSpPr>
          <p:spPr bwMode="auto">
            <a:xfrm>
              <a:off x="4502150" y="2549525"/>
              <a:ext cx="458787" cy="4587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77" name="Freeform 220"/>
            <p:cNvSpPr>
              <a:spLocks noChangeArrowheads="1"/>
            </p:cNvSpPr>
            <p:nvPr/>
          </p:nvSpPr>
          <p:spPr bwMode="auto">
            <a:xfrm>
              <a:off x="4670425" y="2579688"/>
              <a:ext cx="144462" cy="396875"/>
            </a:xfrm>
            <a:custGeom>
              <a:avLst/>
              <a:gdLst>
                <a:gd name="T0" fmla="*/ 91930 w 33"/>
                <a:gd name="T1" fmla="*/ 145521 h 90"/>
                <a:gd name="T2" fmla="*/ 135707 w 33"/>
                <a:gd name="T3" fmla="*/ 136701 h 90"/>
                <a:gd name="T4" fmla="*/ 144462 w 33"/>
                <a:gd name="T5" fmla="*/ 127882 h 90"/>
                <a:gd name="T6" fmla="*/ 144462 w 33"/>
                <a:gd name="T7" fmla="*/ 105833 h 90"/>
                <a:gd name="T8" fmla="*/ 131329 w 33"/>
                <a:gd name="T9" fmla="*/ 66146 h 90"/>
                <a:gd name="T10" fmla="*/ 91930 w 33"/>
                <a:gd name="T11" fmla="*/ 44097 h 90"/>
                <a:gd name="T12" fmla="*/ 91930 w 33"/>
                <a:gd name="T13" fmla="*/ 0 h 90"/>
                <a:gd name="T14" fmla="*/ 52532 w 33"/>
                <a:gd name="T15" fmla="*/ 0 h 90"/>
                <a:gd name="T16" fmla="*/ 52532 w 33"/>
                <a:gd name="T17" fmla="*/ 44097 h 90"/>
                <a:gd name="T18" fmla="*/ 13133 w 33"/>
                <a:gd name="T19" fmla="*/ 66146 h 90"/>
                <a:gd name="T20" fmla="*/ 0 w 33"/>
                <a:gd name="T21" fmla="*/ 105833 h 90"/>
                <a:gd name="T22" fmla="*/ 0 w 33"/>
                <a:gd name="T23" fmla="*/ 149931 h 90"/>
                <a:gd name="T24" fmla="*/ 4378 w 33"/>
                <a:gd name="T25" fmla="*/ 167569 h 90"/>
                <a:gd name="T26" fmla="*/ 13133 w 33"/>
                <a:gd name="T27" fmla="*/ 180799 h 90"/>
                <a:gd name="T28" fmla="*/ 78797 w 33"/>
                <a:gd name="T29" fmla="*/ 229306 h 90"/>
                <a:gd name="T30" fmla="*/ 83175 w 33"/>
                <a:gd name="T31" fmla="*/ 242535 h 90"/>
                <a:gd name="T32" fmla="*/ 87553 w 33"/>
                <a:gd name="T33" fmla="*/ 251354 h 90"/>
                <a:gd name="T34" fmla="*/ 87553 w 33"/>
                <a:gd name="T35" fmla="*/ 299861 h 90"/>
                <a:gd name="T36" fmla="*/ 83175 w 33"/>
                <a:gd name="T37" fmla="*/ 308681 h 90"/>
                <a:gd name="T38" fmla="*/ 74420 w 33"/>
                <a:gd name="T39" fmla="*/ 313090 h 90"/>
                <a:gd name="T40" fmla="*/ 70042 w 33"/>
                <a:gd name="T41" fmla="*/ 313090 h 90"/>
                <a:gd name="T42" fmla="*/ 61287 w 33"/>
                <a:gd name="T43" fmla="*/ 308681 h 90"/>
                <a:gd name="T44" fmla="*/ 56909 w 33"/>
                <a:gd name="T45" fmla="*/ 299861 h 90"/>
                <a:gd name="T46" fmla="*/ 56909 w 33"/>
                <a:gd name="T47" fmla="*/ 255764 h 90"/>
                <a:gd name="T48" fmla="*/ 52532 w 33"/>
                <a:gd name="T49" fmla="*/ 251354 h 90"/>
                <a:gd name="T50" fmla="*/ 4378 w 33"/>
                <a:gd name="T51" fmla="*/ 264583 h 90"/>
                <a:gd name="T52" fmla="*/ 0 w 33"/>
                <a:gd name="T53" fmla="*/ 273403 h 90"/>
                <a:gd name="T54" fmla="*/ 0 w 33"/>
                <a:gd name="T55" fmla="*/ 304271 h 90"/>
                <a:gd name="T56" fmla="*/ 13133 w 33"/>
                <a:gd name="T57" fmla="*/ 343958 h 90"/>
                <a:gd name="T58" fmla="*/ 52532 w 33"/>
                <a:gd name="T59" fmla="*/ 366007 h 90"/>
                <a:gd name="T60" fmla="*/ 52532 w 33"/>
                <a:gd name="T61" fmla="*/ 396875 h 90"/>
                <a:gd name="T62" fmla="*/ 91930 w 33"/>
                <a:gd name="T63" fmla="*/ 396875 h 90"/>
                <a:gd name="T64" fmla="*/ 91930 w 33"/>
                <a:gd name="T65" fmla="*/ 366007 h 90"/>
                <a:gd name="T66" fmla="*/ 131329 w 33"/>
                <a:gd name="T67" fmla="*/ 343958 h 90"/>
                <a:gd name="T68" fmla="*/ 144462 w 33"/>
                <a:gd name="T69" fmla="*/ 304271 h 90"/>
                <a:gd name="T70" fmla="*/ 144462 w 33"/>
                <a:gd name="T71" fmla="*/ 233715 h 90"/>
                <a:gd name="T72" fmla="*/ 140084 w 33"/>
                <a:gd name="T73" fmla="*/ 216076 h 90"/>
                <a:gd name="T74" fmla="*/ 131329 w 33"/>
                <a:gd name="T75" fmla="*/ 202847 h 90"/>
                <a:gd name="T76" fmla="*/ 65665 w 33"/>
                <a:gd name="T77" fmla="*/ 154340 h 90"/>
                <a:gd name="T78" fmla="*/ 61287 w 33"/>
                <a:gd name="T79" fmla="*/ 145521 h 90"/>
                <a:gd name="T80" fmla="*/ 56909 w 33"/>
                <a:gd name="T81" fmla="*/ 136701 h 90"/>
                <a:gd name="T82" fmla="*/ 56909 w 33"/>
                <a:gd name="T83" fmla="*/ 110243 h 90"/>
                <a:gd name="T84" fmla="*/ 61287 w 33"/>
                <a:gd name="T85" fmla="*/ 101424 h 90"/>
                <a:gd name="T86" fmla="*/ 70042 w 33"/>
                <a:gd name="T87" fmla="*/ 97014 h 90"/>
                <a:gd name="T88" fmla="*/ 74420 w 33"/>
                <a:gd name="T89" fmla="*/ 97014 h 90"/>
                <a:gd name="T90" fmla="*/ 83175 w 33"/>
                <a:gd name="T91" fmla="*/ 101424 h 90"/>
                <a:gd name="T92" fmla="*/ 87553 w 33"/>
                <a:gd name="T93" fmla="*/ 110243 h 90"/>
                <a:gd name="T94" fmla="*/ 87553 w 33"/>
                <a:gd name="T95" fmla="*/ 141111 h 90"/>
                <a:gd name="T96" fmla="*/ 91930 w 33"/>
                <a:gd name="T97" fmla="*/ 145521 h 9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3" h="90">
                  <a:moveTo>
                    <a:pt x="21" y="33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2" y="30"/>
                    <a:pt x="33" y="30"/>
                    <a:pt x="33" y="29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1"/>
                    <a:pt x="32" y="18"/>
                    <a:pt x="30" y="15"/>
                  </a:cubicBezTo>
                  <a:cubicBezTo>
                    <a:pt x="27" y="12"/>
                    <a:pt x="24" y="11"/>
                    <a:pt x="21" y="1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8" y="11"/>
                    <a:pt x="5" y="12"/>
                    <a:pt x="3" y="15"/>
                  </a:cubicBezTo>
                  <a:cubicBezTo>
                    <a:pt x="1" y="18"/>
                    <a:pt x="0" y="21"/>
                    <a:pt x="0" y="2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0" y="37"/>
                    <a:pt x="1" y="38"/>
                  </a:cubicBezTo>
                  <a:cubicBezTo>
                    <a:pt x="1" y="39"/>
                    <a:pt x="2" y="40"/>
                    <a:pt x="3" y="41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3"/>
                    <a:pt x="19" y="54"/>
                    <a:pt x="19" y="55"/>
                  </a:cubicBezTo>
                  <a:cubicBezTo>
                    <a:pt x="19" y="55"/>
                    <a:pt x="19" y="56"/>
                    <a:pt x="20" y="57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0" y="69"/>
                    <a:pt x="19" y="69"/>
                    <a:pt x="19" y="70"/>
                  </a:cubicBezTo>
                  <a:cubicBezTo>
                    <a:pt x="18" y="70"/>
                    <a:pt x="18" y="71"/>
                    <a:pt x="17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5" y="71"/>
                    <a:pt x="14" y="70"/>
                    <a:pt x="14" y="70"/>
                  </a:cubicBezTo>
                  <a:cubicBezTo>
                    <a:pt x="13" y="69"/>
                    <a:pt x="13" y="69"/>
                    <a:pt x="13" y="6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7"/>
                    <a:pt x="13" y="57"/>
                    <a:pt x="12" y="57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0" y="60"/>
                    <a:pt x="0" y="61"/>
                    <a:pt x="0" y="6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2"/>
                    <a:pt x="1" y="75"/>
                    <a:pt x="3" y="78"/>
                  </a:cubicBezTo>
                  <a:cubicBezTo>
                    <a:pt x="5" y="80"/>
                    <a:pt x="8" y="82"/>
                    <a:pt x="12" y="83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4" y="82"/>
                    <a:pt x="27" y="80"/>
                    <a:pt x="30" y="78"/>
                  </a:cubicBezTo>
                  <a:cubicBezTo>
                    <a:pt x="32" y="75"/>
                    <a:pt x="33" y="72"/>
                    <a:pt x="33" y="69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2"/>
                    <a:pt x="32" y="51"/>
                    <a:pt x="32" y="49"/>
                  </a:cubicBezTo>
                  <a:cubicBezTo>
                    <a:pt x="32" y="48"/>
                    <a:pt x="31" y="47"/>
                    <a:pt x="30" y="4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4"/>
                    <a:pt x="14" y="34"/>
                    <a:pt x="14" y="33"/>
                  </a:cubicBezTo>
                  <a:cubicBezTo>
                    <a:pt x="13" y="33"/>
                    <a:pt x="13" y="32"/>
                    <a:pt x="13" y="3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4"/>
                    <a:pt x="13" y="23"/>
                    <a:pt x="14" y="23"/>
                  </a:cubicBezTo>
                  <a:cubicBezTo>
                    <a:pt x="14" y="22"/>
                    <a:pt x="15" y="22"/>
                    <a:pt x="16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2"/>
                    <a:pt x="18" y="22"/>
                    <a:pt x="19" y="23"/>
                  </a:cubicBezTo>
                  <a:cubicBezTo>
                    <a:pt x="19" y="23"/>
                    <a:pt x="20" y="24"/>
                    <a:pt x="20" y="25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3"/>
                    <a:pt x="20" y="34"/>
                    <a:pt x="21" y="33"/>
                  </a:cubicBezTo>
                  <a:close/>
                </a:path>
              </a:pathLst>
            </a:custGeom>
            <a:solidFill>
              <a:srgbClr val="469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8" name="Freeform 221"/>
            <p:cNvSpPr>
              <a:spLocks noEditPoints="1" noChangeArrowheads="1"/>
            </p:cNvSpPr>
            <p:nvPr/>
          </p:nvSpPr>
          <p:spPr bwMode="auto">
            <a:xfrm>
              <a:off x="4410075" y="2447925"/>
              <a:ext cx="665162" cy="665162"/>
            </a:xfrm>
            <a:custGeom>
              <a:avLst/>
              <a:gdLst>
                <a:gd name="T0" fmla="*/ 555036 w 151"/>
                <a:gd name="T1" fmla="*/ 167392 h 151"/>
                <a:gd name="T2" fmla="*/ 480150 w 151"/>
                <a:gd name="T3" fmla="*/ 39645 h 151"/>
                <a:gd name="T4" fmla="*/ 436100 w 151"/>
                <a:gd name="T5" fmla="*/ 13215 h 151"/>
                <a:gd name="T6" fmla="*/ 383239 w 151"/>
                <a:gd name="T7" fmla="*/ 4405 h 151"/>
                <a:gd name="T8" fmla="*/ 259898 w 151"/>
                <a:gd name="T9" fmla="*/ 66076 h 151"/>
                <a:gd name="T10" fmla="*/ 215847 w 151"/>
                <a:gd name="T11" fmla="*/ 13215 h 151"/>
                <a:gd name="T12" fmla="*/ 154177 w 151"/>
                <a:gd name="T13" fmla="*/ 44050 h 151"/>
                <a:gd name="T14" fmla="*/ 167392 w 151"/>
                <a:gd name="T15" fmla="*/ 110126 h 151"/>
                <a:gd name="T16" fmla="*/ 39645 w 151"/>
                <a:gd name="T17" fmla="*/ 176202 h 151"/>
                <a:gd name="T18" fmla="*/ 13215 w 151"/>
                <a:gd name="T19" fmla="*/ 220252 h 151"/>
                <a:gd name="T20" fmla="*/ 4405 w 151"/>
                <a:gd name="T21" fmla="*/ 273113 h 151"/>
                <a:gd name="T22" fmla="*/ 61671 w 151"/>
                <a:gd name="T23" fmla="*/ 400859 h 151"/>
                <a:gd name="T24" fmla="*/ 13215 w 151"/>
                <a:gd name="T25" fmla="*/ 444910 h 151"/>
                <a:gd name="T26" fmla="*/ 39645 w 151"/>
                <a:gd name="T27" fmla="*/ 506580 h 151"/>
                <a:gd name="T28" fmla="*/ 105721 w 151"/>
                <a:gd name="T29" fmla="*/ 493365 h 151"/>
                <a:gd name="T30" fmla="*/ 162987 w 151"/>
                <a:gd name="T31" fmla="*/ 621112 h 151"/>
                <a:gd name="T32" fmla="*/ 176202 w 151"/>
                <a:gd name="T33" fmla="*/ 634327 h 151"/>
                <a:gd name="T34" fmla="*/ 237873 w 151"/>
                <a:gd name="T35" fmla="*/ 660757 h 151"/>
                <a:gd name="T36" fmla="*/ 277518 w 151"/>
                <a:gd name="T37" fmla="*/ 603491 h 151"/>
                <a:gd name="T38" fmla="*/ 422884 w 151"/>
                <a:gd name="T39" fmla="*/ 647542 h 151"/>
                <a:gd name="T40" fmla="*/ 444910 w 151"/>
                <a:gd name="T41" fmla="*/ 647542 h 151"/>
                <a:gd name="T42" fmla="*/ 506580 w 151"/>
                <a:gd name="T43" fmla="*/ 621112 h 151"/>
                <a:gd name="T44" fmla="*/ 493365 w 151"/>
                <a:gd name="T45" fmla="*/ 555036 h 151"/>
                <a:gd name="T46" fmla="*/ 621112 w 151"/>
                <a:gd name="T47" fmla="*/ 484555 h 151"/>
                <a:gd name="T48" fmla="*/ 638732 w 151"/>
                <a:gd name="T49" fmla="*/ 471340 h 151"/>
                <a:gd name="T50" fmla="*/ 660757 w 151"/>
                <a:gd name="T51" fmla="*/ 405264 h 151"/>
                <a:gd name="T52" fmla="*/ 603491 w 151"/>
                <a:gd name="T53" fmla="*/ 370024 h 151"/>
                <a:gd name="T54" fmla="*/ 647542 w 151"/>
                <a:gd name="T55" fmla="*/ 237873 h 151"/>
                <a:gd name="T56" fmla="*/ 647542 w 151"/>
                <a:gd name="T57" fmla="*/ 215847 h 151"/>
                <a:gd name="T58" fmla="*/ 621112 w 151"/>
                <a:gd name="T59" fmla="*/ 154177 h 151"/>
                <a:gd name="T60" fmla="*/ 519795 w 151"/>
                <a:gd name="T61" fmla="*/ 299543 h 151"/>
                <a:gd name="T62" fmla="*/ 466935 w 151"/>
                <a:gd name="T63" fmla="*/ 466935 h 151"/>
                <a:gd name="T64" fmla="*/ 458125 w 151"/>
                <a:gd name="T65" fmla="*/ 475745 h 151"/>
                <a:gd name="T66" fmla="*/ 458125 w 151"/>
                <a:gd name="T67" fmla="*/ 475745 h 151"/>
                <a:gd name="T68" fmla="*/ 365619 w 151"/>
                <a:gd name="T69" fmla="*/ 524201 h 151"/>
                <a:gd name="T70" fmla="*/ 365619 w 151"/>
                <a:gd name="T71" fmla="*/ 524201 h 151"/>
                <a:gd name="T72" fmla="*/ 347999 w 151"/>
                <a:gd name="T73" fmla="*/ 524201 h 151"/>
                <a:gd name="T74" fmla="*/ 211442 w 151"/>
                <a:gd name="T75" fmla="*/ 484555 h 151"/>
                <a:gd name="T76" fmla="*/ 198227 w 151"/>
                <a:gd name="T77" fmla="*/ 471340 h 151"/>
                <a:gd name="T78" fmla="*/ 185012 w 151"/>
                <a:gd name="T79" fmla="*/ 458125 h 151"/>
                <a:gd name="T80" fmla="*/ 185012 w 151"/>
                <a:gd name="T81" fmla="*/ 458125 h 151"/>
                <a:gd name="T82" fmla="*/ 140961 w 151"/>
                <a:gd name="T83" fmla="*/ 365619 h 151"/>
                <a:gd name="T84" fmla="*/ 140961 w 151"/>
                <a:gd name="T85" fmla="*/ 365619 h 151"/>
                <a:gd name="T86" fmla="*/ 202632 w 151"/>
                <a:gd name="T87" fmla="*/ 185012 h 151"/>
                <a:gd name="T88" fmla="*/ 246683 w 151"/>
                <a:gd name="T89" fmla="*/ 154177 h 151"/>
                <a:gd name="T90" fmla="*/ 466935 w 151"/>
                <a:gd name="T91" fmla="*/ 193822 h 151"/>
                <a:gd name="T92" fmla="*/ 475745 w 151"/>
                <a:gd name="T93" fmla="*/ 202632 h 151"/>
                <a:gd name="T94" fmla="*/ 506580 w 151"/>
                <a:gd name="T95" fmla="*/ 246683 h 151"/>
                <a:gd name="T96" fmla="*/ 519795 w 151"/>
                <a:gd name="T97" fmla="*/ 299543 h 15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51" h="151">
                  <a:moveTo>
                    <a:pt x="137" y="33"/>
                  </a:moveTo>
                  <a:cubicBezTo>
                    <a:pt x="134" y="34"/>
                    <a:pt x="131" y="36"/>
                    <a:pt x="126" y="38"/>
                  </a:cubicBezTo>
                  <a:cubicBezTo>
                    <a:pt x="120" y="31"/>
                    <a:pt x="113" y="25"/>
                    <a:pt x="105" y="20"/>
                  </a:cubicBezTo>
                  <a:cubicBezTo>
                    <a:pt x="108" y="14"/>
                    <a:pt x="109" y="9"/>
                    <a:pt x="109" y="9"/>
                  </a:cubicBezTo>
                  <a:cubicBezTo>
                    <a:pt x="110" y="8"/>
                    <a:pt x="109" y="7"/>
                    <a:pt x="107" y="6"/>
                  </a:cubicBezTo>
                  <a:cubicBezTo>
                    <a:pt x="106" y="6"/>
                    <a:pt x="104" y="5"/>
                    <a:pt x="99" y="3"/>
                  </a:cubicBezTo>
                  <a:cubicBezTo>
                    <a:pt x="95" y="2"/>
                    <a:pt x="92" y="1"/>
                    <a:pt x="92" y="1"/>
                  </a:cubicBezTo>
                  <a:cubicBezTo>
                    <a:pt x="89" y="0"/>
                    <a:pt x="88" y="0"/>
                    <a:pt x="87" y="1"/>
                  </a:cubicBezTo>
                  <a:cubicBezTo>
                    <a:pt x="87" y="1"/>
                    <a:pt x="86" y="6"/>
                    <a:pt x="83" y="13"/>
                  </a:cubicBezTo>
                  <a:cubicBezTo>
                    <a:pt x="75" y="12"/>
                    <a:pt x="67" y="12"/>
                    <a:pt x="59" y="15"/>
                  </a:cubicBezTo>
                  <a:cubicBezTo>
                    <a:pt x="56" y="8"/>
                    <a:pt x="54" y="3"/>
                    <a:pt x="54" y="3"/>
                  </a:cubicBezTo>
                  <a:cubicBezTo>
                    <a:pt x="53" y="2"/>
                    <a:pt x="51" y="2"/>
                    <a:pt x="49" y="3"/>
                  </a:cubicBezTo>
                  <a:cubicBezTo>
                    <a:pt x="49" y="3"/>
                    <a:pt x="47" y="4"/>
                    <a:pt x="42" y="6"/>
                  </a:cubicBezTo>
                  <a:cubicBezTo>
                    <a:pt x="38" y="8"/>
                    <a:pt x="35" y="10"/>
                    <a:pt x="35" y="10"/>
                  </a:cubicBezTo>
                  <a:cubicBezTo>
                    <a:pt x="33" y="11"/>
                    <a:pt x="32" y="12"/>
                    <a:pt x="32" y="13"/>
                  </a:cubicBezTo>
                  <a:cubicBezTo>
                    <a:pt x="32" y="13"/>
                    <a:pt x="35" y="18"/>
                    <a:pt x="38" y="25"/>
                  </a:cubicBezTo>
                  <a:cubicBezTo>
                    <a:pt x="31" y="30"/>
                    <a:pt x="25" y="36"/>
                    <a:pt x="21" y="44"/>
                  </a:cubicBezTo>
                  <a:cubicBezTo>
                    <a:pt x="14" y="41"/>
                    <a:pt x="9" y="40"/>
                    <a:pt x="9" y="40"/>
                  </a:cubicBezTo>
                  <a:cubicBezTo>
                    <a:pt x="7" y="39"/>
                    <a:pt x="6" y="40"/>
                    <a:pt x="6" y="42"/>
                  </a:cubicBezTo>
                  <a:cubicBezTo>
                    <a:pt x="6" y="43"/>
                    <a:pt x="5" y="45"/>
                    <a:pt x="3" y="50"/>
                  </a:cubicBezTo>
                  <a:cubicBezTo>
                    <a:pt x="2" y="55"/>
                    <a:pt x="1" y="57"/>
                    <a:pt x="0" y="58"/>
                  </a:cubicBezTo>
                  <a:cubicBezTo>
                    <a:pt x="0" y="60"/>
                    <a:pt x="0" y="61"/>
                    <a:pt x="1" y="62"/>
                  </a:cubicBezTo>
                  <a:cubicBezTo>
                    <a:pt x="1" y="62"/>
                    <a:pt x="6" y="63"/>
                    <a:pt x="13" y="66"/>
                  </a:cubicBezTo>
                  <a:cubicBezTo>
                    <a:pt x="12" y="74"/>
                    <a:pt x="12" y="83"/>
                    <a:pt x="14" y="91"/>
                  </a:cubicBezTo>
                  <a:cubicBezTo>
                    <a:pt x="7" y="94"/>
                    <a:pt x="3" y="96"/>
                    <a:pt x="3" y="97"/>
                  </a:cubicBezTo>
                  <a:cubicBezTo>
                    <a:pt x="1" y="97"/>
                    <a:pt x="1" y="99"/>
                    <a:pt x="3" y="101"/>
                  </a:cubicBezTo>
                  <a:cubicBezTo>
                    <a:pt x="3" y="101"/>
                    <a:pt x="4" y="104"/>
                    <a:pt x="6" y="108"/>
                  </a:cubicBezTo>
                  <a:cubicBezTo>
                    <a:pt x="8" y="112"/>
                    <a:pt x="9" y="115"/>
                    <a:pt x="9" y="115"/>
                  </a:cubicBezTo>
                  <a:cubicBezTo>
                    <a:pt x="10" y="117"/>
                    <a:pt x="11" y="118"/>
                    <a:pt x="13" y="118"/>
                  </a:cubicBezTo>
                  <a:cubicBezTo>
                    <a:pt x="13" y="118"/>
                    <a:pt x="17" y="116"/>
                    <a:pt x="24" y="112"/>
                  </a:cubicBezTo>
                  <a:cubicBezTo>
                    <a:pt x="29" y="119"/>
                    <a:pt x="35" y="124"/>
                    <a:pt x="41" y="128"/>
                  </a:cubicBezTo>
                  <a:cubicBezTo>
                    <a:pt x="39" y="134"/>
                    <a:pt x="37" y="138"/>
                    <a:pt x="37" y="141"/>
                  </a:cubicBezTo>
                  <a:cubicBezTo>
                    <a:pt x="36" y="142"/>
                    <a:pt x="37" y="143"/>
                    <a:pt x="39" y="144"/>
                  </a:cubicBezTo>
                  <a:cubicBezTo>
                    <a:pt x="39" y="144"/>
                    <a:pt x="40" y="144"/>
                    <a:pt x="40" y="144"/>
                  </a:cubicBezTo>
                  <a:cubicBezTo>
                    <a:pt x="46" y="147"/>
                    <a:pt x="50" y="148"/>
                    <a:pt x="54" y="150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57" y="151"/>
                    <a:pt x="58" y="150"/>
                    <a:pt x="59" y="149"/>
                  </a:cubicBezTo>
                  <a:cubicBezTo>
                    <a:pt x="59" y="146"/>
                    <a:pt x="61" y="142"/>
                    <a:pt x="63" y="137"/>
                  </a:cubicBezTo>
                  <a:cubicBezTo>
                    <a:pt x="72" y="139"/>
                    <a:pt x="82" y="138"/>
                    <a:pt x="91" y="136"/>
                  </a:cubicBezTo>
                  <a:cubicBezTo>
                    <a:pt x="93" y="141"/>
                    <a:pt x="95" y="145"/>
                    <a:pt x="96" y="147"/>
                  </a:cubicBezTo>
                  <a:cubicBezTo>
                    <a:pt x="97" y="148"/>
                    <a:pt x="98" y="149"/>
                    <a:pt x="101" y="148"/>
                  </a:cubicBezTo>
                  <a:cubicBezTo>
                    <a:pt x="101" y="148"/>
                    <a:pt x="101" y="148"/>
                    <a:pt x="101" y="147"/>
                  </a:cubicBezTo>
                  <a:cubicBezTo>
                    <a:pt x="104" y="146"/>
                    <a:pt x="109" y="144"/>
                    <a:pt x="115" y="141"/>
                  </a:cubicBezTo>
                  <a:cubicBezTo>
                    <a:pt x="115" y="141"/>
                    <a:pt x="115" y="141"/>
                    <a:pt x="115" y="141"/>
                  </a:cubicBezTo>
                  <a:cubicBezTo>
                    <a:pt x="117" y="140"/>
                    <a:pt x="118" y="138"/>
                    <a:pt x="117" y="137"/>
                  </a:cubicBezTo>
                  <a:cubicBezTo>
                    <a:pt x="116" y="135"/>
                    <a:pt x="115" y="131"/>
                    <a:pt x="112" y="126"/>
                  </a:cubicBezTo>
                  <a:cubicBezTo>
                    <a:pt x="119" y="120"/>
                    <a:pt x="125" y="114"/>
                    <a:pt x="130" y="106"/>
                  </a:cubicBezTo>
                  <a:cubicBezTo>
                    <a:pt x="135" y="108"/>
                    <a:pt x="139" y="109"/>
                    <a:pt x="141" y="110"/>
                  </a:cubicBezTo>
                  <a:cubicBezTo>
                    <a:pt x="143" y="110"/>
                    <a:pt x="144" y="110"/>
                    <a:pt x="145" y="107"/>
                  </a:cubicBezTo>
                  <a:cubicBezTo>
                    <a:pt x="145" y="107"/>
                    <a:pt x="145" y="107"/>
                    <a:pt x="145" y="107"/>
                  </a:cubicBezTo>
                  <a:cubicBezTo>
                    <a:pt x="146" y="103"/>
                    <a:pt x="148" y="99"/>
                    <a:pt x="150" y="93"/>
                  </a:cubicBezTo>
                  <a:cubicBezTo>
                    <a:pt x="150" y="93"/>
                    <a:pt x="150" y="92"/>
                    <a:pt x="150" y="92"/>
                  </a:cubicBezTo>
                  <a:cubicBezTo>
                    <a:pt x="151" y="90"/>
                    <a:pt x="151" y="88"/>
                    <a:pt x="149" y="88"/>
                  </a:cubicBezTo>
                  <a:cubicBezTo>
                    <a:pt x="147" y="87"/>
                    <a:pt x="143" y="86"/>
                    <a:pt x="137" y="84"/>
                  </a:cubicBezTo>
                  <a:cubicBezTo>
                    <a:pt x="138" y="76"/>
                    <a:pt x="138" y="67"/>
                    <a:pt x="136" y="59"/>
                  </a:cubicBezTo>
                  <a:cubicBezTo>
                    <a:pt x="141" y="57"/>
                    <a:pt x="145" y="55"/>
                    <a:pt x="147" y="54"/>
                  </a:cubicBezTo>
                  <a:cubicBezTo>
                    <a:pt x="148" y="53"/>
                    <a:pt x="149" y="52"/>
                    <a:pt x="148" y="50"/>
                  </a:cubicBezTo>
                  <a:cubicBezTo>
                    <a:pt x="148" y="50"/>
                    <a:pt x="147" y="49"/>
                    <a:pt x="147" y="49"/>
                  </a:cubicBezTo>
                  <a:cubicBezTo>
                    <a:pt x="146" y="46"/>
                    <a:pt x="144" y="42"/>
                    <a:pt x="141" y="36"/>
                  </a:cubicBezTo>
                  <a:cubicBezTo>
                    <a:pt x="141" y="36"/>
                    <a:pt x="141" y="35"/>
                    <a:pt x="141" y="35"/>
                  </a:cubicBezTo>
                  <a:cubicBezTo>
                    <a:pt x="140" y="33"/>
                    <a:pt x="138" y="32"/>
                    <a:pt x="137" y="33"/>
                  </a:cubicBezTo>
                  <a:close/>
                  <a:moveTo>
                    <a:pt x="118" y="68"/>
                  </a:moveTo>
                  <a:cubicBezTo>
                    <a:pt x="118" y="68"/>
                    <a:pt x="118" y="68"/>
                    <a:pt x="118" y="68"/>
                  </a:cubicBezTo>
                  <a:cubicBezTo>
                    <a:pt x="121" y="82"/>
                    <a:pt x="116" y="96"/>
                    <a:pt x="106" y="106"/>
                  </a:cubicBezTo>
                  <a:cubicBezTo>
                    <a:pt x="106" y="106"/>
                    <a:pt x="106" y="106"/>
                    <a:pt x="106" y="107"/>
                  </a:cubicBezTo>
                  <a:cubicBezTo>
                    <a:pt x="105" y="107"/>
                    <a:pt x="105" y="108"/>
                    <a:pt x="104" y="108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1" y="111"/>
                    <a:pt x="98" y="113"/>
                    <a:pt x="94" y="115"/>
                  </a:cubicBezTo>
                  <a:cubicBezTo>
                    <a:pt x="90" y="117"/>
                    <a:pt x="87" y="118"/>
                    <a:pt x="83" y="119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2" y="119"/>
                    <a:pt x="81" y="119"/>
                    <a:pt x="79" y="119"/>
                  </a:cubicBezTo>
                  <a:cubicBezTo>
                    <a:pt x="79" y="119"/>
                    <a:pt x="79" y="119"/>
                    <a:pt x="79" y="119"/>
                  </a:cubicBezTo>
                  <a:cubicBezTo>
                    <a:pt x="68" y="120"/>
                    <a:pt x="57" y="117"/>
                    <a:pt x="48" y="110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7" y="109"/>
                    <a:pt x="46" y="108"/>
                    <a:pt x="45" y="107"/>
                  </a:cubicBezTo>
                  <a:cubicBezTo>
                    <a:pt x="45" y="107"/>
                    <a:pt x="45" y="107"/>
                    <a:pt x="44" y="107"/>
                  </a:cubicBezTo>
                  <a:cubicBezTo>
                    <a:pt x="44" y="106"/>
                    <a:pt x="43" y="105"/>
                    <a:pt x="42" y="104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39" y="101"/>
                    <a:pt x="37" y="98"/>
                    <a:pt x="35" y="94"/>
                  </a:cubicBezTo>
                  <a:cubicBezTo>
                    <a:pt x="33" y="90"/>
                    <a:pt x="32" y="87"/>
                    <a:pt x="3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29" y="68"/>
                    <a:pt x="35" y="52"/>
                    <a:pt x="46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9" y="39"/>
                    <a:pt x="52" y="37"/>
                    <a:pt x="56" y="35"/>
                  </a:cubicBezTo>
                  <a:cubicBezTo>
                    <a:pt x="73" y="27"/>
                    <a:pt x="93" y="31"/>
                    <a:pt x="106" y="44"/>
                  </a:cubicBezTo>
                  <a:cubicBezTo>
                    <a:pt x="106" y="44"/>
                    <a:pt x="106" y="44"/>
                    <a:pt x="106" y="44"/>
                  </a:cubicBezTo>
                  <a:cubicBezTo>
                    <a:pt x="107" y="45"/>
                    <a:pt x="108" y="46"/>
                    <a:pt x="108" y="46"/>
                  </a:cubicBezTo>
                  <a:cubicBezTo>
                    <a:pt x="108" y="46"/>
                    <a:pt x="108" y="46"/>
                    <a:pt x="108" y="46"/>
                  </a:cubicBezTo>
                  <a:cubicBezTo>
                    <a:pt x="108" y="46"/>
                    <a:pt x="108" y="46"/>
                    <a:pt x="108" y="46"/>
                  </a:cubicBezTo>
                  <a:cubicBezTo>
                    <a:pt x="111" y="49"/>
                    <a:pt x="113" y="53"/>
                    <a:pt x="115" y="56"/>
                  </a:cubicBezTo>
                  <a:cubicBezTo>
                    <a:pt x="117" y="60"/>
                    <a:pt x="118" y="64"/>
                    <a:pt x="118" y="68"/>
                  </a:cubicBezTo>
                  <a:cubicBezTo>
                    <a:pt x="118" y="68"/>
                    <a:pt x="118" y="68"/>
                    <a:pt x="118" y="68"/>
                  </a:cubicBezTo>
                  <a:close/>
                </a:path>
              </a:pathLst>
            </a:custGeom>
            <a:solidFill>
              <a:srgbClr val="F3C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39" name="组合 2220"/>
          <p:cNvGrpSpPr/>
          <p:nvPr/>
        </p:nvGrpSpPr>
        <p:grpSpPr bwMode="auto">
          <a:xfrm>
            <a:off x="7889875" y="2500313"/>
            <a:ext cx="657225" cy="555625"/>
            <a:chOff x="7889875" y="2500313"/>
            <a:chExt cx="657225" cy="555625"/>
          </a:xfrm>
        </p:grpSpPr>
        <p:sp>
          <p:nvSpPr>
            <p:cNvPr id="8270" name="Freeform 222"/>
            <p:cNvSpPr>
              <a:spLocks noEditPoints="1" noChangeArrowheads="1"/>
            </p:cNvSpPr>
            <p:nvPr/>
          </p:nvSpPr>
          <p:spPr bwMode="auto">
            <a:xfrm>
              <a:off x="7889875" y="2500313"/>
              <a:ext cx="657225" cy="555625"/>
            </a:xfrm>
            <a:custGeom>
              <a:avLst/>
              <a:gdLst>
                <a:gd name="T0" fmla="*/ 591061 w 149"/>
                <a:gd name="T1" fmla="*/ 383646 h 126"/>
                <a:gd name="T2" fmla="*/ 569007 w 149"/>
                <a:gd name="T3" fmla="*/ 220486 h 126"/>
                <a:gd name="T4" fmla="*/ 480789 w 149"/>
                <a:gd name="T5" fmla="*/ 220486 h 126"/>
                <a:gd name="T6" fmla="*/ 507254 w 149"/>
                <a:gd name="T7" fmla="*/ 180799 h 126"/>
                <a:gd name="T8" fmla="*/ 546952 w 149"/>
                <a:gd name="T9" fmla="*/ 44097 h 126"/>
                <a:gd name="T10" fmla="*/ 410214 w 149"/>
                <a:gd name="T11" fmla="*/ 4410 h 126"/>
                <a:gd name="T12" fmla="*/ 370516 w 149"/>
                <a:gd name="T13" fmla="*/ 141111 h 126"/>
                <a:gd name="T14" fmla="*/ 436680 w 149"/>
                <a:gd name="T15" fmla="*/ 180799 h 126"/>
                <a:gd name="T16" fmla="*/ 216134 w 149"/>
                <a:gd name="T17" fmla="*/ 220486 h 126"/>
                <a:gd name="T18" fmla="*/ 247011 w 149"/>
                <a:gd name="T19" fmla="*/ 176389 h 126"/>
                <a:gd name="T20" fmla="*/ 282298 w 149"/>
                <a:gd name="T21" fmla="*/ 39688 h 126"/>
                <a:gd name="T22" fmla="*/ 145560 w 149"/>
                <a:gd name="T23" fmla="*/ 0 h 126"/>
                <a:gd name="T24" fmla="*/ 110273 w 149"/>
                <a:gd name="T25" fmla="*/ 136701 h 126"/>
                <a:gd name="T26" fmla="*/ 176436 w 149"/>
                <a:gd name="T27" fmla="*/ 176389 h 126"/>
                <a:gd name="T28" fmla="*/ 110273 w 149"/>
                <a:gd name="T29" fmla="*/ 220486 h 126"/>
                <a:gd name="T30" fmla="*/ 66164 w 149"/>
                <a:gd name="T31" fmla="*/ 220486 h 126"/>
                <a:gd name="T32" fmla="*/ 39698 w 149"/>
                <a:gd name="T33" fmla="*/ 383646 h 126"/>
                <a:gd name="T34" fmla="*/ 0 w 149"/>
                <a:gd name="T35" fmla="*/ 520347 h 126"/>
                <a:gd name="T36" fmla="*/ 136738 w 149"/>
                <a:gd name="T37" fmla="*/ 555625 h 126"/>
                <a:gd name="T38" fmla="*/ 176436 w 149"/>
                <a:gd name="T39" fmla="*/ 489479 h 126"/>
                <a:gd name="T40" fmla="*/ 242600 w 149"/>
                <a:gd name="T41" fmla="*/ 520347 h 126"/>
                <a:gd name="T42" fmla="*/ 379338 w 149"/>
                <a:gd name="T43" fmla="*/ 555625 h 126"/>
                <a:gd name="T44" fmla="*/ 414625 w 149"/>
                <a:gd name="T45" fmla="*/ 489479 h 126"/>
                <a:gd name="T46" fmla="*/ 480789 w 149"/>
                <a:gd name="T47" fmla="*/ 520347 h 126"/>
                <a:gd name="T48" fmla="*/ 617527 w 149"/>
                <a:gd name="T49" fmla="*/ 555625 h 126"/>
                <a:gd name="T50" fmla="*/ 657225 w 149"/>
                <a:gd name="T51" fmla="*/ 418924 h 126"/>
                <a:gd name="T52" fmla="*/ 414625 w 149"/>
                <a:gd name="T53" fmla="*/ 445382 h 126"/>
                <a:gd name="T54" fmla="*/ 379338 w 149"/>
                <a:gd name="T55" fmla="*/ 383646 h 126"/>
                <a:gd name="T56" fmla="*/ 242600 w 149"/>
                <a:gd name="T57" fmla="*/ 418924 h 126"/>
                <a:gd name="T58" fmla="*/ 176436 w 149"/>
                <a:gd name="T59" fmla="*/ 445382 h 126"/>
                <a:gd name="T60" fmla="*/ 136738 w 149"/>
                <a:gd name="T61" fmla="*/ 383646 h 126"/>
                <a:gd name="T62" fmla="*/ 110273 w 149"/>
                <a:gd name="T63" fmla="*/ 264583 h 126"/>
                <a:gd name="T64" fmla="*/ 546952 w 149"/>
                <a:gd name="T65" fmla="*/ 383646 h 126"/>
                <a:gd name="T66" fmla="*/ 480789 w 149"/>
                <a:gd name="T67" fmla="*/ 418924 h 126"/>
                <a:gd name="T68" fmla="*/ 414625 w 149"/>
                <a:gd name="T69" fmla="*/ 445382 h 12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9" h="126">
                  <a:moveTo>
                    <a:pt x="140" y="87"/>
                  </a:moveTo>
                  <a:cubicBezTo>
                    <a:pt x="134" y="87"/>
                    <a:pt x="134" y="87"/>
                    <a:pt x="134" y="87"/>
                  </a:cubicBezTo>
                  <a:cubicBezTo>
                    <a:pt x="134" y="50"/>
                    <a:pt x="134" y="50"/>
                    <a:pt x="134" y="50"/>
                  </a:cubicBezTo>
                  <a:cubicBezTo>
                    <a:pt x="129" y="50"/>
                    <a:pt x="129" y="50"/>
                    <a:pt x="129" y="50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09" y="41"/>
                    <a:pt x="109" y="41"/>
                    <a:pt x="109" y="41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120" y="41"/>
                    <a:pt x="124" y="37"/>
                    <a:pt x="124" y="32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5"/>
                    <a:pt x="120" y="1"/>
                    <a:pt x="115" y="1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88" y="1"/>
                    <a:pt x="84" y="5"/>
                    <a:pt x="84" y="10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37"/>
                    <a:pt x="88" y="41"/>
                    <a:pt x="93" y="41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60" y="40"/>
                    <a:pt x="64" y="36"/>
                    <a:pt x="64" y="31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4"/>
                    <a:pt x="60" y="0"/>
                    <a:pt x="5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9" y="0"/>
                    <a:pt x="25" y="4"/>
                    <a:pt x="25" y="9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6"/>
                    <a:pt x="29" y="40"/>
                    <a:pt x="33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4" y="87"/>
                    <a:pt x="0" y="90"/>
                    <a:pt x="0" y="95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4" y="126"/>
                    <a:pt x="9" y="126"/>
                  </a:cubicBezTo>
                  <a:cubicBezTo>
                    <a:pt x="31" y="126"/>
                    <a:pt x="31" y="126"/>
                    <a:pt x="31" y="126"/>
                  </a:cubicBezTo>
                  <a:cubicBezTo>
                    <a:pt x="36" y="126"/>
                    <a:pt x="40" y="122"/>
                    <a:pt x="40" y="118"/>
                  </a:cubicBezTo>
                  <a:cubicBezTo>
                    <a:pt x="40" y="111"/>
                    <a:pt x="40" y="111"/>
                    <a:pt x="40" y="111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55" y="118"/>
                    <a:pt x="55" y="118"/>
                    <a:pt x="55" y="118"/>
                  </a:cubicBezTo>
                  <a:cubicBezTo>
                    <a:pt x="55" y="122"/>
                    <a:pt x="59" y="126"/>
                    <a:pt x="63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90" y="126"/>
                    <a:pt x="94" y="122"/>
                    <a:pt x="94" y="118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109" y="111"/>
                    <a:pt x="109" y="111"/>
                    <a:pt x="109" y="111"/>
                  </a:cubicBezTo>
                  <a:cubicBezTo>
                    <a:pt x="109" y="118"/>
                    <a:pt x="109" y="118"/>
                    <a:pt x="109" y="118"/>
                  </a:cubicBezTo>
                  <a:cubicBezTo>
                    <a:pt x="109" y="122"/>
                    <a:pt x="113" y="126"/>
                    <a:pt x="118" y="126"/>
                  </a:cubicBezTo>
                  <a:cubicBezTo>
                    <a:pt x="140" y="126"/>
                    <a:pt x="140" y="126"/>
                    <a:pt x="140" y="126"/>
                  </a:cubicBezTo>
                  <a:cubicBezTo>
                    <a:pt x="145" y="126"/>
                    <a:pt x="149" y="122"/>
                    <a:pt x="149" y="118"/>
                  </a:cubicBezTo>
                  <a:cubicBezTo>
                    <a:pt x="149" y="95"/>
                    <a:pt x="149" y="95"/>
                    <a:pt x="149" y="95"/>
                  </a:cubicBezTo>
                  <a:cubicBezTo>
                    <a:pt x="149" y="90"/>
                    <a:pt x="145" y="87"/>
                    <a:pt x="140" y="87"/>
                  </a:cubicBezTo>
                  <a:close/>
                  <a:moveTo>
                    <a:pt x="94" y="101"/>
                  </a:moveTo>
                  <a:cubicBezTo>
                    <a:pt x="94" y="95"/>
                    <a:pt x="94" y="95"/>
                    <a:pt x="94" y="95"/>
                  </a:cubicBezTo>
                  <a:cubicBezTo>
                    <a:pt x="94" y="90"/>
                    <a:pt x="90" y="87"/>
                    <a:pt x="86" y="87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59" y="87"/>
                    <a:pt x="55" y="90"/>
                    <a:pt x="55" y="95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40" y="101"/>
                    <a:pt x="40" y="101"/>
                    <a:pt x="40" y="101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40" y="90"/>
                    <a:pt x="36" y="87"/>
                    <a:pt x="31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87"/>
                    <a:pt x="124" y="87"/>
                    <a:pt x="124" y="87"/>
                  </a:cubicBezTo>
                  <a:cubicBezTo>
                    <a:pt x="118" y="87"/>
                    <a:pt x="118" y="87"/>
                    <a:pt x="118" y="87"/>
                  </a:cubicBezTo>
                  <a:cubicBezTo>
                    <a:pt x="113" y="87"/>
                    <a:pt x="109" y="90"/>
                    <a:pt x="109" y="95"/>
                  </a:cubicBezTo>
                  <a:cubicBezTo>
                    <a:pt x="109" y="101"/>
                    <a:pt x="109" y="101"/>
                    <a:pt x="109" y="101"/>
                  </a:cubicBezTo>
                  <a:lnTo>
                    <a:pt x="94" y="101"/>
                  </a:lnTo>
                  <a:close/>
                </a:path>
              </a:pathLst>
            </a:custGeom>
            <a:solidFill>
              <a:srgbClr val="3354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1" name="Rectangle 223"/>
            <p:cNvSpPr>
              <a:spLocks noChangeArrowheads="1"/>
            </p:cNvSpPr>
            <p:nvPr/>
          </p:nvSpPr>
          <p:spPr bwMode="auto">
            <a:xfrm>
              <a:off x="8031163" y="2535238"/>
              <a:ext cx="109537" cy="1158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72" name="Rectangle 224"/>
            <p:cNvSpPr>
              <a:spLocks noChangeArrowheads="1"/>
            </p:cNvSpPr>
            <p:nvPr/>
          </p:nvSpPr>
          <p:spPr bwMode="auto">
            <a:xfrm>
              <a:off x="8286750" y="2535238"/>
              <a:ext cx="114300" cy="1158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73" name="Rectangle 225"/>
            <p:cNvSpPr>
              <a:spLocks noChangeArrowheads="1"/>
            </p:cNvSpPr>
            <p:nvPr/>
          </p:nvSpPr>
          <p:spPr bwMode="auto">
            <a:xfrm>
              <a:off x="7921625" y="2914650"/>
              <a:ext cx="109537" cy="1158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74" name="Rectangle 226"/>
            <p:cNvSpPr>
              <a:spLocks noChangeArrowheads="1"/>
            </p:cNvSpPr>
            <p:nvPr/>
          </p:nvSpPr>
          <p:spPr bwMode="auto">
            <a:xfrm>
              <a:off x="8401050" y="2914650"/>
              <a:ext cx="114300" cy="1158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75" name="Rectangle 227"/>
            <p:cNvSpPr>
              <a:spLocks noChangeArrowheads="1"/>
            </p:cNvSpPr>
            <p:nvPr/>
          </p:nvSpPr>
          <p:spPr bwMode="auto">
            <a:xfrm>
              <a:off x="8158163" y="2914650"/>
              <a:ext cx="115887" cy="1158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8240" name="组合 2218"/>
          <p:cNvGrpSpPr/>
          <p:nvPr/>
        </p:nvGrpSpPr>
        <p:grpSpPr bwMode="auto">
          <a:xfrm>
            <a:off x="6159500" y="2522538"/>
            <a:ext cx="655638" cy="511175"/>
            <a:chOff x="6159500" y="2522538"/>
            <a:chExt cx="655637" cy="511175"/>
          </a:xfrm>
        </p:grpSpPr>
        <p:sp>
          <p:nvSpPr>
            <p:cNvPr id="8267" name="Rectangle 228"/>
            <p:cNvSpPr>
              <a:spLocks noChangeArrowheads="1"/>
            </p:cNvSpPr>
            <p:nvPr/>
          </p:nvSpPr>
          <p:spPr bwMode="auto">
            <a:xfrm>
              <a:off x="6172200" y="2552700"/>
              <a:ext cx="612775" cy="4508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68" name="Freeform 229"/>
            <p:cNvSpPr>
              <a:spLocks noEditPoints="1" noChangeArrowheads="1"/>
            </p:cNvSpPr>
            <p:nvPr/>
          </p:nvSpPr>
          <p:spPr bwMode="auto">
            <a:xfrm>
              <a:off x="6159500" y="2522538"/>
              <a:ext cx="655637" cy="511175"/>
            </a:xfrm>
            <a:custGeom>
              <a:avLst/>
              <a:gdLst>
                <a:gd name="T0" fmla="*/ 655637 w 149"/>
                <a:gd name="T1" fmla="*/ 35253 h 116"/>
                <a:gd name="T2" fmla="*/ 616035 w 149"/>
                <a:gd name="T3" fmla="*/ 0 h 116"/>
                <a:gd name="T4" fmla="*/ 431224 w 149"/>
                <a:gd name="T5" fmla="*/ 0 h 116"/>
                <a:gd name="T6" fmla="*/ 431224 w 149"/>
                <a:gd name="T7" fmla="*/ 0 h 116"/>
                <a:gd name="T8" fmla="*/ 220012 w 149"/>
                <a:gd name="T9" fmla="*/ 0 h 116"/>
                <a:gd name="T10" fmla="*/ 220012 w 149"/>
                <a:gd name="T11" fmla="*/ 0 h 116"/>
                <a:gd name="T12" fmla="*/ 35202 w 149"/>
                <a:gd name="T13" fmla="*/ 0 h 116"/>
                <a:gd name="T14" fmla="*/ 0 w 149"/>
                <a:gd name="T15" fmla="*/ 35253 h 116"/>
                <a:gd name="T16" fmla="*/ 0 w 149"/>
                <a:gd name="T17" fmla="*/ 462702 h 116"/>
                <a:gd name="T18" fmla="*/ 0 w 149"/>
                <a:gd name="T19" fmla="*/ 462702 h 116"/>
                <a:gd name="T20" fmla="*/ 8800 w 149"/>
                <a:gd name="T21" fmla="*/ 497955 h 116"/>
                <a:gd name="T22" fmla="*/ 30802 w 149"/>
                <a:gd name="T23" fmla="*/ 511175 h 116"/>
                <a:gd name="T24" fmla="*/ 620435 w 149"/>
                <a:gd name="T25" fmla="*/ 511175 h 116"/>
                <a:gd name="T26" fmla="*/ 642436 w 149"/>
                <a:gd name="T27" fmla="*/ 497955 h 116"/>
                <a:gd name="T28" fmla="*/ 655637 w 149"/>
                <a:gd name="T29" fmla="*/ 462702 h 116"/>
                <a:gd name="T30" fmla="*/ 655637 w 149"/>
                <a:gd name="T31" fmla="*/ 462702 h 116"/>
                <a:gd name="T32" fmla="*/ 655637 w 149"/>
                <a:gd name="T33" fmla="*/ 35253 h 116"/>
                <a:gd name="T34" fmla="*/ 136408 w 149"/>
                <a:gd name="T35" fmla="*/ 39660 h 116"/>
                <a:gd name="T36" fmla="*/ 189211 w 149"/>
                <a:gd name="T37" fmla="*/ 39660 h 116"/>
                <a:gd name="T38" fmla="*/ 189211 w 149"/>
                <a:gd name="T39" fmla="*/ 88134 h 116"/>
                <a:gd name="T40" fmla="*/ 136408 w 149"/>
                <a:gd name="T41" fmla="*/ 88134 h 116"/>
                <a:gd name="T42" fmla="*/ 136408 w 149"/>
                <a:gd name="T43" fmla="*/ 39660 h 116"/>
                <a:gd name="T44" fmla="*/ 57203 w 149"/>
                <a:gd name="T45" fmla="*/ 39660 h 116"/>
                <a:gd name="T46" fmla="*/ 110006 w 149"/>
                <a:gd name="T47" fmla="*/ 39660 h 116"/>
                <a:gd name="T48" fmla="*/ 110006 w 149"/>
                <a:gd name="T49" fmla="*/ 88134 h 116"/>
                <a:gd name="T50" fmla="*/ 57203 w 149"/>
                <a:gd name="T51" fmla="*/ 88134 h 116"/>
                <a:gd name="T52" fmla="*/ 57203 w 149"/>
                <a:gd name="T53" fmla="*/ 39660 h 116"/>
                <a:gd name="T54" fmla="*/ 602834 w 149"/>
                <a:gd name="T55" fmla="*/ 445075 h 116"/>
                <a:gd name="T56" fmla="*/ 52803 w 149"/>
                <a:gd name="T57" fmla="*/ 445075 h 116"/>
                <a:gd name="T58" fmla="*/ 52803 w 149"/>
                <a:gd name="T59" fmla="*/ 127794 h 116"/>
                <a:gd name="T60" fmla="*/ 602834 w 149"/>
                <a:gd name="T61" fmla="*/ 127794 h 116"/>
                <a:gd name="T62" fmla="*/ 602834 w 149"/>
                <a:gd name="T63" fmla="*/ 445075 h 116"/>
                <a:gd name="T64" fmla="*/ 607234 w 149"/>
                <a:gd name="T65" fmla="*/ 88134 h 116"/>
                <a:gd name="T66" fmla="*/ 484027 w 149"/>
                <a:gd name="T67" fmla="*/ 88134 h 116"/>
                <a:gd name="T68" fmla="*/ 484027 w 149"/>
                <a:gd name="T69" fmla="*/ 39660 h 116"/>
                <a:gd name="T70" fmla="*/ 607234 w 149"/>
                <a:gd name="T71" fmla="*/ 39660 h 116"/>
                <a:gd name="T72" fmla="*/ 607234 w 149"/>
                <a:gd name="T73" fmla="*/ 88134 h 1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9" h="116">
                  <a:moveTo>
                    <a:pt x="149" y="8"/>
                  </a:moveTo>
                  <a:cubicBezTo>
                    <a:pt x="149" y="0"/>
                    <a:pt x="140" y="0"/>
                    <a:pt x="140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0" y="0"/>
                    <a:pt x="0" y="8"/>
                  </a:cubicBezTo>
                  <a:cubicBezTo>
                    <a:pt x="0" y="12"/>
                    <a:pt x="0" y="105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7"/>
                    <a:pt x="0" y="111"/>
                    <a:pt x="2" y="113"/>
                  </a:cubicBezTo>
                  <a:cubicBezTo>
                    <a:pt x="3" y="115"/>
                    <a:pt x="5" y="116"/>
                    <a:pt x="7" y="116"/>
                  </a:cubicBezTo>
                  <a:cubicBezTo>
                    <a:pt x="8" y="116"/>
                    <a:pt x="141" y="116"/>
                    <a:pt x="141" y="116"/>
                  </a:cubicBezTo>
                  <a:cubicBezTo>
                    <a:pt x="144" y="116"/>
                    <a:pt x="145" y="115"/>
                    <a:pt x="146" y="113"/>
                  </a:cubicBezTo>
                  <a:cubicBezTo>
                    <a:pt x="149" y="111"/>
                    <a:pt x="149" y="107"/>
                    <a:pt x="149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9" y="12"/>
                    <a:pt x="149" y="8"/>
                  </a:cubicBezTo>
                  <a:close/>
                  <a:moveTo>
                    <a:pt x="31" y="9"/>
                  </a:moveTo>
                  <a:cubicBezTo>
                    <a:pt x="43" y="9"/>
                    <a:pt x="43" y="9"/>
                    <a:pt x="43" y="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31" y="20"/>
                    <a:pt x="31" y="20"/>
                    <a:pt x="31" y="20"/>
                  </a:cubicBezTo>
                  <a:lnTo>
                    <a:pt x="31" y="9"/>
                  </a:lnTo>
                  <a:close/>
                  <a:moveTo>
                    <a:pt x="13" y="9"/>
                  </a:moveTo>
                  <a:cubicBezTo>
                    <a:pt x="25" y="9"/>
                    <a:pt x="25" y="9"/>
                    <a:pt x="25" y="9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13" y="20"/>
                    <a:pt x="13" y="20"/>
                    <a:pt x="13" y="20"/>
                  </a:cubicBezTo>
                  <a:lnTo>
                    <a:pt x="13" y="9"/>
                  </a:lnTo>
                  <a:close/>
                  <a:moveTo>
                    <a:pt x="137" y="101"/>
                  </a:moveTo>
                  <a:cubicBezTo>
                    <a:pt x="12" y="101"/>
                    <a:pt x="12" y="101"/>
                    <a:pt x="12" y="101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37" y="29"/>
                    <a:pt x="137" y="29"/>
                    <a:pt x="137" y="29"/>
                  </a:cubicBezTo>
                  <a:lnTo>
                    <a:pt x="137" y="101"/>
                  </a:lnTo>
                  <a:close/>
                  <a:moveTo>
                    <a:pt x="138" y="20"/>
                  </a:moveTo>
                  <a:cubicBezTo>
                    <a:pt x="110" y="20"/>
                    <a:pt x="110" y="20"/>
                    <a:pt x="110" y="2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38" y="9"/>
                    <a:pt x="138" y="9"/>
                    <a:pt x="138" y="9"/>
                  </a:cubicBezTo>
                  <a:lnTo>
                    <a:pt x="138" y="20"/>
                  </a:lnTo>
                  <a:close/>
                </a:path>
              </a:pathLst>
            </a:custGeom>
            <a:solidFill>
              <a:srgbClr val="469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9" name="Freeform 230"/>
            <p:cNvSpPr>
              <a:spLocks noChangeArrowheads="1"/>
            </p:cNvSpPr>
            <p:nvPr/>
          </p:nvSpPr>
          <p:spPr bwMode="auto">
            <a:xfrm>
              <a:off x="6326188" y="2668588"/>
              <a:ext cx="322262" cy="285750"/>
            </a:xfrm>
            <a:custGeom>
              <a:avLst/>
              <a:gdLst>
                <a:gd name="T0" fmla="*/ 282531 w 73"/>
                <a:gd name="T1" fmla="*/ 105508 h 65"/>
                <a:gd name="T2" fmla="*/ 242800 w 73"/>
                <a:gd name="T3" fmla="*/ 136281 h 65"/>
                <a:gd name="T4" fmla="*/ 167753 w 73"/>
                <a:gd name="T5" fmla="*/ 136281 h 65"/>
                <a:gd name="T6" fmla="*/ 167753 w 73"/>
                <a:gd name="T7" fmla="*/ 79131 h 65"/>
                <a:gd name="T8" fmla="*/ 198655 w 73"/>
                <a:gd name="T9" fmla="*/ 39565 h 65"/>
                <a:gd name="T10" fmla="*/ 158924 w 73"/>
                <a:gd name="T11" fmla="*/ 0 h 65"/>
                <a:gd name="T12" fmla="*/ 119193 w 73"/>
                <a:gd name="T13" fmla="*/ 39565 h 65"/>
                <a:gd name="T14" fmla="*/ 150095 w 73"/>
                <a:gd name="T15" fmla="*/ 79131 h 65"/>
                <a:gd name="T16" fmla="*/ 150095 w 73"/>
                <a:gd name="T17" fmla="*/ 136281 h 65"/>
                <a:gd name="T18" fmla="*/ 79462 w 73"/>
                <a:gd name="T19" fmla="*/ 136281 h 65"/>
                <a:gd name="T20" fmla="*/ 39731 w 73"/>
                <a:gd name="T21" fmla="*/ 105508 h 65"/>
                <a:gd name="T22" fmla="*/ 0 w 73"/>
                <a:gd name="T23" fmla="*/ 145073 h 65"/>
                <a:gd name="T24" fmla="*/ 39731 w 73"/>
                <a:gd name="T25" fmla="*/ 184638 h 65"/>
                <a:gd name="T26" fmla="*/ 79462 w 73"/>
                <a:gd name="T27" fmla="*/ 158262 h 65"/>
                <a:gd name="T28" fmla="*/ 150095 w 73"/>
                <a:gd name="T29" fmla="*/ 158262 h 65"/>
                <a:gd name="T30" fmla="*/ 150095 w 73"/>
                <a:gd name="T31" fmla="*/ 206619 h 65"/>
                <a:gd name="T32" fmla="*/ 119193 w 73"/>
                <a:gd name="T33" fmla="*/ 246185 h 65"/>
                <a:gd name="T34" fmla="*/ 158924 w 73"/>
                <a:gd name="T35" fmla="*/ 285750 h 65"/>
                <a:gd name="T36" fmla="*/ 198655 w 73"/>
                <a:gd name="T37" fmla="*/ 246185 h 65"/>
                <a:gd name="T38" fmla="*/ 167753 w 73"/>
                <a:gd name="T39" fmla="*/ 206619 h 65"/>
                <a:gd name="T40" fmla="*/ 167753 w 73"/>
                <a:gd name="T41" fmla="*/ 158262 h 65"/>
                <a:gd name="T42" fmla="*/ 242800 w 73"/>
                <a:gd name="T43" fmla="*/ 158262 h 65"/>
                <a:gd name="T44" fmla="*/ 282531 w 73"/>
                <a:gd name="T45" fmla="*/ 184638 h 65"/>
                <a:gd name="T46" fmla="*/ 322262 w 73"/>
                <a:gd name="T47" fmla="*/ 145073 h 65"/>
                <a:gd name="T48" fmla="*/ 282531 w 73"/>
                <a:gd name="T49" fmla="*/ 105508 h 6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3" h="65">
                  <a:moveTo>
                    <a:pt x="64" y="24"/>
                  </a:moveTo>
                  <a:cubicBezTo>
                    <a:pt x="59" y="24"/>
                    <a:pt x="56" y="27"/>
                    <a:pt x="55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42" y="17"/>
                    <a:pt x="45" y="13"/>
                    <a:pt x="45" y="9"/>
                  </a:cubicBezTo>
                  <a:cubicBezTo>
                    <a:pt x="45" y="4"/>
                    <a:pt x="41" y="0"/>
                    <a:pt x="36" y="0"/>
                  </a:cubicBezTo>
                  <a:cubicBezTo>
                    <a:pt x="31" y="0"/>
                    <a:pt x="27" y="4"/>
                    <a:pt x="27" y="9"/>
                  </a:cubicBezTo>
                  <a:cubicBezTo>
                    <a:pt x="27" y="13"/>
                    <a:pt x="30" y="17"/>
                    <a:pt x="34" y="18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7" y="27"/>
                    <a:pt x="13" y="24"/>
                    <a:pt x="9" y="24"/>
                  </a:cubicBezTo>
                  <a:cubicBezTo>
                    <a:pt x="4" y="24"/>
                    <a:pt x="0" y="28"/>
                    <a:pt x="0" y="33"/>
                  </a:cubicBezTo>
                  <a:cubicBezTo>
                    <a:pt x="0" y="38"/>
                    <a:pt x="4" y="42"/>
                    <a:pt x="9" y="42"/>
                  </a:cubicBezTo>
                  <a:cubicBezTo>
                    <a:pt x="13" y="42"/>
                    <a:pt x="17" y="39"/>
                    <a:pt x="18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0" y="48"/>
                    <a:pt x="27" y="52"/>
                    <a:pt x="27" y="56"/>
                  </a:cubicBezTo>
                  <a:cubicBezTo>
                    <a:pt x="27" y="61"/>
                    <a:pt x="31" y="65"/>
                    <a:pt x="36" y="65"/>
                  </a:cubicBezTo>
                  <a:cubicBezTo>
                    <a:pt x="41" y="65"/>
                    <a:pt x="45" y="61"/>
                    <a:pt x="45" y="56"/>
                  </a:cubicBezTo>
                  <a:cubicBezTo>
                    <a:pt x="45" y="52"/>
                    <a:pt x="42" y="48"/>
                    <a:pt x="38" y="47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6" y="39"/>
                    <a:pt x="59" y="42"/>
                    <a:pt x="64" y="42"/>
                  </a:cubicBezTo>
                  <a:cubicBezTo>
                    <a:pt x="69" y="42"/>
                    <a:pt x="73" y="38"/>
                    <a:pt x="73" y="33"/>
                  </a:cubicBezTo>
                  <a:cubicBezTo>
                    <a:pt x="73" y="28"/>
                    <a:pt x="69" y="24"/>
                    <a:pt x="64" y="24"/>
                  </a:cubicBezTo>
                  <a:close/>
                </a:path>
              </a:pathLst>
            </a:custGeom>
            <a:solidFill>
              <a:srgbClr val="EE7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41" name="组合 2237"/>
          <p:cNvGrpSpPr/>
          <p:nvPr/>
        </p:nvGrpSpPr>
        <p:grpSpPr bwMode="auto">
          <a:xfrm>
            <a:off x="5300663" y="4211638"/>
            <a:ext cx="633412" cy="657225"/>
            <a:chOff x="5300663" y="4211638"/>
            <a:chExt cx="633412" cy="657225"/>
          </a:xfrm>
        </p:grpSpPr>
        <p:sp>
          <p:nvSpPr>
            <p:cNvPr id="8263" name="Freeform 231"/>
            <p:cNvSpPr>
              <a:spLocks noChangeArrowheads="1"/>
            </p:cNvSpPr>
            <p:nvPr/>
          </p:nvSpPr>
          <p:spPr bwMode="auto">
            <a:xfrm>
              <a:off x="5630863" y="4583113"/>
              <a:ext cx="295275" cy="285750"/>
            </a:xfrm>
            <a:custGeom>
              <a:avLst/>
              <a:gdLst>
                <a:gd name="T0" fmla="*/ 88142 w 67"/>
                <a:gd name="T1" fmla="*/ 158262 h 65"/>
                <a:gd name="T2" fmla="*/ 57292 w 67"/>
                <a:gd name="T3" fmla="*/ 114300 h 65"/>
                <a:gd name="T4" fmla="*/ 0 w 67"/>
                <a:gd name="T5" fmla="*/ 285750 h 65"/>
                <a:gd name="T6" fmla="*/ 176284 w 67"/>
                <a:gd name="T7" fmla="*/ 281354 h 65"/>
                <a:gd name="T8" fmla="*/ 154248 w 67"/>
                <a:gd name="T9" fmla="*/ 246185 h 65"/>
                <a:gd name="T10" fmla="*/ 295275 w 67"/>
                <a:gd name="T11" fmla="*/ 21981 h 65"/>
                <a:gd name="T12" fmla="*/ 185098 w 67"/>
                <a:gd name="T13" fmla="*/ 0 h 65"/>
                <a:gd name="T14" fmla="*/ 88142 w 67"/>
                <a:gd name="T15" fmla="*/ 158262 h 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7" h="65">
                  <a:moveTo>
                    <a:pt x="20" y="36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63" y="36"/>
                    <a:pt x="67" y="5"/>
                    <a:pt x="67" y="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0" y="9"/>
                    <a:pt x="34" y="24"/>
                    <a:pt x="20" y="36"/>
                  </a:cubicBezTo>
                  <a:close/>
                </a:path>
              </a:pathLst>
            </a:custGeom>
            <a:solidFill>
              <a:srgbClr val="3354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4" name="Freeform 232"/>
            <p:cNvSpPr>
              <a:spLocks noChangeArrowheads="1"/>
            </p:cNvSpPr>
            <p:nvPr/>
          </p:nvSpPr>
          <p:spPr bwMode="auto">
            <a:xfrm>
              <a:off x="5653088" y="4211638"/>
              <a:ext cx="280987" cy="322262"/>
            </a:xfrm>
            <a:custGeom>
              <a:avLst/>
              <a:gdLst>
                <a:gd name="T0" fmla="*/ 144884 w 64"/>
                <a:gd name="T1" fmla="*/ 220727 h 73"/>
                <a:gd name="T2" fmla="*/ 100980 w 64"/>
                <a:gd name="T3" fmla="*/ 247215 h 73"/>
                <a:gd name="T4" fmla="*/ 263425 w 64"/>
                <a:gd name="T5" fmla="*/ 322262 h 73"/>
                <a:gd name="T6" fmla="*/ 280987 w 64"/>
                <a:gd name="T7" fmla="*/ 145680 h 73"/>
                <a:gd name="T8" fmla="*/ 241473 w 64"/>
                <a:gd name="T9" fmla="*/ 167753 h 73"/>
                <a:gd name="T10" fmla="*/ 35123 w 64"/>
                <a:gd name="T11" fmla="*/ 0 h 73"/>
                <a:gd name="T12" fmla="*/ 0 w 64"/>
                <a:gd name="T13" fmla="*/ 105949 h 73"/>
                <a:gd name="T14" fmla="*/ 144884 w 64"/>
                <a:gd name="T15" fmla="*/ 220727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4" h="73">
                  <a:moveTo>
                    <a:pt x="33" y="50"/>
                  </a:moveTo>
                  <a:cubicBezTo>
                    <a:pt x="23" y="56"/>
                    <a:pt x="23" y="56"/>
                    <a:pt x="23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38" y="7"/>
                    <a:pt x="8" y="0"/>
                    <a:pt x="8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9" y="27"/>
                    <a:pt x="23" y="35"/>
                    <a:pt x="33" y="50"/>
                  </a:cubicBezTo>
                  <a:close/>
                </a:path>
              </a:pathLst>
            </a:custGeom>
            <a:solidFill>
              <a:srgbClr val="3354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5" name="Freeform 233"/>
            <p:cNvSpPr>
              <a:spLocks noChangeArrowheads="1"/>
            </p:cNvSpPr>
            <p:nvPr/>
          </p:nvSpPr>
          <p:spPr bwMode="auto">
            <a:xfrm>
              <a:off x="5300663" y="4211638"/>
              <a:ext cx="298450" cy="282575"/>
            </a:xfrm>
            <a:custGeom>
              <a:avLst/>
              <a:gdLst>
                <a:gd name="T0" fmla="*/ 144836 w 68"/>
                <a:gd name="T1" fmla="*/ 35322 h 64"/>
                <a:gd name="T2" fmla="*/ 0 w 68"/>
                <a:gd name="T3" fmla="*/ 256084 h 64"/>
                <a:gd name="T4" fmla="*/ 105335 w 68"/>
                <a:gd name="T5" fmla="*/ 282575 h 64"/>
                <a:gd name="T6" fmla="*/ 206282 w 68"/>
                <a:gd name="T7" fmla="*/ 123627 h 64"/>
                <a:gd name="T8" fmla="*/ 237004 w 68"/>
                <a:gd name="T9" fmla="*/ 167779 h 64"/>
                <a:gd name="T10" fmla="*/ 298450 w 68"/>
                <a:gd name="T11" fmla="*/ 0 h 64"/>
                <a:gd name="T12" fmla="*/ 118502 w 68"/>
                <a:gd name="T13" fmla="*/ 0 h 64"/>
                <a:gd name="T14" fmla="*/ 144836 w 68"/>
                <a:gd name="T15" fmla="*/ 35322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8" h="64">
                  <a:moveTo>
                    <a:pt x="33" y="8"/>
                  </a:moveTo>
                  <a:cubicBezTo>
                    <a:pt x="4" y="27"/>
                    <a:pt x="0" y="58"/>
                    <a:pt x="0" y="58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7" y="54"/>
                    <a:pt x="33" y="40"/>
                    <a:pt x="47" y="2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33" y="8"/>
                  </a:lnTo>
                  <a:close/>
                </a:path>
              </a:pathLst>
            </a:custGeom>
            <a:solidFill>
              <a:srgbClr val="3354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6" name="Freeform 234"/>
            <p:cNvSpPr>
              <a:spLocks noChangeArrowheads="1"/>
            </p:cNvSpPr>
            <p:nvPr/>
          </p:nvSpPr>
          <p:spPr bwMode="auto">
            <a:xfrm>
              <a:off x="5300663" y="4538663"/>
              <a:ext cx="280987" cy="327025"/>
            </a:xfrm>
            <a:custGeom>
              <a:avLst/>
              <a:gdLst>
                <a:gd name="T0" fmla="*/ 136103 w 64"/>
                <a:gd name="T1" fmla="*/ 106062 h 74"/>
                <a:gd name="T2" fmla="*/ 180007 w 64"/>
                <a:gd name="T3" fmla="*/ 83966 h 74"/>
                <a:gd name="T4" fmla="*/ 21952 w 64"/>
                <a:gd name="T5" fmla="*/ 0 h 74"/>
                <a:gd name="T6" fmla="*/ 0 w 64"/>
                <a:gd name="T7" fmla="*/ 176770 h 74"/>
                <a:gd name="T8" fmla="*/ 39514 w 64"/>
                <a:gd name="T9" fmla="*/ 159093 h 74"/>
                <a:gd name="T10" fmla="*/ 241473 w 64"/>
                <a:gd name="T11" fmla="*/ 327025 h 74"/>
                <a:gd name="T12" fmla="*/ 280987 w 64"/>
                <a:gd name="T13" fmla="*/ 225382 h 74"/>
                <a:gd name="T14" fmla="*/ 136103 w 64"/>
                <a:gd name="T15" fmla="*/ 106062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4" h="74">
                  <a:moveTo>
                    <a:pt x="31" y="24"/>
                  </a:moveTo>
                  <a:cubicBezTo>
                    <a:pt x="41" y="19"/>
                    <a:pt x="41" y="19"/>
                    <a:pt x="41" y="19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25" y="67"/>
                    <a:pt x="55" y="74"/>
                    <a:pt x="55" y="74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55" y="47"/>
                    <a:pt x="41" y="39"/>
                    <a:pt x="31" y="24"/>
                  </a:cubicBezTo>
                  <a:close/>
                </a:path>
              </a:pathLst>
            </a:custGeom>
            <a:solidFill>
              <a:srgbClr val="3354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42" name="组合 2252"/>
          <p:cNvGrpSpPr/>
          <p:nvPr/>
        </p:nvGrpSpPr>
        <p:grpSpPr bwMode="auto">
          <a:xfrm>
            <a:off x="9577388" y="5076825"/>
            <a:ext cx="700087" cy="696913"/>
            <a:chOff x="9577388" y="5076825"/>
            <a:chExt cx="700087" cy="696913"/>
          </a:xfrm>
        </p:grpSpPr>
        <p:sp>
          <p:nvSpPr>
            <p:cNvPr id="8257" name="Freeform 235"/>
            <p:cNvSpPr>
              <a:spLocks noChangeArrowheads="1"/>
            </p:cNvSpPr>
            <p:nvPr/>
          </p:nvSpPr>
          <p:spPr bwMode="auto">
            <a:xfrm>
              <a:off x="9805988" y="5448300"/>
              <a:ext cx="290512" cy="171450"/>
            </a:xfrm>
            <a:custGeom>
              <a:avLst/>
              <a:gdLst>
                <a:gd name="T0" fmla="*/ 290512 w 66"/>
                <a:gd name="T1" fmla="*/ 65942 h 39"/>
                <a:gd name="T2" fmla="*/ 290512 w 66"/>
                <a:gd name="T3" fmla="*/ 52754 h 39"/>
                <a:gd name="T4" fmla="*/ 290512 w 66"/>
                <a:gd name="T5" fmla="*/ 39565 h 39"/>
                <a:gd name="T6" fmla="*/ 272905 w 66"/>
                <a:gd name="T7" fmla="*/ 21981 h 39"/>
                <a:gd name="T8" fmla="*/ 246495 w 66"/>
                <a:gd name="T9" fmla="*/ 13188 h 39"/>
                <a:gd name="T10" fmla="*/ 237692 w 66"/>
                <a:gd name="T11" fmla="*/ 8792 h 39"/>
                <a:gd name="T12" fmla="*/ 228888 w 66"/>
                <a:gd name="T13" fmla="*/ 4396 h 39"/>
                <a:gd name="T14" fmla="*/ 215683 w 66"/>
                <a:gd name="T15" fmla="*/ 0 h 39"/>
                <a:gd name="T16" fmla="*/ 206880 w 66"/>
                <a:gd name="T17" fmla="*/ 0 h 39"/>
                <a:gd name="T18" fmla="*/ 171666 w 66"/>
                <a:gd name="T19" fmla="*/ 8792 h 39"/>
                <a:gd name="T20" fmla="*/ 154059 w 66"/>
                <a:gd name="T21" fmla="*/ 17585 h 39"/>
                <a:gd name="T22" fmla="*/ 140854 w 66"/>
                <a:gd name="T23" fmla="*/ 21981 h 39"/>
                <a:gd name="T24" fmla="*/ 127649 w 66"/>
                <a:gd name="T25" fmla="*/ 26377 h 39"/>
                <a:gd name="T26" fmla="*/ 114444 w 66"/>
                <a:gd name="T27" fmla="*/ 26377 h 39"/>
                <a:gd name="T28" fmla="*/ 105641 w 66"/>
                <a:gd name="T29" fmla="*/ 35169 h 39"/>
                <a:gd name="T30" fmla="*/ 61624 w 66"/>
                <a:gd name="T31" fmla="*/ 79131 h 39"/>
                <a:gd name="T32" fmla="*/ 39615 w 66"/>
                <a:gd name="T33" fmla="*/ 83527 h 39"/>
                <a:gd name="T34" fmla="*/ 8803 w 66"/>
                <a:gd name="T35" fmla="*/ 79131 h 39"/>
                <a:gd name="T36" fmla="*/ 0 w 66"/>
                <a:gd name="T37" fmla="*/ 83527 h 39"/>
                <a:gd name="T38" fmla="*/ 22008 w 66"/>
                <a:gd name="T39" fmla="*/ 109904 h 39"/>
                <a:gd name="T40" fmla="*/ 61624 w 66"/>
                <a:gd name="T41" fmla="*/ 123092 h 39"/>
                <a:gd name="T42" fmla="*/ 110042 w 66"/>
                <a:gd name="T43" fmla="*/ 114300 h 39"/>
                <a:gd name="T44" fmla="*/ 118846 w 66"/>
                <a:gd name="T45" fmla="*/ 114300 h 39"/>
                <a:gd name="T46" fmla="*/ 145256 w 66"/>
                <a:gd name="T47" fmla="*/ 114300 h 39"/>
                <a:gd name="T48" fmla="*/ 167264 w 66"/>
                <a:gd name="T49" fmla="*/ 136281 h 39"/>
                <a:gd name="T50" fmla="*/ 193675 w 66"/>
                <a:gd name="T51" fmla="*/ 162658 h 39"/>
                <a:gd name="T52" fmla="*/ 193675 w 66"/>
                <a:gd name="T53" fmla="*/ 167054 h 39"/>
                <a:gd name="T54" fmla="*/ 206880 w 66"/>
                <a:gd name="T55" fmla="*/ 171450 h 39"/>
                <a:gd name="T56" fmla="*/ 215683 w 66"/>
                <a:gd name="T57" fmla="*/ 167054 h 39"/>
                <a:gd name="T58" fmla="*/ 220085 w 66"/>
                <a:gd name="T59" fmla="*/ 167054 h 39"/>
                <a:gd name="T60" fmla="*/ 228888 w 66"/>
                <a:gd name="T61" fmla="*/ 153865 h 39"/>
                <a:gd name="T62" fmla="*/ 224487 w 66"/>
                <a:gd name="T63" fmla="*/ 140677 h 39"/>
                <a:gd name="T64" fmla="*/ 224487 w 66"/>
                <a:gd name="T65" fmla="*/ 140677 h 39"/>
                <a:gd name="T66" fmla="*/ 211281 w 66"/>
                <a:gd name="T67" fmla="*/ 109904 h 39"/>
                <a:gd name="T68" fmla="*/ 228888 w 66"/>
                <a:gd name="T69" fmla="*/ 92319 h 39"/>
                <a:gd name="T70" fmla="*/ 255298 w 66"/>
                <a:gd name="T71" fmla="*/ 96715 h 39"/>
                <a:gd name="T72" fmla="*/ 268504 w 66"/>
                <a:gd name="T73" fmla="*/ 96715 h 39"/>
                <a:gd name="T74" fmla="*/ 290512 w 66"/>
                <a:gd name="T75" fmla="*/ 65942 h 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6" h="39">
                  <a:moveTo>
                    <a:pt x="66" y="15"/>
                  </a:moveTo>
                  <a:cubicBezTo>
                    <a:pt x="66" y="14"/>
                    <a:pt x="66" y="13"/>
                    <a:pt x="66" y="12"/>
                  </a:cubicBezTo>
                  <a:cubicBezTo>
                    <a:pt x="66" y="11"/>
                    <a:pt x="66" y="10"/>
                    <a:pt x="66" y="9"/>
                  </a:cubicBezTo>
                  <a:cubicBezTo>
                    <a:pt x="65" y="7"/>
                    <a:pt x="63" y="6"/>
                    <a:pt x="62" y="5"/>
                  </a:cubicBezTo>
                  <a:cubicBezTo>
                    <a:pt x="60" y="4"/>
                    <a:pt x="58" y="3"/>
                    <a:pt x="56" y="3"/>
                  </a:cubicBezTo>
                  <a:cubicBezTo>
                    <a:pt x="56" y="3"/>
                    <a:pt x="55" y="3"/>
                    <a:pt x="54" y="2"/>
                  </a:cubicBezTo>
                  <a:cubicBezTo>
                    <a:pt x="53" y="2"/>
                    <a:pt x="53" y="1"/>
                    <a:pt x="52" y="1"/>
                  </a:cubicBezTo>
                  <a:cubicBezTo>
                    <a:pt x="52" y="1"/>
                    <a:pt x="50" y="0"/>
                    <a:pt x="49" y="0"/>
                  </a:cubicBezTo>
                  <a:cubicBezTo>
                    <a:pt x="48" y="0"/>
                    <a:pt x="48" y="0"/>
                    <a:pt x="47" y="0"/>
                  </a:cubicBezTo>
                  <a:cubicBezTo>
                    <a:pt x="44" y="1"/>
                    <a:pt x="41" y="1"/>
                    <a:pt x="39" y="2"/>
                  </a:cubicBezTo>
                  <a:cubicBezTo>
                    <a:pt x="38" y="3"/>
                    <a:pt x="36" y="3"/>
                    <a:pt x="35" y="4"/>
                  </a:cubicBezTo>
                  <a:cubicBezTo>
                    <a:pt x="34" y="4"/>
                    <a:pt x="33" y="4"/>
                    <a:pt x="32" y="5"/>
                  </a:cubicBezTo>
                  <a:cubicBezTo>
                    <a:pt x="31" y="5"/>
                    <a:pt x="30" y="6"/>
                    <a:pt x="29" y="6"/>
                  </a:cubicBezTo>
                  <a:cubicBezTo>
                    <a:pt x="29" y="6"/>
                    <a:pt x="27" y="5"/>
                    <a:pt x="26" y="6"/>
                  </a:cubicBezTo>
                  <a:cubicBezTo>
                    <a:pt x="25" y="7"/>
                    <a:pt x="24" y="8"/>
                    <a:pt x="24" y="8"/>
                  </a:cubicBezTo>
                  <a:cubicBezTo>
                    <a:pt x="23" y="9"/>
                    <a:pt x="18" y="14"/>
                    <a:pt x="14" y="18"/>
                  </a:cubicBezTo>
                  <a:cubicBezTo>
                    <a:pt x="13" y="19"/>
                    <a:pt x="12" y="19"/>
                    <a:pt x="9" y="19"/>
                  </a:cubicBezTo>
                  <a:cubicBezTo>
                    <a:pt x="7" y="19"/>
                    <a:pt x="4" y="18"/>
                    <a:pt x="2" y="18"/>
                  </a:cubicBezTo>
                  <a:cubicBezTo>
                    <a:pt x="1" y="17"/>
                    <a:pt x="0" y="18"/>
                    <a:pt x="0" y="19"/>
                  </a:cubicBezTo>
                  <a:cubicBezTo>
                    <a:pt x="0" y="21"/>
                    <a:pt x="2" y="24"/>
                    <a:pt x="5" y="25"/>
                  </a:cubicBezTo>
                  <a:cubicBezTo>
                    <a:pt x="5" y="25"/>
                    <a:pt x="10" y="28"/>
                    <a:pt x="14" y="28"/>
                  </a:cubicBezTo>
                  <a:cubicBezTo>
                    <a:pt x="18" y="28"/>
                    <a:pt x="24" y="27"/>
                    <a:pt x="25" y="26"/>
                  </a:cubicBezTo>
                  <a:cubicBezTo>
                    <a:pt x="26" y="26"/>
                    <a:pt x="27" y="26"/>
                    <a:pt x="27" y="26"/>
                  </a:cubicBezTo>
                  <a:cubicBezTo>
                    <a:pt x="29" y="25"/>
                    <a:pt x="32" y="25"/>
                    <a:pt x="33" y="26"/>
                  </a:cubicBezTo>
                  <a:cubicBezTo>
                    <a:pt x="35" y="27"/>
                    <a:pt x="37" y="29"/>
                    <a:pt x="38" y="31"/>
                  </a:cubicBezTo>
                  <a:cubicBezTo>
                    <a:pt x="40" y="35"/>
                    <a:pt x="42" y="36"/>
                    <a:pt x="44" y="3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5" y="38"/>
                    <a:pt x="46" y="39"/>
                    <a:pt x="47" y="39"/>
                  </a:cubicBezTo>
                  <a:cubicBezTo>
                    <a:pt x="48" y="39"/>
                    <a:pt x="48" y="39"/>
                    <a:pt x="49" y="38"/>
                  </a:cubicBezTo>
                  <a:cubicBezTo>
                    <a:pt x="49" y="38"/>
                    <a:pt x="50" y="38"/>
                    <a:pt x="50" y="38"/>
                  </a:cubicBezTo>
                  <a:cubicBezTo>
                    <a:pt x="52" y="37"/>
                    <a:pt x="53" y="37"/>
                    <a:pt x="52" y="35"/>
                  </a:cubicBezTo>
                  <a:cubicBezTo>
                    <a:pt x="52" y="33"/>
                    <a:pt x="52" y="33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0" y="31"/>
                    <a:pt x="47" y="27"/>
                    <a:pt x="48" y="25"/>
                  </a:cubicBezTo>
                  <a:cubicBezTo>
                    <a:pt x="48" y="24"/>
                    <a:pt x="50" y="19"/>
                    <a:pt x="52" y="21"/>
                  </a:cubicBezTo>
                  <a:cubicBezTo>
                    <a:pt x="54" y="21"/>
                    <a:pt x="56" y="22"/>
                    <a:pt x="58" y="22"/>
                  </a:cubicBezTo>
                  <a:cubicBezTo>
                    <a:pt x="58" y="22"/>
                    <a:pt x="59" y="22"/>
                    <a:pt x="61" y="22"/>
                  </a:cubicBezTo>
                  <a:cubicBezTo>
                    <a:pt x="63" y="21"/>
                    <a:pt x="66" y="16"/>
                    <a:pt x="66" y="15"/>
                  </a:cubicBezTo>
                  <a:close/>
                </a:path>
              </a:pathLst>
            </a:custGeom>
            <a:solidFill>
              <a:srgbClr val="3354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58" name="Freeform 236"/>
            <p:cNvSpPr>
              <a:spLocks noChangeArrowheads="1"/>
            </p:cNvSpPr>
            <p:nvPr/>
          </p:nvSpPr>
          <p:spPr bwMode="auto">
            <a:xfrm>
              <a:off x="9682163" y="5230813"/>
              <a:ext cx="485775" cy="287337"/>
            </a:xfrm>
            <a:custGeom>
              <a:avLst/>
              <a:gdLst>
                <a:gd name="T0" fmla="*/ 476943 w 110"/>
                <a:gd name="T1" fmla="*/ 198926 h 65"/>
                <a:gd name="T2" fmla="*/ 450446 w 110"/>
                <a:gd name="T3" fmla="*/ 114935 h 65"/>
                <a:gd name="T4" fmla="*/ 362123 w 110"/>
                <a:gd name="T5" fmla="*/ 35365 h 65"/>
                <a:gd name="T6" fmla="*/ 273800 w 110"/>
                <a:gd name="T7" fmla="*/ 0 h 65"/>
                <a:gd name="T8" fmla="*/ 256136 w 110"/>
                <a:gd name="T9" fmla="*/ 4421 h 65"/>
                <a:gd name="T10" fmla="*/ 247304 w 110"/>
                <a:gd name="T11" fmla="*/ 0 h 65"/>
                <a:gd name="T12" fmla="*/ 181062 w 110"/>
                <a:gd name="T13" fmla="*/ 13262 h 65"/>
                <a:gd name="T14" fmla="*/ 163397 w 110"/>
                <a:gd name="T15" fmla="*/ 30944 h 65"/>
                <a:gd name="T16" fmla="*/ 150149 w 110"/>
                <a:gd name="T17" fmla="*/ 22103 h 65"/>
                <a:gd name="T18" fmla="*/ 128068 w 110"/>
                <a:gd name="T19" fmla="*/ 26523 h 65"/>
                <a:gd name="T20" fmla="*/ 101571 w 110"/>
                <a:gd name="T21" fmla="*/ 39785 h 65"/>
                <a:gd name="T22" fmla="*/ 83907 w 110"/>
                <a:gd name="T23" fmla="*/ 57467 h 65"/>
                <a:gd name="T24" fmla="*/ 48578 w 110"/>
                <a:gd name="T25" fmla="*/ 92832 h 65"/>
                <a:gd name="T26" fmla="*/ 22081 w 110"/>
                <a:gd name="T27" fmla="*/ 128197 h 65"/>
                <a:gd name="T28" fmla="*/ 13248 w 110"/>
                <a:gd name="T29" fmla="*/ 194505 h 65"/>
                <a:gd name="T30" fmla="*/ 17665 w 110"/>
                <a:gd name="T31" fmla="*/ 229870 h 65"/>
                <a:gd name="T32" fmla="*/ 22081 w 110"/>
                <a:gd name="T33" fmla="*/ 238711 h 65"/>
                <a:gd name="T34" fmla="*/ 97155 w 110"/>
                <a:gd name="T35" fmla="*/ 282916 h 65"/>
                <a:gd name="T36" fmla="*/ 101571 w 110"/>
                <a:gd name="T37" fmla="*/ 260814 h 65"/>
                <a:gd name="T38" fmla="*/ 101571 w 110"/>
                <a:gd name="T39" fmla="*/ 181243 h 65"/>
                <a:gd name="T40" fmla="*/ 167813 w 110"/>
                <a:gd name="T41" fmla="*/ 128197 h 65"/>
                <a:gd name="T42" fmla="*/ 185478 w 110"/>
                <a:gd name="T43" fmla="*/ 123776 h 65"/>
                <a:gd name="T44" fmla="*/ 207558 w 110"/>
                <a:gd name="T45" fmla="*/ 97253 h 65"/>
                <a:gd name="T46" fmla="*/ 278217 w 110"/>
                <a:gd name="T47" fmla="*/ 61888 h 65"/>
                <a:gd name="T48" fmla="*/ 278217 w 110"/>
                <a:gd name="T49" fmla="*/ 61888 h 65"/>
                <a:gd name="T50" fmla="*/ 264968 w 110"/>
                <a:gd name="T51" fmla="*/ 79570 h 65"/>
                <a:gd name="T52" fmla="*/ 273800 w 110"/>
                <a:gd name="T53" fmla="*/ 88411 h 65"/>
                <a:gd name="T54" fmla="*/ 269384 w 110"/>
                <a:gd name="T55" fmla="*/ 92832 h 65"/>
                <a:gd name="T56" fmla="*/ 247304 w 110"/>
                <a:gd name="T57" fmla="*/ 88411 h 65"/>
                <a:gd name="T58" fmla="*/ 211975 w 110"/>
                <a:gd name="T59" fmla="*/ 101673 h 65"/>
                <a:gd name="T60" fmla="*/ 189894 w 110"/>
                <a:gd name="T61" fmla="*/ 128197 h 65"/>
                <a:gd name="T62" fmla="*/ 163397 w 110"/>
                <a:gd name="T63" fmla="*/ 141458 h 65"/>
                <a:gd name="T64" fmla="*/ 114820 w 110"/>
                <a:gd name="T65" fmla="*/ 265234 h 65"/>
                <a:gd name="T66" fmla="*/ 163397 w 110"/>
                <a:gd name="T67" fmla="*/ 287337 h 65"/>
                <a:gd name="T68" fmla="*/ 194310 w 110"/>
                <a:gd name="T69" fmla="*/ 274075 h 65"/>
                <a:gd name="T70" fmla="*/ 234055 w 110"/>
                <a:gd name="T71" fmla="*/ 234290 h 65"/>
                <a:gd name="T72" fmla="*/ 229639 w 110"/>
                <a:gd name="T73" fmla="*/ 225449 h 65"/>
                <a:gd name="T74" fmla="*/ 273800 w 110"/>
                <a:gd name="T75" fmla="*/ 216608 h 65"/>
                <a:gd name="T76" fmla="*/ 291465 w 110"/>
                <a:gd name="T77" fmla="*/ 194505 h 65"/>
                <a:gd name="T78" fmla="*/ 295881 w 110"/>
                <a:gd name="T79" fmla="*/ 198926 h 65"/>
                <a:gd name="T80" fmla="*/ 322378 w 110"/>
                <a:gd name="T81" fmla="*/ 203346 h 65"/>
                <a:gd name="T82" fmla="*/ 406285 w 110"/>
                <a:gd name="T83" fmla="*/ 221028 h 65"/>
                <a:gd name="T84" fmla="*/ 423949 w 110"/>
                <a:gd name="T85" fmla="*/ 251972 h 65"/>
                <a:gd name="T86" fmla="*/ 423949 w 110"/>
                <a:gd name="T87" fmla="*/ 260814 h 65"/>
                <a:gd name="T88" fmla="*/ 437198 w 110"/>
                <a:gd name="T89" fmla="*/ 287337 h 65"/>
                <a:gd name="T90" fmla="*/ 446030 w 110"/>
                <a:gd name="T91" fmla="*/ 287337 h 65"/>
                <a:gd name="T92" fmla="*/ 450446 w 110"/>
                <a:gd name="T93" fmla="*/ 282916 h 65"/>
                <a:gd name="T94" fmla="*/ 481359 w 110"/>
                <a:gd name="T95" fmla="*/ 225449 h 6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10" h="65">
                  <a:moveTo>
                    <a:pt x="109" y="51"/>
                  </a:moveTo>
                  <a:cubicBezTo>
                    <a:pt x="109" y="49"/>
                    <a:pt x="108" y="47"/>
                    <a:pt x="108" y="45"/>
                  </a:cubicBezTo>
                  <a:cubicBezTo>
                    <a:pt x="107" y="43"/>
                    <a:pt x="106" y="41"/>
                    <a:pt x="106" y="39"/>
                  </a:cubicBezTo>
                  <a:cubicBezTo>
                    <a:pt x="106" y="37"/>
                    <a:pt x="103" y="27"/>
                    <a:pt x="102" y="26"/>
                  </a:cubicBezTo>
                  <a:cubicBezTo>
                    <a:pt x="100" y="24"/>
                    <a:pt x="95" y="19"/>
                    <a:pt x="94" y="17"/>
                  </a:cubicBezTo>
                  <a:cubicBezTo>
                    <a:pt x="93" y="16"/>
                    <a:pt x="86" y="10"/>
                    <a:pt x="82" y="8"/>
                  </a:cubicBezTo>
                  <a:cubicBezTo>
                    <a:pt x="82" y="8"/>
                    <a:pt x="81" y="7"/>
                    <a:pt x="81" y="7"/>
                  </a:cubicBezTo>
                  <a:cubicBezTo>
                    <a:pt x="77" y="5"/>
                    <a:pt x="68" y="0"/>
                    <a:pt x="62" y="0"/>
                  </a:cubicBezTo>
                  <a:cubicBezTo>
                    <a:pt x="61" y="0"/>
                    <a:pt x="60" y="0"/>
                    <a:pt x="60" y="0"/>
                  </a:cubicBezTo>
                  <a:cubicBezTo>
                    <a:pt x="59" y="1"/>
                    <a:pt x="59" y="1"/>
                    <a:pt x="58" y="1"/>
                  </a:cubicBezTo>
                  <a:cubicBezTo>
                    <a:pt x="58" y="1"/>
                    <a:pt x="57" y="1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3" y="0"/>
                    <a:pt x="49" y="0"/>
                    <a:pt x="48" y="3"/>
                  </a:cubicBezTo>
                  <a:cubicBezTo>
                    <a:pt x="48" y="4"/>
                    <a:pt x="45" y="4"/>
                    <a:pt x="41" y="3"/>
                  </a:cubicBezTo>
                  <a:cubicBezTo>
                    <a:pt x="40" y="3"/>
                    <a:pt x="37" y="4"/>
                    <a:pt x="37" y="6"/>
                  </a:cubicBezTo>
                  <a:cubicBezTo>
                    <a:pt x="37" y="6"/>
                    <a:pt x="37" y="7"/>
                    <a:pt x="37" y="7"/>
                  </a:cubicBezTo>
                  <a:cubicBezTo>
                    <a:pt x="37" y="7"/>
                    <a:pt x="36" y="7"/>
                    <a:pt x="36" y="6"/>
                  </a:cubicBezTo>
                  <a:cubicBezTo>
                    <a:pt x="36" y="6"/>
                    <a:pt x="36" y="5"/>
                    <a:pt x="34" y="5"/>
                  </a:cubicBezTo>
                  <a:cubicBezTo>
                    <a:pt x="34" y="5"/>
                    <a:pt x="33" y="5"/>
                    <a:pt x="33" y="5"/>
                  </a:cubicBezTo>
                  <a:cubicBezTo>
                    <a:pt x="32" y="6"/>
                    <a:pt x="30" y="6"/>
                    <a:pt x="29" y="6"/>
                  </a:cubicBezTo>
                  <a:cubicBezTo>
                    <a:pt x="28" y="6"/>
                    <a:pt x="27" y="6"/>
                    <a:pt x="26" y="6"/>
                  </a:cubicBezTo>
                  <a:cubicBezTo>
                    <a:pt x="25" y="7"/>
                    <a:pt x="24" y="8"/>
                    <a:pt x="23" y="9"/>
                  </a:cubicBezTo>
                  <a:cubicBezTo>
                    <a:pt x="22" y="10"/>
                    <a:pt x="22" y="11"/>
                    <a:pt x="21" y="11"/>
                  </a:cubicBezTo>
                  <a:cubicBezTo>
                    <a:pt x="21" y="11"/>
                    <a:pt x="20" y="12"/>
                    <a:pt x="19" y="13"/>
                  </a:cubicBezTo>
                  <a:cubicBezTo>
                    <a:pt x="17" y="16"/>
                    <a:pt x="15" y="18"/>
                    <a:pt x="14" y="18"/>
                  </a:cubicBezTo>
                  <a:cubicBezTo>
                    <a:pt x="13" y="18"/>
                    <a:pt x="11" y="20"/>
                    <a:pt x="11" y="21"/>
                  </a:cubicBezTo>
                  <a:cubicBezTo>
                    <a:pt x="10" y="21"/>
                    <a:pt x="10" y="21"/>
                    <a:pt x="10" y="22"/>
                  </a:cubicBezTo>
                  <a:cubicBezTo>
                    <a:pt x="9" y="24"/>
                    <a:pt x="7" y="28"/>
                    <a:pt x="5" y="29"/>
                  </a:cubicBezTo>
                  <a:cubicBezTo>
                    <a:pt x="4" y="30"/>
                    <a:pt x="0" y="36"/>
                    <a:pt x="2" y="41"/>
                  </a:cubicBezTo>
                  <a:cubicBezTo>
                    <a:pt x="2" y="42"/>
                    <a:pt x="2" y="43"/>
                    <a:pt x="3" y="44"/>
                  </a:cubicBezTo>
                  <a:cubicBezTo>
                    <a:pt x="3" y="47"/>
                    <a:pt x="4" y="5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3"/>
                    <a:pt x="5" y="54"/>
                    <a:pt x="5" y="54"/>
                  </a:cubicBezTo>
                  <a:cubicBezTo>
                    <a:pt x="5" y="57"/>
                    <a:pt x="6" y="59"/>
                    <a:pt x="8" y="60"/>
                  </a:cubicBezTo>
                  <a:cubicBezTo>
                    <a:pt x="9" y="61"/>
                    <a:pt x="18" y="64"/>
                    <a:pt x="22" y="64"/>
                  </a:cubicBezTo>
                  <a:cubicBezTo>
                    <a:pt x="23" y="64"/>
                    <a:pt x="23" y="63"/>
                    <a:pt x="23" y="63"/>
                  </a:cubicBezTo>
                  <a:cubicBezTo>
                    <a:pt x="25" y="63"/>
                    <a:pt x="23" y="59"/>
                    <a:pt x="23" y="59"/>
                  </a:cubicBezTo>
                  <a:cubicBezTo>
                    <a:pt x="23" y="58"/>
                    <a:pt x="21" y="53"/>
                    <a:pt x="21" y="52"/>
                  </a:cubicBezTo>
                  <a:cubicBezTo>
                    <a:pt x="20" y="47"/>
                    <a:pt x="22" y="42"/>
                    <a:pt x="23" y="41"/>
                  </a:cubicBezTo>
                  <a:cubicBezTo>
                    <a:pt x="23" y="41"/>
                    <a:pt x="25" y="38"/>
                    <a:pt x="26" y="36"/>
                  </a:cubicBezTo>
                  <a:cubicBezTo>
                    <a:pt x="28" y="35"/>
                    <a:pt x="34" y="30"/>
                    <a:pt x="38" y="29"/>
                  </a:cubicBezTo>
                  <a:cubicBezTo>
                    <a:pt x="38" y="29"/>
                    <a:pt x="39" y="29"/>
                    <a:pt x="40" y="29"/>
                  </a:cubicBezTo>
                  <a:cubicBezTo>
                    <a:pt x="41" y="29"/>
                    <a:pt x="41" y="28"/>
                    <a:pt x="42" y="28"/>
                  </a:cubicBezTo>
                  <a:cubicBezTo>
                    <a:pt x="42" y="27"/>
                    <a:pt x="43" y="25"/>
                    <a:pt x="44" y="24"/>
                  </a:cubicBezTo>
                  <a:cubicBezTo>
                    <a:pt x="44" y="23"/>
                    <a:pt x="46" y="23"/>
                    <a:pt x="47" y="22"/>
                  </a:cubicBezTo>
                  <a:cubicBezTo>
                    <a:pt x="48" y="21"/>
                    <a:pt x="50" y="20"/>
                    <a:pt x="51" y="20"/>
                  </a:cubicBezTo>
                  <a:cubicBezTo>
                    <a:pt x="51" y="20"/>
                    <a:pt x="61" y="16"/>
                    <a:pt x="63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5"/>
                    <a:pt x="62" y="16"/>
                    <a:pt x="62" y="16"/>
                  </a:cubicBezTo>
                  <a:cubicBezTo>
                    <a:pt x="61" y="17"/>
                    <a:pt x="60" y="18"/>
                    <a:pt x="60" y="18"/>
                  </a:cubicBezTo>
                  <a:cubicBezTo>
                    <a:pt x="60" y="18"/>
                    <a:pt x="60" y="19"/>
                    <a:pt x="61" y="19"/>
                  </a:cubicBezTo>
                  <a:cubicBezTo>
                    <a:pt x="61" y="20"/>
                    <a:pt x="61" y="20"/>
                    <a:pt x="62" y="20"/>
                  </a:cubicBezTo>
                  <a:cubicBezTo>
                    <a:pt x="62" y="20"/>
                    <a:pt x="62" y="21"/>
                    <a:pt x="62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0" y="20"/>
                    <a:pt x="59" y="19"/>
                    <a:pt x="58" y="19"/>
                  </a:cubicBezTo>
                  <a:cubicBezTo>
                    <a:pt x="58" y="19"/>
                    <a:pt x="57" y="20"/>
                    <a:pt x="56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4" y="21"/>
                    <a:pt x="51" y="22"/>
                    <a:pt x="48" y="23"/>
                  </a:cubicBezTo>
                  <a:cubicBezTo>
                    <a:pt x="48" y="23"/>
                    <a:pt x="48" y="24"/>
                    <a:pt x="48" y="24"/>
                  </a:cubicBezTo>
                  <a:cubicBezTo>
                    <a:pt x="46" y="25"/>
                    <a:pt x="43" y="26"/>
                    <a:pt x="43" y="29"/>
                  </a:cubicBezTo>
                  <a:cubicBezTo>
                    <a:pt x="43" y="30"/>
                    <a:pt x="42" y="30"/>
                    <a:pt x="40" y="31"/>
                  </a:cubicBezTo>
                  <a:cubicBezTo>
                    <a:pt x="39" y="31"/>
                    <a:pt x="38" y="31"/>
                    <a:pt x="37" y="32"/>
                  </a:cubicBezTo>
                  <a:cubicBezTo>
                    <a:pt x="34" y="33"/>
                    <a:pt x="28" y="38"/>
                    <a:pt x="25" y="43"/>
                  </a:cubicBezTo>
                  <a:cubicBezTo>
                    <a:pt x="21" y="50"/>
                    <a:pt x="25" y="58"/>
                    <a:pt x="26" y="60"/>
                  </a:cubicBezTo>
                  <a:cubicBezTo>
                    <a:pt x="27" y="63"/>
                    <a:pt x="30" y="63"/>
                    <a:pt x="32" y="64"/>
                  </a:cubicBezTo>
                  <a:cubicBezTo>
                    <a:pt x="33" y="64"/>
                    <a:pt x="36" y="65"/>
                    <a:pt x="37" y="65"/>
                  </a:cubicBezTo>
                  <a:cubicBezTo>
                    <a:pt x="37" y="65"/>
                    <a:pt x="38" y="65"/>
                    <a:pt x="38" y="65"/>
                  </a:cubicBezTo>
                  <a:cubicBezTo>
                    <a:pt x="40" y="65"/>
                    <a:pt x="42" y="64"/>
                    <a:pt x="44" y="62"/>
                  </a:cubicBezTo>
                  <a:cubicBezTo>
                    <a:pt x="44" y="62"/>
                    <a:pt x="46" y="59"/>
                    <a:pt x="48" y="58"/>
                  </a:cubicBezTo>
                  <a:cubicBezTo>
                    <a:pt x="49" y="57"/>
                    <a:pt x="52" y="53"/>
                    <a:pt x="53" y="53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2" y="52"/>
                    <a:pt x="52" y="51"/>
                    <a:pt x="52" y="51"/>
                  </a:cubicBezTo>
                  <a:cubicBezTo>
                    <a:pt x="52" y="51"/>
                    <a:pt x="53" y="51"/>
                    <a:pt x="54" y="51"/>
                  </a:cubicBezTo>
                  <a:cubicBezTo>
                    <a:pt x="56" y="50"/>
                    <a:pt x="61" y="49"/>
                    <a:pt x="62" y="49"/>
                  </a:cubicBezTo>
                  <a:cubicBezTo>
                    <a:pt x="65" y="49"/>
                    <a:pt x="66" y="44"/>
                    <a:pt x="66" y="44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44"/>
                    <a:pt x="67" y="44"/>
                    <a:pt x="67" y="44"/>
                  </a:cubicBezTo>
                  <a:cubicBezTo>
                    <a:pt x="67" y="44"/>
                    <a:pt x="67" y="44"/>
                    <a:pt x="67" y="45"/>
                  </a:cubicBezTo>
                  <a:cubicBezTo>
                    <a:pt x="67" y="46"/>
                    <a:pt x="68" y="47"/>
                    <a:pt x="70" y="47"/>
                  </a:cubicBezTo>
                  <a:cubicBezTo>
                    <a:pt x="71" y="47"/>
                    <a:pt x="72" y="47"/>
                    <a:pt x="73" y="46"/>
                  </a:cubicBezTo>
                  <a:cubicBezTo>
                    <a:pt x="73" y="46"/>
                    <a:pt x="75" y="46"/>
                    <a:pt x="77" y="46"/>
                  </a:cubicBezTo>
                  <a:cubicBezTo>
                    <a:pt x="81" y="46"/>
                    <a:pt x="87" y="46"/>
                    <a:pt x="92" y="50"/>
                  </a:cubicBezTo>
                  <a:cubicBezTo>
                    <a:pt x="93" y="51"/>
                    <a:pt x="95" y="53"/>
                    <a:pt x="96" y="54"/>
                  </a:cubicBezTo>
                  <a:cubicBezTo>
                    <a:pt x="97" y="54"/>
                    <a:pt x="95" y="55"/>
                    <a:pt x="96" y="57"/>
                  </a:cubicBezTo>
                  <a:cubicBezTo>
                    <a:pt x="96" y="57"/>
                    <a:pt x="96" y="57"/>
                    <a:pt x="96" y="58"/>
                  </a:cubicBezTo>
                  <a:cubicBezTo>
                    <a:pt x="96" y="58"/>
                    <a:pt x="96" y="59"/>
                    <a:pt x="96" y="59"/>
                  </a:cubicBezTo>
                  <a:cubicBezTo>
                    <a:pt x="96" y="60"/>
                    <a:pt x="96" y="61"/>
                    <a:pt x="96" y="62"/>
                  </a:cubicBezTo>
                  <a:cubicBezTo>
                    <a:pt x="96" y="63"/>
                    <a:pt x="98" y="65"/>
                    <a:pt x="99" y="65"/>
                  </a:cubicBezTo>
                  <a:cubicBezTo>
                    <a:pt x="99" y="65"/>
                    <a:pt x="100" y="65"/>
                    <a:pt x="100" y="65"/>
                  </a:cubicBezTo>
                  <a:cubicBezTo>
                    <a:pt x="100" y="65"/>
                    <a:pt x="101" y="65"/>
                    <a:pt x="101" y="65"/>
                  </a:cubicBezTo>
                  <a:cubicBezTo>
                    <a:pt x="101" y="65"/>
                    <a:pt x="101" y="65"/>
                    <a:pt x="101" y="65"/>
                  </a:cubicBezTo>
                  <a:cubicBezTo>
                    <a:pt x="101" y="65"/>
                    <a:pt x="102" y="65"/>
                    <a:pt x="102" y="64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9" y="56"/>
                    <a:pt x="110" y="52"/>
                    <a:pt x="109" y="51"/>
                  </a:cubicBezTo>
                  <a:close/>
                </a:path>
              </a:pathLst>
            </a:custGeom>
            <a:solidFill>
              <a:srgbClr val="3354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59" name="Freeform 237"/>
            <p:cNvSpPr>
              <a:spLocks noChangeArrowheads="1"/>
            </p:cNvSpPr>
            <p:nvPr/>
          </p:nvSpPr>
          <p:spPr bwMode="auto">
            <a:xfrm>
              <a:off x="9577388" y="5187950"/>
              <a:ext cx="149225" cy="476250"/>
            </a:xfrm>
            <a:custGeom>
              <a:avLst/>
              <a:gdLst>
                <a:gd name="T0" fmla="*/ 144836 w 34"/>
                <a:gd name="T1" fmla="*/ 52917 h 108"/>
                <a:gd name="T2" fmla="*/ 92168 w 34"/>
                <a:gd name="T3" fmla="*/ 0 h 108"/>
                <a:gd name="T4" fmla="*/ 0 w 34"/>
                <a:gd name="T5" fmla="*/ 238125 h 108"/>
                <a:gd name="T6" fmla="*/ 96557 w 34"/>
                <a:gd name="T7" fmla="*/ 476250 h 108"/>
                <a:gd name="T8" fmla="*/ 149225 w 34"/>
                <a:gd name="T9" fmla="*/ 423333 h 108"/>
                <a:gd name="T10" fmla="*/ 74613 w 34"/>
                <a:gd name="T11" fmla="*/ 238125 h 108"/>
                <a:gd name="T12" fmla="*/ 144836 w 34"/>
                <a:gd name="T13" fmla="*/ 52917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108">
                  <a:moveTo>
                    <a:pt x="33" y="12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8" y="14"/>
                    <a:pt x="0" y="33"/>
                    <a:pt x="0" y="54"/>
                  </a:cubicBezTo>
                  <a:cubicBezTo>
                    <a:pt x="0" y="75"/>
                    <a:pt x="8" y="94"/>
                    <a:pt x="22" y="108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23" y="85"/>
                    <a:pt x="17" y="70"/>
                    <a:pt x="17" y="54"/>
                  </a:cubicBezTo>
                  <a:cubicBezTo>
                    <a:pt x="17" y="38"/>
                    <a:pt x="23" y="23"/>
                    <a:pt x="33" y="12"/>
                  </a:cubicBezTo>
                  <a:close/>
                </a:path>
              </a:pathLst>
            </a:custGeom>
            <a:solidFill>
              <a:srgbClr val="50B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0" name="Freeform 238"/>
            <p:cNvSpPr>
              <a:spLocks noChangeArrowheads="1"/>
            </p:cNvSpPr>
            <p:nvPr/>
          </p:nvSpPr>
          <p:spPr bwMode="auto">
            <a:xfrm>
              <a:off x="10128250" y="5183188"/>
              <a:ext cx="149225" cy="476250"/>
            </a:xfrm>
            <a:custGeom>
              <a:avLst/>
              <a:gdLst>
                <a:gd name="T0" fmla="*/ 0 w 34"/>
                <a:gd name="T1" fmla="*/ 423333 h 108"/>
                <a:gd name="T2" fmla="*/ 57057 w 34"/>
                <a:gd name="T3" fmla="*/ 476250 h 108"/>
                <a:gd name="T4" fmla="*/ 149225 w 34"/>
                <a:gd name="T5" fmla="*/ 242535 h 108"/>
                <a:gd name="T6" fmla="*/ 52668 w 34"/>
                <a:gd name="T7" fmla="*/ 0 h 108"/>
                <a:gd name="T8" fmla="*/ 0 w 34"/>
                <a:gd name="T9" fmla="*/ 57326 h 108"/>
                <a:gd name="T10" fmla="*/ 70224 w 34"/>
                <a:gd name="T11" fmla="*/ 242535 h 108"/>
                <a:gd name="T12" fmla="*/ 0 w 34"/>
                <a:gd name="T13" fmla="*/ 423333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108">
                  <a:moveTo>
                    <a:pt x="0" y="96"/>
                  </a:moveTo>
                  <a:cubicBezTo>
                    <a:pt x="13" y="108"/>
                    <a:pt x="13" y="108"/>
                    <a:pt x="13" y="108"/>
                  </a:cubicBezTo>
                  <a:cubicBezTo>
                    <a:pt x="26" y="94"/>
                    <a:pt x="34" y="76"/>
                    <a:pt x="34" y="55"/>
                  </a:cubicBezTo>
                  <a:cubicBezTo>
                    <a:pt x="34" y="34"/>
                    <a:pt x="25" y="15"/>
                    <a:pt x="1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0" y="24"/>
                    <a:pt x="16" y="39"/>
                    <a:pt x="16" y="55"/>
                  </a:cubicBezTo>
                  <a:cubicBezTo>
                    <a:pt x="16" y="71"/>
                    <a:pt x="10" y="85"/>
                    <a:pt x="0" y="96"/>
                  </a:cubicBezTo>
                  <a:close/>
                </a:path>
              </a:pathLst>
            </a:custGeom>
            <a:solidFill>
              <a:srgbClr val="50B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1" name="Freeform 239"/>
            <p:cNvSpPr>
              <a:spLocks noChangeArrowheads="1"/>
            </p:cNvSpPr>
            <p:nvPr/>
          </p:nvSpPr>
          <p:spPr bwMode="auto">
            <a:xfrm>
              <a:off x="9691688" y="5627688"/>
              <a:ext cx="476250" cy="146050"/>
            </a:xfrm>
            <a:custGeom>
              <a:avLst/>
              <a:gdLst>
                <a:gd name="T0" fmla="*/ 52917 w 108"/>
                <a:gd name="T1" fmla="*/ 0 h 33"/>
                <a:gd name="T2" fmla="*/ 0 w 108"/>
                <a:gd name="T3" fmla="*/ 53109 h 33"/>
                <a:gd name="T4" fmla="*/ 233715 w 108"/>
                <a:gd name="T5" fmla="*/ 146050 h 33"/>
                <a:gd name="T6" fmla="*/ 476250 w 108"/>
                <a:gd name="T7" fmla="*/ 53109 h 33"/>
                <a:gd name="T8" fmla="*/ 418924 w 108"/>
                <a:gd name="T9" fmla="*/ 0 h 33"/>
                <a:gd name="T10" fmla="*/ 233715 w 108"/>
                <a:gd name="T11" fmla="*/ 70812 h 33"/>
                <a:gd name="T12" fmla="*/ 52917 w 108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8" h="33">
                  <a:moveTo>
                    <a:pt x="12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14" y="25"/>
                    <a:pt x="33" y="33"/>
                    <a:pt x="53" y="33"/>
                  </a:cubicBezTo>
                  <a:cubicBezTo>
                    <a:pt x="74" y="33"/>
                    <a:pt x="93" y="25"/>
                    <a:pt x="108" y="12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84" y="10"/>
                    <a:pt x="70" y="16"/>
                    <a:pt x="53" y="16"/>
                  </a:cubicBezTo>
                  <a:cubicBezTo>
                    <a:pt x="37" y="16"/>
                    <a:pt x="23" y="10"/>
                    <a:pt x="12" y="0"/>
                  </a:cubicBezTo>
                  <a:close/>
                </a:path>
              </a:pathLst>
            </a:custGeom>
            <a:solidFill>
              <a:srgbClr val="EE7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2" name="Freeform 240"/>
            <p:cNvSpPr>
              <a:spLocks noChangeArrowheads="1"/>
            </p:cNvSpPr>
            <p:nvPr/>
          </p:nvSpPr>
          <p:spPr bwMode="auto">
            <a:xfrm>
              <a:off x="9686925" y="5076825"/>
              <a:ext cx="476250" cy="146050"/>
            </a:xfrm>
            <a:custGeom>
              <a:avLst/>
              <a:gdLst>
                <a:gd name="T0" fmla="*/ 423333 w 108"/>
                <a:gd name="T1" fmla="*/ 146050 h 33"/>
                <a:gd name="T2" fmla="*/ 476250 w 108"/>
                <a:gd name="T3" fmla="*/ 88515 h 33"/>
                <a:gd name="T4" fmla="*/ 238125 w 108"/>
                <a:gd name="T5" fmla="*/ 0 h 33"/>
                <a:gd name="T6" fmla="*/ 0 w 108"/>
                <a:gd name="T7" fmla="*/ 92941 h 33"/>
                <a:gd name="T8" fmla="*/ 52917 w 108"/>
                <a:gd name="T9" fmla="*/ 146050 h 33"/>
                <a:gd name="T10" fmla="*/ 238125 w 108"/>
                <a:gd name="T11" fmla="*/ 75238 h 33"/>
                <a:gd name="T12" fmla="*/ 423333 w 108"/>
                <a:gd name="T13" fmla="*/ 14605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8" h="33">
                  <a:moveTo>
                    <a:pt x="96" y="33"/>
                  </a:moveTo>
                  <a:cubicBezTo>
                    <a:pt x="108" y="20"/>
                    <a:pt x="108" y="20"/>
                    <a:pt x="108" y="20"/>
                  </a:cubicBezTo>
                  <a:cubicBezTo>
                    <a:pt x="94" y="7"/>
                    <a:pt x="75" y="0"/>
                    <a:pt x="54" y="0"/>
                  </a:cubicBezTo>
                  <a:cubicBezTo>
                    <a:pt x="33" y="0"/>
                    <a:pt x="14" y="8"/>
                    <a:pt x="0" y="21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23" y="23"/>
                    <a:pt x="38" y="17"/>
                    <a:pt x="54" y="17"/>
                  </a:cubicBezTo>
                  <a:cubicBezTo>
                    <a:pt x="70" y="17"/>
                    <a:pt x="85" y="23"/>
                    <a:pt x="96" y="33"/>
                  </a:cubicBezTo>
                  <a:close/>
                </a:path>
              </a:pathLst>
            </a:custGeom>
            <a:solidFill>
              <a:srgbClr val="EE7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43" name="组合 2254"/>
          <p:cNvGrpSpPr/>
          <p:nvPr/>
        </p:nvGrpSpPr>
        <p:grpSpPr bwMode="auto">
          <a:xfrm>
            <a:off x="2697163" y="5954713"/>
            <a:ext cx="682625" cy="684212"/>
            <a:chOff x="2697163" y="5954713"/>
            <a:chExt cx="682625" cy="684212"/>
          </a:xfrm>
        </p:grpSpPr>
        <p:sp>
          <p:nvSpPr>
            <p:cNvPr id="8251" name="Oval 241"/>
            <p:cNvSpPr>
              <a:spLocks noChangeArrowheads="1"/>
            </p:cNvSpPr>
            <p:nvPr/>
          </p:nvSpPr>
          <p:spPr bwMode="auto">
            <a:xfrm>
              <a:off x="2781300" y="6026150"/>
              <a:ext cx="531812" cy="533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52" name="Freeform 242"/>
            <p:cNvSpPr>
              <a:spLocks noEditPoints="1" noChangeArrowheads="1"/>
            </p:cNvSpPr>
            <p:nvPr/>
          </p:nvSpPr>
          <p:spPr bwMode="auto">
            <a:xfrm>
              <a:off x="2714625" y="5972175"/>
              <a:ext cx="652462" cy="649287"/>
            </a:xfrm>
            <a:custGeom>
              <a:avLst/>
              <a:gdLst>
                <a:gd name="T0" fmla="*/ 612785 w 148"/>
                <a:gd name="T1" fmla="*/ 534447 h 147"/>
                <a:gd name="T2" fmla="*/ 577517 w 148"/>
                <a:gd name="T3" fmla="*/ 499112 h 147"/>
                <a:gd name="T4" fmla="*/ 577517 w 148"/>
                <a:gd name="T5" fmla="*/ 150175 h 147"/>
                <a:gd name="T6" fmla="*/ 612785 w 148"/>
                <a:gd name="T7" fmla="*/ 114840 h 147"/>
                <a:gd name="T8" fmla="*/ 533432 w 148"/>
                <a:gd name="T9" fmla="*/ 35335 h 147"/>
                <a:gd name="T10" fmla="*/ 498164 w 148"/>
                <a:gd name="T11" fmla="*/ 70671 h 147"/>
                <a:gd name="T12" fmla="*/ 154298 w 148"/>
                <a:gd name="T13" fmla="*/ 70671 h 147"/>
                <a:gd name="T14" fmla="*/ 119030 w 148"/>
                <a:gd name="T15" fmla="*/ 39752 h 147"/>
                <a:gd name="T16" fmla="*/ 39677 w 148"/>
                <a:gd name="T17" fmla="*/ 119257 h 147"/>
                <a:gd name="T18" fmla="*/ 74945 w 148"/>
                <a:gd name="T19" fmla="*/ 154592 h 147"/>
                <a:gd name="T20" fmla="*/ 74945 w 148"/>
                <a:gd name="T21" fmla="*/ 499112 h 147"/>
                <a:gd name="T22" fmla="*/ 44085 w 148"/>
                <a:gd name="T23" fmla="*/ 530030 h 147"/>
                <a:gd name="T24" fmla="*/ 123439 w 148"/>
                <a:gd name="T25" fmla="*/ 613952 h 147"/>
                <a:gd name="T26" fmla="*/ 154298 w 148"/>
                <a:gd name="T27" fmla="*/ 578616 h 147"/>
                <a:gd name="T28" fmla="*/ 498164 w 148"/>
                <a:gd name="T29" fmla="*/ 578616 h 147"/>
                <a:gd name="T30" fmla="*/ 533432 w 148"/>
                <a:gd name="T31" fmla="*/ 613952 h 147"/>
                <a:gd name="T32" fmla="*/ 612785 w 148"/>
                <a:gd name="T33" fmla="*/ 534447 h 147"/>
                <a:gd name="T34" fmla="*/ 326231 w 148"/>
                <a:gd name="T35" fmla="*/ 543281 h 147"/>
                <a:gd name="T36" fmla="*/ 110213 w 148"/>
                <a:gd name="T37" fmla="*/ 326852 h 147"/>
                <a:gd name="T38" fmla="*/ 326231 w 148"/>
                <a:gd name="T39" fmla="*/ 106006 h 147"/>
                <a:gd name="T40" fmla="*/ 542249 w 148"/>
                <a:gd name="T41" fmla="*/ 326852 h 147"/>
                <a:gd name="T42" fmla="*/ 326231 w 148"/>
                <a:gd name="T43" fmla="*/ 543281 h 1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48" h="147">
                  <a:moveTo>
                    <a:pt x="139" y="121"/>
                  </a:moveTo>
                  <a:cubicBezTo>
                    <a:pt x="137" y="118"/>
                    <a:pt x="134" y="116"/>
                    <a:pt x="131" y="113"/>
                  </a:cubicBezTo>
                  <a:cubicBezTo>
                    <a:pt x="148" y="89"/>
                    <a:pt x="147" y="58"/>
                    <a:pt x="131" y="34"/>
                  </a:cubicBezTo>
                  <a:cubicBezTo>
                    <a:pt x="134" y="31"/>
                    <a:pt x="137" y="29"/>
                    <a:pt x="139" y="26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19" y="10"/>
                    <a:pt x="116" y="13"/>
                    <a:pt x="113" y="16"/>
                  </a:cubicBezTo>
                  <a:cubicBezTo>
                    <a:pt x="89" y="0"/>
                    <a:pt x="58" y="0"/>
                    <a:pt x="35" y="16"/>
                  </a:cubicBezTo>
                  <a:cubicBezTo>
                    <a:pt x="32" y="13"/>
                    <a:pt x="29" y="11"/>
                    <a:pt x="27" y="9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1" y="29"/>
                    <a:pt x="14" y="32"/>
                    <a:pt x="17" y="35"/>
                  </a:cubicBezTo>
                  <a:cubicBezTo>
                    <a:pt x="0" y="58"/>
                    <a:pt x="0" y="90"/>
                    <a:pt x="17" y="113"/>
                  </a:cubicBezTo>
                  <a:cubicBezTo>
                    <a:pt x="14" y="116"/>
                    <a:pt x="12" y="118"/>
                    <a:pt x="10" y="120"/>
                  </a:cubicBezTo>
                  <a:cubicBezTo>
                    <a:pt x="28" y="139"/>
                    <a:pt x="28" y="139"/>
                    <a:pt x="28" y="139"/>
                  </a:cubicBezTo>
                  <a:cubicBezTo>
                    <a:pt x="30" y="137"/>
                    <a:pt x="32" y="134"/>
                    <a:pt x="35" y="131"/>
                  </a:cubicBezTo>
                  <a:cubicBezTo>
                    <a:pt x="59" y="147"/>
                    <a:pt x="90" y="147"/>
                    <a:pt x="113" y="131"/>
                  </a:cubicBezTo>
                  <a:cubicBezTo>
                    <a:pt x="116" y="134"/>
                    <a:pt x="119" y="137"/>
                    <a:pt x="121" y="139"/>
                  </a:cubicBezTo>
                  <a:lnTo>
                    <a:pt x="139" y="121"/>
                  </a:lnTo>
                  <a:close/>
                  <a:moveTo>
                    <a:pt x="74" y="123"/>
                  </a:moveTo>
                  <a:cubicBezTo>
                    <a:pt x="47" y="123"/>
                    <a:pt x="25" y="101"/>
                    <a:pt x="25" y="74"/>
                  </a:cubicBezTo>
                  <a:cubicBezTo>
                    <a:pt x="25" y="46"/>
                    <a:pt x="47" y="24"/>
                    <a:pt x="74" y="24"/>
                  </a:cubicBezTo>
                  <a:cubicBezTo>
                    <a:pt x="101" y="24"/>
                    <a:pt x="123" y="46"/>
                    <a:pt x="123" y="74"/>
                  </a:cubicBezTo>
                  <a:cubicBezTo>
                    <a:pt x="123" y="101"/>
                    <a:pt x="101" y="123"/>
                    <a:pt x="74" y="123"/>
                  </a:cubicBezTo>
                  <a:close/>
                </a:path>
              </a:pathLst>
            </a:custGeom>
            <a:solidFill>
              <a:srgbClr val="EE7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53" name="Freeform 243"/>
            <p:cNvSpPr>
              <a:spLocks noChangeArrowheads="1"/>
            </p:cNvSpPr>
            <p:nvPr/>
          </p:nvSpPr>
          <p:spPr bwMode="auto">
            <a:xfrm>
              <a:off x="2697163" y="5959475"/>
              <a:ext cx="176212" cy="171450"/>
            </a:xfrm>
            <a:custGeom>
              <a:avLst/>
              <a:gdLst>
                <a:gd name="T0" fmla="*/ 26432 w 40"/>
                <a:gd name="T1" fmla="*/ 0 h 39"/>
                <a:gd name="T2" fmla="*/ 8811 w 40"/>
                <a:gd name="T3" fmla="*/ 4396 h 39"/>
                <a:gd name="T4" fmla="*/ 8811 w 40"/>
                <a:gd name="T5" fmla="*/ 4396 h 39"/>
                <a:gd name="T6" fmla="*/ 8811 w 40"/>
                <a:gd name="T7" fmla="*/ 8792 h 39"/>
                <a:gd name="T8" fmla="*/ 8811 w 40"/>
                <a:gd name="T9" fmla="*/ 8792 h 39"/>
                <a:gd name="T10" fmla="*/ 8811 w 40"/>
                <a:gd name="T11" fmla="*/ 8792 h 39"/>
                <a:gd name="T12" fmla="*/ 0 w 40"/>
                <a:gd name="T13" fmla="*/ 26377 h 39"/>
                <a:gd name="T14" fmla="*/ 17621 w 40"/>
                <a:gd name="T15" fmla="*/ 167054 h 39"/>
                <a:gd name="T16" fmla="*/ 35242 w 40"/>
                <a:gd name="T17" fmla="*/ 167054 h 39"/>
                <a:gd name="T18" fmla="*/ 101322 w 40"/>
                <a:gd name="T19" fmla="*/ 101112 h 39"/>
                <a:gd name="T20" fmla="*/ 101322 w 40"/>
                <a:gd name="T21" fmla="*/ 101112 h 39"/>
                <a:gd name="T22" fmla="*/ 167401 w 40"/>
                <a:gd name="T23" fmla="*/ 30773 h 39"/>
                <a:gd name="T24" fmla="*/ 167401 w 40"/>
                <a:gd name="T25" fmla="*/ 13188 h 39"/>
                <a:gd name="T26" fmla="*/ 26432 w 40"/>
                <a:gd name="T27" fmla="*/ 0 h 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0" h="39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1" y="16"/>
                    <a:pt x="2" y="35"/>
                    <a:pt x="4" y="38"/>
                  </a:cubicBezTo>
                  <a:cubicBezTo>
                    <a:pt x="6" y="39"/>
                    <a:pt x="7" y="39"/>
                    <a:pt x="8" y="38"/>
                  </a:cubicBezTo>
                  <a:cubicBezTo>
                    <a:pt x="11" y="35"/>
                    <a:pt x="16" y="30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30" y="16"/>
                    <a:pt x="36" y="10"/>
                    <a:pt x="38" y="7"/>
                  </a:cubicBezTo>
                  <a:cubicBezTo>
                    <a:pt x="40" y="6"/>
                    <a:pt x="40" y="5"/>
                    <a:pt x="38" y="3"/>
                  </a:cubicBezTo>
                  <a:cubicBezTo>
                    <a:pt x="36" y="1"/>
                    <a:pt x="16" y="0"/>
                    <a:pt x="6" y="0"/>
                  </a:cubicBezTo>
                  <a:close/>
                </a:path>
              </a:pathLst>
            </a:custGeom>
            <a:solidFill>
              <a:srgbClr val="F0C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54" name="Freeform 244"/>
            <p:cNvSpPr>
              <a:spLocks noChangeArrowheads="1"/>
            </p:cNvSpPr>
            <p:nvPr/>
          </p:nvSpPr>
          <p:spPr bwMode="auto">
            <a:xfrm>
              <a:off x="2701925" y="6467475"/>
              <a:ext cx="176212" cy="171450"/>
            </a:xfrm>
            <a:custGeom>
              <a:avLst/>
              <a:gdLst>
                <a:gd name="T0" fmla="*/ 30837 w 40"/>
                <a:gd name="T1" fmla="*/ 171450 h 39"/>
                <a:gd name="T2" fmla="*/ 8811 w 40"/>
                <a:gd name="T3" fmla="*/ 162658 h 39"/>
                <a:gd name="T4" fmla="*/ 8811 w 40"/>
                <a:gd name="T5" fmla="*/ 162658 h 39"/>
                <a:gd name="T6" fmla="*/ 8811 w 40"/>
                <a:gd name="T7" fmla="*/ 162658 h 39"/>
                <a:gd name="T8" fmla="*/ 8811 w 40"/>
                <a:gd name="T9" fmla="*/ 162658 h 39"/>
                <a:gd name="T10" fmla="*/ 8811 w 40"/>
                <a:gd name="T11" fmla="*/ 162658 h 39"/>
                <a:gd name="T12" fmla="*/ 0 w 40"/>
                <a:gd name="T13" fmla="*/ 145073 h 39"/>
                <a:gd name="T14" fmla="*/ 17621 w 40"/>
                <a:gd name="T15" fmla="*/ 4396 h 39"/>
                <a:gd name="T16" fmla="*/ 35242 w 40"/>
                <a:gd name="T17" fmla="*/ 4396 h 39"/>
                <a:gd name="T18" fmla="*/ 101322 w 40"/>
                <a:gd name="T19" fmla="*/ 70338 h 39"/>
                <a:gd name="T20" fmla="*/ 101322 w 40"/>
                <a:gd name="T21" fmla="*/ 70338 h 39"/>
                <a:gd name="T22" fmla="*/ 171807 w 40"/>
                <a:gd name="T23" fmla="*/ 136281 h 39"/>
                <a:gd name="T24" fmla="*/ 167401 w 40"/>
                <a:gd name="T25" fmla="*/ 153865 h 39"/>
                <a:gd name="T26" fmla="*/ 30837 w 40"/>
                <a:gd name="T27" fmla="*/ 171450 h 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0" h="39">
                  <a:moveTo>
                    <a:pt x="7" y="39"/>
                  </a:moveTo>
                  <a:cubicBezTo>
                    <a:pt x="5" y="39"/>
                    <a:pt x="3" y="38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6"/>
                    <a:pt x="0" y="35"/>
                    <a:pt x="0" y="33"/>
                  </a:cubicBezTo>
                  <a:cubicBezTo>
                    <a:pt x="1" y="23"/>
                    <a:pt x="2" y="3"/>
                    <a:pt x="4" y="1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11" y="3"/>
                    <a:pt x="16" y="9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30" y="23"/>
                    <a:pt x="36" y="28"/>
                    <a:pt x="39" y="31"/>
                  </a:cubicBezTo>
                  <a:cubicBezTo>
                    <a:pt x="40" y="32"/>
                    <a:pt x="40" y="34"/>
                    <a:pt x="38" y="35"/>
                  </a:cubicBezTo>
                  <a:cubicBezTo>
                    <a:pt x="36" y="37"/>
                    <a:pt x="16" y="38"/>
                    <a:pt x="7" y="39"/>
                  </a:cubicBezTo>
                  <a:close/>
                </a:path>
              </a:pathLst>
            </a:custGeom>
            <a:solidFill>
              <a:srgbClr val="F0C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55" name="Freeform 245"/>
            <p:cNvSpPr>
              <a:spLocks noChangeArrowheads="1"/>
            </p:cNvSpPr>
            <p:nvPr/>
          </p:nvSpPr>
          <p:spPr bwMode="auto">
            <a:xfrm>
              <a:off x="3208338" y="5954713"/>
              <a:ext cx="171450" cy="173037"/>
            </a:xfrm>
            <a:custGeom>
              <a:avLst/>
              <a:gdLst>
                <a:gd name="T0" fmla="*/ 145073 w 39"/>
                <a:gd name="T1" fmla="*/ 0 h 39"/>
                <a:gd name="T2" fmla="*/ 162658 w 39"/>
                <a:gd name="T3" fmla="*/ 8874 h 39"/>
                <a:gd name="T4" fmla="*/ 162658 w 39"/>
                <a:gd name="T5" fmla="*/ 8874 h 39"/>
                <a:gd name="T6" fmla="*/ 162658 w 39"/>
                <a:gd name="T7" fmla="*/ 8874 h 39"/>
                <a:gd name="T8" fmla="*/ 162658 w 39"/>
                <a:gd name="T9" fmla="*/ 8874 h 39"/>
                <a:gd name="T10" fmla="*/ 162658 w 39"/>
                <a:gd name="T11" fmla="*/ 8874 h 39"/>
                <a:gd name="T12" fmla="*/ 171450 w 39"/>
                <a:gd name="T13" fmla="*/ 26621 h 39"/>
                <a:gd name="T14" fmla="*/ 153865 w 39"/>
                <a:gd name="T15" fmla="*/ 168600 h 39"/>
                <a:gd name="T16" fmla="*/ 136281 w 39"/>
                <a:gd name="T17" fmla="*/ 168600 h 39"/>
                <a:gd name="T18" fmla="*/ 70338 w 39"/>
                <a:gd name="T19" fmla="*/ 102047 h 39"/>
                <a:gd name="T20" fmla="*/ 70338 w 39"/>
                <a:gd name="T21" fmla="*/ 102047 h 39"/>
                <a:gd name="T22" fmla="*/ 4396 w 39"/>
                <a:gd name="T23" fmla="*/ 35495 h 39"/>
                <a:gd name="T24" fmla="*/ 4396 w 39"/>
                <a:gd name="T25" fmla="*/ 17747 h 39"/>
                <a:gd name="T26" fmla="*/ 145073 w 39"/>
                <a:gd name="T27" fmla="*/ 0 h 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" h="39">
                  <a:moveTo>
                    <a:pt x="33" y="0"/>
                  </a:moveTo>
                  <a:cubicBezTo>
                    <a:pt x="35" y="0"/>
                    <a:pt x="36" y="0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8" y="3"/>
                    <a:pt x="39" y="4"/>
                    <a:pt x="39" y="6"/>
                  </a:cubicBezTo>
                  <a:cubicBezTo>
                    <a:pt x="39" y="16"/>
                    <a:pt x="38" y="35"/>
                    <a:pt x="35" y="38"/>
                  </a:cubicBezTo>
                  <a:cubicBezTo>
                    <a:pt x="34" y="39"/>
                    <a:pt x="32" y="39"/>
                    <a:pt x="31" y="38"/>
                  </a:cubicBezTo>
                  <a:cubicBezTo>
                    <a:pt x="29" y="35"/>
                    <a:pt x="23" y="30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9" y="16"/>
                    <a:pt x="4" y="10"/>
                    <a:pt x="1" y="8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4" y="1"/>
                    <a:pt x="23" y="0"/>
                    <a:pt x="33" y="0"/>
                  </a:cubicBezTo>
                  <a:close/>
                </a:path>
              </a:pathLst>
            </a:custGeom>
            <a:solidFill>
              <a:srgbClr val="F0C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56" name="Freeform 246"/>
            <p:cNvSpPr>
              <a:spLocks noChangeArrowheads="1"/>
            </p:cNvSpPr>
            <p:nvPr/>
          </p:nvSpPr>
          <p:spPr bwMode="auto">
            <a:xfrm>
              <a:off x="3208338" y="6467475"/>
              <a:ext cx="171450" cy="171450"/>
            </a:xfrm>
            <a:custGeom>
              <a:avLst/>
              <a:gdLst>
                <a:gd name="T0" fmla="*/ 145073 w 39"/>
                <a:gd name="T1" fmla="*/ 171450 h 39"/>
                <a:gd name="T2" fmla="*/ 162658 w 39"/>
                <a:gd name="T3" fmla="*/ 162658 h 39"/>
                <a:gd name="T4" fmla="*/ 162658 w 39"/>
                <a:gd name="T5" fmla="*/ 162658 h 39"/>
                <a:gd name="T6" fmla="*/ 162658 w 39"/>
                <a:gd name="T7" fmla="*/ 162658 h 39"/>
                <a:gd name="T8" fmla="*/ 162658 w 39"/>
                <a:gd name="T9" fmla="*/ 162658 h 39"/>
                <a:gd name="T10" fmla="*/ 162658 w 39"/>
                <a:gd name="T11" fmla="*/ 162658 h 39"/>
                <a:gd name="T12" fmla="*/ 171450 w 39"/>
                <a:gd name="T13" fmla="*/ 145073 h 39"/>
                <a:gd name="T14" fmla="*/ 153865 w 39"/>
                <a:gd name="T15" fmla="*/ 4396 h 39"/>
                <a:gd name="T16" fmla="*/ 136281 w 39"/>
                <a:gd name="T17" fmla="*/ 4396 h 39"/>
                <a:gd name="T18" fmla="*/ 70338 w 39"/>
                <a:gd name="T19" fmla="*/ 70338 h 39"/>
                <a:gd name="T20" fmla="*/ 70338 w 39"/>
                <a:gd name="T21" fmla="*/ 70338 h 39"/>
                <a:gd name="T22" fmla="*/ 4396 w 39"/>
                <a:gd name="T23" fmla="*/ 136281 h 39"/>
                <a:gd name="T24" fmla="*/ 4396 w 39"/>
                <a:gd name="T25" fmla="*/ 153865 h 39"/>
                <a:gd name="T26" fmla="*/ 145073 w 39"/>
                <a:gd name="T27" fmla="*/ 171450 h 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" h="39">
                  <a:moveTo>
                    <a:pt x="33" y="39"/>
                  </a:moveTo>
                  <a:cubicBezTo>
                    <a:pt x="35" y="39"/>
                    <a:pt x="36" y="38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8" y="36"/>
                    <a:pt x="39" y="35"/>
                    <a:pt x="39" y="33"/>
                  </a:cubicBezTo>
                  <a:cubicBezTo>
                    <a:pt x="39" y="23"/>
                    <a:pt x="38" y="4"/>
                    <a:pt x="35" y="1"/>
                  </a:cubicBezTo>
                  <a:cubicBezTo>
                    <a:pt x="34" y="0"/>
                    <a:pt x="32" y="0"/>
                    <a:pt x="31" y="1"/>
                  </a:cubicBezTo>
                  <a:cubicBezTo>
                    <a:pt x="29" y="4"/>
                    <a:pt x="23" y="9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9" y="23"/>
                    <a:pt x="4" y="29"/>
                    <a:pt x="1" y="31"/>
                  </a:cubicBezTo>
                  <a:cubicBezTo>
                    <a:pt x="0" y="33"/>
                    <a:pt x="0" y="34"/>
                    <a:pt x="1" y="35"/>
                  </a:cubicBezTo>
                  <a:cubicBezTo>
                    <a:pt x="4" y="38"/>
                    <a:pt x="23" y="39"/>
                    <a:pt x="33" y="39"/>
                  </a:cubicBezTo>
                  <a:close/>
                </a:path>
              </a:pathLst>
            </a:custGeom>
            <a:solidFill>
              <a:srgbClr val="F0C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44" name="组合 2261"/>
          <p:cNvGrpSpPr/>
          <p:nvPr/>
        </p:nvGrpSpPr>
        <p:grpSpPr bwMode="auto">
          <a:xfrm>
            <a:off x="9594850" y="6043613"/>
            <a:ext cx="673100" cy="506412"/>
            <a:chOff x="9594850" y="6043613"/>
            <a:chExt cx="673100" cy="506412"/>
          </a:xfrm>
        </p:grpSpPr>
        <p:sp>
          <p:nvSpPr>
            <p:cNvPr id="8245" name="Freeform 247"/>
            <p:cNvSpPr>
              <a:spLocks noChangeArrowheads="1"/>
            </p:cNvSpPr>
            <p:nvPr/>
          </p:nvSpPr>
          <p:spPr bwMode="auto">
            <a:xfrm>
              <a:off x="9863138" y="6175375"/>
              <a:ext cx="163512" cy="292100"/>
            </a:xfrm>
            <a:custGeom>
              <a:avLst/>
              <a:gdLst>
                <a:gd name="T0" fmla="*/ 159093 w 37"/>
                <a:gd name="T1" fmla="*/ 292100 h 66"/>
                <a:gd name="T2" fmla="*/ 163512 w 37"/>
                <a:gd name="T3" fmla="*/ 269971 h 66"/>
                <a:gd name="T4" fmla="*/ 163512 w 37"/>
                <a:gd name="T5" fmla="*/ 8852 h 66"/>
                <a:gd name="T6" fmla="*/ 163512 w 37"/>
                <a:gd name="T7" fmla="*/ 0 h 66"/>
                <a:gd name="T8" fmla="*/ 0 w 37"/>
                <a:gd name="T9" fmla="*/ 106218 h 66"/>
                <a:gd name="T10" fmla="*/ 159093 w 37"/>
                <a:gd name="T11" fmla="*/ 292100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66">
                  <a:moveTo>
                    <a:pt x="36" y="66"/>
                  </a:moveTo>
                  <a:cubicBezTo>
                    <a:pt x="37" y="65"/>
                    <a:pt x="37" y="63"/>
                    <a:pt x="37" y="61"/>
                  </a:cubicBezTo>
                  <a:cubicBezTo>
                    <a:pt x="37" y="59"/>
                    <a:pt x="37" y="4"/>
                    <a:pt x="37" y="2"/>
                  </a:cubicBezTo>
                  <a:cubicBezTo>
                    <a:pt x="37" y="2"/>
                    <a:pt x="37" y="1"/>
                    <a:pt x="37" y="0"/>
                  </a:cubicBezTo>
                  <a:cubicBezTo>
                    <a:pt x="24" y="9"/>
                    <a:pt x="9" y="18"/>
                    <a:pt x="0" y="24"/>
                  </a:cubicBezTo>
                  <a:cubicBezTo>
                    <a:pt x="5" y="30"/>
                    <a:pt x="21" y="49"/>
                    <a:pt x="36" y="66"/>
                  </a:cubicBezTo>
                  <a:close/>
                </a:path>
              </a:pathLst>
            </a:custGeom>
            <a:solidFill>
              <a:srgbClr val="469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46" name="Freeform 248"/>
            <p:cNvSpPr>
              <a:spLocks noChangeArrowheads="1"/>
            </p:cNvSpPr>
            <p:nvPr/>
          </p:nvSpPr>
          <p:spPr bwMode="auto">
            <a:xfrm>
              <a:off x="9612313" y="6153150"/>
              <a:ext cx="401637" cy="133350"/>
            </a:xfrm>
            <a:custGeom>
              <a:avLst/>
              <a:gdLst>
                <a:gd name="T0" fmla="*/ 198612 w 91"/>
                <a:gd name="T1" fmla="*/ 133350 h 30"/>
                <a:gd name="T2" fmla="*/ 401637 w 91"/>
                <a:gd name="T3" fmla="*/ 4445 h 30"/>
                <a:gd name="T4" fmla="*/ 383983 w 91"/>
                <a:gd name="T5" fmla="*/ 0 h 30"/>
                <a:gd name="T6" fmla="*/ 13241 w 91"/>
                <a:gd name="T7" fmla="*/ 0 h 30"/>
                <a:gd name="T8" fmla="*/ 0 w 91"/>
                <a:gd name="T9" fmla="*/ 4445 h 30"/>
                <a:gd name="T10" fmla="*/ 198612 w 91"/>
                <a:gd name="T11" fmla="*/ 13335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1" h="30">
                  <a:moveTo>
                    <a:pt x="45" y="30"/>
                  </a:moveTo>
                  <a:cubicBezTo>
                    <a:pt x="52" y="26"/>
                    <a:pt x="72" y="13"/>
                    <a:pt x="91" y="1"/>
                  </a:cubicBezTo>
                  <a:cubicBezTo>
                    <a:pt x="90" y="0"/>
                    <a:pt x="88" y="0"/>
                    <a:pt x="87" y="0"/>
                  </a:cubicBezTo>
                  <a:cubicBezTo>
                    <a:pt x="84" y="0"/>
                    <a:pt x="6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19" y="13"/>
                    <a:pt x="39" y="26"/>
                    <a:pt x="45" y="30"/>
                  </a:cubicBezTo>
                  <a:close/>
                </a:path>
              </a:pathLst>
            </a:custGeom>
            <a:solidFill>
              <a:srgbClr val="469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47" name="Freeform 249"/>
            <p:cNvSpPr>
              <a:spLocks noChangeArrowheads="1"/>
            </p:cNvSpPr>
            <p:nvPr/>
          </p:nvSpPr>
          <p:spPr bwMode="auto">
            <a:xfrm>
              <a:off x="9612313" y="6286500"/>
              <a:ext cx="396875" cy="188912"/>
            </a:xfrm>
            <a:custGeom>
              <a:avLst/>
              <a:gdLst>
                <a:gd name="T0" fmla="*/ 238125 w 90"/>
                <a:gd name="T1" fmla="*/ 4393 h 43"/>
                <a:gd name="T2" fmla="*/ 202847 w 90"/>
                <a:gd name="T3" fmla="*/ 26360 h 43"/>
                <a:gd name="T4" fmla="*/ 194028 w 90"/>
                <a:gd name="T5" fmla="*/ 26360 h 43"/>
                <a:gd name="T6" fmla="*/ 194028 w 90"/>
                <a:gd name="T7" fmla="*/ 26360 h 43"/>
                <a:gd name="T8" fmla="*/ 158750 w 90"/>
                <a:gd name="T9" fmla="*/ 0 h 43"/>
                <a:gd name="T10" fmla="*/ 0 w 90"/>
                <a:gd name="T11" fmla="*/ 184519 h 43"/>
                <a:gd name="T12" fmla="*/ 13229 w 90"/>
                <a:gd name="T13" fmla="*/ 188912 h 43"/>
                <a:gd name="T14" fmla="*/ 105833 w 90"/>
                <a:gd name="T15" fmla="*/ 188912 h 43"/>
                <a:gd name="T16" fmla="*/ 110243 w 90"/>
                <a:gd name="T17" fmla="*/ 188912 h 43"/>
                <a:gd name="T18" fmla="*/ 198438 w 90"/>
                <a:gd name="T19" fmla="*/ 188912 h 43"/>
                <a:gd name="T20" fmla="*/ 286632 w 90"/>
                <a:gd name="T21" fmla="*/ 188912 h 43"/>
                <a:gd name="T22" fmla="*/ 291042 w 90"/>
                <a:gd name="T23" fmla="*/ 188912 h 43"/>
                <a:gd name="T24" fmla="*/ 383646 w 90"/>
                <a:gd name="T25" fmla="*/ 188912 h 43"/>
                <a:gd name="T26" fmla="*/ 396875 w 90"/>
                <a:gd name="T27" fmla="*/ 184519 h 43"/>
                <a:gd name="T28" fmla="*/ 238125 w 90"/>
                <a:gd name="T29" fmla="*/ 4393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0" h="43">
                  <a:moveTo>
                    <a:pt x="54" y="1"/>
                  </a:moveTo>
                  <a:cubicBezTo>
                    <a:pt x="49" y="4"/>
                    <a:pt x="46" y="6"/>
                    <a:pt x="46" y="6"/>
                  </a:cubicBezTo>
                  <a:cubicBezTo>
                    <a:pt x="45" y="6"/>
                    <a:pt x="45" y="6"/>
                    <a:pt x="44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5"/>
                    <a:pt x="41" y="3"/>
                    <a:pt x="36" y="0"/>
                  </a:cubicBezTo>
                  <a:cubicBezTo>
                    <a:pt x="30" y="7"/>
                    <a:pt x="14" y="26"/>
                    <a:pt x="0" y="42"/>
                  </a:cubicBezTo>
                  <a:cubicBezTo>
                    <a:pt x="1" y="43"/>
                    <a:pt x="2" y="43"/>
                    <a:pt x="3" y="43"/>
                  </a:cubicBezTo>
                  <a:cubicBezTo>
                    <a:pt x="6" y="43"/>
                    <a:pt x="14" y="43"/>
                    <a:pt x="24" y="43"/>
                  </a:cubicBezTo>
                  <a:cubicBezTo>
                    <a:pt x="24" y="43"/>
                    <a:pt x="24" y="43"/>
                    <a:pt x="25" y="43"/>
                  </a:cubicBezTo>
                  <a:cubicBezTo>
                    <a:pt x="27" y="43"/>
                    <a:pt x="35" y="43"/>
                    <a:pt x="45" y="43"/>
                  </a:cubicBezTo>
                  <a:cubicBezTo>
                    <a:pt x="55" y="43"/>
                    <a:pt x="63" y="43"/>
                    <a:pt x="65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76" y="43"/>
                    <a:pt x="84" y="43"/>
                    <a:pt x="87" y="43"/>
                  </a:cubicBezTo>
                  <a:cubicBezTo>
                    <a:pt x="88" y="43"/>
                    <a:pt x="89" y="43"/>
                    <a:pt x="90" y="42"/>
                  </a:cubicBezTo>
                  <a:cubicBezTo>
                    <a:pt x="75" y="25"/>
                    <a:pt x="58" y="5"/>
                    <a:pt x="54" y="1"/>
                  </a:cubicBezTo>
                  <a:close/>
                </a:path>
              </a:pathLst>
            </a:custGeom>
            <a:solidFill>
              <a:srgbClr val="469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48" name="Freeform 250"/>
            <p:cNvSpPr>
              <a:spLocks noChangeArrowheads="1"/>
            </p:cNvSpPr>
            <p:nvPr/>
          </p:nvSpPr>
          <p:spPr bwMode="auto">
            <a:xfrm>
              <a:off x="9594850" y="6175375"/>
              <a:ext cx="163512" cy="292100"/>
            </a:xfrm>
            <a:custGeom>
              <a:avLst/>
              <a:gdLst>
                <a:gd name="T0" fmla="*/ 0 w 37"/>
                <a:gd name="T1" fmla="*/ 0 h 66"/>
                <a:gd name="T2" fmla="*/ 0 w 37"/>
                <a:gd name="T3" fmla="*/ 8852 h 66"/>
                <a:gd name="T4" fmla="*/ 0 w 37"/>
                <a:gd name="T5" fmla="*/ 269971 h 66"/>
                <a:gd name="T6" fmla="*/ 4419 w 37"/>
                <a:gd name="T7" fmla="*/ 292100 h 66"/>
                <a:gd name="T8" fmla="*/ 163512 w 37"/>
                <a:gd name="T9" fmla="*/ 106218 h 66"/>
                <a:gd name="T10" fmla="*/ 0 w 37"/>
                <a:gd name="T11" fmla="*/ 0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66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4"/>
                    <a:pt x="0" y="59"/>
                    <a:pt x="0" y="61"/>
                  </a:cubicBezTo>
                  <a:cubicBezTo>
                    <a:pt x="0" y="63"/>
                    <a:pt x="0" y="64"/>
                    <a:pt x="1" y="66"/>
                  </a:cubicBezTo>
                  <a:cubicBezTo>
                    <a:pt x="15" y="49"/>
                    <a:pt x="31" y="31"/>
                    <a:pt x="37" y="24"/>
                  </a:cubicBezTo>
                  <a:cubicBezTo>
                    <a:pt x="28" y="18"/>
                    <a:pt x="13" y="9"/>
                    <a:pt x="0" y="0"/>
                  </a:cubicBezTo>
                  <a:close/>
                </a:path>
              </a:pathLst>
            </a:custGeom>
            <a:solidFill>
              <a:srgbClr val="469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49" name="Freeform 251"/>
            <p:cNvSpPr>
              <a:spLocks noChangeArrowheads="1"/>
            </p:cNvSpPr>
            <p:nvPr/>
          </p:nvSpPr>
          <p:spPr bwMode="auto">
            <a:xfrm>
              <a:off x="9929813" y="6043613"/>
              <a:ext cx="338137" cy="290512"/>
            </a:xfrm>
            <a:custGeom>
              <a:avLst/>
              <a:gdLst>
                <a:gd name="T0" fmla="*/ 175656 w 77"/>
                <a:gd name="T1" fmla="*/ 127649 h 66"/>
                <a:gd name="T2" fmla="*/ 136133 w 77"/>
                <a:gd name="T3" fmla="*/ 127649 h 66"/>
                <a:gd name="T4" fmla="*/ 241526 w 77"/>
                <a:gd name="T5" fmla="*/ 290512 h 66"/>
                <a:gd name="T6" fmla="*/ 338137 w 77"/>
                <a:gd name="T7" fmla="*/ 127649 h 66"/>
                <a:gd name="T8" fmla="*/ 259092 w 77"/>
                <a:gd name="T9" fmla="*/ 127649 h 66"/>
                <a:gd name="T10" fmla="*/ 43914 w 77"/>
                <a:gd name="T11" fmla="*/ 0 h 66"/>
                <a:gd name="T12" fmla="*/ 0 w 77"/>
                <a:gd name="T13" fmla="*/ 4402 h 66"/>
                <a:gd name="T14" fmla="*/ 175656 w 77"/>
                <a:gd name="T15" fmla="*/ 127649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" h="66">
                  <a:moveTo>
                    <a:pt x="40" y="29"/>
                  </a:moveTo>
                  <a:cubicBezTo>
                    <a:pt x="31" y="29"/>
                    <a:pt x="31" y="29"/>
                    <a:pt x="31" y="29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49" y="12"/>
                    <a:pt x="31" y="0"/>
                    <a:pt x="10" y="0"/>
                  </a:cubicBezTo>
                  <a:cubicBezTo>
                    <a:pt x="6" y="0"/>
                    <a:pt x="3" y="0"/>
                    <a:pt x="0" y="1"/>
                  </a:cubicBezTo>
                  <a:cubicBezTo>
                    <a:pt x="17" y="4"/>
                    <a:pt x="32" y="14"/>
                    <a:pt x="40" y="29"/>
                  </a:cubicBezTo>
                  <a:close/>
                </a:path>
              </a:pathLst>
            </a:custGeom>
            <a:solidFill>
              <a:srgbClr val="E36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50" name="Freeform 252"/>
            <p:cNvSpPr>
              <a:spLocks noChangeArrowheads="1"/>
            </p:cNvSpPr>
            <p:nvPr/>
          </p:nvSpPr>
          <p:spPr bwMode="auto">
            <a:xfrm>
              <a:off x="9929813" y="6289675"/>
              <a:ext cx="295275" cy="260350"/>
            </a:xfrm>
            <a:custGeom>
              <a:avLst/>
              <a:gdLst>
                <a:gd name="T0" fmla="*/ 246797 w 67"/>
                <a:gd name="T1" fmla="*/ 79429 h 59"/>
                <a:gd name="T2" fmla="*/ 211540 w 67"/>
                <a:gd name="T3" fmla="*/ 26476 h 59"/>
                <a:gd name="T4" fmla="*/ 0 w 67"/>
                <a:gd name="T5" fmla="*/ 255937 h 59"/>
                <a:gd name="T6" fmla="*/ 44071 w 67"/>
                <a:gd name="T7" fmla="*/ 260350 h 59"/>
                <a:gd name="T8" fmla="*/ 295275 w 67"/>
                <a:gd name="T9" fmla="*/ 4413 h 59"/>
                <a:gd name="T10" fmla="*/ 295275 w 67"/>
                <a:gd name="T11" fmla="*/ 0 h 59"/>
                <a:gd name="T12" fmla="*/ 246797 w 67"/>
                <a:gd name="T13" fmla="*/ 79429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" h="59">
                  <a:moveTo>
                    <a:pt x="56" y="18"/>
                  </a:moveTo>
                  <a:cubicBezTo>
                    <a:pt x="48" y="6"/>
                    <a:pt x="48" y="6"/>
                    <a:pt x="48" y="6"/>
                  </a:cubicBezTo>
                  <a:cubicBezTo>
                    <a:pt x="46" y="32"/>
                    <a:pt x="26" y="54"/>
                    <a:pt x="0" y="58"/>
                  </a:cubicBezTo>
                  <a:cubicBezTo>
                    <a:pt x="3" y="58"/>
                    <a:pt x="6" y="59"/>
                    <a:pt x="10" y="59"/>
                  </a:cubicBezTo>
                  <a:cubicBezTo>
                    <a:pt x="41" y="59"/>
                    <a:pt x="67" y="33"/>
                    <a:pt x="67" y="1"/>
                  </a:cubicBezTo>
                  <a:cubicBezTo>
                    <a:pt x="67" y="1"/>
                    <a:pt x="67" y="0"/>
                    <a:pt x="67" y="0"/>
                  </a:cubicBezTo>
                  <a:lnTo>
                    <a:pt x="56" y="18"/>
                  </a:lnTo>
                  <a:close/>
                </a:path>
              </a:pathLst>
            </a:custGeom>
            <a:solidFill>
              <a:srgbClr val="E36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 advClick="0" advTm="3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100"/>
          <p:cNvGrpSpPr/>
          <p:nvPr/>
        </p:nvGrpSpPr>
        <p:grpSpPr bwMode="auto">
          <a:xfrm>
            <a:off x="0" y="242888"/>
            <a:ext cx="12192000" cy="584200"/>
            <a:chOff x="0" y="243522"/>
            <a:chExt cx="12192000" cy="584201"/>
          </a:xfrm>
        </p:grpSpPr>
        <p:sp>
          <p:nvSpPr>
            <p:cNvPr id="95" name="矩形 94"/>
            <p:cNvSpPr/>
            <p:nvPr/>
          </p:nvSpPr>
          <p:spPr>
            <a:xfrm>
              <a:off x="0" y="243522"/>
              <a:ext cx="3294063" cy="584201"/>
            </a:xfrm>
            <a:custGeom>
              <a:avLst/>
              <a:gdLst>
                <a:gd name="connsiteX0" fmla="*/ 0 w 2803525"/>
                <a:gd name="connsiteY0" fmla="*/ 0 h 692785"/>
                <a:gd name="connsiteX1" fmla="*/ 2803525 w 2803525"/>
                <a:gd name="connsiteY1" fmla="*/ 0 h 692785"/>
                <a:gd name="connsiteX2" fmla="*/ 2803525 w 2803525"/>
                <a:gd name="connsiteY2" fmla="*/ 692785 h 692785"/>
                <a:gd name="connsiteX3" fmla="*/ 0 w 2803525"/>
                <a:gd name="connsiteY3" fmla="*/ 692785 h 692785"/>
                <a:gd name="connsiteX4" fmla="*/ 0 w 2803525"/>
                <a:gd name="connsiteY4" fmla="*/ 0 h 692785"/>
                <a:gd name="connsiteX0-1" fmla="*/ 0 w 2803525"/>
                <a:gd name="connsiteY0-2" fmla="*/ 0 h 692785"/>
                <a:gd name="connsiteX1-3" fmla="*/ 2173605 w 2803525"/>
                <a:gd name="connsiteY1-4" fmla="*/ 10160 h 692785"/>
                <a:gd name="connsiteX2-5" fmla="*/ 2803525 w 2803525"/>
                <a:gd name="connsiteY2-6" fmla="*/ 692785 h 692785"/>
                <a:gd name="connsiteX3-7" fmla="*/ 0 w 2803525"/>
                <a:gd name="connsiteY3-8" fmla="*/ 692785 h 692785"/>
                <a:gd name="connsiteX4-9" fmla="*/ 0 w 2803525"/>
                <a:gd name="connsiteY4-10" fmla="*/ 0 h 692785"/>
                <a:gd name="connsiteX0-11" fmla="*/ 0 w 2803525"/>
                <a:gd name="connsiteY0-12" fmla="*/ 0 h 692785"/>
                <a:gd name="connsiteX1-13" fmla="*/ 2329251 w 2803525"/>
                <a:gd name="connsiteY1-14" fmla="*/ 10161 h 692785"/>
                <a:gd name="connsiteX2-15" fmla="*/ 2803525 w 2803525"/>
                <a:gd name="connsiteY2-16" fmla="*/ 692785 h 692785"/>
                <a:gd name="connsiteX3-17" fmla="*/ 0 w 2803525"/>
                <a:gd name="connsiteY3-18" fmla="*/ 692785 h 692785"/>
                <a:gd name="connsiteX4-19" fmla="*/ 0 w 2803525"/>
                <a:gd name="connsiteY4-20" fmla="*/ 0 h 6927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803525" h="692785">
                  <a:moveTo>
                    <a:pt x="0" y="0"/>
                  </a:moveTo>
                  <a:lnTo>
                    <a:pt x="2329251" y="10161"/>
                  </a:lnTo>
                  <a:lnTo>
                    <a:pt x="2803525" y="692785"/>
                  </a:lnTo>
                  <a:lnTo>
                    <a:pt x="0" y="6927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cxnSp>
          <p:nvCxnSpPr>
            <p:cNvPr id="97" name="直接连接符 96"/>
            <p:cNvCxnSpPr/>
            <p:nvPr/>
          </p:nvCxnSpPr>
          <p:spPr>
            <a:xfrm>
              <a:off x="3284538" y="818198"/>
              <a:ext cx="8907462" cy="0"/>
            </a:xfrm>
            <a:prstGeom prst="line">
              <a:avLst/>
            </a:prstGeom>
            <a:ln>
              <a:solidFill>
                <a:srgbClr val="6ACC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矩形 101"/>
          <p:cNvSpPr/>
          <p:nvPr/>
        </p:nvSpPr>
        <p:spPr>
          <a:xfrm>
            <a:off x="0" y="6545263"/>
            <a:ext cx="12171363" cy="3127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220" name="文本框 97"/>
          <p:cNvSpPr txBox="1">
            <a:spLocks noChangeArrowheads="1"/>
          </p:cNvSpPr>
          <p:nvPr/>
        </p:nvSpPr>
        <p:spPr bwMode="auto">
          <a:xfrm>
            <a:off x="403225" y="334963"/>
            <a:ext cx="2319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9221" name="矩形 98"/>
          <p:cNvSpPr>
            <a:spLocks noChangeArrowheads="1"/>
          </p:cNvSpPr>
          <p:nvPr/>
        </p:nvSpPr>
        <p:spPr bwMode="auto">
          <a:xfrm>
            <a:off x="7138988" y="4783138"/>
            <a:ext cx="4271962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让您的每一次亮相都信心澎湃。专业的团队，完善的售后，热情的服务，科学严谨的逻辑，一丝不苟的工作态度，定能使您的发展如虎添翼！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TextBox 692"/>
          <p:cNvSpPr txBox="1"/>
          <p:nvPr/>
        </p:nvSpPr>
        <p:spPr bwMode="auto">
          <a:xfrm>
            <a:off x="7121525" y="4187825"/>
            <a:ext cx="1570038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添加标题</a:t>
            </a:r>
          </a:p>
        </p:txBody>
      </p:sp>
      <p:pic>
        <p:nvPicPr>
          <p:cNvPr id="9223" name="图片 1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61575" y="3009900"/>
            <a:ext cx="839788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图片 10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018838" y="2790825"/>
            <a:ext cx="5000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文本框 104"/>
          <p:cNvSpPr txBox="1">
            <a:spLocks noChangeArrowheads="1"/>
          </p:cNvSpPr>
          <p:nvPr/>
        </p:nvSpPr>
        <p:spPr bwMode="auto">
          <a:xfrm>
            <a:off x="7145338" y="3595688"/>
            <a:ext cx="26654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世界地图、中国地图中的每个</a:t>
            </a:r>
            <a:endParaRPr lang="en-US" altLang="zh-CN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国家与省份均可自由编辑换色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125409" y="1082327"/>
            <a:ext cx="6794700" cy="5168818"/>
            <a:chOff x="1682329" y="1990427"/>
            <a:chExt cx="5519738" cy="4198938"/>
          </a:xfrm>
          <a:solidFill>
            <a:srgbClr val="7ACDEF"/>
          </a:solidFill>
        </p:grpSpPr>
        <p:sp>
          <p:nvSpPr>
            <p:cNvPr id="107" name="Freeform 5"/>
            <p:cNvSpPr/>
            <p:nvPr/>
          </p:nvSpPr>
          <p:spPr bwMode="auto">
            <a:xfrm>
              <a:off x="5857454" y="5092402"/>
              <a:ext cx="517525" cy="631825"/>
            </a:xfrm>
            <a:custGeom>
              <a:avLst/>
              <a:gdLst>
                <a:gd name="T0" fmla="*/ 365 w 924"/>
                <a:gd name="T1" fmla="*/ 1108 h 1128"/>
                <a:gd name="T2" fmla="*/ 382 w 924"/>
                <a:gd name="T3" fmla="*/ 1106 h 1128"/>
                <a:gd name="T4" fmla="*/ 421 w 924"/>
                <a:gd name="T5" fmla="*/ 1109 h 1128"/>
                <a:gd name="T6" fmla="*/ 435 w 924"/>
                <a:gd name="T7" fmla="*/ 1074 h 1128"/>
                <a:gd name="T8" fmla="*/ 463 w 924"/>
                <a:gd name="T9" fmla="*/ 1046 h 1128"/>
                <a:gd name="T10" fmla="*/ 487 w 924"/>
                <a:gd name="T11" fmla="*/ 1012 h 1128"/>
                <a:gd name="T12" fmla="*/ 506 w 924"/>
                <a:gd name="T13" fmla="*/ 972 h 1128"/>
                <a:gd name="T14" fmla="*/ 538 w 924"/>
                <a:gd name="T15" fmla="*/ 931 h 1128"/>
                <a:gd name="T16" fmla="*/ 539 w 924"/>
                <a:gd name="T17" fmla="*/ 904 h 1128"/>
                <a:gd name="T18" fmla="*/ 577 w 924"/>
                <a:gd name="T19" fmla="*/ 882 h 1128"/>
                <a:gd name="T20" fmla="*/ 613 w 924"/>
                <a:gd name="T21" fmla="*/ 864 h 1128"/>
                <a:gd name="T22" fmla="*/ 633 w 924"/>
                <a:gd name="T23" fmla="*/ 864 h 1128"/>
                <a:gd name="T24" fmla="*/ 646 w 924"/>
                <a:gd name="T25" fmla="*/ 816 h 1128"/>
                <a:gd name="T26" fmla="*/ 679 w 924"/>
                <a:gd name="T27" fmla="*/ 790 h 1128"/>
                <a:gd name="T28" fmla="*/ 689 w 924"/>
                <a:gd name="T29" fmla="*/ 753 h 1128"/>
                <a:gd name="T30" fmla="*/ 695 w 924"/>
                <a:gd name="T31" fmla="*/ 715 h 1128"/>
                <a:gd name="T32" fmla="*/ 740 w 924"/>
                <a:gd name="T33" fmla="*/ 719 h 1128"/>
                <a:gd name="T34" fmla="*/ 786 w 924"/>
                <a:gd name="T35" fmla="*/ 709 h 1128"/>
                <a:gd name="T36" fmla="*/ 818 w 924"/>
                <a:gd name="T37" fmla="*/ 676 h 1128"/>
                <a:gd name="T38" fmla="*/ 839 w 924"/>
                <a:gd name="T39" fmla="*/ 609 h 1128"/>
                <a:gd name="T40" fmla="*/ 780 w 924"/>
                <a:gd name="T41" fmla="*/ 586 h 1128"/>
                <a:gd name="T42" fmla="*/ 797 w 924"/>
                <a:gd name="T43" fmla="*/ 534 h 1128"/>
                <a:gd name="T44" fmla="*/ 793 w 924"/>
                <a:gd name="T45" fmla="*/ 506 h 1128"/>
                <a:gd name="T46" fmla="*/ 793 w 924"/>
                <a:gd name="T47" fmla="*/ 463 h 1128"/>
                <a:gd name="T48" fmla="*/ 817 w 924"/>
                <a:gd name="T49" fmla="*/ 435 h 1128"/>
                <a:gd name="T50" fmla="*/ 802 w 924"/>
                <a:gd name="T51" fmla="*/ 409 h 1128"/>
                <a:gd name="T52" fmla="*/ 808 w 924"/>
                <a:gd name="T53" fmla="*/ 382 h 1128"/>
                <a:gd name="T54" fmla="*/ 851 w 924"/>
                <a:gd name="T55" fmla="*/ 358 h 1128"/>
                <a:gd name="T56" fmla="*/ 873 w 924"/>
                <a:gd name="T57" fmla="*/ 303 h 1128"/>
                <a:gd name="T58" fmla="*/ 914 w 924"/>
                <a:gd name="T59" fmla="*/ 264 h 1128"/>
                <a:gd name="T60" fmla="*/ 918 w 924"/>
                <a:gd name="T61" fmla="*/ 259 h 1128"/>
                <a:gd name="T62" fmla="*/ 924 w 924"/>
                <a:gd name="T63" fmla="*/ 248 h 1128"/>
                <a:gd name="T64" fmla="*/ 840 w 924"/>
                <a:gd name="T65" fmla="*/ 137 h 1128"/>
                <a:gd name="T66" fmla="*/ 571 w 924"/>
                <a:gd name="T67" fmla="*/ 19 h 1128"/>
                <a:gd name="T68" fmla="*/ 365 w 924"/>
                <a:gd name="T69" fmla="*/ 0 h 1128"/>
                <a:gd name="T70" fmla="*/ 87 w 924"/>
                <a:gd name="T71" fmla="*/ 338 h 1128"/>
                <a:gd name="T72" fmla="*/ 0 w 924"/>
                <a:gd name="T73" fmla="*/ 755 h 1128"/>
                <a:gd name="T74" fmla="*/ 136 w 924"/>
                <a:gd name="T75" fmla="*/ 973 h 1128"/>
                <a:gd name="T76" fmla="*/ 256 w 924"/>
                <a:gd name="T77" fmla="*/ 1046 h 1128"/>
                <a:gd name="T78" fmla="*/ 345 w 924"/>
                <a:gd name="T79" fmla="*/ 1105 h 1128"/>
                <a:gd name="T80" fmla="*/ 360 w 924"/>
                <a:gd name="T81" fmla="*/ 1111 h 1128"/>
                <a:gd name="T82" fmla="*/ 365 w 924"/>
                <a:gd name="T83" fmla="*/ 1108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4" h="1128">
                  <a:moveTo>
                    <a:pt x="365" y="1108"/>
                  </a:moveTo>
                  <a:cubicBezTo>
                    <a:pt x="370" y="1105"/>
                    <a:pt x="372" y="1107"/>
                    <a:pt x="382" y="1106"/>
                  </a:cubicBezTo>
                  <a:cubicBezTo>
                    <a:pt x="404" y="1104"/>
                    <a:pt x="407" y="1128"/>
                    <a:pt x="421" y="1109"/>
                  </a:cubicBezTo>
                  <a:cubicBezTo>
                    <a:pt x="435" y="1091"/>
                    <a:pt x="427" y="1090"/>
                    <a:pt x="435" y="1074"/>
                  </a:cubicBezTo>
                  <a:cubicBezTo>
                    <a:pt x="444" y="1057"/>
                    <a:pt x="461" y="1067"/>
                    <a:pt x="463" y="1046"/>
                  </a:cubicBezTo>
                  <a:cubicBezTo>
                    <a:pt x="465" y="1026"/>
                    <a:pt x="461" y="1032"/>
                    <a:pt x="487" y="1012"/>
                  </a:cubicBezTo>
                  <a:cubicBezTo>
                    <a:pt x="513" y="993"/>
                    <a:pt x="488" y="993"/>
                    <a:pt x="506" y="972"/>
                  </a:cubicBezTo>
                  <a:cubicBezTo>
                    <a:pt x="523" y="952"/>
                    <a:pt x="541" y="939"/>
                    <a:pt x="538" y="931"/>
                  </a:cubicBezTo>
                  <a:cubicBezTo>
                    <a:pt x="536" y="924"/>
                    <a:pt x="513" y="911"/>
                    <a:pt x="539" y="904"/>
                  </a:cubicBezTo>
                  <a:cubicBezTo>
                    <a:pt x="564" y="898"/>
                    <a:pt x="560" y="903"/>
                    <a:pt x="577" y="882"/>
                  </a:cubicBezTo>
                  <a:cubicBezTo>
                    <a:pt x="594" y="861"/>
                    <a:pt x="593" y="848"/>
                    <a:pt x="613" y="864"/>
                  </a:cubicBezTo>
                  <a:cubicBezTo>
                    <a:pt x="633" y="880"/>
                    <a:pt x="627" y="889"/>
                    <a:pt x="633" y="864"/>
                  </a:cubicBezTo>
                  <a:cubicBezTo>
                    <a:pt x="640" y="839"/>
                    <a:pt x="633" y="833"/>
                    <a:pt x="646" y="816"/>
                  </a:cubicBezTo>
                  <a:cubicBezTo>
                    <a:pt x="659" y="798"/>
                    <a:pt x="670" y="803"/>
                    <a:pt x="679" y="790"/>
                  </a:cubicBezTo>
                  <a:cubicBezTo>
                    <a:pt x="687" y="777"/>
                    <a:pt x="696" y="776"/>
                    <a:pt x="689" y="753"/>
                  </a:cubicBezTo>
                  <a:cubicBezTo>
                    <a:pt x="681" y="731"/>
                    <a:pt x="677" y="714"/>
                    <a:pt x="695" y="715"/>
                  </a:cubicBezTo>
                  <a:cubicBezTo>
                    <a:pt x="713" y="717"/>
                    <a:pt x="720" y="732"/>
                    <a:pt x="740" y="719"/>
                  </a:cubicBezTo>
                  <a:cubicBezTo>
                    <a:pt x="760" y="706"/>
                    <a:pt x="758" y="703"/>
                    <a:pt x="786" y="709"/>
                  </a:cubicBezTo>
                  <a:cubicBezTo>
                    <a:pt x="814" y="715"/>
                    <a:pt x="812" y="684"/>
                    <a:pt x="818" y="676"/>
                  </a:cubicBezTo>
                  <a:cubicBezTo>
                    <a:pt x="823" y="667"/>
                    <a:pt x="848" y="613"/>
                    <a:pt x="839" y="609"/>
                  </a:cubicBezTo>
                  <a:cubicBezTo>
                    <a:pt x="830" y="605"/>
                    <a:pt x="772" y="607"/>
                    <a:pt x="780" y="586"/>
                  </a:cubicBezTo>
                  <a:cubicBezTo>
                    <a:pt x="787" y="565"/>
                    <a:pt x="788" y="544"/>
                    <a:pt x="797" y="534"/>
                  </a:cubicBezTo>
                  <a:cubicBezTo>
                    <a:pt x="806" y="524"/>
                    <a:pt x="800" y="522"/>
                    <a:pt x="793" y="506"/>
                  </a:cubicBezTo>
                  <a:cubicBezTo>
                    <a:pt x="786" y="490"/>
                    <a:pt x="773" y="472"/>
                    <a:pt x="793" y="463"/>
                  </a:cubicBezTo>
                  <a:cubicBezTo>
                    <a:pt x="814" y="454"/>
                    <a:pt x="830" y="435"/>
                    <a:pt x="817" y="435"/>
                  </a:cubicBezTo>
                  <a:cubicBezTo>
                    <a:pt x="805" y="435"/>
                    <a:pt x="803" y="427"/>
                    <a:pt x="802" y="409"/>
                  </a:cubicBezTo>
                  <a:cubicBezTo>
                    <a:pt x="802" y="391"/>
                    <a:pt x="786" y="381"/>
                    <a:pt x="808" y="382"/>
                  </a:cubicBezTo>
                  <a:cubicBezTo>
                    <a:pt x="829" y="382"/>
                    <a:pt x="837" y="376"/>
                    <a:pt x="851" y="358"/>
                  </a:cubicBezTo>
                  <a:cubicBezTo>
                    <a:pt x="864" y="340"/>
                    <a:pt x="861" y="319"/>
                    <a:pt x="873" y="303"/>
                  </a:cubicBezTo>
                  <a:cubicBezTo>
                    <a:pt x="886" y="288"/>
                    <a:pt x="899" y="285"/>
                    <a:pt x="914" y="264"/>
                  </a:cubicBezTo>
                  <a:cubicBezTo>
                    <a:pt x="915" y="263"/>
                    <a:pt x="917" y="261"/>
                    <a:pt x="918" y="259"/>
                  </a:cubicBezTo>
                  <a:cubicBezTo>
                    <a:pt x="924" y="248"/>
                    <a:pt x="924" y="248"/>
                    <a:pt x="924" y="248"/>
                  </a:cubicBezTo>
                  <a:cubicBezTo>
                    <a:pt x="840" y="137"/>
                    <a:pt x="840" y="137"/>
                    <a:pt x="840" y="137"/>
                  </a:cubicBezTo>
                  <a:cubicBezTo>
                    <a:pt x="571" y="19"/>
                    <a:pt x="571" y="19"/>
                    <a:pt x="571" y="19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87" y="338"/>
                    <a:pt x="87" y="338"/>
                    <a:pt x="87" y="338"/>
                  </a:cubicBezTo>
                  <a:cubicBezTo>
                    <a:pt x="0" y="755"/>
                    <a:pt x="0" y="755"/>
                    <a:pt x="0" y="755"/>
                  </a:cubicBezTo>
                  <a:cubicBezTo>
                    <a:pt x="136" y="973"/>
                    <a:pt x="136" y="973"/>
                    <a:pt x="136" y="973"/>
                  </a:cubicBezTo>
                  <a:cubicBezTo>
                    <a:pt x="256" y="1046"/>
                    <a:pt x="256" y="1046"/>
                    <a:pt x="256" y="1046"/>
                  </a:cubicBezTo>
                  <a:cubicBezTo>
                    <a:pt x="345" y="1105"/>
                    <a:pt x="345" y="1105"/>
                    <a:pt x="345" y="1105"/>
                  </a:cubicBezTo>
                  <a:cubicBezTo>
                    <a:pt x="360" y="1111"/>
                    <a:pt x="360" y="1111"/>
                    <a:pt x="360" y="1111"/>
                  </a:cubicBezTo>
                  <a:lnTo>
                    <a:pt x="365" y="1108"/>
                  </a:lnTo>
                  <a:close/>
                </a:path>
              </a:pathLst>
            </a:custGeom>
            <a:grpFill/>
            <a:ln w="6350" cap="flat">
              <a:solidFill>
                <a:srgbClr val="FCFCFC"/>
              </a:solidFill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8" name="Freeform 6"/>
            <p:cNvSpPr/>
            <p:nvPr/>
          </p:nvSpPr>
          <p:spPr bwMode="auto">
            <a:xfrm>
              <a:off x="5584404" y="4922540"/>
              <a:ext cx="576263" cy="717550"/>
            </a:xfrm>
            <a:custGeom>
              <a:avLst/>
              <a:gdLst>
                <a:gd name="T0" fmla="*/ 977 w 1029"/>
                <a:gd name="T1" fmla="*/ 358 h 1283"/>
                <a:gd name="T2" fmla="*/ 951 w 1029"/>
                <a:gd name="T3" fmla="*/ 412 h 1283"/>
                <a:gd name="T4" fmla="*/ 874 w 1029"/>
                <a:gd name="T5" fmla="*/ 457 h 1283"/>
                <a:gd name="T6" fmla="*/ 835 w 1029"/>
                <a:gd name="T7" fmla="*/ 470 h 1283"/>
                <a:gd name="T8" fmla="*/ 762 w 1029"/>
                <a:gd name="T9" fmla="*/ 502 h 1283"/>
                <a:gd name="T10" fmla="*/ 743 w 1029"/>
                <a:gd name="T11" fmla="*/ 569 h 1283"/>
                <a:gd name="T12" fmla="*/ 750 w 1029"/>
                <a:gd name="T13" fmla="*/ 631 h 1283"/>
                <a:gd name="T14" fmla="*/ 717 w 1029"/>
                <a:gd name="T15" fmla="*/ 681 h 1283"/>
                <a:gd name="T16" fmla="*/ 656 w 1029"/>
                <a:gd name="T17" fmla="*/ 735 h 1283"/>
                <a:gd name="T18" fmla="*/ 676 w 1029"/>
                <a:gd name="T19" fmla="*/ 807 h 1283"/>
                <a:gd name="T20" fmla="*/ 642 w 1029"/>
                <a:gd name="T21" fmla="*/ 873 h 1283"/>
                <a:gd name="T22" fmla="*/ 623 w 1029"/>
                <a:gd name="T23" fmla="*/ 929 h 1283"/>
                <a:gd name="T24" fmla="*/ 600 w 1029"/>
                <a:gd name="T25" fmla="*/ 967 h 1283"/>
                <a:gd name="T26" fmla="*/ 580 w 1029"/>
                <a:gd name="T27" fmla="*/ 1028 h 1283"/>
                <a:gd name="T28" fmla="*/ 577 w 1029"/>
                <a:gd name="T29" fmla="*/ 1074 h 1283"/>
                <a:gd name="T30" fmla="*/ 556 w 1029"/>
                <a:gd name="T31" fmla="*/ 1108 h 1283"/>
                <a:gd name="T32" fmla="*/ 578 w 1029"/>
                <a:gd name="T33" fmla="*/ 1165 h 1283"/>
                <a:gd name="T34" fmla="*/ 595 w 1029"/>
                <a:gd name="T35" fmla="*/ 1276 h 1283"/>
                <a:gd name="T36" fmla="*/ 438 w 1029"/>
                <a:gd name="T37" fmla="*/ 1283 h 1283"/>
                <a:gd name="T38" fmla="*/ 214 w 1029"/>
                <a:gd name="T39" fmla="*/ 1266 h 1283"/>
                <a:gd name="T40" fmla="*/ 16 w 1029"/>
                <a:gd name="T41" fmla="*/ 899 h 1283"/>
                <a:gd name="T42" fmla="*/ 0 w 1029"/>
                <a:gd name="T43" fmla="*/ 505 h 1283"/>
                <a:gd name="T44" fmla="*/ 89 w 1029"/>
                <a:gd name="T45" fmla="*/ 118 h 1283"/>
                <a:gd name="T46" fmla="*/ 322 w 1029"/>
                <a:gd name="T47" fmla="*/ 26 h 1283"/>
                <a:gd name="T48" fmla="*/ 645 w 1029"/>
                <a:gd name="T49" fmla="*/ 0 h 1283"/>
                <a:gd name="T50" fmla="*/ 895 w 1029"/>
                <a:gd name="T51" fmla="*/ 0 h 1283"/>
                <a:gd name="T52" fmla="*/ 1011 w 1029"/>
                <a:gd name="T53" fmla="*/ 183 h 1283"/>
                <a:gd name="T54" fmla="*/ 1029 w 1029"/>
                <a:gd name="T55" fmla="*/ 312 h 1283"/>
                <a:gd name="T56" fmla="*/ 977 w 1029"/>
                <a:gd name="T57" fmla="*/ 358 h 1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29" h="1283">
                  <a:moveTo>
                    <a:pt x="977" y="358"/>
                  </a:moveTo>
                  <a:cubicBezTo>
                    <a:pt x="977" y="358"/>
                    <a:pt x="979" y="401"/>
                    <a:pt x="951" y="412"/>
                  </a:cubicBezTo>
                  <a:cubicBezTo>
                    <a:pt x="922" y="423"/>
                    <a:pt x="891" y="441"/>
                    <a:pt x="874" y="457"/>
                  </a:cubicBezTo>
                  <a:cubicBezTo>
                    <a:pt x="858" y="474"/>
                    <a:pt x="848" y="487"/>
                    <a:pt x="835" y="470"/>
                  </a:cubicBezTo>
                  <a:cubicBezTo>
                    <a:pt x="821" y="452"/>
                    <a:pt x="777" y="481"/>
                    <a:pt x="762" y="502"/>
                  </a:cubicBezTo>
                  <a:cubicBezTo>
                    <a:pt x="747" y="524"/>
                    <a:pt x="723" y="542"/>
                    <a:pt x="743" y="569"/>
                  </a:cubicBezTo>
                  <a:cubicBezTo>
                    <a:pt x="763" y="597"/>
                    <a:pt x="765" y="594"/>
                    <a:pt x="750" y="631"/>
                  </a:cubicBezTo>
                  <a:cubicBezTo>
                    <a:pt x="735" y="668"/>
                    <a:pt x="751" y="677"/>
                    <a:pt x="717" y="681"/>
                  </a:cubicBezTo>
                  <a:cubicBezTo>
                    <a:pt x="683" y="685"/>
                    <a:pt x="653" y="713"/>
                    <a:pt x="656" y="735"/>
                  </a:cubicBezTo>
                  <a:cubicBezTo>
                    <a:pt x="658" y="757"/>
                    <a:pt x="687" y="791"/>
                    <a:pt x="676" y="807"/>
                  </a:cubicBezTo>
                  <a:cubicBezTo>
                    <a:pt x="665" y="823"/>
                    <a:pt x="628" y="834"/>
                    <a:pt x="642" y="873"/>
                  </a:cubicBezTo>
                  <a:cubicBezTo>
                    <a:pt x="656" y="911"/>
                    <a:pt x="645" y="922"/>
                    <a:pt x="623" y="929"/>
                  </a:cubicBezTo>
                  <a:cubicBezTo>
                    <a:pt x="601" y="936"/>
                    <a:pt x="609" y="942"/>
                    <a:pt x="600" y="967"/>
                  </a:cubicBezTo>
                  <a:cubicBezTo>
                    <a:pt x="590" y="992"/>
                    <a:pt x="568" y="1001"/>
                    <a:pt x="580" y="1028"/>
                  </a:cubicBezTo>
                  <a:cubicBezTo>
                    <a:pt x="593" y="1056"/>
                    <a:pt x="594" y="1066"/>
                    <a:pt x="577" y="1074"/>
                  </a:cubicBezTo>
                  <a:cubicBezTo>
                    <a:pt x="560" y="1082"/>
                    <a:pt x="550" y="1097"/>
                    <a:pt x="556" y="1108"/>
                  </a:cubicBezTo>
                  <a:cubicBezTo>
                    <a:pt x="561" y="1119"/>
                    <a:pt x="572" y="1149"/>
                    <a:pt x="578" y="1165"/>
                  </a:cubicBezTo>
                  <a:cubicBezTo>
                    <a:pt x="583" y="1181"/>
                    <a:pt x="595" y="1276"/>
                    <a:pt x="595" y="1276"/>
                  </a:cubicBezTo>
                  <a:cubicBezTo>
                    <a:pt x="595" y="1276"/>
                    <a:pt x="442" y="1283"/>
                    <a:pt x="438" y="1283"/>
                  </a:cubicBezTo>
                  <a:cubicBezTo>
                    <a:pt x="434" y="1283"/>
                    <a:pt x="214" y="1266"/>
                    <a:pt x="214" y="1266"/>
                  </a:cubicBezTo>
                  <a:cubicBezTo>
                    <a:pt x="16" y="899"/>
                    <a:pt x="16" y="899"/>
                    <a:pt x="16" y="899"/>
                  </a:cubicBezTo>
                  <a:cubicBezTo>
                    <a:pt x="0" y="505"/>
                    <a:pt x="0" y="505"/>
                    <a:pt x="0" y="505"/>
                  </a:cubicBezTo>
                  <a:cubicBezTo>
                    <a:pt x="89" y="118"/>
                    <a:pt x="89" y="118"/>
                    <a:pt x="89" y="118"/>
                  </a:cubicBezTo>
                  <a:cubicBezTo>
                    <a:pt x="322" y="26"/>
                    <a:pt x="322" y="26"/>
                    <a:pt x="322" y="26"/>
                  </a:cubicBezTo>
                  <a:cubicBezTo>
                    <a:pt x="645" y="0"/>
                    <a:pt x="645" y="0"/>
                    <a:pt x="645" y="0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1011" y="183"/>
                    <a:pt x="1011" y="183"/>
                    <a:pt x="1011" y="183"/>
                  </a:cubicBezTo>
                  <a:cubicBezTo>
                    <a:pt x="1029" y="312"/>
                    <a:pt x="1029" y="312"/>
                    <a:pt x="1029" y="312"/>
                  </a:cubicBezTo>
                  <a:lnTo>
                    <a:pt x="977" y="358"/>
                  </a:lnTo>
                  <a:close/>
                </a:path>
              </a:pathLst>
            </a:custGeom>
            <a:grpFill/>
            <a:ln w="6350" cap="flat">
              <a:solidFill>
                <a:srgbClr val="FCFCFC"/>
              </a:solidFill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9" name="Freeform 7"/>
            <p:cNvSpPr/>
            <p:nvPr/>
          </p:nvSpPr>
          <p:spPr bwMode="auto">
            <a:xfrm>
              <a:off x="5051004" y="4943177"/>
              <a:ext cx="658813" cy="722312"/>
            </a:xfrm>
            <a:custGeom>
              <a:avLst/>
              <a:gdLst>
                <a:gd name="T0" fmla="*/ 1059 w 1177"/>
                <a:gd name="T1" fmla="*/ 258 h 1291"/>
                <a:gd name="T2" fmla="*/ 1096 w 1177"/>
                <a:gd name="T3" fmla="*/ 311 h 1291"/>
                <a:gd name="T4" fmla="*/ 1118 w 1177"/>
                <a:gd name="T5" fmla="*/ 379 h 1291"/>
                <a:gd name="T6" fmla="*/ 1100 w 1177"/>
                <a:gd name="T7" fmla="*/ 434 h 1291"/>
                <a:gd name="T8" fmla="*/ 1071 w 1177"/>
                <a:gd name="T9" fmla="*/ 481 h 1291"/>
                <a:gd name="T10" fmla="*/ 1034 w 1177"/>
                <a:gd name="T11" fmla="*/ 524 h 1291"/>
                <a:gd name="T12" fmla="*/ 1034 w 1177"/>
                <a:gd name="T13" fmla="*/ 621 h 1291"/>
                <a:gd name="T14" fmla="*/ 1057 w 1177"/>
                <a:gd name="T15" fmla="*/ 641 h 1291"/>
                <a:gd name="T16" fmla="*/ 1076 w 1177"/>
                <a:gd name="T17" fmla="*/ 658 h 1291"/>
                <a:gd name="T18" fmla="*/ 1083 w 1177"/>
                <a:gd name="T19" fmla="*/ 699 h 1291"/>
                <a:gd name="T20" fmla="*/ 1084 w 1177"/>
                <a:gd name="T21" fmla="*/ 736 h 1291"/>
                <a:gd name="T22" fmla="*/ 1099 w 1177"/>
                <a:gd name="T23" fmla="*/ 780 h 1291"/>
                <a:gd name="T24" fmla="*/ 1135 w 1177"/>
                <a:gd name="T25" fmla="*/ 811 h 1291"/>
                <a:gd name="T26" fmla="*/ 1133 w 1177"/>
                <a:gd name="T27" fmla="*/ 877 h 1291"/>
                <a:gd name="T28" fmla="*/ 1163 w 1177"/>
                <a:gd name="T29" fmla="*/ 881 h 1291"/>
                <a:gd name="T30" fmla="*/ 1137 w 1177"/>
                <a:gd name="T31" fmla="*/ 925 h 1291"/>
                <a:gd name="T32" fmla="*/ 1127 w 1177"/>
                <a:gd name="T33" fmla="*/ 968 h 1291"/>
                <a:gd name="T34" fmla="*/ 1135 w 1177"/>
                <a:gd name="T35" fmla="*/ 1015 h 1291"/>
                <a:gd name="T36" fmla="*/ 1128 w 1177"/>
                <a:gd name="T37" fmla="*/ 1089 h 1291"/>
                <a:gd name="T38" fmla="*/ 1008 w 1177"/>
                <a:gd name="T39" fmla="*/ 1195 h 1291"/>
                <a:gd name="T40" fmla="*/ 629 w 1177"/>
                <a:gd name="T41" fmla="*/ 1291 h 1291"/>
                <a:gd name="T42" fmla="*/ 250 w 1177"/>
                <a:gd name="T43" fmla="*/ 1059 h 1291"/>
                <a:gd name="T44" fmla="*/ 68 w 1177"/>
                <a:gd name="T45" fmla="*/ 885 h 1291"/>
                <a:gd name="T46" fmla="*/ 0 w 1177"/>
                <a:gd name="T47" fmla="*/ 565 h 1291"/>
                <a:gd name="T48" fmla="*/ 105 w 1177"/>
                <a:gd name="T49" fmla="*/ 279 h 1291"/>
                <a:gd name="T50" fmla="*/ 197 w 1177"/>
                <a:gd name="T51" fmla="*/ 108 h 1291"/>
                <a:gd name="T52" fmla="*/ 525 w 1177"/>
                <a:gd name="T53" fmla="*/ 0 h 1291"/>
                <a:gd name="T54" fmla="*/ 793 w 1177"/>
                <a:gd name="T55" fmla="*/ 0 h 1291"/>
                <a:gd name="T56" fmla="*/ 1015 w 1177"/>
                <a:gd name="T57" fmla="*/ 78 h 1291"/>
                <a:gd name="T58" fmla="*/ 1074 w 1177"/>
                <a:gd name="T59" fmla="*/ 201 h 1291"/>
                <a:gd name="T60" fmla="*/ 1059 w 1177"/>
                <a:gd name="T61" fmla="*/ 258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77" h="1291">
                  <a:moveTo>
                    <a:pt x="1059" y="258"/>
                  </a:moveTo>
                  <a:cubicBezTo>
                    <a:pt x="1059" y="258"/>
                    <a:pt x="1085" y="292"/>
                    <a:pt x="1096" y="311"/>
                  </a:cubicBezTo>
                  <a:cubicBezTo>
                    <a:pt x="1107" y="330"/>
                    <a:pt x="1103" y="365"/>
                    <a:pt x="1118" y="379"/>
                  </a:cubicBezTo>
                  <a:cubicBezTo>
                    <a:pt x="1133" y="393"/>
                    <a:pt x="1116" y="420"/>
                    <a:pt x="1100" y="434"/>
                  </a:cubicBezTo>
                  <a:cubicBezTo>
                    <a:pt x="1084" y="447"/>
                    <a:pt x="1099" y="471"/>
                    <a:pt x="1071" y="481"/>
                  </a:cubicBezTo>
                  <a:cubicBezTo>
                    <a:pt x="1044" y="492"/>
                    <a:pt x="1045" y="492"/>
                    <a:pt x="1034" y="524"/>
                  </a:cubicBezTo>
                  <a:cubicBezTo>
                    <a:pt x="1023" y="555"/>
                    <a:pt x="1028" y="599"/>
                    <a:pt x="1034" y="621"/>
                  </a:cubicBezTo>
                  <a:cubicBezTo>
                    <a:pt x="1041" y="643"/>
                    <a:pt x="1049" y="656"/>
                    <a:pt x="1057" y="641"/>
                  </a:cubicBezTo>
                  <a:cubicBezTo>
                    <a:pt x="1066" y="626"/>
                    <a:pt x="1081" y="639"/>
                    <a:pt x="1076" y="658"/>
                  </a:cubicBezTo>
                  <a:cubicBezTo>
                    <a:pt x="1070" y="677"/>
                    <a:pt x="1071" y="690"/>
                    <a:pt x="1083" y="699"/>
                  </a:cubicBezTo>
                  <a:cubicBezTo>
                    <a:pt x="1095" y="708"/>
                    <a:pt x="1092" y="725"/>
                    <a:pt x="1084" y="736"/>
                  </a:cubicBezTo>
                  <a:cubicBezTo>
                    <a:pt x="1075" y="748"/>
                    <a:pt x="1077" y="772"/>
                    <a:pt x="1099" y="780"/>
                  </a:cubicBezTo>
                  <a:cubicBezTo>
                    <a:pt x="1122" y="788"/>
                    <a:pt x="1147" y="783"/>
                    <a:pt x="1135" y="811"/>
                  </a:cubicBezTo>
                  <a:cubicBezTo>
                    <a:pt x="1124" y="839"/>
                    <a:pt x="1112" y="887"/>
                    <a:pt x="1133" y="877"/>
                  </a:cubicBezTo>
                  <a:cubicBezTo>
                    <a:pt x="1154" y="867"/>
                    <a:pt x="1177" y="869"/>
                    <a:pt x="1163" y="881"/>
                  </a:cubicBezTo>
                  <a:cubicBezTo>
                    <a:pt x="1150" y="893"/>
                    <a:pt x="1135" y="906"/>
                    <a:pt x="1137" y="925"/>
                  </a:cubicBezTo>
                  <a:cubicBezTo>
                    <a:pt x="1139" y="943"/>
                    <a:pt x="1127" y="945"/>
                    <a:pt x="1127" y="968"/>
                  </a:cubicBezTo>
                  <a:cubicBezTo>
                    <a:pt x="1127" y="992"/>
                    <a:pt x="1133" y="991"/>
                    <a:pt x="1135" y="1015"/>
                  </a:cubicBezTo>
                  <a:cubicBezTo>
                    <a:pt x="1136" y="1039"/>
                    <a:pt x="1131" y="1075"/>
                    <a:pt x="1128" y="1089"/>
                  </a:cubicBezTo>
                  <a:cubicBezTo>
                    <a:pt x="1125" y="1104"/>
                    <a:pt x="1008" y="1195"/>
                    <a:pt x="1008" y="1195"/>
                  </a:cubicBezTo>
                  <a:cubicBezTo>
                    <a:pt x="629" y="1291"/>
                    <a:pt x="629" y="1291"/>
                    <a:pt x="629" y="1291"/>
                  </a:cubicBezTo>
                  <a:cubicBezTo>
                    <a:pt x="250" y="1059"/>
                    <a:pt x="250" y="1059"/>
                    <a:pt x="250" y="1059"/>
                  </a:cubicBezTo>
                  <a:cubicBezTo>
                    <a:pt x="68" y="885"/>
                    <a:pt x="68" y="885"/>
                    <a:pt x="68" y="88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105" y="279"/>
                    <a:pt x="105" y="279"/>
                    <a:pt x="105" y="279"/>
                  </a:cubicBezTo>
                  <a:cubicBezTo>
                    <a:pt x="197" y="108"/>
                    <a:pt x="197" y="108"/>
                    <a:pt x="197" y="108"/>
                  </a:cubicBezTo>
                  <a:cubicBezTo>
                    <a:pt x="525" y="0"/>
                    <a:pt x="525" y="0"/>
                    <a:pt x="525" y="0"/>
                  </a:cubicBezTo>
                  <a:cubicBezTo>
                    <a:pt x="793" y="0"/>
                    <a:pt x="793" y="0"/>
                    <a:pt x="793" y="0"/>
                  </a:cubicBezTo>
                  <a:cubicBezTo>
                    <a:pt x="1015" y="78"/>
                    <a:pt x="1015" y="78"/>
                    <a:pt x="1015" y="78"/>
                  </a:cubicBezTo>
                  <a:cubicBezTo>
                    <a:pt x="1074" y="201"/>
                    <a:pt x="1074" y="201"/>
                    <a:pt x="1074" y="201"/>
                  </a:cubicBezTo>
                  <a:lnTo>
                    <a:pt x="1059" y="258"/>
                  </a:lnTo>
                  <a:close/>
                </a:path>
              </a:pathLst>
            </a:custGeom>
            <a:grpFill/>
            <a:ln w="6350" cap="flat">
              <a:solidFill>
                <a:srgbClr val="FCFCFC"/>
              </a:solidFill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0" name="Freeform 8"/>
            <p:cNvSpPr/>
            <p:nvPr/>
          </p:nvSpPr>
          <p:spPr bwMode="auto">
            <a:xfrm>
              <a:off x="5241504" y="5516265"/>
              <a:ext cx="820738" cy="673100"/>
            </a:xfrm>
            <a:custGeom>
              <a:avLst/>
              <a:gdLst>
                <a:gd name="T0" fmla="*/ 32 w 1465"/>
                <a:gd name="T1" fmla="*/ 971 h 1202"/>
                <a:gd name="T2" fmla="*/ 5 w 1465"/>
                <a:gd name="T3" fmla="*/ 1045 h 1202"/>
                <a:gd name="T4" fmla="*/ 49 w 1465"/>
                <a:gd name="T5" fmla="*/ 1149 h 1202"/>
                <a:gd name="T6" fmla="*/ 165 w 1465"/>
                <a:gd name="T7" fmla="*/ 1188 h 1202"/>
                <a:gd name="T8" fmla="*/ 144 w 1465"/>
                <a:gd name="T9" fmla="*/ 1095 h 1202"/>
                <a:gd name="T10" fmla="*/ 130 w 1465"/>
                <a:gd name="T11" fmla="*/ 1040 h 1202"/>
                <a:gd name="T12" fmla="*/ 188 w 1465"/>
                <a:gd name="T13" fmla="*/ 1017 h 1202"/>
                <a:gd name="T14" fmla="*/ 294 w 1465"/>
                <a:gd name="T15" fmla="*/ 946 h 1202"/>
                <a:gd name="T16" fmla="*/ 417 w 1465"/>
                <a:gd name="T17" fmla="*/ 897 h 1202"/>
                <a:gd name="T18" fmla="*/ 504 w 1465"/>
                <a:gd name="T19" fmla="*/ 845 h 1202"/>
                <a:gd name="T20" fmla="*/ 572 w 1465"/>
                <a:gd name="T21" fmla="*/ 819 h 1202"/>
                <a:gd name="T22" fmla="*/ 602 w 1465"/>
                <a:gd name="T23" fmla="*/ 816 h 1202"/>
                <a:gd name="T24" fmla="*/ 669 w 1465"/>
                <a:gd name="T25" fmla="*/ 817 h 1202"/>
                <a:gd name="T26" fmla="*/ 683 w 1465"/>
                <a:gd name="T27" fmla="*/ 740 h 1202"/>
                <a:gd name="T28" fmla="*/ 743 w 1465"/>
                <a:gd name="T29" fmla="*/ 729 h 1202"/>
                <a:gd name="T30" fmla="*/ 788 w 1465"/>
                <a:gd name="T31" fmla="*/ 718 h 1202"/>
                <a:gd name="T32" fmla="*/ 773 w 1465"/>
                <a:gd name="T33" fmla="*/ 625 h 1202"/>
                <a:gd name="T34" fmla="*/ 837 w 1465"/>
                <a:gd name="T35" fmla="*/ 652 h 1202"/>
                <a:gd name="T36" fmla="*/ 839 w 1465"/>
                <a:gd name="T37" fmla="*/ 742 h 1202"/>
                <a:gd name="T38" fmla="*/ 934 w 1465"/>
                <a:gd name="T39" fmla="*/ 729 h 1202"/>
                <a:gd name="T40" fmla="*/ 944 w 1465"/>
                <a:gd name="T41" fmla="*/ 636 h 1202"/>
                <a:gd name="T42" fmla="*/ 1043 w 1465"/>
                <a:gd name="T43" fmla="*/ 617 h 1202"/>
                <a:gd name="T44" fmla="*/ 1129 w 1465"/>
                <a:gd name="T45" fmla="*/ 581 h 1202"/>
                <a:gd name="T46" fmla="*/ 1174 w 1465"/>
                <a:gd name="T47" fmla="*/ 557 h 1202"/>
                <a:gd name="T48" fmla="*/ 1227 w 1465"/>
                <a:gd name="T49" fmla="*/ 564 h 1202"/>
                <a:gd name="T50" fmla="*/ 1326 w 1465"/>
                <a:gd name="T51" fmla="*/ 517 h 1202"/>
                <a:gd name="T52" fmla="*/ 1377 w 1465"/>
                <a:gd name="T53" fmla="*/ 446 h 1202"/>
                <a:gd name="T54" fmla="*/ 1405 w 1465"/>
                <a:gd name="T55" fmla="*/ 395 h 1202"/>
                <a:gd name="T56" fmla="*/ 1458 w 1465"/>
                <a:gd name="T57" fmla="*/ 373 h 1202"/>
                <a:gd name="T58" fmla="*/ 1430 w 1465"/>
                <a:gd name="T59" fmla="*/ 277 h 1202"/>
                <a:gd name="T60" fmla="*/ 1374 w 1465"/>
                <a:gd name="T61" fmla="*/ 142 h 1202"/>
                <a:gd name="T62" fmla="*/ 1305 w 1465"/>
                <a:gd name="T63" fmla="*/ 127 h 1202"/>
                <a:gd name="T64" fmla="*/ 1176 w 1465"/>
                <a:gd name="T65" fmla="*/ 81 h 1202"/>
                <a:gd name="T66" fmla="*/ 1167 w 1465"/>
                <a:gd name="T67" fmla="*/ 146 h 1202"/>
                <a:gd name="T68" fmla="*/ 1123 w 1465"/>
                <a:gd name="T69" fmla="*/ 144 h 1202"/>
                <a:gd name="T70" fmla="*/ 1000 w 1465"/>
                <a:gd name="T71" fmla="*/ 168 h 1202"/>
                <a:gd name="T72" fmla="*/ 922 w 1465"/>
                <a:gd name="T73" fmla="*/ 201 h 1202"/>
                <a:gd name="T74" fmla="*/ 891 w 1465"/>
                <a:gd name="T75" fmla="*/ 114 h 1202"/>
                <a:gd name="T76" fmla="*/ 938 w 1465"/>
                <a:gd name="T77" fmla="*/ 45 h 1202"/>
                <a:gd name="T78" fmla="*/ 810 w 1465"/>
                <a:gd name="T79" fmla="*/ 43 h 1202"/>
                <a:gd name="T80" fmla="*/ 684 w 1465"/>
                <a:gd name="T81" fmla="*/ 36 h 1202"/>
                <a:gd name="T82" fmla="*/ 600 w 1465"/>
                <a:gd name="T83" fmla="*/ 93 h 1202"/>
                <a:gd name="T84" fmla="*/ 544 w 1465"/>
                <a:gd name="T85" fmla="*/ 110 h 1202"/>
                <a:gd name="T86" fmla="*/ 447 w 1465"/>
                <a:gd name="T87" fmla="*/ 143 h 1202"/>
                <a:gd name="T88" fmla="*/ 396 w 1465"/>
                <a:gd name="T89" fmla="*/ 216 h 1202"/>
                <a:gd name="T90" fmla="*/ 55 w 1465"/>
                <a:gd name="T91" fmla="*/ 769 h 1202"/>
                <a:gd name="T92" fmla="*/ 8 w 1465"/>
                <a:gd name="T93" fmla="*/ 935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65" h="1202">
                  <a:moveTo>
                    <a:pt x="15" y="940"/>
                  </a:moveTo>
                  <a:cubicBezTo>
                    <a:pt x="36" y="957"/>
                    <a:pt x="55" y="956"/>
                    <a:pt x="32" y="971"/>
                  </a:cubicBezTo>
                  <a:cubicBezTo>
                    <a:pt x="10" y="986"/>
                    <a:pt x="16" y="1000"/>
                    <a:pt x="15" y="1013"/>
                  </a:cubicBezTo>
                  <a:cubicBezTo>
                    <a:pt x="14" y="1026"/>
                    <a:pt x="0" y="1013"/>
                    <a:pt x="5" y="1045"/>
                  </a:cubicBezTo>
                  <a:cubicBezTo>
                    <a:pt x="10" y="1077"/>
                    <a:pt x="22" y="1073"/>
                    <a:pt x="28" y="1093"/>
                  </a:cubicBezTo>
                  <a:cubicBezTo>
                    <a:pt x="34" y="1114"/>
                    <a:pt x="38" y="1129"/>
                    <a:pt x="49" y="1149"/>
                  </a:cubicBezTo>
                  <a:cubicBezTo>
                    <a:pt x="60" y="1168"/>
                    <a:pt x="64" y="1181"/>
                    <a:pt x="84" y="1192"/>
                  </a:cubicBezTo>
                  <a:cubicBezTo>
                    <a:pt x="105" y="1202"/>
                    <a:pt x="156" y="1198"/>
                    <a:pt x="165" y="1188"/>
                  </a:cubicBezTo>
                  <a:cubicBezTo>
                    <a:pt x="174" y="1178"/>
                    <a:pt x="191" y="1128"/>
                    <a:pt x="177" y="1118"/>
                  </a:cubicBezTo>
                  <a:cubicBezTo>
                    <a:pt x="163" y="1109"/>
                    <a:pt x="147" y="1111"/>
                    <a:pt x="144" y="1095"/>
                  </a:cubicBezTo>
                  <a:cubicBezTo>
                    <a:pt x="141" y="1078"/>
                    <a:pt x="139" y="1075"/>
                    <a:pt x="128" y="1068"/>
                  </a:cubicBezTo>
                  <a:cubicBezTo>
                    <a:pt x="118" y="1061"/>
                    <a:pt x="118" y="1055"/>
                    <a:pt x="130" y="1040"/>
                  </a:cubicBezTo>
                  <a:cubicBezTo>
                    <a:pt x="143" y="1025"/>
                    <a:pt x="135" y="1032"/>
                    <a:pt x="158" y="1040"/>
                  </a:cubicBezTo>
                  <a:cubicBezTo>
                    <a:pt x="182" y="1047"/>
                    <a:pt x="181" y="1041"/>
                    <a:pt x="188" y="1017"/>
                  </a:cubicBezTo>
                  <a:cubicBezTo>
                    <a:pt x="195" y="994"/>
                    <a:pt x="210" y="984"/>
                    <a:pt x="224" y="972"/>
                  </a:cubicBezTo>
                  <a:cubicBezTo>
                    <a:pt x="238" y="959"/>
                    <a:pt x="268" y="951"/>
                    <a:pt x="294" y="946"/>
                  </a:cubicBezTo>
                  <a:cubicBezTo>
                    <a:pt x="320" y="942"/>
                    <a:pt x="371" y="938"/>
                    <a:pt x="376" y="918"/>
                  </a:cubicBezTo>
                  <a:cubicBezTo>
                    <a:pt x="380" y="899"/>
                    <a:pt x="390" y="901"/>
                    <a:pt x="417" y="897"/>
                  </a:cubicBezTo>
                  <a:cubicBezTo>
                    <a:pt x="443" y="893"/>
                    <a:pt x="460" y="880"/>
                    <a:pt x="456" y="868"/>
                  </a:cubicBezTo>
                  <a:cubicBezTo>
                    <a:pt x="453" y="855"/>
                    <a:pt x="481" y="838"/>
                    <a:pt x="504" y="845"/>
                  </a:cubicBezTo>
                  <a:cubicBezTo>
                    <a:pt x="527" y="853"/>
                    <a:pt x="545" y="858"/>
                    <a:pt x="557" y="849"/>
                  </a:cubicBezTo>
                  <a:cubicBezTo>
                    <a:pt x="570" y="840"/>
                    <a:pt x="577" y="830"/>
                    <a:pt x="572" y="819"/>
                  </a:cubicBezTo>
                  <a:cubicBezTo>
                    <a:pt x="566" y="808"/>
                    <a:pt x="565" y="804"/>
                    <a:pt x="581" y="817"/>
                  </a:cubicBezTo>
                  <a:cubicBezTo>
                    <a:pt x="598" y="831"/>
                    <a:pt x="594" y="823"/>
                    <a:pt x="602" y="816"/>
                  </a:cubicBezTo>
                  <a:cubicBezTo>
                    <a:pt x="609" y="808"/>
                    <a:pt x="642" y="802"/>
                    <a:pt x="646" y="812"/>
                  </a:cubicBezTo>
                  <a:cubicBezTo>
                    <a:pt x="649" y="821"/>
                    <a:pt x="661" y="825"/>
                    <a:pt x="669" y="817"/>
                  </a:cubicBezTo>
                  <a:cubicBezTo>
                    <a:pt x="677" y="808"/>
                    <a:pt x="681" y="804"/>
                    <a:pt x="683" y="786"/>
                  </a:cubicBezTo>
                  <a:cubicBezTo>
                    <a:pt x="685" y="767"/>
                    <a:pt x="679" y="758"/>
                    <a:pt x="683" y="740"/>
                  </a:cubicBezTo>
                  <a:cubicBezTo>
                    <a:pt x="687" y="722"/>
                    <a:pt x="693" y="685"/>
                    <a:pt x="703" y="695"/>
                  </a:cubicBezTo>
                  <a:cubicBezTo>
                    <a:pt x="712" y="705"/>
                    <a:pt x="727" y="712"/>
                    <a:pt x="743" y="729"/>
                  </a:cubicBezTo>
                  <a:cubicBezTo>
                    <a:pt x="760" y="746"/>
                    <a:pt x="764" y="771"/>
                    <a:pt x="773" y="763"/>
                  </a:cubicBezTo>
                  <a:cubicBezTo>
                    <a:pt x="783" y="754"/>
                    <a:pt x="790" y="732"/>
                    <a:pt x="788" y="718"/>
                  </a:cubicBezTo>
                  <a:cubicBezTo>
                    <a:pt x="786" y="705"/>
                    <a:pt x="790" y="679"/>
                    <a:pt x="788" y="661"/>
                  </a:cubicBezTo>
                  <a:cubicBezTo>
                    <a:pt x="786" y="644"/>
                    <a:pt x="781" y="640"/>
                    <a:pt x="773" y="625"/>
                  </a:cubicBezTo>
                  <a:cubicBezTo>
                    <a:pt x="764" y="609"/>
                    <a:pt x="757" y="597"/>
                    <a:pt x="781" y="610"/>
                  </a:cubicBezTo>
                  <a:cubicBezTo>
                    <a:pt x="806" y="624"/>
                    <a:pt x="831" y="633"/>
                    <a:pt x="837" y="652"/>
                  </a:cubicBezTo>
                  <a:cubicBezTo>
                    <a:pt x="843" y="671"/>
                    <a:pt x="860" y="676"/>
                    <a:pt x="843" y="701"/>
                  </a:cubicBezTo>
                  <a:cubicBezTo>
                    <a:pt x="826" y="726"/>
                    <a:pt x="820" y="750"/>
                    <a:pt x="839" y="742"/>
                  </a:cubicBezTo>
                  <a:cubicBezTo>
                    <a:pt x="858" y="734"/>
                    <a:pt x="868" y="727"/>
                    <a:pt x="878" y="735"/>
                  </a:cubicBezTo>
                  <a:cubicBezTo>
                    <a:pt x="889" y="742"/>
                    <a:pt x="930" y="747"/>
                    <a:pt x="934" y="729"/>
                  </a:cubicBezTo>
                  <a:cubicBezTo>
                    <a:pt x="938" y="711"/>
                    <a:pt x="952" y="679"/>
                    <a:pt x="938" y="663"/>
                  </a:cubicBezTo>
                  <a:cubicBezTo>
                    <a:pt x="924" y="647"/>
                    <a:pt x="936" y="627"/>
                    <a:pt x="944" y="636"/>
                  </a:cubicBezTo>
                  <a:cubicBezTo>
                    <a:pt x="952" y="645"/>
                    <a:pt x="977" y="680"/>
                    <a:pt x="1003" y="657"/>
                  </a:cubicBezTo>
                  <a:cubicBezTo>
                    <a:pt x="1030" y="633"/>
                    <a:pt x="1036" y="632"/>
                    <a:pt x="1043" y="617"/>
                  </a:cubicBezTo>
                  <a:cubicBezTo>
                    <a:pt x="1050" y="602"/>
                    <a:pt x="1053" y="588"/>
                    <a:pt x="1085" y="584"/>
                  </a:cubicBezTo>
                  <a:cubicBezTo>
                    <a:pt x="1118" y="579"/>
                    <a:pt x="1116" y="570"/>
                    <a:pt x="1129" y="581"/>
                  </a:cubicBezTo>
                  <a:cubicBezTo>
                    <a:pt x="1141" y="592"/>
                    <a:pt x="1160" y="598"/>
                    <a:pt x="1167" y="587"/>
                  </a:cubicBezTo>
                  <a:cubicBezTo>
                    <a:pt x="1175" y="576"/>
                    <a:pt x="1179" y="573"/>
                    <a:pt x="1174" y="557"/>
                  </a:cubicBezTo>
                  <a:cubicBezTo>
                    <a:pt x="1168" y="541"/>
                    <a:pt x="1182" y="534"/>
                    <a:pt x="1189" y="541"/>
                  </a:cubicBezTo>
                  <a:cubicBezTo>
                    <a:pt x="1197" y="548"/>
                    <a:pt x="1206" y="571"/>
                    <a:pt x="1227" y="564"/>
                  </a:cubicBezTo>
                  <a:cubicBezTo>
                    <a:pt x="1247" y="558"/>
                    <a:pt x="1269" y="543"/>
                    <a:pt x="1284" y="532"/>
                  </a:cubicBezTo>
                  <a:cubicBezTo>
                    <a:pt x="1299" y="521"/>
                    <a:pt x="1308" y="519"/>
                    <a:pt x="1326" y="517"/>
                  </a:cubicBezTo>
                  <a:cubicBezTo>
                    <a:pt x="1344" y="514"/>
                    <a:pt x="1366" y="502"/>
                    <a:pt x="1359" y="487"/>
                  </a:cubicBezTo>
                  <a:cubicBezTo>
                    <a:pt x="1353" y="473"/>
                    <a:pt x="1362" y="446"/>
                    <a:pt x="1377" y="446"/>
                  </a:cubicBezTo>
                  <a:cubicBezTo>
                    <a:pt x="1392" y="445"/>
                    <a:pt x="1394" y="439"/>
                    <a:pt x="1389" y="423"/>
                  </a:cubicBezTo>
                  <a:cubicBezTo>
                    <a:pt x="1383" y="407"/>
                    <a:pt x="1396" y="402"/>
                    <a:pt x="1405" y="395"/>
                  </a:cubicBezTo>
                  <a:cubicBezTo>
                    <a:pt x="1414" y="388"/>
                    <a:pt x="1420" y="392"/>
                    <a:pt x="1437" y="392"/>
                  </a:cubicBezTo>
                  <a:cubicBezTo>
                    <a:pt x="1453" y="393"/>
                    <a:pt x="1465" y="394"/>
                    <a:pt x="1458" y="373"/>
                  </a:cubicBezTo>
                  <a:cubicBezTo>
                    <a:pt x="1454" y="362"/>
                    <a:pt x="1455" y="356"/>
                    <a:pt x="1461" y="353"/>
                  </a:cubicBezTo>
                  <a:cubicBezTo>
                    <a:pt x="1461" y="353"/>
                    <a:pt x="1437" y="291"/>
                    <a:pt x="1430" y="277"/>
                  </a:cubicBezTo>
                  <a:cubicBezTo>
                    <a:pt x="1423" y="263"/>
                    <a:pt x="1413" y="229"/>
                    <a:pt x="1407" y="206"/>
                  </a:cubicBezTo>
                  <a:cubicBezTo>
                    <a:pt x="1401" y="184"/>
                    <a:pt x="1368" y="155"/>
                    <a:pt x="1374" y="142"/>
                  </a:cubicBezTo>
                  <a:cubicBezTo>
                    <a:pt x="1379" y="130"/>
                    <a:pt x="1372" y="100"/>
                    <a:pt x="1349" y="117"/>
                  </a:cubicBezTo>
                  <a:cubicBezTo>
                    <a:pt x="1326" y="134"/>
                    <a:pt x="1318" y="150"/>
                    <a:pt x="1305" y="127"/>
                  </a:cubicBezTo>
                  <a:cubicBezTo>
                    <a:pt x="1293" y="104"/>
                    <a:pt x="1273" y="103"/>
                    <a:pt x="1247" y="101"/>
                  </a:cubicBezTo>
                  <a:cubicBezTo>
                    <a:pt x="1221" y="99"/>
                    <a:pt x="1177" y="63"/>
                    <a:pt x="1176" y="81"/>
                  </a:cubicBezTo>
                  <a:cubicBezTo>
                    <a:pt x="1174" y="99"/>
                    <a:pt x="1186" y="104"/>
                    <a:pt x="1170" y="111"/>
                  </a:cubicBezTo>
                  <a:cubicBezTo>
                    <a:pt x="1153" y="118"/>
                    <a:pt x="1156" y="124"/>
                    <a:pt x="1167" y="146"/>
                  </a:cubicBezTo>
                  <a:cubicBezTo>
                    <a:pt x="1178" y="169"/>
                    <a:pt x="1180" y="174"/>
                    <a:pt x="1165" y="180"/>
                  </a:cubicBezTo>
                  <a:cubicBezTo>
                    <a:pt x="1149" y="186"/>
                    <a:pt x="1133" y="165"/>
                    <a:pt x="1123" y="144"/>
                  </a:cubicBezTo>
                  <a:cubicBezTo>
                    <a:pt x="1113" y="124"/>
                    <a:pt x="1100" y="126"/>
                    <a:pt x="1077" y="140"/>
                  </a:cubicBezTo>
                  <a:cubicBezTo>
                    <a:pt x="1055" y="153"/>
                    <a:pt x="1004" y="153"/>
                    <a:pt x="1000" y="168"/>
                  </a:cubicBezTo>
                  <a:cubicBezTo>
                    <a:pt x="996" y="183"/>
                    <a:pt x="978" y="186"/>
                    <a:pt x="966" y="185"/>
                  </a:cubicBezTo>
                  <a:cubicBezTo>
                    <a:pt x="954" y="185"/>
                    <a:pt x="940" y="193"/>
                    <a:pt x="922" y="201"/>
                  </a:cubicBezTo>
                  <a:cubicBezTo>
                    <a:pt x="904" y="209"/>
                    <a:pt x="889" y="198"/>
                    <a:pt x="884" y="177"/>
                  </a:cubicBezTo>
                  <a:cubicBezTo>
                    <a:pt x="879" y="157"/>
                    <a:pt x="878" y="128"/>
                    <a:pt x="891" y="114"/>
                  </a:cubicBezTo>
                  <a:cubicBezTo>
                    <a:pt x="905" y="99"/>
                    <a:pt x="918" y="80"/>
                    <a:pt x="928" y="76"/>
                  </a:cubicBezTo>
                  <a:cubicBezTo>
                    <a:pt x="939" y="72"/>
                    <a:pt x="950" y="66"/>
                    <a:pt x="938" y="45"/>
                  </a:cubicBezTo>
                  <a:cubicBezTo>
                    <a:pt x="926" y="25"/>
                    <a:pt x="909" y="7"/>
                    <a:pt x="879" y="24"/>
                  </a:cubicBezTo>
                  <a:cubicBezTo>
                    <a:pt x="850" y="41"/>
                    <a:pt x="821" y="58"/>
                    <a:pt x="810" y="43"/>
                  </a:cubicBezTo>
                  <a:cubicBezTo>
                    <a:pt x="799" y="28"/>
                    <a:pt x="793" y="21"/>
                    <a:pt x="774" y="32"/>
                  </a:cubicBezTo>
                  <a:cubicBezTo>
                    <a:pt x="755" y="43"/>
                    <a:pt x="694" y="57"/>
                    <a:pt x="684" y="36"/>
                  </a:cubicBezTo>
                  <a:cubicBezTo>
                    <a:pt x="675" y="16"/>
                    <a:pt x="655" y="0"/>
                    <a:pt x="628" y="27"/>
                  </a:cubicBezTo>
                  <a:cubicBezTo>
                    <a:pt x="600" y="53"/>
                    <a:pt x="589" y="60"/>
                    <a:pt x="600" y="93"/>
                  </a:cubicBezTo>
                  <a:cubicBezTo>
                    <a:pt x="611" y="126"/>
                    <a:pt x="618" y="131"/>
                    <a:pt x="597" y="135"/>
                  </a:cubicBezTo>
                  <a:cubicBezTo>
                    <a:pt x="577" y="140"/>
                    <a:pt x="566" y="116"/>
                    <a:pt x="544" y="110"/>
                  </a:cubicBezTo>
                  <a:cubicBezTo>
                    <a:pt x="523" y="104"/>
                    <a:pt x="482" y="98"/>
                    <a:pt x="467" y="109"/>
                  </a:cubicBezTo>
                  <a:cubicBezTo>
                    <a:pt x="452" y="120"/>
                    <a:pt x="441" y="120"/>
                    <a:pt x="447" y="143"/>
                  </a:cubicBezTo>
                  <a:cubicBezTo>
                    <a:pt x="453" y="166"/>
                    <a:pt x="461" y="177"/>
                    <a:pt x="448" y="184"/>
                  </a:cubicBezTo>
                  <a:cubicBezTo>
                    <a:pt x="435" y="191"/>
                    <a:pt x="401" y="202"/>
                    <a:pt x="396" y="216"/>
                  </a:cubicBezTo>
                  <a:cubicBezTo>
                    <a:pt x="390" y="230"/>
                    <a:pt x="276" y="394"/>
                    <a:pt x="276" y="394"/>
                  </a:cubicBezTo>
                  <a:cubicBezTo>
                    <a:pt x="55" y="769"/>
                    <a:pt x="55" y="769"/>
                    <a:pt x="55" y="769"/>
                  </a:cubicBezTo>
                  <a:cubicBezTo>
                    <a:pt x="4" y="910"/>
                    <a:pt x="4" y="910"/>
                    <a:pt x="4" y="910"/>
                  </a:cubicBezTo>
                  <a:cubicBezTo>
                    <a:pt x="8" y="935"/>
                    <a:pt x="8" y="935"/>
                    <a:pt x="8" y="935"/>
                  </a:cubicBezTo>
                  <a:lnTo>
                    <a:pt x="15" y="940"/>
                  </a:lnTo>
                  <a:close/>
                </a:path>
              </a:pathLst>
            </a:custGeom>
            <a:grpFill/>
            <a:ln w="6350" cap="flat">
              <a:solidFill>
                <a:srgbClr val="FCFCFC"/>
              </a:solidFill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1" name="Freeform 9"/>
            <p:cNvSpPr/>
            <p:nvPr/>
          </p:nvSpPr>
          <p:spPr bwMode="auto">
            <a:xfrm>
              <a:off x="4619204" y="5435302"/>
              <a:ext cx="873125" cy="619125"/>
            </a:xfrm>
            <a:custGeom>
              <a:avLst/>
              <a:gdLst>
                <a:gd name="T0" fmla="*/ 300 w 1560"/>
                <a:gd name="T1" fmla="*/ 773 h 1107"/>
                <a:gd name="T2" fmla="*/ 404 w 1560"/>
                <a:gd name="T3" fmla="*/ 801 h 1107"/>
                <a:gd name="T4" fmla="*/ 501 w 1560"/>
                <a:gd name="T5" fmla="*/ 820 h 1107"/>
                <a:gd name="T6" fmla="*/ 490 w 1560"/>
                <a:gd name="T7" fmla="*/ 909 h 1107"/>
                <a:gd name="T8" fmla="*/ 533 w 1560"/>
                <a:gd name="T9" fmla="*/ 1010 h 1107"/>
                <a:gd name="T10" fmla="*/ 690 w 1560"/>
                <a:gd name="T11" fmla="*/ 1070 h 1107"/>
                <a:gd name="T12" fmla="*/ 820 w 1560"/>
                <a:gd name="T13" fmla="*/ 1077 h 1107"/>
                <a:gd name="T14" fmla="*/ 875 w 1560"/>
                <a:gd name="T15" fmla="*/ 1062 h 1107"/>
                <a:gd name="T16" fmla="*/ 949 w 1560"/>
                <a:gd name="T17" fmla="*/ 1075 h 1107"/>
                <a:gd name="T18" fmla="*/ 1075 w 1560"/>
                <a:gd name="T19" fmla="*/ 1088 h 1107"/>
                <a:gd name="T20" fmla="*/ 1162 w 1560"/>
                <a:gd name="T21" fmla="*/ 1035 h 1107"/>
                <a:gd name="T22" fmla="*/ 1243 w 1560"/>
                <a:gd name="T23" fmla="*/ 955 h 1107"/>
                <a:gd name="T24" fmla="*/ 1313 w 1560"/>
                <a:gd name="T25" fmla="*/ 894 h 1107"/>
                <a:gd name="T26" fmla="*/ 1387 w 1560"/>
                <a:gd name="T27" fmla="*/ 788 h 1107"/>
                <a:gd name="T28" fmla="*/ 1430 w 1560"/>
                <a:gd name="T29" fmla="*/ 647 h 1107"/>
                <a:gd name="T30" fmla="*/ 1492 w 1560"/>
                <a:gd name="T31" fmla="*/ 546 h 1107"/>
                <a:gd name="T32" fmla="*/ 1533 w 1560"/>
                <a:gd name="T33" fmla="*/ 449 h 1107"/>
                <a:gd name="T34" fmla="*/ 1530 w 1560"/>
                <a:gd name="T35" fmla="*/ 346 h 1107"/>
                <a:gd name="T36" fmla="*/ 1434 w 1560"/>
                <a:gd name="T37" fmla="*/ 368 h 1107"/>
                <a:gd name="T38" fmla="*/ 1386 w 1560"/>
                <a:gd name="T39" fmla="*/ 270 h 1107"/>
                <a:gd name="T40" fmla="*/ 1334 w 1560"/>
                <a:gd name="T41" fmla="*/ 268 h 1107"/>
                <a:gd name="T42" fmla="*/ 1387 w 1560"/>
                <a:gd name="T43" fmla="*/ 155 h 1107"/>
                <a:gd name="T44" fmla="*/ 1383 w 1560"/>
                <a:gd name="T45" fmla="*/ 99 h 1107"/>
                <a:gd name="T46" fmla="*/ 1350 w 1560"/>
                <a:gd name="T47" fmla="*/ 32 h 1107"/>
                <a:gd name="T48" fmla="*/ 1274 w 1560"/>
                <a:gd name="T49" fmla="*/ 24 h 1107"/>
                <a:gd name="T50" fmla="*/ 1170 w 1560"/>
                <a:gd name="T51" fmla="*/ 86 h 1107"/>
                <a:gd name="T52" fmla="*/ 1103 w 1560"/>
                <a:gd name="T53" fmla="*/ 56 h 1107"/>
                <a:gd name="T54" fmla="*/ 1060 w 1560"/>
                <a:gd name="T55" fmla="*/ 105 h 1107"/>
                <a:gd name="T56" fmla="*/ 676 w 1560"/>
                <a:gd name="T57" fmla="*/ 204 h 1107"/>
                <a:gd name="T58" fmla="*/ 0 w 1560"/>
                <a:gd name="T59" fmla="*/ 356 h 1107"/>
                <a:gd name="T60" fmla="*/ 232 w 1560"/>
                <a:gd name="T61" fmla="*/ 675 h 1107"/>
                <a:gd name="T62" fmla="*/ 254 w 1560"/>
                <a:gd name="T63" fmla="*/ 735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60" h="1107">
                  <a:moveTo>
                    <a:pt x="257" y="740"/>
                  </a:moveTo>
                  <a:cubicBezTo>
                    <a:pt x="271" y="756"/>
                    <a:pt x="287" y="769"/>
                    <a:pt x="300" y="773"/>
                  </a:cubicBezTo>
                  <a:cubicBezTo>
                    <a:pt x="318" y="779"/>
                    <a:pt x="347" y="799"/>
                    <a:pt x="371" y="790"/>
                  </a:cubicBezTo>
                  <a:cubicBezTo>
                    <a:pt x="395" y="780"/>
                    <a:pt x="391" y="794"/>
                    <a:pt x="404" y="801"/>
                  </a:cubicBezTo>
                  <a:cubicBezTo>
                    <a:pt x="417" y="807"/>
                    <a:pt x="431" y="807"/>
                    <a:pt x="451" y="801"/>
                  </a:cubicBezTo>
                  <a:cubicBezTo>
                    <a:pt x="472" y="796"/>
                    <a:pt x="492" y="797"/>
                    <a:pt x="501" y="820"/>
                  </a:cubicBezTo>
                  <a:cubicBezTo>
                    <a:pt x="510" y="842"/>
                    <a:pt x="505" y="848"/>
                    <a:pt x="493" y="868"/>
                  </a:cubicBezTo>
                  <a:cubicBezTo>
                    <a:pt x="481" y="887"/>
                    <a:pt x="481" y="898"/>
                    <a:pt x="490" y="909"/>
                  </a:cubicBezTo>
                  <a:cubicBezTo>
                    <a:pt x="500" y="920"/>
                    <a:pt x="499" y="940"/>
                    <a:pt x="496" y="963"/>
                  </a:cubicBezTo>
                  <a:cubicBezTo>
                    <a:pt x="492" y="986"/>
                    <a:pt x="512" y="999"/>
                    <a:pt x="533" y="1010"/>
                  </a:cubicBezTo>
                  <a:cubicBezTo>
                    <a:pt x="554" y="1021"/>
                    <a:pt x="590" y="1053"/>
                    <a:pt x="615" y="1060"/>
                  </a:cubicBezTo>
                  <a:cubicBezTo>
                    <a:pt x="641" y="1067"/>
                    <a:pt x="643" y="1077"/>
                    <a:pt x="690" y="1070"/>
                  </a:cubicBezTo>
                  <a:cubicBezTo>
                    <a:pt x="736" y="1064"/>
                    <a:pt x="732" y="1066"/>
                    <a:pt x="768" y="1080"/>
                  </a:cubicBezTo>
                  <a:cubicBezTo>
                    <a:pt x="803" y="1094"/>
                    <a:pt x="813" y="1084"/>
                    <a:pt x="820" y="1077"/>
                  </a:cubicBezTo>
                  <a:cubicBezTo>
                    <a:pt x="827" y="1069"/>
                    <a:pt x="839" y="1071"/>
                    <a:pt x="847" y="1078"/>
                  </a:cubicBezTo>
                  <a:cubicBezTo>
                    <a:pt x="855" y="1085"/>
                    <a:pt x="877" y="1078"/>
                    <a:pt x="875" y="1062"/>
                  </a:cubicBezTo>
                  <a:cubicBezTo>
                    <a:pt x="873" y="1047"/>
                    <a:pt x="878" y="1035"/>
                    <a:pt x="897" y="1050"/>
                  </a:cubicBezTo>
                  <a:cubicBezTo>
                    <a:pt x="917" y="1065"/>
                    <a:pt x="915" y="1074"/>
                    <a:pt x="949" y="1075"/>
                  </a:cubicBezTo>
                  <a:cubicBezTo>
                    <a:pt x="983" y="1077"/>
                    <a:pt x="975" y="1086"/>
                    <a:pt x="1001" y="1096"/>
                  </a:cubicBezTo>
                  <a:cubicBezTo>
                    <a:pt x="1027" y="1107"/>
                    <a:pt x="1053" y="1104"/>
                    <a:pt x="1075" y="1088"/>
                  </a:cubicBezTo>
                  <a:cubicBezTo>
                    <a:pt x="1097" y="1073"/>
                    <a:pt x="1100" y="1065"/>
                    <a:pt x="1120" y="1081"/>
                  </a:cubicBezTo>
                  <a:cubicBezTo>
                    <a:pt x="1120" y="1081"/>
                    <a:pt x="1168" y="1072"/>
                    <a:pt x="1162" y="1035"/>
                  </a:cubicBezTo>
                  <a:cubicBezTo>
                    <a:pt x="1155" y="998"/>
                    <a:pt x="1193" y="1003"/>
                    <a:pt x="1209" y="997"/>
                  </a:cubicBezTo>
                  <a:cubicBezTo>
                    <a:pt x="1224" y="991"/>
                    <a:pt x="1254" y="989"/>
                    <a:pt x="1243" y="955"/>
                  </a:cubicBezTo>
                  <a:cubicBezTo>
                    <a:pt x="1233" y="921"/>
                    <a:pt x="1246" y="913"/>
                    <a:pt x="1267" y="921"/>
                  </a:cubicBezTo>
                  <a:cubicBezTo>
                    <a:pt x="1289" y="929"/>
                    <a:pt x="1306" y="923"/>
                    <a:pt x="1313" y="894"/>
                  </a:cubicBezTo>
                  <a:cubicBezTo>
                    <a:pt x="1320" y="864"/>
                    <a:pt x="1275" y="846"/>
                    <a:pt x="1319" y="829"/>
                  </a:cubicBezTo>
                  <a:cubicBezTo>
                    <a:pt x="1363" y="812"/>
                    <a:pt x="1377" y="807"/>
                    <a:pt x="1387" y="788"/>
                  </a:cubicBezTo>
                  <a:cubicBezTo>
                    <a:pt x="1397" y="769"/>
                    <a:pt x="1428" y="760"/>
                    <a:pt x="1435" y="732"/>
                  </a:cubicBezTo>
                  <a:cubicBezTo>
                    <a:pt x="1442" y="703"/>
                    <a:pt x="1430" y="669"/>
                    <a:pt x="1430" y="647"/>
                  </a:cubicBezTo>
                  <a:cubicBezTo>
                    <a:pt x="1430" y="624"/>
                    <a:pt x="1447" y="608"/>
                    <a:pt x="1454" y="595"/>
                  </a:cubicBezTo>
                  <a:cubicBezTo>
                    <a:pt x="1460" y="583"/>
                    <a:pt x="1477" y="553"/>
                    <a:pt x="1492" y="546"/>
                  </a:cubicBezTo>
                  <a:cubicBezTo>
                    <a:pt x="1508" y="539"/>
                    <a:pt x="1527" y="513"/>
                    <a:pt x="1521" y="496"/>
                  </a:cubicBezTo>
                  <a:cubicBezTo>
                    <a:pt x="1515" y="479"/>
                    <a:pt x="1507" y="464"/>
                    <a:pt x="1533" y="449"/>
                  </a:cubicBezTo>
                  <a:cubicBezTo>
                    <a:pt x="1560" y="433"/>
                    <a:pt x="1540" y="413"/>
                    <a:pt x="1533" y="392"/>
                  </a:cubicBezTo>
                  <a:cubicBezTo>
                    <a:pt x="1527" y="372"/>
                    <a:pt x="1524" y="356"/>
                    <a:pt x="1530" y="346"/>
                  </a:cubicBezTo>
                  <a:cubicBezTo>
                    <a:pt x="1537" y="337"/>
                    <a:pt x="1505" y="329"/>
                    <a:pt x="1485" y="337"/>
                  </a:cubicBezTo>
                  <a:cubicBezTo>
                    <a:pt x="1466" y="345"/>
                    <a:pt x="1461" y="382"/>
                    <a:pt x="1434" y="368"/>
                  </a:cubicBezTo>
                  <a:cubicBezTo>
                    <a:pt x="1407" y="354"/>
                    <a:pt x="1428" y="329"/>
                    <a:pt x="1428" y="315"/>
                  </a:cubicBezTo>
                  <a:cubicBezTo>
                    <a:pt x="1428" y="300"/>
                    <a:pt x="1430" y="244"/>
                    <a:pt x="1386" y="270"/>
                  </a:cubicBezTo>
                  <a:cubicBezTo>
                    <a:pt x="1342" y="295"/>
                    <a:pt x="1350" y="319"/>
                    <a:pt x="1335" y="312"/>
                  </a:cubicBezTo>
                  <a:cubicBezTo>
                    <a:pt x="1319" y="304"/>
                    <a:pt x="1318" y="297"/>
                    <a:pt x="1334" y="268"/>
                  </a:cubicBezTo>
                  <a:cubicBezTo>
                    <a:pt x="1349" y="240"/>
                    <a:pt x="1362" y="223"/>
                    <a:pt x="1375" y="206"/>
                  </a:cubicBezTo>
                  <a:cubicBezTo>
                    <a:pt x="1387" y="189"/>
                    <a:pt x="1394" y="170"/>
                    <a:pt x="1387" y="155"/>
                  </a:cubicBezTo>
                  <a:cubicBezTo>
                    <a:pt x="1380" y="139"/>
                    <a:pt x="1385" y="137"/>
                    <a:pt x="1395" y="130"/>
                  </a:cubicBezTo>
                  <a:cubicBezTo>
                    <a:pt x="1405" y="123"/>
                    <a:pt x="1402" y="94"/>
                    <a:pt x="1383" y="99"/>
                  </a:cubicBezTo>
                  <a:cubicBezTo>
                    <a:pt x="1363" y="105"/>
                    <a:pt x="1356" y="112"/>
                    <a:pt x="1352" y="90"/>
                  </a:cubicBezTo>
                  <a:cubicBezTo>
                    <a:pt x="1348" y="69"/>
                    <a:pt x="1348" y="49"/>
                    <a:pt x="1350" y="32"/>
                  </a:cubicBezTo>
                  <a:cubicBezTo>
                    <a:pt x="1352" y="14"/>
                    <a:pt x="1323" y="2"/>
                    <a:pt x="1307" y="7"/>
                  </a:cubicBezTo>
                  <a:cubicBezTo>
                    <a:pt x="1291" y="12"/>
                    <a:pt x="1300" y="21"/>
                    <a:pt x="1274" y="24"/>
                  </a:cubicBezTo>
                  <a:cubicBezTo>
                    <a:pt x="1249" y="27"/>
                    <a:pt x="1234" y="0"/>
                    <a:pt x="1209" y="38"/>
                  </a:cubicBezTo>
                  <a:cubicBezTo>
                    <a:pt x="1183" y="76"/>
                    <a:pt x="1188" y="93"/>
                    <a:pt x="1170" y="86"/>
                  </a:cubicBezTo>
                  <a:cubicBezTo>
                    <a:pt x="1151" y="79"/>
                    <a:pt x="1156" y="64"/>
                    <a:pt x="1146" y="46"/>
                  </a:cubicBezTo>
                  <a:cubicBezTo>
                    <a:pt x="1136" y="29"/>
                    <a:pt x="1112" y="33"/>
                    <a:pt x="1103" y="56"/>
                  </a:cubicBezTo>
                  <a:cubicBezTo>
                    <a:pt x="1094" y="80"/>
                    <a:pt x="1107" y="102"/>
                    <a:pt x="1089" y="112"/>
                  </a:cubicBezTo>
                  <a:cubicBezTo>
                    <a:pt x="1070" y="122"/>
                    <a:pt x="1075" y="122"/>
                    <a:pt x="1060" y="105"/>
                  </a:cubicBezTo>
                  <a:cubicBezTo>
                    <a:pt x="1045" y="87"/>
                    <a:pt x="1005" y="78"/>
                    <a:pt x="981" y="85"/>
                  </a:cubicBezTo>
                  <a:cubicBezTo>
                    <a:pt x="958" y="92"/>
                    <a:pt x="676" y="204"/>
                    <a:pt x="676" y="204"/>
                  </a:cubicBezTo>
                  <a:cubicBezTo>
                    <a:pt x="354" y="177"/>
                    <a:pt x="354" y="177"/>
                    <a:pt x="354" y="1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20" y="554"/>
                    <a:pt x="20" y="554"/>
                    <a:pt x="20" y="554"/>
                  </a:cubicBezTo>
                  <a:cubicBezTo>
                    <a:pt x="232" y="675"/>
                    <a:pt x="232" y="675"/>
                    <a:pt x="232" y="675"/>
                  </a:cubicBezTo>
                  <a:cubicBezTo>
                    <a:pt x="266" y="712"/>
                    <a:pt x="266" y="712"/>
                    <a:pt x="266" y="712"/>
                  </a:cubicBezTo>
                  <a:cubicBezTo>
                    <a:pt x="254" y="735"/>
                    <a:pt x="254" y="735"/>
                    <a:pt x="254" y="735"/>
                  </a:cubicBezTo>
                  <a:lnTo>
                    <a:pt x="257" y="740"/>
                  </a:lnTo>
                  <a:close/>
                </a:path>
              </a:pathLst>
            </a:custGeom>
            <a:grpFill/>
            <a:ln w="6350" cap="flat">
              <a:solidFill>
                <a:srgbClr val="FCFCFC"/>
              </a:solidFill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2" name="Freeform 10"/>
            <p:cNvSpPr/>
            <p:nvPr/>
          </p:nvSpPr>
          <p:spPr bwMode="auto">
            <a:xfrm>
              <a:off x="4531891" y="5086052"/>
              <a:ext cx="660400" cy="592137"/>
            </a:xfrm>
            <a:custGeom>
              <a:avLst/>
              <a:gdLst>
                <a:gd name="T0" fmla="*/ 212 w 1180"/>
                <a:gd name="T1" fmla="*/ 1055 h 1058"/>
                <a:gd name="T2" fmla="*/ 299 w 1180"/>
                <a:gd name="T3" fmla="*/ 1045 h 1058"/>
                <a:gd name="T4" fmla="*/ 347 w 1180"/>
                <a:gd name="T5" fmla="*/ 993 h 1058"/>
                <a:gd name="T6" fmla="*/ 403 w 1180"/>
                <a:gd name="T7" fmla="*/ 993 h 1058"/>
                <a:gd name="T8" fmla="*/ 477 w 1180"/>
                <a:gd name="T9" fmla="*/ 1018 h 1058"/>
                <a:gd name="T10" fmla="*/ 531 w 1180"/>
                <a:gd name="T11" fmla="*/ 1002 h 1058"/>
                <a:gd name="T12" fmla="*/ 543 w 1180"/>
                <a:gd name="T13" fmla="*/ 961 h 1058"/>
                <a:gd name="T14" fmla="*/ 586 w 1180"/>
                <a:gd name="T15" fmla="*/ 941 h 1058"/>
                <a:gd name="T16" fmla="*/ 620 w 1180"/>
                <a:gd name="T17" fmla="*/ 936 h 1058"/>
                <a:gd name="T18" fmla="*/ 681 w 1180"/>
                <a:gd name="T19" fmla="*/ 923 h 1058"/>
                <a:gd name="T20" fmla="*/ 703 w 1180"/>
                <a:gd name="T21" fmla="*/ 892 h 1058"/>
                <a:gd name="T22" fmla="*/ 733 w 1180"/>
                <a:gd name="T23" fmla="*/ 858 h 1058"/>
                <a:gd name="T24" fmla="*/ 762 w 1180"/>
                <a:gd name="T25" fmla="*/ 862 h 1058"/>
                <a:gd name="T26" fmla="*/ 804 w 1180"/>
                <a:gd name="T27" fmla="*/ 895 h 1058"/>
                <a:gd name="T28" fmla="*/ 836 w 1180"/>
                <a:gd name="T29" fmla="*/ 912 h 1058"/>
                <a:gd name="T30" fmla="*/ 877 w 1180"/>
                <a:gd name="T31" fmla="*/ 932 h 1058"/>
                <a:gd name="T32" fmla="*/ 912 w 1180"/>
                <a:gd name="T33" fmla="*/ 911 h 1058"/>
                <a:gd name="T34" fmla="*/ 934 w 1180"/>
                <a:gd name="T35" fmla="*/ 871 h 1058"/>
                <a:gd name="T36" fmla="*/ 958 w 1180"/>
                <a:gd name="T37" fmla="*/ 845 h 1058"/>
                <a:gd name="T38" fmla="*/ 1001 w 1180"/>
                <a:gd name="T39" fmla="*/ 860 h 1058"/>
                <a:gd name="T40" fmla="*/ 1020 w 1180"/>
                <a:gd name="T41" fmla="*/ 856 h 1058"/>
                <a:gd name="T42" fmla="*/ 1041 w 1180"/>
                <a:gd name="T43" fmla="*/ 823 h 1058"/>
                <a:gd name="T44" fmla="*/ 1070 w 1180"/>
                <a:gd name="T45" fmla="*/ 823 h 1058"/>
                <a:gd name="T46" fmla="*/ 1095 w 1180"/>
                <a:gd name="T47" fmla="*/ 802 h 1058"/>
                <a:gd name="T48" fmla="*/ 1081 w 1180"/>
                <a:gd name="T49" fmla="*/ 778 h 1058"/>
                <a:gd name="T50" fmla="*/ 1124 w 1180"/>
                <a:gd name="T51" fmla="*/ 771 h 1058"/>
                <a:gd name="T52" fmla="*/ 1156 w 1180"/>
                <a:gd name="T53" fmla="*/ 752 h 1058"/>
                <a:gd name="T54" fmla="*/ 1168 w 1180"/>
                <a:gd name="T55" fmla="*/ 687 h 1058"/>
                <a:gd name="T56" fmla="*/ 1146 w 1180"/>
                <a:gd name="T57" fmla="*/ 631 h 1058"/>
                <a:gd name="T58" fmla="*/ 1154 w 1180"/>
                <a:gd name="T59" fmla="*/ 580 h 1058"/>
                <a:gd name="T60" fmla="*/ 1154 w 1180"/>
                <a:gd name="T61" fmla="*/ 554 h 1058"/>
                <a:gd name="T62" fmla="*/ 1177 w 1180"/>
                <a:gd name="T63" fmla="*/ 515 h 1058"/>
                <a:gd name="T64" fmla="*/ 1161 w 1180"/>
                <a:gd name="T65" fmla="*/ 479 h 1058"/>
                <a:gd name="T66" fmla="*/ 1100 w 1180"/>
                <a:gd name="T67" fmla="*/ 487 h 1058"/>
                <a:gd name="T68" fmla="*/ 1049 w 1180"/>
                <a:gd name="T69" fmla="*/ 501 h 1058"/>
                <a:gd name="T70" fmla="*/ 1065 w 1180"/>
                <a:gd name="T71" fmla="*/ 468 h 1058"/>
                <a:gd name="T72" fmla="*/ 1117 w 1180"/>
                <a:gd name="T73" fmla="*/ 427 h 1058"/>
                <a:gd name="T74" fmla="*/ 1158 w 1180"/>
                <a:gd name="T75" fmla="*/ 359 h 1058"/>
                <a:gd name="T76" fmla="*/ 1134 w 1180"/>
                <a:gd name="T77" fmla="*/ 284 h 1058"/>
                <a:gd name="T78" fmla="*/ 1129 w 1180"/>
                <a:gd name="T79" fmla="*/ 250 h 1058"/>
                <a:gd name="T80" fmla="*/ 1120 w 1180"/>
                <a:gd name="T81" fmla="*/ 198 h 1058"/>
                <a:gd name="T82" fmla="*/ 1078 w 1180"/>
                <a:gd name="T83" fmla="*/ 169 h 1058"/>
                <a:gd name="T84" fmla="*/ 992 w 1180"/>
                <a:gd name="T85" fmla="*/ 83 h 1058"/>
                <a:gd name="T86" fmla="*/ 841 w 1180"/>
                <a:gd name="T87" fmla="*/ 0 h 1058"/>
                <a:gd name="T88" fmla="*/ 725 w 1180"/>
                <a:gd name="T89" fmla="*/ 25 h 1058"/>
                <a:gd name="T90" fmla="*/ 567 w 1180"/>
                <a:gd name="T91" fmla="*/ 74 h 1058"/>
                <a:gd name="T92" fmla="*/ 391 w 1180"/>
                <a:gd name="T93" fmla="*/ 133 h 1058"/>
                <a:gd name="T94" fmla="*/ 276 w 1180"/>
                <a:gd name="T95" fmla="*/ 387 h 1058"/>
                <a:gd name="T96" fmla="*/ 21 w 1180"/>
                <a:gd name="T97" fmla="*/ 422 h 1058"/>
                <a:gd name="T98" fmla="*/ 0 w 1180"/>
                <a:gd name="T99" fmla="*/ 498 h 1058"/>
                <a:gd name="T100" fmla="*/ 80 w 1180"/>
                <a:gd name="T101" fmla="*/ 819 h 1058"/>
                <a:gd name="T102" fmla="*/ 170 w 1180"/>
                <a:gd name="T103" fmla="*/ 1044 h 1058"/>
                <a:gd name="T104" fmla="*/ 212 w 1180"/>
                <a:gd name="T105" fmla="*/ 1055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80" h="1058">
                  <a:moveTo>
                    <a:pt x="212" y="1055"/>
                  </a:moveTo>
                  <a:cubicBezTo>
                    <a:pt x="212" y="1055"/>
                    <a:pt x="283" y="1058"/>
                    <a:pt x="299" y="1045"/>
                  </a:cubicBezTo>
                  <a:cubicBezTo>
                    <a:pt x="315" y="1031"/>
                    <a:pt x="343" y="1010"/>
                    <a:pt x="347" y="993"/>
                  </a:cubicBezTo>
                  <a:cubicBezTo>
                    <a:pt x="352" y="976"/>
                    <a:pt x="373" y="975"/>
                    <a:pt x="403" y="993"/>
                  </a:cubicBezTo>
                  <a:cubicBezTo>
                    <a:pt x="434" y="1011"/>
                    <a:pt x="456" y="1012"/>
                    <a:pt x="477" y="1018"/>
                  </a:cubicBezTo>
                  <a:cubicBezTo>
                    <a:pt x="497" y="1024"/>
                    <a:pt x="530" y="1021"/>
                    <a:pt x="531" y="1002"/>
                  </a:cubicBezTo>
                  <a:cubicBezTo>
                    <a:pt x="533" y="983"/>
                    <a:pt x="519" y="970"/>
                    <a:pt x="543" y="961"/>
                  </a:cubicBezTo>
                  <a:cubicBezTo>
                    <a:pt x="567" y="951"/>
                    <a:pt x="580" y="946"/>
                    <a:pt x="586" y="941"/>
                  </a:cubicBezTo>
                  <a:cubicBezTo>
                    <a:pt x="592" y="936"/>
                    <a:pt x="610" y="951"/>
                    <a:pt x="620" y="936"/>
                  </a:cubicBezTo>
                  <a:cubicBezTo>
                    <a:pt x="630" y="922"/>
                    <a:pt x="666" y="927"/>
                    <a:pt x="681" y="923"/>
                  </a:cubicBezTo>
                  <a:cubicBezTo>
                    <a:pt x="696" y="920"/>
                    <a:pt x="700" y="910"/>
                    <a:pt x="703" y="892"/>
                  </a:cubicBezTo>
                  <a:cubicBezTo>
                    <a:pt x="705" y="873"/>
                    <a:pt x="712" y="865"/>
                    <a:pt x="733" y="858"/>
                  </a:cubicBezTo>
                  <a:cubicBezTo>
                    <a:pt x="753" y="851"/>
                    <a:pt x="747" y="846"/>
                    <a:pt x="762" y="862"/>
                  </a:cubicBezTo>
                  <a:cubicBezTo>
                    <a:pt x="777" y="879"/>
                    <a:pt x="790" y="886"/>
                    <a:pt x="804" y="895"/>
                  </a:cubicBezTo>
                  <a:cubicBezTo>
                    <a:pt x="817" y="903"/>
                    <a:pt x="820" y="894"/>
                    <a:pt x="836" y="912"/>
                  </a:cubicBezTo>
                  <a:cubicBezTo>
                    <a:pt x="852" y="931"/>
                    <a:pt x="868" y="949"/>
                    <a:pt x="877" y="932"/>
                  </a:cubicBezTo>
                  <a:cubicBezTo>
                    <a:pt x="886" y="915"/>
                    <a:pt x="895" y="912"/>
                    <a:pt x="912" y="911"/>
                  </a:cubicBezTo>
                  <a:cubicBezTo>
                    <a:pt x="929" y="910"/>
                    <a:pt x="934" y="892"/>
                    <a:pt x="934" y="871"/>
                  </a:cubicBezTo>
                  <a:cubicBezTo>
                    <a:pt x="934" y="850"/>
                    <a:pt x="943" y="852"/>
                    <a:pt x="958" y="845"/>
                  </a:cubicBezTo>
                  <a:cubicBezTo>
                    <a:pt x="973" y="839"/>
                    <a:pt x="983" y="837"/>
                    <a:pt x="1001" y="860"/>
                  </a:cubicBezTo>
                  <a:cubicBezTo>
                    <a:pt x="1018" y="882"/>
                    <a:pt x="1020" y="878"/>
                    <a:pt x="1020" y="856"/>
                  </a:cubicBezTo>
                  <a:cubicBezTo>
                    <a:pt x="1020" y="834"/>
                    <a:pt x="1029" y="828"/>
                    <a:pt x="1041" y="823"/>
                  </a:cubicBezTo>
                  <a:cubicBezTo>
                    <a:pt x="1054" y="817"/>
                    <a:pt x="1049" y="813"/>
                    <a:pt x="1070" y="823"/>
                  </a:cubicBezTo>
                  <a:cubicBezTo>
                    <a:pt x="1091" y="832"/>
                    <a:pt x="1103" y="811"/>
                    <a:pt x="1095" y="802"/>
                  </a:cubicBezTo>
                  <a:cubicBezTo>
                    <a:pt x="1087" y="792"/>
                    <a:pt x="1072" y="791"/>
                    <a:pt x="1081" y="778"/>
                  </a:cubicBezTo>
                  <a:cubicBezTo>
                    <a:pt x="1090" y="766"/>
                    <a:pt x="1098" y="762"/>
                    <a:pt x="1124" y="771"/>
                  </a:cubicBezTo>
                  <a:cubicBezTo>
                    <a:pt x="1150" y="780"/>
                    <a:pt x="1145" y="773"/>
                    <a:pt x="1156" y="752"/>
                  </a:cubicBezTo>
                  <a:cubicBezTo>
                    <a:pt x="1168" y="731"/>
                    <a:pt x="1180" y="709"/>
                    <a:pt x="1168" y="687"/>
                  </a:cubicBezTo>
                  <a:cubicBezTo>
                    <a:pt x="1156" y="665"/>
                    <a:pt x="1129" y="649"/>
                    <a:pt x="1146" y="631"/>
                  </a:cubicBezTo>
                  <a:cubicBezTo>
                    <a:pt x="1163" y="613"/>
                    <a:pt x="1164" y="588"/>
                    <a:pt x="1154" y="580"/>
                  </a:cubicBezTo>
                  <a:cubicBezTo>
                    <a:pt x="1144" y="571"/>
                    <a:pt x="1135" y="565"/>
                    <a:pt x="1154" y="554"/>
                  </a:cubicBezTo>
                  <a:cubicBezTo>
                    <a:pt x="1172" y="544"/>
                    <a:pt x="1173" y="532"/>
                    <a:pt x="1177" y="515"/>
                  </a:cubicBezTo>
                  <a:cubicBezTo>
                    <a:pt x="1180" y="498"/>
                    <a:pt x="1171" y="485"/>
                    <a:pt x="1161" y="479"/>
                  </a:cubicBezTo>
                  <a:cubicBezTo>
                    <a:pt x="1151" y="473"/>
                    <a:pt x="1123" y="478"/>
                    <a:pt x="1100" y="487"/>
                  </a:cubicBezTo>
                  <a:cubicBezTo>
                    <a:pt x="1076" y="497"/>
                    <a:pt x="1061" y="522"/>
                    <a:pt x="1049" y="501"/>
                  </a:cubicBezTo>
                  <a:cubicBezTo>
                    <a:pt x="1037" y="481"/>
                    <a:pt x="1048" y="480"/>
                    <a:pt x="1065" y="468"/>
                  </a:cubicBezTo>
                  <a:cubicBezTo>
                    <a:pt x="1082" y="457"/>
                    <a:pt x="1098" y="440"/>
                    <a:pt x="1117" y="427"/>
                  </a:cubicBezTo>
                  <a:cubicBezTo>
                    <a:pt x="1137" y="415"/>
                    <a:pt x="1162" y="384"/>
                    <a:pt x="1158" y="359"/>
                  </a:cubicBezTo>
                  <a:cubicBezTo>
                    <a:pt x="1155" y="334"/>
                    <a:pt x="1130" y="297"/>
                    <a:pt x="1134" y="284"/>
                  </a:cubicBezTo>
                  <a:cubicBezTo>
                    <a:pt x="1137" y="272"/>
                    <a:pt x="1119" y="271"/>
                    <a:pt x="1129" y="250"/>
                  </a:cubicBezTo>
                  <a:cubicBezTo>
                    <a:pt x="1139" y="230"/>
                    <a:pt x="1121" y="214"/>
                    <a:pt x="1120" y="198"/>
                  </a:cubicBezTo>
                  <a:cubicBezTo>
                    <a:pt x="1119" y="181"/>
                    <a:pt x="1097" y="165"/>
                    <a:pt x="1078" y="169"/>
                  </a:cubicBezTo>
                  <a:cubicBezTo>
                    <a:pt x="1060" y="173"/>
                    <a:pt x="992" y="83"/>
                    <a:pt x="992" y="83"/>
                  </a:cubicBezTo>
                  <a:cubicBezTo>
                    <a:pt x="841" y="0"/>
                    <a:pt x="841" y="0"/>
                    <a:pt x="841" y="0"/>
                  </a:cubicBezTo>
                  <a:cubicBezTo>
                    <a:pt x="725" y="25"/>
                    <a:pt x="725" y="25"/>
                    <a:pt x="725" y="25"/>
                  </a:cubicBezTo>
                  <a:cubicBezTo>
                    <a:pt x="567" y="74"/>
                    <a:pt x="567" y="74"/>
                    <a:pt x="567" y="74"/>
                  </a:cubicBezTo>
                  <a:cubicBezTo>
                    <a:pt x="391" y="133"/>
                    <a:pt x="391" y="133"/>
                    <a:pt x="391" y="133"/>
                  </a:cubicBezTo>
                  <a:cubicBezTo>
                    <a:pt x="276" y="387"/>
                    <a:pt x="276" y="387"/>
                    <a:pt x="276" y="387"/>
                  </a:cubicBezTo>
                  <a:cubicBezTo>
                    <a:pt x="21" y="422"/>
                    <a:pt x="21" y="422"/>
                    <a:pt x="21" y="422"/>
                  </a:cubicBezTo>
                  <a:cubicBezTo>
                    <a:pt x="0" y="498"/>
                    <a:pt x="0" y="498"/>
                    <a:pt x="0" y="498"/>
                  </a:cubicBezTo>
                  <a:cubicBezTo>
                    <a:pt x="80" y="819"/>
                    <a:pt x="80" y="819"/>
                    <a:pt x="80" y="819"/>
                  </a:cubicBezTo>
                  <a:cubicBezTo>
                    <a:pt x="170" y="1044"/>
                    <a:pt x="170" y="1044"/>
                    <a:pt x="170" y="1044"/>
                  </a:cubicBezTo>
                  <a:lnTo>
                    <a:pt x="212" y="1055"/>
                  </a:lnTo>
                  <a:close/>
                </a:path>
              </a:pathLst>
            </a:custGeom>
            <a:grpFill/>
            <a:ln w="6350" cap="flat">
              <a:solidFill>
                <a:srgbClr val="FCFCFC"/>
              </a:solidFill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3" name="Freeform 11"/>
            <p:cNvSpPr/>
            <p:nvPr/>
          </p:nvSpPr>
          <p:spPr bwMode="auto">
            <a:xfrm>
              <a:off x="4716041" y="4714577"/>
              <a:ext cx="568325" cy="514350"/>
            </a:xfrm>
            <a:custGeom>
              <a:avLst/>
              <a:gdLst>
                <a:gd name="T0" fmla="*/ 234 w 1016"/>
                <a:gd name="T1" fmla="*/ 858 h 920"/>
                <a:gd name="T2" fmla="*/ 259 w 1016"/>
                <a:gd name="T3" fmla="*/ 836 h 920"/>
                <a:gd name="T4" fmla="*/ 276 w 1016"/>
                <a:gd name="T5" fmla="*/ 824 h 920"/>
                <a:gd name="T6" fmla="*/ 291 w 1016"/>
                <a:gd name="T7" fmla="*/ 871 h 920"/>
                <a:gd name="T8" fmla="*/ 307 w 1016"/>
                <a:gd name="T9" fmla="*/ 827 h 920"/>
                <a:gd name="T10" fmla="*/ 331 w 1016"/>
                <a:gd name="T11" fmla="*/ 788 h 920"/>
                <a:gd name="T12" fmla="*/ 396 w 1016"/>
                <a:gd name="T13" fmla="*/ 795 h 920"/>
                <a:gd name="T14" fmla="*/ 430 w 1016"/>
                <a:gd name="T15" fmla="*/ 780 h 920"/>
                <a:gd name="T16" fmla="*/ 430 w 1016"/>
                <a:gd name="T17" fmla="*/ 738 h 920"/>
                <a:gd name="T18" fmla="*/ 444 w 1016"/>
                <a:gd name="T19" fmla="*/ 706 h 920"/>
                <a:gd name="T20" fmla="*/ 501 w 1016"/>
                <a:gd name="T21" fmla="*/ 725 h 920"/>
                <a:gd name="T22" fmla="*/ 516 w 1016"/>
                <a:gd name="T23" fmla="*/ 754 h 920"/>
                <a:gd name="T24" fmla="*/ 552 w 1016"/>
                <a:gd name="T25" fmla="*/ 734 h 920"/>
                <a:gd name="T26" fmla="*/ 613 w 1016"/>
                <a:gd name="T27" fmla="*/ 770 h 920"/>
                <a:gd name="T28" fmla="*/ 640 w 1016"/>
                <a:gd name="T29" fmla="*/ 793 h 920"/>
                <a:gd name="T30" fmla="*/ 649 w 1016"/>
                <a:gd name="T31" fmla="*/ 847 h 920"/>
                <a:gd name="T32" fmla="*/ 685 w 1016"/>
                <a:gd name="T33" fmla="*/ 853 h 920"/>
                <a:gd name="T34" fmla="*/ 685 w 1016"/>
                <a:gd name="T35" fmla="*/ 908 h 920"/>
                <a:gd name="T36" fmla="*/ 758 w 1016"/>
                <a:gd name="T37" fmla="*/ 888 h 920"/>
                <a:gd name="T38" fmla="*/ 780 w 1016"/>
                <a:gd name="T39" fmla="*/ 809 h 920"/>
                <a:gd name="T40" fmla="*/ 763 w 1016"/>
                <a:gd name="T41" fmla="*/ 673 h 920"/>
                <a:gd name="T42" fmla="*/ 758 w 1016"/>
                <a:gd name="T43" fmla="*/ 469 h 920"/>
                <a:gd name="T44" fmla="*/ 1015 w 1016"/>
                <a:gd name="T45" fmla="*/ 276 h 920"/>
                <a:gd name="T46" fmla="*/ 980 w 1016"/>
                <a:gd name="T47" fmla="*/ 89 h 920"/>
                <a:gd name="T48" fmla="*/ 750 w 1016"/>
                <a:gd name="T49" fmla="*/ 44 h 920"/>
                <a:gd name="T50" fmla="*/ 613 w 1016"/>
                <a:gd name="T51" fmla="*/ 0 h 920"/>
                <a:gd name="T52" fmla="*/ 563 w 1016"/>
                <a:gd name="T53" fmla="*/ 72 h 920"/>
                <a:gd name="T54" fmla="*/ 426 w 1016"/>
                <a:gd name="T55" fmla="*/ 264 h 920"/>
                <a:gd name="T56" fmla="*/ 71 w 1016"/>
                <a:gd name="T57" fmla="*/ 382 h 920"/>
                <a:gd name="T58" fmla="*/ 0 w 1016"/>
                <a:gd name="T59" fmla="*/ 576 h 920"/>
                <a:gd name="T60" fmla="*/ 25 w 1016"/>
                <a:gd name="T61" fmla="*/ 772 h 920"/>
                <a:gd name="T62" fmla="*/ 130 w 1016"/>
                <a:gd name="T63" fmla="*/ 795 h 920"/>
                <a:gd name="T64" fmla="*/ 186 w 1016"/>
                <a:gd name="T65" fmla="*/ 810 h 920"/>
                <a:gd name="T66" fmla="*/ 222 w 1016"/>
                <a:gd name="T67" fmla="*/ 844 h 920"/>
                <a:gd name="T68" fmla="*/ 234 w 1016"/>
                <a:gd name="T69" fmla="*/ 858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6" h="920">
                  <a:moveTo>
                    <a:pt x="234" y="858"/>
                  </a:moveTo>
                  <a:cubicBezTo>
                    <a:pt x="234" y="858"/>
                    <a:pt x="260" y="858"/>
                    <a:pt x="259" y="836"/>
                  </a:cubicBezTo>
                  <a:cubicBezTo>
                    <a:pt x="258" y="815"/>
                    <a:pt x="272" y="804"/>
                    <a:pt x="276" y="824"/>
                  </a:cubicBezTo>
                  <a:cubicBezTo>
                    <a:pt x="280" y="843"/>
                    <a:pt x="274" y="868"/>
                    <a:pt x="291" y="871"/>
                  </a:cubicBezTo>
                  <a:cubicBezTo>
                    <a:pt x="307" y="874"/>
                    <a:pt x="310" y="842"/>
                    <a:pt x="307" y="827"/>
                  </a:cubicBezTo>
                  <a:cubicBezTo>
                    <a:pt x="304" y="812"/>
                    <a:pt x="306" y="787"/>
                    <a:pt x="331" y="788"/>
                  </a:cubicBezTo>
                  <a:cubicBezTo>
                    <a:pt x="355" y="789"/>
                    <a:pt x="385" y="787"/>
                    <a:pt x="396" y="795"/>
                  </a:cubicBezTo>
                  <a:cubicBezTo>
                    <a:pt x="407" y="803"/>
                    <a:pt x="424" y="791"/>
                    <a:pt x="430" y="780"/>
                  </a:cubicBezTo>
                  <a:cubicBezTo>
                    <a:pt x="436" y="769"/>
                    <a:pt x="432" y="750"/>
                    <a:pt x="430" y="738"/>
                  </a:cubicBezTo>
                  <a:cubicBezTo>
                    <a:pt x="428" y="725"/>
                    <a:pt x="424" y="699"/>
                    <a:pt x="444" y="706"/>
                  </a:cubicBezTo>
                  <a:cubicBezTo>
                    <a:pt x="465" y="713"/>
                    <a:pt x="512" y="712"/>
                    <a:pt x="501" y="725"/>
                  </a:cubicBezTo>
                  <a:cubicBezTo>
                    <a:pt x="489" y="739"/>
                    <a:pt x="506" y="755"/>
                    <a:pt x="516" y="754"/>
                  </a:cubicBezTo>
                  <a:cubicBezTo>
                    <a:pt x="526" y="753"/>
                    <a:pt x="530" y="732"/>
                    <a:pt x="552" y="734"/>
                  </a:cubicBezTo>
                  <a:cubicBezTo>
                    <a:pt x="573" y="736"/>
                    <a:pt x="596" y="764"/>
                    <a:pt x="613" y="770"/>
                  </a:cubicBezTo>
                  <a:cubicBezTo>
                    <a:pt x="630" y="775"/>
                    <a:pt x="635" y="774"/>
                    <a:pt x="640" y="793"/>
                  </a:cubicBezTo>
                  <a:cubicBezTo>
                    <a:pt x="645" y="813"/>
                    <a:pt x="634" y="832"/>
                    <a:pt x="649" y="847"/>
                  </a:cubicBezTo>
                  <a:cubicBezTo>
                    <a:pt x="665" y="863"/>
                    <a:pt x="679" y="831"/>
                    <a:pt x="685" y="853"/>
                  </a:cubicBezTo>
                  <a:cubicBezTo>
                    <a:pt x="691" y="874"/>
                    <a:pt x="659" y="896"/>
                    <a:pt x="685" y="908"/>
                  </a:cubicBezTo>
                  <a:cubicBezTo>
                    <a:pt x="712" y="920"/>
                    <a:pt x="751" y="911"/>
                    <a:pt x="758" y="888"/>
                  </a:cubicBezTo>
                  <a:cubicBezTo>
                    <a:pt x="765" y="866"/>
                    <a:pt x="779" y="828"/>
                    <a:pt x="780" y="809"/>
                  </a:cubicBezTo>
                  <a:cubicBezTo>
                    <a:pt x="781" y="790"/>
                    <a:pt x="777" y="701"/>
                    <a:pt x="763" y="673"/>
                  </a:cubicBezTo>
                  <a:cubicBezTo>
                    <a:pt x="749" y="646"/>
                    <a:pt x="758" y="469"/>
                    <a:pt x="758" y="469"/>
                  </a:cubicBezTo>
                  <a:cubicBezTo>
                    <a:pt x="758" y="469"/>
                    <a:pt x="1016" y="282"/>
                    <a:pt x="1015" y="276"/>
                  </a:cubicBezTo>
                  <a:cubicBezTo>
                    <a:pt x="1014" y="269"/>
                    <a:pt x="980" y="89"/>
                    <a:pt x="980" y="89"/>
                  </a:cubicBezTo>
                  <a:cubicBezTo>
                    <a:pt x="750" y="44"/>
                    <a:pt x="750" y="44"/>
                    <a:pt x="750" y="44"/>
                  </a:cubicBezTo>
                  <a:cubicBezTo>
                    <a:pt x="613" y="0"/>
                    <a:pt x="613" y="0"/>
                    <a:pt x="613" y="0"/>
                  </a:cubicBezTo>
                  <a:cubicBezTo>
                    <a:pt x="563" y="72"/>
                    <a:pt x="563" y="72"/>
                    <a:pt x="563" y="72"/>
                  </a:cubicBezTo>
                  <a:cubicBezTo>
                    <a:pt x="426" y="264"/>
                    <a:pt x="426" y="264"/>
                    <a:pt x="426" y="264"/>
                  </a:cubicBezTo>
                  <a:cubicBezTo>
                    <a:pt x="71" y="382"/>
                    <a:pt x="71" y="382"/>
                    <a:pt x="71" y="382"/>
                  </a:cubicBezTo>
                  <a:cubicBezTo>
                    <a:pt x="0" y="576"/>
                    <a:pt x="0" y="576"/>
                    <a:pt x="0" y="576"/>
                  </a:cubicBezTo>
                  <a:cubicBezTo>
                    <a:pt x="25" y="772"/>
                    <a:pt x="25" y="772"/>
                    <a:pt x="25" y="772"/>
                  </a:cubicBezTo>
                  <a:cubicBezTo>
                    <a:pt x="130" y="795"/>
                    <a:pt x="130" y="795"/>
                    <a:pt x="130" y="795"/>
                  </a:cubicBezTo>
                  <a:cubicBezTo>
                    <a:pt x="186" y="810"/>
                    <a:pt x="186" y="810"/>
                    <a:pt x="186" y="810"/>
                  </a:cubicBezTo>
                  <a:cubicBezTo>
                    <a:pt x="222" y="844"/>
                    <a:pt x="222" y="844"/>
                    <a:pt x="222" y="844"/>
                  </a:cubicBezTo>
                  <a:lnTo>
                    <a:pt x="234" y="858"/>
                  </a:lnTo>
                  <a:close/>
                </a:path>
              </a:pathLst>
            </a:custGeom>
            <a:grpFill/>
            <a:ln w="6350" cap="flat">
              <a:solidFill>
                <a:srgbClr val="FCFCFC"/>
              </a:solidFill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4" name="Freeform 12"/>
            <p:cNvSpPr/>
            <p:nvPr/>
          </p:nvSpPr>
          <p:spPr bwMode="auto">
            <a:xfrm>
              <a:off x="5046241" y="4563765"/>
              <a:ext cx="849313" cy="557212"/>
            </a:xfrm>
            <a:custGeom>
              <a:avLst/>
              <a:gdLst>
                <a:gd name="T0" fmla="*/ 222 w 1517"/>
                <a:gd name="T1" fmla="*/ 392 h 996"/>
                <a:gd name="T2" fmla="*/ 266 w 1517"/>
                <a:gd name="T3" fmla="*/ 392 h 996"/>
                <a:gd name="T4" fmla="*/ 297 w 1517"/>
                <a:gd name="T5" fmla="*/ 408 h 996"/>
                <a:gd name="T6" fmla="*/ 309 w 1517"/>
                <a:gd name="T7" fmla="*/ 451 h 996"/>
                <a:gd name="T8" fmla="*/ 331 w 1517"/>
                <a:gd name="T9" fmla="*/ 526 h 996"/>
                <a:gd name="T10" fmla="*/ 334 w 1517"/>
                <a:gd name="T11" fmla="*/ 572 h 996"/>
                <a:gd name="T12" fmla="*/ 301 w 1517"/>
                <a:gd name="T13" fmla="*/ 590 h 996"/>
                <a:gd name="T14" fmla="*/ 241 w 1517"/>
                <a:gd name="T15" fmla="*/ 620 h 996"/>
                <a:gd name="T16" fmla="*/ 179 w 1517"/>
                <a:gd name="T17" fmla="*/ 660 h 996"/>
                <a:gd name="T18" fmla="*/ 96 w 1517"/>
                <a:gd name="T19" fmla="*/ 673 h 996"/>
                <a:gd name="T20" fmla="*/ 30 w 1517"/>
                <a:gd name="T21" fmla="*/ 690 h 996"/>
                <a:gd name="T22" fmla="*/ 23 w 1517"/>
                <a:gd name="T23" fmla="*/ 720 h 996"/>
                <a:gd name="T24" fmla="*/ 41 w 1517"/>
                <a:gd name="T25" fmla="*/ 760 h 996"/>
                <a:gd name="T26" fmla="*/ 62 w 1517"/>
                <a:gd name="T27" fmla="*/ 842 h 996"/>
                <a:gd name="T28" fmla="*/ 109 w 1517"/>
                <a:gd name="T29" fmla="*/ 884 h 996"/>
                <a:gd name="T30" fmla="*/ 140 w 1517"/>
                <a:gd name="T31" fmla="*/ 946 h 996"/>
                <a:gd name="T32" fmla="*/ 185 w 1517"/>
                <a:gd name="T33" fmla="*/ 964 h 996"/>
                <a:gd name="T34" fmla="*/ 214 w 1517"/>
                <a:gd name="T35" fmla="*/ 887 h 996"/>
                <a:gd name="T36" fmla="*/ 270 w 1517"/>
                <a:gd name="T37" fmla="*/ 850 h 996"/>
                <a:gd name="T38" fmla="*/ 332 w 1517"/>
                <a:gd name="T39" fmla="*/ 835 h 996"/>
                <a:gd name="T40" fmla="*/ 380 w 1517"/>
                <a:gd name="T41" fmla="*/ 863 h 996"/>
                <a:gd name="T42" fmla="*/ 436 w 1517"/>
                <a:gd name="T43" fmla="*/ 819 h 996"/>
                <a:gd name="T44" fmla="*/ 418 w 1517"/>
                <a:gd name="T45" fmla="*/ 764 h 996"/>
                <a:gd name="T46" fmla="*/ 461 w 1517"/>
                <a:gd name="T47" fmla="*/ 749 h 996"/>
                <a:gd name="T48" fmla="*/ 505 w 1517"/>
                <a:gd name="T49" fmla="*/ 757 h 996"/>
                <a:gd name="T50" fmla="*/ 547 w 1517"/>
                <a:gd name="T51" fmla="*/ 767 h 996"/>
                <a:gd name="T52" fmla="*/ 623 w 1517"/>
                <a:gd name="T53" fmla="*/ 789 h 996"/>
                <a:gd name="T54" fmla="*/ 689 w 1517"/>
                <a:gd name="T55" fmla="*/ 809 h 996"/>
                <a:gd name="T56" fmla="*/ 739 w 1517"/>
                <a:gd name="T57" fmla="*/ 839 h 996"/>
                <a:gd name="T58" fmla="*/ 797 w 1517"/>
                <a:gd name="T59" fmla="*/ 831 h 996"/>
                <a:gd name="T60" fmla="*/ 858 w 1517"/>
                <a:gd name="T61" fmla="*/ 798 h 996"/>
                <a:gd name="T62" fmla="*/ 858 w 1517"/>
                <a:gd name="T63" fmla="*/ 839 h 996"/>
                <a:gd name="T64" fmla="*/ 908 w 1517"/>
                <a:gd name="T65" fmla="*/ 856 h 996"/>
                <a:gd name="T66" fmla="*/ 944 w 1517"/>
                <a:gd name="T67" fmla="*/ 804 h 996"/>
                <a:gd name="T68" fmla="*/ 991 w 1517"/>
                <a:gd name="T69" fmla="*/ 798 h 996"/>
                <a:gd name="T70" fmla="*/ 1011 w 1517"/>
                <a:gd name="T71" fmla="*/ 842 h 996"/>
                <a:gd name="T72" fmla="*/ 1029 w 1517"/>
                <a:gd name="T73" fmla="*/ 926 h 996"/>
                <a:gd name="T74" fmla="*/ 1061 w 1517"/>
                <a:gd name="T75" fmla="*/ 945 h 996"/>
                <a:gd name="T76" fmla="*/ 1106 w 1517"/>
                <a:gd name="T77" fmla="*/ 903 h 996"/>
                <a:gd name="T78" fmla="*/ 1133 w 1517"/>
                <a:gd name="T79" fmla="*/ 875 h 996"/>
                <a:gd name="T80" fmla="*/ 1166 w 1517"/>
                <a:gd name="T81" fmla="*/ 866 h 996"/>
                <a:gd name="T82" fmla="*/ 1216 w 1517"/>
                <a:gd name="T83" fmla="*/ 852 h 996"/>
                <a:gd name="T84" fmla="*/ 1259 w 1517"/>
                <a:gd name="T85" fmla="*/ 806 h 996"/>
                <a:gd name="T86" fmla="*/ 1313 w 1517"/>
                <a:gd name="T87" fmla="*/ 787 h 996"/>
                <a:gd name="T88" fmla="*/ 1375 w 1517"/>
                <a:gd name="T89" fmla="*/ 749 h 996"/>
                <a:gd name="T90" fmla="*/ 1420 w 1517"/>
                <a:gd name="T91" fmla="*/ 756 h 996"/>
                <a:gd name="T92" fmla="*/ 1506 w 1517"/>
                <a:gd name="T93" fmla="*/ 710 h 996"/>
                <a:gd name="T94" fmla="*/ 1517 w 1517"/>
                <a:gd name="T95" fmla="*/ 435 h 996"/>
                <a:gd name="T96" fmla="*/ 1179 w 1517"/>
                <a:gd name="T97" fmla="*/ 220 h 996"/>
                <a:gd name="T98" fmla="*/ 694 w 1517"/>
                <a:gd name="T99" fmla="*/ 43 h 996"/>
                <a:gd name="T100" fmla="*/ 367 w 1517"/>
                <a:gd name="T101" fmla="*/ 0 h 996"/>
                <a:gd name="T102" fmla="*/ 110 w 1517"/>
                <a:gd name="T103" fmla="*/ 36 h 996"/>
                <a:gd name="T104" fmla="*/ 73 w 1517"/>
                <a:gd name="T105" fmla="*/ 162 h 996"/>
                <a:gd name="T106" fmla="*/ 170 w 1517"/>
                <a:gd name="T107" fmla="*/ 353 h 996"/>
                <a:gd name="T108" fmla="*/ 222 w 1517"/>
                <a:gd name="T109" fmla="*/ 392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17" h="996">
                  <a:moveTo>
                    <a:pt x="222" y="392"/>
                  </a:moveTo>
                  <a:cubicBezTo>
                    <a:pt x="222" y="392"/>
                    <a:pt x="248" y="389"/>
                    <a:pt x="266" y="392"/>
                  </a:cubicBezTo>
                  <a:cubicBezTo>
                    <a:pt x="284" y="395"/>
                    <a:pt x="306" y="384"/>
                    <a:pt x="297" y="408"/>
                  </a:cubicBezTo>
                  <a:cubicBezTo>
                    <a:pt x="289" y="432"/>
                    <a:pt x="283" y="432"/>
                    <a:pt x="309" y="451"/>
                  </a:cubicBezTo>
                  <a:cubicBezTo>
                    <a:pt x="335" y="470"/>
                    <a:pt x="338" y="503"/>
                    <a:pt x="331" y="526"/>
                  </a:cubicBezTo>
                  <a:cubicBezTo>
                    <a:pt x="324" y="550"/>
                    <a:pt x="341" y="557"/>
                    <a:pt x="334" y="572"/>
                  </a:cubicBezTo>
                  <a:cubicBezTo>
                    <a:pt x="327" y="588"/>
                    <a:pt x="327" y="594"/>
                    <a:pt x="301" y="590"/>
                  </a:cubicBezTo>
                  <a:cubicBezTo>
                    <a:pt x="276" y="586"/>
                    <a:pt x="259" y="600"/>
                    <a:pt x="241" y="620"/>
                  </a:cubicBezTo>
                  <a:cubicBezTo>
                    <a:pt x="224" y="640"/>
                    <a:pt x="209" y="660"/>
                    <a:pt x="179" y="660"/>
                  </a:cubicBezTo>
                  <a:cubicBezTo>
                    <a:pt x="148" y="660"/>
                    <a:pt x="112" y="665"/>
                    <a:pt x="96" y="673"/>
                  </a:cubicBezTo>
                  <a:cubicBezTo>
                    <a:pt x="80" y="682"/>
                    <a:pt x="54" y="687"/>
                    <a:pt x="30" y="690"/>
                  </a:cubicBezTo>
                  <a:cubicBezTo>
                    <a:pt x="7" y="692"/>
                    <a:pt x="0" y="705"/>
                    <a:pt x="23" y="720"/>
                  </a:cubicBezTo>
                  <a:cubicBezTo>
                    <a:pt x="47" y="735"/>
                    <a:pt x="44" y="733"/>
                    <a:pt x="41" y="760"/>
                  </a:cubicBezTo>
                  <a:cubicBezTo>
                    <a:pt x="38" y="787"/>
                    <a:pt x="47" y="825"/>
                    <a:pt x="62" y="842"/>
                  </a:cubicBezTo>
                  <a:cubicBezTo>
                    <a:pt x="78" y="859"/>
                    <a:pt x="100" y="862"/>
                    <a:pt x="109" y="884"/>
                  </a:cubicBezTo>
                  <a:cubicBezTo>
                    <a:pt x="118" y="906"/>
                    <a:pt x="122" y="930"/>
                    <a:pt x="140" y="946"/>
                  </a:cubicBezTo>
                  <a:cubicBezTo>
                    <a:pt x="158" y="962"/>
                    <a:pt x="176" y="996"/>
                    <a:pt x="185" y="964"/>
                  </a:cubicBezTo>
                  <a:cubicBezTo>
                    <a:pt x="193" y="932"/>
                    <a:pt x="198" y="904"/>
                    <a:pt x="214" y="887"/>
                  </a:cubicBezTo>
                  <a:cubicBezTo>
                    <a:pt x="230" y="871"/>
                    <a:pt x="243" y="865"/>
                    <a:pt x="270" y="850"/>
                  </a:cubicBezTo>
                  <a:cubicBezTo>
                    <a:pt x="297" y="835"/>
                    <a:pt x="310" y="825"/>
                    <a:pt x="332" y="835"/>
                  </a:cubicBezTo>
                  <a:cubicBezTo>
                    <a:pt x="353" y="846"/>
                    <a:pt x="353" y="869"/>
                    <a:pt x="380" y="863"/>
                  </a:cubicBezTo>
                  <a:cubicBezTo>
                    <a:pt x="407" y="858"/>
                    <a:pt x="430" y="837"/>
                    <a:pt x="436" y="819"/>
                  </a:cubicBezTo>
                  <a:cubicBezTo>
                    <a:pt x="442" y="800"/>
                    <a:pt x="394" y="773"/>
                    <a:pt x="418" y="764"/>
                  </a:cubicBezTo>
                  <a:cubicBezTo>
                    <a:pt x="442" y="755"/>
                    <a:pt x="450" y="759"/>
                    <a:pt x="461" y="749"/>
                  </a:cubicBezTo>
                  <a:cubicBezTo>
                    <a:pt x="471" y="739"/>
                    <a:pt x="491" y="752"/>
                    <a:pt x="505" y="757"/>
                  </a:cubicBezTo>
                  <a:cubicBezTo>
                    <a:pt x="519" y="761"/>
                    <a:pt x="528" y="751"/>
                    <a:pt x="547" y="767"/>
                  </a:cubicBezTo>
                  <a:cubicBezTo>
                    <a:pt x="567" y="783"/>
                    <a:pt x="607" y="796"/>
                    <a:pt x="623" y="789"/>
                  </a:cubicBezTo>
                  <a:cubicBezTo>
                    <a:pt x="638" y="781"/>
                    <a:pt x="679" y="800"/>
                    <a:pt x="689" y="809"/>
                  </a:cubicBezTo>
                  <a:cubicBezTo>
                    <a:pt x="698" y="817"/>
                    <a:pt x="709" y="835"/>
                    <a:pt x="739" y="839"/>
                  </a:cubicBezTo>
                  <a:cubicBezTo>
                    <a:pt x="768" y="843"/>
                    <a:pt x="774" y="846"/>
                    <a:pt x="797" y="831"/>
                  </a:cubicBezTo>
                  <a:cubicBezTo>
                    <a:pt x="821" y="816"/>
                    <a:pt x="847" y="786"/>
                    <a:pt x="858" y="798"/>
                  </a:cubicBezTo>
                  <a:cubicBezTo>
                    <a:pt x="868" y="811"/>
                    <a:pt x="844" y="818"/>
                    <a:pt x="858" y="839"/>
                  </a:cubicBezTo>
                  <a:cubicBezTo>
                    <a:pt x="871" y="861"/>
                    <a:pt x="889" y="874"/>
                    <a:pt x="908" y="856"/>
                  </a:cubicBezTo>
                  <a:cubicBezTo>
                    <a:pt x="927" y="837"/>
                    <a:pt x="937" y="822"/>
                    <a:pt x="944" y="804"/>
                  </a:cubicBezTo>
                  <a:cubicBezTo>
                    <a:pt x="950" y="786"/>
                    <a:pt x="974" y="784"/>
                    <a:pt x="991" y="798"/>
                  </a:cubicBezTo>
                  <a:cubicBezTo>
                    <a:pt x="1008" y="813"/>
                    <a:pt x="1007" y="815"/>
                    <a:pt x="1011" y="842"/>
                  </a:cubicBezTo>
                  <a:cubicBezTo>
                    <a:pt x="1015" y="869"/>
                    <a:pt x="1012" y="904"/>
                    <a:pt x="1029" y="926"/>
                  </a:cubicBezTo>
                  <a:cubicBezTo>
                    <a:pt x="1046" y="949"/>
                    <a:pt x="1050" y="958"/>
                    <a:pt x="1061" y="945"/>
                  </a:cubicBezTo>
                  <a:cubicBezTo>
                    <a:pt x="1073" y="932"/>
                    <a:pt x="1090" y="906"/>
                    <a:pt x="1106" y="903"/>
                  </a:cubicBezTo>
                  <a:cubicBezTo>
                    <a:pt x="1123" y="899"/>
                    <a:pt x="1129" y="888"/>
                    <a:pt x="1133" y="875"/>
                  </a:cubicBezTo>
                  <a:cubicBezTo>
                    <a:pt x="1136" y="862"/>
                    <a:pt x="1138" y="858"/>
                    <a:pt x="1166" y="866"/>
                  </a:cubicBezTo>
                  <a:cubicBezTo>
                    <a:pt x="1194" y="874"/>
                    <a:pt x="1191" y="867"/>
                    <a:pt x="1216" y="852"/>
                  </a:cubicBezTo>
                  <a:cubicBezTo>
                    <a:pt x="1240" y="836"/>
                    <a:pt x="1231" y="815"/>
                    <a:pt x="1259" y="806"/>
                  </a:cubicBezTo>
                  <a:cubicBezTo>
                    <a:pt x="1288" y="796"/>
                    <a:pt x="1297" y="813"/>
                    <a:pt x="1313" y="787"/>
                  </a:cubicBezTo>
                  <a:cubicBezTo>
                    <a:pt x="1328" y="761"/>
                    <a:pt x="1362" y="754"/>
                    <a:pt x="1375" y="749"/>
                  </a:cubicBezTo>
                  <a:cubicBezTo>
                    <a:pt x="1388" y="744"/>
                    <a:pt x="1397" y="729"/>
                    <a:pt x="1420" y="756"/>
                  </a:cubicBezTo>
                  <a:cubicBezTo>
                    <a:pt x="1443" y="783"/>
                    <a:pt x="1496" y="734"/>
                    <a:pt x="1506" y="710"/>
                  </a:cubicBezTo>
                  <a:cubicBezTo>
                    <a:pt x="1515" y="685"/>
                    <a:pt x="1517" y="435"/>
                    <a:pt x="1517" y="435"/>
                  </a:cubicBezTo>
                  <a:cubicBezTo>
                    <a:pt x="1179" y="220"/>
                    <a:pt x="1179" y="220"/>
                    <a:pt x="1179" y="220"/>
                  </a:cubicBezTo>
                  <a:cubicBezTo>
                    <a:pt x="694" y="43"/>
                    <a:pt x="694" y="43"/>
                    <a:pt x="694" y="43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73" y="162"/>
                    <a:pt x="73" y="162"/>
                    <a:pt x="73" y="162"/>
                  </a:cubicBezTo>
                  <a:cubicBezTo>
                    <a:pt x="170" y="353"/>
                    <a:pt x="170" y="353"/>
                    <a:pt x="170" y="353"/>
                  </a:cubicBezTo>
                  <a:lnTo>
                    <a:pt x="222" y="392"/>
                  </a:lnTo>
                  <a:close/>
                </a:path>
              </a:pathLst>
            </a:custGeom>
            <a:grpFill/>
            <a:ln w="6350" cap="flat">
              <a:solidFill>
                <a:srgbClr val="FCFCFC"/>
              </a:solidFill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5" name="Freeform 13"/>
            <p:cNvSpPr/>
            <p:nvPr/>
          </p:nvSpPr>
          <p:spPr bwMode="auto">
            <a:xfrm>
              <a:off x="6081291" y="4682827"/>
              <a:ext cx="447675" cy="560387"/>
            </a:xfrm>
            <a:custGeom>
              <a:avLst/>
              <a:gdLst>
                <a:gd name="T0" fmla="*/ 553 w 800"/>
                <a:gd name="T1" fmla="*/ 211 h 1002"/>
                <a:gd name="T2" fmla="*/ 515 w 800"/>
                <a:gd name="T3" fmla="*/ 227 h 1002"/>
                <a:gd name="T4" fmla="*/ 498 w 800"/>
                <a:gd name="T5" fmla="*/ 265 h 1002"/>
                <a:gd name="T6" fmla="*/ 456 w 800"/>
                <a:gd name="T7" fmla="*/ 289 h 1002"/>
                <a:gd name="T8" fmla="*/ 437 w 800"/>
                <a:gd name="T9" fmla="*/ 314 h 1002"/>
                <a:gd name="T10" fmla="*/ 467 w 800"/>
                <a:gd name="T11" fmla="*/ 331 h 1002"/>
                <a:gd name="T12" fmla="*/ 517 w 800"/>
                <a:gd name="T13" fmla="*/ 297 h 1002"/>
                <a:gd name="T14" fmla="*/ 584 w 800"/>
                <a:gd name="T15" fmla="*/ 282 h 1002"/>
                <a:gd name="T16" fmla="*/ 644 w 800"/>
                <a:gd name="T17" fmla="*/ 337 h 1002"/>
                <a:gd name="T18" fmla="*/ 672 w 800"/>
                <a:gd name="T19" fmla="*/ 315 h 1002"/>
                <a:gd name="T20" fmla="*/ 710 w 800"/>
                <a:gd name="T21" fmla="*/ 258 h 1002"/>
                <a:gd name="T22" fmla="*/ 741 w 800"/>
                <a:gd name="T23" fmla="*/ 284 h 1002"/>
                <a:gd name="T24" fmla="*/ 777 w 800"/>
                <a:gd name="T25" fmla="*/ 320 h 1002"/>
                <a:gd name="T26" fmla="*/ 772 w 800"/>
                <a:gd name="T27" fmla="*/ 364 h 1002"/>
                <a:gd name="T28" fmla="*/ 724 w 800"/>
                <a:gd name="T29" fmla="*/ 379 h 1002"/>
                <a:gd name="T30" fmla="*/ 682 w 800"/>
                <a:gd name="T31" fmla="*/ 411 h 1002"/>
                <a:gd name="T32" fmla="*/ 641 w 800"/>
                <a:gd name="T33" fmla="*/ 448 h 1002"/>
                <a:gd name="T34" fmla="*/ 657 w 800"/>
                <a:gd name="T35" fmla="*/ 466 h 1002"/>
                <a:gd name="T36" fmla="*/ 683 w 800"/>
                <a:gd name="T37" fmla="*/ 440 h 1002"/>
                <a:gd name="T38" fmla="*/ 692 w 800"/>
                <a:gd name="T39" fmla="*/ 428 h 1002"/>
                <a:gd name="T40" fmla="*/ 710 w 800"/>
                <a:gd name="T41" fmla="*/ 447 h 1002"/>
                <a:gd name="T42" fmla="*/ 693 w 800"/>
                <a:gd name="T43" fmla="*/ 494 h 1002"/>
                <a:gd name="T44" fmla="*/ 656 w 800"/>
                <a:gd name="T45" fmla="*/ 515 h 1002"/>
                <a:gd name="T46" fmla="*/ 678 w 800"/>
                <a:gd name="T47" fmla="*/ 551 h 1002"/>
                <a:gd name="T48" fmla="*/ 678 w 800"/>
                <a:gd name="T49" fmla="*/ 612 h 1002"/>
                <a:gd name="T50" fmla="*/ 672 w 800"/>
                <a:gd name="T51" fmla="*/ 649 h 1002"/>
                <a:gd name="T52" fmla="*/ 691 w 800"/>
                <a:gd name="T53" fmla="*/ 698 h 1002"/>
                <a:gd name="T54" fmla="*/ 668 w 800"/>
                <a:gd name="T55" fmla="*/ 709 h 1002"/>
                <a:gd name="T56" fmla="*/ 639 w 800"/>
                <a:gd name="T57" fmla="*/ 746 h 1002"/>
                <a:gd name="T58" fmla="*/ 622 w 800"/>
                <a:gd name="T59" fmla="*/ 791 h 1002"/>
                <a:gd name="T60" fmla="*/ 592 w 800"/>
                <a:gd name="T61" fmla="*/ 816 h 1002"/>
                <a:gd name="T62" fmla="*/ 566 w 800"/>
                <a:gd name="T63" fmla="*/ 832 h 1002"/>
                <a:gd name="T64" fmla="*/ 538 w 800"/>
                <a:gd name="T65" fmla="*/ 860 h 1002"/>
                <a:gd name="T66" fmla="*/ 531 w 800"/>
                <a:gd name="T67" fmla="*/ 897 h 1002"/>
                <a:gd name="T68" fmla="*/ 531 w 800"/>
                <a:gd name="T69" fmla="*/ 945 h 1002"/>
                <a:gd name="T70" fmla="*/ 525 w 800"/>
                <a:gd name="T71" fmla="*/ 980 h 1002"/>
                <a:gd name="T72" fmla="*/ 492 w 800"/>
                <a:gd name="T73" fmla="*/ 971 h 1002"/>
                <a:gd name="T74" fmla="*/ 413 w 800"/>
                <a:gd name="T75" fmla="*/ 947 h 1002"/>
                <a:gd name="T76" fmla="*/ 348 w 800"/>
                <a:gd name="T77" fmla="*/ 945 h 1002"/>
                <a:gd name="T78" fmla="*/ 323 w 800"/>
                <a:gd name="T79" fmla="*/ 900 h 1002"/>
                <a:gd name="T80" fmla="*/ 306 w 800"/>
                <a:gd name="T81" fmla="*/ 923 h 1002"/>
                <a:gd name="T82" fmla="*/ 272 w 800"/>
                <a:gd name="T83" fmla="*/ 952 h 1002"/>
                <a:gd name="T84" fmla="*/ 223 w 800"/>
                <a:gd name="T85" fmla="*/ 955 h 1002"/>
                <a:gd name="T86" fmla="*/ 195 w 800"/>
                <a:gd name="T87" fmla="*/ 936 h 1002"/>
                <a:gd name="T88" fmla="*/ 165 w 800"/>
                <a:gd name="T89" fmla="*/ 870 h 1002"/>
                <a:gd name="T90" fmla="*/ 155 w 800"/>
                <a:gd name="T91" fmla="*/ 821 h 1002"/>
                <a:gd name="T92" fmla="*/ 134 w 800"/>
                <a:gd name="T93" fmla="*/ 787 h 1002"/>
                <a:gd name="T94" fmla="*/ 88 w 800"/>
                <a:gd name="T95" fmla="*/ 781 h 1002"/>
                <a:gd name="T96" fmla="*/ 69 w 800"/>
                <a:gd name="T97" fmla="*/ 704 h 1002"/>
                <a:gd name="T98" fmla="*/ 2 w 800"/>
                <a:gd name="T99" fmla="*/ 625 h 1002"/>
                <a:gd name="T100" fmla="*/ 17 w 800"/>
                <a:gd name="T101" fmla="*/ 563 h 1002"/>
                <a:gd name="T102" fmla="*/ 27 w 800"/>
                <a:gd name="T103" fmla="*/ 500 h 1002"/>
                <a:gd name="T104" fmla="*/ 143 w 800"/>
                <a:gd name="T105" fmla="*/ 205 h 1002"/>
                <a:gd name="T106" fmla="*/ 229 w 800"/>
                <a:gd name="T107" fmla="*/ 0 h 1002"/>
                <a:gd name="T108" fmla="*/ 410 w 800"/>
                <a:gd name="T109" fmla="*/ 39 h 1002"/>
                <a:gd name="T110" fmla="*/ 547 w 800"/>
                <a:gd name="T111" fmla="*/ 125 h 1002"/>
                <a:gd name="T112" fmla="*/ 557 w 800"/>
                <a:gd name="T113" fmla="*/ 209 h 1002"/>
                <a:gd name="T114" fmla="*/ 553 w 800"/>
                <a:gd name="T115" fmla="*/ 211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00" h="1002">
                  <a:moveTo>
                    <a:pt x="553" y="211"/>
                  </a:moveTo>
                  <a:cubicBezTo>
                    <a:pt x="542" y="216"/>
                    <a:pt x="530" y="221"/>
                    <a:pt x="515" y="227"/>
                  </a:cubicBezTo>
                  <a:cubicBezTo>
                    <a:pt x="489" y="238"/>
                    <a:pt x="505" y="240"/>
                    <a:pt x="498" y="265"/>
                  </a:cubicBezTo>
                  <a:cubicBezTo>
                    <a:pt x="491" y="291"/>
                    <a:pt x="474" y="292"/>
                    <a:pt x="456" y="289"/>
                  </a:cubicBezTo>
                  <a:cubicBezTo>
                    <a:pt x="437" y="287"/>
                    <a:pt x="431" y="292"/>
                    <a:pt x="437" y="314"/>
                  </a:cubicBezTo>
                  <a:cubicBezTo>
                    <a:pt x="443" y="336"/>
                    <a:pt x="457" y="330"/>
                    <a:pt x="467" y="331"/>
                  </a:cubicBezTo>
                  <a:cubicBezTo>
                    <a:pt x="478" y="332"/>
                    <a:pt x="510" y="307"/>
                    <a:pt x="517" y="297"/>
                  </a:cubicBezTo>
                  <a:cubicBezTo>
                    <a:pt x="525" y="288"/>
                    <a:pt x="566" y="270"/>
                    <a:pt x="584" y="282"/>
                  </a:cubicBezTo>
                  <a:cubicBezTo>
                    <a:pt x="603" y="293"/>
                    <a:pt x="620" y="317"/>
                    <a:pt x="644" y="337"/>
                  </a:cubicBezTo>
                  <a:cubicBezTo>
                    <a:pt x="668" y="357"/>
                    <a:pt x="664" y="322"/>
                    <a:pt x="672" y="315"/>
                  </a:cubicBezTo>
                  <a:cubicBezTo>
                    <a:pt x="681" y="308"/>
                    <a:pt x="693" y="284"/>
                    <a:pt x="710" y="258"/>
                  </a:cubicBezTo>
                  <a:cubicBezTo>
                    <a:pt x="727" y="232"/>
                    <a:pt x="739" y="259"/>
                    <a:pt x="741" y="284"/>
                  </a:cubicBezTo>
                  <a:cubicBezTo>
                    <a:pt x="742" y="308"/>
                    <a:pt x="754" y="300"/>
                    <a:pt x="777" y="320"/>
                  </a:cubicBezTo>
                  <a:cubicBezTo>
                    <a:pt x="800" y="340"/>
                    <a:pt x="780" y="348"/>
                    <a:pt x="772" y="364"/>
                  </a:cubicBezTo>
                  <a:cubicBezTo>
                    <a:pt x="765" y="381"/>
                    <a:pt x="744" y="388"/>
                    <a:pt x="724" y="379"/>
                  </a:cubicBezTo>
                  <a:cubicBezTo>
                    <a:pt x="703" y="371"/>
                    <a:pt x="687" y="399"/>
                    <a:pt x="682" y="411"/>
                  </a:cubicBezTo>
                  <a:cubicBezTo>
                    <a:pt x="677" y="422"/>
                    <a:pt x="678" y="429"/>
                    <a:pt x="641" y="448"/>
                  </a:cubicBezTo>
                  <a:cubicBezTo>
                    <a:pt x="604" y="466"/>
                    <a:pt x="645" y="472"/>
                    <a:pt x="657" y="466"/>
                  </a:cubicBezTo>
                  <a:cubicBezTo>
                    <a:pt x="668" y="461"/>
                    <a:pt x="682" y="450"/>
                    <a:pt x="683" y="440"/>
                  </a:cubicBezTo>
                  <a:cubicBezTo>
                    <a:pt x="685" y="429"/>
                    <a:pt x="682" y="450"/>
                    <a:pt x="692" y="428"/>
                  </a:cubicBezTo>
                  <a:cubicBezTo>
                    <a:pt x="702" y="406"/>
                    <a:pt x="710" y="434"/>
                    <a:pt x="710" y="447"/>
                  </a:cubicBezTo>
                  <a:cubicBezTo>
                    <a:pt x="710" y="460"/>
                    <a:pt x="698" y="481"/>
                    <a:pt x="693" y="494"/>
                  </a:cubicBezTo>
                  <a:cubicBezTo>
                    <a:pt x="687" y="507"/>
                    <a:pt x="678" y="506"/>
                    <a:pt x="656" y="515"/>
                  </a:cubicBezTo>
                  <a:cubicBezTo>
                    <a:pt x="634" y="524"/>
                    <a:pt x="662" y="531"/>
                    <a:pt x="678" y="551"/>
                  </a:cubicBezTo>
                  <a:cubicBezTo>
                    <a:pt x="695" y="571"/>
                    <a:pt x="693" y="591"/>
                    <a:pt x="678" y="612"/>
                  </a:cubicBezTo>
                  <a:cubicBezTo>
                    <a:pt x="664" y="632"/>
                    <a:pt x="661" y="630"/>
                    <a:pt x="672" y="649"/>
                  </a:cubicBezTo>
                  <a:cubicBezTo>
                    <a:pt x="682" y="667"/>
                    <a:pt x="681" y="669"/>
                    <a:pt x="691" y="698"/>
                  </a:cubicBezTo>
                  <a:cubicBezTo>
                    <a:pt x="701" y="726"/>
                    <a:pt x="670" y="694"/>
                    <a:pt x="668" y="709"/>
                  </a:cubicBezTo>
                  <a:cubicBezTo>
                    <a:pt x="666" y="724"/>
                    <a:pt x="656" y="730"/>
                    <a:pt x="639" y="746"/>
                  </a:cubicBezTo>
                  <a:cubicBezTo>
                    <a:pt x="622" y="763"/>
                    <a:pt x="623" y="774"/>
                    <a:pt x="622" y="791"/>
                  </a:cubicBezTo>
                  <a:cubicBezTo>
                    <a:pt x="620" y="807"/>
                    <a:pt x="605" y="817"/>
                    <a:pt x="592" y="816"/>
                  </a:cubicBezTo>
                  <a:cubicBezTo>
                    <a:pt x="579" y="815"/>
                    <a:pt x="573" y="814"/>
                    <a:pt x="566" y="832"/>
                  </a:cubicBezTo>
                  <a:cubicBezTo>
                    <a:pt x="560" y="849"/>
                    <a:pt x="553" y="858"/>
                    <a:pt x="538" y="860"/>
                  </a:cubicBezTo>
                  <a:cubicBezTo>
                    <a:pt x="524" y="861"/>
                    <a:pt x="523" y="871"/>
                    <a:pt x="531" y="897"/>
                  </a:cubicBezTo>
                  <a:cubicBezTo>
                    <a:pt x="538" y="923"/>
                    <a:pt x="534" y="929"/>
                    <a:pt x="531" y="945"/>
                  </a:cubicBezTo>
                  <a:cubicBezTo>
                    <a:pt x="528" y="959"/>
                    <a:pt x="536" y="961"/>
                    <a:pt x="525" y="980"/>
                  </a:cubicBezTo>
                  <a:cubicBezTo>
                    <a:pt x="525" y="980"/>
                    <a:pt x="505" y="1002"/>
                    <a:pt x="492" y="971"/>
                  </a:cubicBezTo>
                  <a:cubicBezTo>
                    <a:pt x="480" y="940"/>
                    <a:pt x="454" y="919"/>
                    <a:pt x="413" y="947"/>
                  </a:cubicBezTo>
                  <a:cubicBezTo>
                    <a:pt x="372" y="976"/>
                    <a:pt x="359" y="983"/>
                    <a:pt x="348" y="945"/>
                  </a:cubicBezTo>
                  <a:cubicBezTo>
                    <a:pt x="337" y="907"/>
                    <a:pt x="348" y="902"/>
                    <a:pt x="323" y="900"/>
                  </a:cubicBezTo>
                  <a:cubicBezTo>
                    <a:pt x="299" y="898"/>
                    <a:pt x="311" y="909"/>
                    <a:pt x="306" y="923"/>
                  </a:cubicBezTo>
                  <a:cubicBezTo>
                    <a:pt x="301" y="937"/>
                    <a:pt x="281" y="939"/>
                    <a:pt x="272" y="952"/>
                  </a:cubicBezTo>
                  <a:cubicBezTo>
                    <a:pt x="263" y="964"/>
                    <a:pt x="245" y="948"/>
                    <a:pt x="223" y="955"/>
                  </a:cubicBezTo>
                  <a:cubicBezTo>
                    <a:pt x="200" y="961"/>
                    <a:pt x="187" y="961"/>
                    <a:pt x="195" y="936"/>
                  </a:cubicBezTo>
                  <a:cubicBezTo>
                    <a:pt x="203" y="912"/>
                    <a:pt x="178" y="885"/>
                    <a:pt x="165" y="870"/>
                  </a:cubicBezTo>
                  <a:cubicBezTo>
                    <a:pt x="153" y="854"/>
                    <a:pt x="142" y="844"/>
                    <a:pt x="155" y="821"/>
                  </a:cubicBezTo>
                  <a:cubicBezTo>
                    <a:pt x="169" y="799"/>
                    <a:pt x="158" y="776"/>
                    <a:pt x="134" y="787"/>
                  </a:cubicBezTo>
                  <a:cubicBezTo>
                    <a:pt x="109" y="797"/>
                    <a:pt x="97" y="810"/>
                    <a:pt x="88" y="781"/>
                  </a:cubicBezTo>
                  <a:cubicBezTo>
                    <a:pt x="78" y="753"/>
                    <a:pt x="96" y="734"/>
                    <a:pt x="69" y="704"/>
                  </a:cubicBezTo>
                  <a:cubicBezTo>
                    <a:pt x="42" y="673"/>
                    <a:pt x="3" y="661"/>
                    <a:pt x="2" y="625"/>
                  </a:cubicBezTo>
                  <a:cubicBezTo>
                    <a:pt x="0" y="589"/>
                    <a:pt x="9" y="573"/>
                    <a:pt x="17" y="563"/>
                  </a:cubicBezTo>
                  <a:cubicBezTo>
                    <a:pt x="25" y="553"/>
                    <a:pt x="27" y="503"/>
                    <a:pt x="27" y="500"/>
                  </a:cubicBezTo>
                  <a:cubicBezTo>
                    <a:pt x="27" y="497"/>
                    <a:pt x="143" y="205"/>
                    <a:pt x="143" y="205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410" y="39"/>
                    <a:pt x="410" y="39"/>
                    <a:pt x="410" y="39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57" y="209"/>
                    <a:pt x="557" y="209"/>
                    <a:pt x="557" y="209"/>
                  </a:cubicBezTo>
                  <a:lnTo>
                    <a:pt x="553" y="211"/>
                  </a:lnTo>
                  <a:close/>
                </a:path>
              </a:pathLst>
            </a:custGeom>
            <a:grpFill/>
            <a:ln w="6350" cap="flat">
              <a:solidFill>
                <a:srgbClr val="FCFCFC"/>
              </a:solidFill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6" name="Freeform 14"/>
            <p:cNvSpPr/>
            <p:nvPr/>
          </p:nvSpPr>
          <p:spPr bwMode="auto">
            <a:xfrm>
              <a:off x="6335291" y="4692352"/>
              <a:ext cx="117475" cy="107950"/>
            </a:xfrm>
            <a:custGeom>
              <a:avLst/>
              <a:gdLst>
                <a:gd name="T0" fmla="*/ 104 w 210"/>
                <a:gd name="T1" fmla="*/ 193 h 193"/>
                <a:gd name="T2" fmla="*/ 120 w 210"/>
                <a:gd name="T3" fmla="*/ 182 h 193"/>
                <a:gd name="T4" fmla="*/ 185 w 210"/>
                <a:gd name="T5" fmla="*/ 135 h 193"/>
                <a:gd name="T6" fmla="*/ 195 w 210"/>
                <a:gd name="T7" fmla="*/ 100 h 193"/>
                <a:gd name="T8" fmla="*/ 153 w 210"/>
                <a:gd name="T9" fmla="*/ 41 h 193"/>
                <a:gd name="T10" fmla="*/ 86 w 210"/>
                <a:gd name="T11" fmla="*/ 13 h 193"/>
                <a:gd name="T12" fmla="*/ 81 w 210"/>
                <a:gd name="T13" fmla="*/ 8 h 193"/>
                <a:gd name="T14" fmla="*/ 73 w 210"/>
                <a:gd name="T15" fmla="*/ 0 h 193"/>
                <a:gd name="T16" fmla="*/ 0 w 210"/>
                <a:gd name="T17" fmla="*/ 49 h 193"/>
                <a:gd name="T18" fmla="*/ 8 w 210"/>
                <a:gd name="T19" fmla="*/ 94 h 193"/>
                <a:gd name="T20" fmla="*/ 25 w 210"/>
                <a:gd name="T21" fmla="*/ 116 h 193"/>
                <a:gd name="T22" fmla="*/ 33 w 210"/>
                <a:gd name="T23" fmla="*/ 139 h 193"/>
                <a:gd name="T24" fmla="*/ 54 w 210"/>
                <a:gd name="T25" fmla="*/ 163 h 193"/>
                <a:gd name="T26" fmla="*/ 87 w 210"/>
                <a:gd name="T27" fmla="*/ 183 h 193"/>
                <a:gd name="T28" fmla="*/ 104 w 210"/>
                <a:gd name="T2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0" h="193">
                  <a:moveTo>
                    <a:pt x="104" y="193"/>
                  </a:moveTo>
                  <a:cubicBezTo>
                    <a:pt x="111" y="189"/>
                    <a:pt x="113" y="187"/>
                    <a:pt x="120" y="182"/>
                  </a:cubicBezTo>
                  <a:cubicBezTo>
                    <a:pt x="135" y="167"/>
                    <a:pt x="161" y="140"/>
                    <a:pt x="185" y="135"/>
                  </a:cubicBezTo>
                  <a:cubicBezTo>
                    <a:pt x="210" y="130"/>
                    <a:pt x="210" y="135"/>
                    <a:pt x="195" y="100"/>
                  </a:cubicBezTo>
                  <a:cubicBezTo>
                    <a:pt x="180" y="66"/>
                    <a:pt x="172" y="55"/>
                    <a:pt x="153" y="41"/>
                  </a:cubicBezTo>
                  <a:cubicBezTo>
                    <a:pt x="135" y="27"/>
                    <a:pt x="113" y="41"/>
                    <a:pt x="86" y="13"/>
                  </a:cubicBezTo>
                  <a:cubicBezTo>
                    <a:pt x="84" y="11"/>
                    <a:pt x="83" y="9"/>
                    <a:pt x="81" y="8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8" y="94"/>
                    <a:pt x="8" y="94"/>
                    <a:pt x="8" y="94"/>
                  </a:cubicBezTo>
                  <a:cubicBezTo>
                    <a:pt x="25" y="116"/>
                    <a:pt x="25" y="116"/>
                    <a:pt x="25" y="116"/>
                  </a:cubicBezTo>
                  <a:cubicBezTo>
                    <a:pt x="25" y="116"/>
                    <a:pt x="33" y="130"/>
                    <a:pt x="33" y="139"/>
                  </a:cubicBezTo>
                  <a:cubicBezTo>
                    <a:pt x="33" y="148"/>
                    <a:pt x="30" y="152"/>
                    <a:pt x="54" y="163"/>
                  </a:cubicBezTo>
                  <a:cubicBezTo>
                    <a:pt x="79" y="175"/>
                    <a:pt x="82" y="177"/>
                    <a:pt x="87" y="183"/>
                  </a:cubicBezTo>
                  <a:cubicBezTo>
                    <a:pt x="92" y="189"/>
                    <a:pt x="104" y="193"/>
                    <a:pt x="104" y="193"/>
                  </a:cubicBezTo>
                  <a:close/>
                </a:path>
              </a:pathLst>
            </a:custGeom>
            <a:grpFill/>
            <a:ln w="6350" cap="flat">
              <a:solidFill>
                <a:srgbClr val="FCFCFC"/>
              </a:solidFill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7" name="Freeform 15"/>
            <p:cNvSpPr/>
            <p:nvPr/>
          </p:nvSpPr>
          <p:spPr bwMode="auto">
            <a:xfrm>
              <a:off x="5643141" y="4305002"/>
              <a:ext cx="574675" cy="692150"/>
            </a:xfrm>
            <a:custGeom>
              <a:avLst/>
              <a:gdLst>
                <a:gd name="T0" fmla="*/ 214 w 1029"/>
                <a:gd name="T1" fmla="*/ 858 h 1236"/>
                <a:gd name="T2" fmla="*/ 247 w 1029"/>
                <a:gd name="T3" fmla="*/ 893 h 1236"/>
                <a:gd name="T4" fmla="*/ 274 w 1029"/>
                <a:gd name="T5" fmla="*/ 902 h 1236"/>
                <a:gd name="T6" fmla="*/ 331 w 1029"/>
                <a:gd name="T7" fmla="*/ 918 h 1236"/>
                <a:gd name="T8" fmla="*/ 341 w 1029"/>
                <a:gd name="T9" fmla="*/ 954 h 1236"/>
                <a:gd name="T10" fmla="*/ 315 w 1029"/>
                <a:gd name="T11" fmla="*/ 990 h 1236"/>
                <a:gd name="T12" fmla="*/ 327 w 1029"/>
                <a:gd name="T13" fmla="*/ 1022 h 1236"/>
                <a:gd name="T14" fmla="*/ 343 w 1029"/>
                <a:gd name="T15" fmla="*/ 1061 h 1236"/>
                <a:gd name="T16" fmla="*/ 359 w 1029"/>
                <a:gd name="T17" fmla="*/ 1093 h 1236"/>
                <a:gd name="T18" fmla="*/ 389 w 1029"/>
                <a:gd name="T19" fmla="*/ 1133 h 1236"/>
                <a:gd name="T20" fmla="*/ 408 w 1029"/>
                <a:gd name="T21" fmla="*/ 1193 h 1236"/>
                <a:gd name="T22" fmla="*/ 456 w 1029"/>
                <a:gd name="T23" fmla="*/ 1193 h 1236"/>
                <a:gd name="T24" fmla="*/ 502 w 1029"/>
                <a:gd name="T25" fmla="*/ 1138 h 1236"/>
                <a:gd name="T26" fmla="*/ 538 w 1029"/>
                <a:gd name="T27" fmla="*/ 1152 h 1236"/>
                <a:gd name="T28" fmla="*/ 515 w 1029"/>
                <a:gd name="T29" fmla="*/ 1191 h 1236"/>
                <a:gd name="T30" fmla="*/ 518 w 1029"/>
                <a:gd name="T31" fmla="*/ 1232 h 1236"/>
                <a:gd name="T32" fmla="*/ 565 w 1029"/>
                <a:gd name="T33" fmla="*/ 1213 h 1236"/>
                <a:gd name="T34" fmla="*/ 584 w 1029"/>
                <a:gd name="T35" fmla="*/ 1165 h 1236"/>
                <a:gd name="T36" fmla="*/ 602 w 1029"/>
                <a:gd name="T37" fmla="*/ 1151 h 1236"/>
                <a:gd name="T38" fmla="*/ 645 w 1029"/>
                <a:gd name="T39" fmla="*/ 1193 h 1236"/>
                <a:gd name="T40" fmla="*/ 725 w 1029"/>
                <a:gd name="T41" fmla="*/ 1202 h 1236"/>
                <a:gd name="T42" fmla="*/ 784 w 1029"/>
                <a:gd name="T43" fmla="*/ 1219 h 1236"/>
                <a:gd name="T44" fmla="*/ 841 w 1029"/>
                <a:gd name="T45" fmla="*/ 1197 h 1236"/>
                <a:gd name="T46" fmla="*/ 899 w 1029"/>
                <a:gd name="T47" fmla="*/ 1124 h 1236"/>
                <a:gd name="T48" fmla="*/ 905 w 1029"/>
                <a:gd name="T49" fmla="*/ 1045 h 1236"/>
                <a:gd name="T50" fmla="*/ 923 w 1029"/>
                <a:gd name="T51" fmla="*/ 1014 h 1236"/>
                <a:gd name="T52" fmla="*/ 973 w 1029"/>
                <a:gd name="T53" fmla="*/ 992 h 1236"/>
                <a:gd name="T54" fmla="*/ 968 w 1029"/>
                <a:gd name="T55" fmla="*/ 966 h 1236"/>
                <a:gd name="T56" fmla="*/ 967 w 1029"/>
                <a:gd name="T57" fmla="*/ 935 h 1236"/>
                <a:gd name="T58" fmla="*/ 1003 w 1029"/>
                <a:gd name="T59" fmla="*/ 889 h 1236"/>
                <a:gd name="T60" fmla="*/ 1019 w 1029"/>
                <a:gd name="T61" fmla="*/ 761 h 1236"/>
                <a:gd name="T62" fmla="*/ 966 w 1029"/>
                <a:gd name="T63" fmla="*/ 464 h 1236"/>
                <a:gd name="T64" fmla="*/ 763 w 1029"/>
                <a:gd name="T65" fmla="*/ 244 h 1236"/>
                <a:gd name="T66" fmla="*/ 423 w 1029"/>
                <a:gd name="T67" fmla="*/ 0 h 1236"/>
                <a:gd name="T68" fmla="*/ 103 w 1029"/>
                <a:gd name="T69" fmla="*/ 244 h 1236"/>
                <a:gd name="T70" fmla="*/ 0 w 1029"/>
                <a:gd name="T71" fmla="*/ 560 h 1236"/>
                <a:gd name="T72" fmla="*/ 173 w 1029"/>
                <a:gd name="T73" fmla="*/ 732 h 1236"/>
                <a:gd name="T74" fmla="*/ 214 w 1029"/>
                <a:gd name="T75" fmla="*/ 858 h 1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9" h="1236">
                  <a:moveTo>
                    <a:pt x="214" y="858"/>
                  </a:moveTo>
                  <a:cubicBezTo>
                    <a:pt x="214" y="858"/>
                    <a:pt x="241" y="883"/>
                    <a:pt x="247" y="893"/>
                  </a:cubicBezTo>
                  <a:cubicBezTo>
                    <a:pt x="252" y="903"/>
                    <a:pt x="258" y="903"/>
                    <a:pt x="274" y="902"/>
                  </a:cubicBezTo>
                  <a:cubicBezTo>
                    <a:pt x="291" y="901"/>
                    <a:pt x="314" y="895"/>
                    <a:pt x="331" y="918"/>
                  </a:cubicBezTo>
                  <a:cubicBezTo>
                    <a:pt x="347" y="942"/>
                    <a:pt x="354" y="944"/>
                    <a:pt x="341" y="954"/>
                  </a:cubicBezTo>
                  <a:cubicBezTo>
                    <a:pt x="327" y="965"/>
                    <a:pt x="318" y="979"/>
                    <a:pt x="315" y="990"/>
                  </a:cubicBezTo>
                  <a:cubicBezTo>
                    <a:pt x="312" y="1001"/>
                    <a:pt x="317" y="1013"/>
                    <a:pt x="327" y="1022"/>
                  </a:cubicBezTo>
                  <a:cubicBezTo>
                    <a:pt x="338" y="1031"/>
                    <a:pt x="341" y="1051"/>
                    <a:pt x="343" y="1061"/>
                  </a:cubicBezTo>
                  <a:cubicBezTo>
                    <a:pt x="345" y="1071"/>
                    <a:pt x="350" y="1088"/>
                    <a:pt x="359" y="1093"/>
                  </a:cubicBezTo>
                  <a:cubicBezTo>
                    <a:pt x="368" y="1098"/>
                    <a:pt x="381" y="1109"/>
                    <a:pt x="389" y="1133"/>
                  </a:cubicBezTo>
                  <a:cubicBezTo>
                    <a:pt x="397" y="1156"/>
                    <a:pt x="391" y="1172"/>
                    <a:pt x="408" y="1193"/>
                  </a:cubicBezTo>
                  <a:cubicBezTo>
                    <a:pt x="425" y="1215"/>
                    <a:pt x="446" y="1204"/>
                    <a:pt x="456" y="1193"/>
                  </a:cubicBezTo>
                  <a:cubicBezTo>
                    <a:pt x="465" y="1182"/>
                    <a:pt x="484" y="1141"/>
                    <a:pt x="502" y="1138"/>
                  </a:cubicBezTo>
                  <a:cubicBezTo>
                    <a:pt x="519" y="1135"/>
                    <a:pt x="541" y="1136"/>
                    <a:pt x="538" y="1152"/>
                  </a:cubicBezTo>
                  <a:cubicBezTo>
                    <a:pt x="534" y="1169"/>
                    <a:pt x="524" y="1181"/>
                    <a:pt x="515" y="1191"/>
                  </a:cubicBezTo>
                  <a:cubicBezTo>
                    <a:pt x="506" y="1201"/>
                    <a:pt x="506" y="1228"/>
                    <a:pt x="518" y="1232"/>
                  </a:cubicBezTo>
                  <a:cubicBezTo>
                    <a:pt x="530" y="1236"/>
                    <a:pt x="557" y="1219"/>
                    <a:pt x="565" y="1213"/>
                  </a:cubicBezTo>
                  <a:cubicBezTo>
                    <a:pt x="573" y="1206"/>
                    <a:pt x="592" y="1180"/>
                    <a:pt x="584" y="1165"/>
                  </a:cubicBezTo>
                  <a:cubicBezTo>
                    <a:pt x="575" y="1151"/>
                    <a:pt x="588" y="1135"/>
                    <a:pt x="602" y="1151"/>
                  </a:cubicBezTo>
                  <a:cubicBezTo>
                    <a:pt x="616" y="1167"/>
                    <a:pt x="627" y="1188"/>
                    <a:pt x="645" y="1193"/>
                  </a:cubicBezTo>
                  <a:cubicBezTo>
                    <a:pt x="664" y="1198"/>
                    <a:pt x="706" y="1204"/>
                    <a:pt x="725" y="1202"/>
                  </a:cubicBezTo>
                  <a:cubicBezTo>
                    <a:pt x="745" y="1200"/>
                    <a:pt x="768" y="1208"/>
                    <a:pt x="784" y="1219"/>
                  </a:cubicBezTo>
                  <a:cubicBezTo>
                    <a:pt x="801" y="1229"/>
                    <a:pt x="819" y="1216"/>
                    <a:pt x="841" y="1197"/>
                  </a:cubicBezTo>
                  <a:cubicBezTo>
                    <a:pt x="862" y="1179"/>
                    <a:pt x="891" y="1142"/>
                    <a:pt x="899" y="1124"/>
                  </a:cubicBezTo>
                  <a:cubicBezTo>
                    <a:pt x="907" y="1107"/>
                    <a:pt x="912" y="1077"/>
                    <a:pt x="905" y="1045"/>
                  </a:cubicBezTo>
                  <a:cubicBezTo>
                    <a:pt x="899" y="1014"/>
                    <a:pt x="903" y="1012"/>
                    <a:pt x="923" y="1014"/>
                  </a:cubicBezTo>
                  <a:cubicBezTo>
                    <a:pt x="942" y="1016"/>
                    <a:pt x="959" y="1001"/>
                    <a:pt x="973" y="992"/>
                  </a:cubicBezTo>
                  <a:cubicBezTo>
                    <a:pt x="987" y="983"/>
                    <a:pt x="992" y="976"/>
                    <a:pt x="968" y="966"/>
                  </a:cubicBezTo>
                  <a:cubicBezTo>
                    <a:pt x="943" y="955"/>
                    <a:pt x="950" y="944"/>
                    <a:pt x="967" y="935"/>
                  </a:cubicBezTo>
                  <a:cubicBezTo>
                    <a:pt x="983" y="926"/>
                    <a:pt x="996" y="902"/>
                    <a:pt x="1003" y="889"/>
                  </a:cubicBezTo>
                  <a:cubicBezTo>
                    <a:pt x="1010" y="875"/>
                    <a:pt x="1029" y="790"/>
                    <a:pt x="1019" y="761"/>
                  </a:cubicBezTo>
                  <a:cubicBezTo>
                    <a:pt x="1009" y="731"/>
                    <a:pt x="966" y="464"/>
                    <a:pt x="966" y="464"/>
                  </a:cubicBezTo>
                  <a:cubicBezTo>
                    <a:pt x="763" y="244"/>
                    <a:pt x="763" y="244"/>
                    <a:pt x="763" y="244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103" y="244"/>
                    <a:pt x="103" y="244"/>
                    <a:pt x="103" y="244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173" y="732"/>
                    <a:pt x="173" y="732"/>
                    <a:pt x="173" y="732"/>
                  </a:cubicBezTo>
                  <a:lnTo>
                    <a:pt x="214" y="858"/>
                  </a:lnTo>
                  <a:close/>
                </a:path>
              </a:pathLst>
            </a:custGeom>
            <a:grpFill/>
            <a:ln w="6350" cap="flat">
              <a:solidFill>
                <a:srgbClr val="FCFCFC"/>
              </a:solidFill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8" name="Freeform 16"/>
            <p:cNvSpPr/>
            <p:nvPr/>
          </p:nvSpPr>
          <p:spPr bwMode="auto">
            <a:xfrm>
              <a:off x="5179591" y="4158952"/>
              <a:ext cx="695325" cy="628650"/>
            </a:xfrm>
            <a:custGeom>
              <a:avLst/>
              <a:gdLst>
                <a:gd name="T0" fmla="*/ 219 w 1241"/>
                <a:gd name="T1" fmla="*/ 769 h 1123"/>
                <a:gd name="T2" fmla="*/ 261 w 1241"/>
                <a:gd name="T3" fmla="*/ 836 h 1123"/>
                <a:gd name="T4" fmla="*/ 334 w 1241"/>
                <a:gd name="T5" fmla="*/ 905 h 1123"/>
                <a:gd name="T6" fmla="*/ 448 w 1241"/>
                <a:gd name="T7" fmla="*/ 954 h 1123"/>
                <a:gd name="T8" fmla="*/ 585 w 1241"/>
                <a:gd name="T9" fmla="*/ 954 h 1123"/>
                <a:gd name="T10" fmla="*/ 692 w 1241"/>
                <a:gd name="T11" fmla="*/ 937 h 1123"/>
                <a:gd name="T12" fmla="*/ 739 w 1241"/>
                <a:gd name="T13" fmla="*/ 959 h 1123"/>
                <a:gd name="T14" fmla="*/ 753 w 1241"/>
                <a:gd name="T15" fmla="*/ 1021 h 1123"/>
                <a:gd name="T16" fmla="*/ 781 w 1241"/>
                <a:gd name="T17" fmla="*/ 1067 h 1123"/>
                <a:gd name="T18" fmla="*/ 859 w 1241"/>
                <a:gd name="T19" fmla="*/ 1063 h 1123"/>
                <a:gd name="T20" fmla="*/ 905 w 1241"/>
                <a:gd name="T21" fmla="*/ 1085 h 1123"/>
                <a:gd name="T22" fmla="*/ 974 w 1241"/>
                <a:gd name="T23" fmla="*/ 1110 h 1123"/>
                <a:gd name="T24" fmla="*/ 1019 w 1241"/>
                <a:gd name="T25" fmla="*/ 1105 h 1123"/>
                <a:gd name="T26" fmla="*/ 1046 w 1241"/>
                <a:gd name="T27" fmla="*/ 1104 h 1123"/>
                <a:gd name="T28" fmla="*/ 1089 w 1241"/>
                <a:gd name="T29" fmla="*/ 1041 h 1123"/>
                <a:gd name="T30" fmla="*/ 1141 w 1241"/>
                <a:gd name="T31" fmla="*/ 992 h 1123"/>
                <a:gd name="T32" fmla="*/ 1130 w 1241"/>
                <a:gd name="T33" fmla="*/ 903 h 1123"/>
                <a:gd name="T34" fmla="*/ 1108 w 1241"/>
                <a:gd name="T35" fmla="*/ 872 h 1123"/>
                <a:gd name="T36" fmla="*/ 1019 w 1241"/>
                <a:gd name="T37" fmla="*/ 866 h 1123"/>
                <a:gd name="T38" fmla="*/ 964 w 1241"/>
                <a:gd name="T39" fmla="*/ 807 h 1123"/>
                <a:gd name="T40" fmla="*/ 924 w 1241"/>
                <a:gd name="T41" fmla="*/ 769 h 1123"/>
                <a:gd name="T42" fmla="*/ 955 w 1241"/>
                <a:gd name="T43" fmla="*/ 761 h 1123"/>
                <a:gd name="T44" fmla="*/ 1001 w 1241"/>
                <a:gd name="T45" fmla="*/ 740 h 1123"/>
                <a:gd name="T46" fmla="*/ 1006 w 1241"/>
                <a:gd name="T47" fmla="*/ 658 h 1123"/>
                <a:gd name="T48" fmla="*/ 1047 w 1241"/>
                <a:gd name="T49" fmla="*/ 637 h 1123"/>
                <a:gd name="T50" fmla="*/ 1039 w 1241"/>
                <a:gd name="T51" fmla="*/ 549 h 1123"/>
                <a:gd name="T52" fmla="*/ 1100 w 1241"/>
                <a:gd name="T53" fmla="*/ 555 h 1123"/>
                <a:gd name="T54" fmla="*/ 1141 w 1241"/>
                <a:gd name="T55" fmla="*/ 606 h 1123"/>
                <a:gd name="T56" fmla="*/ 1201 w 1241"/>
                <a:gd name="T57" fmla="*/ 566 h 1123"/>
                <a:gd name="T58" fmla="*/ 1229 w 1241"/>
                <a:gd name="T59" fmla="*/ 522 h 1123"/>
                <a:gd name="T60" fmla="*/ 1207 w 1241"/>
                <a:gd name="T61" fmla="*/ 471 h 1123"/>
                <a:gd name="T62" fmla="*/ 1180 w 1241"/>
                <a:gd name="T63" fmla="*/ 455 h 1123"/>
                <a:gd name="T64" fmla="*/ 1146 w 1241"/>
                <a:gd name="T65" fmla="*/ 395 h 1123"/>
                <a:gd name="T66" fmla="*/ 1157 w 1241"/>
                <a:gd name="T67" fmla="*/ 192 h 1123"/>
                <a:gd name="T68" fmla="*/ 1119 w 1241"/>
                <a:gd name="T69" fmla="*/ 49 h 1123"/>
                <a:gd name="T70" fmla="*/ 827 w 1241"/>
                <a:gd name="T71" fmla="*/ 0 h 1123"/>
                <a:gd name="T72" fmla="*/ 522 w 1241"/>
                <a:gd name="T73" fmla="*/ 64 h 1123"/>
                <a:gd name="T74" fmla="*/ 0 w 1241"/>
                <a:gd name="T75" fmla="*/ 432 h 1123"/>
                <a:gd name="T76" fmla="*/ 32 w 1241"/>
                <a:gd name="T77" fmla="*/ 658 h 1123"/>
                <a:gd name="T78" fmla="*/ 196 w 1241"/>
                <a:gd name="T79" fmla="*/ 750 h 1123"/>
                <a:gd name="T80" fmla="*/ 219 w 1241"/>
                <a:gd name="T81" fmla="*/ 769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41" h="1123">
                  <a:moveTo>
                    <a:pt x="219" y="769"/>
                  </a:moveTo>
                  <a:cubicBezTo>
                    <a:pt x="219" y="769"/>
                    <a:pt x="252" y="824"/>
                    <a:pt x="261" y="836"/>
                  </a:cubicBezTo>
                  <a:cubicBezTo>
                    <a:pt x="270" y="849"/>
                    <a:pt x="304" y="880"/>
                    <a:pt x="334" y="905"/>
                  </a:cubicBezTo>
                  <a:cubicBezTo>
                    <a:pt x="363" y="929"/>
                    <a:pt x="405" y="941"/>
                    <a:pt x="448" y="954"/>
                  </a:cubicBezTo>
                  <a:cubicBezTo>
                    <a:pt x="491" y="967"/>
                    <a:pt x="548" y="968"/>
                    <a:pt x="585" y="954"/>
                  </a:cubicBezTo>
                  <a:cubicBezTo>
                    <a:pt x="622" y="940"/>
                    <a:pt x="669" y="934"/>
                    <a:pt x="692" y="937"/>
                  </a:cubicBezTo>
                  <a:cubicBezTo>
                    <a:pt x="716" y="940"/>
                    <a:pt x="737" y="922"/>
                    <a:pt x="739" y="959"/>
                  </a:cubicBezTo>
                  <a:cubicBezTo>
                    <a:pt x="742" y="995"/>
                    <a:pt x="744" y="993"/>
                    <a:pt x="753" y="1021"/>
                  </a:cubicBezTo>
                  <a:cubicBezTo>
                    <a:pt x="762" y="1048"/>
                    <a:pt x="747" y="1076"/>
                    <a:pt x="781" y="1067"/>
                  </a:cubicBezTo>
                  <a:cubicBezTo>
                    <a:pt x="816" y="1058"/>
                    <a:pt x="832" y="1050"/>
                    <a:pt x="859" y="1063"/>
                  </a:cubicBezTo>
                  <a:cubicBezTo>
                    <a:pt x="887" y="1075"/>
                    <a:pt x="883" y="1050"/>
                    <a:pt x="905" y="1085"/>
                  </a:cubicBezTo>
                  <a:cubicBezTo>
                    <a:pt x="928" y="1120"/>
                    <a:pt x="943" y="1116"/>
                    <a:pt x="974" y="1110"/>
                  </a:cubicBezTo>
                  <a:cubicBezTo>
                    <a:pt x="1005" y="1104"/>
                    <a:pt x="1004" y="1086"/>
                    <a:pt x="1019" y="1105"/>
                  </a:cubicBezTo>
                  <a:cubicBezTo>
                    <a:pt x="1035" y="1123"/>
                    <a:pt x="1047" y="1123"/>
                    <a:pt x="1046" y="1104"/>
                  </a:cubicBezTo>
                  <a:cubicBezTo>
                    <a:pt x="1045" y="1084"/>
                    <a:pt x="1069" y="1056"/>
                    <a:pt x="1089" y="1041"/>
                  </a:cubicBezTo>
                  <a:cubicBezTo>
                    <a:pt x="1108" y="1027"/>
                    <a:pt x="1143" y="1024"/>
                    <a:pt x="1141" y="992"/>
                  </a:cubicBezTo>
                  <a:cubicBezTo>
                    <a:pt x="1139" y="960"/>
                    <a:pt x="1127" y="924"/>
                    <a:pt x="1130" y="903"/>
                  </a:cubicBezTo>
                  <a:cubicBezTo>
                    <a:pt x="1132" y="881"/>
                    <a:pt x="1126" y="851"/>
                    <a:pt x="1108" y="872"/>
                  </a:cubicBezTo>
                  <a:cubicBezTo>
                    <a:pt x="1091" y="894"/>
                    <a:pt x="1042" y="891"/>
                    <a:pt x="1019" y="866"/>
                  </a:cubicBezTo>
                  <a:cubicBezTo>
                    <a:pt x="997" y="841"/>
                    <a:pt x="992" y="807"/>
                    <a:pt x="964" y="807"/>
                  </a:cubicBezTo>
                  <a:cubicBezTo>
                    <a:pt x="936" y="807"/>
                    <a:pt x="917" y="788"/>
                    <a:pt x="924" y="769"/>
                  </a:cubicBezTo>
                  <a:cubicBezTo>
                    <a:pt x="931" y="751"/>
                    <a:pt x="942" y="759"/>
                    <a:pt x="955" y="761"/>
                  </a:cubicBezTo>
                  <a:cubicBezTo>
                    <a:pt x="967" y="763"/>
                    <a:pt x="992" y="765"/>
                    <a:pt x="1001" y="740"/>
                  </a:cubicBezTo>
                  <a:cubicBezTo>
                    <a:pt x="1010" y="715"/>
                    <a:pt x="992" y="668"/>
                    <a:pt x="1006" y="658"/>
                  </a:cubicBezTo>
                  <a:cubicBezTo>
                    <a:pt x="1020" y="648"/>
                    <a:pt x="1054" y="663"/>
                    <a:pt x="1047" y="637"/>
                  </a:cubicBezTo>
                  <a:cubicBezTo>
                    <a:pt x="1040" y="612"/>
                    <a:pt x="1020" y="555"/>
                    <a:pt x="1039" y="549"/>
                  </a:cubicBezTo>
                  <a:cubicBezTo>
                    <a:pt x="1057" y="543"/>
                    <a:pt x="1091" y="542"/>
                    <a:pt x="1100" y="555"/>
                  </a:cubicBezTo>
                  <a:cubicBezTo>
                    <a:pt x="1109" y="569"/>
                    <a:pt x="1125" y="606"/>
                    <a:pt x="1141" y="606"/>
                  </a:cubicBezTo>
                  <a:cubicBezTo>
                    <a:pt x="1158" y="606"/>
                    <a:pt x="1161" y="577"/>
                    <a:pt x="1201" y="566"/>
                  </a:cubicBezTo>
                  <a:cubicBezTo>
                    <a:pt x="1241" y="554"/>
                    <a:pt x="1238" y="540"/>
                    <a:pt x="1229" y="522"/>
                  </a:cubicBezTo>
                  <a:cubicBezTo>
                    <a:pt x="1220" y="503"/>
                    <a:pt x="1199" y="485"/>
                    <a:pt x="1207" y="471"/>
                  </a:cubicBezTo>
                  <a:cubicBezTo>
                    <a:pt x="1215" y="458"/>
                    <a:pt x="1206" y="457"/>
                    <a:pt x="1180" y="455"/>
                  </a:cubicBezTo>
                  <a:cubicBezTo>
                    <a:pt x="1154" y="453"/>
                    <a:pt x="1136" y="439"/>
                    <a:pt x="1146" y="395"/>
                  </a:cubicBezTo>
                  <a:cubicBezTo>
                    <a:pt x="1157" y="351"/>
                    <a:pt x="1157" y="192"/>
                    <a:pt x="1157" y="192"/>
                  </a:cubicBezTo>
                  <a:cubicBezTo>
                    <a:pt x="1119" y="49"/>
                    <a:pt x="1119" y="49"/>
                    <a:pt x="1119" y="49"/>
                  </a:cubicBezTo>
                  <a:cubicBezTo>
                    <a:pt x="827" y="0"/>
                    <a:pt x="827" y="0"/>
                    <a:pt x="827" y="0"/>
                  </a:cubicBezTo>
                  <a:cubicBezTo>
                    <a:pt x="522" y="64"/>
                    <a:pt x="522" y="64"/>
                    <a:pt x="522" y="64"/>
                  </a:cubicBezTo>
                  <a:cubicBezTo>
                    <a:pt x="0" y="432"/>
                    <a:pt x="0" y="432"/>
                    <a:pt x="0" y="432"/>
                  </a:cubicBezTo>
                  <a:cubicBezTo>
                    <a:pt x="32" y="658"/>
                    <a:pt x="32" y="658"/>
                    <a:pt x="32" y="658"/>
                  </a:cubicBezTo>
                  <a:cubicBezTo>
                    <a:pt x="196" y="750"/>
                    <a:pt x="196" y="750"/>
                    <a:pt x="196" y="750"/>
                  </a:cubicBezTo>
                  <a:lnTo>
                    <a:pt x="219" y="769"/>
                  </a:lnTo>
                  <a:close/>
                </a:path>
              </a:pathLst>
            </a:custGeom>
            <a:grpFill/>
            <a:ln w="6350" cap="flat">
              <a:solidFill>
                <a:srgbClr val="FCFCFC"/>
              </a:solidFill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9" name="Freeform 17"/>
            <p:cNvSpPr/>
            <p:nvPr/>
          </p:nvSpPr>
          <p:spPr bwMode="auto">
            <a:xfrm>
              <a:off x="5798716" y="4246265"/>
              <a:ext cx="644525" cy="536575"/>
            </a:xfrm>
            <a:custGeom>
              <a:avLst/>
              <a:gdLst>
                <a:gd name="T0" fmla="*/ 584 w 1153"/>
                <a:gd name="T1" fmla="*/ 79 h 960"/>
                <a:gd name="T2" fmla="*/ 572 w 1153"/>
                <a:gd name="T3" fmla="*/ 95 h 960"/>
                <a:gd name="T4" fmla="*/ 565 w 1153"/>
                <a:gd name="T5" fmla="*/ 127 h 960"/>
                <a:gd name="T6" fmla="*/ 589 w 1153"/>
                <a:gd name="T7" fmla="*/ 141 h 960"/>
                <a:gd name="T8" fmla="*/ 611 w 1153"/>
                <a:gd name="T9" fmla="*/ 155 h 960"/>
                <a:gd name="T10" fmla="*/ 632 w 1153"/>
                <a:gd name="T11" fmla="*/ 175 h 960"/>
                <a:gd name="T12" fmla="*/ 666 w 1153"/>
                <a:gd name="T13" fmla="*/ 199 h 960"/>
                <a:gd name="T14" fmla="*/ 677 w 1153"/>
                <a:gd name="T15" fmla="*/ 215 h 960"/>
                <a:gd name="T16" fmla="*/ 717 w 1153"/>
                <a:gd name="T17" fmla="*/ 206 h 960"/>
                <a:gd name="T18" fmla="*/ 781 w 1153"/>
                <a:gd name="T19" fmla="*/ 247 h 960"/>
                <a:gd name="T20" fmla="*/ 811 w 1153"/>
                <a:gd name="T21" fmla="*/ 311 h 960"/>
                <a:gd name="T22" fmla="*/ 825 w 1153"/>
                <a:gd name="T23" fmla="*/ 328 h 960"/>
                <a:gd name="T24" fmla="*/ 846 w 1153"/>
                <a:gd name="T25" fmla="*/ 360 h 960"/>
                <a:gd name="T26" fmla="*/ 868 w 1153"/>
                <a:gd name="T27" fmla="*/ 440 h 960"/>
                <a:gd name="T28" fmla="*/ 904 w 1153"/>
                <a:gd name="T29" fmla="*/ 498 h 960"/>
                <a:gd name="T30" fmla="*/ 924 w 1153"/>
                <a:gd name="T31" fmla="*/ 553 h 960"/>
                <a:gd name="T32" fmla="*/ 992 w 1153"/>
                <a:gd name="T33" fmla="*/ 598 h 960"/>
                <a:gd name="T34" fmla="*/ 1031 w 1153"/>
                <a:gd name="T35" fmla="*/ 637 h 960"/>
                <a:gd name="T36" fmla="*/ 1063 w 1153"/>
                <a:gd name="T37" fmla="*/ 665 h 960"/>
                <a:gd name="T38" fmla="*/ 1111 w 1153"/>
                <a:gd name="T39" fmla="*/ 695 h 960"/>
                <a:gd name="T40" fmla="*/ 1143 w 1153"/>
                <a:gd name="T41" fmla="*/ 736 h 960"/>
                <a:gd name="T42" fmla="*/ 1138 w 1153"/>
                <a:gd name="T43" fmla="*/ 794 h 960"/>
                <a:gd name="T44" fmla="*/ 1108 w 1153"/>
                <a:gd name="T45" fmla="*/ 802 h 960"/>
                <a:gd name="T46" fmla="*/ 1038 w 1153"/>
                <a:gd name="T47" fmla="*/ 774 h 960"/>
                <a:gd name="T48" fmla="*/ 945 w 1153"/>
                <a:gd name="T49" fmla="*/ 729 h 960"/>
                <a:gd name="T50" fmla="*/ 928 w 1153"/>
                <a:gd name="T51" fmla="*/ 736 h 960"/>
                <a:gd name="T52" fmla="*/ 990 w 1153"/>
                <a:gd name="T53" fmla="*/ 769 h 960"/>
                <a:gd name="T54" fmla="*/ 1032 w 1153"/>
                <a:gd name="T55" fmla="*/ 797 h 960"/>
                <a:gd name="T56" fmla="*/ 1014 w 1153"/>
                <a:gd name="T57" fmla="*/ 831 h 960"/>
                <a:gd name="T58" fmla="*/ 989 w 1153"/>
                <a:gd name="T59" fmla="*/ 890 h 960"/>
                <a:gd name="T60" fmla="*/ 959 w 1153"/>
                <a:gd name="T61" fmla="*/ 926 h 960"/>
                <a:gd name="T62" fmla="*/ 891 w 1153"/>
                <a:gd name="T63" fmla="*/ 933 h 960"/>
                <a:gd name="T64" fmla="*/ 833 w 1153"/>
                <a:gd name="T65" fmla="*/ 843 h 960"/>
                <a:gd name="T66" fmla="*/ 792 w 1153"/>
                <a:gd name="T67" fmla="*/ 869 h 960"/>
                <a:gd name="T68" fmla="*/ 755 w 1153"/>
                <a:gd name="T69" fmla="*/ 920 h 960"/>
                <a:gd name="T70" fmla="*/ 646 w 1153"/>
                <a:gd name="T71" fmla="*/ 906 h 960"/>
                <a:gd name="T72" fmla="*/ 570 w 1153"/>
                <a:gd name="T73" fmla="*/ 919 h 960"/>
                <a:gd name="T74" fmla="*/ 589 w 1153"/>
                <a:gd name="T75" fmla="*/ 867 h 960"/>
                <a:gd name="T76" fmla="*/ 525 w 1153"/>
                <a:gd name="T77" fmla="*/ 823 h 960"/>
                <a:gd name="T78" fmla="*/ 478 w 1153"/>
                <a:gd name="T79" fmla="*/ 769 h 960"/>
                <a:gd name="T80" fmla="*/ 524 w 1153"/>
                <a:gd name="T81" fmla="*/ 700 h 960"/>
                <a:gd name="T82" fmla="*/ 495 w 1153"/>
                <a:gd name="T83" fmla="*/ 649 h 960"/>
                <a:gd name="T84" fmla="*/ 511 w 1153"/>
                <a:gd name="T85" fmla="*/ 628 h 960"/>
                <a:gd name="T86" fmla="*/ 586 w 1153"/>
                <a:gd name="T87" fmla="*/ 639 h 960"/>
                <a:gd name="T88" fmla="*/ 602 w 1153"/>
                <a:gd name="T89" fmla="*/ 623 h 960"/>
                <a:gd name="T90" fmla="*/ 583 w 1153"/>
                <a:gd name="T91" fmla="*/ 570 h 960"/>
                <a:gd name="T92" fmla="*/ 532 w 1153"/>
                <a:gd name="T93" fmla="*/ 563 h 960"/>
                <a:gd name="T94" fmla="*/ 474 w 1153"/>
                <a:gd name="T95" fmla="*/ 604 h 960"/>
                <a:gd name="T96" fmla="*/ 424 w 1153"/>
                <a:gd name="T97" fmla="*/ 557 h 960"/>
                <a:gd name="T98" fmla="*/ 384 w 1153"/>
                <a:gd name="T99" fmla="*/ 477 h 960"/>
                <a:gd name="T100" fmla="*/ 393 w 1153"/>
                <a:gd name="T101" fmla="*/ 429 h 960"/>
                <a:gd name="T102" fmla="*/ 361 w 1153"/>
                <a:gd name="T103" fmla="*/ 392 h 960"/>
                <a:gd name="T104" fmla="*/ 312 w 1153"/>
                <a:gd name="T105" fmla="*/ 380 h 960"/>
                <a:gd name="T106" fmla="*/ 243 w 1153"/>
                <a:gd name="T107" fmla="*/ 344 h 960"/>
                <a:gd name="T108" fmla="*/ 162 w 1153"/>
                <a:gd name="T109" fmla="*/ 294 h 960"/>
                <a:gd name="T110" fmla="*/ 99 w 1153"/>
                <a:gd name="T111" fmla="*/ 253 h 960"/>
                <a:gd name="T112" fmla="*/ 31 w 1153"/>
                <a:gd name="T113" fmla="*/ 184 h 960"/>
                <a:gd name="T114" fmla="*/ 399 w 1153"/>
                <a:gd name="T115" fmla="*/ 0 h 960"/>
                <a:gd name="T116" fmla="*/ 491 w 1153"/>
                <a:gd name="T117" fmla="*/ 26 h 960"/>
                <a:gd name="T118" fmla="*/ 542 w 1153"/>
                <a:gd name="T119" fmla="*/ 52 h 960"/>
                <a:gd name="T120" fmla="*/ 586 w 1153"/>
                <a:gd name="T121" fmla="*/ 75 h 960"/>
                <a:gd name="T122" fmla="*/ 584 w 1153"/>
                <a:gd name="T123" fmla="*/ 79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53" h="960">
                  <a:moveTo>
                    <a:pt x="584" y="79"/>
                  </a:moveTo>
                  <a:cubicBezTo>
                    <a:pt x="581" y="87"/>
                    <a:pt x="577" y="89"/>
                    <a:pt x="572" y="95"/>
                  </a:cubicBezTo>
                  <a:cubicBezTo>
                    <a:pt x="566" y="104"/>
                    <a:pt x="561" y="117"/>
                    <a:pt x="565" y="127"/>
                  </a:cubicBezTo>
                  <a:cubicBezTo>
                    <a:pt x="569" y="137"/>
                    <a:pt x="575" y="149"/>
                    <a:pt x="589" y="141"/>
                  </a:cubicBezTo>
                  <a:cubicBezTo>
                    <a:pt x="604" y="134"/>
                    <a:pt x="608" y="140"/>
                    <a:pt x="611" y="155"/>
                  </a:cubicBezTo>
                  <a:cubicBezTo>
                    <a:pt x="615" y="170"/>
                    <a:pt x="615" y="169"/>
                    <a:pt x="632" y="175"/>
                  </a:cubicBezTo>
                  <a:cubicBezTo>
                    <a:pt x="649" y="181"/>
                    <a:pt x="667" y="186"/>
                    <a:pt x="666" y="199"/>
                  </a:cubicBezTo>
                  <a:cubicBezTo>
                    <a:pt x="665" y="211"/>
                    <a:pt x="671" y="221"/>
                    <a:pt x="677" y="215"/>
                  </a:cubicBezTo>
                  <a:cubicBezTo>
                    <a:pt x="683" y="209"/>
                    <a:pt x="700" y="203"/>
                    <a:pt x="717" y="206"/>
                  </a:cubicBezTo>
                  <a:cubicBezTo>
                    <a:pt x="733" y="209"/>
                    <a:pt x="767" y="227"/>
                    <a:pt x="781" y="247"/>
                  </a:cubicBezTo>
                  <a:cubicBezTo>
                    <a:pt x="794" y="268"/>
                    <a:pt x="810" y="292"/>
                    <a:pt x="811" y="311"/>
                  </a:cubicBezTo>
                  <a:cubicBezTo>
                    <a:pt x="812" y="329"/>
                    <a:pt x="812" y="337"/>
                    <a:pt x="825" y="328"/>
                  </a:cubicBezTo>
                  <a:cubicBezTo>
                    <a:pt x="838" y="320"/>
                    <a:pt x="848" y="335"/>
                    <a:pt x="846" y="360"/>
                  </a:cubicBezTo>
                  <a:cubicBezTo>
                    <a:pt x="845" y="386"/>
                    <a:pt x="850" y="404"/>
                    <a:pt x="868" y="440"/>
                  </a:cubicBezTo>
                  <a:cubicBezTo>
                    <a:pt x="885" y="477"/>
                    <a:pt x="888" y="469"/>
                    <a:pt x="904" y="498"/>
                  </a:cubicBezTo>
                  <a:cubicBezTo>
                    <a:pt x="921" y="526"/>
                    <a:pt x="915" y="533"/>
                    <a:pt x="924" y="553"/>
                  </a:cubicBezTo>
                  <a:cubicBezTo>
                    <a:pt x="932" y="574"/>
                    <a:pt x="953" y="592"/>
                    <a:pt x="992" y="598"/>
                  </a:cubicBezTo>
                  <a:cubicBezTo>
                    <a:pt x="1031" y="604"/>
                    <a:pt x="1023" y="611"/>
                    <a:pt x="1031" y="637"/>
                  </a:cubicBezTo>
                  <a:cubicBezTo>
                    <a:pt x="1038" y="663"/>
                    <a:pt x="1041" y="659"/>
                    <a:pt x="1063" y="665"/>
                  </a:cubicBezTo>
                  <a:cubicBezTo>
                    <a:pt x="1085" y="671"/>
                    <a:pt x="1100" y="670"/>
                    <a:pt x="1111" y="695"/>
                  </a:cubicBezTo>
                  <a:cubicBezTo>
                    <a:pt x="1123" y="719"/>
                    <a:pt x="1133" y="713"/>
                    <a:pt x="1143" y="736"/>
                  </a:cubicBezTo>
                  <a:cubicBezTo>
                    <a:pt x="1153" y="759"/>
                    <a:pt x="1137" y="766"/>
                    <a:pt x="1138" y="794"/>
                  </a:cubicBezTo>
                  <a:cubicBezTo>
                    <a:pt x="1139" y="822"/>
                    <a:pt x="1128" y="798"/>
                    <a:pt x="1108" y="802"/>
                  </a:cubicBezTo>
                  <a:cubicBezTo>
                    <a:pt x="1088" y="805"/>
                    <a:pt x="1057" y="787"/>
                    <a:pt x="1038" y="774"/>
                  </a:cubicBezTo>
                  <a:cubicBezTo>
                    <a:pt x="1019" y="760"/>
                    <a:pt x="959" y="736"/>
                    <a:pt x="945" y="729"/>
                  </a:cubicBezTo>
                  <a:cubicBezTo>
                    <a:pt x="932" y="722"/>
                    <a:pt x="919" y="728"/>
                    <a:pt x="928" y="736"/>
                  </a:cubicBezTo>
                  <a:cubicBezTo>
                    <a:pt x="936" y="744"/>
                    <a:pt x="973" y="763"/>
                    <a:pt x="990" y="769"/>
                  </a:cubicBezTo>
                  <a:cubicBezTo>
                    <a:pt x="1006" y="775"/>
                    <a:pt x="1009" y="773"/>
                    <a:pt x="1032" y="797"/>
                  </a:cubicBezTo>
                  <a:cubicBezTo>
                    <a:pt x="1032" y="797"/>
                    <a:pt x="1025" y="822"/>
                    <a:pt x="1014" y="831"/>
                  </a:cubicBezTo>
                  <a:cubicBezTo>
                    <a:pt x="1004" y="840"/>
                    <a:pt x="991" y="864"/>
                    <a:pt x="989" y="890"/>
                  </a:cubicBezTo>
                  <a:cubicBezTo>
                    <a:pt x="987" y="916"/>
                    <a:pt x="985" y="919"/>
                    <a:pt x="959" y="926"/>
                  </a:cubicBezTo>
                  <a:cubicBezTo>
                    <a:pt x="933" y="934"/>
                    <a:pt x="905" y="960"/>
                    <a:pt x="891" y="933"/>
                  </a:cubicBezTo>
                  <a:cubicBezTo>
                    <a:pt x="876" y="906"/>
                    <a:pt x="852" y="850"/>
                    <a:pt x="833" y="843"/>
                  </a:cubicBezTo>
                  <a:cubicBezTo>
                    <a:pt x="813" y="837"/>
                    <a:pt x="805" y="850"/>
                    <a:pt x="792" y="869"/>
                  </a:cubicBezTo>
                  <a:cubicBezTo>
                    <a:pt x="779" y="889"/>
                    <a:pt x="777" y="919"/>
                    <a:pt x="755" y="920"/>
                  </a:cubicBezTo>
                  <a:cubicBezTo>
                    <a:pt x="734" y="921"/>
                    <a:pt x="656" y="895"/>
                    <a:pt x="646" y="906"/>
                  </a:cubicBezTo>
                  <a:cubicBezTo>
                    <a:pt x="637" y="917"/>
                    <a:pt x="562" y="944"/>
                    <a:pt x="570" y="919"/>
                  </a:cubicBezTo>
                  <a:cubicBezTo>
                    <a:pt x="577" y="895"/>
                    <a:pt x="620" y="852"/>
                    <a:pt x="589" y="867"/>
                  </a:cubicBezTo>
                  <a:cubicBezTo>
                    <a:pt x="559" y="882"/>
                    <a:pt x="531" y="849"/>
                    <a:pt x="525" y="823"/>
                  </a:cubicBezTo>
                  <a:cubicBezTo>
                    <a:pt x="518" y="797"/>
                    <a:pt x="469" y="796"/>
                    <a:pt x="478" y="769"/>
                  </a:cubicBezTo>
                  <a:cubicBezTo>
                    <a:pt x="488" y="742"/>
                    <a:pt x="512" y="717"/>
                    <a:pt x="524" y="700"/>
                  </a:cubicBezTo>
                  <a:cubicBezTo>
                    <a:pt x="536" y="683"/>
                    <a:pt x="501" y="652"/>
                    <a:pt x="495" y="649"/>
                  </a:cubicBezTo>
                  <a:cubicBezTo>
                    <a:pt x="489" y="645"/>
                    <a:pt x="497" y="631"/>
                    <a:pt x="511" y="628"/>
                  </a:cubicBezTo>
                  <a:cubicBezTo>
                    <a:pt x="525" y="624"/>
                    <a:pt x="579" y="624"/>
                    <a:pt x="586" y="639"/>
                  </a:cubicBezTo>
                  <a:cubicBezTo>
                    <a:pt x="593" y="653"/>
                    <a:pt x="602" y="641"/>
                    <a:pt x="602" y="623"/>
                  </a:cubicBezTo>
                  <a:cubicBezTo>
                    <a:pt x="602" y="604"/>
                    <a:pt x="581" y="589"/>
                    <a:pt x="583" y="570"/>
                  </a:cubicBezTo>
                  <a:cubicBezTo>
                    <a:pt x="585" y="550"/>
                    <a:pt x="548" y="546"/>
                    <a:pt x="532" y="563"/>
                  </a:cubicBezTo>
                  <a:cubicBezTo>
                    <a:pt x="516" y="581"/>
                    <a:pt x="497" y="609"/>
                    <a:pt x="474" y="604"/>
                  </a:cubicBezTo>
                  <a:cubicBezTo>
                    <a:pt x="451" y="598"/>
                    <a:pt x="438" y="585"/>
                    <a:pt x="424" y="557"/>
                  </a:cubicBezTo>
                  <a:cubicBezTo>
                    <a:pt x="411" y="529"/>
                    <a:pt x="366" y="492"/>
                    <a:pt x="384" y="477"/>
                  </a:cubicBezTo>
                  <a:cubicBezTo>
                    <a:pt x="402" y="462"/>
                    <a:pt x="398" y="457"/>
                    <a:pt x="393" y="429"/>
                  </a:cubicBezTo>
                  <a:cubicBezTo>
                    <a:pt x="387" y="402"/>
                    <a:pt x="380" y="384"/>
                    <a:pt x="361" y="392"/>
                  </a:cubicBezTo>
                  <a:cubicBezTo>
                    <a:pt x="341" y="399"/>
                    <a:pt x="325" y="399"/>
                    <a:pt x="312" y="380"/>
                  </a:cubicBezTo>
                  <a:cubicBezTo>
                    <a:pt x="299" y="360"/>
                    <a:pt x="266" y="346"/>
                    <a:pt x="243" y="344"/>
                  </a:cubicBezTo>
                  <a:cubicBezTo>
                    <a:pt x="221" y="342"/>
                    <a:pt x="189" y="307"/>
                    <a:pt x="162" y="294"/>
                  </a:cubicBezTo>
                  <a:cubicBezTo>
                    <a:pt x="135" y="282"/>
                    <a:pt x="109" y="259"/>
                    <a:pt x="99" y="253"/>
                  </a:cubicBezTo>
                  <a:cubicBezTo>
                    <a:pt x="89" y="247"/>
                    <a:pt x="0" y="237"/>
                    <a:pt x="31" y="184"/>
                  </a:cubicBezTo>
                  <a:cubicBezTo>
                    <a:pt x="63" y="130"/>
                    <a:pt x="399" y="0"/>
                    <a:pt x="399" y="0"/>
                  </a:cubicBezTo>
                  <a:cubicBezTo>
                    <a:pt x="399" y="0"/>
                    <a:pt x="489" y="26"/>
                    <a:pt x="491" y="26"/>
                  </a:cubicBezTo>
                  <a:cubicBezTo>
                    <a:pt x="493" y="26"/>
                    <a:pt x="542" y="52"/>
                    <a:pt x="542" y="52"/>
                  </a:cubicBezTo>
                  <a:cubicBezTo>
                    <a:pt x="586" y="75"/>
                    <a:pt x="586" y="75"/>
                    <a:pt x="586" y="75"/>
                  </a:cubicBezTo>
                  <a:lnTo>
                    <a:pt x="584" y="79"/>
                  </a:lnTo>
                  <a:close/>
                </a:path>
              </a:pathLst>
            </a:custGeom>
            <a:grpFill/>
            <a:ln w="6350" cap="flat">
              <a:solidFill>
                <a:srgbClr val="FCFCFC"/>
              </a:solidFill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0" name="Freeform 18"/>
            <p:cNvSpPr/>
            <p:nvPr/>
          </p:nvSpPr>
          <p:spPr bwMode="auto">
            <a:xfrm>
              <a:off x="5662191" y="3901777"/>
              <a:ext cx="733425" cy="503237"/>
            </a:xfrm>
            <a:custGeom>
              <a:avLst/>
              <a:gdLst>
                <a:gd name="T0" fmla="*/ 508 w 1312"/>
                <a:gd name="T1" fmla="*/ 103 h 900"/>
                <a:gd name="T2" fmla="*/ 547 w 1312"/>
                <a:gd name="T3" fmla="*/ 71 h 900"/>
                <a:gd name="T4" fmla="*/ 670 w 1312"/>
                <a:gd name="T5" fmla="*/ 92 h 900"/>
                <a:gd name="T6" fmla="*/ 665 w 1312"/>
                <a:gd name="T7" fmla="*/ 186 h 900"/>
                <a:gd name="T8" fmla="*/ 740 w 1312"/>
                <a:gd name="T9" fmla="*/ 247 h 900"/>
                <a:gd name="T10" fmla="*/ 831 w 1312"/>
                <a:gd name="T11" fmla="*/ 202 h 900"/>
                <a:gd name="T12" fmla="*/ 886 w 1312"/>
                <a:gd name="T13" fmla="*/ 114 h 900"/>
                <a:gd name="T14" fmla="*/ 928 w 1312"/>
                <a:gd name="T15" fmla="*/ 31 h 900"/>
                <a:gd name="T16" fmla="*/ 974 w 1312"/>
                <a:gd name="T17" fmla="*/ 16 h 900"/>
                <a:gd name="T18" fmla="*/ 1001 w 1312"/>
                <a:gd name="T19" fmla="*/ 58 h 900"/>
                <a:gd name="T20" fmla="*/ 1064 w 1312"/>
                <a:gd name="T21" fmla="*/ 103 h 900"/>
                <a:gd name="T22" fmla="*/ 1122 w 1312"/>
                <a:gd name="T23" fmla="*/ 128 h 900"/>
                <a:gd name="T24" fmla="*/ 1219 w 1312"/>
                <a:gd name="T25" fmla="*/ 94 h 900"/>
                <a:gd name="T26" fmla="*/ 1306 w 1312"/>
                <a:gd name="T27" fmla="*/ 108 h 900"/>
                <a:gd name="T28" fmla="*/ 1292 w 1312"/>
                <a:gd name="T29" fmla="*/ 220 h 900"/>
                <a:gd name="T30" fmla="*/ 1203 w 1312"/>
                <a:gd name="T31" fmla="*/ 229 h 900"/>
                <a:gd name="T32" fmla="*/ 1128 w 1312"/>
                <a:gd name="T33" fmla="*/ 284 h 900"/>
                <a:gd name="T34" fmla="*/ 1043 w 1312"/>
                <a:gd name="T35" fmla="*/ 350 h 900"/>
                <a:gd name="T36" fmla="*/ 1011 w 1312"/>
                <a:gd name="T37" fmla="*/ 411 h 900"/>
                <a:gd name="T38" fmla="*/ 974 w 1312"/>
                <a:gd name="T39" fmla="*/ 455 h 900"/>
                <a:gd name="T40" fmla="*/ 938 w 1312"/>
                <a:gd name="T41" fmla="*/ 480 h 900"/>
                <a:gd name="T42" fmla="*/ 894 w 1312"/>
                <a:gd name="T43" fmla="*/ 561 h 900"/>
                <a:gd name="T44" fmla="*/ 832 w 1312"/>
                <a:gd name="T45" fmla="*/ 678 h 900"/>
                <a:gd name="T46" fmla="*/ 787 w 1312"/>
                <a:gd name="T47" fmla="*/ 700 h 900"/>
                <a:gd name="T48" fmla="*/ 726 w 1312"/>
                <a:gd name="T49" fmla="*/ 751 h 900"/>
                <a:gd name="T50" fmla="*/ 670 w 1312"/>
                <a:gd name="T51" fmla="*/ 840 h 900"/>
                <a:gd name="T52" fmla="*/ 614 w 1312"/>
                <a:gd name="T53" fmla="*/ 843 h 900"/>
                <a:gd name="T54" fmla="*/ 544 w 1312"/>
                <a:gd name="T55" fmla="*/ 848 h 900"/>
                <a:gd name="T56" fmla="*/ 407 w 1312"/>
                <a:gd name="T57" fmla="*/ 796 h 900"/>
                <a:gd name="T58" fmla="*/ 317 w 1312"/>
                <a:gd name="T59" fmla="*/ 832 h 900"/>
                <a:gd name="T60" fmla="*/ 243 w 1312"/>
                <a:gd name="T61" fmla="*/ 878 h 900"/>
                <a:gd name="T62" fmla="*/ 128 w 1312"/>
                <a:gd name="T63" fmla="*/ 876 h 900"/>
                <a:gd name="T64" fmla="*/ 7 w 1312"/>
                <a:gd name="T65" fmla="*/ 799 h 900"/>
                <a:gd name="T66" fmla="*/ 85 w 1312"/>
                <a:gd name="T67" fmla="*/ 684 h 900"/>
                <a:gd name="T68" fmla="*/ 179 w 1312"/>
                <a:gd name="T69" fmla="*/ 602 h 900"/>
                <a:gd name="T70" fmla="*/ 98 w 1312"/>
                <a:gd name="T71" fmla="*/ 629 h 900"/>
                <a:gd name="T72" fmla="*/ 82 w 1312"/>
                <a:gd name="T73" fmla="*/ 556 h 900"/>
                <a:gd name="T74" fmla="*/ 55 w 1312"/>
                <a:gd name="T75" fmla="*/ 294 h 900"/>
                <a:gd name="T76" fmla="*/ 431 w 1312"/>
                <a:gd name="T77" fmla="*/ 53 h 900"/>
                <a:gd name="T78" fmla="*/ 489 w 1312"/>
                <a:gd name="T79" fmla="*/ 49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12" h="900">
                  <a:moveTo>
                    <a:pt x="489" y="49"/>
                  </a:moveTo>
                  <a:cubicBezTo>
                    <a:pt x="499" y="63"/>
                    <a:pt x="502" y="87"/>
                    <a:pt x="508" y="103"/>
                  </a:cubicBezTo>
                  <a:cubicBezTo>
                    <a:pt x="518" y="129"/>
                    <a:pt x="532" y="107"/>
                    <a:pt x="540" y="105"/>
                  </a:cubicBezTo>
                  <a:cubicBezTo>
                    <a:pt x="549" y="103"/>
                    <a:pt x="545" y="83"/>
                    <a:pt x="547" y="71"/>
                  </a:cubicBezTo>
                  <a:cubicBezTo>
                    <a:pt x="550" y="59"/>
                    <a:pt x="564" y="54"/>
                    <a:pt x="589" y="60"/>
                  </a:cubicBezTo>
                  <a:cubicBezTo>
                    <a:pt x="614" y="66"/>
                    <a:pt x="657" y="83"/>
                    <a:pt x="670" y="92"/>
                  </a:cubicBezTo>
                  <a:cubicBezTo>
                    <a:pt x="684" y="100"/>
                    <a:pt x="677" y="109"/>
                    <a:pt x="673" y="124"/>
                  </a:cubicBezTo>
                  <a:cubicBezTo>
                    <a:pt x="669" y="139"/>
                    <a:pt x="673" y="164"/>
                    <a:pt x="665" y="186"/>
                  </a:cubicBezTo>
                  <a:cubicBezTo>
                    <a:pt x="657" y="208"/>
                    <a:pt x="670" y="214"/>
                    <a:pt x="676" y="221"/>
                  </a:cubicBezTo>
                  <a:cubicBezTo>
                    <a:pt x="683" y="227"/>
                    <a:pt x="717" y="253"/>
                    <a:pt x="740" y="247"/>
                  </a:cubicBezTo>
                  <a:cubicBezTo>
                    <a:pt x="762" y="242"/>
                    <a:pt x="783" y="250"/>
                    <a:pt x="809" y="242"/>
                  </a:cubicBezTo>
                  <a:cubicBezTo>
                    <a:pt x="835" y="234"/>
                    <a:pt x="830" y="225"/>
                    <a:pt x="831" y="202"/>
                  </a:cubicBezTo>
                  <a:cubicBezTo>
                    <a:pt x="831" y="180"/>
                    <a:pt x="823" y="178"/>
                    <a:pt x="857" y="164"/>
                  </a:cubicBezTo>
                  <a:cubicBezTo>
                    <a:pt x="892" y="150"/>
                    <a:pt x="885" y="133"/>
                    <a:pt x="886" y="114"/>
                  </a:cubicBezTo>
                  <a:cubicBezTo>
                    <a:pt x="887" y="95"/>
                    <a:pt x="932" y="83"/>
                    <a:pt x="948" y="73"/>
                  </a:cubicBezTo>
                  <a:cubicBezTo>
                    <a:pt x="963" y="63"/>
                    <a:pt x="939" y="47"/>
                    <a:pt x="928" y="31"/>
                  </a:cubicBezTo>
                  <a:cubicBezTo>
                    <a:pt x="918" y="14"/>
                    <a:pt x="941" y="21"/>
                    <a:pt x="956" y="37"/>
                  </a:cubicBezTo>
                  <a:cubicBezTo>
                    <a:pt x="970" y="53"/>
                    <a:pt x="969" y="33"/>
                    <a:pt x="974" y="16"/>
                  </a:cubicBezTo>
                  <a:cubicBezTo>
                    <a:pt x="980" y="0"/>
                    <a:pt x="994" y="34"/>
                    <a:pt x="991" y="44"/>
                  </a:cubicBezTo>
                  <a:cubicBezTo>
                    <a:pt x="989" y="53"/>
                    <a:pt x="990" y="61"/>
                    <a:pt x="1001" y="58"/>
                  </a:cubicBezTo>
                  <a:cubicBezTo>
                    <a:pt x="1012" y="55"/>
                    <a:pt x="1038" y="66"/>
                    <a:pt x="1045" y="83"/>
                  </a:cubicBezTo>
                  <a:cubicBezTo>
                    <a:pt x="1052" y="99"/>
                    <a:pt x="1059" y="113"/>
                    <a:pt x="1064" y="103"/>
                  </a:cubicBezTo>
                  <a:cubicBezTo>
                    <a:pt x="1070" y="93"/>
                    <a:pt x="1084" y="77"/>
                    <a:pt x="1088" y="98"/>
                  </a:cubicBezTo>
                  <a:cubicBezTo>
                    <a:pt x="1091" y="120"/>
                    <a:pt x="1100" y="129"/>
                    <a:pt x="1122" y="128"/>
                  </a:cubicBezTo>
                  <a:cubicBezTo>
                    <a:pt x="1144" y="128"/>
                    <a:pt x="1163" y="122"/>
                    <a:pt x="1186" y="103"/>
                  </a:cubicBezTo>
                  <a:cubicBezTo>
                    <a:pt x="1209" y="85"/>
                    <a:pt x="1208" y="89"/>
                    <a:pt x="1219" y="94"/>
                  </a:cubicBezTo>
                  <a:cubicBezTo>
                    <a:pt x="1231" y="100"/>
                    <a:pt x="1250" y="112"/>
                    <a:pt x="1271" y="100"/>
                  </a:cubicBezTo>
                  <a:cubicBezTo>
                    <a:pt x="1293" y="87"/>
                    <a:pt x="1300" y="92"/>
                    <a:pt x="1306" y="108"/>
                  </a:cubicBezTo>
                  <a:cubicBezTo>
                    <a:pt x="1312" y="124"/>
                    <a:pt x="1301" y="156"/>
                    <a:pt x="1287" y="165"/>
                  </a:cubicBezTo>
                  <a:cubicBezTo>
                    <a:pt x="1273" y="175"/>
                    <a:pt x="1289" y="200"/>
                    <a:pt x="1292" y="220"/>
                  </a:cubicBezTo>
                  <a:cubicBezTo>
                    <a:pt x="1295" y="240"/>
                    <a:pt x="1286" y="240"/>
                    <a:pt x="1258" y="228"/>
                  </a:cubicBezTo>
                  <a:cubicBezTo>
                    <a:pt x="1229" y="217"/>
                    <a:pt x="1239" y="220"/>
                    <a:pt x="1203" y="229"/>
                  </a:cubicBezTo>
                  <a:cubicBezTo>
                    <a:pt x="1167" y="238"/>
                    <a:pt x="1170" y="245"/>
                    <a:pt x="1170" y="260"/>
                  </a:cubicBezTo>
                  <a:cubicBezTo>
                    <a:pt x="1170" y="276"/>
                    <a:pt x="1155" y="290"/>
                    <a:pt x="1128" y="284"/>
                  </a:cubicBezTo>
                  <a:cubicBezTo>
                    <a:pt x="1101" y="279"/>
                    <a:pt x="1088" y="302"/>
                    <a:pt x="1080" y="307"/>
                  </a:cubicBezTo>
                  <a:cubicBezTo>
                    <a:pt x="1072" y="313"/>
                    <a:pt x="1046" y="331"/>
                    <a:pt x="1043" y="350"/>
                  </a:cubicBezTo>
                  <a:cubicBezTo>
                    <a:pt x="1040" y="369"/>
                    <a:pt x="1032" y="374"/>
                    <a:pt x="1019" y="366"/>
                  </a:cubicBezTo>
                  <a:cubicBezTo>
                    <a:pt x="1006" y="358"/>
                    <a:pt x="1009" y="395"/>
                    <a:pt x="1011" y="411"/>
                  </a:cubicBezTo>
                  <a:cubicBezTo>
                    <a:pt x="1013" y="426"/>
                    <a:pt x="1021" y="432"/>
                    <a:pt x="1015" y="445"/>
                  </a:cubicBezTo>
                  <a:cubicBezTo>
                    <a:pt x="1009" y="459"/>
                    <a:pt x="980" y="460"/>
                    <a:pt x="974" y="455"/>
                  </a:cubicBezTo>
                  <a:cubicBezTo>
                    <a:pt x="967" y="449"/>
                    <a:pt x="952" y="446"/>
                    <a:pt x="943" y="448"/>
                  </a:cubicBezTo>
                  <a:cubicBezTo>
                    <a:pt x="933" y="450"/>
                    <a:pt x="937" y="456"/>
                    <a:pt x="938" y="480"/>
                  </a:cubicBezTo>
                  <a:cubicBezTo>
                    <a:pt x="939" y="503"/>
                    <a:pt x="925" y="497"/>
                    <a:pt x="917" y="516"/>
                  </a:cubicBezTo>
                  <a:cubicBezTo>
                    <a:pt x="909" y="536"/>
                    <a:pt x="911" y="544"/>
                    <a:pt x="894" y="561"/>
                  </a:cubicBezTo>
                  <a:cubicBezTo>
                    <a:pt x="876" y="579"/>
                    <a:pt x="870" y="598"/>
                    <a:pt x="853" y="619"/>
                  </a:cubicBezTo>
                  <a:cubicBezTo>
                    <a:pt x="835" y="639"/>
                    <a:pt x="835" y="654"/>
                    <a:pt x="832" y="678"/>
                  </a:cubicBezTo>
                  <a:cubicBezTo>
                    <a:pt x="831" y="685"/>
                    <a:pt x="831" y="686"/>
                    <a:pt x="830" y="690"/>
                  </a:cubicBezTo>
                  <a:cubicBezTo>
                    <a:pt x="830" y="690"/>
                    <a:pt x="803" y="690"/>
                    <a:pt x="787" y="700"/>
                  </a:cubicBezTo>
                  <a:cubicBezTo>
                    <a:pt x="771" y="710"/>
                    <a:pt x="754" y="717"/>
                    <a:pt x="745" y="719"/>
                  </a:cubicBezTo>
                  <a:cubicBezTo>
                    <a:pt x="735" y="721"/>
                    <a:pt x="725" y="738"/>
                    <a:pt x="726" y="751"/>
                  </a:cubicBezTo>
                  <a:cubicBezTo>
                    <a:pt x="728" y="764"/>
                    <a:pt x="734" y="792"/>
                    <a:pt x="710" y="800"/>
                  </a:cubicBezTo>
                  <a:cubicBezTo>
                    <a:pt x="685" y="807"/>
                    <a:pt x="675" y="824"/>
                    <a:pt x="670" y="840"/>
                  </a:cubicBezTo>
                  <a:cubicBezTo>
                    <a:pt x="665" y="855"/>
                    <a:pt x="668" y="867"/>
                    <a:pt x="648" y="870"/>
                  </a:cubicBezTo>
                  <a:cubicBezTo>
                    <a:pt x="629" y="872"/>
                    <a:pt x="610" y="870"/>
                    <a:pt x="614" y="843"/>
                  </a:cubicBezTo>
                  <a:cubicBezTo>
                    <a:pt x="618" y="816"/>
                    <a:pt x="598" y="820"/>
                    <a:pt x="581" y="818"/>
                  </a:cubicBezTo>
                  <a:cubicBezTo>
                    <a:pt x="563" y="817"/>
                    <a:pt x="547" y="837"/>
                    <a:pt x="544" y="848"/>
                  </a:cubicBezTo>
                  <a:cubicBezTo>
                    <a:pt x="541" y="860"/>
                    <a:pt x="517" y="878"/>
                    <a:pt x="506" y="867"/>
                  </a:cubicBezTo>
                  <a:cubicBezTo>
                    <a:pt x="495" y="855"/>
                    <a:pt x="419" y="802"/>
                    <a:pt x="407" y="796"/>
                  </a:cubicBezTo>
                  <a:cubicBezTo>
                    <a:pt x="394" y="791"/>
                    <a:pt x="374" y="790"/>
                    <a:pt x="344" y="793"/>
                  </a:cubicBezTo>
                  <a:cubicBezTo>
                    <a:pt x="314" y="796"/>
                    <a:pt x="324" y="805"/>
                    <a:pt x="317" y="832"/>
                  </a:cubicBezTo>
                  <a:cubicBezTo>
                    <a:pt x="310" y="859"/>
                    <a:pt x="320" y="882"/>
                    <a:pt x="292" y="885"/>
                  </a:cubicBezTo>
                  <a:cubicBezTo>
                    <a:pt x="265" y="887"/>
                    <a:pt x="268" y="863"/>
                    <a:pt x="243" y="878"/>
                  </a:cubicBezTo>
                  <a:cubicBezTo>
                    <a:pt x="217" y="893"/>
                    <a:pt x="202" y="875"/>
                    <a:pt x="183" y="885"/>
                  </a:cubicBezTo>
                  <a:cubicBezTo>
                    <a:pt x="164" y="895"/>
                    <a:pt x="147" y="900"/>
                    <a:pt x="128" y="876"/>
                  </a:cubicBezTo>
                  <a:cubicBezTo>
                    <a:pt x="109" y="853"/>
                    <a:pt x="102" y="822"/>
                    <a:pt x="69" y="816"/>
                  </a:cubicBezTo>
                  <a:cubicBezTo>
                    <a:pt x="36" y="809"/>
                    <a:pt x="0" y="821"/>
                    <a:pt x="7" y="799"/>
                  </a:cubicBezTo>
                  <a:cubicBezTo>
                    <a:pt x="14" y="776"/>
                    <a:pt x="30" y="741"/>
                    <a:pt x="55" y="730"/>
                  </a:cubicBezTo>
                  <a:cubicBezTo>
                    <a:pt x="81" y="718"/>
                    <a:pt x="76" y="700"/>
                    <a:pt x="85" y="684"/>
                  </a:cubicBezTo>
                  <a:cubicBezTo>
                    <a:pt x="95" y="667"/>
                    <a:pt x="111" y="659"/>
                    <a:pt x="135" y="646"/>
                  </a:cubicBezTo>
                  <a:cubicBezTo>
                    <a:pt x="158" y="634"/>
                    <a:pt x="173" y="615"/>
                    <a:pt x="179" y="602"/>
                  </a:cubicBezTo>
                  <a:cubicBezTo>
                    <a:pt x="185" y="590"/>
                    <a:pt x="190" y="576"/>
                    <a:pt x="167" y="586"/>
                  </a:cubicBezTo>
                  <a:cubicBezTo>
                    <a:pt x="144" y="596"/>
                    <a:pt x="124" y="617"/>
                    <a:pt x="98" y="629"/>
                  </a:cubicBezTo>
                  <a:cubicBezTo>
                    <a:pt x="72" y="641"/>
                    <a:pt x="63" y="625"/>
                    <a:pt x="70" y="616"/>
                  </a:cubicBezTo>
                  <a:cubicBezTo>
                    <a:pt x="78" y="607"/>
                    <a:pt x="120" y="569"/>
                    <a:pt x="82" y="556"/>
                  </a:cubicBezTo>
                  <a:cubicBezTo>
                    <a:pt x="44" y="543"/>
                    <a:pt x="38" y="441"/>
                    <a:pt x="38" y="441"/>
                  </a:cubicBezTo>
                  <a:cubicBezTo>
                    <a:pt x="55" y="294"/>
                    <a:pt x="55" y="294"/>
                    <a:pt x="55" y="294"/>
                  </a:cubicBezTo>
                  <a:cubicBezTo>
                    <a:pt x="294" y="66"/>
                    <a:pt x="294" y="66"/>
                    <a:pt x="294" y="66"/>
                  </a:cubicBezTo>
                  <a:cubicBezTo>
                    <a:pt x="431" y="53"/>
                    <a:pt x="431" y="53"/>
                    <a:pt x="431" y="53"/>
                  </a:cubicBezTo>
                  <a:cubicBezTo>
                    <a:pt x="486" y="45"/>
                    <a:pt x="486" y="45"/>
                    <a:pt x="486" y="45"/>
                  </a:cubicBezTo>
                  <a:lnTo>
                    <a:pt x="489" y="49"/>
                  </a:lnTo>
                  <a:close/>
                </a:path>
              </a:pathLst>
            </a:custGeom>
            <a:grpFill/>
            <a:ln w="6350" cap="flat">
              <a:solidFill>
                <a:srgbClr val="FCFCFC"/>
              </a:solidFill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1" name="Freeform 19"/>
            <p:cNvSpPr/>
            <p:nvPr/>
          </p:nvSpPr>
          <p:spPr bwMode="auto">
            <a:xfrm>
              <a:off x="5141491" y="3619202"/>
              <a:ext cx="492125" cy="827087"/>
            </a:xfrm>
            <a:custGeom>
              <a:avLst/>
              <a:gdLst>
                <a:gd name="T0" fmla="*/ 174 w 880"/>
                <a:gd name="T1" fmla="*/ 1464 h 1478"/>
                <a:gd name="T2" fmla="*/ 255 w 880"/>
                <a:gd name="T3" fmla="*/ 1464 h 1478"/>
                <a:gd name="T4" fmla="*/ 328 w 880"/>
                <a:gd name="T5" fmla="*/ 1415 h 1478"/>
                <a:gd name="T6" fmla="*/ 391 w 880"/>
                <a:gd name="T7" fmla="*/ 1380 h 1478"/>
                <a:gd name="T8" fmla="*/ 440 w 880"/>
                <a:gd name="T9" fmla="*/ 1342 h 1478"/>
                <a:gd name="T10" fmla="*/ 453 w 880"/>
                <a:gd name="T11" fmla="*/ 1322 h 1478"/>
                <a:gd name="T12" fmla="*/ 487 w 880"/>
                <a:gd name="T13" fmla="*/ 1305 h 1478"/>
                <a:gd name="T14" fmla="*/ 559 w 880"/>
                <a:gd name="T15" fmla="*/ 1300 h 1478"/>
                <a:gd name="T16" fmla="*/ 642 w 880"/>
                <a:gd name="T17" fmla="*/ 1266 h 1478"/>
                <a:gd name="T18" fmla="*/ 713 w 880"/>
                <a:gd name="T19" fmla="*/ 1198 h 1478"/>
                <a:gd name="T20" fmla="*/ 719 w 880"/>
                <a:gd name="T21" fmla="*/ 1118 h 1478"/>
                <a:gd name="T22" fmla="*/ 758 w 880"/>
                <a:gd name="T23" fmla="*/ 999 h 1478"/>
                <a:gd name="T24" fmla="*/ 880 w 880"/>
                <a:gd name="T25" fmla="*/ 655 h 1478"/>
                <a:gd name="T26" fmla="*/ 840 w 880"/>
                <a:gd name="T27" fmla="*/ 130 h 1478"/>
                <a:gd name="T28" fmla="*/ 751 w 880"/>
                <a:gd name="T29" fmla="*/ 0 h 1478"/>
                <a:gd name="T30" fmla="*/ 585 w 880"/>
                <a:gd name="T31" fmla="*/ 28 h 1478"/>
                <a:gd name="T32" fmla="*/ 136 w 880"/>
                <a:gd name="T33" fmla="*/ 299 h 1478"/>
                <a:gd name="T34" fmla="*/ 81 w 880"/>
                <a:gd name="T35" fmla="*/ 627 h 1478"/>
                <a:gd name="T36" fmla="*/ 0 w 880"/>
                <a:gd name="T37" fmla="*/ 1162 h 1478"/>
                <a:gd name="T38" fmla="*/ 106 w 880"/>
                <a:gd name="T39" fmla="*/ 1420 h 1478"/>
                <a:gd name="T40" fmla="*/ 174 w 880"/>
                <a:gd name="T41" fmla="*/ 1464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0" h="1478">
                  <a:moveTo>
                    <a:pt x="174" y="1464"/>
                  </a:moveTo>
                  <a:cubicBezTo>
                    <a:pt x="174" y="1464"/>
                    <a:pt x="243" y="1478"/>
                    <a:pt x="255" y="1464"/>
                  </a:cubicBezTo>
                  <a:cubicBezTo>
                    <a:pt x="267" y="1451"/>
                    <a:pt x="298" y="1426"/>
                    <a:pt x="328" y="1415"/>
                  </a:cubicBezTo>
                  <a:cubicBezTo>
                    <a:pt x="358" y="1404"/>
                    <a:pt x="380" y="1404"/>
                    <a:pt x="391" y="1380"/>
                  </a:cubicBezTo>
                  <a:cubicBezTo>
                    <a:pt x="403" y="1356"/>
                    <a:pt x="430" y="1344"/>
                    <a:pt x="440" y="1342"/>
                  </a:cubicBezTo>
                  <a:cubicBezTo>
                    <a:pt x="449" y="1340"/>
                    <a:pt x="453" y="1329"/>
                    <a:pt x="453" y="1322"/>
                  </a:cubicBezTo>
                  <a:cubicBezTo>
                    <a:pt x="453" y="1314"/>
                    <a:pt x="460" y="1301"/>
                    <a:pt x="487" y="1305"/>
                  </a:cubicBezTo>
                  <a:cubicBezTo>
                    <a:pt x="513" y="1309"/>
                    <a:pt x="535" y="1310"/>
                    <a:pt x="559" y="1300"/>
                  </a:cubicBezTo>
                  <a:cubicBezTo>
                    <a:pt x="584" y="1290"/>
                    <a:pt x="629" y="1279"/>
                    <a:pt x="642" y="1266"/>
                  </a:cubicBezTo>
                  <a:cubicBezTo>
                    <a:pt x="656" y="1254"/>
                    <a:pt x="705" y="1226"/>
                    <a:pt x="713" y="1198"/>
                  </a:cubicBezTo>
                  <a:cubicBezTo>
                    <a:pt x="721" y="1169"/>
                    <a:pt x="718" y="1138"/>
                    <a:pt x="719" y="1118"/>
                  </a:cubicBezTo>
                  <a:cubicBezTo>
                    <a:pt x="720" y="1097"/>
                    <a:pt x="722" y="1011"/>
                    <a:pt x="758" y="999"/>
                  </a:cubicBezTo>
                  <a:cubicBezTo>
                    <a:pt x="794" y="987"/>
                    <a:pt x="880" y="655"/>
                    <a:pt x="880" y="655"/>
                  </a:cubicBezTo>
                  <a:cubicBezTo>
                    <a:pt x="840" y="130"/>
                    <a:pt x="840" y="130"/>
                    <a:pt x="840" y="130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585" y="28"/>
                    <a:pt x="585" y="28"/>
                    <a:pt x="585" y="28"/>
                  </a:cubicBezTo>
                  <a:cubicBezTo>
                    <a:pt x="136" y="299"/>
                    <a:pt x="136" y="299"/>
                    <a:pt x="136" y="299"/>
                  </a:cubicBezTo>
                  <a:cubicBezTo>
                    <a:pt x="81" y="627"/>
                    <a:pt x="81" y="627"/>
                    <a:pt x="81" y="627"/>
                  </a:cubicBezTo>
                  <a:cubicBezTo>
                    <a:pt x="0" y="1162"/>
                    <a:pt x="0" y="1162"/>
                    <a:pt x="0" y="1162"/>
                  </a:cubicBezTo>
                  <a:cubicBezTo>
                    <a:pt x="106" y="1420"/>
                    <a:pt x="106" y="1420"/>
                    <a:pt x="106" y="1420"/>
                  </a:cubicBezTo>
                  <a:lnTo>
                    <a:pt x="174" y="1464"/>
                  </a:lnTo>
                  <a:close/>
                </a:path>
              </a:pathLst>
            </a:custGeom>
            <a:grpFill/>
            <a:ln w="6350" cap="flat">
              <a:solidFill>
                <a:srgbClr val="FCFCFC"/>
              </a:solidFill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2" name="Freeform 20"/>
            <p:cNvSpPr/>
            <p:nvPr/>
          </p:nvSpPr>
          <p:spPr bwMode="auto">
            <a:xfrm>
              <a:off x="5478041" y="3358852"/>
              <a:ext cx="600075" cy="879475"/>
            </a:xfrm>
            <a:custGeom>
              <a:avLst/>
              <a:gdLst>
                <a:gd name="T0" fmla="*/ 820 w 1074"/>
                <a:gd name="T1" fmla="*/ 812 h 1572"/>
                <a:gd name="T2" fmla="*/ 906 w 1074"/>
                <a:gd name="T3" fmla="*/ 787 h 1572"/>
                <a:gd name="T4" fmla="*/ 1005 w 1074"/>
                <a:gd name="T5" fmla="*/ 697 h 1572"/>
                <a:gd name="T6" fmla="*/ 1068 w 1074"/>
                <a:gd name="T7" fmla="*/ 595 h 1572"/>
                <a:gd name="T8" fmla="*/ 1074 w 1074"/>
                <a:gd name="T9" fmla="*/ 540 h 1572"/>
                <a:gd name="T10" fmla="*/ 881 w 1074"/>
                <a:gd name="T11" fmla="*/ 260 h 1572"/>
                <a:gd name="T12" fmla="*/ 680 w 1074"/>
                <a:gd name="T13" fmla="*/ 0 h 1572"/>
                <a:gd name="T14" fmla="*/ 179 w 1074"/>
                <a:gd name="T15" fmla="*/ 147 h 1572"/>
                <a:gd name="T16" fmla="*/ 2 w 1074"/>
                <a:gd name="T17" fmla="*/ 406 h 1572"/>
                <a:gd name="T18" fmla="*/ 147 w 1074"/>
                <a:gd name="T19" fmla="*/ 600 h 1572"/>
                <a:gd name="T20" fmla="*/ 106 w 1074"/>
                <a:gd name="T21" fmla="*/ 689 h 1572"/>
                <a:gd name="T22" fmla="*/ 135 w 1074"/>
                <a:gd name="T23" fmla="*/ 734 h 1572"/>
                <a:gd name="T24" fmla="*/ 190 w 1074"/>
                <a:gd name="T25" fmla="*/ 783 h 1572"/>
                <a:gd name="T26" fmla="*/ 181 w 1074"/>
                <a:gd name="T27" fmla="*/ 887 h 1572"/>
                <a:gd name="T28" fmla="*/ 104 w 1074"/>
                <a:gd name="T29" fmla="*/ 942 h 1572"/>
                <a:gd name="T30" fmla="*/ 48 w 1074"/>
                <a:gd name="T31" fmla="*/ 1033 h 1572"/>
                <a:gd name="T32" fmla="*/ 126 w 1074"/>
                <a:gd name="T33" fmla="*/ 1153 h 1572"/>
                <a:gd name="T34" fmla="*/ 159 w 1074"/>
                <a:gd name="T35" fmla="*/ 1221 h 1572"/>
                <a:gd name="T36" fmla="*/ 132 w 1074"/>
                <a:gd name="T37" fmla="*/ 1328 h 1572"/>
                <a:gd name="T38" fmla="*/ 77 w 1074"/>
                <a:gd name="T39" fmla="*/ 1432 h 1572"/>
                <a:gd name="T40" fmla="*/ 181 w 1074"/>
                <a:gd name="T41" fmla="*/ 1530 h 1572"/>
                <a:gd name="T42" fmla="*/ 289 w 1074"/>
                <a:gd name="T43" fmla="*/ 1549 h 1572"/>
                <a:gd name="T44" fmla="*/ 351 w 1074"/>
                <a:gd name="T45" fmla="*/ 1534 h 1572"/>
                <a:gd name="T46" fmla="*/ 417 w 1074"/>
                <a:gd name="T47" fmla="*/ 1542 h 1572"/>
                <a:gd name="T48" fmla="*/ 400 w 1074"/>
                <a:gd name="T49" fmla="*/ 1454 h 1572"/>
                <a:gd name="T50" fmla="*/ 464 w 1074"/>
                <a:gd name="T51" fmla="*/ 1316 h 1572"/>
                <a:gd name="T52" fmla="*/ 547 w 1074"/>
                <a:gd name="T53" fmla="*/ 1193 h 1572"/>
                <a:gd name="T54" fmla="*/ 697 w 1074"/>
                <a:gd name="T55" fmla="*/ 1122 h 1572"/>
                <a:gd name="T56" fmla="*/ 779 w 1074"/>
                <a:gd name="T57" fmla="*/ 1041 h 1572"/>
                <a:gd name="T58" fmla="*/ 792 w 1074"/>
                <a:gd name="T59" fmla="*/ 1005 h 1572"/>
                <a:gd name="T60" fmla="*/ 734 w 1074"/>
                <a:gd name="T61" fmla="*/ 960 h 1572"/>
                <a:gd name="T62" fmla="*/ 751 w 1074"/>
                <a:gd name="T63" fmla="*/ 795 h 1572"/>
                <a:gd name="T64" fmla="*/ 781 w 1074"/>
                <a:gd name="T65" fmla="*/ 804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4" h="1572">
                  <a:moveTo>
                    <a:pt x="781" y="804"/>
                  </a:moveTo>
                  <a:cubicBezTo>
                    <a:pt x="792" y="802"/>
                    <a:pt x="807" y="805"/>
                    <a:pt x="820" y="812"/>
                  </a:cubicBezTo>
                  <a:cubicBezTo>
                    <a:pt x="843" y="824"/>
                    <a:pt x="884" y="826"/>
                    <a:pt x="880" y="806"/>
                  </a:cubicBezTo>
                  <a:cubicBezTo>
                    <a:pt x="875" y="786"/>
                    <a:pt x="887" y="783"/>
                    <a:pt x="906" y="787"/>
                  </a:cubicBezTo>
                  <a:cubicBezTo>
                    <a:pt x="925" y="790"/>
                    <a:pt x="948" y="800"/>
                    <a:pt x="966" y="774"/>
                  </a:cubicBezTo>
                  <a:cubicBezTo>
                    <a:pt x="983" y="748"/>
                    <a:pt x="1003" y="723"/>
                    <a:pt x="1005" y="697"/>
                  </a:cubicBezTo>
                  <a:cubicBezTo>
                    <a:pt x="1008" y="671"/>
                    <a:pt x="1016" y="653"/>
                    <a:pt x="1054" y="610"/>
                  </a:cubicBezTo>
                  <a:cubicBezTo>
                    <a:pt x="1059" y="605"/>
                    <a:pt x="1063" y="600"/>
                    <a:pt x="1068" y="595"/>
                  </a:cubicBezTo>
                  <a:cubicBezTo>
                    <a:pt x="1072" y="592"/>
                    <a:pt x="1072" y="592"/>
                    <a:pt x="1072" y="592"/>
                  </a:cubicBezTo>
                  <a:cubicBezTo>
                    <a:pt x="1074" y="540"/>
                    <a:pt x="1074" y="540"/>
                    <a:pt x="1074" y="540"/>
                  </a:cubicBezTo>
                  <a:cubicBezTo>
                    <a:pt x="1057" y="368"/>
                    <a:pt x="1057" y="368"/>
                    <a:pt x="1057" y="368"/>
                  </a:cubicBezTo>
                  <a:cubicBezTo>
                    <a:pt x="881" y="260"/>
                    <a:pt x="881" y="260"/>
                    <a:pt x="881" y="260"/>
                  </a:cubicBezTo>
                  <a:cubicBezTo>
                    <a:pt x="881" y="260"/>
                    <a:pt x="724" y="140"/>
                    <a:pt x="722" y="138"/>
                  </a:cubicBezTo>
                  <a:cubicBezTo>
                    <a:pt x="720" y="136"/>
                    <a:pt x="680" y="0"/>
                    <a:pt x="680" y="0"/>
                  </a:cubicBezTo>
                  <a:cubicBezTo>
                    <a:pt x="271" y="138"/>
                    <a:pt x="271" y="138"/>
                    <a:pt x="271" y="138"/>
                  </a:cubicBezTo>
                  <a:cubicBezTo>
                    <a:pt x="179" y="147"/>
                    <a:pt x="179" y="147"/>
                    <a:pt x="179" y="147"/>
                  </a:cubicBezTo>
                  <a:cubicBezTo>
                    <a:pt x="78" y="286"/>
                    <a:pt x="78" y="286"/>
                    <a:pt x="78" y="286"/>
                  </a:cubicBezTo>
                  <a:cubicBezTo>
                    <a:pt x="78" y="286"/>
                    <a:pt x="4" y="404"/>
                    <a:pt x="2" y="406"/>
                  </a:cubicBezTo>
                  <a:cubicBezTo>
                    <a:pt x="0" y="408"/>
                    <a:pt x="31" y="541"/>
                    <a:pt x="76" y="542"/>
                  </a:cubicBezTo>
                  <a:cubicBezTo>
                    <a:pt x="120" y="544"/>
                    <a:pt x="141" y="578"/>
                    <a:pt x="147" y="600"/>
                  </a:cubicBezTo>
                  <a:cubicBezTo>
                    <a:pt x="154" y="622"/>
                    <a:pt x="164" y="648"/>
                    <a:pt x="145" y="652"/>
                  </a:cubicBezTo>
                  <a:cubicBezTo>
                    <a:pt x="127" y="656"/>
                    <a:pt x="125" y="683"/>
                    <a:pt x="106" y="689"/>
                  </a:cubicBezTo>
                  <a:cubicBezTo>
                    <a:pt x="87" y="695"/>
                    <a:pt x="89" y="692"/>
                    <a:pt x="85" y="712"/>
                  </a:cubicBezTo>
                  <a:cubicBezTo>
                    <a:pt x="80" y="733"/>
                    <a:pt x="115" y="738"/>
                    <a:pt x="135" y="734"/>
                  </a:cubicBezTo>
                  <a:cubicBezTo>
                    <a:pt x="155" y="729"/>
                    <a:pt x="177" y="721"/>
                    <a:pt x="177" y="734"/>
                  </a:cubicBezTo>
                  <a:cubicBezTo>
                    <a:pt x="176" y="747"/>
                    <a:pt x="175" y="758"/>
                    <a:pt x="190" y="783"/>
                  </a:cubicBezTo>
                  <a:cubicBezTo>
                    <a:pt x="205" y="807"/>
                    <a:pt x="207" y="816"/>
                    <a:pt x="199" y="827"/>
                  </a:cubicBezTo>
                  <a:cubicBezTo>
                    <a:pt x="192" y="837"/>
                    <a:pt x="186" y="867"/>
                    <a:pt x="181" y="887"/>
                  </a:cubicBezTo>
                  <a:cubicBezTo>
                    <a:pt x="176" y="906"/>
                    <a:pt x="154" y="911"/>
                    <a:pt x="125" y="908"/>
                  </a:cubicBezTo>
                  <a:cubicBezTo>
                    <a:pt x="97" y="905"/>
                    <a:pt x="95" y="918"/>
                    <a:pt x="104" y="942"/>
                  </a:cubicBezTo>
                  <a:cubicBezTo>
                    <a:pt x="113" y="966"/>
                    <a:pt x="102" y="981"/>
                    <a:pt x="76" y="988"/>
                  </a:cubicBezTo>
                  <a:cubicBezTo>
                    <a:pt x="50" y="995"/>
                    <a:pt x="48" y="1014"/>
                    <a:pt x="48" y="1033"/>
                  </a:cubicBezTo>
                  <a:cubicBezTo>
                    <a:pt x="48" y="1053"/>
                    <a:pt x="48" y="1080"/>
                    <a:pt x="72" y="1098"/>
                  </a:cubicBezTo>
                  <a:cubicBezTo>
                    <a:pt x="96" y="1115"/>
                    <a:pt x="104" y="1130"/>
                    <a:pt x="126" y="1153"/>
                  </a:cubicBezTo>
                  <a:cubicBezTo>
                    <a:pt x="148" y="1176"/>
                    <a:pt x="140" y="1189"/>
                    <a:pt x="153" y="1197"/>
                  </a:cubicBezTo>
                  <a:cubicBezTo>
                    <a:pt x="167" y="1205"/>
                    <a:pt x="166" y="1214"/>
                    <a:pt x="159" y="1221"/>
                  </a:cubicBezTo>
                  <a:cubicBezTo>
                    <a:pt x="151" y="1228"/>
                    <a:pt x="153" y="1240"/>
                    <a:pt x="149" y="1263"/>
                  </a:cubicBezTo>
                  <a:cubicBezTo>
                    <a:pt x="145" y="1286"/>
                    <a:pt x="143" y="1318"/>
                    <a:pt x="132" y="1328"/>
                  </a:cubicBezTo>
                  <a:cubicBezTo>
                    <a:pt x="122" y="1338"/>
                    <a:pt x="123" y="1379"/>
                    <a:pt x="120" y="1400"/>
                  </a:cubicBezTo>
                  <a:cubicBezTo>
                    <a:pt x="117" y="1420"/>
                    <a:pt x="98" y="1425"/>
                    <a:pt x="77" y="1432"/>
                  </a:cubicBezTo>
                  <a:cubicBezTo>
                    <a:pt x="56" y="1440"/>
                    <a:pt x="104" y="1479"/>
                    <a:pt x="122" y="1500"/>
                  </a:cubicBezTo>
                  <a:cubicBezTo>
                    <a:pt x="140" y="1521"/>
                    <a:pt x="156" y="1529"/>
                    <a:pt x="181" y="1530"/>
                  </a:cubicBezTo>
                  <a:cubicBezTo>
                    <a:pt x="205" y="1531"/>
                    <a:pt x="212" y="1516"/>
                    <a:pt x="231" y="1525"/>
                  </a:cubicBezTo>
                  <a:cubicBezTo>
                    <a:pt x="250" y="1534"/>
                    <a:pt x="277" y="1550"/>
                    <a:pt x="289" y="1549"/>
                  </a:cubicBezTo>
                  <a:cubicBezTo>
                    <a:pt x="300" y="1547"/>
                    <a:pt x="308" y="1546"/>
                    <a:pt x="330" y="1559"/>
                  </a:cubicBezTo>
                  <a:cubicBezTo>
                    <a:pt x="353" y="1572"/>
                    <a:pt x="341" y="1553"/>
                    <a:pt x="351" y="1534"/>
                  </a:cubicBezTo>
                  <a:cubicBezTo>
                    <a:pt x="361" y="1515"/>
                    <a:pt x="362" y="1510"/>
                    <a:pt x="382" y="1525"/>
                  </a:cubicBezTo>
                  <a:cubicBezTo>
                    <a:pt x="401" y="1539"/>
                    <a:pt x="408" y="1541"/>
                    <a:pt x="417" y="1542"/>
                  </a:cubicBezTo>
                  <a:cubicBezTo>
                    <a:pt x="427" y="1544"/>
                    <a:pt x="425" y="1525"/>
                    <a:pt x="419" y="1507"/>
                  </a:cubicBezTo>
                  <a:cubicBezTo>
                    <a:pt x="412" y="1490"/>
                    <a:pt x="399" y="1474"/>
                    <a:pt x="400" y="1454"/>
                  </a:cubicBezTo>
                  <a:cubicBezTo>
                    <a:pt x="401" y="1433"/>
                    <a:pt x="402" y="1421"/>
                    <a:pt x="432" y="1396"/>
                  </a:cubicBezTo>
                  <a:cubicBezTo>
                    <a:pt x="461" y="1372"/>
                    <a:pt x="456" y="1348"/>
                    <a:pt x="464" y="1316"/>
                  </a:cubicBezTo>
                  <a:cubicBezTo>
                    <a:pt x="473" y="1283"/>
                    <a:pt x="484" y="1291"/>
                    <a:pt x="496" y="1271"/>
                  </a:cubicBezTo>
                  <a:cubicBezTo>
                    <a:pt x="507" y="1250"/>
                    <a:pt x="536" y="1219"/>
                    <a:pt x="547" y="1193"/>
                  </a:cubicBezTo>
                  <a:cubicBezTo>
                    <a:pt x="558" y="1167"/>
                    <a:pt x="581" y="1158"/>
                    <a:pt x="600" y="1143"/>
                  </a:cubicBezTo>
                  <a:cubicBezTo>
                    <a:pt x="619" y="1128"/>
                    <a:pt x="669" y="1123"/>
                    <a:pt x="697" y="1122"/>
                  </a:cubicBezTo>
                  <a:cubicBezTo>
                    <a:pt x="725" y="1122"/>
                    <a:pt x="727" y="1113"/>
                    <a:pt x="729" y="1090"/>
                  </a:cubicBezTo>
                  <a:cubicBezTo>
                    <a:pt x="731" y="1068"/>
                    <a:pt x="759" y="1054"/>
                    <a:pt x="779" y="1041"/>
                  </a:cubicBezTo>
                  <a:cubicBezTo>
                    <a:pt x="800" y="1028"/>
                    <a:pt x="815" y="1015"/>
                    <a:pt x="815" y="1015"/>
                  </a:cubicBezTo>
                  <a:cubicBezTo>
                    <a:pt x="810" y="1006"/>
                    <a:pt x="804" y="1004"/>
                    <a:pt x="792" y="1005"/>
                  </a:cubicBezTo>
                  <a:cubicBezTo>
                    <a:pt x="762" y="1007"/>
                    <a:pt x="743" y="993"/>
                    <a:pt x="736" y="964"/>
                  </a:cubicBezTo>
                  <a:cubicBezTo>
                    <a:pt x="734" y="960"/>
                    <a:pt x="734" y="960"/>
                    <a:pt x="734" y="960"/>
                  </a:cubicBezTo>
                  <a:cubicBezTo>
                    <a:pt x="702" y="837"/>
                    <a:pt x="702" y="837"/>
                    <a:pt x="702" y="837"/>
                  </a:cubicBezTo>
                  <a:cubicBezTo>
                    <a:pt x="751" y="795"/>
                    <a:pt x="751" y="795"/>
                    <a:pt x="751" y="795"/>
                  </a:cubicBezTo>
                  <a:cubicBezTo>
                    <a:pt x="772" y="805"/>
                    <a:pt x="772" y="805"/>
                    <a:pt x="772" y="805"/>
                  </a:cubicBezTo>
                  <a:lnTo>
                    <a:pt x="781" y="804"/>
                  </a:lnTo>
                  <a:close/>
                </a:path>
              </a:pathLst>
            </a:custGeom>
            <a:grpFill/>
            <a:ln w="6350" cap="flat">
              <a:solidFill>
                <a:srgbClr val="FCFCFC"/>
              </a:solidFill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3" name="Freeform 21"/>
            <p:cNvSpPr/>
            <p:nvPr/>
          </p:nvSpPr>
          <p:spPr bwMode="auto">
            <a:xfrm>
              <a:off x="5763791" y="3690640"/>
              <a:ext cx="146050" cy="212725"/>
            </a:xfrm>
            <a:custGeom>
              <a:avLst/>
              <a:gdLst>
                <a:gd name="T0" fmla="*/ 61 w 261"/>
                <a:gd name="T1" fmla="*/ 146 h 379"/>
                <a:gd name="T2" fmla="*/ 88 w 261"/>
                <a:gd name="T3" fmla="*/ 244 h 379"/>
                <a:gd name="T4" fmla="*/ 88 w 261"/>
                <a:gd name="T5" fmla="*/ 279 h 379"/>
                <a:gd name="T6" fmla="*/ 119 w 261"/>
                <a:gd name="T7" fmla="*/ 317 h 379"/>
                <a:gd name="T8" fmla="*/ 204 w 261"/>
                <a:gd name="T9" fmla="*/ 371 h 379"/>
                <a:gd name="T10" fmla="*/ 223 w 261"/>
                <a:gd name="T11" fmla="*/ 367 h 379"/>
                <a:gd name="T12" fmla="*/ 222 w 261"/>
                <a:gd name="T13" fmla="*/ 357 h 379"/>
                <a:gd name="T14" fmla="*/ 231 w 261"/>
                <a:gd name="T15" fmla="*/ 282 h 379"/>
                <a:gd name="T16" fmla="*/ 250 w 261"/>
                <a:gd name="T17" fmla="*/ 221 h 379"/>
                <a:gd name="T18" fmla="*/ 261 w 261"/>
                <a:gd name="T19" fmla="*/ 212 h 379"/>
                <a:gd name="T20" fmla="*/ 254 w 261"/>
                <a:gd name="T21" fmla="*/ 182 h 379"/>
                <a:gd name="T22" fmla="*/ 241 w 261"/>
                <a:gd name="T23" fmla="*/ 146 h 379"/>
                <a:gd name="T24" fmla="*/ 211 w 261"/>
                <a:gd name="T25" fmla="*/ 154 h 379"/>
                <a:gd name="T26" fmla="*/ 182 w 261"/>
                <a:gd name="T27" fmla="*/ 95 h 379"/>
                <a:gd name="T28" fmla="*/ 188 w 261"/>
                <a:gd name="T29" fmla="*/ 55 h 379"/>
                <a:gd name="T30" fmla="*/ 191 w 261"/>
                <a:gd name="T31" fmla="*/ 20 h 379"/>
                <a:gd name="T32" fmla="*/ 113 w 261"/>
                <a:gd name="T33" fmla="*/ 2 h 379"/>
                <a:gd name="T34" fmla="*/ 7 w 261"/>
                <a:gd name="T35" fmla="*/ 67 h 379"/>
                <a:gd name="T36" fmla="*/ 60 w 261"/>
                <a:gd name="T37" fmla="*/ 122 h 379"/>
                <a:gd name="T38" fmla="*/ 61 w 261"/>
                <a:gd name="T39" fmla="*/ 146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1" h="379">
                  <a:moveTo>
                    <a:pt x="61" y="146"/>
                  </a:moveTo>
                  <a:cubicBezTo>
                    <a:pt x="61" y="146"/>
                    <a:pt x="82" y="224"/>
                    <a:pt x="88" y="244"/>
                  </a:cubicBezTo>
                  <a:cubicBezTo>
                    <a:pt x="94" y="263"/>
                    <a:pt x="90" y="265"/>
                    <a:pt x="88" y="279"/>
                  </a:cubicBezTo>
                  <a:cubicBezTo>
                    <a:pt x="86" y="292"/>
                    <a:pt x="86" y="293"/>
                    <a:pt x="119" y="317"/>
                  </a:cubicBezTo>
                  <a:cubicBezTo>
                    <a:pt x="151" y="340"/>
                    <a:pt x="192" y="379"/>
                    <a:pt x="204" y="371"/>
                  </a:cubicBezTo>
                  <a:cubicBezTo>
                    <a:pt x="223" y="367"/>
                    <a:pt x="223" y="367"/>
                    <a:pt x="223" y="367"/>
                  </a:cubicBezTo>
                  <a:cubicBezTo>
                    <a:pt x="222" y="362"/>
                    <a:pt x="222" y="362"/>
                    <a:pt x="222" y="357"/>
                  </a:cubicBezTo>
                  <a:cubicBezTo>
                    <a:pt x="216" y="318"/>
                    <a:pt x="222" y="305"/>
                    <a:pt x="231" y="282"/>
                  </a:cubicBezTo>
                  <a:cubicBezTo>
                    <a:pt x="240" y="259"/>
                    <a:pt x="239" y="234"/>
                    <a:pt x="250" y="221"/>
                  </a:cubicBezTo>
                  <a:cubicBezTo>
                    <a:pt x="254" y="215"/>
                    <a:pt x="253" y="213"/>
                    <a:pt x="261" y="212"/>
                  </a:cubicBezTo>
                  <a:cubicBezTo>
                    <a:pt x="261" y="212"/>
                    <a:pt x="256" y="197"/>
                    <a:pt x="254" y="182"/>
                  </a:cubicBezTo>
                  <a:cubicBezTo>
                    <a:pt x="253" y="167"/>
                    <a:pt x="256" y="145"/>
                    <a:pt x="241" y="146"/>
                  </a:cubicBezTo>
                  <a:cubicBezTo>
                    <a:pt x="226" y="148"/>
                    <a:pt x="225" y="164"/>
                    <a:pt x="211" y="154"/>
                  </a:cubicBezTo>
                  <a:cubicBezTo>
                    <a:pt x="197" y="143"/>
                    <a:pt x="193" y="116"/>
                    <a:pt x="182" y="95"/>
                  </a:cubicBezTo>
                  <a:cubicBezTo>
                    <a:pt x="170" y="74"/>
                    <a:pt x="179" y="59"/>
                    <a:pt x="188" y="55"/>
                  </a:cubicBezTo>
                  <a:cubicBezTo>
                    <a:pt x="197" y="51"/>
                    <a:pt x="209" y="31"/>
                    <a:pt x="191" y="20"/>
                  </a:cubicBezTo>
                  <a:cubicBezTo>
                    <a:pt x="174" y="10"/>
                    <a:pt x="131" y="0"/>
                    <a:pt x="113" y="2"/>
                  </a:cubicBezTo>
                  <a:cubicBezTo>
                    <a:pt x="95" y="5"/>
                    <a:pt x="0" y="52"/>
                    <a:pt x="7" y="67"/>
                  </a:cubicBezTo>
                  <a:cubicBezTo>
                    <a:pt x="15" y="82"/>
                    <a:pt x="55" y="117"/>
                    <a:pt x="60" y="122"/>
                  </a:cubicBezTo>
                  <a:cubicBezTo>
                    <a:pt x="65" y="128"/>
                    <a:pt x="61" y="146"/>
                    <a:pt x="61" y="146"/>
                  </a:cubicBezTo>
                  <a:close/>
                </a:path>
              </a:pathLst>
            </a:custGeom>
            <a:grpFill/>
            <a:ln w="6350" cap="flat">
              <a:solidFill>
                <a:srgbClr val="FCFCFC"/>
              </a:solidFill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4" name="Freeform 22"/>
            <p:cNvSpPr/>
            <p:nvPr/>
          </p:nvSpPr>
          <p:spPr bwMode="auto">
            <a:xfrm>
              <a:off x="5970166" y="3206452"/>
              <a:ext cx="655638" cy="582612"/>
            </a:xfrm>
            <a:custGeom>
              <a:avLst/>
              <a:gdLst>
                <a:gd name="T0" fmla="*/ 1160 w 1173"/>
                <a:gd name="T1" fmla="*/ 513 h 1039"/>
                <a:gd name="T2" fmla="*/ 1107 w 1173"/>
                <a:gd name="T3" fmla="*/ 544 h 1039"/>
                <a:gd name="T4" fmla="*/ 1014 w 1173"/>
                <a:gd name="T5" fmla="*/ 620 h 1039"/>
                <a:gd name="T6" fmla="*/ 958 w 1173"/>
                <a:gd name="T7" fmla="*/ 716 h 1039"/>
                <a:gd name="T8" fmla="*/ 930 w 1173"/>
                <a:gd name="T9" fmla="*/ 787 h 1039"/>
                <a:gd name="T10" fmla="*/ 855 w 1173"/>
                <a:gd name="T11" fmla="*/ 802 h 1039"/>
                <a:gd name="T12" fmla="*/ 777 w 1173"/>
                <a:gd name="T13" fmla="*/ 835 h 1039"/>
                <a:gd name="T14" fmla="*/ 707 w 1173"/>
                <a:gd name="T15" fmla="*/ 882 h 1039"/>
                <a:gd name="T16" fmla="*/ 636 w 1173"/>
                <a:gd name="T17" fmla="*/ 939 h 1039"/>
                <a:gd name="T18" fmla="*/ 585 w 1173"/>
                <a:gd name="T19" fmla="*/ 1016 h 1039"/>
                <a:gd name="T20" fmla="*/ 551 w 1173"/>
                <a:gd name="T21" fmla="*/ 1032 h 1039"/>
                <a:gd name="T22" fmla="*/ 530 w 1173"/>
                <a:gd name="T23" fmla="*/ 1007 h 1039"/>
                <a:gd name="T24" fmla="*/ 526 w 1173"/>
                <a:gd name="T25" fmla="*/ 966 h 1039"/>
                <a:gd name="T26" fmla="*/ 547 w 1173"/>
                <a:gd name="T27" fmla="*/ 943 h 1039"/>
                <a:gd name="T28" fmla="*/ 513 w 1173"/>
                <a:gd name="T29" fmla="*/ 949 h 1039"/>
                <a:gd name="T30" fmla="*/ 471 w 1173"/>
                <a:gd name="T31" fmla="*/ 960 h 1039"/>
                <a:gd name="T32" fmla="*/ 487 w 1173"/>
                <a:gd name="T33" fmla="*/ 917 h 1039"/>
                <a:gd name="T34" fmla="*/ 483 w 1173"/>
                <a:gd name="T35" fmla="*/ 873 h 1039"/>
                <a:gd name="T36" fmla="*/ 495 w 1173"/>
                <a:gd name="T37" fmla="*/ 843 h 1039"/>
                <a:gd name="T38" fmla="*/ 530 w 1173"/>
                <a:gd name="T39" fmla="*/ 790 h 1039"/>
                <a:gd name="T40" fmla="*/ 566 w 1173"/>
                <a:gd name="T41" fmla="*/ 739 h 1039"/>
                <a:gd name="T42" fmla="*/ 573 w 1173"/>
                <a:gd name="T43" fmla="*/ 679 h 1039"/>
                <a:gd name="T44" fmla="*/ 551 w 1173"/>
                <a:gd name="T45" fmla="*/ 645 h 1039"/>
                <a:gd name="T46" fmla="*/ 504 w 1173"/>
                <a:gd name="T47" fmla="*/ 613 h 1039"/>
                <a:gd name="T48" fmla="*/ 447 w 1173"/>
                <a:gd name="T49" fmla="*/ 626 h 1039"/>
                <a:gd name="T50" fmla="*/ 376 w 1173"/>
                <a:gd name="T51" fmla="*/ 633 h 1039"/>
                <a:gd name="T52" fmla="*/ 365 w 1173"/>
                <a:gd name="T53" fmla="*/ 662 h 1039"/>
                <a:gd name="T54" fmla="*/ 340 w 1173"/>
                <a:gd name="T55" fmla="*/ 698 h 1039"/>
                <a:gd name="T56" fmla="*/ 304 w 1173"/>
                <a:gd name="T57" fmla="*/ 769 h 1039"/>
                <a:gd name="T58" fmla="*/ 254 w 1173"/>
                <a:gd name="T59" fmla="*/ 820 h 1039"/>
                <a:gd name="T60" fmla="*/ 191 w 1173"/>
                <a:gd name="T61" fmla="*/ 863 h 1039"/>
                <a:gd name="T62" fmla="*/ 163 w 1173"/>
                <a:gd name="T63" fmla="*/ 825 h 1039"/>
                <a:gd name="T64" fmla="*/ 139 w 1173"/>
                <a:gd name="T65" fmla="*/ 785 h 1039"/>
                <a:gd name="T66" fmla="*/ 102 w 1173"/>
                <a:gd name="T67" fmla="*/ 766 h 1039"/>
                <a:gd name="T68" fmla="*/ 71 w 1173"/>
                <a:gd name="T69" fmla="*/ 743 h 1039"/>
                <a:gd name="T70" fmla="*/ 51 w 1173"/>
                <a:gd name="T71" fmla="*/ 740 h 1039"/>
                <a:gd name="T72" fmla="*/ 11 w 1173"/>
                <a:gd name="T73" fmla="*/ 710 h 1039"/>
                <a:gd name="T74" fmla="*/ 22 w 1173"/>
                <a:gd name="T75" fmla="*/ 654 h 1039"/>
                <a:gd name="T76" fmla="*/ 61 w 1173"/>
                <a:gd name="T77" fmla="*/ 595 h 1039"/>
                <a:gd name="T78" fmla="*/ 0 w 1173"/>
                <a:gd name="T79" fmla="*/ 480 h 1039"/>
                <a:gd name="T80" fmla="*/ 39 w 1173"/>
                <a:gd name="T81" fmla="*/ 283 h 1039"/>
                <a:gd name="T82" fmla="*/ 327 w 1173"/>
                <a:gd name="T83" fmla="*/ 142 h 1039"/>
                <a:gd name="T84" fmla="*/ 519 w 1173"/>
                <a:gd name="T85" fmla="*/ 39 h 1039"/>
                <a:gd name="T86" fmla="*/ 777 w 1173"/>
                <a:gd name="T87" fmla="*/ 0 h 1039"/>
                <a:gd name="T88" fmla="*/ 1160 w 1173"/>
                <a:gd name="T89" fmla="*/ 130 h 1039"/>
                <a:gd name="T90" fmla="*/ 1160 w 1173"/>
                <a:gd name="T91" fmla="*/ 288 h 1039"/>
                <a:gd name="T92" fmla="*/ 1164 w 1173"/>
                <a:gd name="T93" fmla="*/ 464 h 1039"/>
                <a:gd name="T94" fmla="*/ 1173 w 1173"/>
                <a:gd name="T95" fmla="*/ 502 h 1039"/>
                <a:gd name="T96" fmla="*/ 1160 w 1173"/>
                <a:gd name="T97" fmla="*/ 513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73" h="1039">
                  <a:moveTo>
                    <a:pt x="1160" y="513"/>
                  </a:moveTo>
                  <a:cubicBezTo>
                    <a:pt x="1141" y="528"/>
                    <a:pt x="1120" y="539"/>
                    <a:pt x="1107" y="544"/>
                  </a:cubicBezTo>
                  <a:cubicBezTo>
                    <a:pt x="1086" y="553"/>
                    <a:pt x="1031" y="596"/>
                    <a:pt x="1014" y="620"/>
                  </a:cubicBezTo>
                  <a:cubicBezTo>
                    <a:pt x="998" y="644"/>
                    <a:pt x="966" y="694"/>
                    <a:pt x="958" y="716"/>
                  </a:cubicBezTo>
                  <a:cubicBezTo>
                    <a:pt x="950" y="739"/>
                    <a:pt x="941" y="763"/>
                    <a:pt x="930" y="787"/>
                  </a:cubicBezTo>
                  <a:cubicBezTo>
                    <a:pt x="918" y="811"/>
                    <a:pt x="876" y="795"/>
                    <a:pt x="855" y="802"/>
                  </a:cubicBezTo>
                  <a:cubicBezTo>
                    <a:pt x="833" y="810"/>
                    <a:pt x="791" y="827"/>
                    <a:pt x="777" y="835"/>
                  </a:cubicBezTo>
                  <a:cubicBezTo>
                    <a:pt x="764" y="843"/>
                    <a:pt x="723" y="865"/>
                    <a:pt x="707" y="882"/>
                  </a:cubicBezTo>
                  <a:cubicBezTo>
                    <a:pt x="691" y="900"/>
                    <a:pt x="653" y="916"/>
                    <a:pt x="636" y="939"/>
                  </a:cubicBezTo>
                  <a:cubicBezTo>
                    <a:pt x="619" y="962"/>
                    <a:pt x="590" y="993"/>
                    <a:pt x="585" y="1016"/>
                  </a:cubicBezTo>
                  <a:cubicBezTo>
                    <a:pt x="580" y="1039"/>
                    <a:pt x="560" y="1037"/>
                    <a:pt x="551" y="1032"/>
                  </a:cubicBezTo>
                  <a:cubicBezTo>
                    <a:pt x="541" y="1026"/>
                    <a:pt x="536" y="1013"/>
                    <a:pt x="530" y="1007"/>
                  </a:cubicBezTo>
                  <a:cubicBezTo>
                    <a:pt x="525" y="1001"/>
                    <a:pt x="522" y="981"/>
                    <a:pt x="526" y="966"/>
                  </a:cubicBezTo>
                  <a:cubicBezTo>
                    <a:pt x="530" y="950"/>
                    <a:pt x="540" y="957"/>
                    <a:pt x="547" y="943"/>
                  </a:cubicBezTo>
                  <a:cubicBezTo>
                    <a:pt x="555" y="929"/>
                    <a:pt x="521" y="942"/>
                    <a:pt x="513" y="949"/>
                  </a:cubicBezTo>
                  <a:cubicBezTo>
                    <a:pt x="505" y="955"/>
                    <a:pt x="491" y="966"/>
                    <a:pt x="471" y="960"/>
                  </a:cubicBezTo>
                  <a:cubicBezTo>
                    <a:pt x="452" y="955"/>
                    <a:pt x="477" y="930"/>
                    <a:pt x="487" y="917"/>
                  </a:cubicBezTo>
                  <a:cubicBezTo>
                    <a:pt x="497" y="904"/>
                    <a:pt x="483" y="886"/>
                    <a:pt x="483" y="873"/>
                  </a:cubicBezTo>
                  <a:cubicBezTo>
                    <a:pt x="483" y="861"/>
                    <a:pt x="478" y="852"/>
                    <a:pt x="495" y="843"/>
                  </a:cubicBezTo>
                  <a:cubicBezTo>
                    <a:pt x="513" y="834"/>
                    <a:pt x="518" y="819"/>
                    <a:pt x="530" y="790"/>
                  </a:cubicBezTo>
                  <a:cubicBezTo>
                    <a:pt x="542" y="761"/>
                    <a:pt x="547" y="761"/>
                    <a:pt x="566" y="739"/>
                  </a:cubicBezTo>
                  <a:cubicBezTo>
                    <a:pt x="585" y="717"/>
                    <a:pt x="578" y="706"/>
                    <a:pt x="573" y="679"/>
                  </a:cubicBezTo>
                  <a:cubicBezTo>
                    <a:pt x="568" y="651"/>
                    <a:pt x="568" y="656"/>
                    <a:pt x="551" y="645"/>
                  </a:cubicBezTo>
                  <a:cubicBezTo>
                    <a:pt x="533" y="635"/>
                    <a:pt x="510" y="627"/>
                    <a:pt x="504" y="613"/>
                  </a:cubicBezTo>
                  <a:cubicBezTo>
                    <a:pt x="499" y="600"/>
                    <a:pt x="464" y="616"/>
                    <a:pt x="447" y="626"/>
                  </a:cubicBezTo>
                  <a:cubicBezTo>
                    <a:pt x="431" y="636"/>
                    <a:pt x="402" y="636"/>
                    <a:pt x="376" y="633"/>
                  </a:cubicBezTo>
                  <a:cubicBezTo>
                    <a:pt x="349" y="630"/>
                    <a:pt x="356" y="641"/>
                    <a:pt x="365" y="662"/>
                  </a:cubicBezTo>
                  <a:cubicBezTo>
                    <a:pt x="374" y="682"/>
                    <a:pt x="359" y="670"/>
                    <a:pt x="340" y="698"/>
                  </a:cubicBezTo>
                  <a:cubicBezTo>
                    <a:pt x="320" y="726"/>
                    <a:pt x="312" y="750"/>
                    <a:pt x="304" y="769"/>
                  </a:cubicBezTo>
                  <a:cubicBezTo>
                    <a:pt x="297" y="787"/>
                    <a:pt x="262" y="812"/>
                    <a:pt x="254" y="820"/>
                  </a:cubicBezTo>
                  <a:cubicBezTo>
                    <a:pt x="247" y="827"/>
                    <a:pt x="223" y="832"/>
                    <a:pt x="191" y="863"/>
                  </a:cubicBezTo>
                  <a:cubicBezTo>
                    <a:pt x="191" y="863"/>
                    <a:pt x="177" y="836"/>
                    <a:pt x="163" y="825"/>
                  </a:cubicBezTo>
                  <a:cubicBezTo>
                    <a:pt x="148" y="814"/>
                    <a:pt x="144" y="801"/>
                    <a:pt x="139" y="785"/>
                  </a:cubicBezTo>
                  <a:cubicBezTo>
                    <a:pt x="134" y="769"/>
                    <a:pt x="127" y="757"/>
                    <a:pt x="102" y="766"/>
                  </a:cubicBezTo>
                  <a:cubicBezTo>
                    <a:pt x="78" y="774"/>
                    <a:pt x="77" y="755"/>
                    <a:pt x="71" y="743"/>
                  </a:cubicBezTo>
                  <a:cubicBezTo>
                    <a:pt x="66" y="731"/>
                    <a:pt x="63" y="736"/>
                    <a:pt x="51" y="740"/>
                  </a:cubicBezTo>
                  <a:cubicBezTo>
                    <a:pt x="39" y="744"/>
                    <a:pt x="21" y="744"/>
                    <a:pt x="11" y="710"/>
                  </a:cubicBezTo>
                  <a:cubicBezTo>
                    <a:pt x="1" y="676"/>
                    <a:pt x="4" y="676"/>
                    <a:pt x="22" y="654"/>
                  </a:cubicBezTo>
                  <a:cubicBezTo>
                    <a:pt x="41" y="631"/>
                    <a:pt x="61" y="595"/>
                    <a:pt x="61" y="595"/>
                  </a:cubicBezTo>
                  <a:cubicBezTo>
                    <a:pt x="0" y="480"/>
                    <a:pt x="0" y="480"/>
                    <a:pt x="0" y="480"/>
                  </a:cubicBezTo>
                  <a:cubicBezTo>
                    <a:pt x="39" y="283"/>
                    <a:pt x="39" y="283"/>
                    <a:pt x="39" y="283"/>
                  </a:cubicBezTo>
                  <a:cubicBezTo>
                    <a:pt x="327" y="142"/>
                    <a:pt x="327" y="142"/>
                    <a:pt x="327" y="142"/>
                  </a:cubicBezTo>
                  <a:cubicBezTo>
                    <a:pt x="519" y="39"/>
                    <a:pt x="519" y="39"/>
                    <a:pt x="519" y="39"/>
                  </a:cubicBezTo>
                  <a:cubicBezTo>
                    <a:pt x="777" y="0"/>
                    <a:pt x="777" y="0"/>
                    <a:pt x="777" y="0"/>
                  </a:cubicBezTo>
                  <a:cubicBezTo>
                    <a:pt x="1160" y="130"/>
                    <a:pt x="1160" y="130"/>
                    <a:pt x="1160" y="130"/>
                  </a:cubicBezTo>
                  <a:cubicBezTo>
                    <a:pt x="1160" y="288"/>
                    <a:pt x="1160" y="288"/>
                    <a:pt x="1160" y="288"/>
                  </a:cubicBezTo>
                  <a:cubicBezTo>
                    <a:pt x="1164" y="464"/>
                    <a:pt x="1164" y="464"/>
                    <a:pt x="1164" y="464"/>
                  </a:cubicBezTo>
                  <a:cubicBezTo>
                    <a:pt x="1173" y="502"/>
                    <a:pt x="1173" y="502"/>
                    <a:pt x="1173" y="502"/>
                  </a:cubicBezTo>
                  <a:lnTo>
                    <a:pt x="1160" y="513"/>
                  </a:lnTo>
                  <a:close/>
                </a:path>
              </a:pathLst>
            </a:custGeom>
            <a:grpFill/>
            <a:ln w="6350" cap="flat">
              <a:solidFill>
                <a:srgbClr val="FCFCFC"/>
              </a:solidFill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5" name="Freeform 23"/>
            <p:cNvSpPr/>
            <p:nvPr/>
          </p:nvSpPr>
          <p:spPr bwMode="auto">
            <a:xfrm>
              <a:off x="6103516" y="2833390"/>
              <a:ext cx="938213" cy="654050"/>
            </a:xfrm>
            <a:custGeom>
              <a:avLst/>
              <a:gdLst>
                <a:gd name="T0" fmla="*/ 1658 w 1676"/>
                <a:gd name="T1" fmla="*/ 410 h 1169"/>
                <a:gd name="T2" fmla="*/ 1670 w 1676"/>
                <a:gd name="T3" fmla="*/ 434 h 1169"/>
                <a:gd name="T4" fmla="*/ 1657 w 1676"/>
                <a:gd name="T5" fmla="*/ 546 h 1169"/>
                <a:gd name="T6" fmla="*/ 1597 w 1676"/>
                <a:gd name="T7" fmla="*/ 592 h 1169"/>
                <a:gd name="T8" fmla="*/ 1611 w 1676"/>
                <a:gd name="T9" fmla="*/ 645 h 1169"/>
                <a:gd name="T10" fmla="*/ 1582 w 1676"/>
                <a:gd name="T11" fmla="*/ 647 h 1169"/>
                <a:gd name="T12" fmla="*/ 1527 w 1676"/>
                <a:gd name="T13" fmla="*/ 597 h 1169"/>
                <a:gd name="T14" fmla="*/ 1469 w 1676"/>
                <a:gd name="T15" fmla="*/ 565 h 1169"/>
                <a:gd name="T16" fmla="*/ 1467 w 1676"/>
                <a:gd name="T17" fmla="*/ 662 h 1169"/>
                <a:gd name="T18" fmla="*/ 1421 w 1676"/>
                <a:gd name="T19" fmla="*/ 708 h 1169"/>
                <a:gd name="T20" fmla="*/ 1379 w 1676"/>
                <a:gd name="T21" fmla="*/ 793 h 1169"/>
                <a:gd name="T22" fmla="*/ 1306 w 1676"/>
                <a:gd name="T23" fmla="*/ 833 h 1169"/>
                <a:gd name="T24" fmla="*/ 1240 w 1676"/>
                <a:gd name="T25" fmla="*/ 856 h 1169"/>
                <a:gd name="T26" fmla="*/ 1271 w 1676"/>
                <a:gd name="T27" fmla="*/ 911 h 1169"/>
                <a:gd name="T28" fmla="*/ 1271 w 1676"/>
                <a:gd name="T29" fmla="*/ 958 h 1169"/>
                <a:gd name="T30" fmla="*/ 1212 w 1676"/>
                <a:gd name="T31" fmla="*/ 981 h 1169"/>
                <a:gd name="T32" fmla="*/ 1112 w 1676"/>
                <a:gd name="T33" fmla="*/ 994 h 1169"/>
                <a:gd name="T34" fmla="*/ 1050 w 1676"/>
                <a:gd name="T35" fmla="*/ 952 h 1169"/>
                <a:gd name="T36" fmla="*/ 1008 w 1676"/>
                <a:gd name="T37" fmla="*/ 1012 h 1169"/>
                <a:gd name="T38" fmla="*/ 985 w 1676"/>
                <a:gd name="T39" fmla="*/ 1072 h 1169"/>
                <a:gd name="T40" fmla="*/ 950 w 1676"/>
                <a:gd name="T41" fmla="*/ 1141 h 1169"/>
                <a:gd name="T42" fmla="*/ 935 w 1676"/>
                <a:gd name="T43" fmla="*/ 1169 h 1169"/>
                <a:gd name="T44" fmla="*/ 897 w 1676"/>
                <a:gd name="T45" fmla="*/ 1131 h 1169"/>
                <a:gd name="T46" fmla="*/ 874 w 1676"/>
                <a:gd name="T47" fmla="*/ 1070 h 1169"/>
                <a:gd name="T48" fmla="*/ 832 w 1676"/>
                <a:gd name="T49" fmla="*/ 1009 h 1169"/>
                <a:gd name="T50" fmla="*/ 791 w 1676"/>
                <a:gd name="T51" fmla="*/ 958 h 1169"/>
                <a:gd name="T52" fmla="*/ 787 w 1676"/>
                <a:gd name="T53" fmla="*/ 891 h 1169"/>
                <a:gd name="T54" fmla="*/ 738 w 1676"/>
                <a:gd name="T55" fmla="*/ 833 h 1169"/>
                <a:gd name="T56" fmla="*/ 700 w 1676"/>
                <a:gd name="T57" fmla="*/ 777 h 1169"/>
                <a:gd name="T58" fmla="*/ 665 w 1676"/>
                <a:gd name="T59" fmla="*/ 728 h 1169"/>
                <a:gd name="T60" fmla="*/ 639 w 1676"/>
                <a:gd name="T61" fmla="*/ 736 h 1169"/>
                <a:gd name="T62" fmla="*/ 617 w 1676"/>
                <a:gd name="T63" fmla="*/ 779 h 1169"/>
                <a:gd name="T64" fmla="*/ 597 w 1676"/>
                <a:gd name="T65" fmla="*/ 732 h 1169"/>
                <a:gd name="T66" fmla="*/ 562 w 1676"/>
                <a:gd name="T67" fmla="*/ 691 h 1169"/>
                <a:gd name="T68" fmla="*/ 447 w 1676"/>
                <a:gd name="T69" fmla="*/ 699 h 1169"/>
                <a:gd name="T70" fmla="*/ 203 w 1676"/>
                <a:gd name="T71" fmla="*/ 616 h 1169"/>
                <a:gd name="T72" fmla="*/ 0 w 1676"/>
                <a:gd name="T73" fmla="*/ 321 h 1169"/>
                <a:gd name="T74" fmla="*/ 22 w 1676"/>
                <a:gd name="T75" fmla="*/ 94 h 1169"/>
                <a:gd name="T76" fmla="*/ 539 w 1676"/>
                <a:gd name="T77" fmla="*/ 0 h 1169"/>
                <a:gd name="T78" fmla="*/ 1165 w 1676"/>
                <a:gd name="T79" fmla="*/ 157 h 1169"/>
                <a:gd name="T80" fmla="*/ 1491 w 1676"/>
                <a:gd name="T81" fmla="*/ 279 h 1169"/>
                <a:gd name="T82" fmla="*/ 1606 w 1676"/>
                <a:gd name="T83" fmla="*/ 383 h 1169"/>
                <a:gd name="T84" fmla="*/ 1655 w 1676"/>
                <a:gd name="T85" fmla="*/ 406 h 1169"/>
                <a:gd name="T86" fmla="*/ 1658 w 1676"/>
                <a:gd name="T87" fmla="*/ 41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76" h="1169">
                  <a:moveTo>
                    <a:pt x="1658" y="410"/>
                  </a:moveTo>
                  <a:cubicBezTo>
                    <a:pt x="1663" y="416"/>
                    <a:pt x="1668" y="424"/>
                    <a:pt x="1670" y="434"/>
                  </a:cubicBezTo>
                  <a:cubicBezTo>
                    <a:pt x="1676" y="467"/>
                    <a:pt x="1669" y="526"/>
                    <a:pt x="1657" y="546"/>
                  </a:cubicBezTo>
                  <a:cubicBezTo>
                    <a:pt x="1646" y="567"/>
                    <a:pt x="1619" y="579"/>
                    <a:pt x="1597" y="592"/>
                  </a:cubicBezTo>
                  <a:cubicBezTo>
                    <a:pt x="1574" y="606"/>
                    <a:pt x="1591" y="615"/>
                    <a:pt x="1611" y="645"/>
                  </a:cubicBezTo>
                  <a:cubicBezTo>
                    <a:pt x="1632" y="674"/>
                    <a:pt x="1598" y="660"/>
                    <a:pt x="1582" y="647"/>
                  </a:cubicBezTo>
                  <a:cubicBezTo>
                    <a:pt x="1565" y="633"/>
                    <a:pt x="1547" y="635"/>
                    <a:pt x="1527" y="597"/>
                  </a:cubicBezTo>
                  <a:cubicBezTo>
                    <a:pt x="1508" y="559"/>
                    <a:pt x="1493" y="559"/>
                    <a:pt x="1469" y="565"/>
                  </a:cubicBezTo>
                  <a:cubicBezTo>
                    <a:pt x="1445" y="570"/>
                    <a:pt x="1458" y="630"/>
                    <a:pt x="1467" y="662"/>
                  </a:cubicBezTo>
                  <a:cubicBezTo>
                    <a:pt x="1476" y="694"/>
                    <a:pt x="1458" y="698"/>
                    <a:pt x="1421" y="708"/>
                  </a:cubicBezTo>
                  <a:cubicBezTo>
                    <a:pt x="1384" y="718"/>
                    <a:pt x="1389" y="758"/>
                    <a:pt x="1379" y="793"/>
                  </a:cubicBezTo>
                  <a:cubicBezTo>
                    <a:pt x="1368" y="828"/>
                    <a:pt x="1324" y="832"/>
                    <a:pt x="1306" y="833"/>
                  </a:cubicBezTo>
                  <a:cubicBezTo>
                    <a:pt x="1287" y="834"/>
                    <a:pt x="1254" y="842"/>
                    <a:pt x="1240" y="856"/>
                  </a:cubicBezTo>
                  <a:cubicBezTo>
                    <a:pt x="1227" y="869"/>
                    <a:pt x="1255" y="885"/>
                    <a:pt x="1271" y="911"/>
                  </a:cubicBezTo>
                  <a:cubicBezTo>
                    <a:pt x="1287" y="937"/>
                    <a:pt x="1286" y="950"/>
                    <a:pt x="1271" y="958"/>
                  </a:cubicBezTo>
                  <a:cubicBezTo>
                    <a:pt x="1256" y="966"/>
                    <a:pt x="1234" y="972"/>
                    <a:pt x="1212" y="981"/>
                  </a:cubicBezTo>
                  <a:cubicBezTo>
                    <a:pt x="1189" y="989"/>
                    <a:pt x="1139" y="996"/>
                    <a:pt x="1112" y="994"/>
                  </a:cubicBezTo>
                  <a:cubicBezTo>
                    <a:pt x="1086" y="992"/>
                    <a:pt x="1074" y="961"/>
                    <a:pt x="1050" y="952"/>
                  </a:cubicBezTo>
                  <a:cubicBezTo>
                    <a:pt x="1025" y="943"/>
                    <a:pt x="1012" y="979"/>
                    <a:pt x="1008" y="1012"/>
                  </a:cubicBezTo>
                  <a:cubicBezTo>
                    <a:pt x="1004" y="1046"/>
                    <a:pt x="1003" y="1047"/>
                    <a:pt x="985" y="1072"/>
                  </a:cubicBezTo>
                  <a:cubicBezTo>
                    <a:pt x="968" y="1096"/>
                    <a:pt x="959" y="1109"/>
                    <a:pt x="950" y="1141"/>
                  </a:cubicBezTo>
                  <a:cubicBezTo>
                    <a:pt x="947" y="1156"/>
                    <a:pt x="949" y="1158"/>
                    <a:pt x="935" y="1169"/>
                  </a:cubicBezTo>
                  <a:cubicBezTo>
                    <a:pt x="935" y="1169"/>
                    <a:pt x="895" y="1160"/>
                    <a:pt x="897" y="1131"/>
                  </a:cubicBezTo>
                  <a:cubicBezTo>
                    <a:pt x="899" y="1103"/>
                    <a:pt x="891" y="1083"/>
                    <a:pt x="874" y="1070"/>
                  </a:cubicBezTo>
                  <a:cubicBezTo>
                    <a:pt x="858" y="1057"/>
                    <a:pt x="845" y="1036"/>
                    <a:pt x="832" y="1009"/>
                  </a:cubicBezTo>
                  <a:cubicBezTo>
                    <a:pt x="819" y="982"/>
                    <a:pt x="772" y="979"/>
                    <a:pt x="791" y="958"/>
                  </a:cubicBezTo>
                  <a:cubicBezTo>
                    <a:pt x="809" y="938"/>
                    <a:pt x="810" y="906"/>
                    <a:pt x="787" y="891"/>
                  </a:cubicBezTo>
                  <a:cubicBezTo>
                    <a:pt x="763" y="875"/>
                    <a:pt x="750" y="857"/>
                    <a:pt x="738" y="833"/>
                  </a:cubicBezTo>
                  <a:cubicBezTo>
                    <a:pt x="727" y="810"/>
                    <a:pt x="721" y="799"/>
                    <a:pt x="700" y="777"/>
                  </a:cubicBezTo>
                  <a:cubicBezTo>
                    <a:pt x="679" y="754"/>
                    <a:pt x="672" y="736"/>
                    <a:pt x="665" y="728"/>
                  </a:cubicBezTo>
                  <a:cubicBezTo>
                    <a:pt x="658" y="720"/>
                    <a:pt x="645" y="721"/>
                    <a:pt x="639" y="736"/>
                  </a:cubicBezTo>
                  <a:cubicBezTo>
                    <a:pt x="634" y="752"/>
                    <a:pt x="630" y="775"/>
                    <a:pt x="617" y="779"/>
                  </a:cubicBezTo>
                  <a:cubicBezTo>
                    <a:pt x="604" y="784"/>
                    <a:pt x="599" y="758"/>
                    <a:pt x="597" y="732"/>
                  </a:cubicBezTo>
                  <a:cubicBezTo>
                    <a:pt x="595" y="706"/>
                    <a:pt x="587" y="695"/>
                    <a:pt x="562" y="691"/>
                  </a:cubicBezTo>
                  <a:cubicBezTo>
                    <a:pt x="537" y="687"/>
                    <a:pt x="475" y="691"/>
                    <a:pt x="447" y="699"/>
                  </a:cubicBezTo>
                  <a:cubicBezTo>
                    <a:pt x="419" y="706"/>
                    <a:pt x="203" y="616"/>
                    <a:pt x="203" y="616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539" y="0"/>
                    <a:pt x="539" y="0"/>
                    <a:pt x="539" y="0"/>
                  </a:cubicBezTo>
                  <a:cubicBezTo>
                    <a:pt x="1165" y="157"/>
                    <a:pt x="1165" y="157"/>
                    <a:pt x="1165" y="157"/>
                  </a:cubicBezTo>
                  <a:cubicBezTo>
                    <a:pt x="1491" y="279"/>
                    <a:pt x="1491" y="279"/>
                    <a:pt x="1491" y="279"/>
                  </a:cubicBezTo>
                  <a:cubicBezTo>
                    <a:pt x="1606" y="383"/>
                    <a:pt x="1606" y="383"/>
                    <a:pt x="1606" y="383"/>
                  </a:cubicBezTo>
                  <a:cubicBezTo>
                    <a:pt x="1655" y="406"/>
                    <a:pt x="1655" y="406"/>
                    <a:pt x="1655" y="406"/>
                  </a:cubicBezTo>
                  <a:lnTo>
                    <a:pt x="1658" y="410"/>
                  </a:lnTo>
                  <a:close/>
                </a:path>
              </a:pathLst>
            </a:custGeom>
            <a:grpFill/>
            <a:ln w="6350" cap="flat">
              <a:solidFill>
                <a:srgbClr val="FCFCFC"/>
              </a:solidFill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6" name="Freeform 24"/>
            <p:cNvSpPr/>
            <p:nvPr/>
          </p:nvSpPr>
          <p:spPr bwMode="auto">
            <a:xfrm>
              <a:off x="5943179" y="1990427"/>
              <a:ext cx="1258888" cy="1120775"/>
            </a:xfrm>
            <a:custGeom>
              <a:avLst/>
              <a:gdLst>
                <a:gd name="T0" fmla="*/ 124 w 2249"/>
                <a:gd name="T1" fmla="*/ 64 h 2002"/>
                <a:gd name="T2" fmla="*/ 263 w 2249"/>
                <a:gd name="T3" fmla="*/ 32 h 2002"/>
                <a:gd name="T4" fmla="*/ 394 w 2249"/>
                <a:gd name="T5" fmla="*/ 14 h 2002"/>
                <a:gd name="T6" fmla="*/ 494 w 2249"/>
                <a:gd name="T7" fmla="*/ 44 h 2002"/>
                <a:gd name="T8" fmla="*/ 595 w 2249"/>
                <a:gd name="T9" fmla="*/ 30 h 2002"/>
                <a:gd name="T10" fmla="*/ 715 w 2249"/>
                <a:gd name="T11" fmla="*/ 107 h 2002"/>
                <a:gd name="T12" fmla="*/ 780 w 2249"/>
                <a:gd name="T13" fmla="*/ 202 h 2002"/>
                <a:gd name="T14" fmla="*/ 856 w 2249"/>
                <a:gd name="T15" fmla="*/ 319 h 2002"/>
                <a:gd name="T16" fmla="*/ 906 w 2249"/>
                <a:gd name="T17" fmla="*/ 424 h 2002"/>
                <a:gd name="T18" fmla="*/ 991 w 2249"/>
                <a:gd name="T19" fmla="*/ 553 h 2002"/>
                <a:gd name="T20" fmla="*/ 1045 w 2249"/>
                <a:gd name="T21" fmla="*/ 676 h 2002"/>
                <a:gd name="T22" fmla="*/ 1195 w 2249"/>
                <a:gd name="T23" fmla="*/ 734 h 2002"/>
                <a:gd name="T24" fmla="*/ 1336 w 2249"/>
                <a:gd name="T25" fmla="*/ 725 h 2002"/>
                <a:gd name="T26" fmla="*/ 1428 w 2249"/>
                <a:gd name="T27" fmla="*/ 777 h 2002"/>
                <a:gd name="T28" fmla="*/ 1560 w 2249"/>
                <a:gd name="T29" fmla="*/ 831 h 2002"/>
                <a:gd name="T30" fmla="*/ 1612 w 2249"/>
                <a:gd name="T31" fmla="*/ 950 h 2002"/>
                <a:gd name="T32" fmla="*/ 1728 w 2249"/>
                <a:gd name="T33" fmla="*/ 1010 h 2002"/>
                <a:gd name="T34" fmla="*/ 1849 w 2249"/>
                <a:gd name="T35" fmla="*/ 978 h 2002"/>
                <a:gd name="T36" fmla="*/ 1947 w 2249"/>
                <a:gd name="T37" fmla="*/ 901 h 2002"/>
                <a:gd name="T38" fmla="*/ 2054 w 2249"/>
                <a:gd name="T39" fmla="*/ 825 h 2002"/>
                <a:gd name="T40" fmla="*/ 2199 w 2249"/>
                <a:gd name="T41" fmla="*/ 726 h 2002"/>
                <a:gd name="T42" fmla="*/ 2209 w 2249"/>
                <a:gd name="T43" fmla="*/ 757 h 2002"/>
                <a:gd name="T44" fmla="*/ 2227 w 2249"/>
                <a:gd name="T45" fmla="*/ 866 h 2002"/>
                <a:gd name="T46" fmla="*/ 2190 w 2249"/>
                <a:gd name="T47" fmla="*/ 973 h 2002"/>
                <a:gd name="T48" fmla="*/ 2181 w 2249"/>
                <a:gd name="T49" fmla="*/ 1057 h 2002"/>
                <a:gd name="T50" fmla="*/ 2188 w 2249"/>
                <a:gd name="T51" fmla="*/ 1140 h 2002"/>
                <a:gd name="T52" fmla="*/ 2187 w 2249"/>
                <a:gd name="T53" fmla="*/ 1239 h 2002"/>
                <a:gd name="T54" fmla="*/ 2155 w 2249"/>
                <a:gd name="T55" fmla="*/ 1340 h 2002"/>
                <a:gd name="T56" fmla="*/ 2127 w 2249"/>
                <a:gd name="T57" fmla="*/ 1446 h 2002"/>
                <a:gd name="T58" fmla="*/ 2067 w 2249"/>
                <a:gd name="T59" fmla="*/ 1521 h 2002"/>
                <a:gd name="T60" fmla="*/ 1915 w 2249"/>
                <a:gd name="T61" fmla="*/ 1575 h 2002"/>
                <a:gd name="T62" fmla="*/ 1839 w 2249"/>
                <a:gd name="T63" fmla="*/ 1650 h 2002"/>
                <a:gd name="T64" fmla="*/ 1909 w 2249"/>
                <a:gd name="T65" fmla="*/ 1769 h 2002"/>
                <a:gd name="T66" fmla="*/ 1941 w 2249"/>
                <a:gd name="T67" fmla="*/ 1913 h 2002"/>
                <a:gd name="T68" fmla="*/ 1897 w 2249"/>
                <a:gd name="T69" fmla="*/ 1946 h 2002"/>
                <a:gd name="T70" fmla="*/ 1816 w 2249"/>
                <a:gd name="T71" fmla="*/ 1913 h 2002"/>
                <a:gd name="T72" fmla="*/ 1759 w 2249"/>
                <a:gd name="T73" fmla="*/ 1851 h 2002"/>
                <a:gd name="T74" fmla="*/ 1720 w 2249"/>
                <a:gd name="T75" fmla="*/ 1879 h 2002"/>
                <a:gd name="T76" fmla="*/ 1681 w 2249"/>
                <a:gd name="T77" fmla="*/ 1902 h 2002"/>
                <a:gd name="T78" fmla="*/ 1616 w 2249"/>
                <a:gd name="T79" fmla="*/ 1946 h 2002"/>
                <a:gd name="T80" fmla="*/ 1548 w 2249"/>
                <a:gd name="T81" fmla="*/ 1982 h 2002"/>
                <a:gd name="T82" fmla="*/ 1530 w 2249"/>
                <a:gd name="T83" fmla="*/ 1935 h 2002"/>
                <a:gd name="T84" fmla="*/ 1451 w 2249"/>
                <a:gd name="T85" fmla="*/ 1838 h 2002"/>
                <a:gd name="T86" fmla="*/ 1404 w 2249"/>
                <a:gd name="T87" fmla="*/ 1820 h 2002"/>
                <a:gd name="T88" fmla="*/ 1404 w 2249"/>
                <a:gd name="T89" fmla="*/ 1917 h 2002"/>
                <a:gd name="T90" fmla="*/ 1311 w 2249"/>
                <a:gd name="T91" fmla="*/ 1859 h 2002"/>
                <a:gd name="T92" fmla="*/ 1231 w 2249"/>
                <a:gd name="T93" fmla="*/ 1836 h 2002"/>
                <a:gd name="T94" fmla="*/ 1194 w 2249"/>
                <a:gd name="T95" fmla="*/ 1734 h 2002"/>
                <a:gd name="T96" fmla="*/ 1128 w 2249"/>
                <a:gd name="T97" fmla="*/ 1713 h 2002"/>
                <a:gd name="T98" fmla="*/ 1035 w 2249"/>
                <a:gd name="T99" fmla="*/ 1746 h 2002"/>
                <a:gd name="T100" fmla="*/ 958 w 2249"/>
                <a:gd name="T101" fmla="*/ 1689 h 2002"/>
                <a:gd name="T102" fmla="*/ 883 w 2249"/>
                <a:gd name="T103" fmla="*/ 1720 h 2002"/>
                <a:gd name="T104" fmla="*/ 771 w 2249"/>
                <a:gd name="T105" fmla="*/ 1721 h 2002"/>
                <a:gd name="T106" fmla="*/ 683 w 2249"/>
                <a:gd name="T107" fmla="*/ 1588 h 2002"/>
                <a:gd name="T108" fmla="*/ 605 w 2249"/>
                <a:gd name="T109" fmla="*/ 1600 h 2002"/>
                <a:gd name="T110" fmla="*/ 370 w 2249"/>
                <a:gd name="T111" fmla="*/ 1403 h 2002"/>
                <a:gd name="T112" fmla="*/ 172 w 2249"/>
                <a:gd name="T113" fmla="*/ 465 h 2002"/>
                <a:gd name="T114" fmla="*/ 58 w 2249"/>
                <a:gd name="T115" fmla="*/ 158 h 2002"/>
                <a:gd name="T116" fmla="*/ 75 w 2249"/>
                <a:gd name="T117" fmla="*/ 92 h 2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49" h="2002">
                  <a:moveTo>
                    <a:pt x="75" y="92"/>
                  </a:moveTo>
                  <a:cubicBezTo>
                    <a:pt x="98" y="80"/>
                    <a:pt x="100" y="74"/>
                    <a:pt x="124" y="64"/>
                  </a:cubicBezTo>
                  <a:cubicBezTo>
                    <a:pt x="154" y="50"/>
                    <a:pt x="168" y="33"/>
                    <a:pt x="190" y="36"/>
                  </a:cubicBezTo>
                  <a:cubicBezTo>
                    <a:pt x="213" y="40"/>
                    <a:pt x="237" y="41"/>
                    <a:pt x="263" y="32"/>
                  </a:cubicBezTo>
                  <a:cubicBezTo>
                    <a:pt x="290" y="23"/>
                    <a:pt x="288" y="14"/>
                    <a:pt x="312" y="7"/>
                  </a:cubicBezTo>
                  <a:cubicBezTo>
                    <a:pt x="335" y="0"/>
                    <a:pt x="379" y="5"/>
                    <a:pt x="394" y="14"/>
                  </a:cubicBezTo>
                  <a:cubicBezTo>
                    <a:pt x="409" y="22"/>
                    <a:pt x="414" y="42"/>
                    <a:pt x="437" y="29"/>
                  </a:cubicBezTo>
                  <a:cubicBezTo>
                    <a:pt x="461" y="16"/>
                    <a:pt x="471" y="27"/>
                    <a:pt x="494" y="44"/>
                  </a:cubicBezTo>
                  <a:cubicBezTo>
                    <a:pt x="517" y="60"/>
                    <a:pt x="530" y="69"/>
                    <a:pt x="552" y="49"/>
                  </a:cubicBezTo>
                  <a:cubicBezTo>
                    <a:pt x="573" y="29"/>
                    <a:pt x="565" y="27"/>
                    <a:pt x="595" y="30"/>
                  </a:cubicBezTo>
                  <a:cubicBezTo>
                    <a:pt x="625" y="33"/>
                    <a:pt x="654" y="65"/>
                    <a:pt x="666" y="81"/>
                  </a:cubicBezTo>
                  <a:cubicBezTo>
                    <a:pt x="677" y="96"/>
                    <a:pt x="713" y="96"/>
                    <a:pt x="715" y="107"/>
                  </a:cubicBezTo>
                  <a:cubicBezTo>
                    <a:pt x="716" y="117"/>
                    <a:pt x="718" y="138"/>
                    <a:pt x="743" y="149"/>
                  </a:cubicBezTo>
                  <a:cubicBezTo>
                    <a:pt x="769" y="160"/>
                    <a:pt x="774" y="180"/>
                    <a:pt x="780" y="202"/>
                  </a:cubicBezTo>
                  <a:cubicBezTo>
                    <a:pt x="787" y="225"/>
                    <a:pt x="815" y="245"/>
                    <a:pt x="812" y="258"/>
                  </a:cubicBezTo>
                  <a:cubicBezTo>
                    <a:pt x="809" y="272"/>
                    <a:pt x="851" y="294"/>
                    <a:pt x="856" y="319"/>
                  </a:cubicBezTo>
                  <a:cubicBezTo>
                    <a:pt x="861" y="344"/>
                    <a:pt x="868" y="350"/>
                    <a:pt x="883" y="372"/>
                  </a:cubicBezTo>
                  <a:cubicBezTo>
                    <a:pt x="898" y="395"/>
                    <a:pt x="914" y="401"/>
                    <a:pt x="906" y="424"/>
                  </a:cubicBezTo>
                  <a:cubicBezTo>
                    <a:pt x="899" y="447"/>
                    <a:pt x="952" y="477"/>
                    <a:pt x="961" y="492"/>
                  </a:cubicBezTo>
                  <a:cubicBezTo>
                    <a:pt x="969" y="507"/>
                    <a:pt x="989" y="529"/>
                    <a:pt x="991" y="553"/>
                  </a:cubicBezTo>
                  <a:cubicBezTo>
                    <a:pt x="993" y="576"/>
                    <a:pt x="1022" y="590"/>
                    <a:pt x="1039" y="618"/>
                  </a:cubicBezTo>
                  <a:cubicBezTo>
                    <a:pt x="1055" y="646"/>
                    <a:pt x="1042" y="651"/>
                    <a:pt x="1045" y="676"/>
                  </a:cubicBezTo>
                  <a:cubicBezTo>
                    <a:pt x="1049" y="702"/>
                    <a:pt x="1076" y="720"/>
                    <a:pt x="1099" y="734"/>
                  </a:cubicBezTo>
                  <a:cubicBezTo>
                    <a:pt x="1121" y="747"/>
                    <a:pt x="1159" y="764"/>
                    <a:pt x="1195" y="734"/>
                  </a:cubicBezTo>
                  <a:cubicBezTo>
                    <a:pt x="1231" y="704"/>
                    <a:pt x="1249" y="723"/>
                    <a:pt x="1281" y="730"/>
                  </a:cubicBezTo>
                  <a:cubicBezTo>
                    <a:pt x="1313" y="738"/>
                    <a:pt x="1327" y="738"/>
                    <a:pt x="1336" y="725"/>
                  </a:cubicBezTo>
                  <a:cubicBezTo>
                    <a:pt x="1345" y="711"/>
                    <a:pt x="1366" y="716"/>
                    <a:pt x="1377" y="734"/>
                  </a:cubicBezTo>
                  <a:cubicBezTo>
                    <a:pt x="1388" y="751"/>
                    <a:pt x="1405" y="763"/>
                    <a:pt x="1428" y="777"/>
                  </a:cubicBezTo>
                  <a:cubicBezTo>
                    <a:pt x="1451" y="792"/>
                    <a:pt x="1496" y="811"/>
                    <a:pt x="1529" y="797"/>
                  </a:cubicBezTo>
                  <a:cubicBezTo>
                    <a:pt x="1563" y="782"/>
                    <a:pt x="1569" y="799"/>
                    <a:pt x="1560" y="831"/>
                  </a:cubicBezTo>
                  <a:cubicBezTo>
                    <a:pt x="1552" y="862"/>
                    <a:pt x="1584" y="865"/>
                    <a:pt x="1607" y="889"/>
                  </a:cubicBezTo>
                  <a:cubicBezTo>
                    <a:pt x="1630" y="913"/>
                    <a:pt x="1621" y="918"/>
                    <a:pt x="1612" y="950"/>
                  </a:cubicBezTo>
                  <a:cubicBezTo>
                    <a:pt x="1604" y="981"/>
                    <a:pt x="1639" y="992"/>
                    <a:pt x="1670" y="1017"/>
                  </a:cubicBezTo>
                  <a:cubicBezTo>
                    <a:pt x="1702" y="1042"/>
                    <a:pt x="1714" y="1024"/>
                    <a:pt x="1728" y="1010"/>
                  </a:cubicBezTo>
                  <a:cubicBezTo>
                    <a:pt x="1742" y="995"/>
                    <a:pt x="1761" y="1010"/>
                    <a:pt x="1788" y="1012"/>
                  </a:cubicBezTo>
                  <a:cubicBezTo>
                    <a:pt x="1815" y="1013"/>
                    <a:pt x="1838" y="987"/>
                    <a:pt x="1849" y="978"/>
                  </a:cubicBezTo>
                  <a:cubicBezTo>
                    <a:pt x="1861" y="969"/>
                    <a:pt x="1888" y="974"/>
                    <a:pt x="1902" y="962"/>
                  </a:cubicBezTo>
                  <a:cubicBezTo>
                    <a:pt x="1916" y="950"/>
                    <a:pt x="1937" y="916"/>
                    <a:pt x="1947" y="901"/>
                  </a:cubicBezTo>
                  <a:cubicBezTo>
                    <a:pt x="1957" y="886"/>
                    <a:pt x="1976" y="866"/>
                    <a:pt x="2007" y="862"/>
                  </a:cubicBezTo>
                  <a:cubicBezTo>
                    <a:pt x="2039" y="858"/>
                    <a:pt x="2046" y="847"/>
                    <a:pt x="2054" y="825"/>
                  </a:cubicBezTo>
                  <a:cubicBezTo>
                    <a:pt x="2061" y="803"/>
                    <a:pt x="2102" y="788"/>
                    <a:pt x="2121" y="769"/>
                  </a:cubicBezTo>
                  <a:cubicBezTo>
                    <a:pt x="2141" y="749"/>
                    <a:pt x="2174" y="736"/>
                    <a:pt x="2199" y="726"/>
                  </a:cubicBezTo>
                  <a:cubicBezTo>
                    <a:pt x="2224" y="716"/>
                    <a:pt x="2235" y="716"/>
                    <a:pt x="2238" y="722"/>
                  </a:cubicBezTo>
                  <a:cubicBezTo>
                    <a:pt x="2242" y="728"/>
                    <a:pt x="2217" y="745"/>
                    <a:pt x="2209" y="757"/>
                  </a:cubicBezTo>
                  <a:cubicBezTo>
                    <a:pt x="2201" y="769"/>
                    <a:pt x="2196" y="788"/>
                    <a:pt x="2191" y="805"/>
                  </a:cubicBezTo>
                  <a:cubicBezTo>
                    <a:pt x="2186" y="822"/>
                    <a:pt x="2205" y="847"/>
                    <a:pt x="2227" y="866"/>
                  </a:cubicBezTo>
                  <a:cubicBezTo>
                    <a:pt x="2249" y="885"/>
                    <a:pt x="2233" y="909"/>
                    <a:pt x="2227" y="929"/>
                  </a:cubicBezTo>
                  <a:cubicBezTo>
                    <a:pt x="2222" y="949"/>
                    <a:pt x="2197" y="964"/>
                    <a:pt x="2190" y="973"/>
                  </a:cubicBezTo>
                  <a:cubicBezTo>
                    <a:pt x="2183" y="982"/>
                    <a:pt x="2175" y="994"/>
                    <a:pt x="2180" y="1004"/>
                  </a:cubicBezTo>
                  <a:cubicBezTo>
                    <a:pt x="2186" y="1014"/>
                    <a:pt x="2188" y="1042"/>
                    <a:pt x="2181" y="1057"/>
                  </a:cubicBezTo>
                  <a:cubicBezTo>
                    <a:pt x="2175" y="1071"/>
                    <a:pt x="2174" y="1087"/>
                    <a:pt x="2179" y="1096"/>
                  </a:cubicBezTo>
                  <a:cubicBezTo>
                    <a:pt x="2185" y="1105"/>
                    <a:pt x="2196" y="1118"/>
                    <a:pt x="2188" y="1140"/>
                  </a:cubicBezTo>
                  <a:cubicBezTo>
                    <a:pt x="2179" y="1163"/>
                    <a:pt x="2176" y="1160"/>
                    <a:pt x="2187" y="1175"/>
                  </a:cubicBezTo>
                  <a:cubicBezTo>
                    <a:pt x="2198" y="1190"/>
                    <a:pt x="2193" y="1213"/>
                    <a:pt x="2187" y="1239"/>
                  </a:cubicBezTo>
                  <a:cubicBezTo>
                    <a:pt x="2181" y="1264"/>
                    <a:pt x="2182" y="1289"/>
                    <a:pt x="2177" y="1297"/>
                  </a:cubicBezTo>
                  <a:cubicBezTo>
                    <a:pt x="2171" y="1305"/>
                    <a:pt x="2155" y="1325"/>
                    <a:pt x="2155" y="1340"/>
                  </a:cubicBezTo>
                  <a:cubicBezTo>
                    <a:pt x="2154" y="1356"/>
                    <a:pt x="2160" y="1382"/>
                    <a:pt x="2142" y="1408"/>
                  </a:cubicBezTo>
                  <a:cubicBezTo>
                    <a:pt x="2124" y="1434"/>
                    <a:pt x="2123" y="1430"/>
                    <a:pt x="2127" y="1446"/>
                  </a:cubicBezTo>
                  <a:cubicBezTo>
                    <a:pt x="2132" y="1462"/>
                    <a:pt x="2139" y="1491"/>
                    <a:pt x="2134" y="1509"/>
                  </a:cubicBezTo>
                  <a:cubicBezTo>
                    <a:pt x="2130" y="1528"/>
                    <a:pt x="2089" y="1519"/>
                    <a:pt x="2067" y="1521"/>
                  </a:cubicBezTo>
                  <a:cubicBezTo>
                    <a:pt x="2046" y="1523"/>
                    <a:pt x="1969" y="1513"/>
                    <a:pt x="1951" y="1510"/>
                  </a:cubicBezTo>
                  <a:cubicBezTo>
                    <a:pt x="1932" y="1506"/>
                    <a:pt x="1923" y="1543"/>
                    <a:pt x="1915" y="1575"/>
                  </a:cubicBezTo>
                  <a:cubicBezTo>
                    <a:pt x="1908" y="1607"/>
                    <a:pt x="1875" y="1611"/>
                    <a:pt x="1856" y="1623"/>
                  </a:cubicBezTo>
                  <a:cubicBezTo>
                    <a:pt x="1836" y="1635"/>
                    <a:pt x="1821" y="1633"/>
                    <a:pt x="1839" y="1650"/>
                  </a:cubicBezTo>
                  <a:cubicBezTo>
                    <a:pt x="1856" y="1667"/>
                    <a:pt x="1872" y="1683"/>
                    <a:pt x="1875" y="1703"/>
                  </a:cubicBezTo>
                  <a:cubicBezTo>
                    <a:pt x="1879" y="1724"/>
                    <a:pt x="1899" y="1749"/>
                    <a:pt x="1909" y="1769"/>
                  </a:cubicBezTo>
                  <a:cubicBezTo>
                    <a:pt x="1918" y="1790"/>
                    <a:pt x="1926" y="1834"/>
                    <a:pt x="1922" y="1870"/>
                  </a:cubicBezTo>
                  <a:cubicBezTo>
                    <a:pt x="1919" y="1894"/>
                    <a:pt x="1930" y="1899"/>
                    <a:pt x="1941" y="1913"/>
                  </a:cubicBezTo>
                  <a:cubicBezTo>
                    <a:pt x="1941" y="1913"/>
                    <a:pt x="1929" y="1941"/>
                    <a:pt x="1920" y="1936"/>
                  </a:cubicBezTo>
                  <a:cubicBezTo>
                    <a:pt x="1912" y="1931"/>
                    <a:pt x="1904" y="1937"/>
                    <a:pt x="1897" y="1946"/>
                  </a:cubicBezTo>
                  <a:cubicBezTo>
                    <a:pt x="1890" y="1954"/>
                    <a:pt x="1871" y="1949"/>
                    <a:pt x="1861" y="1937"/>
                  </a:cubicBezTo>
                  <a:cubicBezTo>
                    <a:pt x="1851" y="1924"/>
                    <a:pt x="1828" y="1914"/>
                    <a:pt x="1816" y="1913"/>
                  </a:cubicBezTo>
                  <a:cubicBezTo>
                    <a:pt x="1804" y="1911"/>
                    <a:pt x="1785" y="1911"/>
                    <a:pt x="1781" y="1885"/>
                  </a:cubicBezTo>
                  <a:cubicBezTo>
                    <a:pt x="1777" y="1860"/>
                    <a:pt x="1767" y="1821"/>
                    <a:pt x="1759" y="1851"/>
                  </a:cubicBezTo>
                  <a:cubicBezTo>
                    <a:pt x="1750" y="1880"/>
                    <a:pt x="1754" y="1871"/>
                    <a:pt x="1746" y="1887"/>
                  </a:cubicBezTo>
                  <a:cubicBezTo>
                    <a:pt x="1739" y="1904"/>
                    <a:pt x="1724" y="1895"/>
                    <a:pt x="1720" y="1879"/>
                  </a:cubicBezTo>
                  <a:cubicBezTo>
                    <a:pt x="1716" y="1864"/>
                    <a:pt x="1709" y="1859"/>
                    <a:pt x="1699" y="1878"/>
                  </a:cubicBezTo>
                  <a:cubicBezTo>
                    <a:pt x="1690" y="1896"/>
                    <a:pt x="1702" y="1894"/>
                    <a:pt x="1681" y="1902"/>
                  </a:cubicBezTo>
                  <a:cubicBezTo>
                    <a:pt x="1660" y="1909"/>
                    <a:pt x="1629" y="1926"/>
                    <a:pt x="1620" y="1930"/>
                  </a:cubicBezTo>
                  <a:cubicBezTo>
                    <a:pt x="1610" y="1934"/>
                    <a:pt x="1607" y="1934"/>
                    <a:pt x="1616" y="1946"/>
                  </a:cubicBezTo>
                  <a:cubicBezTo>
                    <a:pt x="1625" y="1957"/>
                    <a:pt x="1632" y="1967"/>
                    <a:pt x="1612" y="1982"/>
                  </a:cubicBezTo>
                  <a:cubicBezTo>
                    <a:pt x="1593" y="1996"/>
                    <a:pt x="1559" y="2002"/>
                    <a:pt x="1548" y="1982"/>
                  </a:cubicBezTo>
                  <a:cubicBezTo>
                    <a:pt x="1537" y="1961"/>
                    <a:pt x="1537" y="1956"/>
                    <a:pt x="1543" y="1949"/>
                  </a:cubicBezTo>
                  <a:cubicBezTo>
                    <a:pt x="1550" y="1942"/>
                    <a:pt x="1545" y="1935"/>
                    <a:pt x="1530" y="1935"/>
                  </a:cubicBezTo>
                  <a:cubicBezTo>
                    <a:pt x="1516" y="1934"/>
                    <a:pt x="1477" y="1917"/>
                    <a:pt x="1466" y="1891"/>
                  </a:cubicBezTo>
                  <a:cubicBezTo>
                    <a:pt x="1454" y="1865"/>
                    <a:pt x="1447" y="1851"/>
                    <a:pt x="1451" y="1838"/>
                  </a:cubicBezTo>
                  <a:cubicBezTo>
                    <a:pt x="1454" y="1825"/>
                    <a:pt x="1458" y="1795"/>
                    <a:pt x="1433" y="1798"/>
                  </a:cubicBezTo>
                  <a:cubicBezTo>
                    <a:pt x="1409" y="1801"/>
                    <a:pt x="1401" y="1798"/>
                    <a:pt x="1404" y="1820"/>
                  </a:cubicBezTo>
                  <a:cubicBezTo>
                    <a:pt x="1407" y="1842"/>
                    <a:pt x="1415" y="1849"/>
                    <a:pt x="1416" y="1868"/>
                  </a:cubicBezTo>
                  <a:cubicBezTo>
                    <a:pt x="1416" y="1887"/>
                    <a:pt x="1422" y="1901"/>
                    <a:pt x="1404" y="1917"/>
                  </a:cubicBezTo>
                  <a:cubicBezTo>
                    <a:pt x="1386" y="1933"/>
                    <a:pt x="1370" y="1928"/>
                    <a:pt x="1344" y="1905"/>
                  </a:cubicBezTo>
                  <a:cubicBezTo>
                    <a:pt x="1318" y="1883"/>
                    <a:pt x="1316" y="1879"/>
                    <a:pt x="1311" y="1859"/>
                  </a:cubicBezTo>
                  <a:cubicBezTo>
                    <a:pt x="1306" y="1840"/>
                    <a:pt x="1303" y="1815"/>
                    <a:pt x="1276" y="1821"/>
                  </a:cubicBezTo>
                  <a:cubicBezTo>
                    <a:pt x="1248" y="1827"/>
                    <a:pt x="1246" y="1855"/>
                    <a:pt x="1231" y="1836"/>
                  </a:cubicBezTo>
                  <a:cubicBezTo>
                    <a:pt x="1217" y="1817"/>
                    <a:pt x="1207" y="1799"/>
                    <a:pt x="1213" y="1784"/>
                  </a:cubicBezTo>
                  <a:cubicBezTo>
                    <a:pt x="1220" y="1769"/>
                    <a:pt x="1212" y="1745"/>
                    <a:pt x="1194" y="1734"/>
                  </a:cubicBezTo>
                  <a:cubicBezTo>
                    <a:pt x="1175" y="1723"/>
                    <a:pt x="1175" y="1727"/>
                    <a:pt x="1162" y="1735"/>
                  </a:cubicBezTo>
                  <a:cubicBezTo>
                    <a:pt x="1150" y="1743"/>
                    <a:pt x="1155" y="1711"/>
                    <a:pt x="1128" y="1713"/>
                  </a:cubicBezTo>
                  <a:cubicBezTo>
                    <a:pt x="1101" y="1714"/>
                    <a:pt x="1102" y="1713"/>
                    <a:pt x="1087" y="1732"/>
                  </a:cubicBezTo>
                  <a:cubicBezTo>
                    <a:pt x="1072" y="1751"/>
                    <a:pt x="1065" y="1754"/>
                    <a:pt x="1035" y="1746"/>
                  </a:cubicBezTo>
                  <a:cubicBezTo>
                    <a:pt x="1005" y="1738"/>
                    <a:pt x="991" y="1723"/>
                    <a:pt x="990" y="1706"/>
                  </a:cubicBezTo>
                  <a:cubicBezTo>
                    <a:pt x="989" y="1690"/>
                    <a:pt x="978" y="1664"/>
                    <a:pt x="958" y="1689"/>
                  </a:cubicBezTo>
                  <a:cubicBezTo>
                    <a:pt x="938" y="1715"/>
                    <a:pt x="944" y="1715"/>
                    <a:pt x="922" y="1717"/>
                  </a:cubicBezTo>
                  <a:cubicBezTo>
                    <a:pt x="899" y="1719"/>
                    <a:pt x="903" y="1735"/>
                    <a:pt x="883" y="1720"/>
                  </a:cubicBezTo>
                  <a:cubicBezTo>
                    <a:pt x="864" y="1705"/>
                    <a:pt x="845" y="1704"/>
                    <a:pt x="830" y="1721"/>
                  </a:cubicBezTo>
                  <a:cubicBezTo>
                    <a:pt x="816" y="1738"/>
                    <a:pt x="794" y="1742"/>
                    <a:pt x="771" y="1721"/>
                  </a:cubicBezTo>
                  <a:cubicBezTo>
                    <a:pt x="749" y="1700"/>
                    <a:pt x="710" y="1675"/>
                    <a:pt x="707" y="1657"/>
                  </a:cubicBezTo>
                  <a:cubicBezTo>
                    <a:pt x="703" y="1638"/>
                    <a:pt x="687" y="1604"/>
                    <a:pt x="683" y="1588"/>
                  </a:cubicBezTo>
                  <a:cubicBezTo>
                    <a:pt x="680" y="1573"/>
                    <a:pt x="665" y="1558"/>
                    <a:pt x="650" y="1579"/>
                  </a:cubicBezTo>
                  <a:cubicBezTo>
                    <a:pt x="635" y="1599"/>
                    <a:pt x="622" y="1598"/>
                    <a:pt x="605" y="1600"/>
                  </a:cubicBezTo>
                  <a:cubicBezTo>
                    <a:pt x="588" y="1602"/>
                    <a:pt x="558" y="1597"/>
                    <a:pt x="538" y="1601"/>
                  </a:cubicBezTo>
                  <a:cubicBezTo>
                    <a:pt x="518" y="1605"/>
                    <a:pt x="370" y="1403"/>
                    <a:pt x="370" y="1403"/>
                  </a:cubicBezTo>
                  <a:cubicBezTo>
                    <a:pt x="422" y="935"/>
                    <a:pt x="422" y="935"/>
                    <a:pt x="422" y="935"/>
                  </a:cubicBezTo>
                  <a:cubicBezTo>
                    <a:pt x="422" y="935"/>
                    <a:pt x="176" y="469"/>
                    <a:pt x="172" y="465"/>
                  </a:cubicBezTo>
                  <a:cubicBezTo>
                    <a:pt x="168" y="460"/>
                    <a:pt x="0" y="231"/>
                    <a:pt x="0" y="231"/>
                  </a:cubicBezTo>
                  <a:cubicBezTo>
                    <a:pt x="58" y="158"/>
                    <a:pt x="58" y="158"/>
                    <a:pt x="58" y="158"/>
                  </a:cubicBezTo>
                  <a:cubicBezTo>
                    <a:pt x="72" y="93"/>
                    <a:pt x="72" y="93"/>
                    <a:pt x="72" y="93"/>
                  </a:cubicBezTo>
                  <a:lnTo>
                    <a:pt x="75" y="92"/>
                  </a:lnTo>
                  <a:close/>
                </a:path>
              </a:pathLst>
            </a:custGeom>
            <a:grpFill/>
            <a:ln w="6350" cap="flat">
              <a:solidFill>
                <a:srgbClr val="FCFCFC"/>
              </a:solidFill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7" name="Freeform 25"/>
            <p:cNvSpPr/>
            <p:nvPr/>
          </p:nvSpPr>
          <p:spPr bwMode="auto">
            <a:xfrm>
              <a:off x="4758904" y="3803352"/>
              <a:ext cx="546100" cy="989012"/>
            </a:xfrm>
            <a:custGeom>
              <a:avLst/>
              <a:gdLst>
                <a:gd name="T0" fmla="*/ 570 w 977"/>
                <a:gd name="T1" fmla="*/ 1699 h 1767"/>
                <a:gd name="T2" fmla="*/ 652 w 977"/>
                <a:gd name="T3" fmla="*/ 1738 h 1767"/>
                <a:gd name="T4" fmla="*/ 709 w 977"/>
                <a:gd name="T5" fmla="*/ 1758 h 1767"/>
                <a:gd name="T6" fmla="*/ 740 w 977"/>
                <a:gd name="T7" fmla="*/ 1683 h 1767"/>
                <a:gd name="T8" fmla="*/ 741 w 977"/>
                <a:gd name="T9" fmla="*/ 1590 h 1767"/>
                <a:gd name="T10" fmla="*/ 812 w 977"/>
                <a:gd name="T11" fmla="*/ 1568 h 1767"/>
                <a:gd name="T12" fmla="*/ 813 w 977"/>
                <a:gd name="T13" fmla="*/ 1517 h 1767"/>
                <a:gd name="T14" fmla="*/ 740 w 977"/>
                <a:gd name="T15" fmla="*/ 1471 h 1767"/>
                <a:gd name="T16" fmla="*/ 746 w 977"/>
                <a:gd name="T17" fmla="*/ 1441 h 1767"/>
                <a:gd name="T18" fmla="*/ 876 w 977"/>
                <a:gd name="T19" fmla="*/ 1443 h 1767"/>
                <a:gd name="T20" fmla="*/ 926 w 977"/>
                <a:gd name="T21" fmla="*/ 1448 h 1767"/>
                <a:gd name="T22" fmla="*/ 973 w 977"/>
                <a:gd name="T23" fmla="*/ 1378 h 1767"/>
                <a:gd name="T24" fmla="*/ 932 w 977"/>
                <a:gd name="T25" fmla="*/ 1310 h 1767"/>
                <a:gd name="T26" fmla="*/ 893 w 977"/>
                <a:gd name="T27" fmla="*/ 1271 h 1767"/>
                <a:gd name="T28" fmla="*/ 858 w 977"/>
                <a:gd name="T29" fmla="*/ 1199 h 1767"/>
                <a:gd name="T30" fmla="*/ 829 w 977"/>
                <a:gd name="T31" fmla="*/ 1169 h 1767"/>
                <a:gd name="T32" fmla="*/ 830 w 977"/>
                <a:gd name="T33" fmla="*/ 1086 h 1767"/>
                <a:gd name="T34" fmla="*/ 856 w 977"/>
                <a:gd name="T35" fmla="*/ 967 h 1767"/>
                <a:gd name="T36" fmla="*/ 859 w 977"/>
                <a:gd name="T37" fmla="*/ 869 h 1767"/>
                <a:gd name="T38" fmla="*/ 828 w 977"/>
                <a:gd name="T39" fmla="*/ 784 h 1767"/>
                <a:gd name="T40" fmla="*/ 831 w 977"/>
                <a:gd name="T41" fmla="*/ 680 h 1767"/>
                <a:gd name="T42" fmla="*/ 830 w 977"/>
                <a:gd name="T43" fmla="*/ 586 h 1767"/>
                <a:gd name="T44" fmla="*/ 864 w 977"/>
                <a:gd name="T45" fmla="*/ 499 h 1767"/>
                <a:gd name="T46" fmla="*/ 856 w 977"/>
                <a:gd name="T47" fmla="*/ 404 h 1767"/>
                <a:gd name="T48" fmla="*/ 866 w 977"/>
                <a:gd name="T49" fmla="*/ 302 h 1767"/>
                <a:gd name="T50" fmla="*/ 916 w 977"/>
                <a:gd name="T51" fmla="*/ 198 h 1767"/>
                <a:gd name="T52" fmla="*/ 945 w 977"/>
                <a:gd name="T53" fmla="*/ 86 h 1767"/>
                <a:gd name="T54" fmla="*/ 862 w 977"/>
                <a:gd name="T55" fmla="*/ 12 h 1767"/>
                <a:gd name="T56" fmla="*/ 311 w 977"/>
                <a:gd name="T57" fmla="*/ 345 h 1767"/>
                <a:gd name="T58" fmla="*/ 289 w 977"/>
                <a:gd name="T59" fmla="*/ 758 h 1767"/>
                <a:gd name="T60" fmla="*/ 0 w 977"/>
                <a:gd name="T61" fmla="*/ 1677 h 1767"/>
                <a:gd name="T62" fmla="*/ 463 w 977"/>
                <a:gd name="T63" fmla="*/ 1717 h 1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77" h="1767">
                  <a:moveTo>
                    <a:pt x="534" y="1677"/>
                  </a:moveTo>
                  <a:cubicBezTo>
                    <a:pt x="534" y="1677"/>
                    <a:pt x="552" y="1690"/>
                    <a:pt x="570" y="1699"/>
                  </a:cubicBezTo>
                  <a:cubicBezTo>
                    <a:pt x="588" y="1708"/>
                    <a:pt x="594" y="1722"/>
                    <a:pt x="614" y="1718"/>
                  </a:cubicBezTo>
                  <a:cubicBezTo>
                    <a:pt x="634" y="1715"/>
                    <a:pt x="651" y="1719"/>
                    <a:pt x="652" y="1738"/>
                  </a:cubicBezTo>
                  <a:cubicBezTo>
                    <a:pt x="652" y="1757"/>
                    <a:pt x="658" y="1762"/>
                    <a:pt x="674" y="1765"/>
                  </a:cubicBezTo>
                  <a:cubicBezTo>
                    <a:pt x="689" y="1767"/>
                    <a:pt x="695" y="1758"/>
                    <a:pt x="709" y="1758"/>
                  </a:cubicBezTo>
                  <a:cubicBezTo>
                    <a:pt x="723" y="1758"/>
                    <a:pt x="737" y="1757"/>
                    <a:pt x="740" y="1736"/>
                  </a:cubicBezTo>
                  <a:cubicBezTo>
                    <a:pt x="743" y="1716"/>
                    <a:pt x="759" y="1702"/>
                    <a:pt x="740" y="1683"/>
                  </a:cubicBezTo>
                  <a:cubicBezTo>
                    <a:pt x="721" y="1663"/>
                    <a:pt x="712" y="1645"/>
                    <a:pt x="717" y="1634"/>
                  </a:cubicBezTo>
                  <a:cubicBezTo>
                    <a:pt x="722" y="1623"/>
                    <a:pt x="712" y="1598"/>
                    <a:pt x="741" y="1590"/>
                  </a:cubicBezTo>
                  <a:cubicBezTo>
                    <a:pt x="771" y="1581"/>
                    <a:pt x="777" y="1594"/>
                    <a:pt x="785" y="1579"/>
                  </a:cubicBezTo>
                  <a:cubicBezTo>
                    <a:pt x="793" y="1565"/>
                    <a:pt x="798" y="1566"/>
                    <a:pt x="812" y="1568"/>
                  </a:cubicBezTo>
                  <a:cubicBezTo>
                    <a:pt x="826" y="1570"/>
                    <a:pt x="836" y="1566"/>
                    <a:pt x="835" y="1547"/>
                  </a:cubicBezTo>
                  <a:cubicBezTo>
                    <a:pt x="835" y="1527"/>
                    <a:pt x="832" y="1524"/>
                    <a:pt x="813" y="1517"/>
                  </a:cubicBezTo>
                  <a:cubicBezTo>
                    <a:pt x="794" y="1509"/>
                    <a:pt x="761" y="1514"/>
                    <a:pt x="765" y="1494"/>
                  </a:cubicBezTo>
                  <a:cubicBezTo>
                    <a:pt x="769" y="1474"/>
                    <a:pt x="759" y="1475"/>
                    <a:pt x="740" y="1471"/>
                  </a:cubicBezTo>
                  <a:cubicBezTo>
                    <a:pt x="721" y="1466"/>
                    <a:pt x="693" y="1456"/>
                    <a:pt x="702" y="1449"/>
                  </a:cubicBezTo>
                  <a:cubicBezTo>
                    <a:pt x="712" y="1442"/>
                    <a:pt x="730" y="1439"/>
                    <a:pt x="746" y="1441"/>
                  </a:cubicBezTo>
                  <a:cubicBezTo>
                    <a:pt x="763" y="1443"/>
                    <a:pt x="806" y="1440"/>
                    <a:pt x="827" y="1446"/>
                  </a:cubicBezTo>
                  <a:cubicBezTo>
                    <a:pt x="847" y="1451"/>
                    <a:pt x="870" y="1456"/>
                    <a:pt x="876" y="1443"/>
                  </a:cubicBezTo>
                  <a:cubicBezTo>
                    <a:pt x="882" y="1429"/>
                    <a:pt x="895" y="1437"/>
                    <a:pt x="901" y="1446"/>
                  </a:cubicBezTo>
                  <a:cubicBezTo>
                    <a:pt x="906" y="1454"/>
                    <a:pt x="913" y="1466"/>
                    <a:pt x="926" y="1448"/>
                  </a:cubicBezTo>
                  <a:cubicBezTo>
                    <a:pt x="939" y="1430"/>
                    <a:pt x="949" y="1438"/>
                    <a:pt x="960" y="1431"/>
                  </a:cubicBezTo>
                  <a:cubicBezTo>
                    <a:pt x="970" y="1423"/>
                    <a:pt x="977" y="1393"/>
                    <a:pt x="973" y="1378"/>
                  </a:cubicBezTo>
                  <a:cubicBezTo>
                    <a:pt x="970" y="1363"/>
                    <a:pt x="976" y="1345"/>
                    <a:pt x="957" y="1339"/>
                  </a:cubicBezTo>
                  <a:cubicBezTo>
                    <a:pt x="938" y="1332"/>
                    <a:pt x="935" y="1324"/>
                    <a:pt x="932" y="1310"/>
                  </a:cubicBezTo>
                  <a:cubicBezTo>
                    <a:pt x="929" y="1296"/>
                    <a:pt x="925" y="1307"/>
                    <a:pt x="909" y="1301"/>
                  </a:cubicBezTo>
                  <a:cubicBezTo>
                    <a:pt x="894" y="1295"/>
                    <a:pt x="887" y="1287"/>
                    <a:pt x="893" y="1271"/>
                  </a:cubicBezTo>
                  <a:cubicBezTo>
                    <a:pt x="898" y="1255"/>
                    <a:pt x="887" y="1226"/>
                    <a:pt x="871" y="1220"/>
                  </a:cubicBezTo>
                  <a:cubicBezTo>
                    <a:pt x="856" y="1215"/>
                    <a:pt x="843" y="1207"/>
                    <a:pt x="858" y="1199"/>
                  </a:cubicBezTo>
                  <a:cubicBezTo>
                    <a:pt x="873" y="1190"/>
                    <a:pt x="874" y="1182"/>
                    <a:pt x="857" y="1185"/>
                  </a:cubicBezTo>
                  <a:cubicBezTo>
                    <a:pt x="841" y="1188"/>
                    <a:pt x="812" y="1183"/>
                    <a:pt x="829" y="1169"/>
                  </a:cubicBezTo>
                  <a:cubicBezTo>
                    <a:pt x="847" y="1156"/>
                    <a:pt x="862" y="1146"/>
                    <a:pt x="857" y="1129"/>
                  </a:cubicBezTo>
                  <a:cubicBezTo>
                    <a:pt x="852" y="1112"/>
                    <a:pt x="824" y="1104"/>
                    <a:pt x="830" y="1086"/>
                  </a:cubicBezTo>
                  <a:cubicBezTo>
                    <a:pt x="836" y="1068"/>
                    <a:pt x="846" y="1047"/>
                    <a:pt x="848" y="1026"/>
                  </a:cubicBezTo>
                  <a:cubicBezTo>
                    <a:pt x="850" y="1004"/>
                    <a:pt x="846" y="980"/>
                    <a:pt x="856" y="967"/>
                  </a:cubicBezTo>
                  <a:cubicBezTo>
                    <a:pt x="866" y="954"/>
                    <a:pt x="881" y="941"/>
                    <a:pt x="875" y="917"/>
                  </a:cubicBezTo>
                  <a:cubicBezTo>
                    <a:pt x="869" y="893"/>
                    <a:pt x="864" y="887"/>
                    <a:pt x="859" y="869"/>
                  </a:cubicBezTo>
                  <a:cubicBezTo>
                    <a:pt x="855" y="852"/>
                    <a:pt x="846" y="846"/>
                    <a:pt x="844" y="834"/>
                  </a:cubicBezTo>
                  <a:cubicBezTo>
                    <a:pt x="841" y="823"/>
                    <a:pt x="831" y="807"/>
                    <a:pt x="828" y="784"/>
                  </a:cubicBezTo>
                  <a:cubicBezTo>
                    <a:pt x="826" y="761"/>
                    <a:pt x="816" y="747"/>
                    <a:pt x="829" y="732"/>
                  </a:cubicBezTo>
                  <a:cubicBezTo>
                    <a:pt x="842" y="718"/>
                    <a:pt x="840" y="700"/>
                    <a:pt x="831" y="680"/>
                  </a:cubicBezTo>
                  <a:cubicBezTo>
                    <a:pt x="821" y="659"/>
                    <a:pt x="821" y="655"/>
                    <a:pt x="817" y="638"/>
                  </a:cubicBezTo>
                  <a:cubicBezTo>
                    <a:pt x="812" y="621"/>
                    <a:pt x="813" y="603"/>
                    <a:pt x="830" y="586"/>
                  </a:cubicBezTo>
                  <a:cubicBezTo>
                    <a:pt x="847" y="570"/>
                    <a:pt x="862" y="556"/>
                    <a:pt x="861" y="541"/>
                  </a:cubicBezTo>
                  <a:cubicBezTo>
                    <a:pt x="861" y="527"/>
                    <a:pt x="849" y="511"/>
                    <a:pt x="864" y="499"/>
                  </a:cubicBezTo>
                  <a:cubicBezTo>
                    <a:pt x="878" y="486"/>
                    <a:pt x="890" y="464"/>
                    <a:pt x="884" y="448"/>
                  </a:cubicBezTo>
                  <a:cubicBezTo>
                    <a:pt x="879" y="432"/>
                    <a:pt x="868" y="414"/>
                    <a:pt x="856" y="404"/>
                  </a:cubicBezTo>
                  <a:cubicBezTo>
                    <a:pt x="844" y="395"/>
                    <a:pt x="839" y="364"/>
                    <a:pt x="844" y="345"/>
                  </a:cubicBezTo>
                  <a:cubicBezTo>
                    <a:pt x="850" y="327"/>
                    <a:pt x="843" y="326"/>
                    <a:pt x="866" y="302"/>
                  </a:cubicBezTo>
                  <a:cubicBezTo>
                    <a:pt x="889" y="278"/>
                    <a:pt x="910" y="276"/>
                    <a:pt x="906" y="243"/>
                  </a:cubicBezTo>
                  <a:cubicBezTo>
                    <a:pt x="902" y="209"/>
                    <a:pt x="915" y="224"/>
                    <a:pt x="916" y="198"/>
                  </a:cubicBezTo>
                  <a:cubicBezTo>
                    <a:pt x="917" y="172"/>
                    <a:pt x="912" y="152"/>
                    <a:pt x="922" y="145"/>
                  </a:cubicBezTo>
                  <a:cubicBezTo>
                    <a:pt x="932" y="138"/>
                    <a:pt x="953" y="105"/>
                    <a:pt x="945" y="86"/>
                  </a:cubicBezTo>
                  <a:cubicBezTo>
                    <a:pt x="937" y="67"/>
                    <a:pt x="923" y="45"/>
                    <a:pt x="935" y="22"/>
                  </a:cubicBezTo>
                  <a:cubicBezTo>
                    <a:pt x="947" y="0"/>
                    <a:pt x="862" y="12"/>
                    <a:pt x="862" y="12"/>
                  </a:cubicBezTo>
                  <a:cubicBezTo>
                    <a:pt x="521" y="184"/>
                    <a:pt x="521" y="184"/>
                    <a:pt x="521" y="184"/>
                  </a:cubicBezTo>
                  <a:cubicBezTo>
                    <a:pt x="311" y="345"/>
                    <a:pt x="311" y="345"/>
                    <a:pt x="311" y="345"/>
                  </a:cubicBezTo>
                  <a:cubicBezTo>
                    <a:pt x="175" y="536"/>
                    <a:pt x="175" y="536"/>
                    <a:pt x="175" y="536"/>
                  </a:cubicBezTo>
                  <a:cubicBezTo>
                    <a:pt x="289" y="758"/>
                    <a:pt x="289" y="758"/>
                    <a:pt x="289" y="758"/>
                  </a:cubicBezTo>
                  <a:cubicBezTo>
                    <a:pt x="78" y="1087"/>
                    <a:pt x="78" y="1087"/>
                    <a:pt x="78" y="1087"/>
                  </a:cubicBezTo>
                  <a:cubicBezTo>
                    <a:pt x="0" y="1677"/>
                    <a:pt x="0" y="1677"/>
                    <a:pt x="0" y="1677"/>
                  </a:cubicBezTo>
                  <a:cubicBezTo>
                    <a:pt x="353" y="1744"/>
                    <a:pt x="353" y="1744"/>
                    <a:pt x="353" y="1744"/>
                  </a:cubicBezTo>
                  <a:cubicBezTo>
                    <a:pt x="463" y="1717"/>
                    <a:pt x="463" y="1717"/>
                    <a:pt x="463" y="1717"/>
                  </a:cubicBezTo>
                  <a:lnTo>
                    <a:pt x="534" y="1677"/>
                  </a:lnTo>
                  <a:close/>
                </a:path>
              </a:pathLst>
            </a:custGeom>
            <a:grpFill/>
            <a:ln w="6350" cap="flat">
              <a:solidFill>
                <a:srgbClr val="FCFCFC"/>
              </a:solidFill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8" name="Freeform 26"/>
            <p:cNvSpPr/>
            <p:nvPr/>
          </p:nvSpPr>
          <p:spPr bwMode="auto">
            <a:xfrm>
              <a:off x="4600154" y="3855740"/>
              <a:ext cx="358775" cy="527050"/>
            </a:xfrm>
            <a:custGeom>
              <a:avLst/>
              <a:gdLst>
                <a:gd name="T0" fmla="*/ 553 w 643"/>
                <a:gd name="T1" fmla="*/ 531 h 942"/>
                <a:gd name="T2" fmla="*/ 569 w 643"/>
                <a:gd name="T3" fmla="*/ 496 h 942"/>
                <a:gd name="T4" fmla="*/ 563 w 643"/>
                <a:gd name="T5" fmla="*/ 446 h 942"/>
                <a:gd name="T6" fmla="*/ 580 w 643"/>
                <a:gd name="T7" fmla="*/ 406 h 942"/>
                <a:gd name="T8" fmla="*/ 636 w 643"/>
                <a:gd name="T9" fmla="*/ 350 h 942"/>
                <a:gd name="T10" fmla="*/ 509 w 643"/>
                <a:gd name="T11" fmla="*/ 241 h 942"/>
                <a:gd name="T12" fmla="*/ 535 w 643"/>
                <a:gd name="T13" fmla="*/ 48 h 942"/>
                <a:gd name="T14" fmla="*/ 454 w 643"/>
                <a:gd name="T15" fmla="*/ 0 h 942"/>
                <a:gd name="T16" fmla="*/ 356 w 643"/>
                <a:gd name="T17" fmla="*/ 46 h 942"/>
                <a:gd name="T18" fmla="*/ 181 w 643"/>
                <a:gd name="T19" fmla="*/ 215 h 942"/>
                <a:gd name="T20" fmla="*/ 26 w 643"/>
                <a:gd name="T21" fmla="*/ 411 h 942"/>
                <a:gd name="T22" fmla="*/ 0 w 643"/>
                <a:gd name="T23" fmla="*/ 494 h 942"/>
                <a:gd name="T24" fmla="*/ 179 w 643"/>
                <a:gd name="T25" fmla="*/ 792 h 942"/>
                <a:gd name="T26" fmla="*/ 254 w 643"/>
                <a:gd name="T27" fmla="*/ 881 h 942"/>
                <a:gd name="T28" fmla="*/ 461 w 643"/>
                <a:gd name="T29" fmla="*/ 942 h 942"/>
                <a:gd name="T30" fmla="*/ 522 w 643"/>
                <a:gd name="T31" fmla="*/ 849 h 942"/>
                <a:gd name="T32" fmla="*/ 539 w 643"/>
                <a:gd name="T33" fmla="*/ 603 h 942"/>
                <a:gd name="T34" fmla="*/ 532 w 643"/>
                <a:gd name="T35" fmla="*/ 540 h 942"/>
                <a:gd name="T36" fmla="*/ 553 w 643"/>
                <a:gd name="T37" fmla="*/ 531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3" h="942">
                  <a:moveTo>
                    <a:pt x="553" y="531"/>
                  </a:moveTo>
                  <a:cubicBezTo>
                    <a:pt x="553" y="531"/>
                    <a:pt x="584" y="518"/>
                    <a:pt x="569" y="496"/>
                  </a:cubicBezTo>
                  <a:cubicBezTo>
                    <a:pt x="555" y="473"/>
                    <a:pt x="554" y="463"/>
                    <a:pt x="563" y="446"/>
                  </a:cubicBezTo>
                  <a:cubicBezTo>
                    <a:pt x="573" y="428"/>
                    <a:pt x="560" y="429"/>
                    <a:pt x="580" y="406"/>
                  </a:cubicBezTo>
                  <a:cubicBezTo>
                    <a:pt x="599" y="384"/>
                    <a:pt x="629" y="382"/>
                    <a:pt x="636" y="350"/>
                  </a:cubicBezTo>
                  <a:cubicBezTo>
                    <a:pt x="643" y="318"/>
                    <a:pt x="509" y="241"/>
                    <a:pt x="509" y="241"/>
                  </a:cubicBezTo>
                  <a:cubicBezTo>
                    <a:pt x="535" y="48"/>
                    <a:pt x="535" y="48"/>
                    <a:pt x="535" y="48"/>
                  </a:cubicBezTo>
                  <a:cubicBezTo>
                    <a:pt x="454" y="0"/>
                    <a:pt x="454" y="0"/>
                    <a:pt x="454" y="0"/>
                  </a:cubicBezTo>
                  <a:cubicBezTo>
                    <a:pt x="356" y="46"/>
                    <a:pt x="356" y="46"/>
                    <a:pt x="356" y="46"/>
                  </a:cubicBezTo>
                  <a:cubicBezTo>
                    <a:pt x="181" y="215"/>
                    <a:pt x="181" y="215"/>
                    <a:pt x="181" y="215"/>
                  </a:cubicBezTo>
                  <a:cubicBezTo>
                    <a:pt x="26" y="411"/>
                    <a:pt x="26" y="411"/>
                    <a:pt x="26" y="411"/>
                  </a:cubicBezTo>
                  <a:cubicBezTo>
                    <a:pt x="0" y="494"/>
                    <a:pt x="0" y="494"/>
                    <a:pt x="0" y="494"/>
                  </a:cubicBezTo>
                  <a:cubicBezTo>
                    <a:pt x="179" y="792"/>
                    <a:pt x="179" y="792"/>
                    <a:pt x="179" y="792"/>
                  </a:cubicBezTo>
                  <a:cubicBezTo>
                    <a:pt x="179" y="792"/>
                    <a:pt x="252" y="881"/>
                    <a:pt x="254" y="881"/>
                  </a:cubicBezTo>
                  <a:cubicBezTo>
                    <a:pt x="257" y="881"/>
                    <a:pt x="461" y="942"/>
                    <a:pt x="461" y="942"/>
                  </a:cubicBezTo>
                  <a:cubicBezTo>
                    <a:pt x="522" y="849"/>
                    <a:pt x="522" y="849"/>
                    <a:pt x="522" y="849"/>
                  </a:cubicBezTo>
                  <a:cubicBezTo>
                    <a:pt x="539" y="603"/>
                    <a:pt x="539" y="603"/>
                    <a:pt x="539" y="603"/>
                  </a:cubicBezTo>
                  <a:cubicBezTo>
                    <a:pt x="532" y="540"/>
                    <a:pt x="532" y="540"/>
                    <a:pt x="532" y="540"/>
                  </a:cubicBezTo>
                  <a:lnTo>
                    <a:pt x="553" y="531"/>
                  </a:lnTo>
                  <a:close/>
                </a:path>
              </a:pathLst>
            </a:custGeom>
            <a:grpFill/>
            <a:ln w="6350" cap="flat">
              <a:solidFill>
                <a:srgbClr val="FCFCFC"/>
              </a:solidFill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9" name="Freeform 27"/>
            <p:cNvSpPr/>
            <p:nvPr/>
          </p:nvSpPr>
          <p:spPr bwMode="auto">
            <a:xfrm>
              <a:off x="3892129" y="2042815"/>
              <a:ext cx="2503488" cy="2093912"/>
            </a:xfrm>
            <a:custGeom>
              <a:avLst/>
              <a:gdLst>
                <a:gd name="T0" fmla="*/ 620 w 4476"/>
                <a:gd name="T1" fmla="*/ 2540 h 3743"/>
                <a:gd name="T2" fmla="*/ 1202 w 4476"/>
                <a:gd name="T3" fmla="*/ 2737 h 3743"/>
                <a:gd name="T4" fmla="*/ 1598 w 4476"/>
                <a:gd name="T5" fmla="*/ 2683 h 3743"/>
                <a:gd name="T6" fmla="*/ 2252 w 4476"/>
                <a:gd name="T7" fmla="*/ 2527 h 3743"/>
                <a:gd name="T8" fmla="*/ 2522 w 4476"/>
                <a:gd name="T9" fmla="*/ 2277 h 3743"/>
                <a:gd name="T10" fmla="*/ 2546 w 4476"/>
                <a:gd name="T11" fmla="*/ 1972 h 3743"/>
                <a:gd name="T12" fmla="*/ 2920 w 4476"/>
                <a:gd name="T13" fmla="*/ 1866 h 3743"/>
                <a:gd name="T14" fmla="*/ 3154 w 4476"/>
                <a:gd name="T15" fmla="*/ 1738 h 3743"/>
                <a:gd name="T16" fmla="*/ 3377 w 4476"/>
                <a:gd name="T17" fmla="*/ 1570 h 3743"/>
                <a:gd name="T18" fmla="*/ 3684 w 4476"/>
                <a:gd name="T19" fmla="*/ 1429 h 3743"/>
                <a:gd name="T20" fmla="*/ 3427 w 4476"/>
                <a:gd name="T21" fmla="*/ 1232 h 3743"/>
                <a:gd name="T22" fmla="*/ 3097 w 4476"/>
                <a:gd name="T23" fmla="*/ 1334 h 3743"/>
                <a:gd name="T24" fmla="*/ 3067 w 4476"/>
                <a:gd name="T25" fmla="*/ 1079 h 3743"/>
                <a:gd name="T26" fmla="*/ 3337 w 4476"/>
                <a:gd name="T27" fmla="*/ 895 h 3743"/>
                <a:gd name="T28" fmla="*/ 3512 w 4476"/>
                <a:gd name="T29" fmla="*/ 594 h 3743"/>
                <a:gd name="T30" fmla="*/ 3636 w 4476"/>
                <a:gd name="T31" fmla="*/ 234 h 3743"/>
                <a:gd name="T32" fmla="*/ 3657 w 4476"/>
                <a:gd name="T33" fmla="*/ 27 h 3743"/>
                <a:gd name="T34" fmla="*/ 3742 w 4476"/>
                <a:gd name="T35" fmla="*/ 144 h 3743"/>
                <a:gd name="T36" fmla="*/ 3916 w 4476"/>
                <a:gd name="T37" fmla="*/ 209 h 3743"/>
                <a:gd name="T38" fmla="*/ 4111 w 4476"/>
                <a:gd name="T39" fmla="*/ 408 h 3743"/>
                <a:gd name="T40" fmla="*/ 4303 w 4476"/>
                <a:gd name="T41" fmla="*/ 314 h 3743"/>
                <a:gd name="T42" fmla="*/ 4426 w 4476"/>
                <a:gd name="T43" fmla="*/ 520 h 3743"/>
                <a:gd name="T44" fmla="*/ 4416 w 4476"/>
                <a:gd name="T45" fmla="*/ 814 h 3743"/>
                <a:gd name="T46" fmla="*/ 4365 w 4476"/>
                <a:gd name="T47" fmla="*/ 1040 h 3743"/>
                <a:gd name="T48" fmla="*/ 4196 w 4476"/>
                <a:gd name="T49" fmla="*/ 1125 h 3743"/>
                <a:gd name="T50" fmla="*/ 4140 w 4476"/>
                <a:gd name="T51" fmla="*/ 1332 h 3743"/>
                <a:gd name="T52" fmla="*/ 4256 w 4476"/>
                <a:gd name="T53" fmla="*/ 1424 h 3743"/>
                <a:gd name="T54" fmla="*/ 4220 w 4476"/>
                <a:gd name="T55" fmla="*/ 1584 h 3743"/>
                <a:gd name="T56" fmla="*/ 4058 w 4476"/>
                <a:gd name="T57" fmla="*/ 1668 h 3743"/>
                <a:gd name="T58" fmla="*/ 4129 w 4476"/>
                <a:gd name="T59" fmla="*/ 1863 h 3743"/>
                <a:gd name="T60" fmla="*/ 4298 w 4476"/>
                <a:gd name="T61" fmla="*/ 1917 h 3743"/>
                <a:gd name="T62" fmla="*/ 4409 w 4476"/>
                <a:gd name="T63" fmla="*/ 2172 h 3743"/>
                <a:gd name="T64" fmla="*/ 4242 w 4476"/>
                <a:gd name="T65" fmla="*/ 2293 h 3743"/>
                <a:gd name="T66" fmla="*/ 4057 w 4476"/>
                <a:gd name="T67" fmla="*/ 2402 h 3743"/>
                <a:gd name="T68" fmla="*/ 3887 w 4476"/>
                <a:gd name="T69" fmla="*/ 2524 h 3743"/>
                <a:gd name="T70" fmla="*/ 3755 w 4476"/>
                <a:gd name="T71" fmla="*/ 2517 h 3743"/>
                <a:gd name="T72" fmla="*/ 3617 w 4476"/>
                <a:gd name="T73" fmla="*/ 2674 h 3743"/>
                <a:gd name="T74" fmla="*/ 3428 w 4476"/>
                <a:gd name="T75" fmla="*/ 2456 h 3743"/>
                <a:gd name="T76" fmla="*/ 3294 w 4476"/>
                <a:gd name="T77" fmla="*/ 2591 h 3743"/>
                <a:gd name="T78" fmla="*/ 3040 w 4476"/>
                <a:gd name="T79" fmla="*/ 2672 h 3743"/>
                <a:gd name="T80" fmla="*/ 2923 w 4476"/>
                <a:gd name="T81" fmla="*/ 2730 h 3743"/>
                <a:gd name="T82" fmla="*/ 2930 w 4476"/>
                <a:gd name="T83" fmla="*/ 2921 h 3743"/>
                <a:gd name="T84" fmla="*/ 2744 w 4476"/>
                <a:gd name="T85" fmla="*/ 3022 h 3743"/>
                <a:gd name="T86" fmla="*/ 2526 w 4476"/>
                <a:gd name="T87" fmla="*/ 3185 h 3743"/>
                <a:gd name="T88" fmla="*/ 2343 w 4476"/>
                <a:gd name="T89" fmla="*/ 3233 h 3743"/>
                <a:gd name="T90" fmla="*/ 2240 w 4476"/>
                <a:gd name="T91" fmla="*/ 3389 h 3743"/>
                <a:gd name="T92" fmla="*/ 2054 w 4476"/>
                <a:gd name="T93" fmla="*/ 3584 h 3743"/>
                <a:gd name="T94" fmla="*/ 1869 w 4476"/>
                <a:gd name="T95" fmla="*/ 3603 h 3743"/>
                <a:gd name="T96" fmla="*/ 1720 w 4476"/>
                <a:gd name="T97" fmla="*/ 3442 h 3743"/>
                <a:gd name="T98" fmla="*/ 1651 w 4476"/>
                <a:gd name="T99" fmla="*/ 3294 h 3743"/>
                <a:gd name="T100" fmla="*/ 1562 w 4476"/>
                <a:gd name="T101" fmla="*/ 3445 h 3743"/>
                <a:gd name="T102" fmla="*/ 1450 w 4476"/>
                <a:gd name="T103" fmla="*/ 3653 h 3743"/>
                <a:gd name="T104" fmla="*/ 934 w 4476"/>
                <a:gd name="T105" fmla="*/ 3556 h 3743"/>
                <a:gd name="T106" fmla="*/ 215 w 4476"/>
                <a:gd name="T107" fmla="*/ 2531 h 3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76" h="3743">
                  <a:moveTo>
                    <a:pt x="215" y="2531"/>
                  </a:moveTo>
                  <a:cubicBezTo>
                    <a:pt x="217" y="2531"/>
                    <a:pt x="218" y="2530"/>
                    <a:pt x="220" y="2530"/>
                  </a:cubicBezTo>
                  <a:cubicBezTo>
                    <a:pt x="258" y="2519"/>
                    <a:pt x="303" y="2531"/>
                    <a:pt x="331" y="2540"/>
                  </a:cubicBezTo>
                  <a:cubicBezTo>
                    <a:pt x="358" y="2550"/>
                    <a:pt x="431" y="2551"/>
                    <a:pt x="464" y="2560"/>
                  </a:cubicBezTo>
                  <a:cubicBezTo>
                    <a:pt x="497" y="2569"/>
                    <a:pt x="541" y="2558"/>
                    <a:pt x="570" y="2547"/>
                  </a:cubicBezTo>
                  <a:cubicBezTo>
                    <a:pt x="599" y="2535"/>
                    <a:pt x="605" y="2533"/>
                    <a:pt x="620" y="2540"/>
                  </a:cubicBezTo>
                  <a:cubicBezTo>
                    <a:pt x="635" y="2548"/>
                    <a:pt x="673" y="2551"/>
                    <a:pt x="689" y="2551"/>
                  </a:cubicBezTo>
                  <a:cubicBezTo>
                    <a:pt x="706" y="2551"/>
                    <a:pt x="812" y="2568"/>
                    <a:pt x="842" y="2570"/>
                  </a:cubicBezTo>
                  <a:cubicBezTo>
                    <a:pt x="873" y="2571"/>
                    <a:pt x="896" y="2579"/>
                    <a:pt x="910" y="2604"/>
                  </a:cubicBezTo>
                  <a:cubicBezTo>
                    <a:pt x="924" y="2629"/>
                    <a:pt x="937" y="2637"/>
                    <a:pt x="972" y="2650"/>
                  </a:cubicBezTo>
                  <a:cubicBezTo>
                    <a:pt x="1007" y="2664"/>
                    <a:pt x="1041" y="2678"/>
                    <a:pt x="1071" y="2687"/>
                  </a:cubicBezTo>
                  <a:cubicBezTo>
                    <a:pt x="1102" y="2696"/>
                    <a:pt x="1166" y="2726"/>
                    <a:pt x="1202" y="2737"/>
                  </a:cubicBezTo>
                  <a:cubicBezTo>
                    <a:pt x="1239" y="2748"/>
                    <a:pt x="1274" y="2750"/>
                    <a:pt x="1297" y="2739"/>
                  </a:cubicBezTo>
                  <a:cubicBezTo>
                    <a:pt x="1321" y="2727"/>
                    <a:pt x="1340" y="2731"/>
                    <a:pt x="1340" y="2736"/>
                  </a:cubicBezTo>
                  <a:cubicBezTo>
                    <a:pt x="1340" y="2741"/>
                    <a:pt x="1327" y="2753"/>
                    <a:pt x="1360" y="2778"/>
                  </a:cubicBezTo>
                  <a:cubicBezTo>
                    <a:pt x="1392" y="2803"/>
                    <a:pt x="1421" y="2790"/>
                    <a:pt x="1442" y="2782"/>
                  </a:cubicBezTo>
                  <a:cubicBezTo>
                    <a:pt x="1462" y="2775"/>
                    <a:pt x="1467" y="2761"/>
                    <a:pt x="1507" y="2737"/>
                  </a:cubicBezTo>
                  <a:cubicBezTo>
                    <a:pt x="1547" y="2713"/>
                    <a:pt x="1558" y="2709"/>
                    <a:pt x="1598" y="2683"/>
                  </a:cubicBezTo>
                  <a:cubicBezTo>
                    <a:pt x="1638" y="2657"/>
                    <a:pt x="1688" y="2649"/>
                    <a:pt x="1716" y="2640"/>
                  </a:cubicBezTo>
                  <a:cubicBezTo>
                    <a:pt x="1745" y="2631"/>
                    <a:pt x="1819" y="2609"/>
                    <a:pt x="1856" y="2601"/>
                  </a:cubicBezTo>
                  <a:cubicBezTo>
                    <a:pt x="1892" y="2593"/>
                    <a:pt x="1969" y="2594"/>
                    <a:pt x="2007" y="2596"/>
                  </a:cubicBezTo>
                  <a:cubicBezTo>
                    <a:pt x="2044" y="2599"/>
                    <a:pt x="2070" y="2595"/>
                    <a:pt x="2110" y="2591"/>
                  </a:cubicBezTo>
                  <a:cubicBezTo>
                    <a:pt x="2149" y="2587"/>
                    <a:pt x="2168" y="2566"/>
                    <a:pt x="2181" y="2548"/>
                  </a:cubicBezTo>
                  <a:cubicBezTo>
                    <a:pt x="2193" y="2530"/>
                    <a:pt x="2213" y="2532"/>
                    <a:pt x="2252" y="2527"/>
                  </a:cubicBezTo>
                  <a:cubicBezTo>
                    <a:pt x="2291" y="2523"/>
                    <a:pt x="2283" y="2515"/>
                    <a:pt x="2296" y="2497"/>
                  </a:cubicBezTo>
                  <a:cubicBezTo>
                    <a:pt x="2310" y="2479"/>
                    <a:pt x="2313" y="2467"/>
                    <a:pt x="2333" y="2454"/>
                  </a:cubicBezTo>
                  <a:cubicBezTo>
                    <a:pt x="2353" y="2441"/>
                    <a:pt x="2372" y="2400"/>
                    <a:pt x="2382" y="2377"/>
                  </a:cubicBezTo>
                  <a:cubicBezTo>
                    <a:pt x="2391" y="2354"/>
                    <a:pt x="2427" y="2340"/>
                    <a:pt x="2449" y="2337"/>
                  </a:cubicBezTo>
                  <a:cubicBezTo>
                    <a:pt x="2472" y="2333"/>
                    <a:pt x="2478" y="2338"/>
                    <a:pt x="2490" y="2318"/>
                  </a:cubicBezTo>
                  <a:cubicBezTo>
                    <a:pt x="2502" y="2297"/>
                    <a:pt x="2506" y="2288"/>
                    <a:pt x="2522" y="2277"/>
                  </a:cubicBezTo>
                  <a:cubicBezTo>
                    <a:pt x="2539" y="2267"/>
                    <a:pt x="2534" y="2247"/>
                    <a:pt x="2518" y="2221"/>
                  </a:cubicBezTo>
                  <a:cubicBezTo>
                    <a:pt x="2502" y="2195"/>
                    <a:pt x="2468" y="2177"/>
                    <a:pt x="2457" y="2162"/>
                  </a:cubicBezTo>
                  <a:cubicBezTo>
                    <a:pt x="2446" y="2147"/>
                    <a:pt x="2439" y="2137"/>
                    <a:pt x="2450" y="2124"/>
                  </a:cubicBezTo>
                  <a:cubicBezTo>
                    <a:pt x="2461" y="2110"/>
                    <a:pt x="2466" y="2097"/>
                    <a:pt x="2466" y="2073"/>
                  </a:cubicBezTo>
                  <a:cubicBezTo>
                    <a:pt x="2466" y="2049"/>
                    <a:pt x="2487" y="2020"/>
                    <a:pt x="2499" y="1996"/>
                  </a:cubicBezTo>
                  <a:cubicBezTo>
                    <a:pt x="2511" y="1972"/>
                    <a:pt x="2518" y="1976"/>
                    <a:pt x="2546" y="1972"/>
                  </a:cubicBezTo>
                  <a:cubicBezTo>
                    <a:pt x="2575" y="1968"/>
                    <a:pt x="2597" y="1973"/>
                    <a:pt x="2619" y="1995"/>
                  </a:cubicBezTo>
                  <a:cubicBezTo>
                    <a:pt x="2640" y="2016"/>
                    <a:pt x="2680" y="2019"/>
                    <a:pt x="2703" y="2022"/>
                  </a:cubicBezTo>
                  <a:cubicBezTo>
                    <a:pt x="2727" y="2025"/>
                    <a:pt x="2752" y="2029"/>
                    <a:pt x="2784" y="2022"/>
                  </a:cubicBezTo>
                  <a:cubicBezTo>
                    <a:pt x="2816" y="2014"/>
                    <a:pt x="2809" y="2014"/>
                    <a:pt x="2819" y="1997"/>
                  </a:cubicBezTo>
                  <a:cubicBezTo>
                    <a:pt x="2829" y="1979"/>
                    <a:pt x="2852" y="1964"/>
                    <a:pt x="2870" y="1943"/>
                  </a:cubicBezTo>
                  <a:cubicBezTo>
                    <a:pt x="2888" y="1923"/>
                    <a:pt x="2909" y="1882"/>
                    <a:pt x="2920" y="1866"/>
                  </a:cubicBezTo>
                  <a:cubicBezTo>
                    <a:pt x="2931" y="1851"/>
                    <a:pt x="2936" y="1838"/>
                    <a:pt x="2952" y="1850"/>
                  </a:cubicBezTo>
                  <a:cubicBezTo>
                    <a:pt x="2968" y="1861"/>
                    <a:pt x="2979" y="1866"/>
                    <a:pt x="2992" y="1857"/>
                  </a:cubicBezTo>
                  <a:cubicBezTo>
                    <a:pt x="3004" y="1847"/>
                    <a:pt x="3019" y="1846"/>
                    <a:pt x="3041" y="1846"/>
                  </a:cubicBezTo>
                  <a:cubicBezTo>
                    <a:pt x="3064" y="1846"/>
                    <a:pt x="3093" y="1826"/>
                    <a:pt x="3102" y="1808"/>
                  </a:cubicBezTo>
                  <a:cubicBezTo>
                    <a:pt x="3110" y="1790"/>
                    <a:pt x="3120" y="1773"/>
                    <a:pt x="3143" y="1769"/>
                  </a:cubicBezTo>
                  <a:cubicBezTo>
                    <a:pt x="3165" y="1764"/>
                    <a:pt x="3165" y="1753"/>
                    <a:pt x="3154" y="1738"/>
                  </a:cubicBezTo>
                  <a:cubicBezTo>
                    <a:pt x="3143" y="1722"/>
                    <a:pt x="3154" y="1714"/>
                    <a:pt x="3162" y="1691"/>
                  </a:cubicBezTo>
                  <a:cubicBezTo>
                    <a:pt x="3169" y="1669"/>
                    <a:pt x="3192" y="1661"/>
                    <a:pt x="3212" y="1637"/>
                  </a:cubicBezTo>
                  <a:cubicBezTo>
                    <a:pt x="3231" y="1614"/>
                    <a:pt x="3238" y="1605"/>
                    <a:pt x="3268" y="1618"/>
                  </a:cubicBezTo>
                  <a:cubicBezTo>
                    <a:pt x="3298" y="1631"/>
                    <a:pt x="3289" y="1634"/>
                    <a:pt x="3309" y="1631"/>
                  </a:cubicBezTo>
                  <a:cubicBezTo>
                    <a:pt x="3330" y="1628"/>
                    <a:pt x="3326" y="1607"/>
                    <a:pt x="3328" y="1577"/>
                  </a:cubicBezTo>
                  <a:cubicBezTo>
                    <a:pt x="3331" y="1547"/>
                    <a:pt x="3351" y="1553"/>
                    <a:pt x="3377" y="1570"/>
                  </a:cubicBezTo>
                  <a:cubicBezTo>
                    <a:pt x="3403" y="1586"/>
                    <a:pt x="3409" y="1553"/>
                    <a:pt x="3427" y="1531"/>
                  </a:cubicBezTo>
                  <a:cubicBezTo>
                    <a:pt x="3446" y="1508"/>
                    <a:pt x="3463" y="1503"/>
                    <a:pt x="3496" y="1501"/>
                  </a:cubicBezTo>
                  <a:cubicBezTo>
                    <a:pt x="3529" y="1499"/>
                    <a:pt x="3522" y="1491"/>
                    <a:pt x="3556" y="1484"/>
                  </a:cubicBezTo>
                  <a:cubicBezTo>
                    <a:pt x="3590" y="1476"/>
                    <a:pt x="3589" y="1499"/>
                    <a:pt x="3608" y="1509"/>
                  </a:cubicBezTo>
                  <a:cubicBezTo>
                    <a:pt x="3627" y="1519"/>
                    <a:pt x="3656" y="1506"/>
                    <a:pt x="3674" y="1498"/>
                  </a:cubicBezTo>
                  <a:cubicBezTo>
                    <a:pt x="3692" y="1490"/>
                    <a:pt x="3690" y="1454"/>
                    <a:pt x="3684" y="1429"/>
                  </a:cubicBezTo>
                  <a:cubicBezTo>
                    <a:pt x="3678" y="1404"/>
                    <a:pt x="3663" y="1389"/>
                    <a:pt x="3639" y="1378"/>
                  </a:cubicBezTo>
                  <a:cubicBezTo>
                    <a:pt x="3615" y="1368"/>
                    <a:pt x="3608" y="1359"/>
                    <a:pt x="3600" y="1337"/>
                  </a:cubicBezTo>
                  <a:cubicBezTo>
                    <a:pt x="3592" y="1315"/>
                    <a:pt x="3589" y="1330"/>
                    <a:pt x="3569" y="1313"/>
                  </a:cubicBezTo>
                  <a:cubicBezTo>
                    <a:pt x="3548" y="1296"/>
                    <a:pt x="3552" y="1289"/>
                    <a:pt x="3534" y="1289"/>
                  </a:cubicBezTo>
                  <a:cubicBezTo>
                    <a:pt x="3516" y="1289"/>
                    <a:pt x="3502" y="1276"/>
                    <a:pt x="3477" y="1257"/>
                  </a:cubicBezTo>
                  <a:cubicBezTo>
                    <a:pt x="3451" y="1238"/>
                    <a:pt x="3445" y="1233"/>
                    <a:pt x="3427" y="1232"/>
                  </a:cubicBezTo>
                  <a:cubicBezTo>
                    <a:pt x="3409" y="1232"/>
                    <a:pt x="3368" y="1234"/>
                    <a:pt x="3346" y="1249"/>
                  </a:cubicBezTo>
                  <a:cubicBezTo>
                    <a:pt x="3324" y="1264"/>
                    <a:pt x="3312" y="1281"/>
                    <a:pt x="3304" y="1309"/>
                  </a:cubicBezTo>
                  <a:cubicBezTo>
                    <a:pt x="3296" y="1336"/>
                    <a:pt x="3276" y="1329"/>
                    <a:pt x="3260" y="1312"/>
                  </a:cubicBezTo>
                  <a:cubicBezTo>
                    <a:pt x="3244" y="1296"/>
                    <a:pt x="3220" y="1278"/>
                    <a:pt x="3194" y="1294"/>
                  </a:cubicBezTo>
                  <a:cubicBezTo>
                    <a:pt x="3168" y="1309"/>
                    <a:pt x="3162" y="1309"/>
                    <a:pt x="3142" y="1309"/>
                  </a:cubicBezTo>
                  <a:cubicBezTo>
                    <a:pt x="3122" y="1309"/>
                    <a:pt x="3106" y="1315"/>
                    <a:pt x="3097" y="1334"/>
                  </a:cubicBezTo>
                  <a:cubicBezTo>
                    <a:pt x="3089" y="1353"/>
                    <a:pt x="3068" y="1343"/>
                    <a:pt x="3052" y="1336"/>
                  </a:cubicBezTo>
                  <a:cubicBezTo>
                    <a:pt x="3037" y="1329"/>
                    <a:pt x="3026" y="1318"/>
                    <a:pt x="3008" y="1288"/>
                  </a:cubicBezTo>
                  <a:cubicBezTo>
                    <a:pt x="2990" y="1258"/>
                    <a:pt x="3007" y="1245"/>
                    <a:pt x="3031" y="1226"/>
                  </a:cubicBezTo>
                  <a:cubicBezTo>
                    <a:pt x="3055" y="1207"/>
                    <a:pt x="3037" y="1193"/>
                    <a:pt x="3031" y="1171"/>
                  </a:cubicBezTo>
                  <a:cubicBezTo>
                    <a:pt x="3025" y="1149"/>
                    <a:pt x="3037" y="1137"/>
                    <a:pt x="3055" y="1123"/>
                  </a:cubicBezTo>
                  <a:cubicBezTo>
                    <a:pt x="3074" y="1109"/>
                    <a:pt x="3069" y="1100"/>
                    <a:pt x="3067" y="1079"/>
                  </a:cubicBezTo>
                  <a:cubicBezTo>
                    <a:pt x="3066" y="1058"/>
                    <a:pt x="3088" y="1017"/>
                    <a:pt x="3096" y="997"/>
                  </a:cubicBezTo>
                  <a:cubicBezTo>
                    <a:pt x="3104" y="976"/>
                    <a:pt x="3123" y="929"/>
                    <a:pt x="3136" y="899"/>
                  </a:cubicBezTo>
                  <a:cubicBezTo>
                    <a:pt x="3149" y="869"/>
                    <a:pt x="3155" y="874"/>
                    <a:pt x="3172" y="880"/>
                  </a:cubicBezTo>
                  <a:cubicBezTo>
                    <a:pt x="3189" y="887"/>
                    <a:pt x="3190" y="889"/>
                    <a:pt x="3228" y="893"/>
                  </a:cubicBezTo>
                  <a:cubicBezTo>
                    <a:pt x="3266" y="897"/>
                    <a:pt x="3272" y="902"/>
                    <a:pt x="3291" y="915"/>
                  </a:cubicBezTo>
                  <a:cubicBezTo>
                    <a:pt x="3310" y="927"/>
                    <a:pt x="3317" y="912"/>
                    <a:pt x="3337" y="895"/>
                  </a:cubicBezTo>
                  <a:cubicBezTo>
                    <a:pt x="3358" y="878"/>
                    <a:pt x="3386" y="845"/>
                    <a:pt x="3395" y="833"/>
                  </a:cubicBezTo>
                  <a:cubicBezTo>
                    <a:pt x="3404" y="820"/>
                    <a:pt x="3418" y="793"/>
                    <a:pt x="3464" y="784"/>
                  </a:cubicBezTo>
                  <a:cubicBezTo>
                    <a:pt x="3509" y="775"/>
                    <a:pt x="3486" y="773"/>
                    <a:pt x="3505" y="735"/>
                  </a:cubicBezTo>
                  <a:cubicBezTo>
                    <a:pt x="3523" y="697"/>
                    <a:pt x="3496" y="712"/>
                    <a:pt x="3480" y="698"/>
                  </a:cubicBezTo>
                  <a:cubicBezTo>
                    <a:pt x="3464" y="684"/>
                    <a:pt x="3486" y="660"/>
                    <a:pt x="3496" y="642"/>
                  </a:cubicBezTo>
                  <a:cubicBezTo>
                    <a:pt x="3507" y="624"/>
                    <a:pt x="3508" y="620"/>
                    <a:pt x="3512" y="594"/>
                  </a:cubicBezTo>
                  <a:cubicBezTo>
                    <a:pt x="3516" y="567"/>
                    <a:pt x="3518" y="568"/>
                    <a:pt x="3540" y="544"/>
                  </a:cubicBezTo>
                  <a:cubicBezTo>
                    <a:pt x="3563" y="520"/>
                    <a:pt x="3554" y="497"/>
                    <a:pt x="3559" y="482"/>
                  </a:cubicBezTo>
                  <a:cubicBezTo>
                    <a:pt x="3564" y="467"/>
                    <a:pt x="3572" y="430"/>
                    <a:pt x="3581" y="408"/>
                  </a:cubicBezTo>
                  <a:cubicBezTo>
                    <a:pt x="3591" y="386"/>
                    <a:pt x="3628" y="362"/>
                    <a:pt x="3636" y="342"/>
                  </a:cubicBezTo>
                  <a:cubicBezTo>
                    <a:pt x="3645" y="322"/>
                    <a:pt x="3652" y="324"/>
                    <a:pt x="3656" y="296"/>
                  </a:cubicBezTo>
                  <a:cubicBezTo>
                    <a:pt x="3661" y="268"/>
                    <a:pt x="3647" y="259"/>
                    <a:pt x="3636" y="234"/>
                  </a:cubicBezTo>
                  <a:cubicBezTo>
                    <a:pt x="3626" y="210"/>
                    <a:pt x="3640" y="207"/>
                    <a:pt x="3632" y="193"/>
                  </a:cubicBezTo>
                  <a:cubicBezTo>
                    <a:pt x="3625" y="180"/>
                    <a:pt x="3598" y="175"/>
                    <a:pt x="3580" y="183"/>
                  </a:cubicBezTo>
                  <a:cubicBezTo>
                    <a:pt x="3561" y="190"/>
                    <a:pt x="3552" y="192"/>
                    <a:pt x="3546" y="171"/>
                  </a:cubicBezTo>
                  <a:cubicBezTo>
                    <a:pt x="3539" y="150"/>
                    <a:pt x="3559" y="139"/>
                    <a:pt x="3570" y="124"/>
                  </a:cubicBezTo>
                  <a:cubicBezTo>
                    <a:pt x="3582" y="108"/>
                    <a:pt x="3593" y="77"/>
                    <a:pt x="3614" y="57"/>
                  </a:cubicBezTo>
                  <a:cubicBezTo>
                    <a:pt x="3634" y="37"/>
                    <a:pt x="3636" y="27"/>
                    <a:pt x="3657" y="27"/>
                  </a:cubicBezTo>
                  <a:cubicBezTo>
                    <a:pt x="3678" y="26"/>
                    <a:pt x="3672" y="31"/>
                    <a:pt x="3718" y="10"/>
                  </a:cubicBezTo>
                  <a:cubicBezTo>
                    <a:pt x="3728" y="6"/>
                    <a:pt x="3732" y="4"/>
                    <a:pt x="3739" y="0"/>
                  </a:cubicBezTo>
                  <a:cubicBezTo>
                    <a:pt x="3739" y="0"/>
                    <a:pt x="3746" y="13"/>
                    <a:pt x="3753" y="21"/>
                  </a:cubicBezTo>
                  <a:cubicBezTo>
                    <a:pt x="3759" y="30"/>
                    <a:pt x="3782" y="47"/>
                    <a:pt x="3774" y="67"/>
                  </a:cubicBezTo>
                  <a:cubicBezTo>
                    <a:pt x="3766" y="88"/>
                    <a:pt x="3762" y="92"/>
                    <a:pt x="3759" y="105"/>
                  </a:cubicBezTo>
                  <a:cubicBezTo>
                    <a:pt x="3756" y="118"/>
                    <a:pt x="3755" y="131"/>
                    <a:pt x="3742" y="144"/>
                  </a:cubicBezTo>
                  <a:cubicBezTo>
                    <a:pt x="3730" y="158"/>
                    <a:pt x="3703" y="179"/>
                    <a:pt x="3732" y="184"/>
                  </a:cubicBezTo>
                  <a:cubicBezTo>
                    <a:pt x="3761" y="189"/>
                    <a:pt x="3779" y="201"/>
                    <a:pt x="3789" y="208"/>
                  </a:cubicBezTo>
                  <a:cubicBezTo>
                    <a:pt x="3799" y="215"/>
                    <a:pt x="3815" y="231"/>
                    <a:pt x="3830" y="216"/>
                  </a:cubicBezTo>
                  <a:cubicBezTo>
                    <a:pt x="3846" y="201"/>
                    <a:pt x="3846" y="195"/>
                    <a:pt x="3846" y="183"/>
                  </a:cubicBezTo>
                  <a:cubicBezTo>
                    <a:pt x="3845" y="172"/>
                    <a:pt x="3862" y="152"/>
                    <a:pt x="3871" y="172"/>
                  </a:cubicBezTo>
                  <a:cubicBezTo>
                    <a:pt x="3881" y="191"/>
                    <a:pt x="3898" y="204"/>
                    <a:pt x="3916" y="209"/>
                  </a:cubicBezTo>
                  <a:cubicBezTo>
                    <a:pt x="3934" y="215"/>
                    <a:pt x="3969" y="221"/>
                    <a:pt x="3957" y="236"/>
                  </a:cubicBezTo>
                  <a:cubicBezTo>
                    <a:pt x="3945" y="251"/>
                    <a:pt x="3949" y="257"/>
                    <a:pt x="3956" y="271"/>
                  </a:cubicBezTo>
                  <a:cubicBezTo>
                    <a:pt x="3963" y="285"/>
                    <a:pt x="3973" y="313"/>
                    <a:pt x="3982" y="329"/>
                  </a:cubicBezTo>
                  <a:cubicBezTo>
                    <a:pt x="3991" y="346"/>
                    <a:pt x="4007" y="366"/>
                    <a:pt x="4014" y="385"/>
                  </a:cubicBezTo>
                  <a:cubicBezTo>
                    <a:pt x="4021" y="404"/>
                    <a:pt x="4015" y="416"/>
                    <a:pt x="4040" y="411"/>
                  </a:cubicBezTo>
                  <a:cubicBezTo>
                    <a:pt x="4064" y="406"/>
                    <a:pt x="4103" y="420"/>
                    <a:pt x="4111" y="408"/>
                  </a:cubicBezTo>
                  <a:cubicBezTo>
                    <a:pt x="4118" y="396"/>
                    <a:pt x="4142" y="385"/>
                    <a:pt x="4154" y="386"/>
                  </a:cubicBezTo>
                  <a:cubicBezTo>
                    <a:pt x="4166" y="386"/>
                    <a:pt x="4167" y="382"/>
                    <a:pt x="4176" y="376"/>
                  </a:cubicBezTo>
                  <a:cubicBezTo>
                    <a:pt x="4186" y="370"/>
                    <a:pt x="4198" y="363"/>
                    <a:pt x="4217" y="375"/>
                  </a:cubicBezTo>
                  <a:cubicBezTo>
                    <a:pt x="4237" y="388"/>
                    <a:pt x="4232" y="378"/>
                    <a:pt x="4238" y="364"/>
                  </a:cubicBezTo>
                  <a:cubicBezTo>
                    <a:pt x="4244" y="350"/>
                    <a:pt x="4255" y="356"/>
                    <a:pt x="4268" y="352"/>
                  </a:cubicBezTo>
                  <a:cubicBezTo>
                    <a:pt x="4280" y="347"/>
                    <a:pt x="4301" y="327"/>
                    <a:pt x="4303" y="314"/>
                  </a:cubicBezTo>
                  <a:cubicBezTo>
                    <a:pt x="4306" y="301"/>
                    <a:pt x="4318" y="272"/>
                    <a:pt x="4337" y="282"/>
                  </a:cubicBezTo>
                  <a:cubicBezTo>
                    <a:pt x="4356" y="291"/>
                    <a:pt x="4380" y="307"/>
                    <a:pt x="4387" y="315"/>
                  </a:cubicBezTo>
                  <a:cubicBezTo>
                    <a:pt x="4395" y="323"/>
                    <a:pt x="4407" y="336"/>
                    <a:pt x="4431" y="356"/>
                  </a:cubicBezTo>
                  <a:cubicBezTo>
                    <a:pt x="4456" y="376"/>
                    <a:pt x="4476" y="386"/>
                    <a:pt x="4462" y="411"/>
                  </a:cubicBezTo>
                  <a:cubicBezTo>
                    <a:pt x="4449" y="436"/>
                    <a:pt x="4438" y="449"/>
                    <a:pt x="4440" y="473"/>
                  </a:cubicBezTo>
                  <a:cubicBezTo>
                    <a:pt x="4441" y="497"/>
                    <a:pt x="4442" y="510"/>
                    <a:pt x="4426" y="520"/>
                  </a:cubicBezTo>
                  <a:cubicBezTo>
                    <a:pt x="4411" y="530"/>
                    <a:pt x="4419" y="543"/>
                    <a:pt x="4419" y="559"/>
                  </a:cubicBezTo>
                  <a:cubicBezTo>
                    <a:pt x="4419" y="575"/>
                    <a:pt x="4413" y="595"/>
                    <a:pt x="4404" y="610"/>
                  </a:cubicBezTo>
                  <a:cubicBezTo>
                    <a:pt x="4396" y="624"/>
                    <a:pt x="4398" y="641"/>
                    <a:pt x="4400" y="656"/>
                  </a:cubicBezTo>
                  <a:cubicBezTo>
                    <a:pt x="4401" y="671"/>
                    <a:pt x="4402" y="685"/>
                    <a:pt x="4407" y="705"/>
                  </a:cubicBezTo>
                  <a:cubicBezTo>
                    <a:pt x="4412" y="725"/>
                    <a:pt x="4421" y="739"/>
                    <a:pt x="4426" y="759"/>
                  </a:cubicBezTo>
                  <a:cubicBezTo>
                    <a:pt x="4430" y="778"/>
                    <a:pt x="4436" y="809"/>
                    <a:pt x="4416" y="814"/>
                  </a:cubicBezTo>
                  <a:cubicBezTo>
                    <a:pt x="4395" y="819"/>
                    <a:pt x="4405" y="803"/>
                    <a:pt x="4385" y="824"/>
                  </a:cubicBezTo>
                  <a:cubicBezTo>
                    <a:pt x="4365" y="845"/>
                    <a:pt x="4372" y="840"/>
                    <a:pt x="4371" y="858"/>
                  </a:cubicBezTo>
                  <a:cubicBezTo>
                    <a:pt x="4370" y="877"/>
                    <a:pt x="4364" y="888"/>
                    <a:pt x="4358" y="908"/>
                  </a:cubicBezTo>
                  <a:cubicBezTo>
                    <a:pt x="4353" y="928"/>
                    <a:pt x="4350" y="948"/>
                    <a:pt x="4349" y="960"/>
                  </a:cubicBezTo>
                  <a:cubicBezTo>
                    <a:pt x="4348" y="972"/>
                    <a:pt x="4343" y="982"/>
                    <a:pt x="4353" y="1001"/>
                  </a:cubicBezTo>
                  <a:cubicBezTo>
                    <a:pt x="4363" y="1020"/>
                    <a:pt x="4368" y="1029"/>
                    <a:pt x="4365" y="1040"/>
                  </a:cubicBezTo>
                  <a:cubicBezTo>
                    <a:pt x="4362" y="1051"/>
                    <a:pt x="4360" y="1064"/>
                    <a:pt x="4349" y="1054"/>
                  </a:cubicBezTo>
                  <a:cubicBezTo>
                    <a:pt x="4338" y="1044"/>
                    <a:pt x="4318" y="1026"/>
                    <a:pt x="4318" y="1004"/>
                  </a:cubicBezTo>
                  <a:cubicBezTo>
                    <a:pt x="4317" y="982"/>
                    <a:pt x="4303" y="978"/>
                    <a:pt x="4292" y="999"/>
                  </a:cubicBezTo>
                  <a:cubicBezTo>
                    <a:pt x="4280" y="1020"/>
                    <a:pt x="4271" y="1027"/>
                    <a:pt x="4262" y="1049"/>
                  </a:cubicBezTo>
                  <a:cubicBezTo>
                    <a:pt x="4254" y="1070"/>
                    <a:pt x="4245" y="1094"/>
                    <a:pt x="4232" y="1100"/>
                  </a:cubicBezTo>
                  <a:cubicBezTo>
                    <a:pt x="4218" y="1107"/>
                    <a:pt x="4203" y="1113"/>
                    <a:pt x="4196" y="1125"/>
                  </a:cubicBezTo>
                  <a:cubicBezTo>
                    <a:pt x="4190" y="1137"/>
                    <a:pt x="4177" y="1159"/>
                    <a:pt x="4167" y="1171"/>
                  </a:cubicBezTo>
                  <a:cubicBezTo>
                    <a:pt x="4156" y="1182"/>
                    <a:pt x="4146" y="1191"/>
                    <a:pt x="4127" y="1206"/>
                  </a:cubicBezTo>
                  <a:cubicBezTo>
                    <a:pt x="4109" y="1222"/>
                    <a:pt x="4099" y="1223"/>
                    <a:pt x="4102" y="1240"/>
                  </a:cubicBezTo>
                  <a:cubicBezTo>
                    <a:pt x="4104" y="1257"/>
                    <a:pt x="4117" y="1269"/>
                    <a:pt x="4106" y="1281"/>
                  </a:cubicBezTo>
                  <a:cubicBezTo>
                    <a:pt x="4094" y="1294"/>
                    <a:pt x="4098" y="1301"/>
                    <a:pt x="4108" y="1313"/>
                  </a:cubicBezTo>
                  <a:cubicBezTo>
                    <a:pt x="4118" y="1324"/>
                    <a:pt x="4115" y="1332"/>
                    <a:pt x="4140" y="1332"/>
                  </a:cubicBezTo>
                  <a:cubicBezTo>
                    <a:pt x="4165" y="1332"/>
                    <a:pt x="4158" y="1336"/>
                    <a:pt x="4169" y="1352"/>
                  </a:cubicBezTo>
                  <a:cubicBezTo>
                    <a:pt x="4179" y="1368"/>
                    <a:pt x="4181" y="1369"/>
                    <a:pt x="4192" y="1377"/>
                  </a:cubicBezTo>
                  <a:cubicBezTo>
                    <a:pt x="4202" y="1385"/>
                    <a:pt x="4195" y="1380"/>
                    <a:pt x="4212" y="1379"/>
                  </a:cubicBezTo>
                  <a:cubicBezTo>
                    <a:pt x="4229" y="1378"/>
                    <a:pt x="4236" y="1381"/>
                    <a:pt x="4249" y="1371"/>
                  </a:cubicBezTo>
                  <a:cubicBezTo>
                    <a:pt x="4262" y="1362"/>
                    <a:pt x="4284" y="1358"/>
                    <a:pt x="4280" y="1380"/>
                  </a:cubicBezTo>
                  <a:cubicBezTo>
                    <a:pt x="4276" y="1402"/>
                    <a:pt x="4272" y="1415"/>
                    <a:pt x="4256" y="1424"/>
                  </a:cubicBezTo>
                  <a:cubicBezTo>
                    <a:pt x="4240" y="1433"/>
                    <a:pt x="4232" y="1431"/>
                    <a:pt x="4224" y="1426"/>
                  </a:cubicBezTo>
                  <a:cubicBezTo>
                    <a:pt x="4216" y="1422"/>
                    <a:pt x="4199" y="1417"/>
                    <a:pt x="4197" y="1434"/>
                  </a:cubicBezTo>
                  <a:cubicBezTo>
                    <a:pt x="4195" y="1452"/>
                    <a:pt x="4195" y="1475"/>
                    <a:pt x="4206" y="1481"/>
                  </a:cubicBezTo>
                  <a:cubicBezTo>
                    <a:pt x="4217" y="1487"/>
                    <a:pt x="4231" y="1488"/>
                    <a:pt x="4236" y="1502"/>
                  </a:cubicBezTo>
                  <a:cubicBezTo>
                    <a:pt x="4241" y="1516"/>
                    <a:pt x="4240" y="1526"/>
                    <a:pt x="4236" y="1538"/>
                  </a:cubicBezTo>
                  <a:cubicBezTo>
                    <a:pt x="4231" y="1550"/>
                    <a:pt x="4226" y="1569"/>
                    <a:pt x="4220" y="1584"/>
                  </a:cubicBezTo>
                  <a:cubicBezTo>
                    <a:pt x="4213" y="1599"/>
                    <a:pt x="4200" y="1611"/>
                    <a:pt x="4183" y="1606"/>
                  </a:cubicBezTo>
                  <a:cubicBezTo>
                    <a:pt x="4166" y="1600"/>
                    <a:pt x="4150" y="1579"/>
                    <a:pt x="4138" y="1585"/>
                  </a:cubicBezTo>
                  <a:cubicBezTo>
                    <a:pt x="4125" y="1590"/>
                    <a:pt x="4111" y="1598"/>
                    <a:pt x="4099" y="1608"/>
                  </a:cubicBezTo>
                  <a:cubicBezTo>
                    <a:pt x="4088" y="1618"/>
                    <a:pt x="4068" y="1622"/>
                    <a:pt x="4053" y="1622"/>
                  </a:cubicBezTo>
                  <a:cubicBezTo>
                    <a:pt x="4038" y="1622"/>
                    <a:pt x="4017" y="1617"/>
                    <a:pt x="4024" y="1636"/>
                  </a:cubicBezTo>
                  <a:cubicBezTo>
                    <a:pt x="4031" y="1655"/>
                    <a:pt x="4042" y="1657"/>
                    <a:pt x="4058" y="1668"/>
                  </a:cubicBezTo>
                  <a:cubicBezTo>
                    <a:pt x="4074" y="1680"/>
                    <a:pt x="4076" y="1694"/>
                    <a:pt x="4084" y="1702"/>
                  </a:cubicBezTo>
                  <a:cubicBezTo>
                    <a:pt x="4093" y="1709"/>
                    <a:pt x="4095" y="1706"/>
                    <a:pt x="4110" y="1705"/>
                  </a:cubicBezTo>
                  <a:cubicBezTo>
                    <a:pt x="4126" y="1705"/>
                    <a:pt x="4133" y="1721"/>
                    <a:pt x="4134" y="1732"/>
                  </a:cubicBezTo>
                  <a:cubicBezTo>
                    <a:pt x="4135" y="1742"/>
                    <a:pt x="4123" y="1748"/>
                    <a:pt x="4116" y="1760"/>
                  </a:cubicBezTo>
                  <a:cubicBezTo>
                    <a:pt x="4110" y="1772"/>
                    <a:pt x="4116" y="1797"/>
                    <a:pt x="4119" y="1805"/>
                  </a:cubicBezTo>
                  <a:cubicBezTo>
                    <a:pt x="4122" y="1814"/>
                    <a:pt x="4114" y="1851"/>
                    <a:pt x="4129" y="1863"/>
                  </a:cubicBezTo>
                  <a:cubicBezTo>
                    <a:pt x="4143" y="1875"/>
                    <a:pt x="4159" y="1885"/>
                    <a:pt x="4162" y="1896"/>
                  </a:cubicBezTo>
                  <a:cubicBezTo>
                    <a:pt x="4166" y="1907"/>
                    <a:pt x="4146" y="1921"/>
                    <a:pt x="4162" y="1928"/>
                  </a:cubicBezTo>
                  <a:cubicBezTo>
                    <a:pt x="4178" y="1935"/>
                    <a:pt x="4188" y="1937"/>
                    <a:pt x="4200" y="1931"/>
                  </a:cubicBezTo>
                  <a:cubicBezTo>
                    <a:pt x="4212" y="1926"/>
                    <a:pt x="4243" y="1906"/>
                    <a:pt x="4258" y="1886"/>
                  </a:cubicBezTo>
                  <a:cubicBezTo>
                    <a:pt x="4273" y="1867"/>
                    <a:pt x="4285" y="1860"/>
                    <a:pt x="4286" y="1883"/>
                  </a:cubicBezTo>
                  <a:cubicBezTo>
                    <a:pt x="4287" y="1905"/>
                    <a:pt x="4286" y="1908"/>
                    <a:pt x="4298" y="1917"/>
                  </a:cubicBezTo>
                  <a:cubicBezTo>
                    <a:pt x="4310" y="1927"/>
                    <a:pt x="4336" y="1922"/>
                    <a:pt x="4339" y="1949"/>
                  </a:cubicBezTo>
                  <a:cubicBezTo>
                    <a:pt x="4342" y="1976"/>
                    <a:pt x="4351" y="1987"/>
                    <a:pt x="4360" y="2002"/>
                  </a:cubicBezTo>
                  <a:cubicBezTo>
                    <a:pt x="4368" y="2018"/>
                    <a:pt x="4373" y="2022"/>
                    <a:pt x="4376" y="2035"/>
                  </a:cubicBezTo>
                  <a:cubicBezTo>
                    <a:pt x="4378" y="2047"/>
                    <a:pt x="4371" y="2073"/>
                    <a:pt x="4388" y="2082"/>
                  </a:cubicBezTo>
                  <a:cubicBezTo>
                    <a:pt x="4406" y="2092"/>
                    <a:pt x="4430" y="2098"/>
                    <a:pt x="4428" y="2122"/>
                  </a:cubicBezTo>
                  <a:cubicBezTo>
                    <a:pt x="4427" y="2147"/>
                    <a:pt x="4433" y="2165"/>
                    <a:pt x="4409" y="2172"/>
                  </a:cubicBezTo>
                  <a:cubicBezTo>
                    <a:pt x="4385" y="2179"/>
                    <a:pt x="4376" y="2182"/>
                    <a:pt x="4365" y="2206"/>
                  </a:cubicBezTo>
                  <a:cubicBezTo>
                    <a:pt x="4354" y="2231"/>
                    <a:pt x="4338" y="2249"/>
                    <a:pt x="4329" y="2252"/>
                  </a:cubicBezTo>
                  <a:cubicBezTo>
                    <a:pt x="4320" y="2256"/>
                    <a:pt x="4297" y="2263"/>
                    <a:pt x="4283" y="2251"/>
                  </a:cubicBezTo>
                  <a:cubicBezTo>
                    <a:pt x="4268" y="2240"/>
                    <a:pt x="4242" y="2234"/>
                    <a:pt x="4236" y="2242"/>
                  </a:cubicBezTo>
                  <a:cubicBezTo>
                    <a:pt x="4231" y="2249"/>
                    <a:pt x="4229" y="2250"/>
                    <a:pt x="4237" y="2262"/>
                  </a:cubicBezTo>
                  <a:cubicBezTo>
                    <a:pt x="4244" y="2275"/>
                    <a:pt x="4252" y="2281"/>
                    <a:pt x="4242" y="2293"/>
                  </a:cubicBezTo>
                  <a:cubicBezTo>
                    <a:pt x="4233" y="2305"/>
                    <a:pt x="4222" y="2302"/>
                    <a:pt x="4215" y="2288"/>
                  </a:cubicBezTo>
                  <a:cubicBezTo>
                    <a:pt x="4208" y="2273"/>
                    <a:pt x="4195" y="2277"/>
                    <a:pt x="4184" y="2293"/>
                  </a:cubicBezTo>
                  <a:cubicBezTo>
                    <a:pt x="4173" y="2310"/>
                    <a:pt x="4183" y="2321"/>
                    <a:pt x="4163" y="2333"/>
                  </a:cubicBezTo>
                  <a:cubicBezTo>
                    <a:pt x="4143" y="2346"/>
                    <a:pt x="4139" y="2357"/>
                    <a:pt x="4125" y="2350"/>
                  </a:cubicBezTo>
                  <a:cubicBezTo>
                    <a:pt x="4111" y="2343"/>
                    <a:pt x="4109" y="2346"/>
                    <a:pt x="4096" y="2358"/>
                  </a:cubicBezTo>
                  <a:cubicBezTo>
                    <a:pt x="4083" y="2370"/>
                    <a:pt x="4063" y="2394"/>
                    <a:pt x="4057" y="2402"/>
                  </a:cubicBezTo>
                  <a:cubicBezTo>
                    <a:pt x="4050" y="2411"/>
                    <a:pt x="4038" y="2431"/>
                    <a:pt x="4028" y="2417"/>
                  </a:cubicBezTo>
                  <a:cubicBezTo>
                    <a:pt x="4018" y="2404"/>
                    <a:pt x="3996" y="2398"/>
                    <a:pt x="3988" y="2413"/>
                  </a:cubicBezTo>
                  <a:cubicBezTo>
                    <a:pt x="3979" y="2427"/>
                    <a:pt x="3973" y="2438"/>
                    <a:pt x="3961" y="2450"/>
                  </a:cubicBezTo>
                  <a:cubicBezTo>
                    <a:pt x="3949" y="2461"/>
                    <a:pt x="3929" y="2467"/>
                    <a:pt x="3933" y="2476"/>
                  </a:cubicBezTo>
                  <a:cubicBezTo>
                    <a:pt x="3937" y="2486"/>
                    <a:pt x="3928" y="2494"/>
                    <a:pt x="3919" y="2501"/>
                  </a:cubicBezTo>
                  <a:cubicBezTo>
                    <a:pt x="3909" y="2508"/>
                    <a:pt x="3908" y="2526"/>
                    <a:pt x="3887" y="2524"/>
                  </a:cubicBezTo>
                  <a:cubicBezTo>
                    <a:pt x="3866" y="2522"/>
                    <a:pt x="3866" y="2516"/>
                    <a:pt x="3852" y="2495"/>
                  </a:cubicBezTo>
                  <a:cubicBezTo>
                    <a:pt x="3839" y="2474"/>
                    <a:pt x="3840" y="2456"/>
                    <a:pt x="3828" y="2461"/>
                  </a:cubicBezTo>
                  <a:cubicBezTo>
                    <a:pt x="3815" y="2466"/>
                    <a:pt x="3800" y="2467"/>
                    <a:pt x="3793" y="2448"/>
                  </a:cubicBezTo>
                  <a:cubicBezTo>
                    <a:pt x="3785" y="2428"/>
                    <a:pt x="3773" y="2424"/>
                    <a:pt x="3762" y="2435"/>
                  </a:cubicBezTo>
                  <a:cubicBezTo>
                    <a:pt x="3751" y="2447"/>
                    <a:pt x="3732" y="2448"/>
                    <a:pt x="3744" y="2471"/>
                  </a:cubicBezTo>
                  <a:cubicBezTo>
                    <a:pt x="3755" y="2495"/>
                    <a:pt x="3764" y="2499"/>
                    <a:pt x="3755" y="2517"/>
                  </a:cubicBezTo>
                  <a:cubicBezTo>
                    <a:pt x="3746" y="2534"/>
                    <a:pt x="3749" y="2535"/>
                    <a:pt x="3757" y="2553"/>
                  </a:cubicBezTo>
                  <a:cubicBezTo>
                    <a:pt x="3766" y="2572"/>
                    <a:pt x="3777" y="2585"/>
                    <a:pt x="3784" y="2605"/>
                  </a:cubicBezTo>
                  <a:cubicBezTo>
                    <a:pt x="3792" y="2626"/>
                    <a:pt x="3794" y="2638"/>
                    <a:pt x="3787" y="2655"/>
                  </a:cubicBezTo>
                  <a:cubicBezTo>
                    <a:pt x="3780" y="2672"/>
                    <a:pt x="3778" y="2681"/>
                    <a:pt x="3756" y="2685"/>
                  </a:cubicBezTo>
                  <a:cubicBezTo>
                    <a:pt x="3734" y="2688"/>
                    <a:pt x="3690" y="2692"/>
                    <a:pt x="3673" y="2693"/>
                  </a:cubicBezTo>
                  <a:cubicBezTo>
                    <a:pt x="3656" y="2695"/>
                    <a:pt x="3631" y="2711"/>
                    <a:pt x="3617" y="2674"/>
                  </a:cubicBezTo>
                  <a:cubicBezTo>
                    <a:pt x="3602" y="2637"/>
                    <a:pt x="3609" y="2649"/>
                    <a:pt x="3592" y="2634"/>
                  </a:cubicBezTo>
                  <a:cubicBezTo>
                    <a:pt x="3575" y="2619"/>
                    <a:pt x="3565" y="2622"/>
                    <a:pt x="3573" y="2602"/>
                  </a:cubicBezTo>
                  <a:cubicBezTo>
                    <a:pt x="3580" y="2582"/>
                    <a:pt x="3585" y="2556"/>
                    <a:pt x="3572" y="2543"/>
                  </a:cubicBezTo>
                  <a:cubicBezTo>
                    <a:pt x="3559" y="2530"/>
                    <a:pt x="3515" y="2505"/>
                    <a:pt x="3510" y="2484"/>
                  </a:cubicBezTo>
                  <a:cubicBezTo>
                    <a:pt x="3505" y="2464"/>
                    <a:pt x="3491" y="2441"/>
                    <a:pt x="3471" y="2435"/>
                  </a:cubicBezTo>
                  <a:cubicBezTo>
                    <a:pt x="3451" y="2429"/>
                    <a:pt x="3436" y="2439"/>
                    <a:pt x="3428" y="2456"/>
                  </a:cubicBezTo>
                  <a:cubicBezTo>
                    <a:pt x="3420" y="2472"/>
                    <a:pt x="3407" y="2473"/>
                    <a:pt x="3391" y="2476"/>
                  </a:cubicBezTo>
                  <a:cubicBezTo>
                    <a:pt x="3374" y="2478"/>
                    <a:pt x="3351" y="2478"/>
                    <a:pt x="3348" y="2497"/>
                  </a:cubicBezTo>
                  <a:cubicBezTo>
                    <a:pt x="3345" y="2517"/>
                    <a:pt x="3357" y="2522"/>
                    <a:pt x="3354" y="2541"/>
                  </a:cubicBezTo>
                  <a:cubicBezTo>
                    <a:pt x="3352" y="2560"/>
                    <a:pt x="3356" y="2575"/>
                    <a:pt x="3356" y="2585"/>
                  </a:cubicBezTo>
                  <a:cubicBezTo>
                    <a:pt x="3356" y="2594"/>
                    <a:pt x="3356" y="2604"/>
                    <a:pt x="3336" y="2603"/>
                  </a:cubicBezTo>
                  <a:cubicBezTo>
                    <a:pt x="3315" y="2601"/>
                    <a:pt x="3309" y="2597"/>
                    <a:pt x="3294" y="2591"/>
                  </a:cubicBezTo>
                  <a:cubicBezTo>
                    <a:pt x="3279" y="2585"/>
                    <a:pt x="3270" y="2589"/>
                    <a:pt x="3260" y="2605"/>
                  </a:cubicBezTo>
                  <a:cubicBezTo>
                    <a:pt x="3251" y="2620"/>
                    <a:pt x="3229" y="2627"/>
                    <a:pt x="3217" y="2622"/>
                  </a:cubicBezTo>
                  <a:cubicBezTo>
                    <a:pt x="3205" y="2616"/>
                    <a:pt x="3182" y="2612"/>
                    <a:pt x="3168" y="2629"/>
                  </a:cubicBezTo>
                  <a:cubicBezTo>
                    <a:pt x="3154" y="2646"/>
                    <a:pt x="3127" y="2685"/>
                    <a:pt x="3109" y="2696"/>
                  </a:cubicBezTo>
                  <a:cubicBezTo>
                    <a:pt x="3091" y="2707"/>
                    <a:pt x="3068" y="2717"/>
                    <a:pt x="3059" y="2713"/>
                  </a:cubicBezTo>
                  <a:cubicBezTo>
                    <a:pt x="3049" y="2709"/>
                    <a:pt x="3037" y="2698"/>
                    <a:pt x="3040" y="2672"/>
                  </a:cubicBezTo>
                  <a:cubicBezTo>
                    <a:pt x="3043" y="2646"/>
                    <a:pt x="3052" y="2635"/>
                    <a:pt x="3044" y="2624"/>
                  </a:cubicBezTo>
                  <a:cubicBezTo>
                    <a:pt x="3037" y="2612"/>
                    <a:pt x="3029" y="2583"/>
                    <a:pt x="3000" y="2589"/>
                  </a:cubicBezTo>
                  <a:cubicBezTo>
                    <a:pt x="2972" y="2595"/>
                    <a:pt x="2978" y="2601"/>
                    <a:pt x="2977" y="2612"/>
                  </a:cubicBezTo>
                  <a:cubicBezTo>
                    <a:pt x="2975" y="2622"/>
                    <a:pt x="2972" y="2622"/>
                    <a:pt x="2958" y="2633"/>
                  </a:cubicBezTo>
                  <a:cubicBezTo>
                    <a:pt x="2944" y="2643"/>
                    <a:pt x="2940" y="2652"/>
                    <a:pt x="2940" y="2667"/>
                  </a:cubicBezTo>
                  <a:cubicBezTo>
                    <a:pt x="2941" y="2681"/>
                    <a:pt x="2936" y="2718"/>
                    <a:pt x="2923" y="2730"/>
                  </a:cubicBezTo>
                  <a:cubicBezTo>
                    <a:pt x="2910" y="2743"/>
                    <a:pt x="2894" y="2770"/>
                    <a:pt x="2900" y="2780"/>
                  </a:cubicBezTo>
                  <a:cubicBezTo>
                    <a:pt x="2906" y="2789"/>
                    <a:pt x="2910" y="2797"/>
                    <a:pt x="2902" y="2807"/>
                  </a:cubicBezTo>
                  <a:cubicBezTo>
                    <a:pt x="2894" y="2816"/>
                    <a:pt x="2895" y="2836"/>
                    <a:pt x="2905" y="2838"/>
                  </a:cubicBezTo>
                  <a:cubicBezTo>
                    <a:pt x="2914" y="2840"/>
                    <a:pt x="2929" y="2822"/>
                    <a:pt x="2934" y="2849"/>
                  </a:cubicBezTo>
                  <a:cubicBezTo>
                    <a:pt x="2938" y="2877"/>
                    <a:pt x="2942" y="2891"/>
                    <a:pt x="2939" y="2900"/>
                  </a:cubicBezTo>
                  <a:cubicBezTo>
                    <a:pt x="2936" y="2909"/>
                    <a:pt x="2924" y="2909"/>
                    <a:pt x="2930" y="2921"/>
                  </a:cubicBezTo>
                  <a:cubicBezTo>
                    <a:pt x="2936" y="2933"/>
                    <a:pt x="2939" y="2937"/>
                    <a:pt x="2929" y="2946"/>
                  </a:cubicBezTo>
                  <a:cubicBezTo>
                    <a:pt x="2920" y="2955"/>
                    <a:pt x="2894" y="2960"/>
                    <a:pt x="2882" y="2973"/>
                  </a:cubicBezTo>
                  <a:cubicBezTo>
                    <a:pt x="2870" y="2986"/>
                    <a:pt x="2861" y="2998"/>
                    <a:pt x="2841" y="3000"/>
                  </a:cubicBezTo>
                  <a:cubicBezTo>
                    <a:pt x="2820" y="3002"/>
                    <a:pt x="2814" y="3001"/>
                    <a:pt x="2803" y="2992"/>
                  </a:cubicBezTo>
                  <a:cubicBezTo>
                    <a:pt x="2793" y="2983"/>
                    <a:pt x="2781" y="2987"/>
                    <a:pt x="2771" y="2994"/>
                  </a:cubicBezTo>
                  <a:cubicBezTo>
                    <a:pt x="2761" y="3002"/>
                    <a:pt x="2756" y="3009"/>
                    <a:pt x="2744" y="3022"/>
                  </a:cubicBezTo>
                  <a:cubicBezTo>
                    <a:pt x="2731" y="3036"/>
                    <a:pt x="2738" y="3044"/>
                    <a:pt x="2712" y="3042"/>
                  </a:cubicBezTo>
                  <a:cubicBezTo>
                    <a:pt x="2685" y="3040"/>
                    <a:pt x="2675" y="3021"/>
                    <a:pt x="2661" y="3033"/>
                  </a:cubicBezTo>
                  <a:cubicBezTo>
                    <a:pt x="2646" y="3046"/>
                    <a:pt x="2626" y="3063"/>
                    <a:pt x="2624" y="3075"/>
                  </a:cubicBezTo>
                  <a:cubicBezTo>
                    <a:pt x="2621" y="3088"/>
                    <a:pt x="2596" y="3132"/>
                    <a:pt x="2584" y="3147"/>
                  </a:cubicBezTo>
                  <a:cubicBezTo>
                    <a:pt x="2573" y="3162"/>
                    <a:pt x="2570" y="3181"/>
                    <a:pt x="2554" y="3178"/>
                  </a:cubicBezTo>
                  <a:cubicBezTo>
                    <a:pt x="2538" y="3175"/>
                    <a:pt x="2533" y="3173"/>
                    <a:pt x="2526" y="3185"/>
                  </a:cubicBezTo>
                  <a:cubicBezTo>
                    <a:pt x="2520" y="3197"/>
                    <a:pt x="2486" y="3210"/>
                    <a:pt x="2480" y="3196"/>
                  </a:cubicBezTo>
                  <a:cubicBezTo>
                    <a:pt x="2474" y="3182"/>
                    <a:pt x="2467" y="3173"/>
                    <a:pt x="2455" y="3184"/>
                  </a:cubicBezTo>
                  <a:cubicBezTo>
                    <a:pt x="2443" y="3196"/>
                    <a:pt x="2425" y="3211"/>
                    <a:pt x="2414" y="3224"/>
                  </a:cubicBezTo>
                  <a:cubicBezTo>
                    <a:pt x="2403" y="3237"/>
                    <a:pt x="2401" y="3246"/>
                    <a:pt x="2389" y="3251"/>
                  </a:cubicBezTo>
                  <a:cubicBezTo>
                    <a:pt x="2377" y="3255"/>
                    <a:pt x="2370" y="3252"/>
                    <a:pt x="2365" y="3242"/>
                  </a:cubicBezTo>
                  <a:cubicBezTo>
                    <a:pt x="2360" y="3231"/>
                    <a:pt x="2353" y="3225"/>
                    <a:pt x="2343" y="3233"/>
                  </a:cubicBezTo>
                  <a:cubicBezTo>
                    <a:pt x="2334" y="3240"/>
                    <a:pt x="2318" y="3241"/>
                    <a:pt x="2311" y="3244"/>
                  </a:cubicBezTo>
                  <a:cubicBezTo>
                    <a:pt x="2303" y="3246"/>
                    <a:pt x="2288" y="3264"/>
                    <a:pt x="2283" y="3270"/>
                  </a:cubicBezTo>
                  <a:cubicBezTo>
                    <a:pt x="2277" y="3276"/>
                    <a:pt x="2276" y="3285"/>
                    <a:pt x="2258" y="3289"/>
                  </a:cubicBezTo>
                  <a:cubicBezTo>
                    <a:pt x="2239" y="3293"/>
                    <a:pt x="2238" y="3291"/>
                    <a:pt x="2233" y="3306"/>
                  </a:cubicBezTo>
                  <a:cubicBezTo>
                    <a:pt x="2227" y="3321"/>
                    <a:pt x="2219" y="3342"/>
                    <a:pt x="2225" y="3353"/>
                  </a:cubicBezTo>
                  <a:cubicBezTo>
                    <a:pt x="2231" y="3365"/>
                    <a:pt x="2243" y="3377"/>
                    <a:pt x="2240" y="3389"/>
                  </a:cubicBezTo>
                  <a:cubicBezTo>
                    <a:pt x="2237" y="3400"/>
                    <a:pt x="2245" y="3408"/>
                    <a:pt x="2223" y="3408"/>
                  </a:cubicBezTo>
                  <a:cubicBezTo>
                    <a:pt x="2202" y="3407"/>
                    <a:pt x="2192" y="3405"/>
                    <a:pt x="2185" y="3421"/>
                  </a:cubicBezTo>
                  <a:cubicBezTo>
                    <a:pt x="2178" y="3436"/>
                    <a:pt x="2160" y="3460"/>
                    <a:pt x="2147" y="3475"/>
                  </a:cubicBezTo>
                  <a:cubicBezTo>
                    <a:pt x="2133" y="3489"/>
                    <a:pt x="2117" y="3509"/>
                    <a:pt x="2109" y="3515"/>
                  </a:cubicBezTo>
                  <a:cubicBezTo>
                    <a:pt x="2101" y="3520"/>
                    <a:pt x="2078" y="3526"/>
                    <a:pt x="2070" y="3543"/>
                  </a:cubicBezTo>
                  <a:cubicBezTo>
                    <a:pt x="2062" y="3561"/>
                    <a:pt x="2054" y="3569"/>
                    <a:pt x="2054" y="3584"/>
                  </a:cubicBezTo>
                  <a:cubicBezTo>
                    <a:pt x="2054" y="3598"/>
                    <a:pt x="2058" y="3602"/>
                    <a:pt x="2040" y="3618"/>
                  </a:cubicBezTo>
                  <a:cubicBezTo>
                    <a:pt x="2022" y="3634"/>
                    <a:pt x="2025" y="3637"/>
                    <a:pt x="2005" y="3636"/>
                  </a:cubicBezTo>
                  <a:cubicBezTo>
                    <a:pt x="1985" y="3634"/>
                    <a:pt x="1989" y="3636"/>
                    <a:pt x="1984" y="3618"/>
                  </a:cubicBezTo>
                  <a:cubicBezTo>
                    <a:pt x="1980" y="3600"/>
                    <a:pt x="1970" y="3592"/>
                    <a:pt x="1959" y="3602"/>
                  </a:cubicBezTo>
                  <a:cubicBezTo>
                    <a:pt x="1948" y="3611"/>
                    <a:pt x="1941" y="3623"/>
                    <a:pt x="1926" y="3622"/>
                  </a:cubicBezTo>
                  <a:cubicBezTo>
                    <a:pt x="1911" y="3622"/>
                    <a:pt x="1884" y="3627"/>
                    <a:pt x="1869" y="3603"/>
                  </a:cubicBezTo>
                  <a:cubicBezTo>
                    <a:pt x="1854" y="3578"/>
                    <a:pt x="1856" y="3576"/>
                    <a:pt x="1842" y="3573"/>
                  </a:cubicBezTo>
                  <a:cubicBezTo>
                    <a:pt x="1827" y="3570"/>
                    <a:pt x="1822" y="3559"/>
                    <a:pt x="1817" y="3547"/>
                  </a:cubicBezTo>
                  <a:cubicBezTo>
                    <a:pt x="1813" y="3535"/>
                    <a:pt x="1801" y="3531"/>
                    <a:pt x="1786" y="3531"/>
                  </a:cubicBezTo>
                  <a:cubicBezTo>
                    <a:pt x="1771" y="3531"/>
                    <a:pt x="1716" y="3525"/>
                    <a:pt x="1704" y="3515"/>
                  </a:cubicBezTo>
                  <a:cubicBezTo>
                    <a:pt x="1691" y="3505"/>
                    <a:pt x="1682" y="3506"/>
                    <a:pt x="1696" y="3486"/>
                  </a:cubicBezTo>
                  <a:cubicBezTo>
                    <a:pt x="1710" y="3467"/>
                    <a:pt x="1708" y="3465"/>
                    <a:pt x="1720" y="3442"/>
                  </a:cubicBezTo>
                  <a:cubicBezTo>
                    <a:pt x="1731" y="3420"/>
                    <a:pt x="1735" y="3400"/>
                    <a:pt x="1747" y="3387"/>
                  </a:cubicBezTo>
                  <a:cubicBezTo>
                    <a:pt x="1760" y="3373"/>
                    <a:pt x="1781" y="3346"/>
                    <a:pt x="1763" y="3330"/>
                  </a:cubicBezTo>
                  <a:cubicBezTo>
                    <a:pt x="1745" y="3313"/>
                    <a:pt x="1743" y="3315"/>
                    <a:pt x="1743" y="3300"/>
                  </a:cubicBezTo>
                  <a:cubicBezTo>
                    <a:pt x="1743" y="3285"/>
                    <a:pt x="1735" y="3276"/>
                    <a:pt x="1715" y="3269"/>
                  </a:cubicBezTo>
                  <a:cubicBezTo>
                    <a:pt x="1694" y="3263"/>
                    <a:pt x="1701" y="3273"/>
                    <a:pt x="1680" y="3283"/>
                  </a:cubicBezTo>
                  <a:cubicBezTo>
                    <a:pt x="1659" y="3293"/>
                    <a:pt x="1663" y="3291"/>
                    <a:pt x="1651" y="3294"/>
                  </a:cubicBezTo>
                  <a:cubicBezTo>
                    <a:pt x="1639" y="3297"/>
                    <a:pt x="1637" y="3300"/>
                    <a:pt x="1633" y="3313"/>
                  </a:cubicBezTo>
                  <a:cubicBezTo>
                    <a:pt x="1628" y="3327"/>
                    <a:pt x="1638" y="3328"/>
                    <a:pt x="1622" y="3325"/>
                  </a:cubicBezTo>
                  <a:cubicBezTo>
                    <a:pt x="1606" y="3321"/>
                    <a:pt x="1594" y="3330"/>
                    <a:pt x="1598" y="3342"/>
                  </a:cubicBezTo>
                  <a:cubicBezTo>
                    <a:pt x="1603" y="3355"/>
                    <a:pt x="1612" y="3348"/>
                    <a:pt x="1601" y="3368"/>
                  </a:cubicBezTo>
                  <a:cubicBezTo>
                    <a:pt x="1590" y="3389"/>
                    <a:pt x="1575" y="3398"/>
                    <a:pt x="1573" y="3409"/>
                  </a:cubicBezTo>
                  <a:cubicBezTo>
                    <a:pt x="1571" y="3420"/>
                    <a:pt x="1565" y="3430"/>
                    <a:pt x="1562" y="3445"/>
                  </a:cubicBezTo>
                  <a:cubicBezTo>
                    <a:pt x="1558" y="3461"/>
                    <a:pt x="1562" y="3485"/>
                    <a:pt x="1564" y="3501"/>
                  </a:cubicBezTo>
                  <a:cubicBezTo>
                    <a:pt x="1566" y="3517"/>
                    <a:pt x="1560" y="3528"/>
                    <a:pt x="1567" y="3558"/>
                  </a:cubicBezTo>
                  <a:cubicBezTo>
                    <a:pt x="1574" y="3587"/>
                    <a:pt x="1579" y="3602"/>
                    <a:pt x="1568" y="3614"/>
                  </a:cubicBezTo>
                  <a:cubicBezTo>
                    <a:pt x="1558" y="3626"/>
                    <a:pt x="1560" y="3638"/>
                    <a:pt x="1542" y="3636"/>
                  </a:cubicBezTo>
                  <a:cubicBezTo>
                    <a:pt x="1525" y="3633"/>
                    <a:pt x="1507" y="3612"/>
                    <a:pt x="1494" y="3623"/>
                  </a:cubicBezTo>
                  <a:cubicBezTo>
                    <a:pt x="1481" y="3633"/>
                    <a:pt x="1467" y="3635"/>
                    <a:pt x="1450" y="3653"/>
                  </a:cubicBezTo>
                  <a:cubicBezTo>
                    <a:pt x="1432" y="3671"/>
                    <a:pt x="1424" y="3678"/>
                    <a:pt x="1409" y="3675"/>
                  </a:cubicBezTo>
                  <a:cubicBezTo>
                    <a:pt x="1394" y="3672"/>
                    <a:pt x="1398" y="3680"/>
                    <a:pt x="1385" y="3682"/>
                  </a:cubicBezTo>
                  <a:cubicBezTo>
                    <a:pt x="1372" y="3685"/>
                    <a:pt x="1368" y="3682"/>
                    <a:pt x="1362" y="3674"/>
                  </a:cubicBezTo>
                  <a:cubicBezTo>
                    <a:pt x="1356" y="3666"/>
                    <a:pt x="1335" y="3676"/>
                    <a:pt x="1326" y="3683"/>
                  </a:cubicBezTo>
                  <a:cubicBezTo>
                    <a:pt x="1316" y="3690"/>
                    <a:pt x="1305" y="3704"/>
                    <a:pt x="1294" y="3723"/>
                  </a:cubicBezTo>
                  <a:cubicBezTo>
                    <a:pt x="1284" y="3743"/>
                    <a:pt x="934" y="3556"/>
                    <a:pt x="934" y="3556"/>
                  </a:cubicBezTo>
                  <a:cubicBezTo>
                    <a:pt x="480" y="3211"/>
                    <a:pt x="480" y="3211"/>
                    <a:pt x="480" y="3211"/>
                  </a:cubicBezTo>
                  <a:cubicBezTo>
                    <a:pt x="0" y="2851"/>
                    <a:pt x="0" y="2851"/>
                    <a:pt x="0" y="2851"/>
                  </a:cubicBezTo>
                  <a:cubicBezTo>
                    <a:pt x="92" y="2633"/>
                    <a:pt x="92" y="2633"/>
                    <a:pt x="92" y="2633"/>
                  </a:cubicBezTo>
                  <a:cubicBezTo>
                    <a:pt x="200" y="2550"/>
                    <a:pt x="200" y="2550"/>
                    <a:pt x="200" y="2550"/>
                  </a:cubicBezTo>
                  <a:cubicBezTo>
                    <a:pt x="211" y="2532"/>
                    <a:pt x="211" y="2532"/>
                    <a:pt x="211" y="2532"/>
                  </a:cubicBezTo>
                  <a:lnTo>
                    <a:pt x="215" y="2531"/>
                  </a:lnTo>
                  <a:close/>
                </a:path>
              </a:pathLst>
            </a:custGeom>
            <a:grpFill/>
            <a:ln w="6350" cap="flat">
              <a:solidFill>
                <a:srgbClr val="FCFCFC"/>
              </a:solidFill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0" name="Freeform 28"/>
            <p:cNvSpPr/>
            <p:nvPr/>
          </p:nvSpPr>
          <p:spPr bwMode="auto">
            <a:xfrm>
              <a:off x="3873079" y="5081290"/>
              <a:ext cx="965200" cy="1001712"/>
            </a:xfrm>
            <a:custGeom>
              <a:avLst/>
              <a:gdLst>
                <a:gd name="T0" fmla="*/ 170 w 1725"/>
                <a:gd name="T1" fmla="*/ 335 h 1790"/>
                <a:gd name="T2" fmla="*/ 257 w 1725"/>
                <a:gd name="T3" fmla="*/ 398 h 1790"/>
                <a:gd name="T4" fmla="*/ 254 w 1725"/>
                <a:gd name="T5" fmla="*/ 645 h 1790"/>
                <a:gd name="T6" fmla="*/ 207 w 1725"/>
                <a:gd name="T7" fmla="*/ 773 h 1790"/>
                <a:gd name="T8" fmla="*/ 132 w 1725"/>
                <a:gd name="T9" fmla="*/ 828 h 1790"/>
                <a:gd name="T10" fmla="*/ 34 w 1725"/>
                <a:gd name="T11" fmla="*/ 929 h 1790"/>
                <a:gd name="T12" fmla="*/ 22 w 1725"/>
                <a:gd name="T13" fmla="*/ 1042 h 1790"/>
                <a:gd name="T14" fmla="*/ 44 w 1725"/>
                <a:gd name="T15" fmla="*/ 1139 h 1790"/>
                <a:gd name="T16" fmla="*/ 182 w 1725"/>
                <a:gd name="T17" fmla="*/ 1108 h 1790"/>
                <a:gd name="T18" fmla="*/ 267 w 1725"/>
                <a:gd name="T19" fmla="*/ 1117 h 1790"/>
                <a:gd name="T20" fmla="*/ 255 w 1725"/>
                <a:gd name="T21" fmla="*/ 1241 h 1790"/>
                <a:gd name="T22" fmla="*/ 333 w 1725"/>
                <a:gd name="T23" fmla="*/ 1327 h 1790"/>
                <a:gd name="T24" fmla="*/ 356 w 1725"/>
                <a:gd name="T25" fmla="*/ 1405 h 1790"/>
                <a:gd name="T26" fmla="*/ 332 w 1725"/>
                <a:gd name="T27" fmla="*/ 1535 h 1790"/>
                <a:gd name="T28" fmla="*/ 436 w 1725"/>
                <a:gd name="T29" fmla="*/ 1559 h 1790"/>
                <a:gd name="T30" fmla="*/ 496 w 1725"/>
                <a:gd name="T31" fmla="*/ 1670 h 1790"/>
                <a:gd name="T32" fmla="*/ 603 w 1725"/>
                <a:gd name="T33" fmla="*/ 1682 h 1790"/>
                <a:gd name="T34" fmla="*/ 717 w 1725"/>
                <a:gd name="T35" fmla="*/ 1725 h 1790"/>
                <a:gd name="T36" fmla="*/ 800 w 1725"/>
                <a:gd name="T37" fmla="*/ 1773 h 1790"/>
                <a:gd name="T38" fmla="*/ 819 w 1725"/>
                <a:gd name="T39" fmla="*/ 1651 h 1790"/>
                <a:gd name="T40" fmla="*/ 812 w 1725"/>
                <a:gd name="T41" fmla="*/ 1513 h 1790"/>
                <a:gd name="T42" fmla="*/ 915 w 1725"/>
                <a:gd name="T43" fmla="*/ 1517 h 1790"/>
                <a:gd name="T44" fmla="*/ 984 w 1725"/>
                <a:gd name="T45" fmla="*/ 1462 h 1790"/>
                <a:gd name="T46" fmla="*/ 1080 w 1725"/>
                <a:gd name="T47" fmla="*/ 1533 h 1790"/>
                <a:gd name="T48" fmla="*/ 1166 w 1725"/>
                <a:gd name="T49" fmla="*/ 1484 h 1790"/>
                <a:gd name="T50" fmla="*/ 1237 w 1725"/>
                <a:gd name="T51" fmla="*/ 1501 h 1790"/>
                <a:gd name="T52" fmla="*/ 1334 w 1725"/>
                <a:gd name="T53" fmla="*/ 1453 h 1790"/>
                <a:gd name="T54" fmla="*/ 1419 w 1725"/>
                <a:gd name="T55" fmla="*/ 1444 h 1790"/>
                <a:gd name="T56" fmla="*/ 1494 w 1725"/>
                <a:gd name="T57" fmla="*/ 1356 h 1790"/>
                <a:gd name="T58" fmla="*/ 1588 w 1725"/>
                <a:gd name="T59" fmla="*/ 1366 h 1790"/>
                <a:gd name="T60" fmla="*/ 1662 w 1725"/>
                <a:gd name="T61" fmla="*/ 1309 h 1790"/>
                <a:gd name="T62" fmla="*/ 1716 w 1725"/>
                <a:gd name="T63" fmla="*/ 1233 h 1790"/>
                <a:gd name="T64" fmla="*/ 1693 w 1725"/>
                <a:gd name="T65" fmla="*/ 1166 h 1790"/>
                <a:gd name="T66" fmla="*/ 1628 w 1725"/>
                <a:gd name="T67" fmla="*/ 1181 h 1790"/>
                <a:gd name="T68" fmla="*/ 1558 w 1725"/>
                <a:gd name="T69" fmla="*/ 1179 h 1790"/>
                <a:gd name="T70" fmla="*/ 1524 w 1725"/>
                <a:gd name="T71" fmla="*/ 1148 h 1790"/>
                <a:gd name="T72" fmla="*/ 1477 w 1725"/>
                <a:gd name="T73" fmla="*/ 1102 h 1790"/>
                <a:gd name="T74" fmla="*/ 1430 w 1725"/>
                <a:gd name="T75" fmla="*/ 1104 h 1790"/>
                <a:gd name="T76" fmla="*/ 1386 w 1725"/>
                <a:gd name="T77" fmla="*/ 1057 h 1790"/>
                <a:gd name="T78" fmla="*/ 1414 w 1725"/>
                <a:gd name="T79" fmla="*/ 998 h 1790"/>
                <a:gd name="T80" fmla="*/ 1421 w 1725"/>
                <a:gd name="T81" fmla="*/ 945 h 1790"/>
                <a:gd name="T82" fmla="*/ 1344 w 1725"/>
                <a:gd name="T83" fmla="*/ 858 h 1790"/>
                <a:gd name="T84" fmla="*/ 1368 w 1725"/>
                <a:gd name="T85" fmla="*/ 757 h 1790"/>
                <a:gd name="T86" fmla="*/ 1370 w 1725"/>
                <a:gd name="T87" fmla="*/ 683 h 1790"/>
                <a:gd name="T88" fmla="*/ 1335 w 1725"/>
                <a:gd name="T89" fmla="*/ 621 h 1790"/>
                <a:gd name="T90" fmla="*/ 1286 w 1725"/>
                <a:gd name="T91" fmla="*/ 627 h 1790"/>
                <a:gd name="T92" fmla="*/ 1223 w 1725"/>
                <a:gd name="T93" fmla="*/ 576 h 1790"/>
                <a:gd name="T94" fmla="*/ 1228 w 1725"/>
                <a:gd name="T95" fmla="*/ 507 h 1790"/>
                <a:gd name="T96" fmla="*/ 1283 w 1725"/>
                <a:gd name="T97" fmla="*/ 456 h 1790"/>
                <a:gd name="T98" fmla="*/ 1344 w 1725"/>
                <a:gd name="T99" fmla="*/ 465 h 1790"/>
                <a:gd name="T100" fmla="*/ 1409 w 1725"/>
                <a:gd name="T101" fmla="*/ 472 h 1790"/>
                <a:gd name="T102" fmla="*/ 1471 w 1725"/>
                <a:gd name="T103" fmla="*/ 468 h 1790"/>
                <a:gd name="T104" fmla="*/ 1536 w 1725"/>
                <a:gd name="T105" fmla="*/ 435 h 1790"/>
                <a:gd name="T106" fmla="*/ 1518 w 1725"/>
                <a:gd name="T107" fmla="*/ 240 h 1790"/>
                <a:gd name="T108" fmla="*/ 1132 w 1725"/>
                <a:gd name="T109" fmla="*/ 190 h 1790"/>
                <a:gd name="T110" fmla="*/ 191 w 1725"/>
                <a:gd name="T111" fmla="*/ 0 h 1790"/>
                <a:gd name="T112" fmla="*/ 153 w 1725"/>
                <a:gd name="T113" fmla="*/ 274 h 1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25" h="1790">
                  <a:moveTo>
                    <a:pt x="154" y="279"/>
                  </a:moveTo>
                  <a:cubicBezTo>
                    <a:pt x="155" y="296"/>
                    <a:pt x="157" y="312"/>
                    <a:pt x="170" y="335"/>
                  </a:cubicBezTo>
                  <a:cubicBezTo>
                    <a:pt x="183" y="358"/>
                    <a:pt x="174" y="385"/>
                    <a:pt x="203" y="370"/>
                  </a:cubicBezTo>
                  <a:cubicBezTo>
                    <a:pt x="233" y="355"/>
                    <a:pt x="251" y="377"/>
                    <a:pt x="257" y="398"/>
                  </a:cubicBezTo>
                  <a:cubicBezTo>
                    <a:pt x="262" y="419"/>
                    <a:pt x="266" y="464"/>
                    <a:pt x="267" y="481"/>
                  </a:cubicBezTo>
                  <a:cubicBezTo>
                    <a:pt x="267" y="497"/>
                    <a:pt x="254" y="628"/>
                    <a:pt x="254" y="645"/>
                  </a:cubicBezTo>
                  <a:cubicBezTo>
                    <a:pt x="254" y="662"/>
                    <a:pt x="247" y="702"/>
                    <a:pt x="244" y="719"/>
                  </a:cubicBezTo>
                  <a:cubicBezTo>
                    <a:pt x="240" y="736"/>
                    <a:pt x="230" y="764"/>
                    <a:pt x="207" y="773"/>
                  </a:cubicBezTo>
                  <a:cubicBezTo>
                    <a:pt x="183" y="783"/>
                    <a:pt x="190" y="795"/>
                    <a:pt x="173" y="809"/>
                  </a:cubicBezTo>
                  <a:cubicBezTo>
                    <a:pt x="155" y="824"/>
                    <a:pt x="140" y="804"/>
                    <a:pt x="132" y="828"/>
                  </a:cubicBezTo>
                  <a:cubicBezTo>
                    <a:pt x="123" y="852"/>
                    <a:pt x="111" y="870"/>
                    <a:pt x="89" y="878"/>
                  </a:cubicBezTo>
                  <a:cubicBezTo>
                    <a:pt x="67" y="885"/>
                    <a:pt x="28" y="901"/>
                    <a:pt x="34" y="929"/>
                  </a:cubicBezTo>
                  <a:cubicBezTo>
                    <a:pt x="40" y="957"/>
                    <a:pt x="46" y="973"/>
                    <a:pt x="23" y="984"/>
                  </a:cubicBezTo>
                  <a:cubicBezTo>
                    <a:pt x="0" y="995"/>
                    <a:pt x="8" y="1016"/>
                    <a:pt x="22" y="1042"/>
                  </a:cubicBezTo>
                  <a:cubicBezTo>
                    <a:pt x="35" y="1068"/>
                    <a:pt x="38" y="1083"/>
                    <a:pt x="28" y="1101"/>
                  </a:cubicBezTo>
                  <a:cubicBezTo>
                    <a:pt x="19" y="1119"/>
                    <a:pt x="19" y="1149"/>
                    <a:pt x="44" y="1139"/>
                  </a:cubicBezTo>
                  <a:cubicBezTo>
                    <a:pt x="69" y="1130"/>
                    <a:pt x="69" y="1119"/>
                    <a:pt x="98" y="1107"/>
                  </a:cubicBezTo>
                  <a:cubicBezTo>
                    <a:pt x="127" y="1096"/>
                    <a:pt x="135" y="1100"/>
                    <a:pt x="182" y="1108"/>
                  </a:cubicBezTo>
                  <a:cubicBezTo>
                    <a:pt x="229" y="1115"/>
                    <a:pt x="196" y="1110"/>
                    <a:pt x="227" y="1098"/>
                  </a:cubicBezTo>
                  <a:cubicBezTo>
                    <a:pt x="259" y="1087"/>
                    <a:pt x="281" y="1093"/>
                    <a:pt x="267" y="1117"/>
                  </a:cubicBezTo>
                  <a:cubicBezTo>
                    <a:pt x="253" y="1141"/>
                    <a:pt x="234" y="1159"/>
                    <a:pt x="242" y="1177"/>
                  </a:cubicBezTo>
                  <a:cubicBezTo>
                    <a:pt x="250" y="1195"/>
                    <a:pt x="255" y="1226"/>
                    <a:pt x="255" y="1241"/>
                  </a:cubicBezTo>
                  <a:cubicBezTo>
                    <a:pt x="255" y="1256"/>
                    <a:pt x="231" y="1294"/>
                    <a:pt x="261" y="1308"/>
                  </a:cubicBezTo>
                  <a:cubicBezTo>
                    <a:pt x="291" y="1322"/>
                    <a:pt x="309" y="1326"/>
                    <a:pt x="333" y="1327"/>
                  </a:cubicBezTo>
                  <a:cubicBezTo>
                    <a:pt x="357" y="1328"/>
                    <a:pt x="366" y="1332"/>
                    <a:pt x="373" y="1354"/>
                  </a:cubicBezTo>
                  <a:cubicBezTo>
                    <a:pt x="380" y="1376"/>
                    <a:pt x="368" y="1380"/>
                    <a:pt x="356" y="1405"/>
                  </a:cubicBezTo>
                  <a:cubicBezTo>
                    <a:pt x="343" y="1430"/>
                    <a:pt x="336" y="1444"/>
                    <a:pt x="341" y="1467"/>
                  </a:cubicBezTo>
                  <a:cubicBezTo>
                    <a:pt x="346" y="1490"/>
                    <a:pt x="347" y="1521"/>
                    <a:pt x="332" y="1535"/>
                  </a:cubicBezTo>
                  <a:cubicBezTo>
                    <a:pt x="316" y="1548"/>
                    <a:pt x="319" y="1553"/>
                    <a:pt x="348" y="1557"/>
                  </a:cubicBezTo>
                  <a:cubicBezTo>
                    <a:pt x="377" y="1561"/>
                    <a:pt x="401" y="1549"/>
                    <a:pt x="436" y="1559"/>
                  </a:cubicBezTo>
                  <a:cubicBezTo>
                    <a:pt x="470" y="1570"/>
                    <a:pt x="454" y="1574"/>
                    <a:pt x="459" y="1596"/>
                  </a:cubicBezTo>
                  <a:cubicBezTo>
                    <a:pt x="464" y="1619"/>
                    <a:pt x="474" y="1659"/>
                    <a:pt x="496" y="1670"/>
                  </a:cubicBezTo>
                  <a:cubicBezTo>
                    <a:pt x="519" y="1681"/>
                    <a:pt x="534" y="1673"/>
                    <a:pt x="556" y="1682"/>
                  </a:cubicBezTo>
                  <a:cubicBezTo>
                    <a:pt x="578" y="1692"/>
                    <a:pt x="579" y="1706"/>
                    <a:pt x="603" y="1682"/>
                  </a:cubicBezTo>
                  <a:cubicBezTo>
                    <a:pt x="627" y="1659"/>
                    <a:pt x="647" y="1630"/>
                    <a:pt x="673" y="1650"/>
                  </a:cubicBezTo>
                  <a:cubicBezTo>
                    <a:pt x="700" y="1670"/>
                    <a:pt x="709" y="1703"/>
                    <a:pt x="717" y="1725"/>
                  </a:cubicBezTo>
                  <a:cubicBezTo>
                    <a:pt x="725" y="1747"/>
                    <a:pt x="745" y="1768"/>
                    <a:pt x="761" y="1760"/>
                  </a:cubicBezTo>
                  <a:cubicBezTo>
                    <a:pt x="778" y="1751"/>
                    <a:pt x="781" y="1755"/>
                    <a:pt x="800" y="1773"/>
                  </a:cubicBezTo>
                  <a:cubicBezTo>
                    <a:pt x="820" y="1790"/>
                    <a:pt x="834" y="1781"/>
                    <a:pt x="828" y="1747"/>
                  </a:cubicBezTo>
                  <a:cubicBezTo>
                    <a:pt x="822" y="1712"/>
                    <a:pt x="815" y="1678"/>
                    <a:pt x="819" y="1651"/>
                  </a:cubicBezTo>
                  <a:cubicBezTo>
                    <a:pt x="822" y="1624"/>
                    <a:pt x="821" y="1626"/>
                    <a:pt x="800" y="1588"/>
                  </a:cubicBezTo>
                  <a:cubicBezTo>
                    <a:pt x="780" y="1551"/>
                    <a:pt x="797" y="1525"/>
                    <a:pt x="812" y="1513"/>
                  </a:cubicBezTo>
                  <a:cubicBezTo>
                    <a:pt x="827" y="1501"/>
                    <a:pt x="857" y="1492"/>
                    <a:pt x="873" y="1490"/>
                  </a:cubicBezTo>
                  <a:cubicBezTo>
                    <a:pt x="888" y="1488"/>
                    <a:pt x="904" y="1510"/>
                    <a:pt x="915" y="1517"/>
                  </a:cubicBezTo>
                  <a:cubicBezTo>
                    <a:pt x="926" y="1524"/>
                    <a:pt x="936" y="1540"/>
                    <a:pt x="945" y="1514"/>
                  </a:cubicBezTo>
                  <a:cubicBezTo>
                    <a:pt x="954" y="1488"/>
                    <a:pt x="962" y="1455"/>
                    <a:pt x="984" y="1462"/>
                  </a:cubicBezTo>
                  <a:cubicBezTo>
                    <a:pt x="1007" y="1470"/>
                    <a:pt x="1034" y="1462"/>
                    <a:pt x="1046" y="1480"/>
                  </a:cubicBezTo>
                  <a:cubicBezTo>
                    <a:pt x="1059" y="1498"/>
                    <a:pt x="1058" y="1528"/>
                    <a:pt x="1080" y="1533"/>
                  </a:cubicBezTo>
                  <a:cubicBezTo>
                    <a:pt x="1103" y="1538"/>
                    <a:pt x="1111" y="1531"/>
                    <a:pt x="1115" y="1508"/>
                  </a:cubicBezTo>
                  <a:cubicBezTo>
                    <a:pt x="1119" y="1485"/>
                    <a:pt x="1160" y="1456"/>
                    <a:pt x="1166" y="1484"/>
                  </a:cubicBezTo>
                  <a:cubicBezTo>
                    <a:pt x="1173" y="1511"/>
                    <a:pt x="1190" y="1530"/>
                    <a:pt x="1196" y="1503"/>
                  </a:cubicBezTo>
                  <a:cubicBezTo>
                    <a:pt x="1201" y="1475"/>
                    <a:pt x="1225" y="1479"/>
                    <a:pt x="1237" y="1501"/>
                  </a:cubicBezTo>
                  <a:cubicBezTo>
                    <a:pt x="1249" y="1524"/>
                    <a:pt x="1274" y="1524"/>
                    <a:pt x="1280" y="1497"/>
                  </a:cubicBezTo>
                  <a:cubicBezTo>
                    <a:pt x="1286" y="1471"/>
                    <a:pt x="1315" y="1445"/>
                    <a:pt x="1334" y="1453"/>
                  </a:cubicBezTo>
                  <a:cubicBezTo>
                    <a:pt x="1352" y="1462"/>
                    <a:pt x="1356" y="1490"/>
                    <a:pt x="1378" y="1461"/>
                  </a:cubicBezTo>
                  <a:cubicBezTo>
                    <a:pt x="1401" y="1432"/>
                    <a:pt x="1406" y="1445"/>
                    <a:pt x="1419" y="1444"/>
                  </a:cubicBezTo>
                  <a:cubicBezTo>
                    <a:pt x="1432" y="1443"/>
                    <a:pt x="1446" y="1433"/>
                    <a:pt x="1447" y="1408"/>
                  </a:cubicBezTo>
                  <a:cubicBezTo>
                    <a:pt x="1447" y="1384"/>
                    <a:pt x="1458" y="1374"/>
                    <a:pt x="1494" y="1356"/>
                  </a:cubicBezTo>
                  <a:cubicBezTo>
                    <a:pt x="1531" y="1339"/>
                    <a:pt x="1565" y="1332"/>
                    <a:pt x="1576" y="1351"/>
                  </a:cubicBezTo>
                  <a:cubicBezTo>
                    <a:pt x="1579" y="1356"/>
                    <a:pt x="1583" y="1361"/>
                    <a:pt x="1588" y="1366"/>
                  </a:cubicBezTo>
                  <a:cubicBezTo>
                    <a:pt x="1588" y="1366"/>
                    <a:pt x="1605" y="1358"/>
                    <a:pt x="1615" y="1346"/>
                  </a:cubicBezTo>
                  <a:cubicBezTo>
                    <a:pt x="1626" y="1333"/>
                    <a:pt x="1637" y="1307"/>
                    <a:pt x="1662" y="1309"/>
                  </a:cubicBezTo>
                  <a:cubicBezTo>
                    <a:pt x="1687" y="1311"/>
                    <a:pt x="1705" y="1309"/>
                    <a:pt x="1710" y="1291"/>
                  </a:cubicBezTo>
                  <a:cubicBezTo>
                    <a:pt x="1714" y="1274"/>
                    <a:pt x="1706" y="1239"/>
                    <a:pt x="1716" y="1233"/>
                  </a:cubicBezTo>
                  <a:cubicBezTo>
                    <a:pt x="1725" y="1226"/>
                    <a:pt x="1717" y="1222"/>
                    <a:pt x="1711" y="1203"/>
                  </a:cubicBezTo>
                  <a:cubicBezTo>
                    <a:pt x="1705" y="1183"/>
                    <a:pt x="1698" y="1165"/>
                    <a:pt x="1693" y="1166"/>
                  </a:cubicBezTo>
                  <a:cubicBezTo>
                    <a:pt x="1687" y="1166"/>
                    <a:pt x="1667" y="1168"/>
                    <a:pt x="1659" y="1180"/>
                  </a:cubicBezTo>
                  <a:cubicBezTo>
                    <a:pt x="1652" y="1192"/>
                    <a:pt x="1644" y="1195"/>
                    <a:pt x="1628" y="1181"/>
                  </a:cubicBezTo>
                  <a:cubicBezTo>
                    <a:pt x="1612" y="1168"/>
                    <a:pt x="1603" y="1143"/>
                    <a:pt x="1590" y="1166"/>
                  </a:cubicBezTo>
                  <a:cubicBezTo>
                    <a:pt x="1577" y="1188"/>
                    <a:pt x="1568" y="1187"/>
                    <a:pt x="1558" y="1179"/>
                  </a:cubicBezTo>
                  <a:cubicBezTo>
                    <a:pt x="1549" y="1170"/>
                    <a:pt x="1539" y="1167"/>
                    <a:pt x="1533" y="1171"/>
                  </a:cubicBezTo>
                  <a:cubicBezTo>
                    <a:pt x="1527" y="1174"/>
                    <a:pt x="1520" y="1165"/>
                    <a:pt x="1524" y="1148"/>
                  </a:cubicBezTo>
                  <a:cubicBezTo>
                    <a:pt x="1527" y="1131"/>
                    <a:pt x="1520" y="1115"/>
                    <a:pt x="1507" y="1102"/>
                  </a:cubicBezTo>
                  <a:cubicBezTo>
                    <a:pt x="1494" y="1089"/>
                    <a:pt x="1486" y="1096"/>
                    <a:pt x="1477" y="1102"/>
                  </a:cubicBezTo>
                  <a:cubicBezTo>
                    <a:pt x="1468" y="1108"/>
                    <a:pt x="1463" y="1094"/>
                    <a:pt x="1450" y="1095"/>
                  </a:cubicBezTo>
                  <a:cubicBezTo>
                    <a:pt x="1438" y="1096"/>
                    <a:pt x="1430" y="1091"/>
                    <a:pt x="1430" y="1104"/>
                  </a:cubicBezTo>
                  <a:cubicBezTo>
                    <a:pt x="1430" y="1117"/>
                    <a:pt x="1421" y="1123"/>
                    <a:pt x="1411" y="1107"/>
                  </a:cubicBezTo>
                  <a:cubicBezTo>
                    <a:pt x="1402" y="1091"/>
                    <a:pt x="1391" y="1068"/>
                    <a:pt x="1386" y="1057"/>
                  </a:cubicBezTo>
                  <a:cubicBezTo>
                    <a:pt x="1382" y="1046"/>
                    <a:pt x="1368" y="1025"/>
                    <a:pt x="1383" y="1023"/>
                  </a:cubicBezTo>
                  <a:cubicBezTo>
                    <a:pt x="1399" y="1021"/>
                    <a:pt x="1403" y="1006"/>
                    <a:pt x="1414" y="998"/>
                  </a:cubicBezTo>
                  <a:cubicBezTo>
                    <a:pt x="1426" y="990"/>
                    <a:pt x="1417" y="978"/>
                    <a:pt x="1414" y="967"/>
                  </a:cubicBezTo>
                  <a:cubicBezTo>
                    <a:pt x="1412" y="956"/>
                    <a:pt x="1407" y="956"/>
                    <a:pt x="1421" y="945"/>
                  </a:cubicBezTo>
                  <a:cubicBezTo>
                    <a:pt x="1434" y="934"/>
                    <a:pt x="1444" y="929"/>
                    <a:pt x="1414" y="910"/>
                  </a:cubicBezTo>
                  <a:cubicBezTo>
                    <a:pt x="1384" y="891"/>
                    <a:pt x="1347" y="872"/>
                    <a:pt x="1344" y="858"/>
                  </a:cubicBezTo>
                  <a:cubicBezTo>
                    <a:pt x="1341" y="844"/>
                    <a:pt x="1347" y="822"/>
                    <a:pt x="1350" y="810"/>
                  </a:cubicBezTo>
                  <a:cubicBezTo>
                    <a:pt x="1354" y="799"/>
                    <a:pt x="1366" y="773"/>
                    <a:pt x="1368" y="757"/>
                  </a:cubicBezTo>
                  <a:cubicBezTo>
                    <a:pt x="1370" y="741"/>
                    <a:pt x="1363" y="720"/>
                    <a:pt x="1375" y="710"/>
                  </a:cubicBezTo>
                  <a:cubicBezTo>
                    <a:pt x="1387" y="701"/>
                    <a:pt x="1374" y="695"/>
                    <a:pt x="1370" y="683"/>
                  </a:cubicBezTo>
                  <a:cubicBezTo>
                    <a:pt x="1366" y="670"/>
                    <a:pt x="1363" y="660"/>
                    <a:pt x="1360" y="640"/>
                  </a:cubicBezTo>
                  <a:cubicBezTo>
                    <a:pt x="1356" y="620"/>
                    <a:pt x="1341" y="611"/>
                    <a:pt x="1335" y="621"/>
                  </a:cubicBezTo>
                  <a:cubicBezTo>
                    <a:pt x="1328" y="632"/>
                    <a:pt x="1315" y="627"/>
                    <a:pt x="1308" y="620"/>
                  </a:cubicBezTo>
                  <a:cubicBezTo>
                    <a:pt x="1302" y="613"/>
                    <a:pt x="1294" y="617"/>
                    <a:pt x="1286" y="627"/>
                  </a:cubicBezTo>
                  <a:cubicBezTo>
                    <a:pt x="1278" y="637"/>
                    <a:pt x="1268" y="652"/>
                    <a:pt x="1253" y="636"/>
                  </a:cubicBezTo>
                  <a:cubicBezTo>
                    <a:pt x="1237" y="620"/>
                    <a:pt x="1212" y="594"/>
                    <a:pt x="1223" y="576"/>
                  </a:cubicBezTo>
                  <a:cubicBezTo>
                    <a:pt x="1234" y="558"/>
                    <a:pt x="1230" y="551"/>
                    <a:pt x="1223" y="537"/>
                  </a:cubicBezTo>
                  <a:cubicBezTo>
                    <a:pt x="1217" y="523"/>
                    <a:pt x="1212" y="517"/>
                    <a:pt x="1228" y="507"/>
                  </a:cubicBezTo>
                  <a:cubicBezTo>
                    <a:pt x="1244" y="497"/>
                    <a:pt x="1239" y="489"/>
                    <a:pt x="1248" y="480"/>
                  </a:cubicBezTo>
                  <a:cubicBezTo>
                    <a:pt x="1257" y="471"/>
                    <a:pt x="1264" y="453"/>
                    <a:pt x="1283" y="456"/>
                  </a:cubicBezTo>
                  <a:cubicBezTo>
                    <a:pt x="1303" y="459"/>
                    <a:pt x="1296" y="461"/>
                    <a:pt x="1314" y="469"/>
                  </a:cubicBezTo>
                  <a:cubicBezTo>
                    <a:pt x="1331" y="477"/>
                    <a:pt x="1343" y="482"/>
                    <a:pt x="1344" y="465"/>
                  </a:cubicBezTo>
                  <a:cubicBezTo>
                    <a:pt x="1345" y="448"/>
                    <a:pt x="1365" y="443"/>
                    <a:pt x="1379" y="458"/>
                  </a:cubicBezTo>
                  <a:cubicBezTo>
                    <a:pt x="1392" y="472"/>
                    <a:pt x="1397" y="472"/>
                    <a:pt x="1409" y="472"/>
                  </a:cubicBezTo>
                  <a:cubicBezTo>
                    <a:pt x="1421" y="471"/>
                    <a:pt x="1427" y="487"/>
                    <a:pt x="1448" y="489"/>
                  </a:cubicBezTo>
                  <a:cubicBezTo>
                    <a:pt x="1468" y="490"/>
                    <a:pt x="1466" y="485"/>
                    <a:pt x="1471" y="468"/>
                  </a:cubicBezTo>
                  <a:cubicBezTo>
                    <a:pt x="1477" y="450"/>
                    <a:pt x="1492" y="448"/>
                    <a:pt x="1508" y="452"/>
                  </a:cubicBezTo>
                  <a:cubicBezTo>
                    <a:pt x="1524" y="455"/>
                    <a:pt x="1532" y="449"/>
                    <a:pt x="1536" y="435"/>
                  </a:cubicBezTo>
                  <a:cubicBezTo>
                    <a:pt x="1540" y="420"/>
                    <a:pt x="1530" y="370"/>
                    <a:pt x="1555" y="349"/>
                  </a:cubicBezTo>
                  <a:cubicBezTo>
                    <a:pt x="1581" y="327"/>
                    <a:pt x="1518" y="240"/>
                    <a:pt x="1518" y="240"/>
                  </a:cubicBezTo>
                  <a:cubicBezTo>
                    <a:pt x="1333" y="119"/>
                    <a:pt x="1333" y="119"/>
                    <a:pt x="1333" y="119"/>
                  </a:cubicBezTo>
                  <a:cubicBezTo>
                    <a:pt x="1132" y="190"/>
                    <a:pt x="1132" y="190"/>
                    <a:pt x="1132" y="190"/>
                  </a:cubicBezTo>
                  <a:cubicBezTo>
                    <a:pt x="1132" y="190"/>
                    <a:pt x="565" y="31"/>
                    <a:pt x="554" y="31"/>
                  </a:cubicBezTo>
                  <a:cubicBezTo>
                    <a:pt x="543" y="31"/>
                    <a:pt x="191" y="0"/>
                    <a:pt x="191" y="0"/>
                  </a:cubicBezTo>
                  <a:cubicBezTo>
                    <a:pt x="153" y="216"/>
                    <a:pt x="153" y="216"/>
                    <a:pt x="153" y="216"/>
                  </a:cubicBezTo>
                  <a:cubicBezTo>
                    <a:pt x="153" y="274"/>
                    <a:pt x="153" y="274"/>
                    <a:pt x="153" y="274"/>
                  </a:cubicBezTo>
                  <a:lnTo>
                    <a:pt x="154" y="279"/>
                  </a:lnTo>
                  <a:close/>
                </a:path>
              </a:pathLst>
            </a:custGeom>
            <a:grpFill/>
            <a:ln w="6350" cap="flat">
              <a:solidFill>
                <a:srgbClr val="FCFCFC"/>
              </a:solidFill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1" name="Freeform 29"/>
            <p:cNvSpPr/>
            <p:nvPr/>
          </p:nvSpPr>
          <p:spPr bwMode="auto">
            <a:xfrm>
              <a:off x="3846091" y="4457402"/>
              <a:ext cx="1212850" cy="1041400"/>
            </a:xfrm>
            <a:custGeom>
              <a:avLst/>
              <a:gdLst>
                <a:gd name="T0" fmla="*/ 398 w 2169"/>
                <a:gd name="T1" fmla="*/ 1258 h 1862"/>
                <a:gd name="T2" fmla="*/ 468 w 2169"/>
                <a:gd name="T3" fmla="*/ 1396 h 1862"/>
                <a:gd name="T4" fmla="*/ 534 w 2169"/>
                <a:gd name="T5" fmla="*/ 1345 h 1862"/>
                <a:gd name="T6" fmla="*/ 600 w 2169"/>
                <a:gd name="T7" fmla="*/ 1317 h 1862"/>
                <a:gd name="T8" fmla="*/ 578 w 2169"/>
                <a:gd name="T9" fmla="*/ 1366 h 1862"/>
                <a:gd name="T10" fmla="*/ 634 w 2169"/>
                <a:gd name="T11" fmla="*/ 1469 h 1862"/>
                <a:gd name="T12" fmla="*/ 732 w 2169"/>
                <a:gd name="T13" fmla="*/ 1515 h 1862"/>
                <a:gd name="T14" fmla="*/ 790 w 2169"/>
                <a:gd name="T15" fmla="*/ 1604 h 1862"/>
                <a:gd name="T16" fmla="*/ 826 w 2169"/>
                <a:gd name="T17" fmla="*/ 1693 h 1862"/>
                <a:gd name="T18" fmla="*/ 841 w 2169"/>
                <a:gd name="T19" fmla="*/ 1761 h 1862"/>
                <a:gd name="T20" fmla="*/ 915 w 2169"/>
                <a:gd name="T21" fmla="*/ 1830 h 1862"/>
                <a:gd name="T22" fmla="*/ 1006 w 2169"/>
                <a:gd name="T23" fmla="*/ 1827 h 1862"/>
                <a:gd name="T24" fmla="*/ 1063 w 2169"/>
                <a:gd name="T25" fmla="*/ 1810 h 1862"/>
                <a:gd name="T26" fmla="*/ 1131 w 2169"/>
                <a:gd name="T27" fmla="*/ 1757 h 1862"/>
                <a:gd name="T28" fmla="*/ 1112 w 2169"/>
                <a:gd name="T29" fmla="*/ 1652 h 1862"/>
                <a:gd name="T30" fmla="*/ 1132 w 2169"/>
                <a:gd name="T31" fmla="*/ 1572 h 1862"/>
                <a:gd name="T32" fmla="*/ 1209 w 2169"/>
                <a:gd name="T33" fmla="*/ 1511 h 1862"/>
                <a:gd name="T34" fmla="*/ 1236 w 2169"/>
                <a:gd name="T35" fmla="*/ 1435 h 1862"/>
                <a:gd name="T36" fmla="*/ 1260 w 2169"/>
                <a:gd name="T37" fmla="*/ 1384 h 1862"/>
                <a:gd name="T38" fmla="*/ 1331 w 2169"/>
                <a:gd name="T39" fmla="*/ 1337 h 1862"/>
                <a:gd name="T40" fmla="*/ 1388 w 2169"/>
                <a:gd name="T41" fmla="*/ 1321 h 1862"/>
                <a:gd name="T42" fmla="*/ 1400 w 2169"/>
                <a:gd name="T43" fmla="*/ 1388 h 1862"/>
                <a:gd name="T44" fmla="*/ 1453 w 2169"/>
                <a:gd name="T45" fmla="*/ 1477 h 1862"/>
                <a:gd name="T46" fmla="*/ 1544 w 2169"/>
                <a:gd name="T47" fmla="*/ 1424 h 1862"/>
                <a:gd name="T48" fmla="*/ 1597 w 2169"/>
                <a:gd name="T49" fmla="*/ 1489 h 1862"/>
                <a:gd name="T50" fmla="*/ 1697 w 2169"/>
                <a:gd name="T51" fmla="*/ 1507 h 1862"/>
                <a:gd name="T52" fmla="*/ 1761 w 2169"/>
                <a:gd name="T53" fmla="*/ 1455 h 1862"/>
                <a:gd name="T54" fmla="*/ 1710 w 2169"/>
                <a:gd name="T55" fmla="*/ 1402 h 1862"/>
                <a:gd name="T56" fmla="*/ 1644 w 2169"/>
                <a:gd name="T57" fmla="*/ 1332 h 1862"/>
                <a:gd name="T58" fmla="*/ 1719 w 2169"/>
                <a:gd name="T59" fmla="*/ 1275 h 1862"/>
                <a:gd name="T60" fmla="*/ 1786 w 2169"/>
                <a:gd name="T61" fmla="*/ 1303 h 1862"/>
                <a:gd name="T62" fmla="*/ 1675 w 2169"/>
                <a:gd name="T63" fmla="*/ 1221 h 1862"/>
                <a:gd name="T64" fmla="*/ 1609 w 2169"/>
                <a:gd name="T65" fmla="*/ 1098 h 1862"/>
                <a:gd name="T66" fmla="*/ 1673 w 2169"/>
                <a:gd name="T67" fmla="*/ 1011 h 1862"/>
                <a:gd name="T68" fmla="*/ 1675 w 2169"/>
                <a:gd name="T69" fmla="*/ 890 h 1862"/>
                <a:gd name="T70" fmla="*/ 1762 w 2169"/>
                <a:gd name="T71" fmla="*/ 947 h 1862"/>
                <a:gd name="T72" fmla="*/ 1852 w 2169"/>
                <a:gd name="T73" fmla="*/ 977 h 1862"/>
                <a:gd name="T74" fmla="*/ 1969 w 2169"/>
                <a:gd name="T75" fmla="*/ 913 h 1862"/>
                <a:gd name="T76" fmla="*/ 1999 w 2169"/>
                <a:gd name="T77" fmla="*/ 816 h 1862"/>
                <a:gd name="T78" fmla="*/ 2126 w 2169"/>
                <a:gd name="T79" fmla="*/ 714 h 1862"/>
                <a:gd name="T80" fmla="*/ 2160 w 2169"/>
                <a:gd name="T81" fmla="*/ 586 h 1862"/>
                <a:gd name="T82" fmla="*/ 2119 w 2169"/>
                <a:gd name="T83" fmla="*/ 499 h 1862"/>
                <a:gd name="T84" fmla="*/ 1974 w 2169"/>
                <a:gd name="T85" fmla="*/ 473 h 1862"/>
                <a:gd name="T86" fmla="*/ 1893 w 2169"/>
                <a:gd name="T87" fmla="*/ 449 h 1862"/>
                <a:gd name="T88" fmla="*/ 1759 w 2169"/>
                <a:gd name="T89" fmla="*/ 434 h 1862"/>
                <a:gd name="T90" fmla="*/ 1632 w 2169"/>
                <a:gd name="T91" fmla="*/ 345 h 1862"/>
                <a:gd name="T92" fmla="*/ 676 w 2169"/>
                <a:gd name="T93" fmla="*/ 141 h 1862"/>
                <a:gd name="T94" fmla="*/ 119 w 2169"/>
                <a:gd name="T95" fmla="*/ 623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69" h="1862">
                  <a:moveTo>
                    <a:pt x="397" y="1154"/>
                  </a:moveTo>
                  <a:cubicBezTo>
                    <a:pt x="397" y="1154"/>
                    <a:pt x="400" y="1183"/>
                    <a:pt x="397" y="1194"/>
                  </a:cubicBezTo>
                  <a:cubicBezTo>
                    <a:pt x="394" y="1205"/>
                    <a:pt x="399" y="1249"/>
                    <a:pt x="398" y="1258"/>
                  </a:cubicBezTo>
                  <a:cubicBezTo>
                    <a:pt x="398" y="1267"/>
                    <a:pt x="388" y="1303"/>
                    <a:pt x="402" y="1329"/>
                  </a:cubicBezTo>
                  <a:cubicBezTo>
                    <a:pt x="415" y="1354"/>
                    <a:pt x="436" y="1365"/>
                    <a:pt x="442" y="1374"/>
                  </a:cubicBezTo>
                  <a:cubicBezTo>
                    <a:pt x="448" y="1382"/>
                    <a:pt x="463" y="1409"/>
                    <a:pt x="468" y="1396"/>
                  </a:cubicBezTo>
                  <a:cubicBezTo>
                    <a:pt x="474" y="1382"/>
                    <a:pt x="482" y="1382"/>
                    <a:pt x="491" y="1380"/>
                  </a:cubicBezTo>
                  <a:cubicBezTo>
                    <a:pt x="501" y="1379"/>
                    <a:pt x="522" y="1372"/>
                    <a:pt x="528" y="1365"/>
                  </a:cubicBezTo>
                  <a:cubicBezTo>
                    <a:pt x="534" y="1359"/>
                    <a:pt x="538" y="1363"/>
                    <a:pt x="534" y="1345"/>
                  </a:cubicBezTo>
                  <a:cubicBezTo>
                    <a:pt x="531" y="1327"/>
                    <a:pt x="536" y="1320"/>
                    <a:pt x="547" y="1310"/>
                  </a:cubicBezTo>
                  <a:cubicBezTo>
                    <a:pt x="558" y="1300"/>
                    <a:pt x="566" y="1296"/>
                    <a:pt x="578" y="1299"/>
                  </a:cubicBezTo>
                  <a:cubicBezTo>
                    <a:pt x="590" y="1303"/>
                    <a:pt x="596" y="1305"/>
                    <a:pt x="600" y="1317"/>
                  </a:cubicBezTo>
                  <a:cubicBezTo>
                    <a:pt x="604" y="1328"/>
                    <a:pt x="609" y="1334"/>
                    <a:pt x="613" y="1341"/>
                  </a:cubicBezTo>
                  <a:cubicBezTo>
                    <a:pt x="618" y="1348"/>
                    <a:pt x="617" y="1356"/>
                    <a:pt x="611" y="1357"/>
                  </a:cubicBezTo>
                  <a:cubicBezTo>
                    <a:pt x="604" y="1358"/>
                    <a:pt x="579" y="1354"/>
                    <a:pt x="578" y="1366"/>
                  </a:cubicBezTo>
                  <a:cubicBezTo>
                    <a:pt x="577" y="1379"/>
                    <a:pt x="588" y="1385"/>
                    <a:pt x="592" y="1394"/>
                  </a:cubicBezTo>
                  <a:cubicBezTo>
                    <a:pt x="597" y="1404"/>
                    <a:pt x="602" y="1419"/>
                    <a:pt x="609" y="1435"/>
                  </a:cubicBezTo>
                  <a:cubicBezTo>
                    <a:pt x="617" y="1450"/>
                    <a:pt x="619" y="1465"/>
                    <a:pt x="634" y="1469"/>
                  </a:cubicBezTo>
                  <a:cubicBezTo>
                    <a:pt x="650" y="1472"/>
                    <a:pt x="653" y="1471"/>
                    <a:pt x="668" y="1469"/>
                  </a:cubicBezTo>
                  <a:cubicBezTo>
                    <a:pt x="683" y="1466"/>
                    <a:pt x="708" y="1467"/>
                    <a:pt x="714" y="1481"/>
                  </a:cubicBezTo>
                  <a:cubicBezTo>
                    <a:pt x="721" y="1494"/>
                    <a:pt x="729" y="1502"/>
                    <a:pt x="732" y="1515"/>
                  </a:cubicBezTo>
                  <a:cubicBezTo>
                    <a:pt x="736" y="1529"/>
                    <a:pt x="742" y="1536"/>
                    <a:pt x="745" y="1548"/>
                  </a:cubicBezTo>
                  <a:cubicBezTo>
                    <a:pt x="749" y="1560"/>
                    <a:pt x="756" y="1576"/>
                    <a:pt x="768" y="1580"/>
                  </a:cubicBezTo>
                  <a:cubicBezTo>
                    <a:pt x="780" y="1585"/>
                    <a:pt x="784" y="1597"/>
                    <a:pt x="790" y="1604"/>
                  </a:cubicBezTo>
                  <a:cubicBezTo>
                    <a:pt x="796" y="1611"/>
                    <a:pt x="800" y="1616"/>
                    <a:pt x="799" y="1630"/>
                  </a:cubicBezTo>
                  <a:cubicBezTo>
                    <a:pt x="797" y="1644"/>
                    <a:pt x="794" y="1652"/>
                    <a:pt x="806" y="1666"/>
                  </a:cubicBezTo>
                  <a:cubicBezTo>
                    <a:pt x="818" y="1679"/>
                    <a:pt x="825" y="1682"/>
                    <a:pt x="826" y="1693"/>
                  </a:cubicBezTo>
                  <a:cubicBezTo>
                    <a:pt x="827" y="1704"/>
                    <a:pt x="834" y="1711"/>
                    <a:pt x="839" y="1709"/>
                  </a:cubicBezTo>
                  <a:cubicBezTo>
                    <a:pt x="844" y="1707"/>
                    <a:pt x="839" y="1715"/>
                    <a:pt x="839" y="1725"/>
                  </a:cubicBezTo>
                  <a:cubicBezTo>
                    <a:pt x="838" y="1736"/>
                    <a:pt x="833" y="1747"/>
                    <a:pt x="841" y="1761"/>
                  </a:cubicBezTo>
                  <a:cubicBezTo>
                    <a:pt x="849" y="1775"/>
                    <a:pt x="856" y="1786"/>
                    <a:pt x="859" y="1800"/>
                  </a:cubicBezTo>
                  <a:cubicBezTo>
                    <a:pt x="861" y="1814"/>
                    <a:pt x="863" y="1822"/>
                    <a:pt x="873" y="1821"/>
                  </a:cubicBezTo>
                  <a:cubicBezTo>
                    <a:pt x="882" y="1821"/>
                    <a:pt x="901" y="1813"/>
                    <a:pt x="915" y="1830"/>
                  </a:cubicBezTo>
                  <a:cubicBezTo>
                    <a:pt x="928" y="1846"/>
                    <a:pt x="910" y="1855"/>
                    <a:pt x="936" y="1859"/>
                  </a:cubicBezTo>
                  <a:cubicBezTo>
                    <a:pt x="962" y="1862"/>
                    <a:pt x="966" y="1858"/>
                    <a:pt x="971" y="1850"/>
                  </a:cubicBezTo>
                  <a:cubicBezTo>
                    <a:pt x="976" y="1843"/>
                    <a:pt x="994" y="1828"/>
                    <a:pt x="1006" y="1827"/>
                  </a:cubicBezTo>
                  <a:cubicBezTo>
                    <a:pt x="1018" y="1826"/>
                    <a:pt x="1022" y="1820"/>
                    <a:pt x="1025" y="1815"/>
                  </a:cubicBezTo>
                  <a:cubicBezTo>
                    <a:pt x="1028" y="1810"/>
                    <a:pt x="1044" y="1803"/>
                    <a:pt x="1049" y="1800"/>
                  </a:cubicBezTo>
                  <a:cubicBezTo>
                    <a:pt x="1054" y="1798"/>
                    <a:pt x="1064" y="1797"/>
                    <a:pt x="1063" y="1810"/>
                  </a:cubicBezTo>
                  <a:cubicBezTo>
                    <a:pt x="1062" y="1823"/>
                    <a:pt x="1065" y="1831"/>
                    <a:pt x="1074" y="1829"/>
                  </a:cubicBezTo>
                  <a:cubicBezTo>
                    <a:pt x="1082" y="1827"/>
                    <a:pt x="1093" y="1816"/>
                    <a:pt x="1099" y="1806"/>
                  </a:cubicBezTo>
                  <a:cubicBezTo>
                    <a:pt x="1104" y="1797"/>
                    <a:pt x="1131" y="1771"/>
                    <a:pt x="1131" y="1757"/>
                  </a:cubicBezTo>
                  <a:cubicBezTo>
                    <a:pt x="1131" y="1743"/>
                    <a:pt x="1139" y="1734"/>
                    <a:pt x="1139" y="1724"/>
                  </a:cubicBezTo>
                  <a:cubicBezTo>
                    <a:pt x="1139" y="1714"/>
                    <a:pt x="1145" y="1690"/>
                    <a:pt x="1128" y="1681"/>
                  </a:cubicBezTo>
                  <a:cubicBezTo>
                    <a:pt x="1112" y="1673"/>
                    <a:pt x="1110" y="1665"/>
                    <a:pt x="1112" y="1652"/>
                  </a:cubicBezTo>
                  <a:cubicBezTo>
                    <a:pt x="1114" y="1640"/>
                    <a:pt x="1118" y="1632"/>
                    <a:pt x="1117" y="1621"/>
                  </a:cubicBezTo>
                  <a:cubicBezTo>
                    <a:pt x="1117" y="1611"/>
                    <a:pt x="1109" y="1604"/>
                    <a:pt x="1119" y="1594"/>
                  </a:cubicBezTo>
                  <a:cubicBezTo>
                    <a:pt x="1130" y="1583"/>
                    <a:pt x="1127" y="1581"/>
                    <a:pt x="1132" y="1572"/>
                  </a:cubicBezTo>
                  <a:cubicBezTo>
                    <a:pt x="1138" y="1564"/>
                    <a:pt x="1157" y="1556"/>
                    <a:pt x="1169" y="1552"/>
                  </a:cubicBezTo>
                  <a:cubicBezTo>
                    <a:pt x="1182" y="1548"/>
                    <a:pt x="1187" y="1541"/>
                    <a:pt x="1195" y="1535"/>
                  </a:cubicBezTo>
                  <a:cubicBezTo>
                    <a:pt x="1202" y="1529"/>
                    <a:pt x="1208" y="1523"/>
                    <a:pt x="1209" y="1511"/>
                  </a:cubicBezTo>
                  <a:cubicBezTo>
                    <a:pt x="1211" y="1499"/>
                    <a:pt x="1213" y="1500"/>
                    <a:pt x="1223" y="1489"/>
                  </a:cubicBezTo>
                  <a:cubicBezTo>
                    <a:pt x="1234" y="1479"/>
                    <a:pt x="1236" y="1472"/>
                    <a:pt x="1238" y="1462"/>
                  </a:cubicBezTo>
                  <a:cubicBezTo>
                    <a:pt x="1239" y="1452"/>
                    <a:pt x="1249" y="1438"/>
                    <a:pt x="1236" y="1435"/>
                  </a:cubicBezTo>
                  <a:cubicBezTo>
                    <a:pt x="1223" y="1433"/>
                    <a:pt x="1209" y="1426"/>
                    <a:pt x="1219" y="1414"/>
                  </a:cubicBezTo>
                  <a:cubicBezTo>
                    <a:pt x="1229" y="1402"/>
                    <a:pt x="1231" y="1396"/>
                    <a:pt x="1243" y="1395"/>
                  </a:cubicBezTo>
                  <a:cubicBezTo>
                    <a:pt x="1254" y="1394"/>
                    <a:pt x="1254" y="1395"/>
                    <a:pt x="1260" y="1384"/>
                  </a:cubicBezTo>
                  <a:cubicBezTo>
                    <a:pt x="1265" y="1372"/>
                    <a:pt x="1264" y="1376"/>
                    <a:pt x="1280" y="1380"/>
                  </a:cubicBezTo>
                  <a:cubicBezTo>
                    <a:pt x="1296" y="1384"/>
                    <a:pt x="1303" y="1382"/>
                    <a:pt x="1311" y="1372"/>
                  </a:cubicBezTo>
                  <a:cubicBezTo>
                    <a:pt x="1320" y="1362"/>
                    <a:pt x="1326" y="1350"/>
                    <a:pt x="1331" y="1337"/>
                  </a:cubicBezTo>
                  <a:cubicBezTo>
                    <a:pt x="1335" y="1323"/>
                    <a:pt x="1337" y="1316"/>
                    <a:pt x="1348" y="1310"/>
                  </a:cubicBezTo>
                  <a:cubicBezTo>
                    <a:pt x="1359" y="1305"/>
                    <a:pt x="1366" y="1301"/>
                    <a:pt x="1374" y="1305"/>
                  </a:cubicBezTo>
                  <a:cubicBezTo>
                    <a:pt x="1383" y="1309"/>
                    <a:pt x="1406" y="1314"/>
                    <a:pt x="1388" y="1321"/>
                  </a:cubicBezTo>
                  <a:cubicBezTo>
                    <a:pt x="1370" y="1327"/>
                    <a:pt x="1374" y="1333"/>
                    <a:pt x="1372" y="1344"/>
                  </a:cubicBezTo>
                  <a:cubicBezTo>
                    <a:pt x="1369" y="1355"/>
                    <a:pt x="1372" y="1372"/>
                    <a:pt x="1383" y="1372"/>
                  </a:cubicBezTo>
                  <a:cubicBezTo>
                    <a:pt x="1394" y="1372"/>
                    <a:pt x="1413" y="1370"/>
                    <a:pt x="1400" y="1388"/>
                  </a:cubicBezTo>
                  <a:cubicBezTo>
                    <a:pt x="1386" y="1405"/>
                    <a:pt x="1375" y="1414"/>
                    <a:pt x="1380" y="1428"/>
                  </a:cubicBezTo>
                  <a:cubicBezTo>
                    <a:pt x="1385" y="1443"/>
                    <a:pt x="1395" y="1458"/>
                    <a:pt x="1404" y="1462"/>
                  </a:cubicBezTo>
                  <a:cubicBezTo>
                    <a:pt x="1414" y="1466"/>
                    <a:pt x="1438" y="1480"/>
                    <a:pt x="1453" y="1477"/>
                  </a:cubicBezTo>
                  <a:cubicBezTo>
                    <a:pt x="1468" y="1473"/>
                    <a:pt x="1488" y="1467"/>
                    <a:pt x="1501" y="1464"/>
                  </a:cubicBezTo>
                  <a:cubicBezTo>
                    <a:pt x="1514" y="1461"/>
                    <a:pt x="1513" y="1459"/>
                    <a:pt x="1520" y="1444"/>
                  </a:cubicBezTo>
                  <a:cubicBezTo>
                    <a:pt x="1527" y="1430"/>
                    <a:pt x="1520" y="1413"/>
                    <a:pt x="1544" y="1424"/>
                  </a:cubicBezTo>
                  <a:cubicBezTo>
                    <a:pt x="1568" y="1434"/>
                    <a:pt x="1575" y="1434"/>
                    <a:pt x="1575" y="1445"/>
                  </a:cubicBezTo>
                  <a:cubicBezTo>
                    <a:pt x="1576" y="1455"/>
                    <a:pt x="1569" y="1459"/>
                    <a:pt x="1575" y="1472"/>
                  </a:cubicBezTo>
                  <a:cubicBezTo>
                    <a:pt x="1582" y="1485"/>
                    <a:pt x="1579" y="1490"/>
                    <a:pt x="1597" y="1489"/>
                  </a:cubicBezTo>
                  <a:cubicBezTo>
                    <a:pt x="1615" y="1488"/>
                    <a:pt x="1611" y="1491"/>
                    <a:pt x="1625" y="1484"/>
                  </a:cubicBezTo>
                  <a:cubicBezTo>
                    <a:pt x="1638" y="1478"/>
                    <a:pt x="1654" y="1483"/>
                    <a:pt x="1668" y="1493"/>
                  </a:cubicBezTo>
                  <a:cubicBezTo>
                    <a:pt x="1682" y="1503"/>
                    <a:pt x="1685" y="1523"/>
                    <a:pt x="1697" y="1507"/>
                  </a:cubicBezTo>
                  <a:cubicBezTo>
                    <a:pt x="1709" y="1491"/>
                    <a:pt x="1715" y="1496"/>
                    <a:pt x="1722" y="1498"/>
                  </a:cubicBezTo>
                  <a:cubicBezTo>
                    <a:pt x="1730" y="1501"/>
                    <a:pt x="1733" y="1496"/>
                    <a:pt x="1742" y="1484"/>
                  </a:cubicBezTo>
                  <a:cubicBezTo>
                    <a:pt x="1751" y="1472"/>
                    <a:pt x="1751" y="1461"/>
                    <a:pt x="1761" y="1455"/>
                  </a:cubicBezTo>
                  <a:cubicBezTo>
                    <a:pt x="1771" y="1449"/>
                    <a:pt x="1775" y="1442"/>
                    <a:pt x="1768" y="1432"/>
                  </a:cubicBezTo>
                  <a:cubicBezTo>
                    <a:pt x="1761" y="1422"/>
                    <a:pt x="1739" y="1422"/>
                    <a:pt x="1732" y="1411"/>
                  </a:cubicBezTo>
                  <a:cubicBezTo>
                    <a:pt x="1726" y="1401"/>
                    <a:pt x="1719" y="1403"/>
                    <a:pt x="1710" y="1402"/>
                  </a:cubicBezTo>
                  <a:cubicBezTo>
                    <a:pt x="1702" y="1402"/>
                    <a:pt x="1704" y="1393"/>
                    <a:pt x="1697" y="1380"/>
                  </a:cubicBezTo>
                  <a:cubicBezTo>
                    <a:pt x="1690" y="1366"/>
                    <a:pt x="1680" y="1359"/>
                    <a:pt x="1664" y="1357"/>
                  </a:cubicBezTo>
                  <a:cubicBezTo>
                    <a:pt x="1647" y="1355"/>
                    <a:pt x="1641" y="1342"/>
                    <a:pt x="1644" y="1332"/>
                  </a:cubicBezTo>
                  <a:cubicBezTo>
                    <a:pt x="1646" y="1322"/>
                    <a:pt x="1649" y="1309"/>
                    <a:pt x="1666" y="1306"/>
                  </a:cubicBezTo>
                  <a:cubicBezTo>
                    <a:pt x="1683" y="1303"/>
                    <a:pt x="1701" y="1304"/>
                    <a:pt x="1702" y="1295"/>
                  </a:cubicBezTo>
                  <a:cubicBezTo>
                    <a:pt x="1703" y="1285"/>
                    <a:pt x="1708" y="1267"/>
                    <a:pt x="1719" y="1275"/>
                  </a:cubicBezTo>
                  <a:cubicBezTo>
                    <a:pt x="1731" y="1282"/>
                    <a:pt x="1752" y="1303"/>
                    <a:pt x="1758" y="1311"/>
                  </a:cubicBezTo>
                  <a:cubicBezTo>
                    <a:pt x="1764" y="1319"/>
                    <a:pt x="1775" y="1340"/>
                    <a:pt x="1780" y="1332"/>
                  </a:cubicBezTo>
                  <a:cubicBezTo>
                    <a:pt x="1785" y="1325"/>
                    <a:pt x="1795" y="1319"/>
                    <a:pt x="1786" y="1303"/>
                  </a:cubicBezTo>
                  <a:cubicBezTo>
                    <a:pt x="1776" y="1286"/>
                    <a:pt x="1755" y="1262"/>
                    <a:pt x="1751" y="1252"/>
                  </a:cubicBezTo>
                  <a:cubicBezTo>
                    <a:pt x="1747" y="1242"/>
                    <a:pt x="1726" y="1226"/>
                    <a:pt x="1712" y="1230"/>
                  </a:cubicBezTo>
                  <a:cubicBezTo>
                    <a:pt x="1698" y="1234"/>
                    <a:pt x="1677" y="1241"/>
                    <a:pt x="1675" y="1221"/>
                  </a:cubicBezTo>
                  <a:cubicBezTo>
                    <a:pt x="1672" y="1202"/>
                    <a:pt x="1678" y="1164"/>
                    <a:pt x="1646" y="1163"/>
                  </a:cubicBezTo>
                  <a:cubicBezTo>
                    <a:pt x="1614" y="1161"/>
                    <a:pt x="1613" y="1158"/>
                    <a:pt x="1612" y="1144"/>
                  </a:cubicBezTo>
                  <a:cubicBezTo>
                    <a:pt x="1612" y="1131"/>
                    <a:pt x="1613" y="1110"/>
                    <a:pt x="1609" y="1098"/>
                  </a:cubicBezTo>
                  <a:cubicBezTo>
                    <a:pt x="1606" y="1085"/>
                    <a:pt x="1603" y="1071"/>
                    <a:pt x="1616" y="1068"/>
                  </a:cubicBezTo>
                  <a:cubicBezTo>
                    <a:pt x="1629" y="1064"/>
                    <a:pt x="1649" y="1064"/>
                    <a:pt x="1661" y="1050"/>
                  </a:cubicBezTo>
                  <a:cubicBezTo>
                    <a:pt x="1673" y="1035"/>
                    <a:pt x="1676" y="1026"/>
                    <a:pt x="1673" y="1011"/>
                  </a:cubicBezTo>
                  <a:cubicBezTo>
                    <a:pt x="1669" y="997"/>
                    <a:pt x="1658" y="968"/>
                    <a:pt x="1652" y="957"/>
                  </a:cubicBezTo>
                  <a:cubicBezTo>
                    <a:pt x="1646" y="945"/>
                    <a:pt x="1642" y="924"/>
                    <a:pt x="1649" y="914"/>
                  </a:cubicBezTo>
                  <a:cubicBezTo>
                    <a:pt x="1655" y="904"/>
                    <a:pt x="1667" y="893"/>
                    <a:pt x="1675" y="890"/>
                  </a:cubicBezTo>
                  <a:cubicBezTo>
                    <a:pt x="1683" y="887"/>
                    <a:pt x="1692" y="886"/>
                    <a:pt x="1709" y="893"/>
                  </a:cubicBezTo>
                  <a:cubicBezTo>
                    <a:pt x="1727" y="899"/>
                    <a:pt x="1734" y="917"/>
                    <a:pt x="1743" y="932"/>
                  </a:cubicBezTo>
                  <a:cubicBezTo>
                    <a:pt x="1751" y="946"/>
                    <a:pt x="1747" y="955"/>
                    <a:pt x="1762" y="947"/>
                  </a:cubicBezTo>
                  <a:cubicBezTo>
                    <a:pt x="1777" y="939"/>
                    <a:pt x="1778" y="938"/>
                    <a:pt x="1793" y="935"/>
                  </a:cubicBezTo>
                  <a:cubicBezTo>
                    <a:pt x="1807" y="932"/>
                    <a:pt x="1818" y="933"/>
                    <a:pt x="1830" y="951"/>
                  </a:cubicBezTo>
                  <a:cubicBezTo>
                    <a:pt x="1842" y="969"/>
                    <a:pt x="1838" y="967"/>
                    <a:pt x="1852" y="977"/>
                  </a:cubicBezTo>
                  <a:cubicBezTo>
                    <a:pt x="1867" y="988"/>
                    <a:pt x="1885" y="988"/>
                    <a:pt x="1898" y="986"/>
                  </a:cubicBezTo>
                  <a:cubicBezTo>
                    <a:pt x="1911" y="984"/>
                    <a:pt x="1937" y="980"/>
                    <a:pt x="1942" y="965"/>
                  </a:cubicBezTo>
                  <a:cubicBezTo>
                    <a:pt x="1947" y="951"/>
                    <a:pt x="1966" y="925"/>
                    <a:pt x="1969" y="913"/>
                  </a:cubicBezTo>
                  <a:cubicBezTo>
                    <a:pt x="1973" y="900"/>
                    <a:pt x="1975" y="885"/>
                    <a:pt x="1983" y="872"/>
                  </a:cubicBezTo>
                  <a:cubicBezTo>
                    <a:pt x="1991" y="860"/>
                    <a:pt x="1996" y="847"/>
                    <a:pt x="1992" y="837"/>
                  </a:cubicBezTo>
                  <a:cubicBezTo>
                    <a:pt x="1987" y="826"/>
                    <a:pt x="1985" y="820"/>
                    <a:pt x="1999" y="816"/>
                  </a:cubicBezTo>
                  <a:cubicBezTo>
                    <a:pt x="2014" y="811"/>
                    <a:pt x="2032" y="808"/>
                    <a:pt x="2052" y="805"/>
                  </a:cubicBezTo>
                  <a:cubicBezTo>
                    <a:pt x="2071" y="801"/>
                    <a:pt x="2089" y="786"/>
                    <a:pt x="2095" y="777"/>
                  </a:cubicBezTo>
                  <a:cubicBezTo>
                    <a:pt x="2101" y="768"/>
                    <a:pt x="2125" y="725"/>
                    <a:pt x="2126" y="714"/>
                  </a:cubicBezTo>
                  <a:cubicBezTo>
                    <a:pt x="2128" y="702"/>
                    <a:pt x="2136" y="671"/>
                    <a:pt x="2140" y="659"/>
                  </a:cubicBezTo>
                  <a:cubicBezTo>
                    <a:pt x="2144" y="647"/>
                    <a:pt x="2150" y="631"/>
                    <a:pt x="2157" y="620"/>
                  </a:cubicBezTo>
                  <a:cubicBezTo>
                    <a:pt x="2164" y="610"/>
                    <a:pt x="2169" y="597"/>
                    <a:pt x="2160" y="586"/>
                  </a:cubicBezTo>
                  <a:cubicBezTo>
                    <a:pt x="2151" y="575"/>
                    <a:pt x="2137" y="561"/>
                    <a:pt x="2147" y="550"/>
                  </a:cubicBezTo>
                  <a:cubicBezTo>
                    <a:pt x="2157" y="540"/>
                    <a:pt x="2168" y="530"/>
                    <a:pt x="2168" y="518"/>
                  </a:cubicBezTo>
                  <a:cubicBezTo>
                    <a:pt x="2168" y="506"/>
                    <a:pt x="2145" y="486"/>
                    <a:pt x="2119" y="499"/>
                  </a:cubicBezTo>
                  <a:cubicBezTo>
                    <a:pt x="2094" y="512"/>
                    <a:pt x="2064" y="526"/>
                    <a:pt x="2050" y="518"/>
                  </a:cubicBezTo>
                  <a:cubicBezTo>
                    <a:pt x="2035" y="511"/>
                    <a:pt x="2018" y="493"/>
                    <a:pt x="2012" y="482"/>
                  </a:cubicBezTo>
                  <a:cubicBezTo>
                    <a:pt x="2006" y="471"/>
                    <a:pt x="1989" y="465"/>
                    <a:pt x="1974" y="473"/>
                  </a:cubicBezTo>
                  <a:cubicBezTo>
                    <a:pt x="1959" y="481"/>
                    <a:pt x="1961" y="479"/>
                    <a:pt x="1958" y="456"/>
                  </a:cubicBezTo>
                  <a:cubicBezTo>
                    <a:pt x="1955" y="434"/>
                    <a:pt x="1942" y="445"/>
                    <a:pt x="1933" y="453"/>
                  </a:cubicBezTo>
                  <a:cubicBezTo>
                    <a:pt x="1925" y="461"/>
                    <a:pt x="1899" y="455"/>
                    <a:pt x="1893" y="449"/>
                  </a:cubicBezTo>
                  <a:cubicBezTo>
                    <a:pt x="1887" y="443"/>
                    <a:pt x="1900" y="436"/>
                    <a:pt x="1897" y="419"/>
                  </a:cubicBezTo>
                  <a:cubicBezTo>
                    <a:pt x="1895" y="401"/>
                    <a:pt x="1865" y="393"/>
                    <a:pt x="1839" y="402"/>
                  </a:cubicBezTo>
                  <a:cubicBezTo>
                    <a:pt x="1813" y="412"/>
                    <a:pt x="1779" y="430"/>
                    <a:pt x="1759" y="434"/>
                  </a:cubicBezTo>
                  <a:cubicBezTo>
                    <a:pt x="1738" y="438"/>
                    <a:pt x="1710" y="424"/>
                    <a:pt x="1713" y="407"/>
                  </a:cubicBezTo>
                  <a:cubicBezTo>
                    <a:pt x="1716" y="390"/>
                    <a:pt x="1713" y="388"/>
                    <a:pt x="1695" y="386"/>
                  </a:cubicBezTo>
                  <a:cubicBezTo>
                    <a:pt x="1677" y="384"/>
                    <a:pt x="1655" y="395"/>
                    <a:pt x="1632" y="345"/>
                  </a:cubicBezTo>
                  <a:cubicBezTo>
                    <a:pt x="1609" y="295"/>
                    <a:pt x="1295" y="100"/>
                    <a:pt x="1295" y="100"/>
                  </a:cubicBezTo>
                  <a:cubicBezTo>
                    <a:pt x="1041" y="0"/>
                    <a:pt x="1041" y="0"/>
                    <a:pt x="1041" y="0"/>
                  </a:cubicBezTo>
                  <a:cubicBezTo>
                    <a:pt x="676" y="141"/>
                    <a:pt x="676" y="141"/>
                    <a:pt x="676" y="141"/>
                  </a:cubicBezTo>
                  <a:cubicBezTo>
                    <a:pt x="252" y="164"/>
                    <a:pt x="252" y="164"/>
                    <a:pt x="252" y="164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119" y="623"/>
                    <a:pt x="119" y="623"/>
                    <a:pt x="119" y="623"/>
                  </a:cubicBezTo>
                  <a:cubicBezTo>
                    <a:pt x="297" y="1121"/>
                    <a:pt x="297" y="1121"/>
                    <a:pt x="297" y="1121"/>
                  </a:cubicBezTo>
                  <a:lnTo>
                    <a:pt x="397" y="1154"/>
                  </a:lnTo>
                  <a:close/>
                </a:path>
              </a:pathLst>
            </a:custGeom>
            <a:grpFill/>
            <a:ln w="6350" cap="flat">
              <a:solidFill>
                <a:srgbClr val="FCFCFC"/>
              </a:solidFill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2" name="Freeform 30"/>
            <p:cNvSpPr/>
            <p:nvPr/>
          </p:nvSpPr>
          <p:spPr bwMode="auto">
            <a:xfrm>
              <a:off x="3566691" y="3428702"/>
              <a:ext cx="1492250" cy="1277937"/>
            </a:xfrm>
            <a:custGeom>
              <a:avLst/>
              <a:gdLst>
                <a:gd name="T0" fmla="*/ 727 w 2667"/>
                <a:gd name="T1" fmla="*/ 45 h 2283"/>
                <a:gd name="T2" fmla="*/ 820 w 2667"/>
                <a:gd name="T3" fmla="*/ 156 h 2283"/>
                <a:gd name="T4" fmla="*/ 810 w 2667"/>
                <a:gd name="T5" fmla="*/ 321 h 2283"/>
                <a:gd name="T6" fmla="*/ 842 w 2667"/>
                <a:gd name="T7" fmla="*/ 451 h 2283"/>
                <a:gd name="T8" fmla="*/ 936 w 2667"/>
                <a:gd name="T9" fmla="*/ 560 h 2283"/>
                <a:gd name="T10" fmla="*/ 1018 w 2667"/>
                <a:gd name="T11" fmla="*/ 508 h 2283"/>
                <a:gd name="T12" fmla="*/ 1170 w 2667"/>
                <a:gd name="T13" fmla="*/ 509 h 2283"/>
                <a:gd name="T14" fmla="*/ 1146 w 2667"/>
                <a:gd name="T15" fmla="*/ 626 h 2283"/>
                <a:gd name="T16" fmla="*/ 1204 w 2667"/>
                <a:gd name="T17" fmla="*/ 718 h 2283"/>
                <a:gd name="T18" fmla="*/ 1318 w 2667"/>
                <a:gd name="T19" fmla="*/ 779 h 2283"/>
                <a:gd name="T20" fmla="*/ 1410 w 2667"/>
                <a:gd name="T21" fmla="*/ 884 h 2283"/>
                <a:gd name="T22" fmla="*/ 1528 w 2667"/>
                <a:gd name="T23" fmla="*/ 909 h 2283"/>
                <a:gd name="T24" fmla="*/ 1632 w 2667"/>
                <a:gd name="T25" fmla="*/ 831 h 2283"/>
                <a:gd name="T26" fmla="*/ 1762 w 2667"/>
                <a:gd name="T27" fmla="*/ 805 h 2283"/>
                <a:gd name="T28" fmla="*/ 1872 w 2667"/>
                <a:gd name="T29" fmla="*/ 880 h 2283"/>
                <a:gd name="T30" fmla="*/ 1858 w 2667"/>
                <a:gd name="T31" fmla="*/ 969 h 2283"/>
                <a:gd name="T32" fmla="*/ 1779 w 2667"/>
                <a:gd name="T33" fmla="*/ 1034 h 2283"/>
                <a:gd name="T34" fmla="*/ 1787 w 2667"/>
                <a:gd name="T35" fmla="*/ 1149 h 2283"/>
                <a:gd name="T36" fmla="*/ 1887 w 2667"/>
                <a:gd name="T37" fmla="*/ 1224 h 2283"/>
                <a:gd name="T38" fmla="*/ 1959 w 2667"/>
                <a:gd name="T39" fmla="*/ 1270 h 2283"/>
                <a:gd name="T40" fmla="*/ 2046 w 2667"/>
                <a:gd name="T41" fmla="*/ 1350 h 2283"/>
                <a:gd name="T42" fmla="*/ 2112 w 2667"/>
                <a:gd name="T43" fmla="*/ 1471 h 2283"/>
                <a:gd name="T44" fmla="*/ 2074 w 2667"/>
                <a:gd name="T45" fmla="*/ 1560 h 2283"/>
                <a:gd name="T46" fmla="*/ 2197 w 2667"/>
                <a:gd name="T47" fmla="*/ 1654 h 2283"/>
                <a:gd name="T48" fmla="*/ 2284 w 2667"/>
                <a:gd name="T49" fmla="*/ 1607 h 2283"/>
                <a:gd name="T50" fmla="*/ 2368 w 2667"/>
                <a:gd name="T51" fmla="*/ 1501 h 2283"/>
                <a:gd name="T52" fmla="*/ 2298 w 2667"/>
                <a:gd name="T53" fmla="*/ 1453 h 2283"/>
                <a:gd name="T54" fmla="*/ 2309 w 2667"/>
                <a:gd name="T55" fmla="*/ 1372 h 2283"/>
                <a:gd name="T56" fmla="*/ 2339 w 2667"/>
                <a:gd name="T57" fmla="*/ 1282 h 2283"/>
                <a:gd name="T58" fmla="*/ 2405 w 2667"/>
                <a:gd name="T59" fmla="*/ 1315 h 2283"/>
                <a:gd name="T60" fmla="*/ 2551 w 2667"/>
                <a:gd name="T61" fmla="*/ 1390 h 2283"/>
                <a:gd name="T62" fmla="*/ 2634 w 2667"/>
                <a:gd name="T63" fmla="*/ 1427 h 2283"/>
                <a:gd name="T64" fmla="*/ 2637 w 2667"/>
                <a:gd name="T65" fmla="*/ 1538 h 2283"/>
                <a:gd name="T66" fmla="*/ 2649 w 2667"/>
                <a:gd name="T67" fmla="*/ 1622 h 2283"/>
                <a:gd name="T68" fmla="*/ 2547 w 2667"/>
                <a:gd name="T69" fmla="*/ 1687 h 2283"/>
                <a:gd name="T70" fmla="*/ 2514 w 2667"/>
                <a:gd name="T71" fmla="*/ 1747 h 2283"/>
                <a:gd name="T72" fmla="*/ 2387 w 2667"/>
                <a:gd name="T73" fmla="*/ 1756 h 2283"/>
                <a:gd name="T74" fmla="*/ 2289 w 2667"/>
                <a:gd name="T75" fmla="*/ 1781 h 2283"/>
                <a:gd name="T76" fmla="*/ 2264 w 2667"/>
                <a:gd name="T77" fmla="*/ 1873 h 2283"/>
                <a:gd name="T78" fmla="*/ 2280 w 2667"/>
                <a:gd name="T79" fmla="*/ 1957 h 2283"/>
                <a:gd name="T80" fmla="*/ 2283 w 2667"/>
                <a:gd name="T81" fmla="*/ 2062 h 2283"/>
                <a:gd name="T82" fmla="*/ 2192 w 2667"/>
                <a:gd name="T83" fmla="*/ 2055 h 2283"/>
                <a:gd name="T84" fmla="*/ 2152 w 2667"/>
                <a:gd name="T85" fmla="*/ 2211 h 2283"/>
                <a:gd name="T86" fmla="*/ 2050 w 2667"/>
                <a:gd name="T87" fmla="*/ 2280 h 2283"/>
                <a:gd name="T88" fmla="*/ 1906 w 2667"/>
                <a:gd name="T89" fmla="*/ 2158 h 2283"/>
                <a:gd name="T90" fmla="*/ 1766 w 2667"/>
                <a:gd name="T91" fmla="*/ 2094 h 2283"/>
                <a:gd name="T92" fmla="*/ 1679 w 2667"/>
                <a:gd name="T93" fmla="*/ 1922 h 2283"/>
                <a:gd name="T94" fmla="*/ 1520 w 2667"/>
                <a:gd name="T95" fmla="*/ 1977 h 2283"/>
                <a:gd name="T96" fmla="*/ 1416 w 2667"/>
                <a:gd name="T97" fmla="*/ 2049 h 2283"/>
                <a:gd name="T98" fmla="*/ 617 w 2667"/>
                <a:gd name="T99" fmla="*/ 1016 h 2283"/>
                <a:gd name="T100" fmla="*/ 0 w 2667"/>
                <a:gd name="T101" fmla="*/ 590 h 2283"/>
                <a:gd name="T102" fmla="*/ 539 w 2667"/>
                <a:gd name="T103" fmla="*/ 0 h 2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67" h="2283">
                  <a:moveTo>
                    <a:pt x="622" y="23"/>
                  </a:moveTo>
                  <a:cubicBezTo>
                    <a:pt x="630" y="30"/>
                    <a:pt x="646" y="32"/>
                    <a:pt x="681" y="32"/>
                  </a:cubicBezTo>
                  <a:cubicBezTo>
                    <a:pt x="737" y="34"/>
                    <a:pt x="706" y="35"/>
                    <a:pt x="727" y="45"/>
                  </a:cubicBezTo>
                  <a:cubicBezTo>
                    <a:pt x="747" y="55"/>
                    <a:pt x="759" y="63"/>
                    <a:pt x="793" y="54"/>
                  </a:cubicBezTo>
                  <a:cubicBezTo>
                    <a:pt x="793" y="54"/>
                    <a:pt x="808" y="76"/>
                    <a:pt x="809" y="88"/>
                  </a:cubicBezTo>
                  <a:cubicBezTo>
                    <a:pt x="810" y="100"/>
                    <a:pt x="819" y="137"/>
                    <a:pt x="820" y="156"/>
                  </a:cubicBezTo>
                  <a:cubicBezTo>
                    <a:pt x="821" y="174"/>
                    <a:pt x="823" y="188"/>
                    <a:pt x="820" y="203"/>
                  </a:cubicBezTo>
                  <a:cubicBezTo>
                    <a:pt x="816" y="218"/>
                    <a:pt x="812" y="230"/>
                    <a:pt x="808" y="246"/>
                  </a:cubicBezTo>
                  <a:cubicBezTo>
                    <a:pt x="804" y="262"/>
                    <a:pt x="807" y="310"/>
                    <a:pt x="810" y="321"/>
                  </a:cubicBezTo>
                  <a:cubicBezTo>
                    <a:pt x="814" y="332"/>
                    <a:pt x="822" y="335"/>
                    <a:pt x="827" y="352"/>
                  </a:cubicBezTo>
                  <a:cubicBezTo>
                    <a:pt x="832" y="370"/>
                    <a:pt x="834" y="396"/>
                    <a:pt x="834" y="411"/>
                  </a:cubicBezTo>
                  <a:cubicBezTo>
                    <a:pt x="834" y="426"/>
                    <a:pt x="831" y="440"/>
                    <a:pt x="842" y="451"/>
                  </a:cubicBezTo>
                  <a:cubicBezTo>
                    <a:pt x="853" y="462"/>
                    <a:pt x="870" y="484"/>
                    <a:pt x="873" y="497"/>
                  </a:cubicBezTo>
                  <a:cubicBezTo>
                    <a:pt x="876" y="509"/>
                    <a:pt x="881" y="542"/>
                    <a:pt x="895" y="549"/>
                  </a:cubicBezTo>
                  <a:cubicBezTo>
                    <a:pt x="908" y="557"/>
                    <a:pt x="924" y="565"/>
                    <a:pt x="936" y="560"/>
                  </a:cubicBezTo>
                  <a:cubicBezTo>
                    <a:pt x="947" y="555"/>
                    <a:pt x="956" y="559"/>
                    <a:pt x="963" y="541"/>
                  </a:cubicBezTo>
                  <a:cubicBezTo>
                    <a:pt x="971" y="524"/>
                    <a:pt x="981" y="534"/>
                    <a:pt x="994" y="528"/>
                  </a:cubicBezTo>
                  <a:cubicBezTo>
                    <a:pt x="1007" y="523"/>
                    <a:pt x="1013" y="518"/>
                    <a:pt x="1018" y="508"/>
                  </a:cubicBezTo>
                  <a:cubicBezTo>
                    <a:pt x="1024" y="499"/>
                    <a:pt x="1049" y="486"/>
                    <a:pt x="1061" y="487"/>
                  </a:cubicBezTo>
                  <a:cubicBezTo>
                    <a:pt x="1072" y="487"/>
                    <a:pt x="1093" y="490"/>
                    <a:pt x="1116" y="496"/>
                  </a:cubicBezTo>
                  <a:cubicBezTo>
                    <a:pt x="1139" y="501"/>
                    <a:pt x="1165" y="491"/>
                    <a:pt x="1170" y="509"/>
                  </a:cubicBezTo>
                  <a:cubicBezTo>
                    <a:pt x="1174" y="527"/>
                    <a:pt x="1179" y="546"/>
                    <a:pt x="1170" y="566"/>
                  </a:cubicBezTo>
                  <a:cubicBezTo>
                    <a:pt x="1161" y="586"/>
                    <a:pt x="1162" y="593"/>
                    <a:pt x="1161" y="609"/>
                  </a:cubicBezTo>
                  <a:cubicBezTo>
                    <a:pt x="1159" y="624"/>
                    <a:pt x="1161" y="626"/>
                    <a:pt x="1146" y="626"/>
                  </a:cubicBezTo>
                  <a:cubicBezTo>
                    <a:pt x="1131" y="625"/>
                    <a:pt x="1122" y="639"/>
                    <a:pt x="1124" y="648"/>
                  </a:cubicBezTo>
                  <a:cubicBezTo>
                    <a:pt x="1126" y="657"/>
                    <a:pt x="1122" y="666"/>
                    <a:pt x="1146" y="674"/>
                  </a:cubicBezTo>
                  <a:cubicBezTo>
                    <a:pt x="1170" y="683"/>
                    <a:pt x="1196" y="707"/>
                    <a:pt x="1204" y="718"/>
                  </a:cubicBezTo>
                  <a:cubicBezTo>
                    <a:pt x="1212" y="730"/>
                    <a:pt x="1219" y="756"/>
                    <a:pt x="1237" y="755"/>
                  </a:cubicBezTo>
                  <a:cubicBezTo>
                    <a:pt x="1255" y="754"/>
                    <a:pt x="1270" y="752"/>
                    <a:pt x="1286" y="755"/>
                  </a:cubicBezTo>
                  <a:cubicBezTo>
                    <a:pt x="1302" y="757"/>
                    <a:pt x="1323" y="761"/>
                    <a:pt x="1318" y="779"/>
                  </a:cubicBezTo>
                  <a:cubicBezTo>
                    <a:pt x="1314" y="797"/>
                    <a:pt x="1309" y="805"/>
                    <a:pt x="1312" y="823"/>
                  </a:cubicBezTo>
                  <a:cubicBezTo>
                    <a:pt x="1316" y="842"/>
                    <a:pt x="1331" y="871"/>
                    <a:pt x="1351" y="878"/>
                  </a:cubicBezTo>
                  <a:cubicBezTo>
                    <a:pt x="1371" y="885"/>
                    <a:pt x="1397" y="885"/>
                    <a:pt x="1410" y="884"/>
                  </a:cubicBezTo>
                  <a:cubicBezTo>
                    <a:pt x="1422" y="884"/>
                    <a:pt x="1430" y="901"/>
                    <a:pt x="1449" y="900"/>
                  </a:cubicBezTo>
                  <a:cubicBezTo>
                    <a:pt x="1468" y="899"/>
                    <a:pt x="1479" y="897"/>
                    <a:pt x="1491" y="903"/>
                  </a:cubicBezTo>
                  <a:cubicBezTo>
                    <a:pt x="1503" y="909"/>
                    <a:pt x="1520" y="914"/>
                    <a:pt x="1528" y="909"/>
                  </a:cubicBezTo>
                  <a:cubicBezTo>
                    <a:pt x="1537" y="903"/>
                    <a:pt x="1560" y="888"/>
                    <a:pt x="1565" y="879"/>
                  </a:cubicBezTo>
                  <a:cubicBezTo>
                    <a:pt x="1570" y="871"/>
                    <a:pt x="1596" y="847"/>
                    <a:pt x="1601" y="839"/>
                  </a:cubicBezTo>
                  <a:cubicBezTo>
                    <a:pt x="1605" y="832"/>
                    <a:pt x="1616" y="825"/>
                    <a:pt x="1632" y="831"/>
                  </a:cubicBezTo>
                  <a:cubicBezTo>
                    <a:pt x="1648" y="837"/>
                    <a:pt x="1661" y="836"/>
                    <a:pt x="1670" y="819"/>
                  </a:cubicBezTo>
                  <a:cubicBezTo>
                    <a:pt x="1680" y="802"/>
                    <a:pt x="1692" y="794"/>
                    <a:pt x="1712" y="795"/>
                  </a:cubicBezTo>
                  <a:cubicBezTo>
                    <a:pt x="1731" y="797"/>
                    <a:pt x="1746" y="805"/>
                    <a:pt x="1762" y="805"/>
                  </a:cubicBezTo>
                  <a:cubicBezTo>
                    <a:pt x="1777" y="805"/>
                    <a:pt x="1814" y="806"/>
                    <a:pt x="1821" y="812"/>
                  </a:cubicBezTo>
                  <a:cubicBezTo>
                    <a:pt x="1828" y="817"/>
                    <a:pt x="1849" y="828"/>
                    <a:pt x="1858" y="834"/>
                  </a:cubicBezTo>
                  <a:cubicBezTo>
                    <a:pt x="1867" y="840"/>
                    <a:pt x="1880" y="856"/>
                    <a:pt x="1872" y="880"/>
                  </a:cubicBezTo>
                  <a:cubicBezTo>
                    <a:pt x="1863" y="904"/>
                    <a:pt x="1865" y="900"/>
                    <a:pt x="1855" y="905"/>
                  </a:cubicBezTo>
                  <a:cubicBezTo>
                    <a:pt x="1845" y="911"/>
                    <a:pt x="1840" y="911"/>
                    <a:pt x="1850" y="927"/>
                  </a:cubicBezTo>
                  <a:cubicBezTo>
                    <a:pt x="1859" y="943"/>
                    <a:pt x="1862" y="957"/>
                    <a:pt x="1858" y="969"/>
                  </a:cubicBezTo>
                  <a:cubicBezTo>
                    <a:pt x="1854" y="981"/>
                    <a:pt x="1856" y="997"/>
                    <a:pt x="1835" y="1004"/>
                  </a:cubicBezTo>
                  <a:cubicBezTo>
                    <a:pt x="1814" y="1011"/>
                    <a:pt x="1807" y="1013"/>
                    <a:pt x="1796" y="1016"/>
                  </a:cubicBezTo>
                  <a:cubicBezTo>
                    <a:pt x="1785" y="1020"/>
                    <a:pt x="1772" y="1023"/>
                    <a:pt x="1779" y="1034"/>
                  </a:cubicBezTo>
                  <a:cubicBezTo>
                    <a:pt x="1786" y="1044"/>
                    <a:pt x="1787" y="1054"/>
                    <a:pt x="1782" y="1066"/>
                  </a:cubicBezTo>
                  <a:cubicBezTo>
                    <a:pt x="1777" y="1079"/>
                    <a:pt x="1769" y="1084"/>
                    <a:pt x="1772" y="1108"/>
                  </a:cubicBezTo>
                  <a:cubicBezTo>
                    <a:pt x="1775" y="1132"/>
                    <a:pt x="1773" y="1141"/>
                    <a:pt x="1787" y="1149"/>
                  </a:cubicBezTo>
                  <a:cubicBezTo>
                    <a:pt x="1801" y="1158"/>
                    <a:pt x="1831" y="1158"/>
                    <a:pt x="1830" y="1180"/>
                  </a:cubicBezTo>
                  <a:cubicBezTo>
                    <a:pt x="1830" y="1203"/>
                    <a:pt x="1836" y="1198"/>
                    <a:pt x="1852" y="1205"/>
                  </a:cubicBezTo>
                  <a:cubicBezTo>
                    <a:pt x="1869" y="1212"/>
                    <a:pt x="1874" y="1224"/>
                    <a:pt x="1887" y="1224"/>
                  </a:cubicBezTo>
                  <a:cubicBezTo>
                    <a:pt x="1900" y="1225"/>
                    <a:pt x="1922" y="1229"/>
                    <a:pt x="1932" y="1230"/>
                  </a:cubicBezTo>
                  <a:cubicBezTo>
                    <a:pt x="1942" y="1231"/>
                    <a:pt x="1953" y="1235"/>
                    <a:pt x="1946" y="1247"/>
                  </a:cubicBezTo>
                  <a:cubicBezTo>
                    <a:pt x="1938" y="1259"/>
                    <a:pt x="1947" y="1267"/>
                    <a:pt x="1959" y="1270"/>
                  </a:cubicBezTo>
                  <a:cubicBezTo>
                    <a:pt x="1972" y="1273"/>
                    <a:pt x="1989" y="1273"/>
                    <a:pt x="1995" y="1291"/>
                  </a:cubicBezTo>
                  <a:cubicBezTo>
                    <a:pt x="2001" y="1309"/>
                    <a:pt x="2003" y="1314"/>
                    <a:pt x="2015" y="1323"/>
                  </a:cubicBezTo>
                  <a:cubicBezTo>
                    <a:pt x="2026" y="1332"/>
                    <a:pt x="2042" y="1336"/>
                    <a:pt x="2046" y="1350"/>
                  </a:cubicBezTo>
                  <a:cubicBezTo>
                    <a:pt x="2050" y="1365"/>
                    <a:pt x="2055" y="1376"/>
                    <a:pt x="2053" y="1388"/>
                  </a:cubicBezTo>
                  <a:cubicBezTo>
                    <a:pt x="2052" y="1400"/>
                    <a:pt x="2065" y="1411"/>
                    <a:pt x="2075" y="1425"/>
                  </a:cubicBezTo>
                  <a:cubicBezTo>
                    <a:pt x="2085" y="1439"/>
                    <a:pt x="2104" y="1455"/>
                    <a:pt x="2112" y="1471"/>
                  </a:cubicBezTo>
                  <a:cubicBezTo>
                    <a:pt x="2119" y="1486"/>
                    <a:pt x="2117" y="1486"/>
                    <a:pt x="2112" y="1498"/>
                  </a:cubicBezTo>
                  <a:cubicBezTo>
                    <a:pt x="2106" y="1509"/>
                    <a:pt x="2104" y="1530"/>
                    <a:pt x="2092" y="1536"/>
                  </a:cubicBezTo>
                  <a:cubicBezTo>
                    <a:pt x="2079" y="1542"/>
                    <a:pt x="2068" y="1545"/>
                    <a:pt x="2074" y="1560"/>
                  </a:cubicBezTo>
                  <a:cubicBezTo>
                    <a:pt x="2079" y="1575"/>
                    <a:pt x="2080" y="1582"/>
                    <a:pt x="2093" y="1589"/>
                  </a:cubicBezTo>
                  <a:cubicBezTo>
                    <a:pt x="2105" y="1596"/>
                    <a:pt x="2136" y="1597"/>
                    <a:pt x="2145" y="1614"/>
                  </a:cubicBezTo>
                  <a:cubicBezTo>
                    <a:pt x="2155" y="1630"/>
                    <a:pt x="2174" y="1641"/>
                    <a:pt x="2197" y="1654"/>
                  </a:cubicBezTo>
                  <a:cubicBezTo>
                    <a:pt x="2220" y="1668"/>
                    <a:pt x="2240" y="1682"/>
                    <a:pt x="2249" y="1677"/>
                  </a:cubicBezTo>
                  <a:cubicBezTo>
                    <a:pt x="2258" y="1671"/>
                    <a:pt x="2278" y="1669"/>
                    <a:pt x="2272" y="1646"/>
                  </a:cubicBezTo>
                  <a:cubicBezTo>
                    <a:pt x="2267" y="1623"/>
                    <a:pt x="2257" y="1614"/>
                    <a:pt x="2284" y="1607"/>
                  </a:cubicBezTo>
                  <a:cubicBezTo>
                    <a:pt x="2311" y="1600"/>
                    <a:pt x="2337" y="1598"/>
                    <a:pt x="2336" y="1575"/>
                  </a:cubicBezTo>
                  <a:cubicBezTo>
                    <a:pt x="2335" y="1552"/>
                    <a:pt x="2343" y="1545"/>
                    <a:pt x="2350" y="1534"/>
                  </a:cubicBezTo>
                  <a:cubicBezTo>
                    <a:pt x="2356" y="1522"/>
                    <a:pt x="2376" y="1512"/>
                    <a:pt x="2368" y="1501"/>
                  </a:cubicBezTo>
                  <a:cubicBezTo>
                    <a:pt x="2361" y="1490"/>
                    <a:pt x="2335" y="1488"/>
                    <a:pt x="2323" y="1480"/>
                  </a:cubicBezTo>
                  <a:cubicBezTo>
                    <a:pt x="2311" y="1472"/>
                    <a:pt x="2307" y="1479"/>
                    <a:pt x="2296" y="1475"/>
                  </a:cubicBezTo>
                  <a:cubicBezTo>
                    <a:pt x="2286" y="1471"/>
                    <a:pt x="2288" y="1466"/>
                    <a:pt x="2298" y="1453"/>
                  </a:cubicBezTo>
                  <a:cubicBezTo>
                    <a:pt x="2308" y="1440"/>
                    <a:pt x="2301" y="1433"/>
                    <a:pt x="2295" y="1428"/>
                  </a:cubicBezTo>
                  <a:cubicBezTo>
                    <a:pt x="2290" y="1422"/>
                    <a:pt x="2290" y="1420"/>
                    <a:pt x="2294" y="1408"/>
                  </a:cubicBezTo>
                  <a:cubicBezTo>
                    <a:pt x="2299" y="1396"/>
                    <a:pt x="2290" y="1379"/>
                    <a:pt x="2309" y="1372"/>
                  </a:cubicBezTo>
                  <a:cubicBezTo>
                    <a:pt x="2327" y="1366"/>
                    <a:pt x="2326" y="1363"/>
                    <a:pt x="2316" y="1346"/>
                  </a:cubicBezTo>
                  <a:cubicBezTo>
                    <a:pt x="2306" y="1328"/>
                    <a:pt x="2311" y="1314"/>
                    <a:pt x="2313" y="1301"/>
                  </a:cubicBezTo>
                  <a:cubicBezTo>
                    <a:pt x="2314" y="1288"/>
                    <a:pt x="2322" y="1276"/>
                    <a:pt x="2339" y="1282"/>
                  </a:cubicBezTo>
                  <a:cubicBezTo>
                    <a:pt x="2356" y="1287"/>
                    <a:pt x="2362" y="1291"/>
                    <a:pt x="2373" y="1284"/>
                  </a:cubicBezTo>
                  <a:cubicBezTo>
                    <a:pt x="2385" y="1277"/>
                    <a:pt x="2392" y="1282"/>
                    <a:pt x="2400" y="1292"/>
                  </a:cubicBezTo>
                  <a:cubicBezTo>
                    <a:pt x="2409" y="1303"/>
                    <a:pt x="2398" y="1306"/>
                    <a:pt x="2405" y="1315"/>
                  </a:cubicBezTo>
                  <a:cubicBezTo>
                    <a:pt x="2412" y="1325"/>
                    <a:pt x="2422" y="1335"/>
                    <a:pt x="2445" y="1341"/>
                  </a:cubicBezTo>
                  <a:cubicBezTo>
                    <a:pt x="2467" y="1347"/>
                    <a:pt x="2473" y="1338"/>
                    <a:pt x="2495" y="1351"/>
                  </a:cubicBezTo>
                  <a:cubicBezTo>
                    <a:pt x="2516" y="1363"/>
                    <a:pt x="2536" y="1380"/>
                    <a:pt x="2551" y="1390"/>
                  </a:cubicBezTo>
                  <a:cubicBezTo>
                    <a:pt x="2566" y="1400"/>
                    <a:pt x="2566" y="1407"/>
                    <a:pt x="2580" y="1402"/>
                  </a:cubicBezTo>
                  <a:cubicBezTo>
                    <a:pt x="2594" y="1398"/>
                    <a:pt x="2599" y="1401"/>
                    <a:pt x="2608" y="1412"/>
                  </a:cubicBezTo>
                  <a:cubicBezTo>
                    <a:pt x="2617" y="1423"/>
                    <a:pt x="2619" y="1424"/>
                    <a:pt x="2634" y="1427"/>
                  </a:cubicBezTo>
                  <a:cubicBezTo>
                    <a:pt x="2649" y="1430"/>
                    <a:pt x="2667" y="1432"/>
                    <a:pt x="2660" y="1465"/>
                  </a:cubicBezTo>
                  <a:cubicBezTo>
                    <a:pt x="2652" y="1499"/>
                    <a:pt x="2663" y="1495"/>
                    <a:pt x="2659" y="1507"/>
                  </a:cubicBezTo>
                  <a:cubicBezTo>
                    <a:pt x="2655" y="1520"/>
                    <a:pt x="2645" y="1531"/>
                    <a:pt x="2637" y="1538"/>
                  </a:cubicBezTo>
                  <a:cubicBezTo>
                    <a:pt x="2630" y="1545"/>
                    <a:pt x="2631" y="1558"/>
                    <a:pt x="2634" y="1568"/>
                  </a:cubicBezTo>
                  <a:cubicBezTo>
                    <a:pt x="2636" y="1578"/>
                    <a:pt x="2631" y="1578"/>
                    <a:pt x="2636" y="1592"/>
                  </a:cubicBezTo>
                  <a:cubicBezTo>
                    <a:pt x="2642" y="1606"/>
                    <a:pt x="2646" y="1595"/>
                    <a:pt x="2649" y="1622"/>
                  </a:cubicBezTo>
                  <a:cubicBezTo>
                    <a:pt x="2653" y="1648"/>
                    <a:pt x="2653" y="1662"/>
                    <a:pt x="2640" y="1667"/>
                  </a:cubicBezTo>
                  <a:cubicBezTo>
                    <a:pt x="2628" y="1672"/>
                    <a:pt x="2610" y="1669"/>
                    <a:pt x="2595" y="1668"/>
                  </a:cubicBezTo>
                  <a:cubicBezTo>
                    <a:pt x="2579" y="1667"/>
                    <a:pt x="2557" y="1671"/>
                    <a:pt x="2547" y="1687"/>
                  </a:cubicBezTo>
                  <a:cubicBezTo>
                    <a:pt x="2536" y="1702"/>
                    <a:pt x="2515" y="1683"/>
                    <a:pt x="2506" y="1680"/>
                  </a:cubicBezTo>
                  <a:cubicBezTo>
                    <a:pt x="2496" y="1676"/>
                    <a:pt x="2489" y="1679"/>
                    <a:pt x="2500" y="1697"/>
                  </a:cubicBezTo>
                  <a:cubicBezTo>
                    <a:pt x="2512" y="1714"/>
                    <a:pt x="2523" y="1741"/>
                    <a:pt x="2514" y="1747"/>
                  </a:cubicBezTo>
                  <a:cubicBezTo>
                    <a:pt x="2504" y="1754"/>
                    <a:pt x="2489" y="1755"/>
                    <a:pt x="2475" y="1759"/>
                  </a:cubicBezTo>
                  <a:cubicBezTo>
                    <a:pt x="2460" y="1762"/>
                    <a:pt x="2443" y="1752"/>
                    <a:pt x="2426" y="1763"/>
                  </a:cubicBezTo>
                  <a:cubicBezTo>
                    <a:pt x="2409" y="1774"/>
                    <a:pt x="2391" y="1766"/>
                    <a:pt x="2387" y="1756"/>
                  </a:cubicBezTo>
                  <a:cubicBezTo>
                    <a:pt x="2383" y="1746"/>
                    <a:pt x="2373" y="1724"/>
                    <a:pt x="2356" y="1726"/>
                  </a:cubicBezTo>
                  <a:cubicBezTo>
                    <a:pt x="2339" y="1729"/>
                    <a:pt x="2312" y="1718"/>
                    <a:pt x="2302" y="1742"/>
                  </a:cubicBezTo>
                  <a:cubicBezTo>
                    <a:pt x="2292" y="1766"/>
                    <a:pt x="2299" y="1764"/>
                    <a:pt x="2289" y="1781"/>
                  </a:cubicBezTo>
                  <a:cubicBezTo>
                    <a:pt x="2280" y="1798"/>
                    <a:pt x="2282" y="1809"/>
                    <a:pt x="2273" y="1820"/>
                  </a:cubicBezTo>
                  <a:cubicBezTo>
                    <a:pt x="2265" y="1832"/>
                    <a:pt x="2256" y="1833"/>
                    <a:pt x="2254" y="1847"/>
                  </a:cubicBezTo>
                  <a:cubicBezTo>
                    <a:pt x="2253" y="1860"/>
                    <a:pt x="2247" y="1868"/>
                    <a:pt x="2264" y="1873"/>
                  </a:cubicBezTo>
                  <a:cubicBezTo>
                    <a:pt x="2281" y="1878"/>
                    <a:pt x="2304" y="1872"/>
                    <a:pt x="2307" y="1885"/>
                  </a:cubicBezTo>
                  <a:cubicBezTo>
                    <a:pt x="2311" y="1897"/>
                    <a:pt x="2297" y="1910"/>
                    <a:pt x="2288" y="1920"/>
                  </a:cubicBezTo>
                  <a:cubicBezTo>
                    <a:pt x="2280" y="1930"/>
                    <a:pt x="2283" y="1948"/>
                    <a:pt x="2280" y="1957"/>
                  </a:cubicBezTo>
                  <a:cubicBezTo>
                    <a:pt x="2276" y="1967"/>
                    <a:pt x="2279" y="1985"/>
                    <a:pt x="2283" y="2002"/>
                  </a:cubicBezTo>
                  <a:cubicBezTo>
                    <a:pt x="2287" y="2020"/>
                    <a:pt x="2294" y="2031"/>
                    <a:pt x="2295" y="2044"/>
                  </a:cubicBezTo>
                  <a:cubicBezTo>
                    <a:pt x="2296" y="2058"/>
                    <a:pt x="2293" y="2079"/>
                    <a:pt x="2283" y="2062"/>
                  </a:cubicBezTo>
                  <a:cubicBezTo>
                    <a:pt x="2273" y="2044"/>
                    <a:pt x="2271" y="2046"/>
                    <a:pt x="2263" y="2052"/>
                  </a:cubicBezTo>
                  <a:cubicBezTo>
                    <a:pt x="2255" y="2057"/>
                    <a:pt x="2225" y="2059"/>
                    <a:pt x="2220" y="2045"/>
                  </a:cubicBezTo>
                  <a:cubicBezTo>
                    <a:pt x="2215" y="2031"/>
                    <a:pt x="2195" y="2034"/>
                    <a:pt x="2192" y="2055"/>
                  </a:cubicBezTo>
                  <a:cubicBezTo>
                    <a:pt x="2189" y="2076"/>
                    <a:pt x="2182" y="2091"/>
                    <a:pt x="2178" y="2113"/>
                  </a:cubicBezTo>
                  <a:cubicBezTo>
                    <a:pt x="2173" y="2136"/>
                    <a:pt x="2174" y="2148"/>
                    <a:pt x="2168" y="2172"/>
                  </a:cubicBezTo>
                  <a:cubicBezTo>
                    <a:pt x="2163" y="2196"/>
                    <a:pt x="2165" y="2207"/>
                    <a:pt x="2152" y="2211"/>
                  </a:cubicBezTo>
                  <a:cubicBezTo>
                    <a:pt x="2139" y="2216"/>
                    <a:pt x="2119" y="2199"/>
                    <a:pt x="2110" y="2214"/>
                  </a:cubicBezTo>
                  <a:cubicBezTo>
                    <a:pt x="2101" y="2229"/>
                    <a:pt x="2112" y="2229"/>
                    <a:pt x="2099" y="2248"/>
                  </a:cubicBezTo>
                  <a:cubicBezTo>
                    <a:pt x="2085" y="2267"/>
                    <a:pt x="2066" y="2276"/>
                    <a:pt x="2050" y="2280"/>
                  </a:cubicBezTo>
                  <a:cubicBezTo>
                    <a:pt x="2033" y="2283"/>
                    <a:pt x="1996" y="2272"/>
                    <a:pt x="1977" y="2265"/>
                  </a:cubicBezTo>
                  <a:cubicBezTo>
                    <a:pt x="1958" y="2258"/>
                    <a:pt x="1925" y="2242"/>
                    <a:pt x="1917" y="2220"/>
                  </a:cubicBezTo>
                  <a:cubicBezTo>
                    <a:pt x="1909" y="2199"/>
                    <a:pt x="1920" y="2183"/>
                    <a:pt x="1906" y="2158"/>
                  </a:cubicBezTo>
                  <a:cubicBezTo>
                    <a:pt x="1891" y="2133"/>
                    <a:pt x="1887" y="2096"/>
                    <a:pt x="1868" y="2105"/>
                  </a:cubicBezTo>
                  <a:cubicBezTo>
                    <a:pt x="1850" y="2115"/>
                    <a:pt x="1843" y="2125"/>
                    <a:pt x="1818" y="2121"/>
                  </a:cubicBezTo>
                  <a:cubicBezTo>
                    <a:pt x="1793" y="2118"/>
                    <a:pt x="1778" y="2112"/>
                    <a:pt x="1766" y="2094"/>
                  </a:cubicBezTo>
                  <a:cubicBezTo>
                    <a:pt x="1753" y="2076"/>
                    <a:pt x="1740" y="2049"/>
                    <a:pt x="1714" y="2035"/>
                  </a:cubicBezTo>
                  <a:cubicBezTo>
                    <a:pt x="1688" y="2021"/>
                    <a:pt x="1674" y="2008"/>
                    <a:pt x="1683" y="1990"/>
                  </a:cubicBezTo>
                  <a:cubicBezTo>
                    <a:pt x="1692" y="1971"/>
                    <a:pt x="1689" y="1929"/>
                    <a:pt x="1679" y="1922"/>
                  </a:cubicBezTo>
                  <a:cubicBezTo>
                    <a:pt x="1669" y="1915"/>
                    <a:pt x="1642" y="1877"/>
                    <a:pt x="1618" y="1903"/>
                  </a:cubicBezTo>
                  <a:cubicBezTo>
                    <a:pt x="1594" y="1930"/>
                    <a:pt x="1602" y="1938"/>
                    <a:pt x="1573" y="1947"/>
                  </a:cubicBezTo>
                  <a:cubicBezTo>
                    <a:pt x="1544" y="1956"/>
                    <a:pt x="1521" y="1957"/>
                    <a:pt x="1520" y="1977"/>
                  </a:cubicBezTo>
                  <a:cubicBezTo>
                    <a:pt x="1519" y="1997"/>
                    <a:pt x="1528" y="2003"/>
                    <a:pt x="1528" y="2017"/>
                  </a:cubicBezTo>
                  <a:cubicBezTo>
                    <a:pt x="1529" y="2031"/>
                    <a:pt x="1540" y="2035"/>
                    <a:pt x="1533" y="2054"/>
                  </a:cubicBezTo>
                  <a:cubicBezTo>
                    <a:pt x="1525" y="2073"/>
                    <a:pt x="1416" y="2049"/>
                    <a:pt x="1416" y="2049"/>
                  </a:cubicBezTo>
                  <a:cubicBezTo>
                    <a:pt x="1236" y="1955"/>
                    <a:pt x="1236" y="1955"/>
                    <a:pt x="1236" y="1955"/>
                  </a:cubicBezTo>
                  <a:cubicBezTo>
                    <a:pt x="1314" y="1496"/>
                    <a:pt x="1314" y="1496"/>
                    <a:pt x="1314" y="1496"/>
                  </a:cubicBezTo>
                  <a:cubicBezTo>
                    <a:pt x="617" y="1016"/>
                    <a:pt x="617" y="1016"/>
                    <a:pt x="617" y="1016"/>
                  </a:cubicBezTo>
                  <a:cubicBezTo>
                    <a:pt x="287" y="897"/>
                    <a:pt x="287" y="897"/>
                    <a:pt x="287" y="897"/>
                  </a:cubicBezTo>
                  <a:cubicBezTo>
                    <a:pt x="66" y="801"/>
                    <a:pt x="66" y="801"/>
                    <a:pt x="66" y="801"/>
                  </a:cubicBezTo>
                  <a:cubicBezTo>
                    <a:pt x="0" y="590"/>
                    <a:pt x="0" y="590"/>
                    <a:pt x="0" y="590"/>
                  </a:cubicBezTo>
                  <a:cubicBezTo>
                    <a:pt x="148" y="133"/>
                    <a:pt x="148" y="133"/>
                    <a:pt x="148" y="133"/>
                  </a:cubicBezTo>
                  <a:cubicBezTo>
                    <a:pt x="385" y="77"/>
                    <a:pt x="385" y="77"/>
                    <a:pt x="385" y="77"/>
                  </a:cubicBezTo>
                  <a:cubicBezTo>
                    <a:pt x="539" y="0"/>
                    <a:pt x="539" y="0"/>
                    <a:pt x="539" y="0"/>
                  </a:cubicBezTo>
                  <a:cubicBezTo>
                    <a:pt x="616" y="18"/>
                    <a:pt x="616" y="18"/>
                    <a:pt x="616" y="18"/>
                  </a:cubicBezTo>
                  <a:lnTo>
                    <a:pt x="622" y="23"/>
                  </a:lnTo>
                  <a:close/>
                </a:path>
              </a:pathLst>
            </a:custGeom>
            <a:grpFill/>
            <a:ln w="6350" cap="flat">
              <a:solidFill>
                <a:srgbClr val="FCFCFC"/>
              </a:solidFill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3" name="Freeform 31"/>
            <p:cNvSpPr/>
            <p:nvPr/>
          </p:nvSpPr>
          <p:spPr bwMode="auto">
            <a:xfrm>
              <a:off x="3090441" y="3814465"/>
              <a:ext cx="1409700" cy="1016000"/>
            </a:xfrm>
            <a:custGeom>
              <a:avLst/>
              <a:gdLst>
                <a:gd name="T0" fmla="*/ 1526 w 2519"/>
                <a:gd name="T1" fmla="*/ 1470 h 1814"/>
                <a:gd name="T2" fmla="*/ 1566 w 2519"/>
                <a:gd name="T3" fmla="*/ 1407 h 1814"/>
                <a:gd name="T4" fmla="*/ 1677 w 2519"/>
                <a:gd name="T5" fmla="*/ 1399 h 1814"/>
                <a:gd name="T6" fmla="*/ 1782 w 2519"/>
                <a:gd name="T7" fmla="*/ 1413 h 1814"/>
                <a:gd name="T8" fmla="*/ 1876 w 2519"/>
                <a:gd name="T9" fmla="*/ 1446 h 1814"/>
                <a:gd name="T10" fmla="*/ 1943 w 2519"/>
                <a:gd name="T11" fmla="*/ 1437 h 1814"/>
                <a:gd name="T12" fmla="*/ 2016 w 2519"/>
                <a:gd name="T13" fmla="*/ 1532 h 1814"/>
                <a:gd name="T14" fmla="*/ 2098 w 2519"/>
                <a:gd name="T15" fmla="*/ 1568 h 1814"/>
                <a:gd name="T16" fmla="*/ 2141 w 2519"/>
                <a:gd name="T17" fmla="*/ 1514 h 1814"/>
                <a:gd name="T18" fmla="*/ 2190 w 2519"/>
                <a:gd name="T19" fmla="*/ 1432 h 1814"/>
                <a:gd name="T20" fmla="*/ 2261 w 2519"/>
                <a:gd name="T21" fmla="*/ 1471 h 1814"/>
                <a:gd name="T22" fmla="*/ 2347 w 2519"/>
                <a:gd name="T23" fmla="*/ 1454 h 1814"/>
                <a:gd name="T24" fmla="*/ 2413 w 2519"/>
                <a:gd name="T25" fmla="*/ 1398 h 1814"/>
                <a:gd name="T26" fmla="*/ 2311 w 2519"/>
                <a:gd name="T27" fmla="*/ 1318 h 1814"/>
                <a:gd name="T28" fmla="*/ 2226 w 2519"/>
                <a:gd name="T29" fmla="*/ 1263 h 1814"/>
                <a:gd name="T30" fmla="*/ 2172 w 2519"/>
                <a:gd name="T31" fmla="*/ 1178 h 1814"/>
                <a:gd name="T32" fmla="*/ 2289 w 2519"/>
                <a:gd name="T33" fmla="*/ 1229 h 1814"/>
                <a:gd name="T34" fmla="*/ 2318 w 2519"/>
                <a:gd name="T35" fmla="*/ 1159 h 1814"/>
                <a:gd name="T36" fmla="*/ 2338 w 2519"/>
                <a:gd name="T37" fmla="*/ 1076 h 1814"/>
                <a:gd name="T38" fmla="*/ 2399 w 2519"/>
                <a:gd name="T39" fmla="*/ 1010 h 1814"/>
                <a:gd name="T40" fmla="*/ 2422 w 2519"/>
                <a:gd name="T41" fmla="*/ 970 h 1814"/>
                <a:gd name="T42" fmla="*/ 2437 w 2519"/>
                <a:gd name="T43" fmla="*/ 923 h 1814"/>
                <a:gd name="T44" fmla="*/ 2475 w 2519"/>
                <a:gd name="T45" fmla="*/ 928 h 1814"/>
                <a:gd name="T46" fmla="*/ 2511 w 2519"/>
                <a:gd name="T47" fmla="*/ 842 h 1814"/>
                <a:gd name="T48" fmla="*/ 2484 w 2519"/>
                <a:gd name="T49" fmla="*/ 748 h 1814"/>
                <a:gd name="T50" fmla="*/ 2453 w 2519"/>
                <a:gd name="T51" fmla="*/ 666 h 1814"/>
                <a:gd name="T52" fmla="*/ 2415 w 2519"/>
                <a:gd name="T53" fmla="*/ 578 h 1814"/>
                <a:gd name="T54" fmla="*/ 2371 w 2519"/>
                <a:gd name="T55" fmla="*/ 504 h 1814"/>
                <a:gd name="T56" fmla="*/ 2326 w 2519"/>
                <a:gd name="T57" fmla="*/ 441 h 1814"/>
                <a:gd name="T58" fmla="*/ 2237 w 2519"/>
                <a:gd name="T59" fmla="*/ 456 h 1814"/>
                <a:gd name="T60" fmla="*/ 2136 w 2519"/>
                <a:gd name="T61" fmla="*/ 360 h 1814"/>
                <a:gd name="T62" fmla="*/ 2011 w 2519"/>
                <a:gd name="T63" fmla="*/ 261 h 1814"/>
                <a:gd name="T64" fmla="*/ 1977 w 2519"/>
                <a:gd name="T65" fmla="*/ 197 h 1814"/>
                <a:gd name="T66" fmla="*/ 1880 w 2519"/>
                <a:gd name="T67" fmla="*/ 202 h 1814"/>
                <a:gd name="T68" fmla="*/ 1765 w 2519"/>
                <a:gd name="T69" fmla="*/ 131 h 1814"/>
                <a:gd name="T70" fmla="*/ 1653 w 2519"/>
                <a:gd name="T71" fmla="*/ 151 h 1814"/>
                <a:gd name="T72" fmla="*/ 1505 w 2519"/>
                <a:gd name="T73" fmla="*/ 137 h 1814"/>
                <a:gd name="T74" fmla="*/ 1386 w 2519"/>
                <a:gd name="T75" fmla="*/ 201 h 1814"/>
                <a:gd name="T76" fmla="*/ 1269 w 2519"/>
                <a:gd name="T77" fmla="*/ 129 h 1814"/>
                <a:gd name="T78" fmla="*/ 1147 w 2519"/>
                <a:gd name="T79" fmla="*/ 83 h 1814"/>
                <a:gd name="T80" fmla="*/ 1017 w 2519"/>
                <a:gd name="T81" fmla="*/ 52 h 1814"/>
                <a:gd name="T82" fmla="*/ 930 w 2519"/>
                <a:gd name="T83" fmla="*/ 2 h 1814"/>
                <a:gd name="T84" fmla="*/ 442 w 2519"/>
                <a:gd name="T85" fmla="*/ 67 h 1814"/>
                <a:gd name="T86" fmla="*/ 218 w 2519"/>
                <a:gd name="T87" fmla="*/ 279 h 1814"/>
                <a:gd name="T88" fmla="*/ 31 w 2519"/>
                <a:gd name="T89" fmla="*/ 807 h 1814"/>
                <a:gd name="T90" fmla="*/ 213 w 2519"/>
                <a:gd name="T91" fmla="*/ 1385 h 1814"/>
                <a:gd name="T92" fmla="*/ 1002 w 2519"/>
                <a:gd name="T93" fmla="*/ 1657 h 1814"/>
                <a:gd name="T94" fmla="*/ 1509 w 2519"/>
                <a:gd name="T95" fmla="*/ 1665 h 1814"/>
                <a:gd name="T96" fmla="*/ 1526 w 2519"/>
                <a:gd name="T97" fmla="*/ 1506 h 1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19" h="1814">
                  <a:moveTo>
                    <a:pt x="1526" y="1506"/>
                  </a:moveTo>
                  <a:cubicBezTo>
                    <a:pt x="1526" y="1506"/>
                    <a:pt x="1537" y="1487"/>
                    <a:pt x="1526" y="1470"/>
                  </a:cubicBezTo>
                  <a:cubicBezTo>
                    <a:pt x="1514" y="1453"/>
                    <a:pt x="1508" y="1425"/>
                    <a:pt x="1528" y="1418"/>
                  </a:cubicBezTo>
                  <a:cubicBezTo>
                    <a:pt x="1548" y="1411"/>
                    <a:pt x="1560" y="1415"/>
                    <a:pt x="1566" y="1407"/>
                  </a:cubicBezTo>
                  <a:cubicBezTo>
                    <a:pt x="1572" y="1398"/>
                    <a:pt x="1601" y="1389"/>
                    <a:pt x="1618" y="1402"/>
                  </a:cubicBezTo>
                  <a:cubicBezTo>
                    <a:pt x="1636" y="1415"/>
                    <a:pt x="1657" y="1404"/>
                    <a:pt x="1677" y="1399"/>
                  </a:cubicBezTo>
                  <a:cubicBezTo>
                    <a:pt x="1697" y="1394"/>
                    <a:pt x="1706" y="1410"/>
                    <a:pt x="1725" y="1404"/>
                  </a:cubicBezTo>
                  <a:cubicBezTo>
                    <a:pt x="1743" y="1397"/>
                    <a:pt x="1765" y="1396"/>
                    <a:pt x="1782" y="1413"/>
                  </a:cubicBezTo>
                  <a:cubicBezTo>
                    <a:pt x="1798" y="1429"/>
                    <a:pt x="1829" y="1433"/>
                    <a:pt x="1841" y="1446"/>
                  </a:cubicBezTo>
                  <a:cubicBezTo>
                    <a:pt x="1852" y="1459"/>
                    <a:pt x="1871" y="1457"/>
                    <a:pt x="1876" y="1446"/>
                  </a:cubicBezTo>
                  <a:cubicBezTo>
                    <a:pt x="1881" y="1434"/>
                    <a:pt x="1887" y="1416"/>
                    <a:pt x="1914" y="1416"/>
                  </a:cubicBezTo>
                  <a:cubicBezTo>
                    <a:pt x="1942" y="1416"/>
                    <a:pt x="1941" y="1417"/>
                    <a:pt x="1943" y="1437"/>
                  </a:cubicBezTo>
                  <a:cubicBezTo>
                    <a:pt x="1946" y="1457"/>
                    <a:pt x="1963" y="1466"/>
                    <a:pt x="1971" y="1486"/>
                  </a:cubicBezTo>
                  <a:cubicBezTo>
                    <a:pt x="1978" y="1505"/>
                    <a:pt x="2004" y="1518"/>
                    <a:pt x="2016" y="1532"/>
                  </a:cubicBezTo>
                  <a:cubicBezTo>
                    <a:pt x="2029" y="1545"/>
                    <a:pt x="2027" y="1567"/>
                    <a:pt x="2045" y="1571"/>
                  </a:cubicBezTo>
                  <a:cubicBezTo>
                    <a:pt x="2063" y="1574"/>
                    <a:pt x="2080" y="1562"/>
                    <a:pt x="2098" y="1568"/>
                  </a:cubicBezTo>
                  <a:cubicBezTo>
                    <a:pt x="2115" y="1574"/>
                    <a:pt x="2136" y="1568"/>
                    <a:pt x="2141" y="1554"/>
                  </a:cubicBezTo>
                  <a:cubicBezTo>
                    <a:pt x="2145" y="1539"/>
                    <a:pt x="2147" y="1523"/>
                    <a:pt x="2141" y="1514"/>
                  </a:cubicBezTo>
                  <a:cubicBezTo>
                    <a:pt x="2134" y="1504"/>
                    <a:pt x="2144" y="1485"/>
                    <a:pt x="2152" y="1471"/>
                  </a:cubicBezTo>
                  <a:cubicBezTo>
                    <a:pt x="2160" y="1458"/>
                    <a:pt x="2179" y="1445"/>
                    <a:pt x="2190" y="1432"/>
                  </a:cubicBezTo>
                  <a:cubicBezTo>
                    <a:pt x="2201" y="1418"/>
                    <a:pt x="2204" y="1416"/>
                    <a:pt x="2217" y="1429"/>
                  </a:cubicBezTo>
                  <a:cubicBezTo>
                    <a:pt x="2229" y="1441"/>
                    <a:pt x="2234" y="1454"/>
                    <a:pt x="2261" y="1471"/>
                  </a:cubicBezTo>
                  <a:cubicBezTo>
                    <a:pt x="2287" y="1487"/>
                    <a:pt x="2302" y="1485"/>
                    <a:pt x="2308" y="1468"/>
                  </a:cubicBezTo>
                  <a:cubicBezTo>
                    <a:pt x="2314" y="1451"/>
                    <a:pt x="2333" y="1449"/>
                    <a:pt x="2347" y="1454"/>
                  </a:cubicBezTo>
                  <a:cubicBezTo>
                    <a:pt x="2360" y="1459"/>
                    <a:pt x="2388" y="1479"/>
                    <a:pt x="2391" y="1455"/>
                  </a:cubicBezTo>
                  <a:cubicBezTo>
                    <a:pt x="2393" y="1430"/>
                    <a:pt x="2411" y="1413"/>
                    <a:pt x="2413" y="1398"/>
                  </a:cubicBezTo>
                  <a:cubicBezTo>
                    <a:pt x="2416" y="1383"/>
                    <a:pt x="2429" y="1361"/>
                    <a:pt x="2399" y="1350"/>
                  </a:cubicBezTo>
                  <a:cubicBezTo>
                    <a:pt x="2369" y="1339"/>
                    <a:pt x="2322" y="1348"/>
                    <a:pt x="2311" y="1318"/>
                  </a:cubicBezTo>
                  <a:cubicBezTo>
                    <a:pt x="2301" y="1288"/>
                    <a:pt x="2286" y="1283"/>
                    <a:pt x="2273" y="1276"/>
                  </a:cubicBezTo>
                  <a:cubicBezTo>
                    <a:pt x="2261" y="1270"/>
                    <a:pt x="2271" y="1268"/>
                    <a:pt x="2226" y="1263"/>
                  </a:cubicBezTo>
                  <a:cubicBezTo>
                    <a:pt x="2181" y="1258"/>
                    <a:pt x="2164" y="1251"/>
                    <a:pt x="2165" y="1229"/>
                  </a:cubicBezTo>
                  <a:cubicBezTo>
                    <a:pt x="2165" y="1207"/>
                    <a:pt x="2154" y="1162"/>
                    <a:pt x="2172" y="1178"/>
                  </a:cubicBezTo>
                  <a:cubicBezTo>
                    <a:pt x="2190" y="1193"/>
                    <a:pt x="2192" y="1207"/>
                    <a:pt x="2216" y="1216"/>
                  </a:cubicBezTo>
                  <a:cubicBezTo>
                    <a:pt x="2239" y="1224"/>
                    <a:pt x="2273" y="1232"/>
                    <a:pt x="2289" y="1229"/>
                  </a:cubicBezTo>
                  <a:cubicBezTo>
                    <a:pt x="2305" y="1226"/>
                    <a:pt x="2324" y="1211"/>
                    <a:pt x="2325" y="1200"/>
                  </a:cubicBezTo>
                  <a:cubicBezTo>
                    <a:pt x="2327" y="1189"/>
                    <a:pt x="2329" y="1176"/>
                    <a:pt x="2318" y="1159"/>
                  </a:cubicBezTo>
                  <a:cubicBezTo>
                    <a:pt x="2307" y="1142"/>
                    <a:pt x="2306" y="1120"/>
                    <a:pt x="2312" y="1103"/>
                  </a:cubicBezTo>
                  <a:cubicBezTo>
                    <a:pt x="2318" y="1087"/>
                    <a:pt x="2317" y="1076"/>
                    <a:pt x="2338" y="1076"/>
                  </a:cubicBezTo>
                  <a:cubicBezTo>
                    <a:pt x="2359" y="1077"/>
                    <a:pt x="2368" y="1065"/>
                    <a:pt x="2381" y="1055"/>
                  </a:cubicBezTo>
                  <a:cubicBezTo>
                    <a:pt x="2393" y="1045"/>
                    <a:pt x="2410" y="1031"/>
                    <a:pt x="2399" y="1010"/>
                  </a:cubicBezTo>
                  <a:cubicBezTo>
                    <a:pt x="2388" y="990"/>
                    <a:pt x="2390" y="987"/>
                    <a:pt x="2397" y="970"/>
                  </a:cubicBezTo>
                  <a:cubicBezTo>
                    <a:pt x="2405" y="953"/>
                    <a:pt x="2414" y="965"/>
                    <a:pt x="2422" y="970"/>
                  </a:cubicBezTo>
                  <a:cubicBezTo>
                    <a:pt x="2429" y="975"/>
                    <a:pt x="2441" y="968"/>
                    <a:pt x="2435" y="956"/>
                  </a:cubicBezTo>
                  <a:cubicBezTo>
                    <a:pt x="2430" y="943"/>
                    <a:pt x="2422" y="929"/>
                    <a:pt x="2437" y="923"/>
                  </a:cubicBezTo>
                  <a:cubicBezTo>
                    <a:pt x="2452" y="917"/>
                    <a:pt x="2450" y="929"/>
                    <a:pt x="2463" y="940"/>
                  </a:cubicBezTo>
                  <a:cubicBezTo>
                    <a:pt x="2476" y="951"/>
                    <a:pt x="2475" y="941"/>
                    <a:pt x="2475" y="928"/>
                  </a:cubicBezTo>
                  <a:cubicBezTo>
                    <a:pt x="2475" y="915"/>
                    <a:pt x="2486" y="912"/>
                    <a:pt x="2494" y="894"/>
                  </a:cubicBezTo>
                  <a:cubicBezTo>
                    <a:pt x="2502" y="875"/>
                    <a:pt x="2508" y="854"/>
                    <a:pt x="2511" y="842"/>
                  </a:cubicBezTo>
                  <a:cubicBezTo>
                    <a:pt x="2515" y="829"/>
                    <a:pt x="2519" y="796"/>
                    <a:pt x="2511" y="773"/>
                  </a:cubicBezTo>
                  <a:cubicBezTo>
                    <a:pt x="2503" y="751"/>
                    <a:pt x="2496" y="749"/>
                    <a:pt x="2484" y="748"/>
                  </a:cubicBezTo>
                  <a:cubicBezTo>
                    <a:pt x="2471" y="748"/>
                    <a:pt x="2469" y="732"/>
                    <a:pt x="2469" y="716"/>
                  </a:cubicBezTo>
                  <a:cubicBezTo>
                    <a:pt x="2469" y="700"/>
                    <a:pt x="2469" y="680"/>
                    <a:pt x="2453" y="666"/>
                  </a:cubicBezTo>
                  <a:cubicBezTo>
                    <a:pt x="2438" y="653"/>
                    <a:pt x="2423" y="634"/>
                    <a:pt x="2424" y="618"/>
                  </a:cubicBezTo>
                  <a:cubicBezTo>
                    <a:pt x="2425" y="601"/>
                    <a:pt x="2430" y="594"/>
                    <a:pt x="2415" y="578"/>
                  </a:cubicBezTo>
                  <a:cubicBezTo>
                    <a:pt x="2401" y="562"/>
                    <a:pt x="2397" y="549"/>
                    <a:pt x="2394" y="535"/>
                  </a:cubicBezTo>
                  <a:cubicBezTo>
                    <a:pt x="2390" y="520"/>
                    <a:pt x="2387" y="509"/>
                    <a:pt x="2371" y="504"/>
                  </a:cubicBezTo>
                  <a:cubicBezTo>
                    <a:pt x="2355" y="499"/>
                    <a:pt x="2351" y="491"/>
                    <a:pt x="2351" y="475"/>
                  </a:cubicBezTo>
                  <a:cubicBezTo>
                    <a:pt x="2352" y="458"/>
                    <a:pt x="2339" y="448"/>
                    <a:pt x="2326" y="441"/>
                  </a:cubicBezTo>
                  <a:cubicBezTo>
                    <a:pt x="2312" y="435"/>
                    <a:pt x="2288" y="417"/>
                    <a:pt x="2269" y="441"/>
                  </a:cubicBezTo>
                  <a:cubicBezTo>
                    <a:pt x="2250" y="465"/>
                    <a:pt x="2251" y="471"/>
                    <a:pt x="2237" y="456"/>
                  </a:cubicBezTo>
                  <a:cubicBezTo>
                    <a:pt x="2222" y="442"/>
                    <a:pt x="2171" y="410"/>
                    <a:pt x="2164" y="390"/>
                  </a:cubicBezTo>
                  <a:cubicBezTo>
                    <a:pt x="2158" y="370"/>
                    <a:pt x="2159" y="371"/>
                    <a:pt x="2136" y="360"/>
                  </a:cubicBezTo>
                  <a:cubicBezTo>
                    <a:pt x="2112" y="350"/>
                    <a:pt x="2064" y="334"/>
                    <a:pt x="2047" y="316"/>
                  </a:cubicBezTo>
                  <a:cubicBezTo>
                    <a:pt x="2030" y="298"/>
                    <a:pt x="2016" y="283"/>
                    <a:pt x="2011" y="261"/>
                  </a:cubicBezTo>
                  <a:cubicBezTo>
                    <a:pt x="2006" y="239"/>
                    <a:pt x="2009" y="217"/>
                    <a:pt x="2002" y="201"/>
                  </a:cubicBezTo>
                  <a:cubicBezTo>
                    <a:pt x="1996" y="185"/>
                    <a:pt x="1993" y="181"/>
                    <a:pt x="1977" y="197"/>
                  </a:cubicBezTo>
                  <a:cubicBezTo>
                    <a:pt x="1962" y="213"/>
                    <a:pt x="1949" y="228"/>
                    <a:pt x="1934" y="228"/>
                  </a:cubicBezTo>
                  <a:cubicBezTo>
                    <a:pt x="1920" y="227"/>
                    <a:pt x="1893" y="214"/>
                    <a:pt x="1880" y="202"/>
                  </a:cubicBezTo>
                  <a:cubicBezTo>
                    <a:pt x="1867" y="190"/>
                    <a:pt x="1836" y="178"/>
                    <a:pt x="1817" y="165"/>
                  </a:cubicBezTo>
                  <a:cubicBezTo>
                    <a:pt x="1797" y="152"/>
                    <a:pt x="1779" y="139"/>
                    <a:pt x="1765" y="131"/>
                  </a:cubicBezTo>
                  <a:cubicBezTo>
                    <a:pt x="1752" y="123"/>
                    <a:pt x="1730" y="114"/>
                    <a:pt x="1702" y="122"/>
                  </a:cubicBezTo>
                  <a:cubicBezTo>
                    <a:pt x="1673" y="130"/>
                    <a:pt x="1673" y="146"/>
                    <a:pt x="1653" y="151"/>
                  </a:cubicBezTo>
                  <a:cubicBezTo>
                    <a:pt x="1633" y="157"/>
                    <a:pt x="1608" y="151"/>
                    <a:pt x="1594" y="148"/>
                  </a:cubicBezTo>
                  <a:cubicBezTo>
                    <a:pt x="1579" y="146"/>
                    <a:pt x="1541" y="123"/>
                    <a:pt x="1505" y="137"/>
                  </a:cubicBezTo>
                  <a:cubicBezTo>
                    <a:pt x="1470" y="151"/>
                    <a:pt x="1461" y="169"/>
                    <a:pt x="1441" y="175"/>
                  </a:cubicBezTo>
                  <a:cubicBezTo>
                    <a:pt x="1421" y="182"/>
                    <a:pt x="1408" y="199"/>
                    <a:pt x="1386" y="201"/>
                  </a:cubicBezTo>
                  <a:cubicBezTo>
                    <a:pt x="1364" y="203"/>
                    <a:pt x="1355" y="204"/>
                    <a:pt x="1321" y="186"/>
                  </a:cubicBezTo>
                  <a:cubicBezTo>
                    <a:pt x="1288" y="169"/>
                    <a:pt x="1275" y="143"/>
                    <a:pt x="1269" y="129"/>
                  </a:cubicBezTo>
                  <a:cubicBezTo>
                    <a:pt x="1263" y="115"/>
                    <a:pt x="1251" y="114"/>
                    <a:pt x="1226" y="110"/>
                  </a:cubicBezTo>
                  <a:cubicBezTo>
                    <a:pt x="1201" y="107"/>
                    <a:pt x="1160" y="97"/>
                    <a:pt x="1147" y="83"/>
                  </a:cubicBezTo>
                  <a:cubicBezTo>
                    <a:pt x="1134" y="68"/>
                    <a:pt x="1115" y="66"/>
                    <a:pt x="1094" y="60"/>
                  </a:cubicBezTo>
                  <a:cubicBezTo>
                    <a:pt x="1072" y="53"/>
                    <a:pt x="1032" y="52"/>
                    <a:pt x="1017" y="52"/>
                  </a:cubicBezTo>
                  <a:cubicBezTo>
                    <a:pt x="1002" y="51"/>
                    <a:pt x="957" y="54"/>
                    <a:pt x="957" y="54"/>
                  </a:cubicBezTo>
                  <a:cubicBezTo>
                    <a:pt x="957" y="54"/>
                    <a:pt x="931" y="3"/>
                    <a:pt x="930" y="2"/>
                  </a:cubicBezTo>
                  <a:cubicBezTo>
                    <a:pt x="929" y="0"/>
                    <a:pt x="797" y="18"/>
                    <a:pt x="797" y="18"/>
                  </a:cubicBezTo>
                  <a:cubicBezTo>
                    <a:pt x="442" y="67"/>
                    <a:pt x="442" y="67"/>
                    <a:pt x="442" y="67"/>
                  </a:cubicBezTo>
                  <a:cubicBezTo>
                    <a:pt x="277" y="127"/>
                    <a:pt x="277" y="127"/>
                    <a:pt x="277" y="127"/>
                  </a:cubicBezTo>
                  <a:cubicBezTo>
                    <a:pt x="218" y="279"/>
                    <a:pt x="218" y="279"/>
                    <a:pt x="218" y="279"/>
                  </a:cubicBezTo>
                  <a:cubicBezTo>
                    <a:pt x="162" y="604"/>
                    <a:pt x="162" y="604"/>
                    <a:pt x="162" y="604"/>
                  </a:cubicBezTo>
                  <a:cubicBezTo>
                    <a:pt x="31" y="807"/>
                    <a:pt x="31" y="807"/>
                    <a:pt x="31" y="807"/>
                  </a:cubicBezTo>
                  <a:cubicBezTo>
                    <a:pt x="0" y="1107"/>
                    <a:pt x="0" y="1107"/>
                    <a:pt x="0" y="1107"/>
                  </a:cubicBezTo>
                  <a:cubicBezTo>
                    <a:pt x="213" y="1385"/>
                    <a:pt x="213" y="1385"/>
                    <a:pt x="213" y="1385"/>
                  </a:cubicBezTo>
                  <a:cubicBezTo>
                    <a:pt x="597" y="1529"/>
                    <a:pt x="597" y="1529"/>
                    <a:pt x="597" y="1529"/>
                  </a:cubicBezTo>
                  <a:cubicBezTo>
                    <a:pt x="1002" y="1657"/>
                    <a:pt x="1002" y="1657"/>
                    <a:pt x="1002" y="1657"/>
                  </a:cubicBezTo>
                  <a:cubicBezTo>
                    <a:pt x="1298" y="1814"/>
                    <a:pt x="1298" y="1814"/>
                    <a:pt x="1298" y="1814"/>
                  </a:cubicBezTo>
                  <a:cubicBezTo>
                    <a:pt x="1509" y="1665"/>
                    <a:pt x="1509" y="1665"/>
                    <a:pt x="1509" y="1665"/>
                  </a:cubicBezTo>
                  <a:cubicBezTo>
                    <a:pt x="1505" y="1534"/>
                    <a:pt x="1505" y="1534"/>
                    <a:pt x="1505" y="1534"/>
                  </a:cubicBezTo>
                  <a:lnTo>
                    <a:pt x="1526" y="1506"/>
                  </a:lnTo>
                  <a:close/>
                </a:path>
              </a:pathLst>
            </a:custGeom>
            <a:grpFill/>
            <a:ln w="6350" cap="flat">
              <a:solidFill>
                <a:srgbClr val="FCFCFC"/>
              </a:solidFill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4" name="Freeform 32"/>
            <p:cNvSpPr/>
            <p:nvPr/>
          </p:nvSpPr>
          <p:spPr bwMode="auto">
            <a:xfrm>
              <a:off x="1985541" y="3982740"/>
              <a:ext cx="2089150" cy="1258887"/>
            </a:xfrm>
            <a:custGeom>
              <a:avLst/>
              <a:gdLst>
                <a:gd name="T0" fmla="*/ 64 w 3735"/>
                <a:gd name="T1" fmla="*/ 263 h 2250"/>
                <a:gd name="T2" fmla="*/ 157 w 3735"/>
                <a:gd name="T3" fmla="*/ 524 h 2250"/>
                <a:gd name="T4" fmla="*/ 186 w 3735"/>
                <a:gd name="T5" fmla="*/ 740 h 2250"/>
                <a:gd name="T6" fmla="*/ 6 w 3735"/>
                <a:gd name="T7" fmla="*/ 808 h 2250"/>
                <a:gd name="T8" fmla="*/ 28 w 3735"/>
                <a:gd name="T9" fmla="*/ 1031 h 2250"/>
                <a:gd name="T10" fmla="*/ 170 w 3735"/>
                <a:gd name="T11" fmla="*/ 1169 h 2250"/>
                <a:gd name="T12" fmla="*/ 352 w 3735"/>
                <a:gd name="T13" fmla="*/ 1342 h 2250"/>
                <a:gd name="T14" fmla="*/ 591 w 3735"/>
                <a:gd name="T15" fmla="*/ 1423 h 2250"/>
                <a:gd name="T16" fmla="*/ 785 w 3735"/>
                <a:gd name="T17" fmla="*/ 1619 h 2250"/>
                <a:gd name="T18" fmla="*/ 953 w 3735"/>
                <a:gd name="T19" fmla="*/ 1777 h 2250"/>
                <a:gd name="T20" fmla="*/ 1065 w 3735"/>
                <a:gd name="T21" fmla="*/ 1856 h 2250"/>
                <a:gd name="T22" fmla="*/ 1192 w 3735"/>
                <a:gd name="T23" fmla="*/ 1972 h 2250"/>
                <a:gd name="T24" fmla="*/ 1319 w 3735"/>
                <a:gd name="T25" fmla="*/ 2005 h 2250"/>
                <a:gd name="T26" fmla="*/ 1594 w 3735"/>
                <a:gd name="T27" fmla="*/ 2072 h 2250"/>
                <a:gd name="T28" fmla="*/ 1739 w 3735"/>
                <a:gd name="T29" fmla="*/ 2182 h 2250"/>
                <a:gd name="T30" fmla="*/ 1921 w 3735"/>
                <a:gd name="T31" fmla="*/ 2076 h 2250"/>
                <a:gd name="T32" fmla="*/ 2187 w 3735"/>
                <a:gd name="T33" fmla="*/ 2150 h 2250"/>
                <a:gd name="T34" fmla="*/ 2391 w 3735"/>
                <a:gd name="T35" fmla="*/ 2214 h 2250"/>
                <a:gd name="T36" fmla="*/ 2579 w 3735"/>
                <a:gd name="T37" fmla="*/ 2122 h 2250"/>
                <a:gd name="T38" fmla="*/ 2796 w 3735"/>
                <a:gd name="T39" fmla="*/ 1996 h 2250"/>
                <a:gd name="T40" fmla="*/ 3016 w 3735"/>
                <a:gd name="T41" fmla="*/ 2033 h 2250"/>
                <a:gd name="T42" fmla="*/ 3177 w 3735"/>
                <a:gd name="T43" fmla="*/ 2001 h 2250"/>
                <a:gd name="T44" fmla="*/ 3202 w 3735"/>
                <a:gd name="T45" fmla="*/ 2068 h 2250"/>
                <a:gd name="T46" fmla="*/ 3192 w 3735"/>
                <a:gd name="T47" fmla="*/ 2201 h 2250"/>
                <a:gd name="T48" fmla="*/ 3376 w 3735"/>
                <a:gd name="T49" fmla="*/ 2223 h 2250"/>
                <a:gd name="T50" fmla="*/ 3529 w 3735"/>
                <a:gd name="T51" fmla="*/ 2235 h 2250"/>
                <a:gd name="T52" fmla="*/ 3595 w 3735"/>
                <a:gd name="T53" fmla="*/ 2205 h 2250"/>
                <a:gd name="T54" fmla="*/ 3636 w 3735"/>
                <a:gd name="T55" fmla="*/ 2080 h 2250"/>
                <a:gd name="T56" fmla="*/ 3692 w 3735"/>
                <a:gd name="T57" fmla="*/ 2008 h 2250"/>
                <a:gd name="T58" fmla="*/ 3719 w 3735"/>
                <a:gd name="T59" fmla="*/ 1830 h 2250"/>
                <a:gd name="T60" fmla="*/ 3686 w 3735"/>
                <a:gd name="T61" fmla="*/ 1600 h 2250"/>
                <a:gd name="T62" fmla="*/ 3681 w 3735"/>
                <a:gd name="T63" fmla="*/ 1453 h 2250"/>
                <a:gd name="T64" fmla="*/ 3608 w 3735"/>
                <a:gd name="T65" fmla="*/ 1369 h 2250"/>
                <a:gd name="T66" fmla="*/ 3523 w 3735"/>
                <a:gd name="T67" fmla="*/ 1229 h 2250"/>
                <a:gd name="T68" fmla="*/ 3414 w 3735"/>
                <a:gd name="T69" fmla="*/ 1239 h 2250"/>
                <a:gd name="T70" fmla="*/ 3357 w 3735"/>
                <a:gd name="T71" fmla="*/ 1393 h 2250"/>
                <a:gd name="T72" fmla="*/ 3235 w 3735"/>
                <a:gd name="T73" fmla="*/ 1428 h 2250"/>
                <a:gd name="T74" fmla="*/ 3094 w 3735"/>
                <a:gd name="T75" fmla="*/ 1384 h 2250"/>
                <a:gd name="T76" fmla="*/ 2990 w 3735"/>
                <a:gd name="T77" fmla="*/ 1258 h 2250"/>
                <a:gd name="T78" fmla="*/ 2848 w 3735"/>
                <a:gd name="T79" fmla="*/ 1219 h 2250"/>
                <a:gd name="T80" fmla="*/ 2659 w 3735"/>
                <a:gd name="T81" fmla="*/ 1192 h 2250"/>
                <a:gd name="T82" fmla="*/ 2514 w 3735"/>
                <a:gd name="T83" fmla="*/ 1155 h 2250"/>
                <a:gd name="T84" fmla="*/ 2251 w 3735"/>
                <a:gd name="T85" fmla="*/ 1041 h 2250"/>
                <a:gd name="T86" fmla="*/ 2126 w 3735"/>
                <a:gd name="T87" fmla="*/ 876 h 2250"/>
                <a:gd name="T88" fmla="*/ 2067 w 3735"/>
                <a:gd name="T89" fmla="*/ 701 h 2250"/>
                <a:gd name="T90" fmla="*/ 2121 w 3735"/>
                <a:gd name="T91" fmla="*/ 594 h 2250"/>
                <a:gd name="T92" fmla="*/ 2170 w 3735"/>
                <a:gd name="T93" fmla="*/ 434 h 2250"/>
                <a:gd name="T94" fmla="*/ 2169 w 3735"/>
                <a:gd name="T95" fmla="*/ 312 h 2250"/>
                <a:gd name="T96" fmla="*/ 460 w 3735"/>
                <a:gd name="T97" fmla="*/ 0 h 2250"/>
                <a:gd name="T98" fmla="*/ 44 w 3735"/>
                <a:gd name="T99" fmla="*/ 150 h 2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35" h="2250">
                  <a:moveTo>
                    <a:pt x="44" y="150"/>
                  </a:moveTo>
                  <a:cubicBezTo>
                    <a:pt x="47" y="155"/>
                    <a:pt x="47" y="162"/>
                    <a:pt x="42" y="173"/>
                  </a:cubicBezTo>
                  <a:cubicBezTo>
                    <a:pt x="20" y="215"/>
                    <a:pt x="61" y="225"/>
                    <a:pt x="64" y="263"/>
                  </a:cubicBezTo>
                  <a:cubicBezTo>
                    <a:pt x="67" y="301"/>
                    <a:pt x="80" y="317"/>
                    <a:pt x="119" y="341"/>
                  </a:cubicBezTo>
                  <a:cubicBezTo>
                    <a:pt x="157" y="364"/>
                    <a:pt x="213" y="390"/>
                    <a:pt x="172" y="435"/>
                  </a:cubicBezTo>
                  <a:cubicBezTo>
                    <a:pt x="131" y="480"/>
                    <a:pt x="136" y="480"/>
                    <a:pt x="157" y="524"/>
                  </a:cubicBezTo>
                  <a:cubicBezTo>
                    <a:pt x="177" y="567"/>
                    <a:pt x="143" y="562"/>
                    <a:pt x="124" y="574"/>
                  </a:cubicBezTo>
                  <a:cubicBezTo>
                    <a:pt x="105" y="587"/>
                    <a:pt x="120" y="617"/>
                    <a:pt x="138" y="634"/>
                  </a:cubicBezTo>
                  <a:cubicBezTo>
                    <a:pt x="155" y="652"/>
                    <a:pt x="177" y="686"/>
                    <a:pt x="186" y="740"/>
                  </a:cubicBezTo>
                  <a:cubicBezTo>
                    <a:pt x="195" y="793"/>
                    <a:pt x="217" y="807"/>
                    <a:pt x="176" y="816"/>
                  </a:cubicBezTo>
                  <a:cubicBezTo>
                    <a:pt x="135" y="826"/>
                    <a:pt x="113" y="865"/>
                    <a:pt x="68" y="816"/>
                  </a:cubicBezTo>
                  <a:cubicBezTo>
                    <a:pt x="23" y="767"/>
                    <a:pt x="9" y="764"/>
                    <a:pt x="6" y="808"/>
                  </a:cubicBezTo>
                  <a:cubicBezTo>
                    <a:pt x="4" y="852"/>
                    <a:pt x="0" y="843"/>
                    <a:pt x="17" y="878"/>
                  </a:cubicBezTo>
                  <a:cubicBezTo>
                    <a:pt x="35" y="912"/>
                    <a:pt x="39" y="913"/>
                    <a:pt x="30" y="955"/>
                  </a:cubicBezTo>
                  <a:cubicBezTo>
                    <a:pt x="20" y="998"/>
                    <a:pt x="23" y="1002"/>
                    <a:pt x="28" y="1031"/>
                  </a:cubicBezTo>
                  <a:cubicBezTo>
                    <a:pt x="34" y="1059"/>
                    <a:pt x="41" y="1074"/>
                    <a:pt x="56" y="1059"/>
                  </a:cubicBezTo>
                  <a:cubicBezTo>
                    <a:pt x="71" y="1044"/>
                    <a:pt x="78" y="1057"/>
                    <a:pt x="93" y="1085"/>
                  </a:cubicBezTo>
                  <a:cubicBezTo>
                    <a:pt x="108" y="1114"/>
                    <a:pt x="132" y="1165"/>
                    <a:pt x="170" y="1169"/>
                  </a:cubicBezTo>
                  <a:cubicBezTo>
                    <a:pt x="209" y="1173"/>
                    <a:pt x="221" y="1195"/>
                    <a:pt x="237" y="1222"/>
                  </a:cubicBezTo>
                  <a:cubicBezTo>
                    <a:pt x="254" y="1249"/>
                    <a:pt x="222" y="1262"/>
                    <a:pt x="258" y="1275"/>
                  </a:cubicBezTo>
                  <a:cubicBezTo>
                    <a:pt x="293" y="1289"/>
                    <a:pt x="313" y="1287"/>
                    <a:pt x="352" y="1342"/>
                  </a:cubicBezTo>
                  <a:cubicBezTo>
                    <a:pt x="392" y="1397"/>
                    <a:pt x="410" y="1421"/>
                    <a:pt x="426" y="1398"/>
                  </a:cubicBezTo>
                  <a:cubicBezTo>
                    <a:pt x="442" y="1375"/>
                    <a:pt x="456" y="1328"/>
                    <a:pt x="517" y="1361"/>
                  </a:cubicBezTo>
                  <a:cubicBezTo>
                    <a:pt x="579" y="1394"/>
                    <a:pt x="583" y="1391"/>
                    <a:pt x="591" y="1423"/>
                  </a:cubicBezTo>
                  <a:cubicBezTo>
                    <a:pt x="599" y="1454"/>
                    <a:pt x="645" y="1469"/>
                    <a:pt x="666" y="1502"/>
                  </a:cubicBezTo>
                  <a:cubicBezTo>
                    <a:pt x="688" y="1535"/>
                    <a:pt x="691" y="1548"/>
                    <a:pt x="726" y="1565"/>
                  </a:cubicBezTo>
                  <a:cubicBezTo>
                    <a:pt x="762" y="1581"/>
                    <a:pt x="765" y="1579"/>
                    <a:pt x="785" y="1619"/>
                  </a:cubicBezTo>
                  <a:cubicBezTo>
                    <a:pt x="806" y="1660"/>
                    <a:pt x="813" y="1680"/>
                    <a:pt x="833" y="1658"/>
                  </a:cubicBezTo>
                  <a:cubicBezTo>
                    <a:pt x="854" y="1636"/>
                    <a:pt x="921" y="1655"/>
                    <a:pt x="919" y="1691"/>
                  </a:cubicBezTo>
                  <a:cubicBezTo>
                    <a:pt x="918" y="1726"/>
                    <a:pt x="923" y="1751"/>
                    <a:pt x="953" y="1777"/>
                  </a:cubicBezTo>
                  <a:cubicBezTo>
                    <a:pt x="983" y="1803"/>
                    <a:pt x="982" y="1797"/>
                    <a:pt x="1007" y="1826"/>
                  </a:cubicBezTo>
                  <a:cubicBezTo>
                    <a:pt x="1031" y="1854"/>
                    <a:pt x="1034" y="1831"/>
                    <a:pt x="1048" y="1826"/>
                  </a:cubicBezTo>
                  <a:cubicBezTo>
                    <a:pt x="1061" y="1820"/>
                    <a:pt x="1072" y="1842"/>
                    <a:pt x="1065" y="1856"/>
                  </a:cubicBezTo>
                  <a:cubicBezTo>
                    <a:pt x="1059" y="1870"/>
                    <a:pt x="1054" y="1890"/>
                    <a:pt x="1089" y="1905"/>
                  </a:cubicBezTo>
                  <a:cubicBezTo>
                    <a:pt x="1123" y="1920"/>
                    <a:pt x="1150" y="1894"/>
                    <a:pt x="1164" y="1921"/>
                  </a:cubicBezTo>
                  <a:cubicBezTo>
                    <a:pt x="1177" y="1949"/>
                    <a:pt x="1187" y="1950"/>
                    <a:pt x="1192" y="1972"/>
                  </a:cubicBezTo>
                  <a:cubicBezTo>
                    <a:pt x="1198" y="1994"/>
                    <a:pt x="1216" y="2024"/>
                    <a:pt x="1225" y="1990"/>
                  </a:cubicBezTo>
                  <a:cubicBezTo>
                    <a:pt x="1235" y="1956"/>
                    <a:pt x="1242" y="1984"/>
                    <a:pt x="1259" y="2005"/>
                  </a:cubicBezTo>
                  <a:cubicBezTo>
                    <a:pt x="1277" y="2027"/>
                    <a:pt x="1313" y="2027"/>
                    <a:pt x="1319" y="2005"/>
                  </a:cubicBezTo>
                  <a:cubicBezTo>
                    <a:pt x="1326" y="1983"/>
                    <a:pt x="1360" y="1992"/>
                    <a:pt x="1386" y="2022"/>
                  </a:cubicBezTo>
                  <a:cubicBezTo>
                    <a:pt x="1412" y="2051"/>
                    <a:pt x="1414" y="2061"/>
                    <a:pt x="1486" y="2072"/>
                  </a:cubicBezTo>
                  <a:cubicBezTo>
                    <a:pt x="1559" y="2083"/>
                    <a:pt x="1552" y="2070"/>
                    <a:pt x="1594" y="2072"/>
                  </a:cubicBezTo>
                  <a:cubicBezTo>
                    <a:pt x="1636" y="2073"/>
                    <a:pt x="1668" y="2054"/>
                    <a:pt x="1695" y="2061"/>
                  </a:cubicBezTo>
                  <a:cubicBezTo>
                    <a:pt x="1723" y="2068"/>
                    <a:pt x="1755" y="2055"/>
                    <a:pt x="1753" y="2096"/>
                  </a:cubicBezTo>
                  <a:cubicBezTo>
                    <a:pt x="1750" y="2137"/>
                    <a:pt x="1748" y="2165"/>
                    <a:pt x="1739" y="2182"/>
                  </a:cubicBezTo>
                  <a:cubicBezTo>
                    <a:pt x="1729" y="2200"/>
                    <a:pt x="1726" y="2230"/>
                    <a:pt x="1753" y="2210"/>
                  </a:cubicBezTo>
                  <a:cubicBezTo>
                    <a:pt x="1780" y="2189"/>
                    <a:pt x="1825" y="2144"/>
                    <a:pt x="1839" y="2124"/>
                  </a:cubicBezTo>
                  <a:cubicBezTo>
                    <a:pt x="1852" y="2103"/>
                    <a:pt x="1874" y="2085"/>
                    <a:pt x="1921" y="2076"/>
                  </a:cubicBezTo>
                  <a:cubicBezTo>
                    <a:pt x="1967" y="2066"/>
                    <a:pt x="2000" y="2040"/>
                    <a:pt x="2037" y="2069"/>
                  </a:cubicBezTo>
                  <a:cubicBezTo>
                    <a:pt x="2074" y="2098"/>
                    <a:pt x="2046" y="2109"/>
                    <a:pt x="2091" y="2125"/>
                  </a:cubicBezTo>
                  <a:cubicBezTo>
                    <a:pt x="2136" y="2141"/>
                    <a:pt x="2157" y="2154"/>
                    <a:pt x="2187" y="2150"/>
                  </a:cubicBezTo>
                  <a:cubicBezTo>
                    <a:pt x="2217" y="2146"/>
                    <a:pt x="2225" y="2159"/>
                    <a:pt x="2247" y="2177"/>
                  </a:cubicBezTo>
                  <a:cubicBezTo>
                    <a:pt x="2269" y="2195"/>
                    <a:pt x="2283" y="2223"/>
                    <a:pt x="2313" y="2225"/>
                  </a:cubicBezTo>
                  <a:cubicBezTo>
                    <a:pt x="2343" y="2226"/>
                    <a:pt x="2356" y="2200"/>
                    <a:pt x="2391" y="2214"/>
                  </a:cubicBezTo>
                  <a:cubicBezTo>
                    <a:pt x="2425" y="2227"/>
                    <a:pt x="2451" y="2232"/>
                    <a:pt x="2463" y="2196"/>
                  </a:cubicBezTo>
                  <a:cubicBezTo>
                    <a:pt x="2475" y="2161"/>
                    <a:pt x="2500" y="2162"/>
                    <a:pt x="2533" y="2155"/>
                  </a:cubicBezTo>
                  <a:cubicBezTo>
                    <a:pt x="2565" y="2148"/>
                    <a:pt x="2572" y="2147"/>
                    <a:pt x="2579" y="2122"/>
                  </a:cubicBezTo>
                  <a:cubicBezTo>
                    <a:pt x="2586" y="2096"/>
                    <a:pt x="2581" y="2061"/>
                    <a:pt x="2647" y="2076"/>
                  </a:cubicBezTo>
                  <a:cubicBezTo>
                    <a:pt x="2714" y="2091"/>
                    <a:pt x="2700" y="2085"/>
                    <a:pt x="2723" y="2064"/>
                  </a:cubicBezTo>
                  <a:cubicBezTo>
                    <a:pt x="2747" y="2042"/>
                    <a:pt x="2777" y="2024"/>
                    <a:pt x="2796" y="1996"/>
                  </a:cubicBezTo>
                  <a:cubicBezTo>
                    <a:pt x="2815" y="1968"/>
                    <a:pt x="2861" y="1954"/>
                    <a:pt x="2885" y="1964"/>
                  </a:cubicBezTo>
                  <a:cubicBezTo>
                    <a:pt x="2908" y="1973"/>
                    <a:pt x="2896" y="1992"/>
                    <a:pt x="2934" y="2007"/>
                  </a:cubicBezTo>
                  <a:cubicBezTo>
                    <a:pt x="2973" y="2021"/>
                    <a:pt x="2992" y="2047"/>
                    <a:pt x="3016" y="2033"/>
                  </a:cubicBezTo>
                  <a:cubicBezTo>
                    <a:pt x="3040" y="2018"/>
                    <a:pt x="3037" y="2011"/>
                    <a:pt x="3070" y="1993"/>
                  </a:cubicBezTo>
                  <a:cubicBezTo>
                    <a:pt x="3104" y="1975"/>
                    <a:pt x="3106" y="1967"/>
                    <a:pt x="3141" y="1978"/>
                  </a:cubicBezTo>
                  <a:cubicBezTo>
                    <a:pt x="3176" y="1989"/>
                    <a:pt x="3176" y="1984"/>
                    <a:pt x="3177" y="2001"/>
                  </a:cubicBezTo>
                  <a:cubicBezTo>
                    <a:pt x="3178" y="2018"/>
                    <a:pt x="3162" y="2029"/>
                    <a:pt x="3151" y="2042"/>
                  </a:cubicBezTo>
                  <a:cubicBezTo>
                    <a:pt x="3140" y="2055"/>
                    <a:pt x="3122" y="2081"/>
                    <a:pt x="3153" y="2083"/>
                  </a:cubicBezTo>
                  <a:cubicBezTo>
                    <a:pt x="3184" y="2084"/>
                    <a:pt x="3184" y="2055"/>
                    <a:pt x="3202" y="2068"/>
                  </a:cubicBezTo>
                  <a:cubicBezTo>
                    <a:pt x="3221" y="2081"/>
                    <a:pt x="3229" y="2105"/>
                    <a:pt x="3218" y="2120"/>
                  </a:cubicBezTo>
                  <a:cubicBezTo>
                    <a:pt x="3207" y="2135"/>
                    <a:pt x="3182" y="2146"/>
                    <a:pt x="3177" y="2165"/>
                  </a:cubicBezTo>
                  <a:cubicBezTo>
                    <a:pt x="3172" y="2184"/>
                    <a:pt x="3161" y="2211"/>
                    <a:pt x="3192" y="2201"/>
                  </a:cubicBezTo>
                  <a:cubicBezTo>
                    <a:pt x="3223" y="2191"/>
                    <a:pt x="3247" y="2202"/>
                    <a:pt x="3264" y="2208"/>
                  </a:cubicBezTo>
                  <a:cubicBezTo>
                    <a:pt x="3281" y="2214"/>
                    <a:pt x="3331" y="2213"/>
                    <a:pt x="3343" y="2230"/>
                  </a:cubicBezTo>
                  <a:cubicBezTo>
                    <a:pt x="3355" y="2246"/>
                    <a:pt x="3364" y="2250"/>
                    <a:pt x="3376" y="2223"/>
                  </a:cubicBezTo>
                  <a:cubicBezTo>
                    <a:pt x="3387" y="2195"/>
                    <a:pt x="3383" y="2174"/>
                    <a:pt x="3414" y="2166"/>
                  </a:cubicBezTo>
                  <a:cubicBezTo>
                    <a:pt x="3445" y="2158"/>
                    <a:pt x="3471" y="2167"/>
                    <a:pt x="3487" y="2178"/>
                  </a:cubicBezTo>
                  <a:cubicBezTo>
                    <a:pt x="3503" y="2188"/>
                    <a:pt x="3527" y="2217"/>
                    <a:pt x="3529" y="2235"/>
                  </a:cubicBezTo>
                  <a:cubicBezTo>
                    <a:pt x="3529" y="2236"/>
                    <a:pt x="3529" y="2237"/>
                    <a:pt x="3529" y="2238"/>
                  </a:cubicBezTo>
                  <a:cubicBezTo>
                    <a:pt x="3529" y="2238"/>
                    <a:pt x="3545" y="2230"/>
                    <a:pt x="3551" y="2221"/>
                  </a:cubicBezTo>
                  <a:cubicBezTo>
                    <a:pt x="3556" y="2212"/>
                    <a:pt x="3566" y="2189"/>
                    <a:pt x="3595" y="2205"/>
                  </a:cubicBezTo>
                  <a:cubicBezTo>
                    <a:pt x="3623" y="2222"/>
                    <a:pt x="3633" y="2208"/>
                    <a:pt x="3637" y="2189"/>
                  </a:cubicBezTo>
                  <a:cubicBezTo>
                    <a:pt x="3642" y="2171"/>
                    <a:pt x="3635" y="2156"/>
                    <a:pt x="3629" y="2137"/>
                  </a:cubicBezTo>
                  <a:cubicBezTo>
                    <a:pt x="3624" y="2119"/>
                    <a:pt x="3635" y="2089"/>
                    <a:pt x="3636" y="2080"/>
                  </a:cubicBezTo>
                  <a:cubicBezTo>
                    <a:pt x="3638" y="2070"/>
                    <a:pt x="3642" y="2058"/>
                    <a:pt x="3656" y="2068"/>
                  </a:cubicBezTo>
                  <a:cubicBezTo>
                    <a:pt x="3669" y="2078"/>
                    <a:pt x="3675" y="2070"/>
                    <a:pt x="3675" y="2051"/>
                  </a:cubicBezTo>
                  <a:cubicBezTo>
                    <a:pt x="3675" y="2031"/>
                    <a:pt x="3665" y="2013"/>
                    <a:pt x="3692" y="2008"/>
                  </a:cubicBezTo>
                  <a:cubicBezTo>
                    <a:pt x="3719" y="2004"/>
                    <a:pt x="3728" y="2008"/>
                    <a:pt x="3727" y="1985"/>
                  </a:cubicBezTo>
                  <a:cubicBezTo>
                    <a:pt x="3726" y="1962"/>
                    <a:pt x="3712" y="1936"/>
                    <a:pt x="3715" y="1918"/>
                  </a:cubicBezTo>
                  <a:cubicBezTo>
                    <a:pt x="3717" y="1901"/>
                    <a:pt x="3715" y="1847"/>
                    <a:pt x="3719" y="1830"/>
                  </a:cubicBezTo>
                  <a:cubicBezTo>
                    <a:pt x="3724" y="1812"/>
                    <a:pt x="3720" y="1800"/>
                    <a:pt x="3718" y="1760"/>
                  </a:cubicBezTo>
                  <a:cubicBezTo>
                    <a:pt x="3716" y="1721"/>
                    <a:pt x="3715" y="1689"/>
                    <a:pt x="3709" y="1670"/>
                  </a:cubicBezTo>
                  <a:cubicBezTo>
                    <a:pt x="3704" y="1651"/>
                    <a:pt x="3694" y="1622"/>
                    <a:pt x="3686" y="1600"/>
                  </a:cubicBezTo>
                  <a:cubicBezTo>
                    <a:pt x="3678" y="1577"/>
                    <a:pt x="3664" y="1570"/>
                    <a:pt x="3683" y="1560"/>
                  </a:cubicBezTo>
                  <a:cubicBezTo>
                    <a:pt x="3702" y="1550"/>
                    <a:pt x="3735" y="1538"/>
                    <a:pt x="3727" y="1520"/>
                  </a:cubicBezTo>
                  <a:cubicBezTo>
                    <a:pt x="3720" y="1502"/>
                    <a:pt x="3689" y="1471"/>
                    <a:pt x="3681" y="1453"/>
                  </a:cubicBezTo>
                  <a:cubicBezTo>
                    <a:pt x="3674" y="1436"/>
                    <a:pt x="3656" y="1421"/>
                    <a:pt x="3633" y="1420"/>
                  </a:cubicBezTo>
                  <a:cubicBezTo>
                    <a:pt x="3611" y="1418"/>
                    <a:pt x="3596" y="1414"/>
                    <a:pt x="3590" y="1398"/>
                  </a:cubicBezTo>
                  <a:cubicBezTo>
                    <a:pt x="3583" y="1382"/>
                    <a:pt x="3591" y="1384"/>
                    <a:pt x="3608" y="1369"/>
                  </a:cubicBezTo>
                  <a:cubicBezTo>
                    <a:pt x="3626" y="1354"/>
                    <a:pt x="3615" y="1351"/>
                    <a:pt x="3609" y="1331"/>
                  </a:cubicBezTo>
                  <a:cubicBezTo>
                    <a:pt x="3604" y="1312"/>
                    <a:pt x="3593" y="1302"/>
                    <a:pt x="3574" y="1282"/>
                  </a:cubicBezTo>
                  <a:cubicBezTo>
                    <a:pt x="3555" y="1261"/>
                    <a:pt x="3535" y="1243"/>
                    <a:pt x="3523" y="1229"/>
                  </a:cubicBezTo>
                  <a:cubicBezTo>
                    <a:pt x="3511" y="1214"/>
                    <a:pt x="3502" y="1193"/>
                    <a:pt x="3476" y="1207"/>
                  </a:cubicBezTo>
                  <a:cubicBezTo>
                    <a:pt x="3450" y="1220"/>
                    <a:pt x="3434" y="1211"/>
                    <a:pt x="3428" y="1214"/>
                  </a:cubicBezTo>
                  <a:cubicBezTo>
                    <a:pt x="3422" y="1217"/>
                    <a:pt x="3405" y="1230"/>
                    <a:pt x="3414" y="1239"/>
                  </a:cubicBezTo>
                  <a:cubicBezTo>
                    <a:pt x="3424" y="1248"/>
                    <a:pt x="3439" y="1269"/>
                    <a:pt x="3427" y="1286"/>
                  </a:cubicBezTo>
                  <a:cubicBezTo>
                    <a:pt x="3414" y="1304"/>
                    <a:pt x="3403" y="1314"/>
                    <a:pt x="3400" y="1341"/>
                  </a:cubicBezTo>
                  <a:cubicBezTo>
                    <a:pt x="3398" y="1368"/>
                    <a:pt x="3373" y="1382"/>
                    <a:pt x="3357" y="1393"/>
                  </a:cubicBezTo>
                  <a:cubicBezTo>
                    <a:pt x="3342" y="1404"/>
                    <a:pt x="3351" y="1430"/>
                    <a:pt x="3336" y="1438"/>
                  </a:cubicBezTo>
                  <a:cubicBezTo>
                    <a:pt x="3322" y="1446"/>
                    <a:pt x="3332" y="1451"/>
                    <a:pt x="3304" y="1442"/>
                  </a:cubicBezTo>
                  <a:cubicBezTo>
                    <a:pt x="3276" y="1432"/>
                    <a:pt x="3255" y="1416"/>
                    <a:pt x="3235" y="1428"/>
                  </a:cubicBezTo>
                  <a:cubicBezTo>
                    <a:pt x="3216" y="1440"/>
                    <a:pt x="3194" y="1460"/>
                    <a:pt x="3167" y="1443"/>
                  </a:cubicBezTo>
                  <a:cubicBezTo>
                    <a:pt x="3141" y="1425"/>
                    <a:pt x="3121" y="1416"/>
                    <a:pt x="3108" y="1413"/>
                  </a:cubicBezTo>
                  <a:cubicBezTo>
                    <a:pt x="3096" y="1409"/>
                    <a:pt x="3089" y="1402"/>
                    <a:pt x="3094" y="1384"/>
                  </a:cubicBezTo>
                  <a:cubicBezTo>
                    <a:pt x="3099" y="1365"/>
                    <a:pt x="3105" y="1356"/>
                    <a:pt x="3083" y="1344"/>
                  </a:cubicBezTo>
                  <a:cubicBezTo>
                    <a:pt x="3061" y="1333"/>
                    <a:pt x="3040" y="1314"/>
                    <a:pt x="3014" y="1293"/>
                  </a:cubicBezTo>
                  <a:cubicBezTo>
                    <a:pt x="2989" y="1273"/>
                    <a:pt x="3002" y="1275"/>
                    <a:pt x="2990" y="1258"/>
                  </a:cubicBezTo>
                  <a:cubicBezTo>
                    <a:pt x="2978" y="1241"/>
                    <a:pt x="2962" y="1234"/>
                    <a:pt x="2942" y="1230"/>
                  </a:cubicBezTo>
                  <a:cubicBezTo>
                    <a:pt x="2922" y="1225"/>
                    <a:pt x="2903" y="1223"/>
                    <a:pt x="2882" y="1230"/>
                  </a:cubicBezTo>
                  <a:cubicBezTo>
                    <a:pt x="2860" y="1236"/>
                    <a:pt x="2857" y="1225"/>
                    <a:pt x="2848" y="1219"/>
                  </a:cubicBezTo>
                  <a:cubicBezTo>
                    <a:pt x="2839" y="1213"/>
                    <a:pt x="2818" y="1215"/>
                    <a:pt x="2803" y="1214"/>
                  </a:cubicBezTo>
                  <a:cubicBezTo>
                    <a:pt x="2788" y="1214"/>
                    <a:pt x="2732" y="1220"/>
                    <a:pt x="2714" y="1207"/>
                  </a:cubicBezTo>
                  <a:cubicBezTo>
                    <a:pt x="2695" y="1193"/>
                    <a:pt x="2683" y="1192"/>
                    <a:pt x="2659" y="1192"/>
                  </a:cubicBezTo>
                  <a:cubicBezTo>
                    <a:pt x="2636" y="1192"/>
                    <a:pt x="2627" y="1194"/>
                    <a:pt x="2620" y="1177"/>
                  </a:cubicBezTo>
                  <a:cubicBezTo>
                    <a:pt x="2612" y="1160"/>
                    <a:pt x="2598" y="1156"/>
                    <a:pt x="2582" y="1166"/>
                  </a:cubicBezTo>
                  <a:cubicBezTo>
                    <a:pt x="2565" y="1176"/>
                    <a:pt x="2530" y="1174"/>
                    <a:pt x="2514" y="1155"/>
                  </a:cubicBezTo>
                  <a:cubicBezTo>
                    <a:pt x="2498" y="1136"/>
                    <a:pt x="2452" y="1104"/>
                    <a:pt x="2426" y="1094"/>
                  </a:cubicBezTo>
                  <a:cubicBezTo>
                    <a:pt x="2401" y="1084"/>
                    <a:pt x="2351" y="1065"/>
                    <a:pt x="2324" y="1056"/>
                  </a:cubicBezTo>
                  <a:cubicBezTo>
                    <a:pt x="2297" y="1048"/>
                    <a:pt x="2292" y="1034"/>
                    <a:pt x="2251" y="1041"/>
                  </a:cubicBezTo>
                  <a:cubicBezTo>
                    <a:pt x="2211" y="1048"/>
                    <a:pt x="2203" y="1048"/>
                    <a:pt x="2195" y="1029"/>
                  </a:cubicBezTo>
                  <a:cubicBezTo>
                    <a:pt x="2187" y="1010"/>
                    <a:pt x="2174" y="964"/>
                    <a:pt x="2164" y="946"/>
                  </a:cubicBezTo>
                  <a:cubicBezTo>
                    <a:pt x="2153" y="927"/>
                    <a:pt x="2130" y="900"/>
                    <a:pt x="2126" y="876"/>
                  </a:cubicBezTo>
                  <a:cubicBezTo>
                    <a:pt x="2123" y="852"/>
                    <a:pt x="2115" y="828"/>
                    <a:pt x="2096" y="812"/>
                  </a:cubicBezTo>
                  <a:cubicBezTo>
                    <a:pt x="2076" y="796"/>
                    <a:pt x="2068" y="785"/>
                    <a:pt x="2068" y="759"/>
                  </a:cubicBezTo>
                  <a:cubicBezTo>
                    <a:pt x="2067" y="734"/>
                    <a:pt x="2076" y="722"/>
                    <a:pt x="2067" y="701"/>
                  </a:cubicBezTo>
                  <a:cubicBezTo>
                    <a:pt x="2059" y="680"/>
                    <a:pt x="2059" y="658"/>
                    <a:pt x="2071" y="662"/>
                  </a:cubicBezTo>
                  <a:cubicBezTo>
                    <a:pt x="2084" y="667"/>
                    <a:pt x="2122" y="669"/>
                    <a:pt x="2125" y="647"/>
                  </a:cubicBezTo>
                  <a:cubicBezTo>
                    <a:pt x="2129" y="624"/>
                    <a:pt x="2124" y="612"/>
                    <a:pt x="2121" y="594"/>
                  </a:cubicBezTo>
                  <a:cubicBezTo>
                    <a:pt x="2118" y="576"/>
                    <a:pt x="2122" y="569"/>
                    <a:pt x="2135" y="537"/>
                  </a:cubicBezTo>
                  <a:cubicBezTo>
                    <a:pt x="2148" y="505"/>
                    <a:pt x="2168" y="485"/>
                    <a:pt x="2175" y="471"/>
                  </a:cubicBezTo>
                  <a:cubicBezTo>
                    <a:pt x="2183" y="458"/>
                    <a:pt x="2187" y="451"/>
                    <a:pt x="2170" y="434"/>
                  </a:cubicBezTo>
                  <a:cubicBezTo>
                    <a:pt x="2153" y="417"/>
                    <a:pt x="2116" y="415"/>
                    <a:pt x="2121" y="396"/>
                  </a:cubicBezTo>
                  <a:cubicBezTo>
                    <a:pt x="2126" y="377"/>
                    <a:pt x="2138" y="380"/>
                    <a:pt x="2155" y="374"/>
                  </a:cubicBezTo>
                  <a:cubicBezTo>
                    <a:pt x="2173" y="368"/>
                    <a:pt x="2192" y="333"/>
                    <a:pt x="2169" y="312"/>
                  </a:cubicBezTo>
                  <a:cubicBezTo>
                    <a:pt x="2145" y="290"/>
                    <a:pt x="1743" y="150"/>
                    <a:pt x="1743" y="150"/>
                  </a:cubicBezTo>
                  <a:cubicBezTo>
                    <a:pt x="1169" y="228"/>
                    <a:pt x="1169" y="228"/>
                    <a:pt x="1169" y="228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34" y="144"/>
                    <a:pt x="34" y="144"/>
                    <a:pt x="34" y="144"/>
                  </a:cubicBezTo>
                  <a:lnTo>
                    <a:pt x="44" y="150"/>
                  </a:lnTo>
                  <a:close/>
                </a:path>
              </a:pathLst>
            </a:custGeom>
            <a:grpFill/>
            <a:ln w="6350" cap="flat">
              <a:solidFill>
                <a:srgbClr val="FCFCFC"/>
              </a:solidFill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5" name="Freeform 33"/>
            <p:cNvSpPr/>
            <p:nvPr/>
          </p:nvSpPr>
          <p:spPr bwMode="auto">
            <a:xfrm>
              <a:off x="1682329" y="2563515"/>
              <a:ext cx="2230438" cy="1635125"/>
            </a:xfrm>
            <a:custGeom>
              <a:avLst/>
              <a:gdLst>
                <a:gd name="T0" fmla="*/ 3901 w 3988"/>
                <a:gd name="T1" fmla="*/ 1398 h 2922"/>
                <a:gd name="T2" fmla="*/ 3821 w 3988"/>
                <a:gd name="T3" fmla="*/ 1213 h 2922"/>
                <a:gd name="T4" fmla="*/ 3559 w 3988"/>
                <a:gd name="T5" fmla="*/ 1048 h 2922"/>
                <a:gd name="T6" fmla="*/ 3173 w 3988"/>
                <a:gd name="T7" fmla="*/ 949 h 2922"/>
                <a:gd name="T8" fmla="*/ 3196 w 3988"/>
                <a:gd name="T9" fmla="*/ 744 h 2922"/>
                <a:gd name="T10" fmla="*/ 3158 w 3988"/>
                <a:gd name="T11" fmla="*/ 505 h 2922"/>
                <a:gd name="T12" fmla="*/ 3043 w 3988"/>
                <a:gd name="T13" fmla="*/ 340 h 2922"/>
                <a:gd name="T14" fmla="*/ 2813 w 3988"/>
                <a:gd name="T15" fmla="*/ 146 h 2922"/>
                <a:gd name="T16" fmla="*/ 2691 w 3988"/>
                <a:gd name="T17" fmla="*/ 18 h 2922"/>
                <a:gd name="T18" fmla="*/ 2496 w 3988"/>
                <a:gd name="T19" fmla="*/ 143 h 2922"/>
                <a:gd name="T20" fmla="*/ 2411 w 3988"/>
                <a:gd name="T21" fmla="*/ 408 h 2922"/>
                <a:gd name="T22" fmla="*/ 2236 w 3988"/>
                <a:gd name="T23" fmla="*/ 409 h 2922"/>
                <a:gd name="T24" fmla="*/ 1991 w 3988"/>
                <a:gd name="T25" fmla="*/ 423 h 2922"/>
                <a:gd name="T26" fmla="*/ 1892 w 3988"/>
                <a:gd name="T27" fmla="*/ 684 h 2922"/>
                <a:gd name="T28" fmla="*/ 1745 w 3988"/>
                <a:gd name="T29" fmla="*/ 704 h 2922"/>
                <a:gd name="T30" fmla="*/ 1483 w 3988"/>
                <a:gd name="T31" fmla="*/ 737 h 2922"/>
                <a:gd name="T32" fmla="*/ 1525 w 3988"/>
                <a:gd name="T33" fmla="*/ 925 h 2922"/>
                <a:gd name="T34" fmla="*/ 1488 w 3988"/>
                <a:gd name="T35" fmla="*/ 1163 h 2922"/>
                <a:gd name="T36" fmla="*/ 1354 w 3988"/>
                <a:gd name="T37" fmla="*/ 1330 h 2922"/>
                <a:gd name="T38" fmla="*/ 1068 w 3988"/>
                <a:gd name="T39" fmla="*/ 1438 h 2922"/>
                <a:gd name="T40" fmla="*/ 725 w 3988"/>
                <a:gd name="T41" fmla="*/ 1500 h 2922"/>
                <a:gd name="T42" fmla="*/ 510 w 3988"/>
                <a:gd name="T43" fmla="*/ 1488 h 2922"/>
                <a:gd name="T44" fmla="*/ 350 w 3988"/>
                <a:gd name="T45" fmla="*/ 1540 h 2922"/>
                <a:gd name="T46" fmla="*/ 114 w 3988"/>
                <a:gd name="T47" fmla="*/ 1607 h 2922"/>
                <a:gd name="T48" fmla="*/ 4 w 3988"/>
                <a:gd name="T49" fmla="*/ 1693 h 2922"/>
                <a:gd name="T50" fmla="*/ 76 w 3988"/>
                <a:gd name="T51" fmla="*/ 1877 h 2922"/>
                <a:gd name="T52" fmla="*/ 171 w 3988"/>
                <a:gd name="T53" fmla="*/ 2086 h 2922"/>
                <a:gd name="T54" fmla="*/ 130 w 3988"/>
                <a:gd name="T55" fmla="*/ 2251 h 2922"/>
                <a:gd name="T56" fmla="*/ 279 w 3988"/>
                <a:gd name="T57" fmla="*/ 2457 h 2922"/>
                <a:gd name="T58" fmla="*/ 576 w 3988"/>
                <a:gd name="T59" fmla="*/ 2679 h 2922"/>
                <a:gd name="T60" fmla="*/ 945 w 3988"/>
                <a:gd name="T61" fmla="*/ 2675 h 2922"/>
                <a:gd name="T62" fmla="*/ 1219 w 3988"/>
                <a:gd name="T63" fmla="*/ 2835 h 2922"/>
                <a:gd name="T64" fmla="*/ 1471 w 3988"/>
                <a:gd name="T65" fmla="*/ 2807 h 2922"/>
                <a:gd name="T66" fmla="*/ 1713 w 3988"/>
                <a:gd name="T67" fmla="*/ 2912 h 2922"/>
                <a:gd name="T68" fmla="*/ 1876 w 3988"/>
                <a:gd name="T69" fmla="*/ 2866 h 2922"/>
                <a:gd name="T70" fmla="*/ 2154 w 3988"/>
                <a:gd name="T71" fmla="*/ 2799 h 2922"/>
                <a:gd name="T72" fmla="*/ 2494 w 3988"/>
                <a:gd name="T73" fmla="*/ 2799 h 2922"/>
                <a:gd name="T74" fmla="*/ 2756 w 3988"/>
                <a:gd name="T75" fmla="*/ 2874 h 2922"/>
                <a:gd name="T76" fmla="*/ 2937 w 3988"/>
                <a:gd name="T77" fmla="*/ 2845 h 2922"/>
                <a:gd name="T78" fmla="*/ 2972 w 3988"/>
                <a:gd name="T79" fmla="*/ 2668 h 2922"/>
                <a:gd name="T80" fmla="*/ 2842 w 3988"/>
                <a:gd name="T81" fmla="*/ 2518 h 2922"/>
                <a:gd name="T82" fmla="*/ 2941 w 3988"/>
                <a:gd name="T83" fmla="*/ 2354 h 2922"/>
                <a:gd name="T84" fmla="*/ 3212 w 3988"/>
                <a:gd name="T85" fmla="*/ 2328 h 2922"/>
                <a:gd name="T86" fmla="*/ 3447 w 3988"/>
                <a:gd name="T87" fmla="*/ 2274 h 2922"/>
                <a:gd name="T88" fmla="*/ 3499 w 3988"/>
                <a:gd name="T89" fmla="*/ 2164 h 2922"/>
                <a:gd name="T90" fmla="*/ 3540 w 3988"/>
                <a:gd name="T91" fmla="*/ 1915 h 2922"/>
                <a:gd name="T92" fmla="*/ 3819 w 3988"/>
                <a:gd name="T93" fmla="*/ 1741 h 2922"/>
                <a:gd name="T94" fmla="*/ 3971 w 3988"/>
                <a:gd name="T95" fmla="*/ 1587 h 2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88" h="2922">
                  <a:moveTo>
                    <a:pt x="3985" y="1564"/>
                  </a:moveTo>
                  <a:cubicBezTo>
                    <a:pt x="3981" y="1558"/>
                    <a:pt x="3983" y="1557"/>
                    <a:pt x="3981" y="1546"/>
                  </a:cubicBezTo>
                  <a:cubicBezTo>
                    <a:pt x="3975" y="1516"/>
                    <a:pt x="3943" y="1471"/>
                    <a:pt x="3929" y="1460"/>
                  </a:cubicBezTo>
                  <a:cubicBezTo>
                    <a:pt x="3916" y="1448"/>
                    <a:pt x="3908" y="1414"/>
                    <a:pt x="3901" y="1398"/>
                  </a:cubicBezTo>
                  <a:cubicBezTo>
                    <a:pt x="3894" y="1382"/>
                    <a:pt x="3890" y="1357"/>
                    <a:pt x="3881" y="1327"/>
                  </a:cubicBezTo>
                  <a:cubicBezTo>
                    <a:pt x="3872" y="1298"/>
                    <a:pt x="3884" y="1293"/>
                    <a:pt x="3850" y="1274"/>
                  </a:cubicBezTo>
                  <a:cubicBezTo>
                    <a:pt x="3816" y="1255"/>
                    <a:pt x="3832" y="1257"/>
                    <a:pt x="3843" y="1239"/>
                  </a:cubicBezTo>
                  <a:cubicBezTo>
                    <a:pt x="3854" y="1221"/>
                    <a:pt x="3847" y="1213"/>
                    <a:pt x="3821" y="1213"/>
                  </a:cubicBezTo>
                  <a:cubicBezTo>
                    <a:pt x="3795" y="1213"/>
                    <a:pt x="3754" y="1212"/>
                    <a:pt x="3725" y="1178"/>
                  </a:cubicBezTo>
                  <a:cubicBezTo>
                    <a:pt x="3695" y="1144"/>
                    <a:pt x="3687" y="1150"/>
                    <a:pt x="3670" y="1134"/>
                  </a:cubicBezTo>
                  <a:cubicBezTo>
                    <a:pt x="3654" y="1117"/>
                    <a:pt x="3626" y="1118"/>
                    <a:pt x="3609" y="1091"/>
                  </a:cubicBezTo>
                  <a:cubicBezTo>
                    <a:pt x="3591" y="1064"/>
                    <a:pt x="3588" y="1051"/>
                    <a:pt x="3559" y="1048"/>
                  </a:cubicBezTo>
                  <a:cubicBezTo>
                    <a:pt x="3530" y="1044"/>
                    <a:pt x="3444" y="1026"/>
                    <a:pt x="3419" y="1019"/>
                  </a:cubicBezTo>
                  <a:cubicBezTo>
                    <a:pt x="3393" y="1012"/>
                    <a:pt x="3338" y="1010"/>
                    <a:pt x="3306" y="1001"/>
                  </a:cubicBezTo>
                  <a:cubicBezTo>
                    <a:pt x="3273" y="993"/>
                    <a:pt x="3253" y="979"/>
                    <a:pt x="3239" y="969"/>
                  </a:cubicBezTo>
                  <a:cubicBezTo>
                    <a:pt x="3225" y="958"/>
                    <a:pt x="3192" y="955"/>
                    <a:pt x="3173" y="949"/>
                  </a:cubicBezTo>
                  <a:cubicBezTo>
                    <a:pt x="3154" y="943"/>
                    <a:pt x="3128" y="919"/>
                    <a:pt x="3124" y="896"/>
                  </a:cubicBezTo>
                  <a:cubicBezTo>
                    <a:pt x="3120" y="873"/>
                    <a:pt x="3136" y="851"/>
                    <a:pt x="3145" y="834"/>
                  </a:cubicBezTo>
                  <a:cubicBezTo>
                    <a:pt x="3154" y="817"/>
                    <a:pt x="3178" y="794"/>
                    <a:pt x="3184" y="785"/>
                  </a:cubicBezTo>
                  <a:cubicBezTo>
                    <a:pt x="3189" y="777"/>
                    <a:pt x="3206" y="770"/>
                    <a:pt x="3196" y="744"/>
                  </a:cubicBezTo>
                  <a:cubicBezTo>
                    <a:pt x="3187" y="719"/>
                    <a:pt x="3173" y="697"/>
                    <a:pt x="3190" y="684"/>
                  </a:cubicBezTo>
                  <a:cubicBezTo>
                    <a:pt x="3207" y="672"/>
                    <a:pt x="3223" y="650"/>
                    <a:pt x="3215" y="625"/>
                  </a:cubicBezTo>
                  <a:cubicBezTo>
                    <a:pt x="3208" y="599"/>
                    <a:pt x="3202" y="582"/>
                    <a:pt x="3187" y="563"/>
                  </a:cubicBezTo>
                  <a:cubicBezTo>
                    <a:pt x="3172" y="544"/>
                    <a:pt x="3168" y="531"/>
                    <a:pt x="3158" y="505"/>
                  </a:cubicBezTo>
                  <a:cubicBezTo>
                    <a:pt x="3148" y="478"/>
                    <a:pt x="3151" y="453"/>
                    <a:pt x="3148" y="440"/>
                  </a:cubicBezTo>
                  <a:cubicBezTo>
                    <a:pt x="3146" y="426"/>
                    <a:pt x="3120" y="384"/>
                    <a:pt x="3107" y="369"/>
                  </a:cubicBezTo>
                  <a:cubicBezTo>
                    <a:pt x="3093" y="353"/>
                    <a:pt x="3096" y="342"/>
                    <a:pt x="3079" y="356"/>
                  </a:cubicBezTo>
                  <a:cubicBezTo>
                    <a:pt x="3063" y="369"/>
                    <a:pt x="3056" y="362"/>
                    <a:pt x="3043" y="340"/>
                  </a:cubicBezTo>
                  <a:cubicBezTo>
                    <a:pt x="3029" y="317"/>
                    <a:pt x="3008" y="298"/>
                    <a:pt x="2982" y="309"/>
                  </a:cubicBezTo>
                  <a:cubicBezTo>
                    <a:pt x="2956" y="321"/>
                    <a:pt x="2918" y="322"/>
                    <a:pt x="2898" y="290"/>
                  </a:cubicBezTo>
                  <a:cubicBezTo>
                    <a:pt x="2879" y="258"/>
                    <a:pt x="2872" y="239"/>
                    <a:pt x="2867" y="210"/>
                  </a:cubicBezTo>
                  <a:cubicBezTo>
                    <a:pt x="2862" y="181"/>
                    <a:pt x="2821" y="163"/>
                    <a:pt x="2813" y="146"/>
                  </a:cubicBezTo>
                  <a:cubicBezTo>
                    <a:pt x="2806" y="129"/>
                    <a:pt x="2781" y="86"/>
                    <a:pt x="2786" y="76"/>
                  </a:cubicBezTo>
                  <a:cubicBezTo>
                    <a:pt x="2791" y="66"/>
                    <a:pt x="2792" y="50"/>
                    <a:pt x="2782" y="41"/>
                  </a:cubicBezTo>
                  <a:cubicBezTo>
                    <a:pt x="2771" y="32"/>
                    <a:pt x="2755" y="33"/>
                    <a:pt x="2730" y="35"/>
                  </a:cubicBezTo>
                  <a:cubicBezTo>
                    <a:pt x="2706" y="37"/>
                    <a:pt x="2702" y="37"/>
                    <a:pt x="2691" y="18"/>
                  </a:cubicBezTo>
                  <a:cubicBezTo>
                    <a:pt x="2681" y="0"/>
                    <a:pt x="2669" y="4"/>
                    <a:pt x="2648" y="12"/>
                  </a:cubicBezTo>
                  <a:cubicBezTo>
                    <a:pt x="2628" y="20"/>
                    <a:pt x="2618" y="28"/>
                    <a:pt x="2619" y="50"/>
                  </a:cubicBezTo>
                  <a:cubicBezTo>
                    <a:pt x="2620" y="71"/>
                    <a:pt x="2625" y="106"/>
                    <a:pt x="2584" y="126"/>
                  </a:cubicBezTo>
                  <a:cubicBezTo>
                    <a:pt x="2543" y="146"/>
                    <a:pt x="2523" y="144"/>
                    <a:pt x="2496" y="143"/>
                  </a:cubicBezTo>
                  <a:cubicBezTo>
                    <a:pt x="2469" y="142"/>
                    <a:pt x="2450" y="166"/>
                    <a:pt x="2437" y="188"/>
                  </a:cubicBezTo>
                  <a:cubicBezTo>
                    <a:pt x="2425" y="209"/>
                    <a:pt x="2420" y="248"/>
                    <a:pt x="2420" y="277"/>
                  </a:cubicBezTo>
                  <a:cubicBezTo>
                    <a:pt x="2420" y="306"/>
                    <a:pt x="2417" y="343"/>
                    <a:pt x="2421" y="358"/>
                  </a:cubicBezTo>
                  <a:cubicBezTo>
                    <a:pt x="2425" y="374"/>
                    <a:pt x="2420" y="399"/>
                    <a:pt x="2411" y="408"/>
                  </a:cubicBezTo>
                  <a:cubicBezTo>
                    <a:pt x="2401" y="416"/>
                    <a:pt x="2375" y="427"/>
                    <a:pt x="2358" y="431"/>
                  </a:cubicBezTo>
                  <a:cubicBezTo>
                    <a:pt x="2341" y="434"/>
                    <a:pt x="2329" y="439"/>
                    <a:pt x="2316" y="446"/>
                  </a:cubicBezTo>
                  <a:cubicBezTo>
                    <a:pt x="2303" y="453"/>
                    <a:pt x="2282" y="444"/>
                    <a:pt x="2276" y="424"/>
                  </a:cubicBezTo>
                  <a:cubicBezTo>
                    <a:pt x="2270" y="404"/>
                    <a:pt x="2268" y="408"/>
                    <a:pt x="2236" y="409"/>
                  </a:cubicBezTo>
                  <a:cubicBezTo>
                    <a:pt x="2204" y="410"/>
                    <a:pt x="2163" y="401"/>
                    <a:pt x="2138" y="380"/>
                  </a:cubicBezTo>
                  <a:cubicBezTo>
                    <a:pt x="2114" y="358"/>
                    <a:pt x="2084" y="349"/>
                    <a:pt x="2068" y="336"/>
                  </a:cubicBezTo>
                  <a:cubicBezTo>
                    <a:pt x="2053" y="322"/>
                    <a:pt x="2032" y="326"/>
                    <a:pt x="2027" y="354"/>
                  </a:cubicBezTo>
                  <a:cubicBezTo>
                    <a:pt x="2022" y="383"/>
                    <a:pt x="2023" y="385"/>
                    <a:pt x="1991" y="423"/>
                  </a:cubicBezTo>
                  <a:cubicBezTo>
                    <a:pt x="1959" y="461"/>
                    <a:pt x="1941" y="498"/>
                    <a:pt x="1935" y="516"/>
                  </a:cubicBezTo>
                  <a:cubicBezTo>
                    <a:pt x="1928" y="534"/>
                    <a:pt x="1915" y="547"/>
                    <a:pt x="1916" y="576"/>
                  </a:cubicBezTo>
                  <a:cubicBezTo>
                    <a:pt x="1917" y="604"/>
                    <a:pt x="1912" y="602"/>
                    <a:pt x="1894" y="626"/>
                  </a:cubicBezTo>
                  <a:cubicBezTo>
                    <a:pt x="1875" y="650"/>
                    <a:pt x="1866" y="668"/>
                    <a:pt x="1892" y="684"/>
                  </a:cubicBezTo>
                  <a:cubicBezTo>
                    <a:pt x="1919" y="699"/>
                    <a:pt x="1916" y="703"/>
                    <a:pt x="1906" y="724"/>
                  </a:cubicBezTo>
                  <a:cubicBezTo>
                    <a:pt x="1896" y="746"/>
                    <a:pt x="1897" y="762"/>
                    <a:pt x="1870" y="748"/>
                  </a:cubicBezTo>
                  <a:cubicBezTo>
                    <a:pt x="1844" y="735"/>
                    <a:pt x="1813" y="740"/>
                    <a:pt x="1801" y="714"/>
                  </a:cubicBezTo>
                  <a:cubicBezTo>
                    <a:pt x="1790" y="689"/>
                    <a:pt x="1769" y="696"/>
                    <a:pt x="1745" y="704"/>
                  </a:cubicBezTo>
                  <a:cubicBezTo>
                    <a:pt x="1722" y="712"/>
                    <a:pt x="1693" y="714"/>
                    <a:pt x="1671" y="714"/>
                  </a:cubicBezTo>
                  <a:cubicBezTo>
                    <a:pt x="1649" y="713"/>
                    <a:pt x="1620" y="703"/>
                    <a:pt x="1588" y="706"/>
                  </a:cubicBezTo>
                  <a:cubicBezTo>
                    <a:pt x="1557" y="709"/>
                    <a:pt x="1542" y="718"/>
                    <a:pt x="1522" y="715"/>
                  </a:cubicBezTo>
                  <a:cubicBezTo>
                    <a:pt x="1502" y="712"/>
                    <a:pt x="1475" y="716"/>
                    <a:pt x="1483" y="737"/>
                  </a:cubicBezTo>
                  <a:cubicBezTo>
                    <a:pt x="1491" y="757"/>
                    <a:pt x="1483" y="762"/>
                    <a:pt x="1511" y="760"/>
                  </a:cubicBezTo>
                  <a:cubicBezTo>
                    <a:pt x="1539" y="758"/>
                    <a:pt x="1555" y="768"/>
                    <a:pt x="1551" y="780"/>
                  </a:cubicBezTo>
                  <a:cubicBezTo>
                    <a:pt x="1547" y="791"/>
                    <a:pt x="1538" y="813"/>
                    <a:pt x="1534" y="836"/>
                  </a:cubicBezTo>
                  <a:cubicBezTo>
                    <a:pt x="1529" y="859"/>
                    <a:pt x="1523" y="896"/>
                    <a:pt x="1525" y="925"/>
                  </a:cubicBezTo>
                  <a:cubicBezTo>
                    <a:pt x="1528" y="955"/>
                    <a:pt x="1539" y="991"/>
                    <a:pt x="1547" y="1010"/>
                  </a:cubicBezTo>
                  <a:cubicBezTo>
                    <a:pt x="1555" y="1029"/>
                    <a:pt x="1565" y="1089"/>
                    <a:pt x="1553" y="1099"/>
                  </a:cubicBezTo>
                  <a:cubicBezTo>
                    <a:pt x="1540" y="1109"/>
                    <a:pt x="1511" y="1112"/>
                    <a:pt x="1504" y="1128"/>
                  </a:cubicBezTo>
                  <a:cubicBezTo>
                    <a:pt x="1497" y="1145"/>
                    <a:pt x="1514" y="1156"/>
                    <a:pt x="1488" y="1163"/>
                  </a:cubicBezTo>
                  <a:cubicBezTo>
                    <a:pt x="1463" y="1171"/>
                    <a:pt x="1448" y="1183"/>
                    <a:pt x="1447" y="1208"/>
                  </a:cubicBezTo>
                  <a:cubicBezTo>
                    <a:pt x="1447" y="1233"/>
                    <a:pt x="1449" y="1268"/>
                    <a:pt x="1443" y="1288"/>
                  </a:cubicBezTo>
                  <a:cubicBezTo>
                    <a:pt x="1437" y="1308"/>
                    <a:pt x="1441" y="1317"/>
                    <a:pt x="1419" y="1317"/>
                  </a:cubicBezTo>
                  <a:cubicBezTo>
                    <a:pt x="1398" y="1317"/>
                    <a:pt x="1378" y="1304"/>
                    <a:pt x="1354" y="1330"/>
                  </a:cubicBezTo>
                  <a:cubicBezTo>
                    <a:pt x="1330" y="1357"/>
                    <a:pt x="1321" y="1363"/>
                    <a:pt x="1290" y="1355"/>
                  </a:cubicBezTo>
                  <a:cubicBezTo>
                    <a:pt x="1260" y="1347"/>
                    <a:pt x="1253" y="1343"/>
                    <a:pt x="1213" y="1360"/>
                  </a:cubicBezTo>
                  <a:cubicBezTo>
                    <a:pt x="1174" y="1377"/>
                    <a:pt x="1127" y="1399"/>
                    <a:pt x="1108" y="1404"/>
                  </a:cubicBezTo>
                  <a:cubicBezTo>
                    <a:pt x="1089" y="1410"/>
                    <a:pt x="1087" y="1414"/>
                    <a:pt x="1068" y="1438"/>
                  </a:cubicBezTo>
                  <a:cubicBezTo>
                    <a:pt x="1049" y="1463"/>
                    <a:pt x="1042" y="1469"/>
                    <a:pt x="1005" y="1468"/>
                  </a:cubicBezTo>
                  <a:cubicBezTo>
                    <a:pt x="969" y="1468"/>
                    <a:pt x="908" y="1460"/>
                    <a:pt x="874" y="1458"/>
                  </a:cubicBezTo>
                  <a:cubicBezTo>
                    <a:pt x="840" y="1457"/>
                    <a:pt x="775" y="1437"/>
                    <a:pt x="756" y="1459"/>
                  </a:cubicBezTo>
                  <a:cubicBezTo>
                    <a:pt x="737" y="1481"/>
                    <a:pt x="728" y="1479"/>
                    <a:pt x="725" y="1500"/>
                  </a:cubicBezTo>
                  <a:cubicBezTo>
                    <a:pt x="723" y="1520"/>
                    <a:pt x="731" y="1533"/>
                    <a:pt x="706" y="1548"/>
                  </a:cubicBezTo>
                  <a:cubicBezTo>
                    <a:pt x="680" y="1562"/>
                    <a:pt x="643" y="1565"/>
                    <a:pt x="617" y="1565"/>
                  </a:cubicBezTo>
                  <a:cubicBezTo>
                    <a:pt x="590" y="1564"/>
                    <a:pt x="551" y="1569"/>
                    <a:pt x="539" y="1547"/>
                  </a:cubicBezTo>
                  <a:cubicBezTo>
                    <a:pt x="527" y="1525"/>
                    <a:pt x="532" y="1488"/>
                    <a:pt x="510" y="1488"/>
                  </a:cubicBezTo>
                  <a:cubicBezTo>
                    <a:pt x="487" y="1487"/>
                    <a:pt x="482" y="1508"/>
                    <a:pt x="454" y="1516"/>
                  </a:cubicBezTo>
                  <a:cubicBezTo>
                    <a:pt x="426" y="1523"/>
                    <a:pt x="400" y="1526"/>
                    <a:pt x="387" y="1511"/>
                  </a:cubicBezTo>
                  <a:cubicBezTo>
                    <a:pt x="373" y="1496"/>
                    <a:pt x="365" y="1508"/>
                    <a:pt x="371" y="1522"/>
                  </a:cubicBezTo>
                  <a:cubicBezTo>
                    <a:pt x="377" y="1535"/>
                    <a:pt x="364" y="1543"/>
                    <a:pt x="350" y="1540"/>
                  </a:cubicBezTo>
                  <a:cubicBezTo>
                    <a:pt x="335" y="1537"/>
                    <a:pt x="297" y="1539"/>
                    <a:pt x="279" y="1555"/>
                  </a:cubicBezTo>
                  <a:cubicBezTo>
                    <a:pt x="262" y="1572"/>
                    <a:pt x="229" y="1572"/>
                    <a:pt x="211" y="1564"/>
                  </a:cubicBezTo>
                  <a:cubicBezTo>
                    <a:pt x="193" y="1556"/>
                    <a:pt x="169" y="1549"/>
                    <a:pt x="150" y="1573"/>
                  </a:cubicBezTo>
                  <a:cubicBezTo>
                    <a:pt x="131" y="1597"/>
                    <a:pt x="133" y="1610"/>
                    <a:pt x="114" y="1607"/>
                  </a:cubicBezTo>
                  <a:cubicBezTo>
                    <a:pt x="95" y="1604"/>
                    <a:pt x="87" y="1617"/>
                    <a:pt x="87" y="1634"/>
                  </a:cubicBezTo>
                  <a:cubicBezTo>
                    <a:pt x="87" y="1651"/>
                    <a:pt x="92" y="1670"/>
                    <a:pt x="69" y="1677"/>
                  </a:cubicBezTo>
                  <a:cubicBezTo>
                    <a:pt x="46" y="1684"/>
                    <a:pt x="22" y="1671"/>
                    <a:pt x="12" y="1678"/>
                  </a:cubicBezTo>
                  <a:cubicBezTo>
                    <a:pt x="1" y="1685"/>
                    <a:pt x="4" y="1688"/>
                    <a:pt x="4" y="1693"/>
                  </a:cubicBezTo>
                  <a:cubicBezTo>
                    <a:pt x="4" y="1693"/>
                    <a:pt x="4" y="1722"/>
                    <a:pt x="11" y="1737"/>
                  </a:cubicBezTo>
                  <a:cubicBezTo>
                    <a:pt x="18" y="1753"/>
                    <a:pt x="22" y="1782"/>
                    <a:pt x="11" y="1799"/>
                  </a:cubicBezTo>
                  <a:cubicBezTo>
                    <a:pt x="0" y="1815"/>
                    <a:pt x="15" y="1872"/>
                    <a:pt x="29" y="1882"/>
                  </a:cubicBezTo>
                  <a:cubicBezTo>
                    <a:pt x="42" y="1891"/>
                    <a:pt x="76" y="1884"/>
                    <a:pt x="76" y="1877"/>
                  </a:cubicBezTo>
                  <a:cubicBezTo>
                    <a:pt x="76" y="1869"/>
                    <a:pt x="116" y="1877"/>
                    <a:pt x="128" y="1886"/>
                  </a:cubicBezTo>
                  <a:cubicBezTo>
                    <a:pt x="140" y="1895"/>
                    <a:pt x="184" y="1913"/>
                    <a:pt x="177" y="1942"/>
                  </a:cubicBezTo>
                  <a:cubicBezTo>
                    <a:pt x="170" y="1971"/>
                    <a:pt x="166" y="1983"/>
                    <a:pt x="171" y="2018"/>
                  </a:cubicBezTo>
                  <a:cubicBezTo>
                    <a:pt x="176" y="2053"/>
                    <a:pt x="182" y="2078"/>
                    <a:pt x="171" y="2086"/>
                  </a:cubicBezTo>
                  <a:cubicBezTo>
                    <a:pt x="160" y="2093"/>
                    <a:pt x="145" y="2109"/>
                    <a:pt x="165" y="2133"/>
                  </a:cubicBezTo>
                  <a:cubicBezTo>
                    <a:pt x="184" y="2156"/>
                    <a:pt x="186" y="2181"/>
                    <a:pt x="159" y="2184"/>
                  </a:cubicBezTo>
                  <a:cubicBezTo>
                    <a:pt x="131" y="2187"/>
                    <a:pt x="70" y="2170"/>
                    <a:pt x="76" y="2200"/>
                  </a:cubicBezTo>
                  <a:cubicBezTo>
                    <a:pt x="82" y="2231"/>
                    <a:pt x="98" y="2243"/>
                    <a:pt x="130" y="2251"/>
                  </a:cubicBezTo>
                  <a:cubicBezTo>
                    <a:pt x="162" y="2258"/>
                    <a:pt x="198" y="2261"/>
                    <a:pt x="210" y="2293"/>
                  </a:cubicBezTo>
                  <a:cubicBezTo>
                    <a:pt x="222" y="2324"/>
                    <a:pt x="219" y="2318"/>
                    <a:pt x="236" y="2334"/>
                  </a:cubicBezTo>
                  <a:cubicBezTo>
                    <a:pt x="252" y="2349"/>
                    <a:pt x="254" y="2357"/>
                    <a:pt x="264" y="2379"/>
                  </a:cubicBezTo>
                  <a:cubicBezTo>
                    <a:pt x="275" y="2400"/>
                    <a:pt x="272" y="2425"/>
                    <a:pt x="279" y="2457"/>
                  </a:cubicBezTo>
                  <a:cubicBezTo>
                    <a:pt x="285" y="2488"/>
                    <a:pt x="266" y="2532"/>
                    <a:pt x="310" y="2551"/>
                  </a:cubicBezTo>
                  <a:cubicBezTo>
                    <a:pt x="354" y="2569"/>
                    <a:pt x="358" y="2573"/>
                    <a:pt x="382" y="2601"/>
                  </a:cubicBezTo>
                  <a:cubicBezTo>
                    <a:pt x="407" y="2629"/>
                    <a:pt x="463" y="2652"/>
                    <a:pt x="501" y="2666"/>
                  </a:cubicBezTo>
                  <a:cubicBezTo>
                    <a:pt x="529" y="2676"/>
                    <a:pt x="565" y="2664"/>
                    <a:pt x="576" y="2679"/>
                  </a:cubicBezTo>
                  <a:cubicBezTo>
                    <a:pt x="576" y="2679"/>
                    <a:pt x="592" y="2691"/>
                    <a:pt x="622" y="2671"/>
                  </a:cubicBezTo>
                  <a:cubicBezTo>
                    <a:pt x="653" y="2651"/>
                    <a:pt x="704" y="2630"/>
                    <a:pt x="731" y="2626"/>
                  </a:cubicBezTo>
                  <a:cubicBezTo>
                    <a:pt x="758" y="2622"/>
                    <a:pt x="838" y="2603"/>
                    <a:pt x="872" y="2641"/>
                  </a:cubicBezTo>
                  <a:cubicBezTo>
                    <a:pt x="906" y="2678"/>
                    <a:pt x="920" y="2678"/>
                    <a:pt x="945" y="2675"/>
                  </a:cubicBezTo>
                  <a:cubicBezTo>
                    <a:pt x="970" y="2673"/>
                    <a:pt x="980" y="2686"/>
                    <a:pt x="996" y="2707"/>
                  </a:cubicBezTo>
                  <a:cubicBezTo>
                    <a:pt x="1012" y="2727"/>
                    <a:pt x="1027" y="2765"/>
                    <a:pt x="1056" y="2779"/>
                  </a:cubicBezTo>
                  <a:cubicBezTo>
                    <a:pt x="1085" y="2794"/>
                    <a:pt x="1119" y="2821"/>
                    <a:pt x="1146" y="2814"/>
                  </a:cubicBezTo>
                  <a:cubicBezTo>
                    <a:pt x="1173" y="2807"/>
                    <a:pt x="1183" y="2814"/>
                    <a:pt x="1219" y="2835"/>
                  </a:cubicBezTo>
                  <a:cubicBezTo>
                    <a:pt x="1254" y="2855"/>
                    <a:pt x="1271" y="2871"/>
                    <a:pt x="1293" y="2859"/>
                  </a:cubicBezTo>
                  <a:cubicBezTo>
                    <a:pt x="1315" y="2848"/>
                    <a:pt x="1313" y="2822"/>
                    <a:pt x="1355" y="2811"/>
                  </a:cubicBezTo>
                  <a:cubicBezTo>
                    <a:pt x="1397" y="2799"/>
                    <a:pt x="1409" y="2785"/>
                    <a:pt x="1428" y="2805"/>
                  </a:cubicBezTo>
                  <a:cubicBezTo>
                    <a:pt x="1448" y="2824"/>
                    <a:pt x="1438" y="2809"/>
                    <a:pt x="1471" y="2807"/>
                  </a:cubicBezTo>
                  <a:cubicBezTo>
                    <a:pt x="1504" y="2805"/>
                    <a:pt x="1501" y="2807"/>
                    <a:pt x="1531" y="2820"/>
                  </a:cubicBezTo>
                  <a:cubicBezTo>
                    <a:pt x="1561" y="2833"/>
                    <a:pt x="1589" y="2831"/>
                    <a:pt x="1601" y="2852"/>
                  </a:cubicBezTo>
                  <a:cubicBezTo>
                    <a:pt x="1612" y="2874"/>
                    <a:pt x="1608" y="2892"/>
                    <a:pt x="1648" y="2889"/>
                  </a:cubicBezTo>
                  <a:cubicBezTo>
                    <a:pt x="1689" y="2886"/>
                    <a:pt x="1703" y="2902"/>
                    <a:pt x="1713" y="2912"/>
                  </a:cubicBezTo>
                  <a:cubicBezTo>
                    <a:pt x="1722" y="2922"/>
                    <a:pt x="1728" y="2920"/>
                    <a:pt x="1741" y="2909"/>
                  </a:cubicBezTo>
                  <a:cubicBezTo>
                    <a:pt x="1755" y="2898"/>
                    <a:pt x="1777" y="2901"/>
                    <a:pt x="1793" y="2897"/>
                  </a:cubicBezTo>
                  <a:cubicBezTo>
                    <a:pt x="1810" y="2893"/>
                    <a:pt x="1821" y="2885"/>
                    <a:pt x="1844" y="2881"/>
                  </a:cubicBezTo>
                  <a:cubicBezTo>
                    <a:pt x="1867" y="2878"/>
                    <a:pt x="1847" y="2871"/>
                    <a:pt x="1876" y="2866"/>
                  </a:cubicBezTo>
                  <a:cubicBezTo>
                    <a:pt x="1904" y="2862"/>
                    <a:pt x="1910" y="2863"/>
                    <a:pt x="1947" y="2872"/>
                  </a:cubicBezTo>
                  <a:cubicBezTo>
                    <a:pt x="1985" y="2881"/>
                    <a:pt x="1979" y="2876"/>
                    <a:pt x="1994" y="2862"/>
                  </a:cubicBezTo>
                  <a:cubicBezTo>
                    <a:pt x="2009" y="2848"/>
                    <a:pt x="2039" y="2826"/>
                    <a:pt x="2064" y="2817"/>
                  </a:cubicBezTo>
                  <a:cubicBezTo>
                    <a:pt x="2089" y="2808"/>
                    <a:pt x="2123" y="2800"/>
                    <a:pt x="2154" y="2799"/>
                  </a:cubicBezTo>
                  <a:cubicBezTo>
                    <a:pt x="2186" y="2799"/>
                    <a:pt x="2213" y="2809"/>
                    <a:pt x="2233" y="2805"/>
                  </a:cubicBezTo>
                  <a:cubicBezTo>
                    <a:pt x="2253" y="2801"/>
                    <a:pt x="2272" y="2802"/>
                    <a:pt x="2287" y="2785"/>
                  </a:cubicBezTo>
                  <a:cubicBezTo>
                    <a:pt x="2302" y="2769"/>
                    <a:pt x="2322" y="2775"/>
                    <a:pt x="2352" y="2777"/>
                  </a:cubicBezTo>
                  <a:cubicBezTo>
                    <a:pt x="2382" y="2779"/>
                    <a:pt x="2462" y="2780"/>
                    <a:pt x="2494" y="2799"/>
                  </a:cubicBezTo>
                  <a:cubicBezTo>
                    <a:pt x="2525" y="2819"/>
                    <a:pt x="2561" y="2836"/>
                    <a:pt x="2581" y="2851"/>
                  </a:cubicBezTo>
                  <a:cubicBezTo>
                    <a:pt x="2600" y="2865"/>
                    <a:pt x="2622" y="2873"/>
                    <a:pt x="2636" y="2871"/>
                  </a:cubicBezTo>
                  <a:cubicBezTo>
                    <a:pt x="2651" y="2868"/>
                    <a:pt x="2710" y="2878"/>
                    <a:pt x="2717" y="2869"/>
                  </a:cubicBezTo>
                  <a:cubicBezTo>
                    <a:pt x="2724" y="2860"/>
                    <a:pt x="2737" y="2853"/>
                    <a:pt x="2756" y="2874"/>
                  </a:cubicBezTo>
                  <a:cubicBezTo>
                    <a:pt x="2776" y="2895"/>
                    <a:pt x="2789" y="2899"/>
                    <a:pt x="2818" y="2897"/>
                  </a:cubicBezTo>
                  <a:cubicBezTo>
                    <a:pt x="2848" y="2894"/>
                    <a:pt x="2852" y="2887"/>
                    <a:pt x="2875" y="2879"/>
                  </a:cubicBezTo>
                  <a:cubicBezTo>
                    <a:pt x="2899" y="2872"/>
                    <a:pt x="2919" y="2875"/>
                    <a:pt x="2927" y="2869"/>
                  </a:cubicBezTo>
                  <a:cubicBezTo>
                    <a:pt x="2936" y="2863"/>
                    <a:pt x="2955" y="2851"/>
                    <a:pt x="2937" y="2845"/>
                  </a:cubicBezTo>
                  <a:cubicBezTo>
                    <a:pt x="2918" y="2840"/>
                    <a:pt x="2875" y="2841"/>
                    <a:pt x="2876" y="2819"/>
                  </a:cubicBezTo>
                  <a:cubicBezTo>
                    <a:pt x="2877" y="2798"/>
                    <a:pt x="2869" y="2781"/>
                    <a:pt x="2892" y="2763"/>
                  </a:cubicBezTo>
                  <a:cubicBezTo>
                    <a:pt x="2916" y="2745"/>
                    <a:pt x="2950" y="2747"/>
                    <a:pt x="2955" y="2723"/>
                  </a:cubicBezTo>
                  <a:cubicBezTo>
                    <a:pt x="2961" y="2699"/>
                    <a:pt x="2962" y="2678"/>
                    <a:pt x="2972" y="2668"/>
                  </a:cubicBezTo>
                  <a:cubicBezTo>
                    <a:pt x="2981" y="2657"/>
                    <a:pt x="2994" y="2646"/>
                    <a:pt x="2967" y="2637"/>
                  </a:cubicBezTo>
                  <a:cubicBezTo>
                    <a:pt x="2941" y="2628"/>
                    <a:pt x="2927" y="2623"/>
                    <a:pt x="2914" y="2608"/>
                  </a:cubicBezTo>
                  <a:cubicBezTo>
                    <a:pt x="2901" y="2592"/>
                    <a:pt x="2885" y="2575"/>
                    <a:pt x="2865" y="2559"/>
                  </a:cubicBezTo>
                  <a:cubicBezTo>
                    <a:pt x="2846" y="2543"/>
                    <a:pt x="2842" y="2541"/>
                    <a:pt x="2842" y="2518"/>
                  </a:cubicBezTo>
                  <a:cubicBezTo>
                    <a:pt x="2843" y="2494"/>
                    <a:pt x="2856" y="2474"/>
                    <a:pt x="2843" y="2451"/>
                  </a:cubicBezTo>
                  <a:cubicBezTo>
                    <a:pt x="2831" y="2428"/>
                    <a:pt x="2820" y="2407"/>
                    <a:pt x="2835" y="2395"/>
                  </a:cubicBezTo>
                  <a:cubicBezTo>
                    <a:pt x="2849" y="2383"/>
                    <a:pt x="2876" y="2393"/>
                    <a:pt x="2894" y="2381"/>
                  </a:cubicBezTo>
                  <a:cubicBezTo>
                    <a:pt x="2913" y="2370"/>
                    <a:pt x="2923" y="2359"/>
                    <a:pt x="2941" y="2354"/>
                  </a:cubicBezTo>
                  <a:cubicBezTo>
                    <a:pt x="2959" y="2348"/>
                    <a:pt x="2985" y="2350"/>
                    <a:pt x="3003" y="2358"/>
                  </a:cubicBezTo>
                  <a:cubicBezTo>
                    <a:pt x="3022" y="2366"/>
                    <a:pt x="3040" y="2366"/>
                    <a:pt x="3059" y="2360"/>
                  </a:cubicBezTo>
                  <a:cubicBezTo>
                    <a:pt x="3078" y="2354"/>
                    <a:pt x="3099" y="2350"/>
                    <a:pt x="3124" y="2347"/>
                  </a:cubicBezTo>
                  <a:cubicBezTo>
                    <a:pt x="3150" y="2345"/>
                    <a:pt x="3183" y="2337"/>
                    <a:pt x="3212" y="2328"/>
                  </a:cubicBezTo>
                  <a:cubicBezTo>
                    <a:pt x="3242" y="2319"/>
                    <a:pt x="3274" y="2304"/>
                    <a:pt x="3302" y="2302"/>
                  </a:cubicBezTo>
                  <a:cubicBezTo>
                    <a:pt x="3330" y="2300"/>
                    <a:pt x="3366" y="2293"/>
                    <a:pt x="3382" y="2299"/>
                  </a:cubicBezTo>
                  <a:cubicBezTo>
                    <a:pt x="3399" y="2304"/>
                    <a:pt x="3412" y="2305"/>
                    <a:pt x="3411" y="2291"/>
                  </a:cubicBezTo>
                  <a:cubicBezTo>
                    <a:pt x="3409" y="2276"/>
                    <a:pt x="3433" y="2268"/>
                    <a:pt x="3447" y="2274"/>
                  </a:cubicBezTo>
                  <a:cubicBezTo>
                    <a:pt x="3460" y="2280"/>
                    <a:pt x="3460" y="2294"/>
                    <a:pt x="3476" y="2289"/>
                  </a:cubicBezTo>
                  <a:cubicBezTo>
                    <a:pt x="3492" y="2283"/>
                    <a:pt x="3502" y="2286"/>
                    <a:pt x="3490" y="2272"/>
                  </a:cubicBezTo>
                  <a:cubicBezTo>
                    <a:pt x="3478" y="2257"/>
                    <a:pt x="3460" y="2255"/>
                    <a:pt x="3476" y="2237"/>
                  </a:cubicBezTo>
                  <a:cubicBezTo>
                    <a:pt x="3491" y="2219"/>
                    <a:pt x="3504" y="2192"/>
                    <a:pt x="3499" y="2164"/>
                  </a:cubicBezTo>
                  <a:cubicBezTo>
                    <a:pt x="3493" y="2136"/>
                    <a:pt x="3493" y="2113"/>
                    <a:pt x="3480" y="2090"/>
                  </a:cubicBezTo>
                  <a:cubicBezTo>
                    <a:pt x="3468" y="2067"/>
                    <a:pt x="3470" y="2035"/>
                    <a:pt x="3469" y="2023"/>
                  </a:cubicBezTo>
                  <a:cubicBezTo>
                    <a:pt x="3468" y="2010"/>
                    <a:pt x="3460" y="1955"/>
                    <a:pt x="3479" y="1941"/>
                  </a:cubicBezTo>
                  <a:cubicBezTo>
                    <a:pt x="3497" y="1927"/>
                    <a:pt x="3523" y="1918"/>
                    <a:pt x="3540" y="1915"/>
                  </a:cubicBezTo>
                  <a:cubicBezTo>
                    <a:pt x="3557" y="1912"/>
                    <a:pt x="3579" y="1913"/>
                    <a:pt x="3588" y="1891"/>
                  </a:cubicBezTo>
                  <a:cubicBezTo>
                    <a:pt x="3598" y="1868"/>
                    <a:pt x="3624" y="1845"/>
                    <a:pt x="3639" y="1830"/>
                  </a:cubicBezTo>
                  <a:cubicBezTo>
                    <a:pt x="3655" y="1815"/>
                    <a:pt x="3702" y="1791"/>
                    <a:pt x="3720" y="1781"/>
                  </a:cubicBezTo>
                  <a:cubicBezTo>
                    <a:pt x="3737" y="1772"/>
                    <a:pt x="3791" y="1750"/>
                    <a:pt x="3819" y="1741"/>
                  </a:cubicBezTo>
                  <a:cubicBezTo>
                    <a:pt x="3847" y="1733"/>
                    <a:pt x="3855" y="1728"/>
                    <a:pt x="3887" y="1731"/>
                  </a:cubicBezTo>
                  <a:cubicBezTo>
                    <a:pt x="3919" y="1733"/>
                    <a:pt x="3939" y="1716"/>
                    <a:pt x="3947" y="1700"/>
                  </a:cubicBezTo>
                  <a:cubicBezTo>
                    <a:pt x="3955" y="1683"/>
                    <a:pt x="3962" y="1660"/>
                    <a:pt x="3957" y="1640"/>
                  </a:cubicBezTo>
                  <a:cubicBezTo>
                    <a:pt x="3952" y="1620"/>
                    <a:pt x="3963" y="1601"/>
                    <a:pt x="3971" y="1587"/>
                  </a:cubicBezTo>
                  <a:cubicBezTo>
                    <a:pt x="3979" y="1572"/>
                    <a:pt x="3988" y="1569"/>
                    <a:pt x="3985" y="1564"/>
                  </a:cubicBezTo>
                  <a:close/>
                </a:path>
              </a:pathLst>
            </a:custGeom>
            <a:grpFill/>
            <a:ln w="6350" cap="flat">
              <a:solidFill>
                <a:srgbClr val="FCFCFC"/>
              </a:solidFill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6" name="Freeform 34"/>
            <p:cNvSpPr/>
            <p:nvPr/>
          </p:nvSpPr>
          <p:spPr bwMode="auto">
            <a:xfrm>
              <a:off x="6376566" y="5438477"/>
              <a:ext cx="206375" cy="430212"/>
            </a:xfrm>
            <a:custGeom>
              <a:avLst/>
              <a:gdLst>
                <a:gd name="T0" fmla="*/ 45 w 368"/>
                <a:gd name="T1" fmla="*/ 355 h 770"/>
                <a:gd name="T2" fmla="*/ 84 w 368"/>
                <a:gd name="T3" fmla="*/ 247 h 770"/>
                <a:gd name="T4" fmla="*/ 125 w 368"/>
                <a:gd name="T5" fmla="*/ 173 h 770"/>
                <a:gd name="T6" fmla="*/ 145 w 368"/>
                <a:gd name="T7" fmla="*/ 128 h 770"/>
                <a:gd name="T8" fmla="*/ 176 w 368"/>
                <a:gd name="T9" fmla="*/ 76 h 770"/>
                <a:gd name="T10" fmla="*/ 239 w 368"/>
                <a:gd name="T11" fmla="*/ 26 h 770"/>
                <a:gd name="T12" fmla="*/ 279 w 368"/>
                <a:gd name="T13" fmla="*/ 18 h 770"/>
                <a:gd name="T14" fmla="*/ 317 w 368"/>
                <a:gd name="T15" fmla="*/ 30 h 770"/>
                <a:gd name="T16" fmla="*/ 349 w 368"/>
                <a:gd name="T17" fmla="*/ 60 h 770"/>
                <a:gd name="T18" fmla="*/ 329 w 368"/>
                <a:gd name="T19" fmla="*/ 105 h 770"/>
                <a:gd name="T20" fmla="*/ 355 w 368"/>
                <a:gd name="T21" fmla="*/ 171 h 770"/>
                <a:gd name="T22" fmla="*/ 319 w 368"/>
                <a:gd name="T23" fmla="*/ 254 h 770"/>
                <a:gd name="T24" fmla="*/ 310 w 368"/>
                <a:gd name="T25" fmla="*/ 305 h 770"/>
                <a:gd name="T26" fmla="*/ 305 w 368"/>
                <a:gd name="T27" fmla="*/ 405 h 770"/>
                <a:gd name="T28" fmla="*/ 296 w 368"/>
                <a:gd name="T29" fmla="*/ 463 h 770"/>
                <a:gd name="T30" fmla="*/ 273 w 368"/>
                <a:gd name="T31" fmla="*/ 533 h 770"/>
                <a:gd name="T32" fmla="*/ 246 w 368"/>
                <a:gd name="T33" fmla="*/ 592 h 770"/>
                <a:gd name="T34" fmla="*/ 225 w 368"/>
                <a:gd name="T35" fmla="*/ 660 h 770"/>
                <a:gd name="T36" fmla="*/ 234 w 368"/>
                <a:gd name="T37" fmla="*/ 738 h 770"/>
                <a:gd name="T38" fmla="*/ 221 w 368"/>
                <a:gd name="T39" fmla="*/ 769 h 770"/>
                <a:gd name="T40" fmla="*/ 185 w 368"/>
                <a:gd name="T41" fmla="*/ 725 h 770"/>
                <a:gd name="T42" fmla="*/ 135 w 368"/>
                <a:gd name="T43" fmla="*/ 667 h 770"/>
                <a:gd name="T44" fmla="*/ 127 w 368"/>
                <a:gd name="T45" fmla="*/ 628 h 770"/>
                <a:gd name="T46" fmla="*/ 115 w 368"/>
                <a:gd name="T47" fmla="*/ 628 h 770"/>
                <a:gd name="T48" fmla="*/ 83 w 368"/>
                <a:gd name="T49" fmla="*/ 627 h 770"/>
                <a:gd name="T50" fmla="*/ 30 w 368"/>
                <a:gd name="T51" fmla="*/ 546 h 770"/>
                <a:gd name="T52" fmla="*/ 24 w 368"/>
                <a:gd name="T53" fmla="*/ 500 h 770"/>
                <a:gd name="T54" fmla="*/ 25 w 368"/>
                <a:gd name="T55" fmla="*/ 435 h 770"/>
                <a:gd name="T56" fmla="*/ 26 w 368"/>
                <a:gd name="T57" fmla="*/ 387 h 770"/>
                <a:gd name="T58" fmla="*/ 45 w 368"/>
                <a:gd name="T59" fmla="*/ 355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8" h="770">
                  <a:moveTo>
                    <a:pt x="45" y="355"/>
                  </a:moveTo>
                  <a:cubicBezTo>
                    <a:pt x="45" y="355"/>
                    <a:pt x="73" y="273"/>
                    <a:pt x="84" y="247"/>
                  </a:cubicBezTo>
                  <a:cubicBezTo>
                    <a:pt x="95" y="221"/>
                    <a:pt x="113" y="185"/>
                    <a:pt x="125" y="173"/>
                  </a:cubicBezTo>
                  <a:cubicBezTo>
                    <a:pt x="138" y="162"/>
                    <a:pt x="145" y="155"/>
                    <a:pt x="145" y="128"/>
                  </a:cubicBezTo>
                  <a:cubicBezTo>
                    <a:pt x="145" y="102"/>
                    <a:pt x="158" y="88"/>
                    <a:pt x="176" y="76"/>
                  </a:cubicBezTo>
                  <a:cubicBezTo>
                    <a:pt x="195" y="64"/>
                    <a:pt x="229" y="51"/>
                    <a:pt x="239" y="26"/>
                  </a:cubicBezTo>
                  <a:cubicBezTo>
                    <a:pt x="249" y="0"/>
                    <a:pt x="275" y="2"/>
                    <a:pt x="279" y="18"/>
                  </a:cubicBezTo>
                  <a:cubicBezTo>
                    <a:pt x="283" y="33"/>
                    <a:pt x="294" y="27"/>
                    <a:pt x="317" y="30"/>
                  </a:cubicBezTo>
                  <a:cubicBezTo>
                    <a:pt x="339" y="33"/>
                    <a:pt x="368" y="41"/>
                    <a:pt x="349" y="60"/>
                  </a:cubicBezTo>
                  <a:cubicBezTo>
                    <a:pt x="329" y="78"/>
                    <a:pt x="322" y="78"/>
                    <a:pt x="329" y="105"/>
                  </a:cubicBezTo>
                  <a:cubicBezTo>
                    <a:pt x="336" y="131"/>
                    <a:pt x="366" y="154"/>
                    <a:pt x="355" y="171"/>
                  </a:cubicBezTo>
                  <a:cubicBezTo>
                    <a:pt x="344" y="189"/>
                    <a:pt x="334" y="237"/>
                    <a:pt x="319" y="254"/>
                  </a:cubicBezTo>
                  <a:cubicBezTo>
                    <a:pt x="304" y="272"/>
                    <a:pt x="312" y="277"/>
                    <a:pt x="310" y="305"/>
                  </a:cubicBezTo>
                  <a:cubicBezTo>
                    <a:pt x="308" y="334"/>
                    <a:pt x="299" y="383"/>
                    <a:pt x="305" y="405"/>
                  </a:cubicBezTo>
                  <a:cubicBezTo>
                    <a:pt x="310" y="426"/>
                    <a:pt x="298" y="439"/>
                    <a:pt x="296" y="463"/>
                  </a:cubicBezTo>
                  <a:cubicBezTo>
                    <a:pt x="294" y="488"/>
                    <a:pt x="283" y="515"/>
                    <a:pt x="273" y="533"/>
                  </a:cubicBezTo>
                  <a:cubicBezTo>
                    <a:pt x="263" y="551"/>
                    <a:pt x="269" y="571"/>
                    <a:pt x="246" y="592"/>
                  </a:cubicBezTo>
                  <a:cubicBezTo>
                    <a:pt x="224" y="614"/>
                    <a:pt x="219" y="641"/>
                    <a:pt x="225" y="660"/>
                  </a:cubicBezTo>
                  <a:cubicBezTo>
                    <a:pt x="230" y="680"/>
                    <a:pt x="237" y="714"/>
                    <a:pt x="234" y="738"/>
                  </a:cubicBezTo>
                  <a:cubicBezTo>
                    <a:pt x="231" y="761"/>
                    <a:pt x="245" y="770"/>
                    <a:pt x="221" y="769"/>
                  </a:cubicBezTo>
                  <a:cubicBezTo>
                    <a:pt x="196" y="768"/>
                    <a:pt x="187" y="754"/>
                    <a:pt x="185" y="725"/>
                  </a:cubicBezTo>
                  <a:cubicBezTo>
                    <a:pt x="183" y="695"/>
                    <a:pt x="155" y="676"/>
                    <a:pt x="135" y="667"/>
                  </a:cubicBezTo>
                  <a:cubicBezTo>
                    <a:pt x="116" y="658"/>
                    <a:pt x="123" y="651"/>
                    <a:pt x="127" y="628"/>
                  </a:cubicBezTo>
                  <a:cubicBezTo>
                    <a:pt x="131" y="606"/>
                    <a:pt x="119" y="612"/>
                    <a:pt x="115" y="628"/>
                  </a:cubicBezTo>
                  <a:cubicBezTo>
                    <a:pt x="111" y="645"/>
                    <a:pt x="101" y="654"/>
                    <a:pt x="83" y="627"/>
                  </a:cubicBezTo>
                  <a:cubicBezTo>
                    <a:pt x="66" y="601"/>
                    <a:pt x="60" y="552"/>
                    <a:pt x="30" y="546"/>
                  </a:cubicBezTo>
                  <a:cubicBezTo>
                    <a:pt x="0" y="540"/>
                    <a:pt x="14" y="516"/>
                    <a:pt x="24" y="500"/>
                  </a:cubicBezTo>
                  <a:cubicBezTo>
                    <a:pt x="34" y="485"/>
                    <a:pt x="31" y="447"/>
                    <a:pt x="25" y="435"/>
                  </a:cubicBezTo>
                  <a:cubicBezTo>
                    <a:pt x="19" y="422"/>
                    <a:pt x="20" y="397"/>
                    <a:pt x="26" y="387"/>
                  </a:cubicBezTo>
                  <a:cubicBezTo>
                    <a:pt x="32" y="378"/>
                    <a:pt x="45" y="355"/>
                    <a:pt x="45" y="355"/>
                  </a:cubicBezTo>
                  <a:close/>
                </a:path>
              </a:pathLst>
            </a:custGeom>
            <a:grpFill/>
            <a:ln w="6350" cap="flat">
              <a:solidFill>
                <a:srgbClr val="FCFCFC"/>
              </a:solidFill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7" name="Freeform 35"/>
            <p:cNvSpPr/>
            <p:nvPr/>
          </p:nvSpPr>
          <p:spPr bwMode="auto">
            <a:xfrm>
              <a:off x="5668541" y="3603327"/>
              <a:ext cx="187325" cy="192087"/>
            </a:xfrm>
            <a:custGeom>
              <a:avLst/>
              <a:gdLst>
                <a:gd name="T0" fmla="*/ 314 w 333"/>
                <a:gd name="T1" fmla="*/ 55 h 343"/>
                <a:gd name="T2" fmla="*/ 188 w 333"/>
                <a:gd name="T3" fmla="*/ 26 h 343"/>
                <a:gd name="T4" fmla="*/ 132 w 333"/>
                <a:gd name="T5" fmla="*/ 41 h 343"/>
                <a:gd name="T6" fmla="*/ 131 w 333"/>
                <a:gd name="T7" fmla="*/ 69 h 343"/>
                <a:gd name="T8" fmla="*/ 95 w 333"/>
                <a:gd name="T9" fmla="*/ 99 h 343"/>
                <a:gd name="T10" fmla="*/ 103 w 333"/>
                <a:gd name="T11" fmla="*/ 150 h 343"/>
                <a:gd name="T12" fmla="*/ 96 w 333"/>
                <a:gd name="T13" fmla="*/ 163 h 343"/>
                <a:gd name="T14" fmla="*/ 65 w 333"/>
                <a:gd name="T15" fmla="*/ 157 h 343"/>
                <a:gd name="T16" fmla="*/ 38 w 333"/>
                <a:gd name="T17" fmla="*/ 203 h 343"/>
                <a:gd name="T18" fmla="*/ 4 w 333"/>
                <a:gd name="T19" fmla="*/ 261 h 343"/>
                <a:gd name="T20" fmla="*/ 30 w 333"/>
                <a:gd name="T21" fmla="*/ 332 h 343"/>
                <a:gd name="T22" fmla="*/ 92 w 333"/>
                <a:gd name="T23" fmla="*/ 332 h 343"/>
                <a:gd name="T24" fmla="*/ 134 w 333"/>
                <a:gd name="T25" fmla="*/ 302 h 343"/>
                <a:gd name="T26" fmla="*/ 159 w 333"/>
                <a:gd name="T27" fmla="*/ 326 h 343"/>
                <a:gd name="T28" fmla="*/ 201 w 333"/>
                <a:gd name="T29" fmla="*/ 302 h 343"/>
                <a:gd name="T30" fmla="*/ 251 w 333"/>
                <a:gd name="T31" fmla="*/ 284 h 343"/>
                <a:gd name="T32" fmla="*/ 236 w 333"/>
                <a:gd name="T33" fmla="*/ 241 h 343"/>
                <a:gd name="T34" fmla="*/ 244 w 333"/>
                <a:gd name="T35" fmla="*/ 206 h 343"/>
                <a:gd name="T36" fmla="*/ 301 w 333"/>
                <a:gd name="T37" fmla="*/ 168 h 343"/>
                <a:gd name="T38" fmla="*/ 286 w 333"/>
                <a:gd name="T39" fmla="*/ 104 h 343"/>
                <a:gd name="T40" fmla="*/ 314 w 333"/>
                <a:gd name="T41" fmla="*/ 5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3" h="343">
                  <a:moveTo>
                    <a:pt x="314" y="55"/>
                  </a:moveTo>
                  <a:cubicBezTo>
                    <a:pt x="314" y="55"/>
                    <a:pt x="208" y="51"/>
                    <a:pt x="188" y="26"/>
                  </a:cubicBezTo>
                  <a:cubicBezTo>
                    <a:pt x="169" y="0"/>
                    <a:pt x="125" y="20"/>
                    <a:pt x="132" y="41"/>
                  </a:cubicBezTo>
                  <a:cubicBezTo>
                    <a:pt x="139" y="62"/>
                    <a:pt x="149" y="72"/>
                    <a:pt x="131" y="69"/>
                  </a:cubicBezTo>
                  <a:cubicBezTo>
                    <a:pt x="113" y="66"/>
                    <a:pt x="96" y="79"/>
                    <a:pt x="95" y="99"/>
                  </a:cubicBezTo>
                  <a:cubicBezTo>
                    <a:pt x="94" y="118"/>
                    <a:pt x="83" y="125"/>
                    <a:pt x="103" y="150"/>
                  </a:cubicBezTo>
                  <a:cubicBezTo>
                    <a:pt x="124" y="174"/>
                    <a:pt x="123" y="183"/>
                    <a:pt x="96" y="163"/>
                  </a:cubicBezTo>
                  <a:cubicBezTo>
                    <a:pt x="69" y="144"/>
                    <a:pt x="63" y="136"/>
                    <a:pt x="65" y="157"/>
                  </a:cubicBezTo>
                  <a:cubicBezTo>
                    <a:pt x="67" y="178"/>
                    <a:pt x="47" y="195"/>
                    <a:pt x="38" y="203"/>
                  </a:cubicBezTo>
                  <a:cubicBezTo>
                    <a:pt x="28" y="211"/>
                    <a:pt x="0" y="223"/>
                    <a:pt x="4" y="261"/>
                  </a:cubicBezTo>
                  <a:cubicBezTo>
                    <a:pt x="8" y="300"/>
                    <a:pt x="3" y="331"/>
                    <a:pt x="30" y="332"/>
                  </a:cubicBezTo>
                  <a:cubicBezTo>
                    <a:pt x="58" y="333"/>
                    <a:pt x="83" y="343"/>
                    <a:pt x="92" y="332"/>
                  </a:cubicBezTo>
                  <a:cubicBezTo>
                    <a:pt x="101" y="321"/>
                    <a:pt x="127" y="285"/>
                    <a:pt x="134" y="302"/>
                  </a:cubicBezTo>
                  <a:cubicBezTo>
                    <a:pt x="141" y="320"/>
                    <a:pt x="134" y="338"/>
                    <a:pt x="159" y="326"/>
                  </a:cubicBezTo>
                  <a:cubicBezTo>
                    <a:pt x="184" y="315"/>
                    <a:pt x="183" y="299"/>
                    <a:pt x="201" y="302"/>
                  </a:cubicBezTo>
                  <a:cubicBezTo>
                    <a:pt x="218" y="306"/>
                    <a:pt x="251" y="301"/>
                    <a:pt x="251" y="284"/>
                  </a:cubicBezTo>
                  <a:cubicBezTo>
                    <a:pt x="251" y="267"/>
                    <a:pt x="251" y="250"/>
                    <a:pt x="236" y="241"/>
                  </a:cubicBezTo>
                  <a:cubicBezTo>
                    <a:pt x="222" y="232"/>
                    <a:pt x="217" y="215"/>
                    <a:pt x="244" y="206"/>
                  </a:cubicBezTo>
                  <a:cubicBezTo>
                    <a:pt x="270" y="197"/>
                    <a:pt x="299" y="187"/>
                    <a:pt x="301" y="168"/>
                  </a:cubicBezTo>
                  <a:cubicBezTo>
                    <a:pt x="303" y="150"/>
                    <a:pt x="273" y="120"/>
                    <a:pt x="286" y="104"/>
                  </a:cubicBezTo>
                  <a:cubicBezTo>
                    <a:pt x="298" y="87"/>
                    <a:pt x="333" y="70"/>
                    <a:pt x="314" y="55"/>
                  </a:cubicBezTo>
                  <a:close/>
                </a:path>
              </a:pathLst>
            </a:custGeom>
            <a:grpFill/>
            <a:ln w="6350" cap="flat">
              <a:solidFill>
                <a:srgbClr val="FCFCFC"/>
              </a:solidFill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8" name="Oval 36"/>
            <p:cNvSpPr>
              <a:spLocks noChangeArrowheads="1"/>
            </p:cNvSpPr>
            <p:nvPr/>
          </p:nvSpPr>
          <p:spPr bwMode="auto">
            <a:xfrm>
              <a:off x="4566816" y="4263727"/>
              <a:ext cx="28575" cy="269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9" name="Oval 37"/>
            <p:cNvSpPr>
              <a:spLocks noChangeArrowheads="1"/>
            </p:cNvSpPr>
            <p:nvPr/>
          </p:nvSpPr>
          <p:spPr bwMode="auto">
            <a:xfrm>
              <a:off x="3106316" y="3209627"/>
              <a:ext cx="26988" cy="269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0" name="Oval 38"/>
            <p:cNvSpPr>
              <a:spLocks noChangeArrowheads="1"/>
            </p:cNvSpPr>
            <p:nvPr/>
          </p:nvSpPr>
          <p:spPr bwMode="auto">
            <a:xfrm>
              <a:off x="3198391" y="4970165"/>
              <a:ext cx="26988" cy="269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1" name="Oval 39"/>
            <p:cNvSpPr>
              <a:spLocks noChangeArrowheads="1"/>
            </p:cNvSpPr>
            <p:nvPr/>
          </p:nvSpPr>
          <p:spPr bwMode="auto">
            <a:xfrm>
              <a:off x="4373141" y="4197052"/>
              <a:ext cx="26988" cy="269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2" name="Oval 40"/>
            <p:cNvSpPr>
              <a:spLocks noChangeArrowheads="1"/>
            </p:cNvSpPr>
            <p:nvPr/>
          </p:nvSpPr>
          <p:spPr bwMode="auto">
            <a:xfrm>
              <a:off x="5293891" y="3665240"/>
              <a:ext cx="26988" cy="269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3" name="Oval 41"/>
            <p:cNvSpPr>
              <a:spLocks noChangeArrowheads="1"/>
            </p:cNvSpPr>
            <p:nvPr/>
          </p:nvSpPr>
          <p:spPr bwMode="auto">
            <a:xfrm>
              <a:off x="5073229" y="4465340"/>
              <a:ext cx="33338" cy="333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4" name="Oval 42"/>
            <p:cNvSpPr>
              <a:spLocks noChangeArrowheads="1"/>
            </p:cNvSpPr>
            <p:nvPr/>
          </p:nvSpPr>
          <p:spPr bwMode="auto">
            <a:xfrm>
              <a:off x="4582691" y="4922540"/>
              <a:ext cx="39688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5" name="Oval 43"/>
            <p:cNvSpPr>
              <a:spLocks noChangeArrowheads="1"/>
            </p:cNvSpPr>
            <p:nvPr/>
          </p:nvSpPr>
          <p:spPr bwMode="auto">
            <a:xfrm>
              <a:off x="4831929" y="5036840"/>
              <a:ext cx="58738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6" name="Oval 44"/>
            <p:cNvSpPr>
              <a:spLocks noChangeArrowheads="1"/>
            </p:cNvSpPr>
            <p:nvPr/>
          </p:nvSpPr>
          <p:spPr bwMode="auto">
            <a:xfrm>
              <a:off x="4433466" y="5600402"/>
              <a:ext cx="38100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7" name="Oval 45"/>
            <p:cNvSpPr>
              <a:spLocks noChangeArrowheads="1"/>
            </p:cNvSpPr>
            <p:nvPr/>
          </p:nvSpPr>
          <p:spPr bwMode="auto">
            <a:xfrm>
              <a:off x="4858916" y="5409902"/>
              <a:ext cx="38100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8" name="Oval 46"/>
            <p:cNvSpPr>
              <a:spLocks noChangeArrowheads="1"/>
            </p:cNvSpPr>
            <p:nvPr/>
          </p:nvSpPr>
          <p:spPr bwMode="auto">
            <a:xfrm>
              <a:off x="5063704" y="5868690"/>
              <a:ext cx="28575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9" name="Oval 47"/>
            <p:cNvSpPr>
              <a:spLocks noChangeArrowheads="1"/>
            </p:cNvSpPr>
            <p:nvPr/>
          </p:nvSpPr>
          <p:spPr bwMode="auto">
            <a:xfrm>
              <a:off x="5614566" y="5792490"/>
              <a:ext cx="46038" cy="460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0" name="Oval 48"/>
            <p:cNvSpPr>
              <a:spLocks noChangeArrowheads="1"/>
            </p:cNvSpPr>
            <p:nvPr/>
          </p:nvSpPr>
          <p:spPr bwMode="auto">
            <a:xfrm>
              <a:off x="5541541" y="5194002"/>
              <a:ext cx="25400" cy="269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1" name="Oval 49"/>
            <p:cNvSpPr>
              <a:spLocks noChangeArrowheads="1"/>
            </p:cNvSpPr>
            <p:nvPr/>
          </p:nvSpPr>
          <p:spPr bwMode="auto">
            <a:xfrm>
              <a:off x="5847929" y="5103515"/>
              <a:ext cx="26988" cy="269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2" name="Oval 50"/>
            <p:cNvSpPr>
              <a:spLocks noChangeArrowheads="1"/>
            </p:cNvSpPr>
            <p:nvPr/>
          </p:nvSpPr>
          <p:spPr bwMode="auto">
            <a:xfrm>
              <a:off x="5649491" y="4868565"/>
              <a:ext cx="41275" cy="41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3" name="Oval 51"/>
            <p:cNvSpPr>
              <a:spLocks noChangeArrowheads="1"/>
            </p:cNvSpPr>
            <p:nvPr/>
          </p:nvSpPr>
          <p:spPr bwMode="auto">
            <a:xfrm>
              <a:off x="6249566" y="5368627"/>
              <a:ext cx="26988" cy="269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4" name="Oval 52"/>
            <p:cNvSpPr>
              <a:spLocks noChangeArrowheads="1"/>
            </p:cNvSpPr>
            <p:nvPr/>
          </p:nvSpPr>
          <p:spPr bwMode="auto">
            <a:xfrm>
              <a:off x="6500391" y="5459115"/>
              <a:ext cx="36513" cy="365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5" name="Oval 53"/>
            <p:cNvSpPr>
              <a:spLocks noChangeArrowheads="1"/>
            </p:cNvSpPr>
            <p:nvPr/>
          </p:nvSpPr>
          <p:spPr bwMode="auto">
            <a:xfrm>
              <a:off x="6247979" y="4862215"/>
              <a:ext cx="23813" cy="238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6" name="Oval 54"/>
            <p:cNvSpPr>
              <a:spLocks noChangeArrowheads="1"/>
            </p:cNvSpPr>
            <p:nvPr/>
          </p:nvSpPr>
          <p:spPr bwMode="auto">
            <a:xfrm>
              <a:off x="6367041" y="4711402"/>
              <a:ext cx="57150" cy="571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7" name="Oval 55"/>
            <p:cNvSpPr>
              <a:spLocks noChangeArrowheads="1"/>
            </p:cNvSpPr>
            <p:nvPr/>
          </p:nvSpPr>
          <p:spPr bwMode="auto">
            <a:xfrm>
              <a:off x="5947941" y="4697115"/>
              <a:ext cx="19050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8" name="Oval 56"/>
            <p:cNvSpPr>
              <a:spLocks noChangeArrowheads="1"/>
            </p:cNvSpPr>
            <p:nvPr/>
          </p:nvSpPr>
          <p:spPr bwMode="auto">
            <a:xfrm>
              <a:off x="6097166" y="4651077"/>
              <a:ext cx="26988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9" name="Oval 57"/>
            <p:cNvSpPr>
              <a:spLocks noChangeArrowheads="1"/>
            </p:cNvSpPr>
            <p:nvPr/>
          </p:nvSpPr>
          <p:spPr bwMode="auto">
            <a:xfrm>
              <a:off x="5539954" y="4389140"/>
              <a:ext cx="26988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0" name="Oval 58"/>
            <p:cNvSpPr>
              <a:spLocks noChangeArrowheads="1"/>
            </p:cNvSpPr>
            <p:nvPr/>
          </p:nvSpPr>
          <p:spPr bwMode="auto">
            <a:xfrm>
              <a:off x="5849516" y="4114502"/>
              <a:ext cx="26988" cy="269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1" name="Oval 59"/>
            <p:cNvSpPr>
              <a:spLocks noChangeArrowheads="1"/>
            </p:cNvSpPr>
            <p:nvPr/>
          </p:nvSpPr>
          <p:spPr bwMode="auto">
            <a:xfrm>
              <a:off x="5406604" y="4008140"/>
              <a:ext cx="25400" cy="269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2" name="Oval 60"/>
            <p:cNvSpPr>
              <a:spLocks noChangeArrowheads="1"/>
            </p:cNvSpPr>
            <p:nvPr/>
          </p:nvSpPr>
          <p:spPr bwMode="auto">
            <a:xfrm>
              <a:off x="5585991" y="3982740"/>
              <a:ext cx="26988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3" name="Oval 61"/>
            <p:cNvSpPr>
              <a:spLocks noChangeArrowheads="1"/>
            </p:cNvSpPr>
            <p:nvPr/>
          </p:nvSpPr>
          <p:spPr bwMode="auto">
            <a:xfrm>
              <a:off x="5827291" y="3803352"/>
              <a:ext cx="36513" cy="365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4" name="Oval 62"/>
            <p:cNvSpPr>
              <a:spLocks noChangeArrowheads="1"/>
            </p:cNvSpPr>
            <p:nvPr/>
          </p:nvSpPr>
          <p:spPr bwMode="auto">
            <a:xfrm>
              <a:off x="6363866" y="3393777"/>
              <a:ext cx="33338" cy="333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5" name="Oval 63"/>
            <p:cNvSpPr>
              <a:spLocks noChangeArrowheads="1"/>
            </p:cNvSpPr>
            <p:nvPr/>
          </p:nvSpPr>
          <p:spPr bwMode="auto">
            <a:xfrm>
              <a:off x="6484516" y="3108027"/>
              <a:ext cx="30163" cy="317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6" name="Oval 64"/>
            <p:cNvSpPr>
              <a:spLocks noChangeArrowheads="1"/>
            </p:cNvSpPr>
            <p:nvPr/>
          </p:nvSpPr>
          <p:spPr bwMode="auto">
            <a:xfrm>
              <a:off x="6554366" y="2863552"/>
              <a:ext cx="31750" cy="317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7" name="Oval 65"/>
            <p:cNvSpPr>
              <a:spLocks noChangeArrowheads="1"/>
            </p:cNvSpPr>
            <p:nvPr/>
          </p:nvSpPr>
          <p:spPr bwMode="auto">
            <a:xfrm>
              <a:off x="4811291" y="3974802"/>
              <a:ext cx="19050" cy="174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8" name="Rectangle 66"/>
            <p:cNvSpPr>
              <a:spLocks noChangeArrowheads="1"/>
            </p:cNvSpPr>
            <p:nvPr/>
          </p:nvSpPr>
          <p:spPr bwMode="auto">
            <a:xfrm>
              <a:off x="5725691" y="3700165"/>
              <a:ext cx="65088" cy="65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6A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组合 122"/>
          <p:cNvGrpSpPr/>
          <p:nvPr/>
        </p:nvGrpSpPr>
        <p:grpSpPr>
          <a:xfrm>
            <a:off x="4762" y="392747"/>
            <a:ext cx="12187238" cy="5527674"/>
            <a:chOff x="0" y="-430213"/>
            <a:chExt cx="12187238" cy="5527675"/>
          </a:xfrm>
          <a:solidFill>
            <a:schemeClr val="bg1">
              <a:alpha val="12000"/>
            </a:schemeClr>
          </a:solidFill>
        </p:grpSpPr>
        <p:sp>
          <p:nvSpPr>
            <p:cNvPr id="124" name="Freeform 5"/>
            <p:cNvSpPr/>
            <p:nvPr/>
          </p:nvSpPr>
          <p:spPr bwMode="auto">
            <a:xfrm>
              <a:off x="11618913" y="4006850"/>
              <a:ext cx="133350" cy="128588"/>
            </a:xfrm>
            <a:custGeom>
              <a:avLst/>
              <a:gdLst>
                <a:gd name="T0" fmla="*/ 8 w 26"/>
                <a:gd name="T1" fmla="*/ 23 h 25"/>
                <a:gd name="T2" fmla="*/ 23 w 26"/>
                <a:gd name="T3" fmla="*/ 18 h 25"/>
                <a:gd name="T4" fmla="*/ 18 w 26"/>
                <a:gd name="T5" fmla="*/ 3 h 25"/>
                <a:gd name="T6" fmla="*/ 3 w 26"/>
                <a:gd name="T7" fmla="*/ 8 h 25"/>
                <a:gd name="T8" fmla="*/ 8 w 26"/>
                <a:gd name="T9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8" y="23"/>
                  </a:moveTo>
                  <a:cubicBezTo>
                    <a:pt x="14" y="25"/>
                    <a:pt x="20" y="23"/>
                    <a:pt x="23" y="18"/>
                  </a:cubicBezTo>
                  <a:cubicBezTo>
                    <a:pt x="26" y="12"/>
                    <a:pt x="24" y="6"/>
                    <a:pt x="18" y="3"/>
                  </a:cubicBezTo>
                  <a:cubicBezTo>
                    <a:pt x="13" y="0"/>
                    <a:pt x="6" y="2"/>
                    <a:pt x="3" y="8"/>
                  </a:cubicBezTo>
                  <a:cubicBezTo>
                    <a:pt x="0" y="13"/>
                    <a:pt x="3" y="20"/>
                    <a:pt x="8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5" name="Freeform 6"/>
            <p:cNvSpPr>
              <a:spLocks noEditPoints="1"/>
            </p:cNvSpPr>
            <p:nvPr/>
          </p:nvSpPr>
          <p:spPr bwMode="auto">
            <a:xfrm>
              <a:off x="11210925" y="3598862"/>
              <a:ext cx="955675" cy="950913"/>
            </a:xfrm>
            <a:custGeom>
              <a:avLst/>
              <a:gdLst>
                <a:gd name="T0" fmla="*/ 5 w 185"/>
                <a:gd name="T1" fmla="*/ 120 h 184"/>
                <a:gd name="T2" fmla="*/ 22 w 185"/>
                <a:gd name="T3" fmla="*/ 126 h 184"/>
                <a:gd name="T4" fmla="*/ 17 w 185"/>
                <a:gd name="T5" fmla="*/ 145 h 184"/>
                <a:gd name="T6" fmla="*/ 35 w 185"/>
                <a:gd name="T7" fmla="*/ 145 h 184"/>
                <a:gd name="T8" fmla="*/ 36 w 185"/>
                <a:gd name="T9" fmla="*/ 164 h 184"/>
                <a:gd name="T10" fmla="*/ 54 w 185"/>
                <a:gd name="T11" fmla="*/ 159 h 184"/>
                <a:gd name="T12" fmla="*/ 60 w 185"/>
                <a:gd name="T13" fmla="*/ 177 h 184"/>
                <a:gd name="T14" fmla="*/ 75 w 185"/>
                <a:gd name="T15" fmla="*/ 167 h 184"/>
                <a:gd name="T16" fmla="*/ 87 w 185"/>
                <a:gd name="T17" fmla="*/ 183 h 184"/>
                <a:gd name="T18" fmla="*/ 99 w 185"/>
                <a:gd name="T19" fmla="*/ 169 h 184"/>
                <a:gd name="T20" fmla="*/ 114 w 185"/>
                <a:gd name="T21" fmla="*/ 180 h 184"/>
                <a:gd name="T22" fmla="*/ 121 w 185"/>
                <a:gd name="T23" fmla="*/ 164 h 184"/>
                <a:gd name="T24" fmla="*/ 140 w 185"/>
                <a:gd name="T25" fmla="*/ 170 h 184"/>
                <a:gd name="T26" fmla="*/ 141 w 185"/>
                <a:gd name="T27" fmla="*/ 152 h 184"/>
                <a:gd name="T28" fmla="*/ 161 w 185"/>
                <a:gd name="T29" fmla="*/ 153 h 184"/>
                <a:gd name="T30" fmla="*/ 157 w 185"/>
                <a:gd name="T31" fmla="*/ 135 h 184"/>
                <a:gd name="T32" fmla="*/ 176 w 185"/>
                <a:gd name="T33" fmla="*/ 130 h 184"/>
                <a:gd name="T34" fmla="*/ 167 w 185"/>
                <a:gd name="T35" fmla="*/ 114 h 184"/>
                <a:gd name="T36" fmla="*/ 183 w 185"/>
                <a:gd name="T37" fmla="*/ 104 h 184"/>
                <a:gd name="T38" fmla="*/ 170 w 185"/>
                <a:gd name="T39" fmla="*/ 91 h 184"/>
                <a:gd name="T40" fmla="*/ 183 w 185"/>
                <a:gd name="T41" fmla="*/ 76 h 184"/>
                <a:gd name="T42" fmla="*/ 167 w 185"/>
                <a:gd name="T43" fmla="*/ 68 h 184"/>
                <a:gd name="T44" fmla="*/ 174 w 185"/>
                <a:gd name="T45" fmla="*/ 50 h 184"/>
                <a:gd name="T46" fmla="*/ 156 w 185"/>
                <a:gd name="T47" fmla="*/ 47 h 184"/>
                <a:gd name="T48" fmla="*/ 158 w 185"/>
                <a:gd name="T49" fmla="*/ 28 h 184"/>
                <a:gd name="T50" fmla="*/ 140 w 185"/>
                <a:gd name="T51" fmla="*/ 31 h 184"/>
                <a:gd name="T52" fmla="*/ 137 w 185"/>
                <a:gd name="T53" fmla="*/ 12 h 184"/>
                <a:gd name="T54" fmla="*/ 120 w 185"/>
                <a:gd name="T55" fmla="*/ 19 h 184"/>
                <a:gd name="T56" fmla="*/ 111 w 185"/>
                <a:gd name="T57" fmla="*/ 2 h 184"/>
                <a:gd name="T58" fmla="*/ 97 w 185"/>
                <a:gd name="T59" fmla="*/ 14 h 184"/>
                <a:gd name="T60" fmla="*/ 84 w 185"/>
                <a:gd name="T61" fmla="*/ 1 h 184"/>
                <a:gd name="T62" fmla="*/ 74 w 185"/>
                <a:gd name="T63" fmla="*/ 16 h 184"/>
                <a:gd name="T64" fmla="*/ 57 w 185"/>
                <a:gd name="T65" fmla="*/ 7 h 184"/>
                <a:gd name="T66" fmla="*/ 53 w 185"/>
                <a:gd name="T67" fmla="*/ 25 h 184"/>
                <a:gd name="T68" fmla="*/ 33 w 185"/>
                <a:gd name="T69" fmla="*/ 21 h 184"/>
                <a:gd name="T70" fmla="*/ 35 w 185"/>
                <a:gd name="T71" fmla="*/ 39 h 184"/>
                <a:gd name="T72" fmla="*/ 15 w 185"/>
                <a:gd name="T73" fmla="*/ 42 h 184"/>
                <a:gd name="T74" fmla="*/ 22 w 185"/>
                <a:gd name="T75" fmla="*/ 59 h 184"/>
                <a:gd name="T76" fmla="*/ 4 w 185"/>
                <a:gd name="T77" fmla="*/ 66 h 184"/>
                <a:gd name="T78" fmla="*/ 15 w 185"/>
                <a:gd name="T79" fmla="*/ 81 h 184"/>
                <a:gd name="T80" fmla="*/ 0 w 185"/>
                <a:gd name="T81" fmla="*/ 93 h 184"/>
                <a:gd name="T82" fmla="*/ 15 w 185"/>
                <a:gd name="T83" fmla="*/ 104 h 184"/>
                <a:gd name="T84" fmla="*/ 37 w 185"/>
                <a:gd name="T85" fmla="*/ 64 h 184"/>
                <a:gd name="T86" fmla="*/ 147 w 185"/>
                <a:gd name="T87" fmla="*/ 119 h 184"/>
                <a:gd name="T88" fmla="*/ 37 w 185"/>
                <a:gd name="T89" fmla="*/ 6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5" h="184">
                  <a:moveTo>
                    <a:pt x="17" y="113"/>
                  </a:moveTo>
                  <a:cubicBezTo>
                    <a:pt x="5" y="120"/>
                    <a:pt x="5" y="120"/>
                    <a:pt x="5" y="120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22" y="126"/>
                    <a:pt x="22" y="126"/>
                    <a:pt x="22" y="126"/>
                  </a:cubicBezTo>
                  <a:cubicBezTo>
                    <a:pt x="26" y="134"/>
                    <a:pt x="26" y="134"/>
                    <a:pt x="26" y="134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22" y="151"/>
                    <a:pt x="22" y="151"/>
                    <a:pt x="22" y="151"/>
                  </a:cubicBezTo>
                  <a:cubicBezTo>
                    <a:pt x="35" y="145"/>
                    <a:pt x="35" y="145"/>
                    <a:pt x="35" y="145"/>
                  </a:cubicBezTo>
                  <a:cubicBezTo>
                    <a:pt x="42" y="152"/>
                    <a:pt x="42" y="152"/>
                    <a:pt x="42" y="152"/>
                  </a:cubicBezTo>
                  <a:cubicBezTo>
                    <a:pt x="36" y="164"/>
                    <a:pt x="36" y="164"/>
                    <a:pt x="36" y="164"/>
                  </a:cubicBezTo>
                  <a:cubicBezTo>
                    <a:pt x="42" y="169"/>
                    <a:pt x="42" y="169"/>
                    <a:pt x="42" y="169"/>
                  </a:cubicBezTo>
                  <a:cubicBezTo>
                    <a:pt x="54" y="159"/>
                    <a:pt x="54" y="159"/>
                    <a:pt x="54" y="159"/>
                  </a:cubicBezTo>
                  <a:cubicBezTo>
                    <a:pt x="62" y="164"/>
                    <a:pt x="62" y="164"/>
                    <a:pt x="62" y="164"/>
                  </a:cubicBezTo>
                  <a:cubicBezTo>
                    <a:pt x="60" y="177"/>
                    <a:pt x="60" y="177"/>
                    <a:pt x="60" y="177"/>
                  </a:cubicBezTo>
                  <a:cubicBezTo>
                    <a:pt x="68" y="181"/>
                    <a:pt x="68" y="181"/>
                    <a:pt x="68" y="181"/>
                  </a:cubicBezTo>
                  <a:cubicBezTo>
                    <a:pt x="75" y="167"/>
                    <a:pt x="75" y="167"/>
                    <a:pt x="75" y="167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87" y="183"/>
                    <a:pt x="87" y="183"/>
                    <a:pt x="87" y="183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99" y="169"/>
                    <a:pt x="99" y="169"/>
                    <a:pt x="99" y="169"/>
                  </a:cubicBezTo>
                  <a:cubicBezTo>
                    <a:pt x="108" y="168"/>
                    <a:pt x="108" y="168"/>
                    <a:pt x="108" y="168"/>
                  </a:cubicBezTo>
                  <a:cubicBezTo>
                    <a:pt x="114" y="180"/>
                    <a:pt x="114" y="180"/>
                    <a:pt x="114" y="180"/>
                  </a:cubicBezTo>
                  <a:cubicBezTo>
                    <a:pt x="122" y="179"/>
                    <a:pt x="122" y="179"/>
                    <a:pt x="122" y="179"/>
                  </a:cubicBezTo>
                  <a:cubicBezTo>
                    <a:pt x="121" y="164"/>
                    <a:pt x="121" y="164"/>
                    <a:pt x="121" y="164"/>
                  </a:cubicBezTo>
                  <a:cubicBezTo>
                    <a:pt x="130" y="160"/>
                    <a:pt x="130" y="160"/>
                    <a:pt x="130" y="160"/>
                  </a:cubicBezTo>
                  <a:cubicBezTo>
                    <a:pt x="140" y="170"/>
                    <a:pt x="140" y="170"/>
                    <a:pt x="140" y="170"/>
                  </a:cubicBezTo>
                  <a:cubicBezTo>
                    <a:pt x="147" y="166"/>
                    <a:pt x="147" y="166"/>
                    <a:pt x="147" y="166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48" y="146"/>
                    <a:pt x="148" y="146"/>
                    <a:pt x="148" y="146"/>
                  </a:cubicBezTo>
                  <a:cubicBezTo>
                    <a:pt x="161" y="153"/>
                    <a:pt x="161" y="153"/>
                    <a:pt x="161" y="153"/>
                  </a:cubicBezTo>
                  <a:cubicBezTo>
                    <a:pt x="166" y="147"/>
                    <a:pt x="166" y="147"/>
                    <a:pt x="166" y="147"/>
                  </a:cubicBezTo>
                  <a:cubicBezTo>
                    <a:pt x="157" y="135"/>
                    <a:pt x="157" y="135"/>
                    <a:pt x="157" y="135"/>
                  </a:cubicBezTo>
                  <a:cubicBezTo>
                    <a:pt x="162" y="127"/>
                    <a:pt x="162" y="127"/>
                    <a:pt x="162" y="127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9" y="123"/>
                    <a:pt x="179" y="123"/>
                    <a:pt x="179" y="123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70" y="105"/>
                    <a:pt x="170" y="105"/>
                    <a:pt x="170" y="105"/>
                  </a:cubicBezTo>
                  <a:cubicBezTo>
                    <a:pt x="183" y="104"/>
                    <a:pt x="183" y="104"/>
                    <a:pt x="183" y="104"/>
                  </a:cubicBezTo>
                  <a:cubicBezTo>
                    <a:pt x="185" y="96"/>
                    <a:pt x="185" y="96"/>
                    <a:pt x="185" y="96"/>
                  </a:cubicBezTo>
                  <a:cubicBezTo>
                    <a:pt x="170" y="91"/>
                    <a:pt x="170" y="91"/>
                    <a:pt x="170" y="91"/>
                  </a:cubicBezTo>
                  <a:cubicBezTo>
                    <a:pt x="170" y="82"/>
                    <a:pt x="170" y="82"/>
                    <a:pt x="170" y="82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2" y="68"/>
                    <a:pt x="182" y="68"/>
                    <a:pt x="182" y="68"/>
                  </a:cubicBezTo>
                  <a:cubicBezTo>
                    <a:pt x="167" y="68"/>
                    <a:pt x="167" y="68"/>
                    <a:pt x="167" y="68"/>
                  </a:cubicBezTo>
                  <a:cubicBezTo>
                    <a:pt x="164" y="60"/>
                    <a:pt x="164" y="60"/>
                    <a:pt x="164" y="60"/>
                  </a:cubicBezTo>
                  <a:cubicBezTo>
                    <a:pt x="174" y="50"/>
                    <a:pt x="174" y="50"/>
                    <a:pt x="174" y="50"/>
                  </a:cubicBezTo>
                  <a:cubicBezTo>
                    <a:pt x="171" y="43"/>
                    <a:pt x="171" y="43"/>
                    <a:pt x="171" y="43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3" y="22"/>
                    <a:pt x="153" y="22"/>
                    <a:pt x="153" y="22"/>
                  </a:cubicBezTo>
                  <a:cubicBezTo>
                    <a:pt x="140" y="31"/>
                    <a:pt x="140" y="31"/>
                    <a:pt x="140" y="31"/>
                  </a:cubicBezTo>
                  <a:cubicBezTo>
                    <a:pt x="133" y="25"/>
                    <a:pt x="133" y="25"/>
                    <a:pt x="133" y="25"/>
                  </a:cubicBezTo>
                  <a:cubicBezTo>
                    <a:pt x="137" y="12"/>
                    <a:pt x="137" y="12"/>
                    <a:pt x="137" y="12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5" y="104"/>
                    <a:pt x="15" y="104"/>
                    <a:pt x="15" y="104"/>
                  </a:cubicBezTo>
                  <a:lnTo>
                    <a:pt x="17" y="113"/>
                  </a:lnTo>
                  <a:close/>
                  <a:moveTo>
                    <a:pt x="37" y="64"/>
                  </a:moveTo>
                  <a:cubicBezTo>
                    <a:pt x="53" y="34"/>
                    <a:pt x="89" y="22"/>
                    <a:pt x="120" y="37"/>
                  </a:cubicBezTo>
                  <a:cubicBezTo>
                    <a:pt x="150" y="52"/>
                    <a:pt x="162" y="89"/>
                    <a:pt x="147" y="119"/>
                  </a:cubicBezTo>
                  <a:cubicBezTo>
                    <a:pt x="132" y="149"/>
                    <a:pt x="95" y="161"/>
                    <a:pt x="65" y="146"/>
                  </a:cubicBezTo>
                  <a:cubicBezTo>
                    <a:pt x="35" y="131"/>
                    <a:pt x="22" y="94"/>
                    <a:pt x="37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6" name="Freeform 7"/>
            <p:cNvSpPr>
              <a:spLocks noEditPoints="1"/>
            </p:cNvSpPr>
            <p:nvPr/>
          </p:nvSpPr>
          <p:spPr bwMode="auto">
            <a:xfrm>
              <a:off x="4889500" y="738187"/>
              <a:ext cx="2970213" cy="2957513"/>
            </a:xfrm>
            <a:custGeom>
              <a:avLst/>
              <a:gdLst>
                <a:gd name="T0" fmla="*/ 28 w 575"/>
                <a:gd name="T1" fmla="*/ 237 h 572"/>
                <a:gd name="T2" fmla="*/ 41 w 575"/>
                <a:gd name="T3" fmla="*/ 192 h 572"/>
                <a:gd name="T4" fmla="*/ 62 w 575"/>
                <a:gd name="T5" fmla="*/ 149 h 572"/>
                <a:gd name="T6" fmla="*/ 90 w 575"/>
                <a:gd name="T7" fmla="*/ 111 h 572"/>
                <a:gd name="T8" fmla="*/ 124 w 575"/>
                <a:gd name="T9" fmla="*/ 79 h 572"/>
                <a:gd name="T10" fmla="*/ 164 w 575"/>
                <a:gd name="T11" fmla="*/ 53 h 572"/>
                <a:gd name="T12" fmla="*/ 208 w 575"/>
                <a:gd name="T13" fmla="*/ 35 h 572"/>
                <a:gd name="T14" fmla="*/ 255 w 575"/>
                <a:gd name="T15" fmla="*/ 25 h 572"/>
                <a:gd name="T16" fmla="*/ 302 w 575"/>
                <a:gd name="T17" fmla="*/ 23 h 572"/>
                <a:gd name="T18" fmla="*/ 349 w 575"/>
                <a:gd name="T19" fmla="*/ 30 h 572"/>
                <a:gd name="T20" fmla="*/ 394 w 575"/>
                <a:gd name="T21" fmla="*/ 45 h 572"/>
                <a:gd name="T22" fmla="*/ 410 w 575"/>
                <a:gd name="T23" fmla="*/ 50 h 572"/>
                <a:gd name="T24" fmla="*/ 409 w 575"/>
                <a:gd name="T25" fmla="*/ 47 h 572"/>
                <a:gd name="T26" fmla="*/ 414 w 575"/>
                <a:gd name="T27" fmla="*/ 48 h 572"/>
                <a:gd name="T28" fmla="*/ 443 w 575"/>
                <a:gd name="T29" fmla="*/ 45 h 572"/>
                <a:gd name="T30" fmla="*/ 484 w 575"/>
                <a:gd name="T31" fmla="*/ 76 h 572"/>
                <a:gd name="T32" fmla="*/ 519 w 575"/>
                <a:gd name="T33" fmla="*/ 114 h 572"/>
                <a:gd name="T34" fmla="*/ 546 w 575"/>
                <a:gd name="T35" fmla="*/ 158 h 572"/>
                <a:gd name="T36" fmla="*/ 532 w 575"/>
                <a:gd name="T37" fmla="*/ 171 h 572"/>
                <a:gd name="T38" fmla="*/ 529 w 575"/>
                <a:gd name="T39" fmla="*/ 176 h 572"/>
                <a:gd name="T40" fmla="*/ 544 w 575"/>
                <a:gd name="T41" fmla="*/ 218 h 572"/>
                <a:gd name="T42" fmla="*/ 552 w 575"/>
                <a:gd name="T43" fmla="*/ 264 h 572"/>
                <a:gd name="T44" fmla="*/ 552 w 575"/>
                <a:gd name="T45" fmla="*/ 311 h 572"/>
                <a:gd name="T46" fmla="*/ 543 w 575"/>
                <a:gd name="T47" fmla="*/ 358 h 572"/>
                <a:gd name="T48" fmla="*/ 526 w 575"/>
                <a:gd name="T49" fmla="*/ 402 h 572"/>
                <a:gd name="T50" fmla="*/ 502 w 575"/>
                <a:gd name="T51" fmla="*/ 442 h 572"/>
                <a:gd name="T52" fmla="*/ 470 w 575"/>
                <a:gd name="T53" fmla="*/ 478 h 572"/>
                <a:gd name="T54" fmla="*/ 433 w 575"/>
                <a:gd name="T55" fmla="*/ 507 h 572"/>
                <a:gd name="T56" fmla="*/ 391 w 575"/>
                <a:gd name="T57" fmla="*/ 529 h 572"/>
                <a:gd name="T58" fmla="*/ 346 w 575"/>
                <a:gd name="T59" fmla="*/ 543 h 572"/>
                <a:gd name="T60" fmla="*/ 298 w 575"/>
                <a:gd name="T61" fmla="*/ 549 h 572"/>
                <a:gd name="T62" fmla="*/ 251 w 575"/>
                <a:gd name="T63" fmla="*/ 547 h 572"/>
                <a:gd name="T64" fmla="*/ 205 w 575"/>
                <a:gd name="T65" fmla="*/ 536 h 572"/>
                <a:gd name="T66" fmla="*/ 161 w 575"/>
                <a:gd name="T67" fmla="*/ 517 h 572"/>
                <a:gd name="T68" fmla="*/ 122 w 575"/>
                <a:gd name="T69" fmla="*/ 491 h 572"/>
                <a:gd name="T70" fmla="*/ 88 w 575"/>
                <a:gd name="T71" fmla="*/ 458 h 572"/>
                <a:gd name="T72" fmla="*/ 60 w 575"/>
                <a:gd name="T73" fmla="*/ 420 h 572"/>
                <a:gd name="T74" fmla="*/ 40 w 575"/>
                <a:gd name="T75" fmla="*/ 377 h 572"/>
                <a:gd name="T76" fmla="*/ 27 w 575"/>
                <a:gd name="T77" fmla="*/ 331 h 572"/>
                <a:gd name="T78" fmla="*/ 23 w 575"/>
                <a:gd name="T79" fmla="*/ 284 h 572"/>
                <a:gd name="T80" fmla="*/ 64 w 575"/>
                <a:gd name="T81" fmla="*/ 249 h 572"/>
                <a:gd name="T82" fmla="*/ 228 w 575"/>
                <a:gd name="T83" fmla="*/ 68 h 572"/>
                <a:gd name="T84" fmla="*/ 273 w 575"/>
                <a:gd name="T85" fmla="*/ 255 h 572"/>
                <a:gd name="T86" fmla="*/ 348 w 575"/>
                <a:gd name="T87" fmla="*/ 243 h 572"/>
                <a:gd name="T88" fmla="*/ 492 w 575"/>
                <a:gd name="T89" fmla="*/ 185 h 572"/>
                <a:gd name="T90" fmla="*/ 390 w 575"/>
                <a:gd name="T91" fmla="*/ 488 h 572"/>
                <a:gd name="T92" fmla="*/ 265 w 575"/>
                <a:gd name="T93" fmla="*/ 356 h 572"/>
                <a:gd name="T94" fmla="*/ 184 w 575"/>
                <a:gd name="T95" fmla="*/ 487 h 572"/>
                <a:gd name="T96" fmla="*/ 61 w 575"/>
                <a:gd name="T97" fmla="*/ 275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75" h="572">
                  <a:moveTo>
                    <a:pt x="25" y="265"/>
                  </a:moveTo>
                  <a:cubicBezTo>
                    <a:pt x="3" y="259"/>
                    <a:pt x="3" y="259"/>
                    <a:pt x="3" y="259"/>
                  </a:cubicBezTo>
                  <a:cubicBezTo>
                    <a:pt x="4" y="240"/>
                    <a:pt x="4" y="240"/>
                    <a:pt x="4" y="240"/>
                  </a:cubicBezTo>
                  <a:cubicBezTo>
                    <a:pt x="28" y="237"/>
                    <a:pt x="28" y="237"/>
                    <a:pt x="28" y="237"/>
                  </a:cubicBezTo>
                  <a:cubicBezTo>
                    <a:pt x="33" y="218"/>
                    <a:pt x="33" y="218"/>
                    <a:pt x="33" y="218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7" y="190"/>
                    <a:pt x="17" y="190"/>
                    <a:pt x="17" y="190"/>
                  </a:cubicBezTo>
                  <a:cubicBezTo>
                    <a:pt x="41" y="192"/>
                    <a:pt x="41" y="192"/>
                    <a:pt x="41" y="192"/>
                  </a:cubicBezTo>
                  <a:cubicBezTo>
                    <a:pt x="49" y="174"/>
                    <a:pt x="49" y="174"/>
                    <a:pt x="49" y="174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9" y="143"/>
                    <a:pt x="39" y="143"/>
                    <a:pt x="39" y="143"/>
                  </a:cubicBezTo>
                  <a:cubicBezTo>
                    <a:pt x="62" y="149"/>
                    <a:pt x="62" y="149"/>
                    <a:pt x="62" y="149"/>
                  </a:cubicBezTo>
                  <a:cubicBezTo>
                    <a:pt x="73" y="133"/>
                    <a:pt x="73" y="133"/>
                    <a:pt x="73" y="133"/>
                  </a:cubicBezTo>
                  <a:cubicBezTo>
                    <a:pt x="57" y="117"/>
                    <a:pt x="57" y="117"/>
                    <a:pt x="57" y="117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90" y="111"/>
                    <a:pt x="90" y="111"/>
                    <a:pt x="90" y="111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105" y="65"/>
                    <a:pt x="105" y="65"/>
                    <a:pt x="105" y="65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32" y="47"/>
                    <a:pt x="132" y="47"/>
                    <a:pt x="132" y="47"/>
                  </a:cubicBezTo>
                  <a:cubicBezTo>
                    <a:pt x="148" y="36"/>
                    <a:pt x="148" y="36"/>
                    <a:pt x="148" y="36"/>
                  </a:cubicBezTo>
                  <a:cubicBezTo>
                    <a:pt x="164" y="53"/>
                    <a:pt x="164" y="53"/>
                    <a:pt x="164" y="53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77" y="23"/>
                    <a:pt x="177" y="23"/>
                    <a:pt x="177" y="23"/>
                  </a:cubicBezTo>
                  <a:cubicBezTo>
                    <a:pt x="195" y="15"/>
                    <a:pt x="195" y="15"/>
                    <a:pt x="195" y="15"/>
                  </a:cubicBezTo>
                  <a:cubicBezTo>
                    <a:pt x="208" y="35"/>
                    <a:pt x="208" y="35"/>
                    <a:pt x="208" y="35"/>
                  </a:cubicBezTo>
                  <a:cubicBezTo>
                    <a:pt x="227" y="30"/>
                    <a:pt x="227" y="30"/>
                    <a:pt x="227" y="30"/>
                  </a:cubicBezTo>
                  <a:cubicBezTo>
                    <a:pt x="226" y="8"/>
                    <a:pt x="226" y="8"/>
                    <a:pt x="226" y="8"/>
                  </a:cubicBezTo>
                  <a:cubicBezTo>
                    <a:pt x="245" y="3"/>
                    <a:pt x="245" y="3"/>
                    <a:pt x="245" y="3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74" y="24"/>
                    <a:pt x="274" y="24"/>
                    <a:pt x="274" y="24"/>
                  </a:cubicBezTo>
                  <a:cubicBezTo>
                    <a:pt x="277" y="1"/>
                    <a:pt x="277" y="1"/>
                    <a:pt x="277" y="1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302" y="23"/>
                    <a:pt x="302" y="23"/>
                    <a:pt x="302" y="23"/>
                  </a:cubicBezTo>
                  <a:cubicBezTo>
                    <a:pt x="322" y="25"/>
                    <a:pt x="322" y="25"/>
                    <a:pt x="322" y="25"/>
                  </a:cubicBezTo>
                  <a:cubicBezTo>
                    <a:pt x="328" y="4"/>
                    <a:pt x="328" y="4"/>
                    <a:pt x="328" y="4"/>
                  </a:cubicBezTo>
                  <a:cubicBezTo>
                    <a:pt x="348" y="6"/>
                    <a:pt x="348" y="6"/>
                    <a:pt x="348" y="6"/>
                  </a:cubicBezTo>
                  <a:cubicBezTo>
                    <a:pt x="349" y="30"/>
                    <a:pt x="349" y="30"/>
                    <a:pt x="349" y="30"/>
                  </a:cubicBezTo>
                  <a:cubicBezTo>
                    <a:pt x="368" y="36"/>
                    <a:pt x="368" y="36"/>
                    <a:pt x="368" y="36"/>
                  </a:cubicBezTo>
                  <a:cubicBezTo>
                    <a:pt x="378" y="15"/>
                    <a:pt x="378" y="15"/>
                    <a:pt x="378" y="15"/>
                  </a:cubicBezTo>
                  <a:cubicBezTo>
                    <a:pt x="397" y="21"/>
                    <a:pt x="397" y="21"/>
                    <a:pt x="397" y="21"/>
                  </a:cubicBezTo>
                  <a:cubicBezTo>
                    <a:pt x="394" y="45"/>
                    <a:pt x="394" y="45"/>
                    <a:pt x="394" y="45"/>
                  </a:cubicBezTo>
                  <a:cubicBezTo>
                    <a:pt x="410" y="53"/>
                    <a:pt x="410" y="53"/>
                    <a:pt x="410" y="53"/>
                  </a:cubicBezTo>
                  <a:cubicBezTo>
                    <a:pt x="410" y="52"/>
                    <a:pt x="410" y="52"/>
                    <a:pt x="410" y="52"/>
                  </a:cubicBezTo>
                  <a:cubicBezTo>
                    <a:pt x="410" y="51"/>
                    <a:pt x="410" y="51"/>
                    <a:pt x="410" y="51"/>
                  </a:cubicBezTo>
                  <a:cubicBezTo>
                    <a:pt x="410" y="50"/>
                    <a:pt x="410" y="50"/>
                    <a:pt x="410" y="50"/>
                  </a:cubicBezTo>
                  <a:cubicBezTo>
                    <a:pt x="409" y="49"/>
                    <a:pt x="409" y="49"/>
                    <a:pt x="409" y="49"/>
                  </a:cubicBezTo>
                  <a:cubicBezTo>
                    <a:pt x="409" y="48"/>
                    <a:pt x="409" y="48"/>
                    <a:pt x="409" y="48"/>
                  </a:cubicBezTo>
                  <a:cubicBezTo>
                    <a:pt x="409" y="47"/>
                    <a:pt x="409" y="47"/>
                    <a:pt x="409" y="47"/>
                  </a:cubicBezTo>
                  <a:cubicBezTo>
                    <a:pt x="409" y="47"/>
                    <a:pt x="409" y="47"/>
                    <a:pt x="409" y="47"/>
                  </a:cubicBezTo>
                  <a:cubicBezTo>
                    <a:pt x="414" y="46"/>
                    <a:pt x="414" y="46"/>
                    <a:pt x="414" y="46"/>
                  </a:cubicBezTo>
                  <a:cubicBezTo>
                    <a:pt x="414" y="46"/>
                    <a:pt x="414" y="46"/>
                    <a:pt x="414" y="46"/>
                  </a:cubicBezTo>
                  <a:cubicBezTo>
                    <a:pt x="414" y="47"/>
                    <a:pt x="414" y="47"/>
                    <a:pt x="414" y="47"/>
                  </a:cubicBezTo>
                  <a:cubicBezTo>
                    <a:pt x="414" y="48"/>
                    <a:pt x="414" y="48"/>
                    <a:pt x="414" y="48"/>
                  </a:cubicBezTo>
                  <a:cubicBezTo>
                    <a:pt x="415" y="49"/>
                    <a:pt x="415" y="49"/>
                    <a:pt x="415" y="49"/>
                  </a:cubicBezTo>
                  <a:cubicBezTo>
                    <a:pt x="415" y="50"/>
                    <a:pt x="415" y="50"/>
                    <a:pt x="415" y="50"/>
                  </a:cubicBezTo>
                  <a:cubicBezTo>
                    <a:pt x="426" y="36"/>
                    <a:pt x="426" y="36"/>
                    <a:pt x="426" y="36"/>
                  </a:cubicBezTo>
                  <a:cubicBezTo>
                    <a:pt x="443" y="45"/>
                    <a:pt x="443" y="45"/>
                    <a:pt x="443" y="45"/>
                  </a:cubicBezTo>
                  <a:cubicBezTo>
                    <a:pt x="436" y="67"/>
                    <a:pt x="436" y="67"/>
                    <a:pt x="436" y="67"/>
                  </a:cubicBezTo>
                  <a:cubicBezTo>
                    <a:pt x="451" y="79"/>
                    <a:pt x="451" y="79"/>
                    <a:pt x="451" y="79"/>
                  </a:cubicBezTo>
                  <a:cubicBezTo>
                    <a:pt x="468" y="64"/>
                    <a:pt x="468" y="64"/>
                    <a:pt x="468" y="64"/>
                  </a:cubicBezTo>
                  <a:cubicBezTo>
                    <a:pt x="484" y="76"/>
                    <a:pt x="484" y="76"/>
                    <a:pt x="484" y="76"/>
                  </a:cubicBezTo>
                  <a:cubicBezTo>
                    <a:pt x="473" y="97"/>
                    <a:pt x="473" y="97"/>
                    <a:pt x="473" y="97"/>
                  </a:cubicBezTo>
                  <a:cubicBezTo>
                    <a:pt x="486" y="112"/>
                    <a:pt x="486" y="112"/>
                    <a:pt x="486" y="112"/>
                  </a:cubicBezTo>
                  <a:cubicBezTo>
                    <a:pt x="505" y="100"/>
                    <a:pt x="505" y="100"/>
                    <a:pt x="505" y="100"/>
                  </a:cubicBezTo>
                  <a:cubicBezTo>
                    <a:pt x="519" y="114"/>
                    <a:pt x="519" y="114"/>
                    <a:pt x="519" y="114"/>
                  </a:cubicBezTo>
                  <a:cubicBezTo>
                    <a:pt x="504" y="133"/>
                    <a:pt x="504" y="133"/>
                    <a:pt x="504" y="133"/>
                  </a:cubicBezTo>
                  <a:cubicBezTo>
                    <a:pt x="514" y="149"/>
                    <a:pt x="514" y="149"/>
                    <a:pt x="514" y="149"/>
                  </a:cubicBezTo>
                  <a:cubicBezTo>
                    <a:pt x="535" y="141"/>
                    <a:pt x="535" y="141"/>
                    <a:pt x="535" y="141"/>
                  </a:cubicBezTo>
                  <a:cubicBezTo>
                    <a:pt x="546" y="158"/>
                    <a:pt x="546" y="158"/>
                    <a:pt x="546" y="158"/>
                  </a:cubicBezTo>
                  <a:cubicBezTo>
                    <a:pt x="531" y="171"/>
                    <a:pt x="531" y="171"/>
                    <a:pt x="531" y="171"/>
                  </a:cubicBezTo>
                  <a:cubicBezTo>
                    <a:pt x="531" y="171"/>
                    <a:pt x="531" y="171"/>
                    <a:pt x="531" y="171"/>
                  </a:cubicBezTo>
                  <a:cubicBezTo>
                    <a:pt x="532" y="171"/>
                    <a:pt x="532" y="171"/>
                    <a:pt x="532" y="171"/>
                  </a:cubicBezTo>
                  <a:cubicBezTo>
                    <a:pt x="532" y="171"/>
                    <a:pt x="532" y="171"/>
                    <a:pt x="532" y="171"/>
                  </a:cubicBezTo>
                  <a:cubicBezTo>
                    <a:pt x="531" y="176"/>
                    <a:pt x="531" y="176"/>
                    <a:pt x="531" y="176"/>
                  </a:cubicBezTo>
                  <a:cubicBezTo>
                    <a:pt x="531" y="176"/>
                    <a:pt x="531" y="176"/>
                    <a:pt x="531" y="176"/>
                  </a:cubicBezTo>
                  <a:cubicBezTo>
                    <a:pt x="530" y="176"/>
                    <a:pt x="530" y="176"/>
                    <a:pt x="530" y="176"/>
                  </a:cubicBezTo>
                  <a:cubicBezTo>
                    <a:pt x="529" y="176"/>
                    <a:pt x="529" y="176"/>
                    <a:pt x="529" y="176"/>
                  </a:cubicBezTo>
                  <a:cubicBezTo>
                    <a:pt x="535" y="192"/>
                    <a:pt x="535" y="192"/>
                    <a:pt x="535" y="192"/>
                  </a:cubicBezTo>
                  <a:cubicBezTo>
                    <a:pt x="557" y="187"/>
                    <a:pt x="557" y="187"/>
                    <a:pt x="557" y="187"/>
                  </a:cubicBezTo>
                  <a:cubicBezTo>
                    <a:pt x="565" y="206"/>
                    <a:pt x="565" y="206"/>
                    <a:pt x="565" y="206"/>
                  </a:cubicBezTo>
                  <a:cubicBezTo>
                    <a:pt x="544" y="218"/>
                    <a:pt x="544" y="218"/>
                    <a:pt x="544" y="218"/>
                  </a:cubicBezTo>
                  <a:cubicBezTo>
                    <a:pt x="548" y="237"/>
                    <a:pt x="548" y="237"/>
                    <a:pt x="548" y="237"/>
                  </a:cubicBezTo>
                  <a:cubicBezTo>
                    <a:pt x="571" y="237"/>
                    <a:pt x="571" y="237"/>
                    <a:pt x="571" y="237"/>
                  </a:cubicBezTo>
                  <a:cubicBezTo>
                    <a:pt x="575" y="256"/>
                    <a:pt x="575" y="256"/>
                    <a:pt x="575" y="256"/>
                  </a:cubicBezTo>
                  <a:cubicBezTo>
                    <a:pt x="552" y="264"/>
                    <a:pt x="552" y="264"/>
                    <a:pt x="552" y="264"/>
                  </a:cubicBezTo>
                  <a:cubicBezTo>
                    <a:pt x="553" y="284"/>
                    <a:pt x="553" y="284"/>
                    <a:pt x="553" y="284"/>
                  </a:cubicBezTo>
                  <a:cubicBezTo>
                    <a:pt x="575" y="287"/>
                    <a:pt x="575" y="287"/>
                    <a:pt x="575" y="287"/>
                  </a:cubicBezTo>
                  <a:cubicBezTo>
                    <a:pt x="575" y="307"/>
                    <a:pt x="575" y="307"/>
                    <a:pt x="575" y="307"/>
                  </a:cubicBezTo>
                  <a:cubicBezTo>
                    <a:pt x="552" y="311"/>
                    <a:pt x="552" y="311"/>
                    <a:pt x="552" y="311"/>
                  </a:cubicBezTo>
                  <a:cubicBezTo>
                    <a:pt x="549" y="331"/>
                    <a:pt x="549" y="331"/>
                    <a:pt x="549" y="331"/>
                  </a:cubicBezTo>
                  <a:cubicBezTo>
                    <a:pt x="570" y="338"/>
                    <a:pt x="570" y="338"/>
                    <a:pt x="570" y="338"/>
                  </a:cubicBezTo>
                  <a:cubicBezTo>
                    <a:pt x="567" y="358"/>
                    <a:pt x="567" y="358"/>
                    <a:pt x="567" y="358"/>
                  </a:cubicBezTo>
                  <a:cubicBezTo>
                    <a:pt x="543" y="358"/>
                    <a:pt x="543" y="358"/>
                    <a:pt x="543" y="358"/>
                  </a:cubicBezTo>
                  <a:cubicBezTo>
                    <a:pt x="537" y="376"/>
                    <a:pt x="537" y="376"/>
                    <a:pt x="537" y="376"/>
                  </a:cubicBezTo>
                  <a:cubicBezTo>
                    <a:pt x="556" y="388"/>
                    <a:pt x="556" y="388"/>
                    <a:pt x="556" y="388"/>
                  </a:cubicBezTo>
                  <a:cubicBezTo>
                    <a:pt x="550" y="406"/>
                    <a:pt x="550" y="406"/>
                    <a:pt x="550" y="406"/>
                  </a:cubicBezTo>
                  <a:cubicBezTo>
                    <a:pt x="526" y="402"/>
                    <a:pt x="526" y="402"/>
                    <a:pt x="526" y="402"/>
                  </a:cubicBezTo>
                  <a:cubicBezTo>
                    <a:pt x="516" y="419"/>
                    <a:pt x="516" y="419"/>
                    <a:pt x="516" y="419"/>
                  </a:cubicBezTo>
                  <a:cubicBezTo>
                    <a:pt x="534" y="433"/>
                    <a:pt x="534" y="433"/>
                    <a:pt x="534" y="433"/>
                  </a:cubicBezTo>
                  <a:cubicBezTo>
                    <a:pt x="524" y="450"/>
                    <a:pt x="524" y="450"/>
                    <a:pt x="524" y="450"/>
                  </a:cubicBezTo>
                  <a:cubicBezTo>
                    <a:pt x="502" y="442"/>
                    <a:pt x="502" y="442"/>
                    <a:pt x="502" y="442"/>
                  </a:cubicBezTo>
                  <a:cubicBezTo>
                    <a:pt x="489" y="457"/>
                    <a:pt x="489" y="457"/>
                    <a:pt x="489" y="457"/>
                  </a:cubicBezTo>
                  <a:cubicBezTo>
                    <a:pt x="503" y="475"/>
                    <a:pt x="503" y="475"/>
                    <a:pt x="503" y="475"/>
                  </a:cubicBezTo>
                  <a:cubicBezTo>
                    <a:pt x="491" y="490"/>
                    <a:pt x="491" y="490"/>
                    <a:pt x="491" y="490"/>
                  </a:cubicBezTo>
                  <a:cubicBezTo>
                    <a:pt x="470" y="478"/>
                    <a:pt x="470" y="478"/>
                    <a:pt x="470" y="478"/>
                  </a:cubicBezTo>
                  <a:cubicBezTo>
                    <a:pt x="455" y="490"/>
                    <a:pt x="455" y="490"/>
                    <a:pt x="455" y="490"/>
                  </a:cubicBezTo>
                  <a:cubicBezTo>
                    <a:pt x="466" y="510"/>
                    <a:pt x="466" y="510"/>
                    <a:pt x="466" y="510"/>
                  </a:cubicBezTo>
                  <a:cubicBezTo>
                    <a:pt x="451" y="522"/>
                    <a:pt x="451" y="522"/>
                    <a:pt x="451" y="522"/>
                  </a:cubicBezTo>
                  <a:cubicBezTo>
                    <a:pt x="433" y="507"/>
                    <a:pt x="433" y="507"/>
                    <a:pt x="433" y="507"/>
                  </a:cubicBezTo>
                  <a:cubicBezTo>
                    <a:pt x="416" y="516"/>
                    <a:pt x="416" y="516"/>
                    <a:pt x="416" y="516"/>
                  </a:cubicBezTo>
                  <a:cubicBezTo>
                    <a:pt x="423" y="538"/>
                    <a:pt x="423" y="538"/>
                    <a:pt x="423" y="538"/>
                  </a:cubicBezTo>
                  <a:cubicBezTo>
                    <a:pt x="406" y="547"/>
                    <a:pt x="406" y="547"/>
                    <a:pt x="406" y="547"/>
                  </a:cubicBezTo>
                  <a:cubicBezTo>
                    <a:pt x="391" y="529"/>
                    <a:pt x="391" y="529"/>
                    <a:pt x="391" y="529"/>
                  </a:cubicBezTo>
                  <a:cubicBezTo>
                    <a:pt x="372" y="535"/>
                    <a:pt x="372" y="535"/>
                    <a:pt x="372" y="535"/>
                  </a:cubicBezTo>
                  <a:cubicBezTo>
                    <a:pt x="376" y="558"/>
                    <a:pt x="376" y="558"/>
                    <a:pt x="376" y="558"/>
                  </a:cubicBezTo>
                  <a:cubicBezTo>
                    <a:pt x="357" y="564"/>
                    <a:pt x="357" y="564"/>
                    <a:pt x="357" y="564"/>
                  </a:cubicBezTo>
                  <a:cubicBezTo>
                    <a:pt x="346" y="543"/>
                    <a:pt x="346" y="543"/>
                    <a:pt x="346" y="543"/>
                  </a:cubicBezTo>
                  <a:cubicBezTo>
                    <a:pt x="326" y="546"/>
                    <a:pt x="326" y="546"/>
                    <a:pt x="326" y="546"/>
                  </a:cubicBezTo>
                  <a:cubicBezTo>
                    <a:pt x="325" y="569"/>
                    <a:pt x="325" y="569"/>
                    <a:pt x="325" y="569"/>
                  </a:cubicBezTo>
                  <a:cubicBezTo>
                    <a:pt x="306" y="572"/>
                    <a:pt x="306" y="572"/>
                    <a:pt x="306" y="572"/>
                  </a:cubicBezTo>
                  <a:cubicBezTo>
                    <a:pt x="298" y="549"/>
                    <a:pt x="298" y="549"/>
                    <a:pt x="298" y="549"/>
                  </a:cubicBezTo>
                  <a:cubicBezTo>
                    <a:pt x="279" y="549"/>
                    <a:pt x="279" y="549"/>
                    <a:pt x="279" y="549"/>
                  </a:cubicBezTo>
                  <a:cubicBezTo>
                    <a:pt x="274" y="571"/>
                    <a:pt x="274" y="571"/>
                    <a:pt x="274" y="571"/>
                  </a:cubicBezTo>
                  <a:cubicBezTo>
                    <a:pt x="254" y="570"/>
                    <a:pt x="254" y="570"/>
                    <a:pt x="254" y="570"/>
                  </a:cubicBezTo>
                  <a:cubicBezTo>
                    <a:pt x="251" y="547"/>
                    <a:pt x="251" y="547"/>
                    <a:pt x="251" y="547"/>
                  </a:cubicBezTo>
                  <a:cubicBezTo>
                    <a:pt x="232" y="543"/>
                    <a:pt x="232" y="543"/>
                    <a:pt x="232" y="543"/>
                  </a:cubicBezTo>
                  <a:cubicBezTo>
                    <a:pt x="223" y="564"/>
                    <a:pt x="223" y="564"/>
                    <a:pt x="223" y="564"/>
                  </a:cubicBezTo>
                  <a:cubicBezTo>
                    <a:pt x="204" y="560"/>
                    <a:pt x="204" y="560"/>
                    <a:pt x="204" y="560"/>
                  </a:cubicBezTo>
                  <a:cubicBezTo>
                    <a:pt x="205" y="536"/>
                    <a:pt x="205" y="536"/>
                    <a:pt x="205" y="536"/>
                  </a:cubicBezTo>
                  <a:cubicBezTo>
                    <a:pt x="187" y="529"/>
                    <a:pt x="187" y="529"/>
                    <a:pt x="187" y="529"/>
                  </a:cubicBezTo>
                  <a:cubicBezTo>
                    <a:pt x="174" y="548"/>
                    <a:pt x="174" y="548"/>
                    <a:pt x="174" y="548"/>
                  </a:cubicBezTo>
                  <a:cubicBezTo>
                    <a:pt x="156" y="540"/>
                    <a:pt x="156" y="540"/>
                    <a:pt x="156" y="540"/>
                  </a:cubicBezTo>
                  <a:cubicBezTo>
                    <a:pt x="161" y="517"/>
                    <a:pt x="161" y="517"/>
                    <a:pt x="161" y="517"/>
                  </a:cubicBezTo>
                  <a:cubicBezTo>
                    <a:pt x="145" y="507"/>
                    <a:pt x="145" y="507"/>
                    <a:pt x="145" y="507"/>
                  </a:cubicBezTo>
                  <a:cubicBezTo>
                    <a:pt x="129" y="523"/>
                    <a:pt x="129" y="523"/>
                    <a:pt x="129" y="523"/>
                  </a:cubicBezTo>
                  <a:cubicBezTo>
                    <a:pt x="112" y="513"/>
                    <a:pt x="112" y="513"/>
                    <a:pt x="112" y="513"/>
                  </a:cubicBezTo>
                  <a:cubicBezTo>
                    <a:pt x="122" y="491"/>
                    <a:pt x="122" y="491"/>
                    <a:pt x="122" y="491"/>
                  </a:cubicBezTo>
                  <a:cubicBezTo>
                    <a:pt x="107" y="477"/>
                    <a:pt x="107" y="477"/>
                    <a:pt x="107" y="477"/>
                  </a:cubicBezTo>
                  <a:cubicBezTo>
                    <a:pt x="89" y="491"/>
                    <a:pt x="89" y="491"/>
                    <a:pt x="89" y="491"/>
                  </a:cubicBezTo>
                  <a:cubicBezTo>
                    <a:pt x="75" y="478"/>
                    <a:pt x="75" y="478"/>
                    <a:pt x="75" y="478"/>
                  </a:cubicBezTo>
                  <a:cubicBezTo>
                    <a:pt x="88" y="458"/>
                    <a:pt x="88" y="458"/>
                    <a:pt x="88" y="458"/>
                  </a:cubicBezTo>
                  <a:cubicBezTo>
                    <a:pt x="76" y="442"/>
                    <a:pt x="76" y="442"/>
                    <a:pt x="76" y="442"/>
                  </a:cubicBezTo>
                  <a:cubicBezTo>
                    <a:pt x="55" y="452"/>
                    <a:pt x="55" y="452"/>
                    <a:pt x="55" y="452"/>
                  </a:cubicBezTo>
                  <a:cubicBezTo>
                    <a:pt x="44" y="437"/>
                    <a:pt x="44" y="437"/>
                    <a:pt x="44" y="437"/>
                  </a:cubicBezTo>
                  <a:cubicBezTo>
                    <a:pt x="60" y="420"/>
                    <a:pt x="60" y="420"/>
                    <a:pt x="60" y="420"/>
                  </a:cubicBezTo>
                  <a:cubicBezTo>
                    <a:pt x="51" y="402"/>
                    <a:pt x="51" y="402"/>
                    <a:pt x="51" y="402"/>
                  </a:cubicBezTo>
                  <a:cubicBezTo>
                    <a:pt x="29" y="408"/>
                    <a:pt x="29" y="408"/>
                    <a:pt x="29" y="408"/>
                  </a:cubicBezTo>
                  <a:cubicBezTo>
                    <a:pt x="20" y="391"/>
                    <a:pt x="20" y="391"/>
                    <a:pt x="20" y="391"/>
                  </a:cubicBezTo>
                  <a:cubicBezTo>
                    <a:pt x="40" y="377"/>
                    <a:pt x="40" y="377"/>
                    <a:pt x="40" y="377"/>
                  </a:cubicBezTo>
                  <a:cubicBezTo>
                    <a:pt x="34" y="358"/>
                    <a:pt x="34" y="358"/>
                    <a:pt x="34" y="358"/>
                  </a:cubicBezTo>
                  <a:cubicBezTo>
                    <a:pt x="11" y="361"/>
                    <a:pt x="11" y="361"/>
                    <a:pt x="11" y="361"/>
                  </a:cubicBezTo>
                  <a:cubicBezTo>
                    <a:pt x="6" y="342"/>
                    <a:pt x="6" y="342"/>
                    <a:pt x="6" y="342"/>
                  </a:cubicBezTo>
                  <a:cubicBezTo>
                    <a:pt x="27" y="331"/>
                    <a:pt x="27" y="331"/>
                    <a:pt x="27" y="331"/>
                  </a:cubicBezTo>
                  <a:cubicBezTo>
                    <a:pt x="25" y="312"/>
                    <a:pt x="25" y="312"/>
                    <a:pt x="25" y="312"/>
                  </a:cubicBezTo>
                  <a:cubicBezTo>
                    <a:pt x="3" y="310"/>
                    <a:pt x="3" y="310"/>
                    <a:pt x="3" y="310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23" y="284"/>
                    <a:pt x="23" y="284"/>
                    <a:pt x="23" y="284"/>
                  </a:cubicBezTo>
                  <a:lnTo>
                    <a:pt x="25" y="265"/>
                  </a:lnTo>
                  <a:close/>
                  <a:moveTo>
                    <a:pt x="228" y="68"/>
                  </a:moveTo>
                  <a:cubicBezTo>
                    <a:pt x="214" y="72"/>
                    <a:pt x="200" y="77"/>
                    <a:pt x="186" y="84"/>
                  </a:cubicBezTo>
                  <a:cubicBezTo>
                    <a:pt x="119" y="117"/>
                    <a:pt x="75" y="180"/>
                    <a:pt x="64" y="249"/>
                  </a:cubicBezTo>
                  <a:cubicBezTo>
                    <a:pt x="216" y="269"/>
                    <a:pt x="216" y="269"/>
                    <a:pt x="216" y="269"/>
                  </a:cubicBezTo>
                  <a:cubicBezTo>
                    <a:pt x="221" y="248"/>
                    <a:pt x="235" y="230"/>
                    <a:pt x="255" y="220"/>
                  </a:cubicBezTo>
                  <a:cubicBezTo>
                    <a:pt x="258" y="218"/>
                    <a:pt x="262" y="217"/>
                    <a:pt x="265" y="216"/>
                  </a:cubicBezTo>
                  <a:lnTo>
                    <a:pt x="228" y="68"/>
                  </a:lnTo>
                  <a:close/>
                  <a:moveTo>
                    <a:pt x="257" y="301"/>
                  </a:moveTo>
                  <a:cubicBezTo>
                    <a:pt x="266" y="318"/>
                    <a:pt x="287" y="325"/>
                    <a:pt x="304" y="317"/>
                  </a:cubicBezTo>
                  <a:cubicBezTo>
                    <a:pt x="321" y="308"/>
                    <a:pt x="328" y="288"/>
                    <a:pt x="319" y="271"/>
                  </a:cubicBezTo>
                  <a:cubicBezTo>
                    <a:pt x="311" y="254"/>
                    <a:pt x="290" y="247"/>
                    <a:pt x="273" y="255"/>
                  </a:cubicBezTo>
                  <a:cubicBezTo>
                    <a:pt x="256" y="264"/>
                    <a:pt x="249" y="285"/>
                    <a:pt x="257" y="301"/>
                  </a:cubicBezTo>
                  <a:close/>
                  <a:moveTo>
                    <a:pt x="254" y="62"/>
                  </a:moveTo>
                  <a:cubicBezTo>
                    <a:pt x="283" y="212"/>
                    <a:pt x="283" y="212"/>
                    <a:pt x="283" y="212"/>
                  </a:cubicBezTo>
                  <a:cubicBezTo>
                    <a:pt x="308" y="211"/>
                    <a:pt x="333" y="222"/>
                    <a:pt x="348" y="243"/>
                  </a:cubicBezTo>
                  <a:cubicBezTo>
                    <a:pt x="479" y="162"/>
                    <a:pt x="479" y="162"/>
                    <a:pt x="479" y="162"/>
                  </a:cubicBezTo>
                  <a:cubicBezTo>
                    <a:pt x="430" y="87"/>
                    <a:pt x="341" y="49"/>
                    <a:pt x="254" y="62"/>
                  </a:cubicBezTo>
                  <a:close/>
                  <a:moveTo>
                    <a:pt x="466" y="428"/>
                  </a:moveTo>
                  <a:cubicBezTo>
                    <a:pt x="520" y="361"/>
                    <a:pt x="533" y="266"/>
                    <a:pt x="492" y="185"/>
                  </a:cubicBezTo>
                  <a:cubicBezTo>
                    <a:pt x="357" y="258"/>
                    <a:pt x="357" y="258"/>
                    <a:pt x="357" y="258"/>
                  </a:cubicBezTo>
                  <a:cubicBezTo>
                    <a:pt x="367" y="282"/>
                    <a:pt x="363" y="309"/>
                    <a:pt x="348" y="329"/>
                  </a:cubicBezTo>
                  <a:lnTo>
                    <a:pt x="466" y="428"/>
                  </a:lnTo>
                  <a:close/>
                  <a:moveTo>
                    <a:pt x="390" y="488"/>
                  </a:moveTo>
                  <a:cubicBezTo>
                    <a:pt x="412" y="477"/>
                    <a:pt x="432" y="463"/>
                    <a:pt x="448" y="447"/>
                  </a:cubicBezTo>
                  <a:cubicBezTo>
                    <a:pt x="336" y="342"/>
                    <a:pt x="336" y="342"/>
                    <a:pt x="336" y="342"/>
                  </a:cubicBezTo>
                  <a:cubicBezTo>
                    <a:pt x="332" y="346"/>
                    <a:pt x="327" y="349"/>
                    <a:pt x="322" y="352"/>
                  </a:cubicBezTo>
                  <a:cubicBezTo>
                    <a:pt x="303" y="361"/>
                    <a:pt x="283" y="362"/>
                    <a:pt x="265" y="356"/>
                  </a:cubicBezTo>
                  <a:cubicBezTo>
                    <a:pt x="208" y="498"/>
                    <a:pt x="208" y="498"/>
                    <a:pt x="208" y="498"/>
                  </a:cubicBezTo>
                  <a:cubicBezTo>
                    <a:pt x="265" y="519"/>
                    <a:pt x="331" y="518"/>
                    <a:pt x="390" y="488"/>
                  </a:cubicBezTo>
                  <a:close/>
                  <a:moveTo>
                    <a:pt x="85" y="388"/>
                  </a:moveTo>
                  <a:cubicBezTo>
                    <a:pt x="107" y="432"/>
                    <a:pt x="142" y="466"/>
                    <a:pt x="184" y="487"/>
                  </a:cubicBezTo>
                  <a:cubicBezTo>
                    <a:pt x="249" y="349"/>
                    <a:pt x="249" y="349"/>
                    <a:pt x="249" y="349"/>
                  </a:cubicBezTo>
                  <a:cubicBezTo>
                    <a:pt x="238" y="342"/>
                    <a:pt x="228" y="332"/>
                    <a:pt x="222" y="319"/>
                  </a:cubicBezTo>
                  <a:cubicBezTo>
                    <a:pt x="217" y="309"/>
                    <a:pt x="214" y="297"/>
                    <a:pt x="214" y="286"/>
                  </a:cubicBezTo>
                  <a:cubicBezTo>
                    <a:pt x="61" y="275"/>
                    <a:pt x="61" y="275"/>
                    <a:pt x="61" y="275"/>
                  </a:cubicBezTo>
                  <a:cubicBezTo>
                    <a:pt x="59" y="313"/>
                    <a:pt x="67" y="351"/>
                    <a:pt x="85" y="3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7" name="Freeform 8"/>
            <p:cNvSpPr>
              <a:spLocks noEditPoints="1"/>
            </p:cNvSpPr>
            <p:nvPr/>
          </p:nvSpPr>
          <p:spPr bwMode="auto">
            <a:xfrm>
              <a:off x="7192963" y="3370262"/>
              <a:ext cx="1735138" cy="1727200"/>
            </a:xfrm>
            <a:custGeom>
              <a:avLst/>
              <a:gdLst>
                <a:gd name="T0" fmla="*/ 2 w 336"/>
                <a:gd name="T1" fmla="*/ 140 h 334"/>
                <a:gd name="T2" fmla="*/ 7 w 336"/>
                <a:gd name="T3" fmla="*/ 122 h 334"/>
                <a:gd name="T4" fmla="*/ 23 w 336"/>
                <a:gd name="T5" fmla="*/ 99 h 334"/>
                <a:gd name="T6" fmla="*/ 31 w 336"/>
                <a:gd name="T7" fmla="*/ 83 h 334"/>
                <a:gd name="T8" fmla="*/ 40 w 336"/>
                <a:gd name="T9" fmla="*/ 59 h 334"/>
                <a:gd name="T10" fmla="*/ 53 w 336"/>
                <a:gd name="T11" fmla="*/ 46 h 334"/>
                <a:gd name="T12" fmla="*/ 78 w 336"/>
                <a:gd name="T13" fmla="*/ 34 h 334"/>
                <a:gd name="T14" fmla="*/ 94 w 336"/>
                <a:gd name="T15" fmla="*/ 25 h 334"/>
                <a:gd name="T16" fmla="*/ 114 w 336"/>
                <a:gd name="T17" fmla="*/ 9 h 334"/>
                <a:gd name="T18" fmla="*/ 132 w 336"/>
                <a:gd name="T19" fmla="*/ 5 h 334"/>
                <a:gd name="T20" fmla="*/ 159 w 336"/>
                <a:gd name="T21" fmla="*/ 7 h 334"/>
                <a:gd name="T22" fmla="*/ 178 w 336"/>
                <a:gd name="T23" fmla="*/ 7 h 334"/>
                <a:gd name="T24" fmla="*/ 203 w 336"/>
                <a:gd name="T25" fmla="*/ 4 h 334"/>
                <a:gd name="T26" fmla="*/ 221 w 336"/>
                <a:gd name="T27" fmla="*/ 9 h 334"/>
                <a:gd name="T28" fmla="*/ 243 w 336"/>
                <a:gd name="T29" fmla="*/ 25 h 334"/>
                <a:gd name="T30" fmla="*/ 259 w 336"/>
                <a:gd name="T31" fmla="*/ 34 h 334"/>
                <a:gd name="T32" fmla="*/ 283 w 336"/>
                <a:gd name="T33" fmla="*/ 44 h 334"/>
                <a:gd name="T34" fmla="*/ 295 w 336"/>
                <a:gd name="T35" fmla="*/ 58 h 334"/>
                <a:gd name="T36" fmla="*/ 306 w 336"/>
                <a:gd name="T37" fmla="*/ 84 h 334"/>
                <a:gd name="T38" fmla="*/ 314 w 336"/>
                <a:gd name="T39" fmla="*/ 99 h 334"/>
                <a:gd name="T40" fmla="*/ 330 w 336"/>
                <a:gd name="T41" fmla="*/ 120 h 334"/>
                <a:gd name="T42" fmla="*/ 333 w 336"/>
                <a:gd name="T43" fmla="*/ 138 h 334"/>
                <a:gd name="T44" fmla="*/ 329 w 336"/>
                <a:gd name="T45" fmla="*/ 165 h 334"/>
                <a:gd name="T46" fmla="*/ 329 w 336"/>
                <a:gd name="T47" fmla="*/ 183 h 334"/>
                <a:gd name="T48" fmla="*/ 331 w 336"/>
                <a:gd name="T49" fmla="*/ 209 h 334"/>
                <a:gd name="T50" fmla="*/ 325 w 336"/>
                <a:gd name="T51" fmla="*/ 226 h 334"/>
                <a:gd name="T52" fmla="*/ 307 w 336"/>
                <a:gd name="T53" fmla="*/ 248 h 334"/>
                <a:gd name="T54" fmla="*/ 298 w 336"/>
                <a:gd name="T55" fmla="*/ 263 h 334"/>
                <a:gd name="T56" fmla="*/ 286 w 336"/>
                <a:gd name="T57" fmla="*/ 286 h 334"/>
                <a:gd name="T58" fmla="*/ 272 w 336"/>
                <a:gd name="T59" fmla="*/ 298 h 334"/>
                <a:gd name="T60" fmla="*/ 246 w 336"/>
                <a:gd name="T61" fmla="*/ 307 h 334"/>
                <a:gd name="T62" fmla="*/ 230 w 336"/>
                <a:gd name="T63" fmla="*/ 315 h 334"/>
                <a:gd name="T64" fmla="*/ 208 w 336"/>
                <a:gd name="T65" fmla="*/ 329 h 334"/>
                <a:gd name="T66" fmla="*/ 190 w 336"/>
                <a:gd name="T67" fmla="*/ 332 h 334"/>
                <a:gd name="T68" fmla="*/ 163 w 336"/>
                <a:gd name="T69" fmla="*/ 327 h 334"/>
                <a:gd name="T70" fmla="*/ 145 w 336"/>
                <a:gd name="T71" fmla="*/ 325 h 334"/>
                <a:gd name="T72" fmla="*/ 119 w 336"/>
                <a:gd name="T73" fmla="*/ 327 h 334"/>
                <a:gd name="T74" fmla="*/ 102 w 336"/>
                <a:gd name="T75" fmla="*/ 320 h 334"/>
                <a:gd name="T76" fmla="*/ 81 w 336"/>
                <a:gd name="T77" fmla="*/ 301 h 334"/>
                <a:gd name="T78" fmla="*/ 66 w 336"/>
                <a:gd name="T79" fmla="*/ 291 h 334"/>
                <a:gd name="T80" fmla="*/ 44 w 336"/>
                <a:gd name="T81" fmla="*/ 279 h 334"/>
                <a:gd name="T82" fmla="*/ 32 w 336"/>
                <a:gd name="T83" fmla="*/ 264 h 334"/>
                <a:gd name="T84" fmla="*/ 24 w 336"/>
                <a:gd name="T85" fmla="*/ 238 h 334"/>
                <a:gd name="T86" fmla="*/ 17 w 336"/>
                <a:gd name="T87" fmla="*/ 221 h 334"/>
                <a:gd name="T88" fmla="*/ 3 w 336"/>
                <a:gd name="T89" fmla="*/ 199 h 334"/>
                <a:gd name="T90" fmla="*/ 1 w 336"/>
                <a:gd name="T91" fmla="*/ 181 h 334"/>
                <a:gd name="T92" fmla="*/ 8 w 336"/>
                <a:gd name="T93" fmla="*/ 154 h 334"/>
                <a:gd name="T94" fmla="*/ 186 w 336"/>
                <a:gd name="T95" fmla="*/ 158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6" h="334">
                  <a:moveTo>
                    <a:pt x="8" y="154"/>
                  </a:moveTo>
                  <a:cubicBezTo>
                    <a:pt x="2" y="151"/>
                    <a:pt x="2" y="151"/>
                    <a:pt x="2" y="151"/>
                  </a:cubicBezTo>
                  <a:cubicBezTo>
                    <a:pt x="2" y="140"/>
                    <a:pt x="2" y="140"/>
                    <a:pt x="2" y="140"/>
                  </a:cubicBezTo>
                  <a:cubicBezTo>
                    <a:pt x="10" y="136"/>
                    <a:pt x="10" y="136"/>
                    <a:pt x="10" y="136"/>
                  </a:cubicBezTo>
                  <a:cubicBezTo>
                    <a:pt x="13" y="126"/>
                    <a:pt x="13" y="126"/>
                    <a:pt x="13" y="126"/>
                  </a:cubicBezTo>
                  <a:cubicBezTo>
                    <a:pt x="7" y="122"/>
                    <a:pt x="7" y="122"/>
                    <a:pt x="7" y="122"/>
                  </a:cubicBezTo>
                  <a:cubicBezTo>
                    <a:pt x="10" y="111"/>
                    <a:pt x="10" y="111"/>
                    <a:pt x="10" y="111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7" y="74"/>
                    <a:pt x="37" y="74"/>
                    <a:pt x="37" y="74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94" y="25"/>
                    <a:pt x="94" y="25"/>
                    <a:pt x="94" y="25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31" y="12"/>
                    <a:pt x="131" y="12"/>
                    <a:pt x="131" y="12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59" y="7"/>
                    <a:pt x="159" y="7"/>
                    <a:pt x="159" y="7"/>
                  </a:cubicBezTo>
                  <a:cubicBezTo>
                    <a:pt x="162" y="1"/>
                    <a:pt x="162" y="1"/>
                    <a:pt x="162" y="1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88" y="8"/>
                    <a:pt x="188" y="8"/>
                    <a:pt x="188" y="8"/>
                  </a:cubicBezTo>
                  <a:cubicBezTo>
                    <a:pt x="192" y="2"/>
                    <a:pt x="192" y="2"/>
                    <a:pt x="192" y="2"/>
                  </a:cubicBezTo>
                  <a:cubicBezTo>
                    <a:pt x="203" y="4"/>
                    <a:pt x="203" y="4"/>
                    <a:pt x="203" y="4"/>
                  </a:cubicBezTo>
                  <a:cubicBezTo>
                    <a:pt x="206" y="11"/>
                    <a:pt x="206" y="11"/>
                    <a:pt x="206" y="1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21" y="9"/>
                    <a:pt x="221" y="9"/>
                    <a:pt x="221" y="9"/>
                  </a:cubicBezTo>
                  <a:cubicBezTo>
                    <a:pt x="232" y="12"/>
                    <a:pt x="232" y="12"/>
                    <a:pt x="232" y="12"/>
                  </a:cubicBezTo>
                  <a:cubicBezTo>
                    <a:pt x="234" y="21"/>
                    <a:pt x="234" y="21"/>
                    <a:pt x="234" y="21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8" y="21"/>
                    <a:pt x="248" y="21"/>
                    <a:pt x="248" y="21"/>
                  </a:cubicBezTo>
                  <a:cubicBezTo>
                    <a:pt x="259" y="26"/>
                    <a:pt x="259" y="26"/>
                    <a:pt x="259" y="26"/>
                  </a:cubicBezTo>
                  <a:cubicBezTo>
                    <a:pt x="259" y="34"/>
                    <a:pt x="259" y="34"/>
                    <a:pt x="259" y="34"/>
                  </a:cubicBezTo>
                  <a:cubicBezTo>
                    <a:pt x="267" y="41"/>
                    <a:pt x="267" y="41"/>
                    <a:pt x="267" y="41"/>
                  </a:cubicBezTo>
                  <a:cubicBezTo>
                    <a:pt x="273" y="37"/>
                    <a:pt x="273" y="37"/>
                    <a:pt x="273" y="37"/>
                  </a:cubicBezTo>
                  <a:cubicBezTo>
                    <a:pt x="283" y="44"/>
                    <a:pt x="283" y="44"/>
                    <a:pt x="283" y="44"/>
                  </a:cubicBezTo>
                  <a:cubicBezTo>
                    <a:pt x="281" y="53"/>
                    <a:pt x="281" y="53"/>
                    <a:pt x="281" y="53"/>
                  </a:cubicBezTo>
                  <a:cubicBezTo>
                    <a:pt x="288" y="61"/>
                    <a:pt x="288" y="61"/>
                    <a:pt x="288" y="61"/>
                  </a:cubicBezTo>
                  <a:cubicBezTo>
                    <a:pt x="295" y="58"/>
                    <a:pt x="295" y="58"/>
                    <a:pt x="295" y="58"/>
                  </a:cubicBezTo>
                  <a:cubicBezTo>
                    <a:pt x="303" y="67"/>
                    <a:pt x="303" y="67"/>
                    <a:pt x="303" y="67"/>
                  </a:cubicBezTo>
                  <a:cubicBezTo>
                    <a:pt x="300" y="74"/>
                    <a:pt x="300" y="74"/>
                    <a:pt x="300" y="74"/>
                  </a:cubicBezTo>
                  <a:cubicBezTo>
                    <a:pt x="306" y="84"/>
                    <a:pt x="306" y="84"/>
                    <a:pt x="306" y="84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319" y="92"/>
                    <a:pt x="319" y="92"/>
                    <a:pt x="319" y="92"/>
                  </a:cubicBezTo>
                  <a:cubicBezTo>
                    <a:pt x="314" y="99"/>
                    <a:pt x="314" y="99"/>
                    <a:pt x="314" y="99"/>
                  </a:cubicBezTo>
                  <a:cubicBezTo>
                    <a:pt x="318" y="109"/>
                    <a:pt x="318" y="109"/>
                    <a:pt x="318" y="109"/>
                  </a:cubicBezTo>
                  <a:cubicBezTo>
                    <a:pt x="325" y="109"/>
                    <a:pt x="325" y="109"/>
                    <a:pt x="325" y="109"/>
                  </a:cubicBezTo>
                  <a:cubicBezTo>
                    <a:pt x="330" y="120"/>
                    <a:pt x="330" y="120"/>
                    <a:pt x="330" y="120"/>
                  </a:cubicBezTo>
                  <a:cubicBezTo>
                    <a:pt x="324" y="126"/>
                    <a:pt x="324" y="126"/>
                    <a:pt x="324" y="126"/>
                  </a:cubicBezTo>
                  <a:cubicBezTo>
                    <a:pt x="326" y="137"/>
                    <a:pt x="326" y="137"/>
                    <a:pt x="326" y="137"/>
                  </a:cubicBezTo>
                  <a:cubicBezTo>
                    <a:pt x="333" y="138"/>
                    <a:pt x="333" y="138"/>
                    <a:pt x="333" y="138"/>
                  </a:cubicBezTo>
                  <a:cubicBezTo>
                    <a:pt x="336" y="149"/>
                    <a:pt x="336" y="149"/>
                    <a:pt x="336" y="149"/>
                  </a:cubicBezTo>
                  <a:cubicBezTo>
                    <a:pt x="329" y="155"/>
                    <a:pt x="329" y="155"/>
                    <a:pt x="329" y="155"/>
                  </a:cubicBezTo>
                  <a:cubicBezTo>
                    <a:pt x="329" y="165"/>
                    <a:pt x="329" y="165"/>
                    <a:pt x="329" y="165"/>
                  </a:cubicBezTo>
                  <a:cubicBezTo>
                    <a:pt x="336" y="168"/>
                    <a:pt x="336" y="168"/>
                    <a:pt x="336" y="168"/>
                  </a:cubicBezTo>
                  <a:cubicBezTo>
                    <a:pt x="336" y="179"/>
                    <a:pt x="336" y="179"/>
                    <a:pt x="336" y="179"/>
                  </a:cubicBezTo>
                  <a:cubicBezTo>
                    <a:pt x="329" y="183"/>
                    <a:pt x="329" y="183"/>
                    <a:pt x="329" y="183"/>
                  </a:cubicBezTo>
                  <a:cubicBezTo>
                    <a:pt x="327" y="194"/>
                    <a:pt x="327" y="194"/>
                    <a:pt x="327" y="194"/>
                  </a:cubicBezTo>
                  <a:cubicBezTo>
                    <a:pt x="333" y="198"/>
                    <a:pt x="333" y="198"/>
                    <a:pt x="333" y="198"/>
                  </a:cubicBezTo>
                  <a:cubicBezTo>
                    <a:pt x="331" y="209"/>
                    <a:pt x="331" y="209"/>
                    <a:pt x="331" y="209"/>
                  </a:cubicBezTo>
                  <a:cubicBezTo>
                    <a:pt x="323" y="212"/>
                    <a:pt x="323" y="212"/>
                    <a:pt x="323" y="212"/>
                  </a:cubicBezTo>
                  <a:cubicBezTo>
                    <a:pt x="320" y="222"/>
                    <a:pt x="320" y="222"/>
                    <a:pt x="320" y="222"/>
                  </a:cubicBezTo>
                  <a:cubicBezTo>
                    <a:pt x="325" y="226"/>
                    <a:pt x="325" y="226"/>
                    <a:pt x="325" y="226"/>
                  </a:cubicBezTo>
                  <a:cubicBezTo>
                    <a:pt x="321" y="237"/>
                    <a:pt x="321" y="237"/>
                    <a:pt x="321" y="237"/>
                  </a:cubicBezTo>
                  <a:cubicBezTo>
                    <a:pt x="313" y="238"/>
                    <a:pt x="313" y="238"/>
                    <a:pt x="313" y="238"/>
                  </a:cubicBezTo>
                  <a:cubicBezTo>
                    <a:pt x="307" y="248"/>
                    <a:pt x="307" y="248"/>
                    <a:pt x="307" y="248"/>
                  </a:cubicBezTo>
                  <a:cubicBezTo>
                    <a:pt x="312" y="253"/>
                    <a:pt x="312" y="253"/>
                    <a:pt x="312" y="253"/>
                  </a:cubicBezTo>
                  <a:cubicBezTo>
                    <a:pt x="306" y="263"/>
                    <a:pt x="306" y="263"/>
                    <a:pt x="306" y="263"/>
                  </a:cubicBezTo>
                  <a:cubicBezTo>
                    <a:pt x="298" y="263"/>
                    <a:pt x="298" y="263"/>
                    <a:pt x="298" y="263"/>
                  </a:cubicBezTo>
                  <a:cubicBezTo>
                    <a:pt x="291" y="271"/>
                    <a:pt x="291" y="271"/>
                    <a:pt x="291" y="271"/>
                  </a:cubicBezTo>
                  <a:cubicBezTo>
                    <a:pt x="294" y="277"/>
                    <a:pt x="294" y="277"/>
                    <a:pt x="294" y="277"/>
                  </a:cubicBezTo>
                  <a:cubicBezTo>
                    <a:pt x="286" y="286"/>
                    <a:pt x="286" y="286"/>
                    <a:pt x="286" y="286"/>
                  </a:cubicBezTo>
                  <a:cubicBezTo>
                    <a:pt x="278" y="284"/>
                    <a:pt x="278" y="284"/>
                    <a:pt x="278" y="284"/>
                  </a:cubicBezTo>
                  <a:cubicBezTo>
                    <a:pt x="270" y="291"/>
                    <a:pt x="270" y="291"/>
                    <a:pt x="270" y="291"/>
                  </a:cubicBezTo>
                  <a:cubicBezTo>
                    <a:pt x="272" y="298"/>
                    <a:pt x="272" y="298"/>
                    <a:pt x="272" y="298"/>
                  </a:cubicBezTo>
                  <a:cubicBezTo>
                    <a:pt x="263" y="305"/>
                    <a:pt x="263" y="305"/>
                    <a:pt x="263" y="305"/>
                  </a:cubicBezTo>
                  <a:cubicBezTo>
                    <a:pt x="255" y="302"/>
                    <a:pt x="255" y="302"/>
                    <a:pt x="255" y="302"/>
                  </a:cubicBezTo>
                  <a:cubicBezTo>
                    <a:pt x="246" y="307"/>
                    <a:pt x="246" y="307"/>
                    <a:pt x="246" y="307"/>
                  </a:cubicBezTo>
                  <a:cubicBezTo>
                    <a:pt x="247" y="314"/>
                    <a:pt x="247" y="314"/>
                    <a:pt x="247" y="314"/>
                  </a:cubicBezTo>
                  <a:cubicBezTo>
                    <a:pt x="237" y="320"/>
                    <a:pt x="237" y="320"/>
                    <a:pt x="237" y="320"/>
                  </a:cubicBezTo>
                  <a:cubicBezTo>
                    <a:pt x="230" y="315"/>
                    <a:pt x="230" y="315"/>
                    <a:pt x="230" y="315"/>
                  </a:cubicBezTo>
                  <a:cubicBezTo>
                    <a:pt x="220" y="319"/>
                    <a:pt x="220" y="319"/>
                    <a:pt x="220" y="319"/>
                  </a:cubicBezTo>
                  <a:cubicBezTo>
                    <a:pt x="219" y="326"/>
                    <a:pt x="219" y="326"/>
                    <a:pt x="219" y="326"/>
                  </a:cubicBezTo>
                  <a:cubicBezTo>
                    <a:pt x="208" y="329"/>
                    <a:pt x="208" y="329"/>
                    <a:pt x="208" y="329"/>
                  </a:cubicBezTo>
                  <a:cubicBezTo>
                    <a:pt x="202" y="324"/>
                    <a:pt x="202" y="324"/>
                    <a:pt x="202" y="324"/>
                  </a:cubicBezTo>
                  <a:cubicBezTo>
                    <a:pt x="192" y="325"/>
                    <a:pt x="192" y="325"/>
                    <a:pt x="192" y="325"/>
                  </a:cubicBezTo>
                  <a:cubicBezTo>
                    <a:pt x="190" y="332"/>
                    <a:pt x="190" y="332"/>
                    <a:pt x="190" y="332"/>
                  </a:cubicBezTo>
                  <a:cubicBezTo>
                    <a:pt x="179" y="334"/>
                    <a:pt x="179" y="334"/>
                    <a:pt x="179" y="334"/>
                  </a:cubicBezTo>
                  <a:cubicBezTo>
                    <a:pt x="174" y="327"/>
                    <a:pt x="174" y="327"/>
                    <a:pt x="174" y="327"/>
                  </a:cubicBezTo>
                  <a:cubicBezTo>
                    <a:pt x="163" y="327"/>
                    <a:pt x="163" y="327"/>
                    <a:pt x="163" y="327"/>
                  </a:cubicBezTo>
                  <a:cubicBezTo>
                    <a:pt x="160" y="333"/>
                    <a:pt x="160" y="333"/>
                    <a:pt x="160" y="333"/>
                  </a:cubicBezTo>
                  <a:cubicBezTo>
                    <a:pt x="148" y="333"/>
                    <a:pt x="148" y="333"/>
                    <a:pt x="148" y="333"/>
                  </a:cubicBezTo>
                  <a:cubicBezTo>
                    <a:pt x="145" y="325"/>
                    <a:pt x="145" y="325"/>
                    <a:pt x="145" y="325"/>
                  </a:cubicBezTo>
                  <a:cubicBezTo>
                    <a:pt x="134" y="323"/>
                    <a:pt x="134" y="323"/>
                    <a:pt x="134" y="323"/>
                  </a:cubicBezTo>
                  <a:cubicBezTo>
                    <a:pt x="130" y="329"/>
                    <a:pt x="130" y="329"/>
                    <a:pt x="130" y="329"/>
                  </a:cubicBezTo>
                  <a:cubicBezTo>
                    <a:pt x="119" y="327"/>
                    <a:pt x="119" y="327"/>
                    <a:pt x="119" y="327"/>
                  </a:cubicBezTo>
                  <a:cubicBezTo>
                    <a:pt x="117" y="319"/>
                    <a:pt x="117" y="319"/>
                    <a:pt x="117" y="319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02" y="320"/>
                    <a:pt x="102" y="320"/>
                    <a:pt x="102" y="320"/>
                  </a:cubicBezTo>
                  <a:cubicBezTo>
                    <a:pt x="91" y="315"/>
                    <a:pt x="91" y="315"/>
                    <a:pt x="91" y="315"/>
                  </a:cubicBezTo>
                  <a:cubicBezTo>
                    <a:pt x="90" y="307"/>
                    <a:pt x="90" y="307"/>
                    <a:pt x="90" y="307"/>
                  </a:cubicBezTo>
                  <a:cubicBezTo>
                    <a:pt x="81" y="301"/>
                    <a:pt x="81" y="301"/>
                    <a:pt x="81" y="301"/>
                  </a:cubicBezTo>
                  <a:cubicBezTo>
                    <a:pt x="75" y="305"/>
                    <a:pt x="75" y="305"/>
                    <a:pt x="75" y="305"/>
                  </a:cubicBezTo>
                  <a:cubicBezTo>
                    <a:pt x="66" y="299"/>
                    <a:pt x="66" y="299"/>
                    <a:pt x="66" y="299"/>
                  </a:cubicBezTo>
                  <a:cubicBezTo>
                    <a:pt x="66" y="291"/>
                    <a:pt x="66" y="291"/>
                    <a:pt x="66" y="291"/>
                  </a:cubicBezTo>
                  <a:cubicBezTo>
                    <a:pt x="58" y="284"/>
                    <a:pt x="58" y="284"/>
                    <a:pt x="58" y="284"/>
                  </a:cubicBezTo>
                  <a:cubicBezTo>
                    <a:pt x="52" y="287"/>
                    <a:pt x="52" y="287"/>
                    <a:pt x="52" y="287"/>
                  </a:cubicBezTo>
                  <a:cubicBezTo>
                    <a:pt x="44" y="279"/>
                    <a:pt x="44" y="279"/>
                    <a:pt x="44" y="279"/>
                  </a:cubicBezTo>
                  <a:cubicBezTo>
                    <a:pt x="46" y="271"/>
                    <a:pt x="46" y="271"/>
                    <a:pt x="46" y="271"/>
                  </a:cubicBezTo>
                  <a:cubicBezTo>
                    <a:pt x="39" y="262"/>
                    <a:pt x="39" y="262"/>
                    <a:pt x="39" y="262"/>
                  </a:cubicBezTo>
                  <a:cubicBezTo>
                    <a:pt x="32" y="264"/>
                    <a:pt x="32" y="264"/>
                    <a:pt x="32" y="264"/>
                  </a:cubicBezTo>
                  <a:cubicBezTo>
                    <a:pt x="25" y="255"/>
                    <a:pt x="25" y="255"/>
                    <a:pt x="25" y="255"/>
                  </a:cubicBezTo>
                  <a:cubicBezTo>
                    <a:pt x="29" y="247"/>
                    <a:pt x="29" y="247"/>
                    <a:pt x="29" y="247"/>
                  </a:cubicBezTo>
                  <a:cubicBezTo>
                    <a:pt x="24" y="238"/>
                    <a:pt x="24" y="238"/>
                    <a:pt x="24" y="238"/>
                  </a:cubicBezTo>
                  <a:cubicBezTo>
                    <a:pt x="17" y="238"/>
                    <a:pt x="17" y="238"/>
                    <a:pt x="17" y="238"/>
                  </a:cubicBezTo>
                  <a:cubicBezTo>
                    <a:pt x="12" y="228"/>
                    <a:pt x="12" y="228"/>
                    <a:pt x="12" y="228"/>
                  </a:cubicBezTo>
                  <a:cubicBezTo>
                    <a:pt x="17" y="221"/>
                    <a:pt x="17" y="221"/>
                    <a:pt x="17" y="221"/>
                  </a:cubicBezTo>
                  <a:cubicBezTo>
                    <a:pt x="14" y="211"/>
                    <a:pt x="14" y="211"/>
                    <a:pt x="14" y="211"/>
                  </a:cubicBezTo>
                  <a:cubicBezTo>
                    <a:pt x="7" y="210"/>
                    <a:pt x="7" y="210"/>
                    <a:pt x="7" y="210"/>
                  </a:cubicBezTo>
                  <a:cubicBezTo>
                    <a:pt x="3" y="199"/>
                    <a:pt x="3" y="199"/>
                    <a:pt x="3" y="199"/>
                  </a:cubicBezTo>
                  <a:cubicBezTo>
                    <a:pt x="9" y="194"/>
                    <a:pt x="9" y="194"/>
                    <a:pt x="9" y="194"/>
                  </a:cubicBezTo>
                  <a:cubicBezTo>
                    <a:pt x="8" y="183"/>
                    <a:pt x="8" y="183"/>
                    <a:pt x="8" y="183"/>
                  </a:cubicBezTo>
                  <a:cubicBezTo>
                    <a:pt x="1" y="181"/>
                    <a:pt x="1" y="181"/>
                    <a:pt x="1" y="181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5"/>
                    <a:pt x="7" y="165"/>
                    <a:pt x="7" y="165"/>
                  </a:cubicBezTo>
                  <a:lnTo>
                    <a:pt x="8" y="154"/>
                  </a:lnTo>
                  <a:close/>
                  <a:moveTo>
                    <a:pt x="150" y="176"/>
                  </a:moveTo>
                  <a:cubicBezTo>
                    <a:pt x="155" y="186"/>
                    <a:pt x="167" y="190"/>
                    <a:pt x="177" y="185"/>
                  </a:cubicBezTo>
                  <a:cubicBezTo>
                    <a:pt x="187" y="180"/>
                    <a:pt x="191" y="168"/>
                    <a:pt x="186" y="158"/>
                  </a:cubicBezTo>
                  <a:cubicBezTo>
                    <a:pt x="181" y="148"/>
                    <a:pt x="169" y="144"/>
                    <a:pt x="159" y="149"/>
                  </a:cubicBezTo>
                  <a:cubicBezTo>
                    <a:pt x="149" y="154"/>
                    <a:pt x="145" y="166"/>
                    <a:pt x="150" y="1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8" name="Freeform 9"/>
            <p:cNvSpPr>
              <a:spLocks noEditPoints="1"/>
            </p:cNvSpPr>
            <p:nvPr/>
          </p:nvSpPr>
          <p:spPr bwMode="auto">
            <a:xfrm>
              <a:off x="3582988" y="2062162"/>
              <a:ext cx="1198563" cy="1189038"/>
            </a:xfrm>
            <a:custGeom>
              <a:avLst/>
              <a:gdLst>
                <a:gd name="T0" fmla="*/ 5 w 232"/>
                <a:gd name="T1" fmla="*/ 114 h 230"/>
                <a:gd name="T2" fmla="*/ 1 w 232"/>
                <a:gd name="T3" fmla="*/ 96 h 230"/>
                <a:gd name="T4" fmla="*/ 5 w 232"/>
                <a:gd name="T5" fmla="*/ 84 h 230"/>
                <a:gd name="T6" fmla="*/ 15 w 232"/>
                <a:gd name="T7" fmla="*/ 68 h 230"/>
                <a:gd name="T8" fmla="*/ 21 w 232"/>
                <a:gd name="T9" fmla="*/ 57 h 230"/>
                <a:gd name="T10" fmla="*/ 27 w 232"/>
                <a:gd name="T11" fmla="*/ 40 h 230"/>
                <a:gd name="T12" fmla="*/ 37 w 232"/>
                <a:gd name="T13" fmla="*/ 31 h 230"/>
                <a:gd name="T14" fmla="*/ 54 w 232"/>
                <a:gd name="T15" fmla="*/ 23 h 230"/>
                <a:gd name="T16" fmla="*/ 65 w 232"/>
                <a:gd name="T17" fmla="*/ 17 h 230"/>
                <a:gd name="T18" fmla="*/ 78 w 232"/>
                <a:gd name="T19" fmla="*/ 6 h 230"/>
                <a:gd name="T20" fmla="*/ 91 w 232"/>
                <a:gd name="T21" fmla="*/ 3 h 230"/>
                <a:gd name="T22" fmla="*/ 110 w 232"/>
                <a:gd name="T23" fmla="*/ 5 h 230"/>
                <a:gd name="T24" fmla="*/ 123 w 232"/>
                <a:gd name="T25" fmla="*/ 4 h 230"/>
                <a:gd name="T26" fmla="*/ 140 w 232"/>
                <a:gd name="T27" fmla="*/ 2 h 230"/>
                <a:gd name="T28" fmla="*/ 153 w 232"/>
                <a:gd name="T29" fmla="*/ 6 h 230"/>
                <a:gd name="T30" fmla="*/ 168 w 232"/>
                <a:gd name="T31" fmla="*/ 17 h 230"/>
                <a:gd name="T32" fmla="*/ 179 w 232"/>
                <a:gd name="T33" fmla="*/ 23 h 230"/>
                <a:gd name="T34" fmla="*/ 195 w 232"/>
                <a:gd name="T35" fmla="*/ 30 h 230"/>
                <a:gd name="T36" fmla="*/ 204 w 232"/>
                <a:gd name="T37" fmla="*/ 40 h 230"/>
                <a:gd name="T38" fmla="*/ 211 w 232"/>
                <a:gd name="T39" fmla="*/ 57 h 230"/>
                <a:gd name="T40" fmla="*/ 217 w 232"/>
                <a:gd name="T41" fmla="*/ 68 h 230"/>
                <a:gd name="T42" fmla="*/ 228 w 232"/>
                <a:gd name="T43" fmla="*/ 83 h 230"/>
                <a:gd name="T44" fmla="*/ 230 w 232"/>
                <a:gd name="T45" fmla="*/ 95 h 230"/>
                <a:gd name="T46" fmla="*/ 228 w 232"/>
                <a:gd name="T47" fmla="*/ 114 h 230"/>
                <a:gd name="T48" fmla="*/ 227 w 232"/>
                <a:gd name="T49" fmla="*/ 126 h 230"/>
                <a:gd name="T50" fmla="*/ 229 w 232"/>
                <a:gd name="T51" fmla="*/ 144 h 230"/>
                <a:gd name="T52" fmla="*/ 224 w 232"/>
                <a:gd name="T53" fmla="*/ 156 h 230"/>
                <a:gd name="T54" fmla="*/ 212 w 232"/>
                <a:gd name="T55" fmla="*/ 171 h 230"/>
                <a:gd name="T56" fmla="*/ 206 w 232"/>
                <a:gd name="T57" fmla="*/ 181 h 230"/>
                <a:gd name="T58" fmla="*/ 198 w 232"/>
                <a:gd name="T59" fmla="*/ 197 h 230"/>
                <a:gd name="T60" fmla="*/ 188 w 232"/>
                <a:gd name="T61" fmla="*/ 205 h 230"/>
                <a:gd name="T62" fmla="*/ 170 w 232"/>
                <a:gd name="T63" fmla="*/ 212 h 230"/>
                <a:gd name="T64" fmla="*/ 159 w 232"/>
                <a:gd name="T65" fmla="*/ 218 h 230"/>
                <a:gd name="T66" fmla="*/ 144 w 232"/>
                <a:gd name="T67" fmla="*/ 227 h 230"/>
                <a:gd name="T68" fmla="*/ 131 w 232"/>
                <a:gd name="T69" fmla="*/ 229 h 230"/>
                <a:gd name="T70" fmla="*/ 112 w 232"/>
                <a:gd name="T71" fmla="*/ 226 h 230"/>
                <a:gd name="T72" fmla="*/ 100 w 232"/>
                <a:gd name="T73" fmla="*/ 225 h 230"/>
                <a:gd name="T74" fmla="*/ 82 w 232"/>
                <a:gd name="T75" fmla="*/ 226 h 230"/>
                <a:gd name="T76" fmla="*/ 70 w 232"/>
                <a:gd name="T77" fmla="*/ 221 h 230"/>
                <a:gd name="T78" fmla="*/ 56 w 232"/>
                <a:gd name="T79" fmla="*/ 208 h 230"/>
                <a:gd name="T80" fmla="*/ 46 w 232"/>
                <a:gd name="T81" fmla="*/ 201 h 230"/>
                <a:gd name="T82" fmla="*/ 30 w 232"/>
                <a:gd name="T83" fmla="*/ 193 h 230"/>
                <a:gd name="T84" fmla="*/ 22 w 232"/>
                <a:gd name="T85" fmla="*/ 182 h 230"/>
                <a:gd name="T86" fmla="*/ 16 w 232"/>
                <a:gd name="T87" fmla="*/ 164 h 230"/>
                <a:gd name="T88" fmla="*/ 11 w 232"/>
                <a:gd name="T89" fmla="*/ 153 h 230"/>
                <a:gd name="T90" fmla="*/ 2 w 232"/>
                <a:gd name="T91" fmla="*/ 138 h 230"/>
                <a:gd name="T92" fmla="*/ 1 w 232"/>
                <a:gd name="T93" fmla="*/ 125 h 230"/>
                <a:gd name="T94" fmla="*/ 129 w 232"/>
                <a:gd name="T95" fmla="*/ 10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2" h="230">
                  <a:moveTo>
                    <a:pt x="1" y="125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7" y="76"/>
                    <a:pt x="7" y="76"/>
                    <a:pt x="7" y="76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30" y="5"/>
                    <a:pt x="130" y="5"/>
                    <a:pt x="130" y="5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53" y="6"/>
                    <a:pt x="153" y="6"/>
                    <a:pt x="153" y="6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1" y="14"/>
                    <a:pt x="161" y="14"/>
                    <a:pt x="161" y="14"/>
                  </a:cubicBezTo>
                  <a:cubicBezTo>
                    <a:pt x="168" y="17"/>
                    <a:pt x="168" y="17"/>
                    <a:pt x="168" y="17"/>
                  </a:cubicBezTo>
                  <a:cubicBezTo>
                    <a:pt x="172" y="14"/>
                    <a:pt x="172" y="14"/>
                    <a:pt x="172" y="14"/>
                  </a:cubicBezTo>
                  <a:cubicBezTo>
                    <a:pt x="179" y="18"/>
                    <a:pt x="179" y="18"/>
                    <a:pt x="179" y="18"/>
                  </a:cubicBezTo>
                  <a:cubicBezTo>
                    <a:pt x="179" y="23"/>
                    <a:pt x="179" y="23"/>
                    <a:pt x="179" y="23"/>
                  </a:cubicBezTo>
                  <a:cubicBezTo>
                    <a:pt x="185" y="28"/>
                    <a:pt x="185" y="28"/>
                    <a:pt x="185" y="28"/>
                  </a:cubicBezTo>
                  <a:cubicBezTo>
                    <a:pt x="189" y="25"/>
                    <a:pt x="189" y="25"/>
                    <a:pt x="189" y="25"/>
                  </a:cubicBezTo>
                  <a:cubicBezTo>
                    <a:pt x="195" y="30"/>
                    <a:pt x="195" y="30"/>
                    <a:pt x="195" y="30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9" y="41"/>
                    <a:pt x="199" y="41"/>
                    <a:pt x="199" y="41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9" y="46"/>
                    <a:pt x="209" y="46"/>
                    <a:pt x="209" y="46"/>
                  </a:cubicBezTo>
                  <a:cubicBezTo>
                    <a:pt x="207" y="51"/>
                    <a:pt x="207" y="51"/>
                    <a:pt x="207" y="51"/>
                  </a:cubicBezTo>
                  <a:cubicBezTo>
                    <a:pt x="211" y="57"/>
                    <a:pt x="211" y="57"/>
                    <a:pt x="211" y="57"/>
                  </a:cubicBezTo>
                  <a:cubicBezTo>
                    <a:pt x="216" y="57"/>
                    <a:pt x="216" y="57"/>
                    <a:pt x="216" y="57"/>
                  </a:cubicBezTo>
                  <a:cubicBezTo>
                    <a:pt x="220" y="63"/>
                    <a:pt x="220" y="63"/>
                    <a:pt x="220" y="63"/>
                  </a:cubicBezTo>
                  <a:cubicBezTo>
                    <a:pt x="217" y="68"/>
                    <a:pt x="217" y="68"/>
                    <a:pt x="217" y="68"/>
                  </a:cubicBezTo>
                  <a:cubicBezTo>
                    <a:pt x="220" y="75"/>
                    <a:pt x="220" y="75"/>
                    <a:pt x="220" y="75"/>
                  </a:cubicBezTo>
                  <a:cubicBezTo>
                    <a:pt x="225" y="75"/>
                    <a:pt x="225" y="75"/>
                    <a:pt x="225" y="75"/>
                  </a:cubicBezTo>
                  <a:cubicBezTo>
                    <a:pt x="228" y="83"/>
                    <a:pt x="228" y="83"/>
                    <a:pt x="228" y="83"/>
                  </a:cubicBezTo>
                  <a:cubicBezTo>
                    <a:pt x="224" y="87"/>
                    <a:pt x="224" y="87"/>
                    <a:pt x="224" y="87"/>
                  </a:cubicBezTo>
                  <a:cubicBezTo>
                    <a:pt x="226" y="94"/>
                    <a:pt x="226" y="94"/>
                    <a:pt x="226" y="94"/>
                  </a:cubicBezTo>
                  <a:cubicBezTo>
                    <a:pt x="230" y="95"/>
                    <a:pt x="230" y="95"/>
                    <a:pt x="230" y="95"/>
                  </a:cubicBezTo>
                  <a:cubicBezTo>
                    <a:pt x="232" y="103"/>
                    <a:pt x="232" y="103"/>
                    <a:pt x="232" y="103"/>
                  </a:cubicBezTo>
                  <a:cubicBezTo>
                    <a:pt x="227" y="107"/>
                    <a:pt x="227" y="107"/>
                    <a:pt x="227" y="107"/>
                  </a:cubicBezTo>
                  <a:cubicBezTo>
                    <a:pt x="228" y="114"/>
                    <a:pt x="228" y="114"/>
                    <a:pt x="228" y="114"/>
                  </a:cubicBezTo>
                  <a:cubicBezTo>
                    <a:pt x="232" y="116"/>
                    <a:pt x="232" y="116"/>
                    <a:pt x="232" y="116"/>
                  </a:cubicBezTo>
                  <a:cubicBezTo>
                    <a:pt x="232" y="124"/>
                    <a:pt x="232" y="124"/>
                    <a:pt x="232" y="124"/>
                  </a:cubicBezTo>
                  <a:cubicBezTo>
                    <a:pt x="227" y="126"/>
                    <a:pt x="227" y="126"/>
                    <a:pt x="227" y="126"/>
                  </a:cubicBezTo>
                  <a:cubicBezTo>
                    <a:pt x="226" y="134"/>
                    <a:pt x="226" y="134"/>
                    <a:pt x="226" y="134"/>
                  </a:cubicBezTo>
                  <a:cubicBezTo>
                    <a:pt x="230" y="136"/>
                    <a:pt x="230" y="136"/>
                    <a:pt x="230" y="136"/>
                  </a:cubicBezTo>
                  <a:cubicBezTo>
                    <a:pt x="229" y="144"/>
                    <a:pt x="229" y="144"/>
                    <a:pt x="229" y="144"/>
                  </a:cubicBezTo>
                  <a:cubicBezTo>
                    <a:pt x="223" y="146"/>
                    <a:pt x="223" y="146"/>
                    <a:pt x="223" y="146"/>
                  </a:cubicBezTo>
                  <a:cubicBezTo>
                    <a:pt x="221" y="153"/>
                    <a:pt x="221" y="153"/>
                    <a:pt x="221" y="153"/>
                  </a:cubicBezTo>
                  <a:cubicBezTo>
                    <a:pt x="224" y="156"/>
                    <a:pt x="224" y="156"/>
                    <a:pt x="224" y="156"/>
                  </a:cubicBezTo>
                  <a:cubicBezTo>
                    <a:pt x="222" y="164"/>
                    <a:pt x="222" y="164"/>
                    <a:pt x="222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2" y="171"/>
                    <a:pt x="212" y="171"/>
                    <a:pt x="212" y="171"/>
                  </a:cubicBezTo>
                  <a:cubicBezTo>
                    <a:pt x="215" y="175"/>
                    <a:pt x="215" y="175"/>
                    <a:pt x="215" y="175"/>
                  </a:cubicBezTo>
                  <a:cubicBezTo>
                    <a:pt x="211" y="182"/>
                    <a:pt x="211" y="182"/>
                    <a:pt x="211" y="182"/>
                  </a:cubicBezTo>
                  <a:cubicBezTo>
                    <a:pt x="206" y="181"/>
                    <a:pt x="206" y="181"/>
                    <a:pt x="206" y="181"/>
                  </a:cubicBezTo>
                  <a:cubicBezTo>
                    <a:pt x="201" y="187"/>
                    <a:pt x="201" y="187"/>
                    <a:pt x="201" y="187"/>
                  </a:cubicBezTo>
                  <a:cubicBezTo>
                    <a:pt x="203" y="191"/>
                    <a:pt x="203" y="191"/>
                    <a:pt x="203" y="191"/>
                  </a:cubicBezTo>
                  <a:cubicBezTo>
                    <a:pt x="198" y="197"/>
                    <a:pt x="198" y="197"/>
                    <a:pt x="198" y="197"/>
                  </a:cubicBezTo>
                  <a:cubicBezTo>
                    <a:pt x="192" y="196"/>
                    <a:pt x="192" y="196"/>
                    <a:pt x="192" y="196"/>
                  </a:cubicBezTo>
                  <a:cubicBezTo>
                    <a:pt x="186" y="201"/>
                    <a:pt x="186" y="201"/>
                    <a:pt x="186" y="201"/>
                  </a:cubicBezTo>
                  <a:cubicBezTo>
                    <a:pt x="188" y="205"/>
                    <a:pt x="188" y="205"/>
                    <a:pt x="188" y="205"/>
                  </a:cubicBezTo>
                  <a:cubicBezTo>
                    <a:pt x="182" y="211"/>
                    <a:pt x="182" y="211"/>
                    <a:pt x="182" y="211"/>
                  </a:cubicBezTo>
                  <a:cubicBezTo>
                    <a:pt x="176" y="208"/>
                    <a:pt x="176" y="208"/>
                    <a:pt x="176" y="208"/>
                  </a:cubicBezTo>
                  <a:cubicBezTo>
                    <a:pt x="170" y="212"/>
                    <a:pt x="170" y="212"/>
                    <a:pt x="170" y="212"/>
                  </a:cubicBezTo>
                  <a:cubicBezTo>
                    <a:pt x="171" y="217"/>
                    <a:pt x="171" y="217"/>
                    <a:pt x="171" y="217"/>
                  </a:cubicBezTo>
                  <a:cubicBezTo>
                    <a:pt x="164" y="221"/>
                    <a:pt x="164" y="221"/>
                    <a:pt x="164" y="221"/>
                  </a:cubicBezTo>
                  <a:cubicBezTo>
                    <a:pt x="159" y="218"/>
                    <a:pt x="159" y="218"/>
                    <a:pt x="159" y="218"/>
                  </a:cubicBezTo>
                  <a:cubicBezTo>
                    <a:pt x="152" y="220"/>
                    <a:pt x="152" y="220"/>
                    <a:pt x="152" y="220"/>
                  </a:cubicBezTo>
                  <a:cubicBezTo>
                    <a:pt x="151" y="225"/>
                    <a:pt x="151" y="225"/>
                    <a:pt x="151" y="225"/>
                  </a:cubicBezTo>
                  <a:cubicBezTo>
                    <a:pt x="144" y="227"/>
                    <a:pt x="144" y="227"/>
                    <a:pt x="144" y="227"/>
                  </a:cubicBezTo>
                  <a:cubicBezTo>
                    <a:pt x="140" y="223"/>
                    <a:pt x="140" y="223"/>
                    <a:pt x="140" y="223"/>
                  </a:cubicBezTo>
                  <a:cubicBezTo>
                    <a:pt x="132" y="225"/>
                    <a:pt x="132" y="225"/>
                    <a:pt x="132" y="225"/>
                  </a:cubicBezTo>
                  <a:cubicBezTo>
                    <a:pt x="131" y="229"/>
                    <a:pt x="131" y="229"/>
                    <a:pt x="131" y="229"/>
                  </a:cubicBezTo>
                  <a:cubicBezTo>
                    <a:pt x="123" y="230"/>
                    <a:pt x="123" y="230"/>
                    <a:pt x="123" y="230"/>
                  </a:cubicBezTo>
                  <a:cubicBezTo>
                    <a:pt x="120" y="226"/>
                    <a:pt x="120" y="226"/>
                    <a:pt x="120" y="226"/>
                  </a:cubicBezTo>
                  <a:cubicBezTo>
                    <a:pt x="112" y="226"/>
                    <a:pt x="112" y="226"/>
                    <a:pt x="112" y="226"/>
                  </a:cubicBezTo>
                  <a:cubicBezTo>
                    <a:pt x="110" y="230"/>
                    <a:pt x="110" y="230"/>
                    <a:pt x="110" y="230"/>
                  </a:cubicBezTo>
                  <a:cubicBezTo>
                    <a:pt x="102" y="230"/>
                    <a:pt x="102" y="230"/>
                    <a:pt x="102" y="230"/>
                  </a:cubicBezTo>
                  <a:cubicBezTo>
                    <a:pt x="100" y="225"/>
                    <a:pt x="100" y="225"/>
                    <a:pt x="100" y="225"/>
                  </a:cubicBezTo>
                  <a:cubicBezTo>
                    <a:pt x="93" y="223"/>
                    <a:pt x="93" y="223"/>
                    <a:pt x="93" y="223"/>
                  </a:cubicBezTo>
                  <a:cubicBezTo>
                    <a:pt x="90" y="227"/>
                    <a:pt x="90" y="227"/>
                    <a:pt x="90" y="227"/>
                  </a:cubicBezTo>
                  <a:cubicBezTo>
                    <a:pt x="82" y="226"/>
                    <a:pt x="82" y="226"/>
                    <a:pt x="82" y="226"/>
                  </a:cubicBezTo>
                  <a:cubicBezTo>
                    <a:pt x="80" y="220"/>
                    <a:pt x="80" y="220"/>
                    <a:pt x="80" y="220"/>
                  </a:cubicBezTo>
                  <a:cubicBezTo>
                    <a:pt x="73" y="217"/>
                    <a:pt x="73" y="217"/>
                    <a:pt x="73" y="217"/>
                  </a:cubicBezTo>
                  <a:cubicBezTo>
                    <a:pt x="70" y="221"/>
                    <a:pt x="70" y="221"/>
                    <a:pt x="70" y="221"/>
                  </a:cubicBezTo>
                  <a:cubicBezTo>
                    <a:pt x="63" y="218"/>
                    <a:pt x="63" y="218"/>
                    <a:pt x="63" y="218"/>
                  </a:cubicBezTo>
                  <a:cubicBezTo>
                    <a:pt x="62" y="212"/>
                    <a:pt x="62" y="212"/>
                    <a:pt x="62" y="212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2" y="211"/>
                    <a:pt x="52" y="211"/>
                    <a:pt x="52" y="211"/>
                  </a:cubicBezTo>
                  <a:cubicBezTo>
                    <a:pt x="45" y="207"/>
                    <a:pt x="45" y="207"/>
                    <a:pt x="45" y="207"/>
                  </a:cubicBezTo>
                  <a:cubicBezTo>
                    <a:pt x="46" y="201"/>
                    <a:pt x="46" y="201"/>
                    <a:pt x="46" y="201"/>
                  </a:cubicBezTo>
                  <a:cubicBezTo>
                    <a:pt x="40" y="196"/>
                    <a:pt x="40" y="196"/>
                    <a:pt x="40" y="196"/>
                  </a:cubicBezTo>
                  <a:cubicBezTo>
                    <a:pt x="36" y="198"/>
                    <a:pt x="36" y="198"/>
                    <a:pt x="36" y="198"/>
                  </a:cubicBezTo>
                  <a:cubicBezTo>
                    <a:pt x="30" y="193"/>
                    <a:pt x="30" y="193"/>
                    <a:pt x="30" y="193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2" y="182"/>
                    <a:pt x="22" y="182"/>
                    <a:pt x="22" y="182"/>
                  </a:cubicBezTo>
                  <a:cubicBezTo>
                    <a:pt x="17" y="176"/>
                    <a:pt x="17" y="176"/>
                    <a:pt x="17" y="176"/>
                  </a:cubicBezTo>
                  <a:cubicBezTo>
                    <a:pt x="20" y="171"/>
                    <a:pt x="20" y="171"/>
                    <a:pt x="20" y="171"/>
                  </a:cubicBezTo>
                  <a:cubicBezTo>
                    <a:pt x="16" y="164"/>
                    <a:pt x="16" y="164"/>
                    <a:pt x="16" y="164"/>
                  </a:cubicBezTo>
                  <a:cubicBezTo>
                    <a:pt x="12" y="165"/>
                    <a:pt x="12" y="165"/>
                    <a:pt x="12" y="165"/>
                  </a:cubicBezTo>
                  <a:cubicBezTo>
                    <a:pt x="8" y="157"/>
                    <a:pt x="8" y="157"/>
                    <a:pt x="8" y="157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9" y="146"/>
                    <a:pt x="9" y="146"/>
                    <a:pt x="9" y="146"/>
                  </a:cubicBezTo>
                  <a:cubicBezTo>
                    <a:pt x="4" y="145"/>
                    <a:pt x="4" y="145"/>
                    <a:pt x="4" y="145"/>
                  </a:cubicBezTo>
                  <a:cubicBezTo>
                    <a:pt x="2" y="138"/>
                    <a:pt x="2" y="138"/>
                    <a:pt x="2" y="138"/>
                  </a:cubicBezTo>
                  <a:cubicBezTo>
                    <a:pt x="6" y="134"/>
                    <a:pt x="6" y="134"/>
                    <a:pt x="6" y="134"/>
                  </a:cubicBezTo>
                  <a:cubicBezTo>
                    <a:pt x="5" y="126"/>
                    <a:pt x="5" y="126"/>
                    <a:pt x="5" y="126"/>
                  </a:cubicBezTo>
                  <a:lnTo>
                    <a:pt x="1" y="125"/>
                  </a:lnTo>
                  <a:close/>
                  <a:moveTo>
                    <a:pt x="104" y="121"/>
                  </a:moveTo>
                  <a:cubicBezTo>
                    <a:pt x="107" y="128"/>
                    <a:pt x="116" y="131"/>
                    <a:pt x="122" y="128"/>
                  </a:cubicBezTo>
                  <a:cubicBezTo>
                    <a:pt x="129" y="124"/>
                    <a:pt x="132" y="116"/>
                    <a:pt x="129" y="109"/>
                  </a:cubicBezTo>
                  <a:cubicBezTo>
                    <a:pt x="125" y="102"/>
                    <a:pt x="117" y="99"/>
                    <a:pt x="110" y="103"/>
                  </a:cubicBezTo>
                  <a:cubicBezTo>
                    <a:pt x="103" y="106"/>
                    <a:pt x="100" y="114"/>
                    <a:pt x="10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9" name="Freeform 10"/>
            <p:cNvSpPr>
              <a:spLocks noEditPoints="1"/>
            </p:cNvSpPr>
            <p:nvPr/>
          </p:nvSpPr>
          <p:spPr bwMode="auto">
            <a:xfrm>
              <a:off x="4586288" y="3702050"/>
              <a:ext cx="469900" cy="465138"/>
            </a:xfrm>
            <a:custGeom>
              <a:avLst/>
              <a:gdLst>
                <a:gd name="T0" fmla="*/ 2 w 91"/>
                <a:gd name="T1" fmla="*/ 45 h 90"/>
                <a:gd name="T2" fmla="*/ 1 w 91"/>
                <a:gd name="T3" fmla="*/ 38 h 90"/>
                <a:gd name="T4" fmla="*/ 2 w 91"/>
                <a:gd name="T5" fmla="*/ 33 h 90"/>
                <a:gd name="T6" fmla="*/ 6 w 91"/>
                <a:gd name="T7" fmla="*/ 27 h 90"/>
                <a:gd name="T8" fmla="*/ 8 w 91"/>
                <a:gd name="T9" fmla="*/ 22 h 90"/>
                <a:gd name="T10" fmla="*/ 11 w 91"/>
                <a:gd name="T11" fmla="*/ 16 h 90"/>
                <a:gd name="T12" fmla="*/ 14 w 91"/>
                <a:gd name="T13" fmla="*/ 12 h 90"/>
                <a:gd name="T14" fmla="*/ 21 w 91"/>
                <a:gd name="T15" fmla="*/ 9 h 90"/>
                <a:gd name="T16" fmla="*/ 25 w 91"/>
                <a:gd name="T17" fmla="*/ 7 h 90"/>
                <a:gd name="T18" fmla="*/ 31 w 91"/>
                <a:gd name="T19" fmla="*/ 2 h 90"/>
                <a:gd name="T20" fmla="*/ 36 w 91"/>
                <a:gd name="T21" fmla="*/ 1 h 90"/>
                <a:gd name="T22" fmla="*/ 43 w 91"/>
                <a:gd name="T23" fmla="*/ 2 h 90"/>
                <a:gd name="T24" fmla="*/ 48 w 91"/>
                <a:gd name="T25" fmla="*/ 2 h 90"/>
                <a:gd name="T26" fmla="*/ 55 w 91"/>
                <a:gd name="T27" fmla="*/ 1 h 90"/>
                <a:gd name="T28" fmla="*/ 60 w 91"/>
                <a:gd name="T29" fmla="*/ 2 h 90"/>
                <a:gd name="T30" fmla="*/ 66 w 91"/>
                <a:gd name="T31" fmla="*/ 7 h 90"/>
                <a:gd name="T32" fmla="*/ 70 w 91"/>
                <a:gd name="T33" fmla="*/ 9 h 90"/>
                <a:gd name="T34" fmla="*/ 77 w 91"/>
                <a:gd name="T35" fmla="*/ 12 h 90"/>
                <a:gd name="T36" fmla="*/ 80 w 91"/>
                <a:gd name="T37" fmla="*/ 16 h 90"/>
                <a:gd name="T38" fmla="*/ 83 w 91"/>
                <a:gd name="T39" fmla="*/ 22 h 90"/>
                <a:gd name="T40" fmla="*/ 85 w 91"/>
                <a:gd name="T41" fmla="*/ 27 h 90"/>
                <a:gd name="T42" fmla="*/ 89 w 91"/>
                <a:gd name="T43" fmla="*/ 32 h 90"/>
                <a:gd name="T44" fmla="*/ 90 w 91"/>
                <a:gd name="T45" fmla="*/ 37 h 90"/>
                <a:gd name="T46" fmla="*/ 89 w 91"/>
                <a:gd name="T47" fmla="*/ 45 h 90"/>
                <a:gd name="T48" fmla="*/ 89 w 91"/>
                <a:gd name="T49" fmla="*/ 50 h 90"/>
                <a:gd name="T50" fmla="*/ 90 w 91"/>
                <a:gd name="T51" fmla="*/ 56 h 90"/>
                <a:gd name="T52" fmla="*/ 88 w 91"/>
                <a:gd name="T53" fmla="*/ 61 h 90"/>
                <a:gd name="T54" fmla="*/ 83 w 91"/>
                <a:gd name="T55" fmla="*/ 67 h 90"/>
                <a:gd name="T56" fmla="*/ 81 w 91"/>
                <a:gd name="T57" fmla="*/ 71 h 90"/>
                <a:gd name="T58" fmla="*/ 78 w 91"/>
                <a:gd name="T59" fmla="*/ 77 h 90"/>
                <a:gd name="T60" fmla="*/ 74 w 91"/>
                <a:gd name="T61" fmla="*/ 81 h 90"/>
                <a:gd name="T62" fmla="*/ 67 w 91"/>
                <a:gd name="T63" fmla="*/ 83 h 90"/>
                <a:gd name="T64" fmla="*/ 62 w 91"/>
                <a:gd name="T65" fmla="*/ 85 h 90"/>
                <a:gd name="T66" fmla="*/ 56 w 91"/>
                <a:gd name="T67" fmla="*/ 89 h 90"/>
                <a:gd name="T68" fmla="*/ 51 w 91"/>
                <a:gd name="T69" fmla="*/ 90 h 90"/>
                <a:gd name="T70" fmla="*/ 44 w 91"/>
                <a:gd name="T71" fmla="*/ 89 h 90"/>
                <a:gd name="T72" fmla="*/ 39 w 91"/>
                <a:gd name="T73" fmla="*/ 88 h 90"/>
                <a:gd name="T74" fmla="*/ 32 w 91"/>
                <a:gd name="T75" fmla="*/ 88 h 90"/>
                <a:gd name="T76" fmla="*/ 28 w 91"/>
                <a:gd name="T77" fmla="*/ 87 h 90"/>
                <a:gd name="T78" fmla="*/ 22 w 91"/>
                <a:gd name="T79" fmla="*/ 82 h 90"/>
                <a:gd name="T80" fmla="*/ 18 w 91"/>
                <a:gd name="T81" fmla="*/ 79 h 90"/>
                <a:gd name="T82" fmla="*/ 12 w 91"/>
                <a:gd name="T83" fmla="*/ 76 h 90"/>
                <a:gd name="T84" fmla="*/ 9 w 91"/>
                <a:gd name="T85" fmla="*/ 71 h 90"/>
                <a:gd name="T86" fmla="*/ 6 w 91"/>
                <a:gd name="T87" fmla="*/ 64 h 90"/>
                <a:gd name="T88" fmla="*/ 4 w 91"/>
                <a:gd name="T89" fmla="*/ 60 h 90"/>
                <a:gd name="T90" fmla="*/ 1 w 91"/>
                <a:gd name="T91" fmla="*/ 54 h 90"/>
                <a:gd name="T92" fmla="*/ 0 w 91"/>
                <a:gd name="T93" fmla="*/ 49 h 90"/>
                <a:gd name="T94" fmla="*/ 51 w 91"/>
                <a:gd name="T95" fmla="*/ 4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1" h="90">
                  <a:moveTo>
                    <a:pt x="0" y="49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89" y="50"/>
                    <a:pt x="89" y="50"/>
                    <a:pt x="89" y="50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5" y="64"/>
                    <a:pt x="85" y="64"/>
                    <a:pt x="85" y="64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3" y="71"/>
                    <a:pt x="83" y="71"/>
                    <a:pt x="83" y="71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1" y="83"/>
                    <a:pt x="71" y="83"/>
                    <a:pt x="71" y="83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67" y="83"/>
                    <a:pt x="67" y="83"/>
                    <a:pt x="67" y="83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2" y="85"/>
                    <a:pt x="62" y="85"/>
                    <a:pt x="62" y="85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0" y="90"/>
                    <a:pt x="40" y="90"/>
                    <a:pt x="40" y="90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2" y="88"/>
                    <a:pt x="32" y="88"/>
                    <a:pt x="32" y="88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49"/>
                    <a:pt x="2" y="49"/>
                    <a:pt x="2" y="49"/>
                  </a:cubicBezTo>
                  <a:lnTo>
                    <a:pt x="0" y="49"/>
                  </a:lnTo>
                  <a:close/>
                  <a:moveTo>
                    <a:pt x="41" y="48"/>
                  </a:moveTo>
                  <a:cubicBezTo>
                    <a:pt x="42" y="50"/>
                    <a:pt x="45" y="51"/>
                    <a:pt x="48" y="50"/>
                  </a:cubicBezTo>
                  <a:cubicBezTo>
                    <a:pt x="51" y="49"/>
                    <a:pt x="52" y="45"/>
                    <a:pt x="51" y="43"/>
                  </a:cubicBezTo>
                  <a:cubicBezTo>
                    <a:pt x="49" y="40"/>
                    <a:pt x="46" y="39"/>
                    <a:pt x="43" y="40"/>
                  </a:cubicBezTo>
                  <a:cubicBezTo>
                    <a:pt x="40" y="42"/>
                    <a:pt x="39" y="45"/>
                    <a:pt x="41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0" name="Freeform 11"/>
            <p:cNvSpPr/>
            <p:nvPr/>
          </p:nvSpPr>
          <p:spPr bwMode="auto">
            <a:xfrm>
              <a:off x="0" y="3159125"/>
              <a:ext cx="646113" cy="1881188"/>
            </a:xfrm>
            <a:custGeom>
              <a:avLst/>
              <a:gdLst>
                <a:gd name="T0" fmla="*/ 20 w 125"/>
                <a:gd name="T1" fmla="*/ 272 h 364"/>
                <a:gd name="T2" fmla="*/ 41 w 125"/>
                <a:gd name="T3" fmla="*/ 135 h 364"/>
                <a:gd name="T4" fmla="*/ 0 w 125"/>
                <a:gd name="T5" fmla="*/ 157 h 364"/>
                <a:gd name="T6" fmla="*/ 0 w 125"/>
                <a:gd name="T7" fmla="*/ 116 h 364"/>
                <a:gd name="T8" fmla="*/ 25 w 125"/>
                <a:gd name="T9" fmla="*/ 103 h 364"/>
                <a:gd name="T10" fmla="*/ 0 w 125"/>
                <a:gd name="T11" fmla="*/ 75 h 364"/>
                <a:gd name="T12" fmla="*/ 0 w 125"/>
                <a:gd name="T13" fmla="*/ 12 h 364"/>
                <a:gd name="T14" fmla="*/ 24 w 125"/>
                <a:gd name="T15" fmla="*/ 0 h 364"/>
                <a:gd name="T16" fmla="*/ 25 w 125"/>
                <a:gd name="T17" fmla="*/ 33 h 364"/>
                <a:gd name="T18" fmla="*/ 55 w 125"/>
                <a:gd name="T19" fmla="*/ 24 h 364"/>
                <a:gd name="T20" fmla="*/ 50 w 125"/>
                <a:gd name="T21" fmla="*/ 57 h 364"/>
                <a:gd name="T22" fmla="*/ 81 w 125"/>
                <a:gd name="T23" fmla="*/ 53 h 364"/>
                <a:gd name="T24" fmla="*/ 70 w 125"/>
                <a:gd name="T25" fmla="*/ 84 h 364"/>
                <a:gd name="T26" fmla="*/ 102 w 125"/>
                <a:gd name="T27" fmla="*/ 86 h 364"/>
                <a:gd name="T28" fmla="*/ 86 w 125"/>
                <a:gd name="T29" fmla="*/ 115 h 364"/>
                <a:gd name="T30" fmla="*/ 116 w 125"/>
                <a:gd name="T31" fmla="*/ 123 h 364"/>
                <a:gd name="T32" fmla="*/ 95 w 125"/>
                <a:gd name="T33" fmla="*/ 148 h 364"/>
                <a:gd name="T34" fmla="*/ 124 w 125"/>
                <a:gd name="T35" fmla="*/ 161 h 364"/>
                <a:gd name="T36" fmla="*/ 99 w 125"/>
                <a:gd name="T37" fmla="*/ 183 h 364"/>
                <a:gd name="T38" fmla="*/ 125 w 125"/>
                <a:gd name="T39" fmla="*/ 200 h 364"/>
                <a:gd name="T40" fmla="*/ 96 w 125"/>
                <a:gd name="T41" fmla="*/ 217 h 364"/>
                <a:gd name="T42" fmla="*/ 118 w 125"/>
                <a:gd name="T43" fmla="*/ 239 h 364"/>
                <a:gd name="T44" fmla="*/ 87 w 125"/>
                <a:gd name="T45" fmla="*/ 250 h 364"/>
                <a:gd name="T46" fmla="*/ 105 w 125"/>
                <a:gd name="T47" fmla="*/ 276 h 364"/>
                <a:gd name="T48" fmla="*/ 72 w 125"/>
                <a:gd name="T49" fmla="*/ 281 h 364"/>
                <a:gd name="T50" fmla="*/ 85 w 125"/>
                <a:gd name="T51" fmla="*/ 310 h 364"/>
                <a:gd name="T52" fmla="*/ 52 w 125"/>
                <a:gd name="T53" fmla="*/ 309 h 364"/>
                <a:gd name="T54" fmla="*/ 60 w 125"/>
                <a:gd name="T55" fmla="*/ 340 h 364"/>
                <a:gd name="T56" fmla="*/ 27 w 125"/>
                <a:gd name="T57" fmla="*/ 333 h 364"/>
                <a:gd name="T58" fmla="*/ 29 w 125"/>
                <a:gd name="T59" fmla="*/ 364 h 364"/>
                <a:gd name="T60" fmla="*/ 0 w 125"/>
                <a:gd name="T61" fmla="*/ 353 h 364"/>
                <a:gd name="T62" fmla="*/ 0 w 125"/>
                <a:gd name="T63" fmla="*/ 252 h 364"/>
                <a:gd name="T64" fmla="*/ 20 w 125"/>
                <a:gd name="T65" fmla="*/ 272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5" h="364">
                  <a:moveTo>
                    <a:pt x="20" y="272"/>
                  </a:moveTo>
                  <a:cubicBezTo>
                    <a:pt x="50" y="234"/>
                    <a:pt x="59" y="182"/>
                    <a:pt x="41" y="135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18" y="93"/>
                    <a:pt x="9" y="83"/>
                    <a:pt x="0" y="7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102" y="86"/>
                    <a:pt x="102" y="86"/>
                    <a:pt x="102" y="86"/>
                  </a:cubicBezTo>
                  <a:cubicBezTo>
                    <a:pt x="86" y="115"/>
                    <a:pt x="86" y="115"/>
                    <a:pt x="86" y="115"/>
                  </a:cubicBezTo>
                  <a:cubicBezTo>
                    <a:pt x="116" y="123"/>
                    <a:pt x="116" y="123"/>
                    <a:pt x="116" y="123"/>
                  </a:cubicBezTo>
                  <a:cubicBezTo>
                    <a:pt x="95" y="148"/>
                    <a:pt x="95" y="148"/>
                    <a:pt x="95" y="148"/>
                  </a:cubicBezTo>
                  <a:cubicBezTo>
                    <a:pt x="124" y="161"/>
                    <a:pt x="124" y="161"/>
                    <a:pt x="124" y="161"/>
                  </a:cubicBezTo>
                  <a:cubicBezTo>
                    <a:pt x="99" y="183"/>
                    <a:pt x="99" y="183"/>
                    <a:pt x="99" y="183"/>
                  </a:cubicBezTo>
                  <a:cubicBezTo>
                    <a:pt x="125" y="200"/>
                    <a:pt x="125" y="200"/>
                    <a:pt x="125" y="200"/>
                  </a:cubicBezTo>
                  <a:cubicBezTo>
                    <a:pt x="96" y="217"/>
                    <a:pt x="96" y="217"/>
                    <a:pt x="96" y="217"/>
                  </a:cubicBezTo>
                  <a:cubicBezTo>
                    <a:pt x="118" y="239"/>
                    <a:pt x="118" y="239"/>
                    <a:pt x="118" y="239"/>
                  </a:cubicBezTo>
                  <a:cubicBezTo>
                    <a:pt x="87" y="250"/>
                    <a:pt x="87" y="250"/>
                    <a:pt x="87" y="250"/>
                  </a:cubicBezTo>
                  <a:cubicBezTo>
                    <a:pt x="105" y="276"/>
                    <a:pt x="105" y="276"/>
                    <a:pt x="105" y="276"/>
                  </a:cubicBezTo>
                  <a:cubicBezTo>
                    <a:pt x="72" y="281"/>
                    <a:pt x="72" y="281"/>
                    <a:pt x="72" y="281"/>
                  </a:cubicBezTo>
                  <a:cubicBezTo>
                    <a:pt x="85" y="310"/>
                    <a:pt x="85" y="310"/>
                    <a:pt x="85" y="310"/>
                  </a:cubicBezTo>
                  <a:cubicBezTo>
                    <a:pt x="52" y="309"/>
                    <a:pt x="52" y="309"/>
                    <a:pt x="52" y="309"/>
                  </a:cubicBezTo>
                  <a:cubicBezTo>
                    <a:pt x="60" y="340"/>
                    <a:pt x="60" y="340"/>
                    <a:pt x="60" y="340"/>
                  </a:cubicBezTo>
                  <a:cubicBezTo>
                    <a:pt x="27" y="333"/>
                    <a:pt x="27" y="333"/>
                    <a:pt x="27" y="333"/>
                  </a:cubicBezTo>
                  <a:cubicBezTo>
                    <a:pt x="29" y="364"/>
                    <a:pt x="29" y="364"/>
                    <a:pt x="29" y="364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252"/>
                    <a:pt x="0" y="252"/>
                    <a:pt x="0" y="252"/>
                  </a:cubicBezTo>
                  <a:lnTo>
                    <a:pt x="20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1" name="Freeform 12"/>
            <p:cNvSpPr>
              <a:spLocks noEditPoints="1"/>
            </p:cNvSpPr>
            <p:nvPr/>
          </p:nvSpPr>
          <p:spPr bwMode="auto">
            <a:xfrm>
              <a:off x="10477500" y="2320925"/>
              <a:ext cx="1357313" cy="1349375"/>
            </a:xfrm>
            <a:custGeom>
              <a:avLst/>
              <a:gdLst>
                <a:gd name="T0" fmla="*/ 1 w 263"/>
                <a:gd name="T1" fmla="*/ 117 h 261"/>
                <a:gd name="T2" fmla="*/ 11 w 263"/>
                <a:gd name="T3" fmla="*/ 102 h 261"/>
                <a:gd name="T4" fmla="*/ 17 w 263"/>
                <a:gd name="T5" fmla="*/ 84 h 261"/>
                <a:gd name="T6" fmla="*/ 17 w 263"/>
                <a:gd name="T7" fmla="*/ 66 h 261"/>
                <a:gd name="T8" fmla="*/ 33 w 263"/>
                <a:gd name="T9" fmla="*/ 57 h 261"/>
                <a:gd name="T10" fmla="*/ 46 w 263"/>
                <a:gd name="T11" fmla="*/ 42 h 261"/>
                <a:gd name="T12" fmla="*/ 53 w 263"/>
                <a:gd name="T13" fmla="*/ 26 h 261"/>
                <a:gd name="T14" fmla="*/ 71 w 263"/>
                <a:gd name="T15" fmla="*/ 23 h 261"/>
                <a:gd name="T16" fmla="*/ 88 w 263"/>
                <a:gd name="T17" fmla="*/ 16 h 261"/>
                <a:gd name="T18" fmla="*/ 101 w 263"/>
                <a:gd name="T19" fmla="*/ 4 h 261"/>
                <a:gd name="T20" fmla="*/ 119 w 263"/>
                <a:gd name="T21" fmla="*/ 8 h 261"/>
                <a:gd name="T22" fmla="*/ 138 w 263"/>
                <a:gd name="T23" fmla="*/ 8 h 261"/>
                <a:gd name="T24" fmla="*/ 155 w 263"/>
                <a:gd name="T25" fmla="*/ 2 h 261"/>
                <a:gd name="T26" fmla="*/ 169 w 263"/>
                <a:gd name="T27" fmla="*/ 13 h 261"/>
                <a:gd name="T28" fmla="*/ 187 w 263"/>
                <a:gd name="T29" fmla="*/ 21 h 261"/>
                <a:gd name="T30" fmla="*/ 205 w 263"/>
                <a:gd name="T31" fmla="*/ 22 h 261"/>
                <a:gd name="T32" fmla="*/ 213 w 263"/>
                <a:gd name="T33" fmla="*/ 38 h 261"/>
                <a:gd name="T34" fmla="*/ 227 w 263"/>
                <a:gd name="T35" fmla="*/ 52 h 261"/>
                <a:gd name="T36" fmla="*/ 242 w 263"/>
                <a:gd name="T37" fmla="*/ 60 h 261"/>
                <a:gd name="T38" fmla="*/ 244 w 263"/>
                <a:gd name="T39" fmla="*/ 79 h 261"/>
                <a:gd name="T40" fmla="*/ 250 w 263"/>
                <a:gd name="T41" fmla="*/ 96 h 261"/>
                <a:gd name="T42" fmla="*/ 261 w 263"/>
                <a:gd name="T43" fmla="*/ 110 h 261"/>
                <a:gd name="T44" fmla="*/ 255 w 263"/>
                <a:gd name="T45" fmla="*/ 127 h 261"/>
                <a:gd name="T46" fmla="*/ 254 w 263"/>
                <a:gd name="T47" fmla="*/ 146 h 261"/>
                <a:gd name="T48" fmla="*/ 258 w 263"/>
                <a:gd name="T49" fmla="*/ 163 h 261"/>
                <a:gd name="T50" fmla="*/ 246 w 263"/>
                <a:gd name="T51" fmla="*/ 177 h 261"/>
                <a:gd name="T52" fmla="*/ 237 w 263"/>
                <a:gd name="T53" fmla="*/ 194 h 261"/>
                <a:gd name="T54" fmla="*/ 235 w 263"/>
                <a:gd name="T55" fmla="*/ 211 h 261"/>
                <a:gd name="T56" fmla="*/ 218 w 263"/>
                <a:gd name="T57" fmla="*/ 219 h 261"/>
                <a:gd name="T58" fmla="*/ 203 w 263"/>
                <a:gd name="T59" fmla="*/ 230 h 261"/>
                <a:gd name="T60" fmla="*/ 193 w 263"/>
                <a:gd name="T61" fmla="*/ 245 h 261"/>
                <a:gd name="T62" fmla="*/ 175 w 263"/>
                <a:gd name="T63" fmla="*/ 245 h 261"/>
                <a:gd name="T64" fmla="*/ 157 w 263"/>
                <a:gd name="T65" fmla="*/ 250 h 261"/>
                <a:gd name="T66" fmla="*/ 142 w 263"/>
                <a:gd name="T67" fmla="*/ 260 h 261"/>
                <a:gd name="T68" fmla="*/ 125 w 263"/>
                <a:gd name="T69" fmla="*/ 253 h 261"/>
                <a:gd name="T70" fmla="*/ 106 w 263"/>
                <a:gd name="T71" fmla="*/ 250 h 261"/>
                <a:gd name="T72" fmla="*/ 89 w 263"/>
                <a:gd name="T73" fmla="*/ 254 h 261"/>
                <a:gd name="T74" fmla="*/ 76 w 263"/>
                <a:gd name="T75" fmla="*/ 240 h 261"/>
                <a:gd name="T76" fmla="*/ 60 w 263"/>
                <a:gd name="T77" fmla="*/ 230 h 261"/>
                <a:gd name="T78" fmla="*/ 43 w 263"/>
                <a:gd name="T79" fmla="*/ 226 h 261"/>
                <a:gd name="T80" fmla="*/ 37 w 263"/>
                <a:gd name="T81" fmla="*/ 209 h 261"/>
                <a:gd name="T82" fmla="*/ 26 w 263"/>
                <a:gd name="T83" fmla="*/ 193 h 261"/>
                <a:gd name="T84" fmla="*/ 11 w 263"/>
                <a:gd name="T85" fmla="*/ 183 h 261"/>
                <a:gd name="T86" fmla="*/ 13 w 263"/>
                <a:gd name="T87" fmla="*/ 165 h 261"/>
                <a:gd name="T88" fmla="*/ 9 w 263"/>
                <a:gd name="T89" fmla="*/ 146 h 261"/>
                <a:gd name="T90" fmla="*/ 0 w 263"/>
                <a:gd name="T91" fmla="*/ 131 h 261"/>
                <a:gd name="T92" fmla="*/ 107 w 263"/>
                <a:gd name="T93" fmla="*/ 125 h 261"/>
                <a:gd name="T94" fmla="*/ 113 w 263"/>
                <a:gd name="T95" fmla="*/ 47 h 261"/>
                <a:gd name="T96" fmla="*/ 154 w 263"/>
                <a:gd name="T97" fmla="*/ 114 h 261"/>
                <a:gd name="T98" fmla="*/ 208 w 263"/>
                <a:gd name="T99" fmla="*/ 91 h 261"/>
                <a:gd name="T100" fmla="*/ 196 w 263"/>
                <a:gd name="T101" fmla="*/ 187 h 261"/>
                <a:gd name="T102" fmla="*/ 148 w 263"/>
                <a:gd name="T103" fmla="*/ 149 h 261"/>
                <a:gd name="T104" fmla="*/ 97 w 263"/>
                <a:gd name="T105" fmla="*/ 209 h 261"/>
                <a:gd name="T106" fmla="*/ 119 w 263"/>
                <a:gd name="T107" fmla="*/ 152 h 261"/>
                <a:gd name="T108" fmla="*/ 46 w 263"/>
                <a:gd name="T109" fmla="*/ 123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3" h="261">
                  <a:moveTo>
                    <a:pt x="0" y="131"/>
                  </a:moveTo>
                  <a:cubicBezTo>
                    <a:pt x="8" y="127"/>
                    <a:pt x="8" y="127"/>
                    <a:pt x="8" y="127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10" y="108"/>
                    <a:pt x="10" y="108"/>
                    <a:pt x="10" y="108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17" y="84"/>
                    <a:pt x="17" y="84"/>
                    <a:pt x="17" y="84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13" y="9"/>
                    <a:pt x="113" y="9"/>
                    <a:pt x="113" y="9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5" y="8"/>
                    <a:pt x="145" y="8"/>
                    <a:pt x="145" y="8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57" y="10"/>
                    <a:pt x="157" y="10"/>
                    <a:pt x="157" y="10"/>
                  </a:cubicBezTo>
                  <a:cubicBezTo>
                    <a:pt x="163" y="12"/>
                    <a:pt x="163" y="12"/>
                    <a:pt x="163" y="12"/>
                  </a:cubicBezTo>
                  <a:cubicBezTo>
                    <a:pt x="168" y="5"/>
                    <a:pt x="168" y="5"/>
                    <a:pt x="168" y="5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81" y="10"/>
                    <a:pt x="181" y="10"/>
                    <a:pt x="181" y="10"/>
                  </a:cubicBezTo>
                  <a:cubicBezTo>
                    <a:pt x="181" y="18"/>
                    <a:pt x="181" y="18"/>
                    <a:pt x="181" y="18"/>
                  </a:cubicBezTo>
                  <a:cubicBezTo>
                    <a:pt x="187" y="21"/>
                    <a:pt x="187" y="21"/>
                    <a:pt x="187" y="21"/>
                  </a:cubicBezTo>
                  <a:cubicBezTo>
                    <a:pt x="193" y="15"/>
                    <a:pt x="193" y="15"/>
                    <a:pt x="193" y="15"/>
                  </a:cubicBezTo>
                  <a:cubicBezTo>
                    <a:pt x="193" y="24"/>
                    <a:pt x="193" y="24"/>
                    <a:pt x="193" y="24"/>
                  </a:cubicBezTo>
                  <a:cubicBezTo>
                    <a:pt x="198" y="27"/>
                    <a:pt x="198" y="27"/>
                    <a:pt x="198" y="27"/>
                  </a:cubicBezTo>
                  <a:cubicBezTo>
                    <a:pt x="205" y="22"/>
                    <a:pt x="205" y="22"/>
                    <a:pt x="205" y="22"/>
                  </a:cubicBezTo>
                  <a:cubicBezTo>
                    <a:pt x="203" y="30"/>
                    <a:pt x="203" y="30"/>
                    <a:pt x="203" y="30"/>
                  </a:cubicBezTo>
                  <a:cubicBezTo>
                    <a:pt x="208" y="34"/>
                    <a:pt x="208" y="34"/>
                    <a:pt x="208" y="34"/>
                  </a:cubicBezTo>
                  <a:cubicBezTo>
                    <a:pt x="215" y="30"/>
                    <a:pt x="215" y="30"/>
                    <a:pt x="215" y="30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8" y="43"/>
                    <a:pt x="218" y="43"/>
                    <a:pt x="218" y="43"/>
                  </a:cubicBezTo>
                  <a:cubicBezTo>
                    <a:pt x="225" y="39"/>
                    <a:pt x="225" y="39"/>
                    <a:pt x="225" y="39"/>
                  </a:cubicBezTo>
                  <a:cubicBezTo>
                    <a:pt x="222" y="47"/>
                    <a:pt x="222" y="47"/>
                    <a:pt x="222" y="47"/>
                  </a:cubicBezTo>
                  <a:cubicBezTo>
                    <a:pt x="227" y="52"/>
                    <a:pt x="227" y="52"/>
                    <a:pt x="227" y="52"/>
                  </a:cubicBezTo>
                  <a:cubicBezTo>
                    <a:pt x="234" y="49"/>
                    <a:pt x="234" y="49"/>
                    <a:pt x="234" y="49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34" y="62"/>
                    <a:pt x="234" y="62"/>
                    <a:pt x="234" y="62"/>
                  </a:cubicBezTo>
                  <a:cubicBezTo>
                    <a:pt x="242" y="60"/>
                    <a:pt x="242" y="60"/>
                    <a:pt x="242" y="60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41" y="73"/>
                    <a:pt x="241" y="73"/>
                    <a:pt x="241" y="73"/>
                  </a:cubicBezTo>
                  <a:cubicBezTo>
                    <a:pt x="249" y="72"/>
                    <a:pt x="249" y="72"/>
                    <a:pt x="249" y="72"/>
                  </a:cubicBezTo>
                  <a:cubicBezTo>
                    <a:pt x="244" y="79"/>
                    <a:pt x="244" y="79"/>
                    <a:pt x="244" y="79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54" y="84"/>
                    <a:pt x="254" y="84"/>
                    <a:pt x="254" y="84"/>
                  </a:cubicBezTo>
                  <a:cubicBezTo>
                    <a:pt x="248" y="90"/>
                    <a:pt x="248" y="90"/>
                    <a:pt x="248" y="90"/>
                  </a:cubicBezTo>
                  <a:cubicBezTo>
                    <a:pt x="250" y="96"/>
                    <a:pt x="250" y="96"/>
                    <a:pt x="250" y="96"/>
                  </a:cubicBezTo>
                  <a:cubicBezTo>
                    <a:pt x="258" y="97"/>
                    <a:pt x="258" y="97"/>
                    <a:pt x="258" y="97"/>
                  </a:cubicBezTo>
                  <a:cubicBezTo>
                    <a:pt x="252" y="102"/>
                    <a:pt x="252" y="102"/>
                    <a:pt x="252" y="102"/>
                  </a:cubicBezTo>
                  <a:cubicBezTo>
                    <a:pt x="253" y="109"/>
                    <a:pt x="253" y="109"/>
                    <a:pt x="253" y="109"/>
                  </a:cubicBezTo>
                  <a:cubicBezTo>
                    <a:pt x="261" y="110"/>
                    <a:pt x="261" y="110"/>
                    <a:pt x="261" y="110"/>
                  </a:cubicBezTo>
                  <a:cubicBezTo>
                    <a:pt x="254" y="115"/>
                    <a:pt x="254" y="115"/>
                    <a:pt x="254" y="115"/>
                  </a:cubicBezTo>
                  <a:cubicBezTo>
                    <a:pt x="255" y="121"/>
                    <a:pt x="255" y="121"/>
                    <a:pt x="255" y="121"/>
                  </a:cubicBezTo>
                  <a:cubicBezTo>
                    <a:pt x="263" y="124"/>
                    <a:pt x="263" y="124"/>
                    <a:pt x="263" y="124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134"/>
                    <a:pt x="255" y="134"/>
                    <a:pt x="255" y="134"/>
                  </a:cubicBezTo>
                  <a:cubicBezTo>
                    <a:pt x="263" y="137"/>
                    <a:pt x="263" y="137"/>
                    <a:pt x="263" y="137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54" y="146"/>
                    <a:pt x="254" y="146"/>
                    <a:pt x="254" y="146"/>
                  </a:cubicBezTo>
                  <a:cubicBezTo>
                    <a:pt x="261" y="150"/>
                    <a:pt x="261" y="150"/>
                    <a:pt x="261" y="150"/>
                  </a:cubicBezTo>
                  <a:cubicBezTo>
                    <a:pt x="253" y="153"/>
                    <a:pt x="253" y="153"/>
                    <a:pt x="253" y="153"/>
                  </a:cubicBezTo>
                  <a:cubicBezTo>
                    <a:pt x="252" y="159"/>
                    <a:pt x="252" y="159"/>
                    <a:pt x="252" y="159"/>
                  </a:cubicBezTo>
                  <a:cubicBezTo>
                    <a:pt x="258" y="163"/>
                    <a:pt x="258" y="163"/>
                    <a:pt x="258" y="163"/>
                  </a:cubicBezTo>
                  <a:cubicBezTo>
                    <a:pt x="250" y="165"/>
                    <a:pt x="250" y="165"/>
                    <a:pt x="250" y="165"/>
                  </a:cubicBezTo>
                  <a:cubicBezTo>
                    <a:pt x="248" y="171"/>
                    <a:pt x="248" y="171"/>
                    <a:pt x="248" y="171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46" y="177"/>
                    <a:pt x="246" y="177"/>
                    <a:pt x="246" y="177"/>
                  </a:cubicBezTo>
                  <a:cubicBezTo>
                    <a:pt x="243" y="183"/>
                    <a:pt x="243" y="183"/>
                    <a:pt x="243" y="183"/>
                  </a:cubicBezTo>
                  <a:cubicBezTo>
                    <a:pt x="249" y="189"/>
                    <a:pt x="249" y="189"/>
                    <a:pt x="249" y="189"/>
                  </a:cubicBezTo>
                  <a:cubicBezTo>
                    <a:pt x="241" y="188"/>
                    <a:pt x="241" y="188"/>
                    <a:pt x="241" y="188"/>
                  </a:cubicBezTo>
                  <a:cubicBezTo>
                    <a:pt x="237" y="194"/>
                    <a:pt x="237" y="194"/>
                    <a:pt x="237" y="194"/>
                  </a:cubicBezTo>
                  <a:cubicBezTo>
                    <a:pt x="242" y="200"/>
                    <a:pt x="242" y="200"/>
                    <a:pt x="242" y="200"/>
                  </a:cubicBezTo>
                  <a:cubicBezTo>
                    <a:pt x="234" y="199"/>
                    <a:pt x="234" y="199"/>
                    <a:pt x="234" y="199"/>
                  </a:cubicBezTo>
                  <a:cubicBezTo>
                    <a:pt x="230" y="204"/>
                    <a:pt x="230" y="204"/>
                    <a:pt x="230" y="204"/>
                  </a:cubicBezTo>
                  <a:cubicBezTo>
                    <a:pt x="235" y="211"/>
                    <a:pt x="235" y="211"/>
                    <a:pt x="235" y="211"/>
                  </a:cubicBezTo>
                  <a:cubicBezTo>
                    <a:pt x="226" y="209"/>
                    <a:pt x="226" y="209"/>
                    <a:pt x="226" y="209"/>
                  </a:cubicBezTo>
                  <a:cubicBezTo>
                    <a:pt x="222" y="214"/>
                    <a:pt x="222" y="214"/>
                    <a:pt x="222" y="214"/>
                  </a:cubicBezTo>
                  <a:cubicBezTo>
                    <a:pt x="226" y="221"/>
                    <a:pt x="226" y="221"/>
                    <a:pt x="226" y="221"/>
                  </a:cubicBezTo>
                  <a:cubicBezTo>
                    <a:pt x="218" y="219"/>
                    <a:pt x="218" y="219"/>
                    <a:pt x="218" y="219"/>
                  </a:cubicBezTo>
                  <a:cubicBezTo>
                    <a:pt x="213" y="223"/>
                    <a:pt x="213" y="223"/>
                    <a:pt x="213" y="223"/>
                  </a:cubicBezTo>
                  <a:cubicBezTo>
                    <a:pt x="216" y="230"/>
                    <a:pt x="216" y="230"/>
                    <a:pt x="216" y="230"/>
                  </a:cubicBezTo>
                  <a:cubicBezTo>
                    <a:pt x="208" y="227"/>
                    <a:pt x="208" y="227"/>
                    <a:pt x="208" y="227"/>
                  </a:cubicBezTo>
                  <a:cubicBezTo>
                    <a:pt x="203" y="230"/>
                    <a:pt x="203" y="230"/>
                    <a:pt x="203" y="230"/>
                  </a:cubicBezTo>
                  <a:cubicBezTo>
                    <a:pt x="205" y="238"/>
                    <a:pt x="205" y="238"/>
                    <a:pt x="205" y="238"/>
                  </a:cubicBezTo>
                  <a:cubicBezTo>
                    <a:pt x="198" y="234"/>
                    <a:pt x="198" y="234"/>
                    <a:pt x="198" y="234"/>
                  </a:cubicBezTo>
                  <a:cubicBezTo>
                    <a:pt x="192" y="237"/>
                    <a:pt x="192" y="237"/>
                    <a:pt x="192" y="237"/>
                  </a:cubicBezTo>
                  <a:cubicBezTo>
                    <a:pt x="193" y="245"/>
                    <a:pt x="193" y="245"/>
                    <a:pt x="193" y="245"/>
                  </a:cubicBezTo>
                  <a:cubicBezTo>
                    <a:pt x="187" y="240"/>
                    <a:pt x="187" y="240"/>
                    <a:pt x="187" y="240"/>
                  </a:cubicBezTo>
                  <a:cubicBezTo>
                    <a:pt x="181" y="243"/>
                    <a:pt x="181" y="243"/>
                    <a:pt x="181" y="243"/>
                  </a:cubicBezTo>
                  <a:cubicBezTo>
                    <a:pt x="181" y="251"/>
                    <a:pt x="181" y="251"/>
                    <a:pt x="181" y="251"/>
                  </a:cubicBezTo>
                  <a:cubicBezTo>
                    <a:pt x="175" y="245"/>
                    <a:pt x="175" y="245"/>
                    <a:pt x="175" y="245"/>
                  </a:cubicBezTo>
                  <a:cubicBezTo>
                    <a:pt x="169" y="247"/>
                    <a:pt x="169" y="247"/>
                    <a:pt x="169" y="24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3" y="249"/>
                    <a:pt x="163" y="249"/>
                    <a:pt x="163" y="249"/>
                  </a:cubicBezTo>
                  <a:cubicBezTo>
                    <a:pt x="157" y="250"/>
                    <a:pt x="157" y="250"/>
                    <a:pt x="157" y="250"/>
                  </a:cubicBezTo>
                  <a:cubicBezTo>
                    <a:pt x="155" y="259"/>
                    <a:pt x="155" y="259"/>
                    <a:pt x="155" y="259"/>
                  </a:cubicBezTo>
                  <a:cubicBezTo>
                    <a:pt x="150" y="252"/>
                    <a:pt x="150" y="252"/>
                    <a:pt x="150" y="252"/>
                  </a:cubicBezTo>
                  <a:cubicBezTo>
                    <a:pt x="144" y="252"/>
                    <a:pt x="144" y="252"/>
                    <a:pt x="144" y="252"/>
                  </a:cubicBezTo>
                  <a:cubicBezTo>
                    <a:pt x="142" y="260"/>
                    <a:pt x="142" y="260"/>
                    <a:pt x="142" y="260"/>
                  </a:cubicBezTo>
                  <a:cubicBezTo>
                    <a:pt x="138" y="253"/>
                    <a:pt x="138" y="253"/>
                    <a:pt x="138" y="253"/>
                  </a:cubicBezTo>
                  <a:cubicBezTo>
                    <a:pt x="131" y="253"/>
                    <a:pt x="131" y="253"/>
                    <a:pt x="131" y="253"/>
                  </a:cubicBezTo>
                  <a:cubicBezTo>
                    <a:pt x="128" y="261"/>
                    <a:pt x="128" y="261"/>
                    <a:pt x="128" y="26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19" y="252"/>
                    <a:pt x="119" y="252"/>
                    <a:pt x="119" y="252"/>
                  </a:cubicBezTo>
                  <a:cubicBezTo>
                    <a:pt x="115" y="260"/>
                    <a:pt x="115" y="260"/>
                    <a:pt x="115" y="260"/>
                  </a:cubicBezTo>
                  <a:cubicBezTo>
                    <a:pt x="112" y="252"/>
                    <a:pt x="112" y="252"/>
                    <a:pt x="112" y="252"/>
                  </a:cubicBezTo>
                  <a:cubicBezTo>
                    <a:pt x="106" y="250"/>
                    <a:pt x="106" y="250"/>
                    <a:pt x="106" y="250"/>
                  </a:cubicBezTo>
                  <a:cubicBezTo>
                    <a:pt x="102" y="257"/>
                    <a:pt x="102" y="257"/>
                    <a:pt x="102" y="257"/>
                  </a:cubicBezTo>
                  <a:cubicBezTo>
                    <a:pt x="100" y="249"/>
                    <a:pt x="100" y="249"/>
                    <a:pt x="100" y="249"/>
                  </a:cubicBezTo>
                  <a:cubicBezTo>
                    <a:pt x="94" y="247"/>
                    <a:pt x="94" y="247"/>
                    <a:pt x="94" y="247"/>
                  </a:cubicBezTo>
                  <a:cubicBezTo>
                    <a:pt x="89" y="254"/>
                    <a:pt x="89" y="254"/>
                    <a:pt x="89" y="254"/>
                  </a:cubicBezTo>
                  <a:cubicBezTo>
                    <a:pt x="88" y="245"/>
                    <a:pt x="88" y="245"/>
                    <a:pt x="88" y="245"/>
                  </a:cubicBezTo>
                  <a:cubicBezTo>
                    <a:pt x="82" y="243"/>
                    <a:pt x="82" y="243"/>
                    <a:pt x="82" y="243"/>
                  </a:cubicBezTo>
                  <a:cubicBezTo>
                    <a:pt x="76" y="249"/>
                    <a:pt x="76" y="249"/>
                    <a:pt x="76" y="249"/>
                  </a:cubicBezTo>
                  <a:cubicBezTo>
                    <a:pt x="76" y="240"/>
                    <a:pt x="76" y="240"/>
                    <a:pt x="76" y="240"/>
                  </a:cubicBezTo>
                  <a:cubicBezTo>
                    <a:pt x="71" y="237"/>
                    <a:pt x="71" y="237"/>
                    <a:pt x="71" y="237"/>
                  </a:cubicBezTo>
                  <a:cubicBezTo>
                    <a:pt x="64" y="242"/>
                    <a:pt x="64" y="242"/>
                    <a:pt x="64" y="242"/>
                  </a:cubicBezTo>
                  <a:cubicBezTo>
                    <a:pt x="65" y="234"/>
                    <a:pt x="65" y="234"/>
                    <a:pt x="65" y="234"/>
                  </a:cubicBezTo>
                  <a:cubicBezTo>
                    <a:pt x="60" y="230"/>
                    <a:pt x="60" y="230"/>
                    <a:pt x="60" y="230"/>
                  </a:cubicBezTo>
                  <a:cubicBezTo>
                    <a:pt x="53" y="235"/>
                    <a:pt x="53" y="235"/>
                    <a:pt x="53" y="235"/>
                  </a:cubicBezTo>
                  <a:cubicBezTo>
                    <a:pt x="55" y="227"/>
                    <a:pt x="55" y="227"/>
                    <a:pt x="55" y="227"/>
                  </a:cubicBezTo>
                  <a:cubicBezTo>
                    <a:pt x="50" y="222"/>
                    <a:pt x="50" y="222"/>
                    <a:pt x="50" y="222"/>
                  </a:cubicBezTo>
                  <a:cubicBezTo>
                    <a:pt x="43" y="226"/>
                    <a:pt x="43" y="226"/>
                    <a:pt x="43" y="226"/>
                  </a:cubicBezTo>
                  <a:cubicBezTo>
                    <a:pt x="45" y="218"/>
                    <a:pt x="45" y="218"/>
                    <a:pt x="45" y="218"/>
                  </a:cubicBezTo>
                  <a:cubicBezTo>
                    <a:pt x="41" y="213"/>
                    <a:pt x="41" y="213"/>
                    <a:pt x="41" y="213"/>
                  </a:cubicBezTo>
                  <a:cubicBezTo>
                    <a:pt x="33" y="217"/>
                    <a:pt x="33" y="217"/>
                    <a:pt x="33" y="217"/>
                  </a:cubicBezTo>
                  <a:cubicBezTo>
                    <a:pt x="37" y="209"/>
                    <a:pt x="37" y="209"/>
                    <a:pt x="37" y="209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25" y="206"/>
                    <a:pt x="25" y="206"/>
                    <a:pt x="25" y="206"/>
                  </a:cubicBezTo>
                  <a:cubicBezTo>
                    <a:pt x="29" y="199"/>
                    <a:pt x="29" y="199"/>
                    <a:pt x="29" y="199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18" y="195"/>
                    <a:pt x="18" y="195"/>
                    <a:pt x="18" y="195"/>
                  </a:cubicBezTo>
                  <a:cubicBezTo>
                    <a:pt x="22" y="188"/>
                    <a:pt x="22" y="188"/>
                    <a:pt x="22" y="188"/>
                  </a:cubicBezTo>
                  <a:cubicBezTo>
                    <a:pt x="20" y="182"/>
                    <a:pt x="20" y="182"/>
                    <a:pt x="20" y="182"/>
                  </a:cubicBezTo>
                  <a:cubicBezTo>
                    <a:pt x="11" y="183"/>
                    <a:pt x="11" y="183"/>
                    <a:pt x="11" y="183"/>
                  </a:cubicBezTo>
                  <a:cubicBezTo>
                    <a:pt x="17" y="176"/>
                    <a:pt x="17" y="176"/>
                    <a:pt x="17" y="176"/>
                  </a:cubicBezTo>
                  <a:cubicBezTo>
                    <a:pt x="15" y="170"/>
                    <a:pt x="15" y="170"/>
                    <a:pt x="15" y="170"/>
                  </a:cubicBezTo>
                  <a:cubicBezTo>
                    <a:pt x="7" y="170"/>
                    <a:pt x="7" y="170"/>
                    <a:pt x="7" y="170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1" y="158"/>
                    <a:pt x="11" y="158"/>
                    <a:pt x="11" y="158"/>
                  </a:cubicBezTo>
                  <a:cubicBezTo>
                    <a:pt x="3" y="157"/>
                    <a:pt x="3" y="157"/>
                    <a:pt x="3" y="157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9" y="146"/>
                    <a:pt x="9" y="146"/>
                    <a:pt x="9" y="146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8" y="140"/>
                    <a:pt x="8" y="140"/>
                    <a:pt x="8" y="140"/>
                  </a:cubicBezTo>
                  <a:cubicBezTo>
                    <a:pt x="8" y="133"/>
                    <a:pt x="8" y="133"/>
                    <a:pt x="8" y="133"/>
                  </a:cubicBezTo>
                  <a:lnTo>
                    <a:pt x="0" y="131"/>
                  </a:lnTo>
                  <a:close/>
                  <a:moveTo>
                    <a:pt x="113" y="47"/>
                  </a:moveTo>
                  <a:cubicBezTo>
                    <a:pt x="106" y="48"/>
                    <a:pt x="99" y="51"/>
                    <a:pt x="93" y="54"/>
                  </a:cubicBezTo>
                  <a:cubicBezTo>
                    <a:pt x="67" y="67"/>
                    <a:pt x="51" y="91"/>
                    <a:pt x="46" y="117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08" y="118"/>
                    <a:pt x="113" y="111"/>
                    <a:pt x="120" y="108"/>
                  </a:cubicBezTo>
                  <a:cubicBezTo>
                    <a:pt x="121" y="107"/>
                    <a:pt x="122" y="107"/>
                    <a:pt x="123" y="107"/>
                  </a:cubicBezTo>
                  <a:cubicBezTo>
                    <a:pt x="123" y="105"/>
                    <a:pt x="123" y="105"/>
                    <a:pt x="123" y="105"/>
                  </a:cubicBezTo>
                  <a:lnTo>
                    <a:pt x="113" y="47"/>
                  </a:lnTo>
                  <a:close/>
                  <a:moveTo>
                    <a:pt x="118" y="46"/>
                  </a:moveTo>
                  <a:cubicBezTo>
                    <a:pt x="129" y="105"/>
                    <a:pt x="129" y="105"/>
                    <a:pt x="129" y="105"/>
                  </a:cubicBezTo>
                  <a:cubicBezTo>
                    <a:pt x="138" y="104"/>
                    <a:pt x="147" y="108"/>
                    <a:pt x="152" y="115"/>
                  </a:cubicBezTo>
                  <a:cubicBezTo>
                    <a:pt x="154" y="114"/>
                    <a:pt x="154" y="114"/>
                    <a:pt x="154" y="114"/>
                  </a:cubicBezTo>
                  <a:cubicBezTo>
                    <a:pt x="206" y="87"/>
                    <a:pt x="206" y="87"/>
                    <a:pt x="206" y="87"/>
                  </a:cubicBezTo>
                  <a:cubicBezTo>
                    <a:pt x="187" y="56"/>
                    <a:pt x="152" y="40"/>
                    <a:pt x="118" y="46"/>
                  </a:cubicBezTo>
                  <a:close/>
                  <a:moveTo>
                    <a:pt x="209" y="92"/>
                  </a:moveTo>
                  <a:cubicBezTo>
                    <a:pt x="208" y="91"/>
                    <a:pt x="208" y="91"/>
                    <a:pt x="208" y="91"/>
                  </a:cubicBezTo>
                  <a:cubicBezTo>
                    <a:pt x="155" y="120"/>
                    <a:pt x="155" y="120"/>
                    <a:pt x="155" y="120"/>
                  </a:cubicBezTo>
                  <a:cubicBezTo>
                    <a:pt x="159" y="129"/>
                    <a:pt x="157" y="138"/>
                    <a:pt x="152" y="145"/>
                  </a:cubicBezTo>
                  <a:cubicBezTo>
                    <a:pt x="154" y="146"/>
                    <a:pt x="154" y="146"/>
                    <a:pt x="154" y="146"/>
                  </a:cubicBezTo>
                  <a:cubicBezTo>
                    <a:pt x="196" y="187"/>
                    <a:pt x="196" y="187"/>
                    <a:pt x="196" y="187"/>
                  </a:cubicBezTo>
                  <a:cubicBezTo>
                    <a:pt x="219" y="162"/>
                    <a:pt x="225" y="124"/>
                    <a:pt x="209" y="92"/>
                  </a:cubicBezTo>
                  <a:close/>
                  <a:moveTo>
                    <a:pt x="170" y="207"/>
                  </a:moveTo>
                  <a:cubicBezTo>
                    <a:pt x="179" y="203"/>
                    <a:pt x="186" y="197"/>
                    <a:pt x="193" y="191"/>
                  </a:cubicBezTo>
                  <a:cubicBezTo>
                    <a:pt x="148" y="149"/>
                    <a:pt x="148" y="149"/>
                    <a:pt x="148" y="149"/>
                  </a:cubicBezTo>
                  <a:cubicBezTo>
                    <a:pt x="147" y="151"/>
                    <a:pt x="145" y="152"/>
                    <a:pt x="143" y="153"/>
                  </a:cubicBezTo>
                  <a:cubicBezTo>
                    <a:pt x="137" y="156"/>
                    <a:pt x="130" y="156"/>
                    <a:pt x="124" y="155"/>
                  </a:cubicBezTo>
                  <a:cubicBezTo>
                    <a:pt x="124" y="157"/>
                    <a:pt x="124" y="157"/>
                    <a:pt x="124" y="157"/>
                  </a:cubicBezTo>
                  <a:cubicBezTo>
                    <a:pt x="97" y="209"/>
                    <a:pt x="97" y="209"/>
                    <a:pt x="97" y="209"/>
                  </a:cubicBezTo>
                  <a:cubicBezTo>
                    <a:pt x="120" y="219"/>
                    <a:pt x="147" y="219"/>
                    <a:pt x="170" y="207"/>
                  </a:cubicBezTo>
                  <a:close/>
                  <a:moveTo>
                    <a:pt x="54" y="169"/>
                  </a:moveTo>
                  <a:cubicBezTo>
                    <a:pt x="63" y="186"/>
                    <a:pt x="77" y="199"/>
                    <a:pt x="93" y="207"/>
                  </a:cubicBezTo>
                  <a:cubicBezTo>
                    <a:pt x="119" y="152"/>
                    <a:pt x="119" y="152"/>
                    <a:pt x="119" y="152"/>
                  </a:cubicBezTo>
                  <a:cubicBezTo>
                    <a:pt x="115" y="150"/>
                    <a:pt x="111" y="146"/>
                    <a:pt x="109" y="142"/>
                  </a:cubicBezTo>
                  <a:cubicBezTo>
                    <a:pt x="107" y="138"/>
                    <a:pt x="106" y="134"/>
                    <a:pt x="106" y="131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44" y="138"/>
                    <a:pt x="47" y="154"/>
                    <a:pt x="54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2" name="Freeform 13"/>
            <p:cNvSpPr/>
            <p:nvPr/>
          </p:nvSpPr>
          <p:spPr bwMode="auto">
            <a:xfrm>
              <a:off x="0" y="511175"/>
              <a:ext cx="588963" cy="1179513"/>
            </a:xfrm>
            <a:custGeom>
              <a:avLst/>
              <a:gdLst>
                <a:gd name="T0" fmla="*/ 10 w 114"/>
                <a:gd name="T1" fmla="*/ 0 h 228"/>
                <a:gd name="T2" fmla="*/ 20 w 114"/>
                <a:gd name="T3" fmla="*/ 0 h 228"/>
                <a:gd name="T4" fmla="*/ 22 w 114"/>
                <a:gd name="T5" fmla="*/ 19 h 228"/>
                <a:gd name="T6" fmla="*/ 33 w 114"/>
                <a:gd name="T7" fmla="*/ 22 h 228"/>
                <a:gd name="T8" fmla="*/ 43 w 114"/>
                <a:gd name="T9" fmla="*/ 8 h 228"/>
                <a:gd name="T10" fmla="*/ 53 w 114"/>
                <a:gd name="T11" fmla="*/ 11 h 228"/>
                <a:gd name="T12" fmla="*/ 49 w 114"/>
                <a:gd name="T13" fmla="*/ 30 h 228"/>
                <a:gd name="T14" fmla="*/ 59 w 114"/>
                <a:gd name="T15" fmla="*/ 36 h 228"/>
                <a:gd name="T16" fmla="*/ 73 w 114"/>
                <a:gd name="T17" fmla="*/ 26 h 228"/>
                <a:gd name="T18" fmla="*/ 81 w 114"/>
                <a:gd name="T19" fmla="*/ 32 h 228"/>
                <a:gd name="T20" fmla="*/ 71 w 114"/>
                <a:gd name="T21" fmla="*/ 48 h 228"/>
                <a:gd name="T22" fmla="*/ 79 w 114"/>
                <a:gd name="T23" fmla="*/ 57 h 228"/>
                <a:gd name="T24" fmla="*/ 96 w 114"/>
                <a:gd name="T25" fmla="*/ 51 h 228"/>
                <a:gd name="T26" fmla="*/ 101 w 114"/>
                <a:gd name="T27" fmla="*/ 59 h 228"/>
                <a:gd name="T28" fmla="*/ 88 w 114"/>
                <a:gd name="T29" fmla="*/ 72 h 228"/>
                <a:gd name="T30" fmla="*/ 92 w 114"/>
                <a:gd name="T31" fmla="*/ 82 h 228"/>
                <a:gd name="T32" fmla="*/ 110 w 114"/>
                <a:gd name="T33" fmla="*/ 82 h 228"/>
                <a:gd name="T34" fmla="*/ 113 w 114"/>
                <a:gd name="T35" fmla="*/ 91 h 228"/>
                <a:gd name="T36" fmla="*/ 96 w 114"/>
                <a:gd name="T37" fmla="*/ 100 h 228"/>
                <a:gd name="T38" fmla="*/ 97 w 114"/>
                <a:gd name="T39" fmla="*/ 111 h 228"/>
                <a:gd name="T40" fmla="*/ 114 w 114"/>
                <a:gd name="T41" fmla="*/ 116 h 228"/>
                <a:gd name="T42" fmla="*/ 114 w 114"/>
                <a:gd name="T43" fmla="*/ 126 h 228"/>
                <a:gd name="T44" fmla="*/ 96 w 114"/>
                <a:gd name="T45" fmla="*/ 129 h 228"/>
                <a:gd name="T46" fmla="*/ 94 w 114"/>
                <a:gd name="T47" fmla="*/ 140 h 228"/>
                <a:gd name="T48" fmla="*/ 109 w 114"/>
                <a:gd name="T49" fmla="*/ 149 h 228"/>
                <a:gd name="T50" fmla="*/ 106 w 114"/>
                <a:gd name="T51" fmla="*/ 159 h 228"/>
                <a:gd name="T52" fmla="*/ 87 w 114"/>
                <a:gd name="T53" fmla="*/ 156 h 228"/>
                <a:gd name="T54" fmla="*/ 82 w 114"/>
                <a:gd name="T55" fmla="*/ 166 h 228"/>
                <a:gd name="T56" fmla="*/ 93 w 114"/>
                <a:gd name="T57" fmla="*/ 179 h 228"/>
                <a:gd name="T58" fmla="*/ 88 w 114"/>
                <a:gd name="T59" fmla="*/ 188 h 228"/>
                <a:gd name="T60" fmla="*/ 70 w 114"/>
                <a:gd name="T61" fmla="*/ 180 h 228"/>
                <a:gd name="T62" fmla="*/ 62 w 114"/>
                <a:gd name="T63" fmla="*/ 188 h 228"/>
                <a:gd name="T64" fmla="*/ 69 w 114"/>
                <a:gd name="T65" fmla="*/ 204 h 228"/>
                <a:gd name="T66" fmla="*/ 62 w 114"/>
                <a:gd name="T67" fmla="*/ 210 h 228"/>
                <a:gd name="T68" fmla="*/ 47 w 114"/>
                <a:gd name="T69" fmla="*/ 198 h 228"/>
                <a:gd name="T70" fmla="*/ 37 w 114"/>
                <a:gd name="T71" fmla="*/ 203 h 228"/>
                <a:gd name="T72" fmla="*/ 39 w 114"/>
                <a:gd name="T73" fmla="*/ 220 h 228"/>
                <a:gd name="T74" fmla="*/ 30 w 114"/>
                <a:gd name="T75" fmla="*/ 224 h 228"/>
                <a:gd name="T76" fmla="*/ 20 w 114"/>
                <a:gd name="T77" fmla="*/ 208 h 228"/>
                <a:gd name="T78" fmla="*/ 9 w 114"/>
                <a:gd name="T79" fmla="*/ 210 h 228"/>
                <a:gd name="T80" fmla="*/ 6 w 114"/>
                <a:gd name="T81" fmla="*/ 227 h 228"/>
                <a:gd name="T82" fmla="*/ 0 w 114"/>
                <a:gd name="T83" fmla="*/ 228 h 228"/>
                <a:gd name="T84" fmla="*/ 0 w 114"/>
                <a:gd name="T85" fmla="*/ 189 h 228"/>
                <a:gd name="T86" fmla="*/ 34 w 114"/>
                <a:gd name="T87" fmla="*/ 181 h 228"/>
                <a:gd name="T88" fmla="*/ 68 w 114"/>
                <a:gd name="T89" fmla="*/ 79 h 228"/>
                <a:gd name="T90" fmla="*/ 0 w 114"/>
                <a:gd name="T91" fmla="*/ 38 h 228"/>
                <a:gd name="T92" fmla="*/ 0 w 114"/>
                <a:gd name="T93" fmla="*/ 16 h 228"/>
                <a:gd name="T94" fmla="*/ 4 w 114"/>
                <a:gd name="T95" fmla="*/ 16 h 228"/>
                <a:gd name="T96" fmla="*/ 10 w 114"/>
                <a:gd name="T9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4" h="228">
                  <a:moveTo>
                    <a:pt x="1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101" y="59"/>
                    <a:pt x="101" y="59"/>
                    <a:pt x="101" y="59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92" y="82"/>
                    <a:pt x="92" y="82"/>
                    <a:pt x="92" y="82"/>
                  </a:cubicBezTo>
                  <a:cubicBezTo>
                    <a:pt x="110" y="82"/>
                    <a:pt x="110" y="82"/>
                    <a:pt x="110" y="82"/>
                  </a:cubicBezTo>
                  <a:cubicBezTo>
                    <a:pt x="113" y="91"/>
                    <a:pt x="113" y="91"/>
                    <a:pt x="113" y="91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114" y="116"/>
                    <a:pt x="114" y="116"/>
                    <a:pt x="114" y="116"/>
                  </a:cubicBezTo>
                  <a:cubicBezTo>
                    <a:pt x="114" y="126"/>
                    <a:pt x="114" y="126"/>
                    <a:pt x="114" y="126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4" y="140"/>
                    <a:pt x="94" y="140"/>
                    <a:pt x="94" y="140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106" y="159"/>
                    <a:pt x="106" y="159"/>
                    <a:pt x="106" y="159"/>
                  </a:cubicBezTo>
                  <a:cubicBezTo>
                    <a:pt x="87" y="156"/>
                    <a:pt x="87" y="156"/>
                    <a:pt x="87" y="156"/>
                  </a:cubicBezTo>
                  <a:cubicBezTo>
                    <a:pt x="82" y="166"/>
                    <a:pt x="82" y="166"/>
                    <a:pt x="82" y="166"/>
                  </a:cubicBezTo>
                  <a:cubicBezTo>
                    <a:pt x="93" y="179"/>
                    <a:pt x="93" y="179"/>
                    <a:pt x="93" y="179"/>
                  </a:cubicBezTo>
                  <a:cubicBezTo>
                    <a:pt x="88" y="188"/>
                    <a:pt x="88" y="188"/>
                    <a:pt x="88" y="188"/>
                  </a:cubicBezTo>
                  <a:cubicBezTo>
                    <a:pt x="70" y="180"/>
                    <a:pt x="70" y="180"/>
                    <a:pt x="70" y="180"/>
                  </a:cubicBezTo>
                  <a:cubicBezTo>
                    <a:pt x="62" y="188"/>
                    <a:pt x="62" y="188"/>
                    <a:pt x="62" y="188"/>
                  </a:cubicBezTo>
                  <a:cubicBezTo>
                    <a:pt x="69" y="204"/>
                    <a:pt x="69" y="204"/>
                    <a:pt x="69" y="204"/>
                  </a:cubicBezTo>
                  <a:cubicBezTo>
                    <a:pt x="62" y="210"/>
                    <a:pt x="62" y="210"/>
                    <a:pt x="62" y="210"/>
                  </a:cubicBezTo>
                  <a:cubicBezTo>
                    <a:pt x="47" y="198"/>
                    <a:pt x="47" y="198"/>
                    <a:pt x="47" y="198"/>
                  </a:cubicBezTo>
                  <a:cubicBezTo>
                    <a:pt x="37" y="203"/>
                    <a:pt x="37" y="203"/>
                    <a:pt x="37" y="203"/>
                  </a:cubicBezTo>
                  <a:cubicBezTo>
                    <a:pt x="39" y="220"/>
                    <a:pt x="39" y="220"/>
                    <a:pt x="39" y="220"/>
                  </a:cubicBezTo>
                  <a:cubicBezTo>
                    <a:pt x="30" y="224"/>
                    <a:pt x="30" y="224"/>
                    <a:pt x="30" y="224"/>
                  </a:cubicBezTo>
                  <a:cubicBezTo>
                    <a:pt x="20" y="208"/>
                    <a:pt x="20" y="208"/>
                    <a:pt x="20" y="208"/>
                  </a:cubicBezTo>
                  <a:cubicBezTo>
                    <a:pt x="9" y="210"/>
                    <a:pt x="9" y="210"/>
                    <a:pt x="9" y="210"/>
                  </a:cubicBezTo>
                  <a:cubicBezTo>
                    <a:pt x="6" y="227"/>
                    <a:pt x="6" y="227"/>
                    <a:pt x="6" y="227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11" y="189"/>
                    <a:pt x="23" y="187"/>
                    <a:pt x="34" y="181"/>
                  </a:cubicBezTo>
                  <a:cubicBezTo>
                    <a:pt x="71" y="162"/>
                    <a:pt x="87" y="117"/>
                    <a:pt x="68" y="79"/>
                  </a:cubicBezTo>
                  <a:cubicBezTo>
                    <a:pt x="54" y="53"/>
                    <a:pt x="28" y="38"/>
                    <a:pt x="0" y="3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3" name="Freeform 14"/>
            <p:cNvSpPr/>
            <p:nvPr/>
          </p:nvSpPr>
          <p:spPr bwMode="auto">
            <a:xfrm>
              <a:off x="0" y="1028700"/>
              <a:ext cx="77788" cy="139700"/>
            </a:xfrm>
            <a:custGeom>
              <a:avLst/>
              <a:gdLst>
                <a:gd name="T0" fmla="*/ 12 w 15"/>
                <a:gd name="T1" fmla="*/ 7 h 27"/>
                <a:gd name="T2" fmla="*/ 6 w 15"/>
                <a:gd name="T3" fmla="*/ 26 h 27"/>
                <a:gd name="T4" fmla="*/ 0 w 15"/>
                <a:gd name="T5" fmla="*/ 27 h 27"/>
                <a:gd name="T6" fmla="*/ 0 w 15"/>
                <a:gd name="T7" fmla="*/ 0 h 27"/>
                <a:gd name="T8" fmla="*/ 12 w 15"/>
                <a:gd name="T9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7">
                  <a:moveTo>
                    <a:pt x="12" y="7"/>
                  </a:moveTo>
                  <a:cubicBezTo>
                    <a:pt x="15" y="14"/>
                    <a:pt x="13" y="22"/>
                    <a:pt x="6" y="26"/>
                  </a:cubicBezTo>
                  <a:cubicBezTo>
                    <a:pt x="4" y="27"/>
                    <a:pt x="2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10" y="3"/>
                    <a:pt x="1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4" name="Freeform 15"/>
            <p:cNvSpPr/>
            <p:nvPr/>
          </p:nvSpPr>
          <p:spPr bwMode="auto">
            <a:xfrm>
              <a:off x="3990975" y="754062"/>
              <a:ext cx="222250" cy="222250"/>
            </a:xfrm>
            <a:custGeom>
              <a:avLst/>
              <a:gdLst>
                <a:gd name="T0" fmla="*/ 30 w 43"/>
                <a:gd name="T1" fmla="*/ 39 h 43"/>
                <a:gd name="T2" fmla="*/ 5 w 43"/>
                <a:gd name="T3" fmla="*/ 30 h 43"/>
                <a:gd name="T4" fmla="*/ 13 w 43"/>
                <a:gd name="T5" fmla="*/ 5 h 43"/>
                <a:gd name="T6" fmla="*/ 39 w 43"/>
                <a:gd name="T7" fmla="*/ 13 h 43"/>
                <a:gd name="T8" fmla="*/ 30 w 43"/>
                <a:gd name="T9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0" y="39"/>
                  </a:moveTo>
                  <a:cubicBezTo>
                    <a:pt x="21" y="43"/>
                    <a:pt x="9" y="40"/>
                    <a:pt x="5" y="30"/>
                  </a:cubicBezTo>
                  <a:cubicBezTo>
                    <a:pt x="0" y="21"/>
                    <a:pt x="4" y="9"/>
                    <a:pt x="13" y="5"/>
                  </a:cubicBezTo>
                  <a:cubicBezTo>
                    <a:pt x="23" y="0"/>
                    <a:pt x="34" y="4"/>
                    <a:pt x="39" y="13"/>
                  </a:cubicBezTo>
                  <a:cubicBezTo>
                    <a:pt x="43" y="23"/>
                    <a:pt x="40" y="34"/>
                    <a:pt x="3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5" name="Freeform 16"/>
            <p:cNvSpPr>
              <a:spLocks noEditPoints="1"/>
            </p:cNvSpPr>
            <p:nvPr/>
          </p:nvSpPr>
          <p:spPr bwMode="auto">
            <a:xfrm>
              <a:off x="3289300" y="60325"/>
              <a:ext cx="1627188" cy="1619250"/>
            </a:xfrm>
            <a:custGeom>
              <a:avLst/>
              <a:gdLst>
                <a:gd name="T0" fmla="*/ 307 w 315"/>
                <a:gd name="T1" fmla="*/ 205 h 313"/>
                <a:gd name="T2" fmla="*/ 277 w 315"/>
                <a:gd name="T3" fmla="*/ 214 h 313"/>
                <a:gd name="T4" fmla="*/ 286 w 315"/>
                <a:gd name="T5" fmla="*/ 246 h 313"/>
                <a:gd name="T6" fmla="*/ 255 w 315"/>
                <a:gd name="T7" fmla="*/ 247 h 313"/>
                <a:gd name="T8" fmla="*/ 253 w 315"/>
                <a:gd name="T9" fmla="*/ 280 h 313"/>
                <a:gd name="T10" fmla="*/ 223 w 315"/>
                <a:gd name="T11" fmla="*/ 271 h 313"/>
                <a:gd name="T12" fmla="*/ 212 w 315"/>
                <a:gd name="T13" fmla="*/ 302 h 313"/>
                <a:gd name="T14" fmla="*/ 186 w 315"/>
                <a:gd name="T15" fmla="*/ 285 h 313"/>
                <a:gd name="T16" fmla="*/ 166 w 315"/>
                <a:gd name="T17" fmla="*/ 312 h 313"/>
                <a:gd name="T18" fmla="*/ 147 w 315"/>
                <a:gd name="T19" fmla="*/ 288 h 313"/>
                <a:gd name="T20" fmla="*/ 120 w 315"/>
                <a:gd name="T21" fmla="*/ 307 h 313"/>
                <a:gd name="T22" fmla="*/ 108 w 315"/>
                <a:gd name="T23" fmla="*/ 279 h 313"/>
                <a:gd name="T24" fmla="*/ 76 w 315"/>
                <a:gd name="T25" fmla="*/ 289 h 313"/>
                <a:gd name="T26" fmla="*/ 74 w 315"/>
                <a:gd name="T27" fmla="*/ 259 h 313"/>
                <a:gd name="T28" fmla="*/ 40 w 315"/>
                <a:gd name="T29" fmla="*/ 260 h 313"/>
                <a:gd name="T30" fmla="*/ 47 w 315"/>
                <a:gd name="T31" fmla="*/ 229 h 313"/>
                <a:gd name="T32" fmla="*/ 15 w 315"/>
                <a:gd name="T33" fmla="*/ 221 h 313"/>
                <a:gd name="T34" fmla="*/ 30 w 315"/>
                <a:gd name="T35" fmla="*/ 194 h 313"/>
                <a:gd name="T36" fmla="*/ 2 w 315"/>
                <a:gd name="T37" fmla="*/ 176 h 313"/>
                <a:gd name="T38" fmla="*/ 24 w 315"/>
                <a:gd name="T39" fmla="*/ 155 h 313"/>
                <a:gd name="T40" fmla="*/ 3 w 315"/>
                <a:gd name="T41" fmla="*/ 129 h 313"/>
                <a:gd name="T42" fmla="*/ 31 w 315"/>
                <a:gd name="T43" fmla="*/ 116 h 313"/>
                <a:gd name="T44" fmla="*/ 17 w 315"/>
                <a:gd name="T45" fmla="*/ 85 h 313"/>
                <a:gd name="T46" fmla="*/ 48 w 315"/>
                <a:gd name="T47" fmla="*/ 80 h 313"/>
                <a:gd name="T48" fmla="*/ 45 w 315"/>
                <a:gd name="T49" fmla="*/ 47 h 313"/>
                <a:gd name="T50" fmla="*/ 75 w 315"/>
                <a:gd name="T51" fmla="*/ 52 h 313"/>
                <a:gd name="T52" fmla="*/ 82 w 315"/>
                <a:gd name="T53" fmla="*/ 19 h 313"/>
                <a:gd name="T54" fmla="*/ 110 w 315"/>
                <a:gd name="T55" fmla="*/ 32 h 313"/>
                <a:gd name="T56" fmla="*/ 126 w 315"/>
                <a:gd name="T57" fmla="*/ 3 h 313"/>
                <a:gd name="T58" fmla="*/ 149 w 315"/>
                <a:gd name="T59" fmla="*/ 24 h 313"/>
                <a:gd name="T60" fmla="*/ 172 w 315"/>
                <a:gd name="T61" fmla="*/ 0 h 313"/>
                <a:gd name="T62" fmla="*/ 188 w 315"/>
                <a:gd name="T63" fmla="*/ 27 h 313"/>
                <a:gd name="T64" fmla="*/ 218 w 315"/>
                <a:gd name="T65" fmla="*/ 12 h 313"/>
                <a:gd name="T66" fmla="*/ 225 w 315"/>
                <a:gd name="T67" fmla="*/ 42 h 313"/>
                <a:gd name="T68" fmla="*/ 258 w 315"/>
                <a:gd name="T69" fmla="*/ 36 h 313"/>
                <a:gd name="T70" fmla="*/ 256 w 315"/>
                <a:gd name="T71" fmla="*/ 66 h 313"/>
                <a:gd name="T72" fmla="*/ 289 w 315"/>
                <a:gd name="T73" fmla="*/ 70 h 313"/>
                <a:gd name="T74" fmla="*/ 278 w 315"/>
                <a:gd name="T75" fmla="*/ 99 h 313"/>
                <a:gd name="T76" fmla="*/ 309 w 315"/>
                <a:gd name="T77" fmla="*/ 113 h 313"/>
                <a:gd name="T78" fmla="*/ 290 w 315"/>
                <a:gd name="T79" fmla="*/ 137 h 313"/>
                <a:gd name="T80" fmla="*/ 315 w 315"/>
                <a:gd name="T81" fmla="*/ 159 h 313"/>
                <a:gd name="T82" fmla="*/ 289 w 315"/>
                <a:gd name="T83" fmla="*/ 177 h 313"/>
                <a:gd name="T84" fmla="*/ 251 w 315"/>
                <a:gd name="T85" fmla="*/ 109 h 313"/>
                <a:gd name="T86" fmla="*/ 64 w 315"/>
                <a:gd name="T87" fmla="*/ 202 h 313"/>
                <a:gd name="T88" fmla="*/ 251 w 315"/>
                <a:gd name="T89" fmla="*/ 109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5" h="313">
                  <a:moveTo>
                    <a:pt x="287" y="192"/>
                  </a:moveTo>
                  <a:cubicBezTo>
                    <a:pt x="307" y="205"/>
                    <a:pt x="307" y="205"/>
                    <a:pt x="307" y="205"/>
                  </a:cubicBezTo>
                  <a:cubicBezTo>
                    <a:pt x="303" y="218"/>
                    <a:pt x="303" y="218"/>
                    <a:pt x="303" y="218"/>
                  </a:cubicBezTo>
                  <a:cubicBezTo>
                    <a:pt x="277" y="214"/>
                    <a:pt x="277" y="214"/>
                    <a:pt x="277" y="214"/>
                  </a:cubicBezTo>
                  <a:cubicBezTo>
                    <a:pt x="270" y="228"/>
                    <a:pt x="270" y="228"/>
                    <a:pt x="270" y="228"/>
                  </a:cubicBezTo>
                  <a:cubicBezTo>
                    <a:pt x="286" y="246"/>
                    <a:pt x="286" y="246"/>
                    <a:pt x="286" y="246"/>
                  </a:cubicBezTo>
                  <a:cubicBezTo>
                    <a:pt x="278" y="258"/>
                    <a:pt x="278" y="258"/>
                    <a:pt x="278" y="258"/>
                  </a:cubicBezTo>
                  <a:cubicBezTo>
                    <a:pt x="255" y="247"/>
                    <a:pt x="255" y="247"/>
                    <a:pt x="255" y="247"/>
                  </a:cubicBezTo>
                  <a:cubicBezTo>
                    <a:pt x="244" y="258"/>
                    <a:pt x="244" y="258"/>
                    <a:pt x="244" y="258"/>
                  </a:cubicBezTo>
                  <a:cubicBezTo>
                    <a:pt x="253" y="280"/>
                    <a:pt x="253" y="280"/>
                    <a:pt x="253" y="280"/>
                  </a:cubicBezTo>
                  <a:cubicBezTo>
                    <a:pt x="243" y="288"/>
                    <a:pt x="243" y="288"/>
                    <a:pt x="243" y="288"/>
                  </a:cubicBezTo>
                  <a:cubicBezTo>
                    <a:pt x="223" y="271"/>
                    <a:pt x="223" y="271"/>
                    <a:pt x="223" y="271"/>
                  </a:cubicBezTo>
                  <a:cubicBezTo>
                    <a:pt x="210" y="279"/>
                    <a:pt x="210" y="279"/>
                    <a:pt x="210" y="279"/>
                  </a:cubicBezTo>
                  <a:cubicBezTo>
                    <a:pt x="212" y="302"/>
                    <a:pt x="212" y="302"/>
                    <a:pt x="212" y="302"/>
                  </a:cubicBezTo>
                  <a:cubicBezTo>
                    <a:pt x="200" y="307"/>
                    <a:pt x="200" y="307"/>
                    <a:pt x="200" y="307"/>
                  </a:cubicBezTo>
                  <a:cubicBezTo>
                    <a:pt x="186" y="285"/>
                    <a:pt x="186" y="285"/>
                    <a:pt x="186" y="285"/>
                  </a:cubicBezTo>
                  <a:cubicBezTo>
                    <a:pt x="171" y="288"/>
                    <a:pt x="171" y="288"/>
                    <a:pt x="171" y="288"/>
                  </a:cubicBezTo>
                  <a:cubicBezTo>
                    <a:pt x="166" y="312"/>
                    <a:pt x="166" y="312"/>
                    <a:pt x="166" y="312"/>
                  </a:cubicBezTo>
                  <a:cubicBezTo>
                    <a:pt x="153" y="313"/>
                    <a:pt x="153" y="313"/>
                    <a:pt x="153" y="313"/>
                  </a:cubicBezTo>
                  <a:cubicBezTo>
                    <a:pt x="147" y="288"/>
                    <a:pt x="147" y="288"/>
                    <a:pt x="147" y="288"/>
                  </a:cubicBezTo>
                  <a:cubicBezTo>
                    <a:pt x="131" y="286"/>
                    <a:pt x="131" y="286"/>
                    <a:pt x="131" y="286"/>
                  </a:cubicBezTo>
                  <a:cubicBezTo>
                    <a:pt x="120" y="307"/>
                    <a:pt x="120" y="307"/>
                    <a:pt x="120" y="307"/>
                  </a:cubicBezTo>
                  <a:cubicBezTo>
                    <a:pt x="106" y="304"/>
                    <a:pt x="106" y="304"/>
                    <a:pt x="106" y="304"/>
                  </a:cubicBezTo>
                  <a:cubicBezTo>
                    <a:pt x="108" y="279"/>
                    <a:pt x="108" y="279"/>
                    <a:pt x="108" y="279"/>
                  </a:cubicBezTo>
                  <a:cubicBezTo>
                    <a:pt x="93" y="273"/>
                    <a:pt x="93" y="273"/>
                    <a:pt x="93" y="273"/>
                  </a:cubicBezTo>
                  <a:cubicBezTo>
                    <a:pt x="76" y="289"/>
                    <a:pt x="76" y="289"/>
                    <a:pt x="76" y="289"/>
                  </a:cubicBezTo>
                  <a:cubicBezTo>
                    <a:pt x="64" y="283"/>
                    <a:pt x="64" y="283"/>
                    <a:pt x="64" y="283"/>
                  </a:cubicBezTo>
                  <a:cubicBezTo>
                    <a:pt x="74" y="259"/>
                    <a:pt x="74" y="259"/>
                    <a:pt x="74" y="259"/>
                  </a:cubicBezTo>
                  <a:cubicBezTo>
                    <a:pt x="62" y="249"/>
                    <a:pt x="62" y="249"/>
                    <a:pt x="62" y="249"/>
                  </a:cubicBezTo>
                  <a:cubicBezTo>
                    <a:pt x="40" y="260"/>
                    <a:pt x="40" y="260"/>
                    <a:pt x="40" y="260"/>
                  </a:cubicBezTo>
                  <a:cubicBezTo>
                    <a:pt x="31" y="250"/>
                    <a:pt x="31" y="250"/>
                    <a:pt x="31" y="250"/>
                  </a:cubicBezTo>
                  <a:cubicBezTo>
                    <a:pt x="47" y="229"/>
                    <a:pt x="47" y="229"/>
                    <a:pt x="47" y="229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15" y="221"/>
                    <a:pt x="15" y="221"/>
                    <a:pt x="15" y="221"/>
                  </a:cubicBezTo>
                  <a:cubicBezTo>
                    <a:pt x="9" y="209"/>
                    <a:pt x="9" y="209"/>
                    <a:pt x="9" y="209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2" y="176"/>
                    <a:pt x="2" y="176"/>
                    <a:pt x="2" y="176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31" y="116"/>
                    <a:pt x="31" y="116"/>
                    <a:pt x="31" y="116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110" y="32"/>
                    <a:pt x="110" y="32"/>
                    <a:pt x="110" y="32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6" y="3"/>
                    <a:pt x="126" y="3"/>
                    <a:pt x="126" y="3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9" y="24"/>
                    <a:pt x="149" y="24"/>
                    <a:pt x="149" y="24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88" y="27"/>
                    <a:pt x="188" y="27"/>
                    <a:pt x="188" y="27"/>
                  </a:cubicBezTo>
                  <a:cubicBezTo>
                    <a:pt x="204" y="31"/>
                    <a:pt x="204" y="31"/>
                    <a:pt x="204" y="31"/>
                  </a:cubicBezTo>
                  <a:cubicBezTo>
                    <a:pt x="218" y="12"/>
                    <a:pt x="218" y="12"/>
                    <a:pt x="218" y="12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225" y="42"/>
                    <a:pt x="225" y="42"/>
                    <a:pt x="225" y="42"/>
                  </a:cubicBezTo>
                  <a:cubicBezTo>
                    <a:pt x="239" y="50"/>
                    <a:pt x="239" y="50"/>
                    <a:pt x="239" y="50"/>
                  </a:cubicBezTo>
                  <a:cubicBezTo>
                    <a:pt x="258" y="36"/>
                    <a:pt x="258" y="36"/>
                    <a:pt x="258" y="36"/>
                  </a:cubicBezTo>
                  <a:cubicBezTo>
                    <a:pt x="269" y="44"/>
                    <a:pt x="269" y="44"/>
                    <a:pt x="269" y="44"/>
                  </a:cubicBezTo>
                  <a:cubicBezTo>
                    <a:pt x="256" y="66"/>
                    <a:pt x="256" y="66"/>
                    <a:pt x="256" y="66"/>
                  </a:cubicBezTo>
                  <a:cubicBezTo>
                    <a:pt x="267" y="78"/>
                    <a:pt x="267" y="78"/>
                    <a:pt x="267" y="78"/>
                  </a:cubicBezTo>
                  <a:cubicBezTo>
                    <a:pt x="289" y="70"/>
                    <a:pt x="289" y="70"/>
                    <a:pt x="289" y="70"/>
                  </a:cubicBezTo>
                  <a:cubicBezTo>
                    <a:pt x="297" y="81"/>
                    <a:pt x="297" y="81"/>
                    <a:pt x="297" y="81"/>
                  </a:cubicBezTo>
                  <a:cubicBezTo>
                    <a:pt x="278" y="99"/>
                    <a:pt x="278" y="99"/>
                    <a:pt x="278" y="99"/>
                  </a:cubicBezTo>
                  <a:cubicBezTo>
                    <a:pt x="285" y="113"/>
                    <a:pt x="285" y="113"/>
                    <a:pt x="285" y="113"/>
                  </a:cubicBezTo>
                  <a:cubicBezTo>
                    <a:pt x="309" y="113"/>
                    <a:pt x="309" y="113"/>
                    <a:pt x="309" y="113"/>
                  </a:cubicBezTo>
                  <a:cubicBezTo>
                    <a:pt x="313" y="126"/>
                    <a:pt x="313" y="126"/>
                    <a:pt x="313" y="126"/>
                  </a:cubicBezTo>
                  <a:cubicBezTo>
                    <a:pt x="290" y="137"/>
                    <a:pt x="290" y="137"/>
                    <a:pt x="290" y="137"/>
                  </a:cubicBezTo>
                  <a:cubicBezTo>
                    <a:pt x="292" y="153"/>
                    <a:pt x="292" y="153"/>
                    <a:pt x="292" y="153"/>
                  </a:cubicBezTo>
                  <a:cubicBezTo>
                    <a:pt x="315" y="159"/>
                    <a:pt x="315" y="159"/>
                    <a:pt x="315" y="159"/>
                  </a:cubicBezTo>
                  <a:cubicBezTo>
                    <a:pt x="315" y="172"/>
                    <a:pt x="315" y="172"/>
                    <a:pt x="315" y="172"/>
                  </a:cubicBezTo>
                  <a:cubicBezTo>
                    <a:pt x="289" y="177"/>
                    <a:pt x="289" y="177"/>
                    <a:pt x="289" y="177"/>
                  </a:cubicBezTo>
                  <a:lnTo>
                    <a:pt x="287" y="192"/>
                  </a:lnTo>
                  <a:close/>
                  <a:moveTo>
                    <a:pt x="251" y="109"/>
                  </a:moveTo>
                  <a:cubicBezTo>
                    <a:pt x="225" y="58"/>
                    <a:pt x="162" y="37"/>
                    <a:pt x="111" y="63"/>
                  </a:cubicBezTo>
                  <a:cubicBezTo>
                    <a:pt x="59" y="89"/>
                    <a:pt x="38" y="151"/>
                    <a:pt x="64" y="202"/>
                  </a:cubicBezTo>
                  <a:cubicBezTo>
                    <a:pt x="90" y="254"/>
                    <a:pt x="153" y="274"/>
                    <a:pt x="204" y="249"/>
                  </a:cubicBezTo>
                  <a:cubicBezTo>
                    <a:pt x="256" y="223"/>
                    <a:pt x="277" y="160"/>
                    <a:pt x="251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6" name="Freeform 17"/>
            <p:cNvSpPr/>
            <p:nvPr/>
          </p:nvSpPr>
          <p:spPr bwMode="auto">
            <a:xfrm>
              <a:off x="10074275" y="-430213"/>
              <a:ext cx="2112963" cy="2668588"/>
            </a:xfrm>
            <a:custGeom>
              <a:avLst/>
              <a:gdLst>
                <a:gd name="T0" fmla="*/ 346 w 409"/>
                <a:gd name="T1" fmla="*/ 459 h 516"/>
                <a:gd name="T2" fmla="*/ 329 w 409"/>
                <a:gd name="T3" fmla="*/ 506 h 516"/>
                <a:gd name="T4" fmla="*/ 282 w 409"/>
                <a:gd name="T5" fmla="*/ 475 h 516"/>
                <a:gd name="T6" fmla="*/ 252 w 409"/>
                <a:gd name="T7" fmla="*/ 516 h 516"/>
                <a:gd name="T8" fmla="*/ 217 w 409"/>
                <a:gd name="T9" fmla="*/ 472 h 516"/>
                <a:gd name="T10" fmla="*/ 176 w 409"/>
                <a:gd name="T11" fmla="*/ 502 h 516"/>
                <a:gd name="T12" fmla="*/ 155 w 409"/>
                <a:gd name="T13" fmla="*/ 449 h 516"/>
                <a:gd name="T14" fmla="*/ 107 w 409"/>
                <a:gd name="T15" fmla="*/ 466 h 516"/>
                <a:gd name="T16" fmla="*/ 103 w 409"/>
                <a:gd name="T17" fmla="*/ 410 h 516"/>
                <a:gd name="T18" fmla="*/ 52 w 409"/>
                <a:gd name="T19" fmla="*/ 412 h 516"/>
                <a:gd name="T20" fmla="*/ 64 w 409"/>
                <a:gd name="T21" fmla="*/ 357 h 516"/>
                <a:gd name="T22" fmla="*/ 15 w 409"/>
                <a:gd name="T23" fmla="*/ 344 h 516"/>
                <a:gd name="T24" fmla="*/ 43 w 409"/>
                <a:gd name="T25" fmla="*/ 295 h 516"/>
                <a:gd name="T26" fmla="*/ 0 w 409"/>
                <a:gd name="T27" fmla="*/ 268 h 516"/>
                <a:gd name="T28" fmla="*/ 42 w 409"/>
                <a:gd name="T29" fmla="*/ 230 h 516"/>
                <a:gd name="T30" fmla="*/ 9 w 409"/>
                <a:gd name="T31" fmla="*/ 192 h 516"/>
                <a:gd name="T32" fmla="*/ 60 w 409"/>
                <a:gd name="T33" fmla="*/ 167 h 516"/>
                <a:gd name="T34" fmla="*/ 39 w 409"/>
                <a:gd name="T35" fmla="*/ 121 h 516"/>
                <a:gd name="T36" fmla="*/ 95 w 409"/>
                <a:gd name="T37" fmla="*/ 112 h 516"/>
                <a:gd name="T38" fmla="*/ 89 w 409"/>
                <a:gd name="T39" fmla="*/ 62 h 516"/>
                <a:gd name="T40" fmla="*/ 146 w 409"/>
                <a:gd name="T41" fmla="*/ 70 h 516"/>
                <a:gd name="T42" fmla="*/ 155 w 409"/>
                <a:gd name="T43" fmla="*/ 20 h 516"/>
                <a:gd name="T44" fmla="*/ 206 w 409"/>
                <a:gd name="T45" fmla="*/ 45 h 516"/>
                <a:gd name="T46" fmla="*/ 230 w 409"/>
                <a:gd name="T47" fmla="*/ 0 h 516"/>
                <a:gd name="T48" fmla="*/ 272 w 409"/>
                <a:gd name="T49" fmla="*/ 38 h 516"/>
                <a:gd name="T50" fmla="*/ 307 w 409"/>
                <a:gd name="T51" fmla="*/ 2 h 516"/>
                <a:gd name="T52" fmla="*/ 336 w 409"/>
                <a:gd name="T53" fmla="*/ 51 h 516"/>
                <a:gd name="T54" fmla="*/ 381 w 409"/>
                <a:gd name="T55" fmla="*/ 27 h 516"/>
                <a:gd name="T56" fmla="*/ 394 w 409"/>
                <a:gd name="T57" fmla="*/ 82 h 516"/>
                <a:gd name="T58" fmla="*/ 409 w 409"/>
                <a:gd name="T59" fmla="*/ 171 h 516"/>
                <a:gd name="T60" fmla="*/ 107 w 409"/>
                <a:gd name="T61" fmla="*/ 334 h 516"/>
                <a:gd name="T62" fmla="*/ 409 w 409"/>
                <a:gd name="T63" fmla="*/ 343 h 516"/>
                <a:gd name="T64" fmla="*/ 402 w 409"/>
                <a:gd name="T65" fmla="*/ 425 h 516"/>
                <a:gd name="T66" fmla="*/ 409 w 409"/>
                <a:gd name="T67" fmla="*/ 468 h 516"/>
                <a:gd name="T68" fmla="*/ 369 w 409"/>
                <a:gd name="T69" fmla="*/ 447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9" h="516">
                  <a:moveTo>
                    <a:pt x="369" y="447"/>
                  </a:moveTo>
                  <a:cubicBezTo>
                    <a:pt x="346" y="459"/>
                    <a:pt x="346" y="459"/>
                    <a:pt x="346" y="459"/>
                  </a:cubicBezTo>
                  <a:cubicBezTo>
                    <a:pt x="350" y="498"/>
                    <a:pt x="350" y="498"/>
                    <a:pt x="350" y="498"/>
                  </a:cubicBezTo>
                  <a:cubicBezTo>
                    <a:pt x="329" y="506"/>
                    <a:pt x="329" y="506"/>
                    <a:pt x="329" y="506"/>
                  </a:cubicBezTo>
                  <a:cubicBezTo>
                    <a:pt x="308" y="470"/>
                    <a:pt x="308" y="470"/>
                    <a:pt x="308" y="470"/>
                  </a:cubicBezTo>
                  <a:cubicBezTo>
                    <a:pt x="282" y="475"/>
                    <a:pt x="282" y="475"/>
                    <a:pt x="282" y="475"/>
                  </a:cubicBezTo>
                  <a:cubicBezTo>
                    <a:pt x="275" y="514"/>
                    <a:pt x="275" y="514"/>
                    <a:pt x="275" y="514"/>
                  </a:cubicBezTo>
                  <a:cubicBezTo>
                    <a:pt x="252" y="516"/>
                    <a:pt x="252" y="516"/>
                    <a:pt x="252" y="516"/>
                  </a:cubicBezTo>
                  <a:cubicBezTo>
                    <a:pt x="242" y="474"/>
                    <a:pt x="242" y="474"/>
                    <a:pt x="242" y="474"/>
                  </a:cubicBezTo>
                  <a:cubicBezTo>
                    <a:pt x="217" y="472"/>
                    <a:pt x="217" y="472"/>
                    <a:pt x="217" y="472"/>
                  </a:cubicBezTo>
                  <a:cubicBezTo>
                    <a:pt x="198" y="506"/>
                    <a:pt x="198" y="506"/>
                    <a:pt x="198" y="506"/>
                  </a:cubicBezTo>
                  <a:cubicBezTo>
                    <a:pt x="176" y="502"/>
                    <a:pt x="176" y="502"/>
                    <a:pt x="176" y="502"/>
                  </a:cubicBezTo>
                  <a:cubicBezTo>
                    <a:pt x="179" y="459"/>
                    <a:pt x="179" y="459"/>
                    <a:pt x="179" y="459"/>
                  </a:cubicBezTo>
                  <a:cubicBezTo>
                    <a:pt x="155" y="449"/>
                    <a:pt x="155" y="449"/>
                    <a:pt x="155" y="449"/>
                  </a:cubicBezTo>
                  <a:cubicBezTo>
                    <a:pt x="127" y="477"/>
                    <a:pt x="127" y="477"/>
                    <a:pt x="127" y="477"/>
                  </a:cubicBezTo>
                  <a:cubicBezTo>
                    <a:pt x="107" y="466"/>
                    <a:pt x="107" y="466"/>
                    <a:pt x="107" y="466"/>
                  </a:cubicBezTo>
                  <a:cubicBezTo>
                    <a:pt x="122" y="426"/>
                    <a:pt x="122" y="426"/>
                    <a:pt x="122" y="426"/>
                  </a:cubicBezTo>
                  <a:cubicBezTo>
                    <a:pt x="103" y="410"/>
                    <a:pt x="103" y="410"/>
                    <a:pt x="103" y="410"/>
                  </a:cubicBezTo>
                  <a:cubicBezTo>
                    <a:pt x="68" y="428"/>
                    <a:pt x="68" y="428"/>
                    <a:pt x="68" y="428"/>
                  </a:cubicBezTo>
                  <a:cubicBezTo>
                    <a:pt x="52" y="412"/>
                    <a:pt x="52" y="412"/>
                    <a:pt x="52" y="412"/>
                  </a:cubicBezTo>
                  <a:cubicBezTo>
                    <a:pt x="78" y="378"/>
                    <a:pt x="78" y="378"/>
                    <a:pt x="78" y="378"/>
                  </a:cubicBezTo>
                  <a:cubicBezTo>
                    <a:pt x="64" y="357"/>
                    <a:pt x="64" y="357"/>
                    <a:pt x="64" y="357"/>
                  </a:cubicBezTo>
                  <a:cubicBezTo>
                    <a:pt x="25" y="364"/>
                    <a:pt x="25" y="364"/>
                    <a:pt x="25" y="364"/>
                  </a:cubicBezTo>
                  <a:cubicBezTo>
                    <a:pt x="15" y="344"/>
                    <a:pt x="15" y="344"/>
                    <a:pt x="15" y="344"/>
                  </a:cubicBezTo>
                  <a:cubicBezTo>
                    <a:pt x="50" y="319"/>
                    <a:pt x="50" y="319"/>
                    <a:pt x="50" y="319"/>
                  </a:cubicBezTo>
                  <a:cubicBezTo>
                    <a:pt x="43" y="295"/>
                    <a:pt x="43" y="295"/>
                    <a:pt x="43" y="295"/>
                  </a:cubicBezTo>
                  <a:cubicBezTo>
                    <a:pt x="4" y="290"/>
                    <a:pt x="4" y="290"/>
                    <a:pt x="4" y="290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41" y="255"/>
                    <a:pt x="41" y="255"/>
                    <a:pt x="41" y="255"/>
                  </a:cubicBezTo>
                  <a:cubicBezTo>
                    <a:pt x="42" y="230"/>
                    <a:pt x="42" y="230"/>
                    <a:pt x="42" y="230"/>
                  </a:cubicBezTo>
                  <a:cubicBezTo>
                    <a:pt x="6" y="214"/>
                    <a:pt x="6" y="214"/>
                    <a:pt x="6" y="214"/>
                  </a:cubicBezTo>
                  <a:cubicBezTo>
                    <a:pt x="9" y="192"/>
                    <a:pt x="9" y="192"/>
                    <a:pt x="9" y="192"/>
                  </a:cubicBezTo>
                  <a:cubicBezTo>
                    <a:pt x="52" y="191"/>
                    <a:pt x="52" y="191"/>
                    <a:pt x="52" y="191"/>
                  </a:cubicBezTo>
                  <a:cubicBezTo>
                    <a:pt x="60" y="167"/>
                    <a:pt x="60" y="167"/>
                    <a:pt x="60" y="167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39" y="121"/>
                    <a:pt x="39" y="121"/>
                    <a:pt x="39" y="121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74" y="79"/>
                    <a:pt x="74" y="79"/>
                    <a:pt x="74" y="7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125" y="85"/>
                    <a:pt x="125" y="85"/>
                    <a:pt x="125" y="85"/>
                  </a:cubicBezTo>
                  <a:cubicBezTo>
                    <a:pt x="146" y="70"/>
                    <a:pt x="146" y="70"/>
                    <a:pt x="146" y="70"/>
                  </a:cubicBezTo>
                  <a:cubicBezTo>
                    <a:pt x="136" y="32"/>
                    <a:pt x="136" y="32"/>
                    <a:pt x="136" y="32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82" y="53"/>
                    <a:pt x="182" y="53"/>
                    <a:pt x="182" y="53"/>
                  </a:cubicBezTo>
                  <a:cubicBezTo>
                    <a:pt x="206" y="45"/>
                    <a:pt x="206" y="45"/>
                    <a:pt x="206" y="45"/>
                  </a:cubicBezTo>
                  <a:cubicBezTo>
                    <a:pt x="208" y="5"/>
                    <a:pt x="208" y="5"/>
                    <a:pt x="208" y="5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46" y="40"/>
                    <a:pt x="246" y="40"/>
                    <a:pt x="246" y="40"/>
                  </a:cubicBezTo>
                  <a:cubicBezTo>
                    <a:pt x="272" y="38"/>
                    <a:pt x="272" y="38"/>
                    <a:pt x="272" y="38"/>
                  </a:cubicBezTo>
                  <a:cubicBezTo>
                    <a:pt x="285" y="1"/>
                    <a:pt x="285" y="1"/>
                    <a:pt x="285" y="1"/>
                  </a:cubicBezTo>
                  <a:cubicBezTo>
                    <a:pt x="307" y="2"/>
                    <a:pt x="307" y="2"/>
                    <a:pt x="307" y="2"/>
                  </a:cubicBezTo>
                  <a:cubicBezTo>
                    <a:pt x="311" y="45"/>
                    <a:pt x="311" y="45"/>
                    <a:pt x="311" y="45"/>
                  </a:cubicBezTo>
                  <a:cubicBezTo>
                    <a:pt x="336" y="51"/>
                    <a:pt x="336" y="51"/>
                    <a:pt x="336" y="51"/>
                  </a:cubicBezTo>
                  <a:cubicBezTo>
                    <a:pt x="360" y="20"/>
                    <a:pt x="360" y="20"/>
                    <a:pt x="360" y="20"/>
                  </a:cubicBezTo>
                  <a:cubicBezTo>
                    <a:pt x="381" y="27"/>
                    <a:pt x="381" y="27"/>
                    <a:pt x="381" y="27"/>
                  </a:cubicBezTo>
                  <a:cubicBezTo>
                    <a:pt x="372" y="69"/>
                    <a:pt x="372" y="69"/>
                    <a:pt x="372" y="69"/>
                  </a:cubicBezTo>
                  <a:cubicBezTo>
                    <a:pt x="394" y="82"/>
                    <a:pt x="394" y="82"/>
                    <a:pt x="394" y="82"/>
                  </a:cubicBezTo>
                  <a:cubicBezTo>
                    <a:pt x="409" y="71"/>
                    <a:pt x="409" y="71"/>
                    <a:pt x="409" y="71"/>
                  </a:cubicBezTo>
                  <a:cubicBezTo>
                    <a:pt x="409" y="171"/>
                    <a:pt x="409" y="171"/>
                    <a:pt x="409" y="171"/>
                  </a:cubicBezTo>
                  <a:cubicBezTo>
                    <a:pt x="364" y="93"/>
                    <a:pt x="265" y="64"/>
                    <a:pt x="183" y="104"/>
                  </a:cubicBezTo>
                  <a:cubicBezTo>
                    <a:pt x="99" y="147"/>
                    <a:pt x="64" y="249"/>
                    <a:pt x="107" y="334"/>
                  </a:cubicBezTo>
                  <a:cubicBezTo>
                    <a:pt x="149" y="418"/>
                    <a:pt x="253" y="452"/>
                    <a:pt x="338" y="410"/>
                  </a:cubicBezTo>
                  <a:cubicBezTo>
                    <a:pt x="369" y="394"/>
                    <a:pt x="393" y="371"/>
                    <a:pt x="409" y="343"/>
                  </a:cubicBezTo>
                  <a:cubicBezTo>
                    <a:pt x="409" y="418"/>
                    <a:pt x="409" y="418"/>
                    <a:pt x="409" y="418"/>
                  </a:cubicBezTo>
                  <a:cubicBezTo>
                    <a:pt x="402" y="425"/>
                    <a:pt x="402" y="425"/>
                    <a:pt x="402" y="425"/>
                  </a:cubicBezTo>
                  <a:cubicBezTo>
                    <a:pt x="409" y="441"/>
                    <a:pt x="409" y="441"/>
                    <a:pt x="409" y="441"/>
                  </a:cubicBezTo>
                  <a:cubicBezTo>
                    <a:pt x="409" y="468"/>
                    <a:pt x="409" y="468"/>
                    <a:pt x="409" y="468"/>
                  </a:cubicBezTo>
                  <a:cubicBezTo>
                    <a:pt x="400" y="475"/>
                    <a:pt x="400" y="475"/>
                    <a:pt x="400" y="475"/>
                  </a:cubicBezTo>
                  <a:lnTo>
                    <a:pt x="369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7" name="Freeform 18"/>
            <p:cNvSpPr>
              <a:spLocks noEditPoints="1"/>
            </p:cNvSpPr>
            <p:nvPr/>
          </p:nvSpPr>
          <p:spPr bwMode="auto">
            <a:xfrm>
              <a:off x="2798763" y="3427412"/>
              <a:ext cx="1554163" cy="1546225"/>
            </a:xfrm>
            <a:custGeom>
              <a:avLst/>
              <a:gdLst>
                <a:gd name="T0" fmla="*/ 3 w 301"/>
                <a:gd name="T1" fmla="*/ 124 h 299"/>
                <a:gd name="T2" fmla="*/ 30 w 301"/>
                <a:gd name="T3" fmla="*/ 111 h 299"/>
                <a:gd name="T4" fmla="*/ 17 w 301"/>
                <a:gd name="T5" fmla="*/ 82 h 299"/>
                <a:gd name="T6" fmla="*/ 46 w 301"/>
                <a:gd name="T7" fmla="*/ 77 h 299"/>
                <a:gd name="T8" fmla="*/ 43 w 301"/>
                <a:gd name="T9" fmla="*/ 46 h 299"/>
                <a:gd name="T10" fmla="*/ 72 w 301"/>
                <a:gd name="T11" fmla="*/ 50 h 299"/>
                <a:gd name="T12" fmla="*/ 78 w 301"/>
                <a:gd name="T13" fmla="*/ 19 h 299"/>
                <a:gd name="T14" fmla="*/ 105 w 301"/>
                <a:gd name="T15" fmla="*/ 31 h 299"/>
                <a:gd name="T16" fmla="*/ 120 w 301"/>
                <a:gd name="T17" fmla="*/ 3 h 299"/>
                <a:gd name="T18" fmla="*/ 142 w 301"/>
                <a:gd name="T19" fmla="*/ 23 h 299"/>
                <a:gd name="T20" fmla="*/ 165 w 301"/>
                <a:gd name="T21" fmla="*/ 1 h 299"/>
                <a:gd name="T22" fmla="*/ 180 w 301"/>
                <a:gd name="T23" fmla="*/ 26 h 299"/>
                <a:gd name="T24" fmla="*/ 208 w 301"/>
                <a:gd name="T25" fmla="*/ 12 h 299"/>
                <a:gd name="T26" fmla="*/ 215 w 301"/>
                <a:gd name="T27" fmla="*/ 40 h 299"/>
                <a:gd name="T28" fmla="*/ 246 w 301"/>
                <a:gd name="T29" fmla="*/ 35 h 299"/>
                <a:gd name="T30" fmla="*/ 244 w 301"/>
                <a:gd name="T31" fmla="*/ 64 h 299"/>
                <a:gd name="T32" fmla="*/ 276 w 301"/>
                <a:gd name="T33" fmla="*/ 68 h 299"/>
                <a:gd name="T34" fmla="*/ 266 w 301"/>
                <a:gd name="T35" fmla="*/ 95 h 299"/>
                <a:gd name="T36" fmla="*/ 295 w 301"/>
                <a:gd name="T37" fmla="*/ 108 h 299"/>
                <a:gd name="T38" fmla="*/ 276 w 301"/>
                <a:gd name="T39" fmla="*/ 131 h 299"/>
                <a:gd name="T40" fmla="*/ 300 w 301"/>
                <a:gd name="T41" fmla="*/ 152 h 299"/>
                <a:gd name="T42" fmla="*/ 276 w 301"/>
                <a:gd name="T43" fmla="*/ 169 h 299"/>
                <a:gd name="T44" fmla="*/ 293 w 301"/>
                <a:gd name="T45" fmla="*/ 196 h 299"/>
                <a:gd name="T46" fmla="*/ 265 w 301"/>
                <a:gd name="T47" fmla="*/ 205 h 299"/>
                <a:gd name="T48" fmla="*/ 273 w 301"/>
                <a:gd name="T49" fmla="*/ 235 h 299"/>
                <a:gd name="T50" fmla="*/ 243 w 301"/>
                <a:gd name="T51" fmla="*/ 236 h 299"/>
                <a:gd name="T52" fmla="*/ 242 w 301"/>
                <a:gd name="T53" fmla="*/ 267 h 299"/>
                <a:gd name="T54" fmla="*/ 213 w 301"/>
                <a:gd name="T55" fmla="*/ 259 h 299"/>
                <a:gd name="T56" fmla="*/ 203 w 301"/>
                <a:gd name="T57" fmla="*/ 289 h 299"/>
                <a:gd name="T58" fmla="*/ 178 w 301"/>
                <a:gd name="T59" fmla="*/ 272 h 299"/>
                <a:gd name="T60" fmla="*/ 159 w 301"/>
                <a:gd name="T61" fmla="*/ 298 h 299"/>
                <a:gd name="T62" fmla="*/ 140 w 301"/>
                <a:gd name="T63" fmla="*/ 275 h 299"/>
                <a:gd name="T64" fmla="*/ 115 w 301"/>
                <a:gd name="T65" fmla="*/ 293 h 299"/>
                <a:gd name="T66" fmla="*/ 103 w 301"/>
                <a:gd name="T67" fmla="*/ 266 h 299"/>
                <a:gd name="T68" fmla="*/ 73 w 301"/>
                <a:gd name="T69" fmla="*/ 276 h 299"/>
                <a:gd name="T70" fmla="*/ 71 w 301"/>
                <a:gd name="T71" fmla="*/ 247 h 299"/>
                <a:gd name="T72" fmla="*/ 39 w 301"/>
                <a:gd name="T73" fmla="*/ 248 h 299"/>
                <a:gd name="T74" fmla="*/ 45 w 301"/>
                <a:gd name="T75" fmla="*/ 219 h 299"/>
                <a:gd name="T76" fmla="*/ 15 w 301"/>
                <a:gd name="T77" fmla="*/ 211 h 299"/>
                <a:gd name="T78" fmla="*/ 29 w 301"/>
                <a:gd name="T79" fmla="*/ 185 h 299"/>
                <a:gd name="T80" fmla="*/ 2 w 301"/>
                <a:gd name="T81" fmla="*/ 168 h 299"/>
                <a:gd name="T82" fmla="*/ 24 w 301"/>
                <a:gd name="T83" fmla="*/ 148 h 299"/>
                <a:gd name="T84" fmla="*/ 62 w 301"/>
                <a:gd name="T85" fmla="*/ 193 h 299"/>
                <a:gd name="T86" fmla="*/ 240 w 301"/>
                <a:gd name="T87" fmla="*/ 105 h 299"/>
                <a:gd name="T88" fmla="*/ 62 w 301"/>
                <a:gd name="T89" fmla="*/ 193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1" h="299">
                  <a:moveTo>
                    <a:pt x="24" y="133"/>
                  </a:moveTo>
                  <a:cubicBezTo>
                    <a:pt x="3" y="124"/>
                    <a:pt x="3" y="124"/>
                    <a:pt x="3" y="124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84" y="41"/>
                    <a:pt x="84" y="41"/>
                    <a:pt x="84" y="41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20" y="3"/>
                    <a:pt x="120" y="3"/>
                    <a:pt x="120" y="3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78" y="2"/>
                    <a:pt x="178" y="2"/>
                    <a:pt x="178" y="2"/>
                  </a:cubicBezTo>
                  <a:cubicBezTo>
                    <a:pt x="180" y="26"/>
                    <a:pt x="180" y="26"/>
                    <a:pt x="180" y="26"/>
                  </a:cubicBezTo>
                  <a:cubicBezTo>
                    <a:pt x="194" y="30"/>
                    <a:pt x="194" y="30"/>
                    <a:pt x="194" y="30"/>
                  </a:cubicBezTo>
                  <a:cubicBezTo>
                    <a:pt x="208" y="12"/>
                    <a:pt x="208" y="12"/>
                    <a:pt x="208" y="12"/>
                  </a:cubicBezTo>
                  <a:cubicBezTo>
                    <a:pt x="220" y="16"/>
                    <a:pt x="220" y="16"/>
                    <a:pt x="220" y="16"/>
                  </a:cubicBezTo>
                  <a:cubicBezTo>
                    <a:pt x="215" y="40"/>
                    <a:pt x="215" y="40"/>
                    <a:pt x="215" y="40"/>
                  </a:cubicBezTo>
                  <a:cubicBezTo>
                    <a:pt x="228" y="48"/>
                    <a:pt x="228" y="48"/>
                    <a:pt x="228" y="48"/>
                  </a:cubicBezTo>
                  <a:cubicBezTo>
                    <a:pt x="246" y="35"/>
                    <a:pt x="246" y="35"/>
                    <a:pt x="246" y="35"/>
                  </a:cubicBezTo>
                  <a:cubicBezTo>
                    <a:pt x="257" y="43"/>
                    <a:pt x="257" y="43"/>
                    <a:pt x="257" y="43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54" y="75"/>
                    <a:pt x="254" y="75"/>
                    <a:pt x="254" y="75"/>
                  </a:cubicBezTo>
                  <a:cubicBezTo>
                    <a:pt x="276" y="68"/>
                    <a:pt x="276" y="68"/>
                    <a:pt x="276" y="68"/>
                  </a:cubicBezTo>
                  <a:cubicBezTo>
                    <a:pt x="284" y="78"/>
                    <a:pt x="284" y="78"/>
                    <a:pt x="284" y="78"/>
                  </a:cubicBezTo>
                  <a:cubicBezTo>
                    <a:pt x="266" y="95"/>
                    <a:pt x="266" y="95"/>
                    <a:pt x="266" y="95"/>
                  </a:cubicBezTo>
                  <a:cubicBezTo>
                    <a:pt x="272" y="109"/>
                    <a:pt x="272" y="109"/>
                    <a:pt x="272" y="109"/>
                  </a:cubicBezTo>
                  <a:cubicBezTo>
                    <a:pt x="295" y="108"/>
                    <a:pt x="295" y="108"/>
                    <a:pt x="295" y="108"/>
                  </a:cubicBezTo>
                  <a:cubicBezTo>
                    <a:pt x="299" y="120"/>
                    <a:pt x="299" y="120"/>
                    <a:pt x="299" y="120"/>
                  </a:cubicBezTo>
                  <a:cubicBezTo>
                    <a:pt x="276" y="131"/>
                    <a:pt x="276" y="131"/>
                    <a:pt x="276" y="131"/>
                  </a:cubicBezTo>
                  <a:cubicBezTo>
                    <a:pt x="278" y="146"/>
                    <a:pt x="278" y="146"/>
                    <a:pt x="278" y="146"/>
                  </a:cubicBezTo>
                  <a:cubicBezTo>
                    <a:pt x="300" y="152"/>
                    <a:pt x="300" y="152"/>
                    <a:pt x="300" y="152"/>
                  </a:cubicBezTo>
                  <a:cubicBezTo>
                    <a:pt x="301" y="165"/>
                    <a:pt x="301" y="165"/>
                    <a:pt x="301" y="165"/>
                  </a:cubicBezTo>
                  <a:cubicBezTo>
                    <a:pt x="276" y="169"/>
                    <a:pt x="276" y="169"/>
                    <a:pt x="276" y="169"/>
                  </a:cubicBezTo>
                  <a:cubicBezTo>
                    <a:pt x="274" y="184"/>
                    <a:pt x="274" y="184"/>
                    <a:pt x="274" y="184"/>
                  </a:cubicBezTo>
                  <a:cubicBezTo>
                    <a:pt x="293" y="196"/>
                    <a:pt x="293" y="196"/>
                    <a:pt x="293" y="196"/>
                  </a:cubicBezTo>
                  <a:cubicBezTo>
                    <a:pt x="289" y="208"/>
                    <a:pt x="289" y="208"/>
                    <a:pt x="289" y="208"/>
                  </a:cubicBezTo>
                  <a:cubicBezTo>
                    <a:pt x="265" y="205"/>
                    <a:pt x="265" y="205"/>
                    <a:pt x="265" y="205"/>
                  </a:cubicBezTo>
                  <a:cubicBezTo>
                    <a:pt x="258" y="218"/>
                    <a:pt x="258" y="218"/>
                    <a:pt x="258" y="218"/>
                  </a:cubicBezTo>
                  <a:cubicBezTo>
                    <a:pt x="273" y="235"/>
                    <a:pt x="273" y="235"/>
                    <a:pt x="273" y="235"/>
                  </a:cubicBezTo>
                  <a:cubicBezTo>
                    <a:pt x="266" y="246"/>
                    <a:pt x="266" y="246"/>
                    <a:pt x="266" y="246"/>
                  </a:cubicBezTo>
                  <a:cubicBezTo>
                    <a:pt x="243" y="236"/>
                    <a:pt x="243" y="236"/>
                    <a:pt x="243" y="236"/>
                  </a:cubicBezTo>
                  <a:cubicBezTo>
                    <a:pt x="233" y="246"/>
                    <a:pt x="233" y="246"/>
                    <a:pt x="233" y="246"/>
                  </a:cubicBezTo>
                  <a:cubicBezTo>
                    <a:pt x="242" y="267"/>
                    <a:pt x="242" y="267"/>
                    <a:pt x="242" y="267"/>
                  </a:cubicBezTo>
                  <a:cubicBezTo>
                    <a:pt x="232" y="275"/>
                    <a:pt x="232" y="275"/>
                    <a:pt x="232" y="275"/>
                  </a:cubicBezTo>
                  <a:cubicBezTo>
                    <a:pt x="213" y="259"/>
                    <a:pt x="213" y="259"/>
                    <a:pt x="213" y="259"/>
                  </a:cubicBezTo>
                  <a:cubicBezTo>
                    <a:pt x="200" y="266"/>
                    <a:pt x="200" y="266"/>
                    <a:pt x="200" y="266"/>
                  </a:cubicBezTo>
                  <a:cubicBezTo>
                    <a:pt x="203" y="289"/>
                    <a:pt x="203" y="289"/>
                    <a:pt x="203" y="289"/>
                  </a:cubicBezTo>
                  <a:cubicBezTo>
                    <a:pt x="191" y="294"/>
                    <a:pt x="191" y="294"/>
                    <a:pt x="191" y="294"/>
                  </a:cubicBezTo>
                  <a:cubicBezTo>
                    <a:pt x="178" y="272"/>
                    <a:pt x="178" y="272"/>
                    <a:pt x="178" y="272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159" y="298"/>
                    <a:pt x="159" y="298"/>
                    <a:pt x="159" y="298"/>
                  </a:cubicBezTo>
                  <a:cubicBezTo>
                    <a:pt x="146" y="299"/>
                    <a:pt x="146" y="299"/>
                    <a:pt x="146" y="299"/>
                  </a:cubicBezTo>
                  <a:cubicBezTo>
                    <a:pt x="140" y="275"/>
                    <a:pt x="140" y="275"/>
                    <a:pt x="140" y="275"/>
                  </a:cubicBezTo>
                  <a:cubicBezTo>
                    <a:pt x="125" y="273"/>
                    <a:pt x="125" y="273"/>
                    <a:pt x="125" y="273"/>
                  </a:cubicBezTo>
                  <a:cubicBezTo>
                    <a:pt x="115" y="293"/>
                    <a:pt x="115" y="293"/>
                    <a:pt x="115" y="293"/>
                  </a:cubicBezTo>
                  <a:cubicBezTo>
                    <a:pt x="102" y="291"/>
                    <a:pt x="102" y="291"/>
                    <a:pt x="102" y="291"/>
                  </a:cubicBezTo>
                  <a:cubicBezTo>
                    <a:pt x="103" y="266"/>
                    <a:pt x="103" y="266"/>
                    <a:pt x="103" y="266"/>
                  </a:cubicBezTo>
                  <a:cubicBezTo>
                    <a:pt x="90" y="260"/>
                    <a:pt x="90" y="260"/>
                    <a:pt x="90" y="260"/>
                  </a:cubicBezTo>
                  <a:cubicBezTo>
                    <a:pt x="73" y="276"/>
                    <a:pt x="73" y="276"/>
                    <a:pt x="73" y="276"/>
                  </a:cubicBezTo>
                  <a:cubicBezTo>
                    <a:pt x="62" y="270"/>
                    <a:pt x="62" y="270"/>
                    <a:pt x="62" y="270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59" y="238"/>
                    <a:pt x="59" y="238"/>
                    <a:pt x="59" y="238"/>
                  </a:cubicBezTo>
                  <a:cubicBezTo>
                    <a:pt x="39" y="248"/>
                    <a:pt x="39" y="248"/>
                    <a:pt x="39" y="248"/>
                  </a:cubicBezTo>
                  <a:cubicBezTo>
                    <a:pt x="30" y="239"/>
                    <a:pt x="30" y="239"/>
                    <a:pt x="30" y="239"/>
                  </a:cubicBezTo>
                  <a:cubicBezTo>
                    <a:pt x="45" y="219"/>
                    <a:pt x="45" y="219"/>
                    <a:pt x="45" y="219"/>
                  </a:cubicBezTo>
                  <a:cubicBezTo>
                    <a:pt x="37" y="207"/>
                    <a:pt x="37" y="207"/>
                    <a:pt x="37" y="207"/>
                  </a:cubicBezTo>
                  <a:cubicBezTo>
                    <a:pt x="15" y="211"/>
                    <a:pt x="15" y="211"/>
                    <a:pt x="15" y="211"/>
                  </a:cubicBezTo>
                  <a:cubicBezTo>
                    <a:pt x="9" y="199"/>
                    <a:pt x="9" y="199"/>
                    <a:pt x="9" y="199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" y="168"/>
                    <a:pt x="2" y="168"/>
                    <a:pt x="2" y="168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24" y="148"/>
                    <a:pt x="24" y="148"/>
                    <a:pt x="24" y="148"/>
                  </a:cubicBezTo>
                  <a:lnTo>
                    <a:pt x="24" y="133"/>
                  </a:lnTo>
                  <a:close/>
                  <a:moveTo>
                    <a:pt x="62" y="193"/>
                  </a:moveTo>
                  <a:cubicBezTo>
                    <a:pt x="86" y="242"/>
                    <a:pt x="146" y="262"/>
                    <a:pt x="195" y="238"/>
                  </a:cubicBezTo>
                  <a:cubicBezTo>
                    <a:pt x="244" y="213"/>
                    <a:pt x="264" y="154"/>
                    <a:pt x="240" y="105"/>
                  </a:cubicBezTo>
                  <a:cubicBezTo>
                    <a:pt x="215" y="56"/>
                    <a:pt x="155" y="36"/>
                    <a:pt x="106" y="61"/>
                  </a:cubicBezTo>
                  <a:cubicBezTo>
                    <a:pt x="57" y="85"/>
                    <a:pt x="37" y="145"/>
                    <a:pt x="62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8" name="Freeform 19"/>
            <p:cNvSpPr>
              <a:spLocks noEditPoints="1"/>
            </p:cNvSpPr>
            <p:nvPr/>
          </p:nvSpPr>
          <p:spPr bwMode="auto">
            <a:xfrm>
              <a:off x="268288" y="749300"/>
              <a:ext cx="3211513" cy="3200400"/>
            </a:xfrm>
            <a:custGeom>
              <a:avLst/>
              <a:gdLst>
                <a:gd name="T0" fmla="*/ 66 w 622"/>
                <a:gd name="T1" fmla="*/ 429 h 619"/>
                <a:gd name="T2" fmla="*/ 16 w 622"/>
                <a:gd name="T3" fmla="*/ 412 h 619"/>
                <a:gd name="T4" fmla="*/ 43 w 622"/>
                <a:gd name="T5" fmla="*/ 359 h 619"/>
                <a:gd name="T6" fmla="*/ 0 w 622"/>
                <a:gd name="T7" fmla="*/ 329 h 619"/>
                <a:gd name="T8" fmla="*/ 40 w 622"/>
                <a:gd name="T9" fmla="*/ 285 h 619"/>
                <a:gd name="T10" fmla="*/ 6 w 622"/>
                <a:gd name="T11" fmla="*/ 245 h 619"/>
                <a:gd name="T12" fmla="*/ 57 w 622"/>
                <a:gd name="T13" fmla="*/ 213 h 619"/>
                <a:gd name="T14" fmla="*/ 35 w 622"/>
                <a:gd name="T15" fmla="*/ 166 h 619"/>
                <a:gd name="T16" fmla="*/ 93 w 622"/>
                <a:gd name="T17" fmla="*/ 149 h 619"/>
                <a:gd name="T18" fmla="*/ 85 w 622"/>
                <a:gd name="T19" fmla="*/ 97 h 619"/>
                <a:gd name="T20" fmla="*/ 145 w 622"/>
                <a:gd name="T21" fmla="*/ 96 h 619"/>
                <a:gd name="T22" fmla="*/ 151 w 622"/>
                <a:gd name="T23" fmla="*/ 44 h 619"/>
                <a:gd name="T24" fmla="*/ 209 w 622"/>
                <a:gd name="T25" fmla="*/ 59 h 619"/>
                <a:gd name="T26" fmla="*/ 229 w 622"/>
                <a:gd name="T27" fmla="*/ 11 h 619"/>
                <a:gd name="T28" fmla="*/ 281 w 622"/>
                <a:gd name="T29" fmla="*/ 41 h 619"/>
                <a:gd name="T30" fmla="*/ 314 w 622"/>
                <a:gd name="T31" fmla="*/ 0 h 619"/>
                <a:gd name="T32" fmla="*/ 355 w 622"/>
                <a:gd name="T33" fmla="*/ 43 h 619"/>
                <a:gd name="T34" fmla="*/ 398 w 622"/>
                <a:gd name="T35" fmla="*/ 13 h 619"/>
                <a:gd name="T36" fmla="*/ 426 w 622"/>
                <a:gd name="T37" fmla="*/ 65 h 619"/>
                <a:gd name="T38" fmla="*/ 475 w 622"/>
                <a:gd name="T39" fmla="*/ 47 h 619"/>
                <a:gd name="T40" fmla="*/ 488 w 622"/>
                <a:gd name="T41" fmla="*/ 105 h 619"/>
                <a:gd name="T42" fmla="*/ 541 w 622"/>
                <a:gd name="T43" fmla="*/ 101 h 619"/>
                <a:gd name="T44" fmla="*/ 538 w 622"/>
                <a:gd name="T45" fmla="*/ 160 h 619"/>
                <a:gd name="T46" fmla="*/ 589 w 622"/>
                <a:gd name="T47" fmla="*/ 170 h 619"/>
                <a:gd name="T48" fmla="*/ 570 w 622"/>
                <a:gd name="T49" fmla="*/ 226 h 619"/>
                <a:gd name="T50" fmla="*/ 617 w 622"/>
                <a:gd name="T51" fmla="*/ 250 h 619"/>
                <a:gd name="T52" fmla="*/ 583 w 622"/>
                <a:gd name="T53" fmla="*/ 299 h 619"/>
                <a:gd name="T54" fmla="*/ 622 w 622"/>
                <a:gd name="T55" fmla="*/ 334 h 619"/>
                <a:gd name="T56" fmla="*/ 576 w 622"/>
                <a:gd name="T57" fmla="*/ 372 h 619"/>
                <a:gd name="T58" fmla="*/ 604 w 622"/>
                <a:gd name="T59" fmla="*/ 417 h 619"/>
                <a:gd name="T60" fmla="*/ 550 w 622"/>
                <a:gd name="T61" fmla="*/ 441 h 619"/>
                <a:gd name="T62" fmla="*/ 564 w 622"/>
                <a:gd name="T63" fmla="*/ 491 h 619"/>
                <a:gd name="T64" fmla="*/ 505 w 622"/>
                <a:gd name="T65" fmla="*/ 500 h 619"/>
                <a:gd name="T66" fmla="*/ 506 w 622"/>
                <a:gd name="T67" fmla="*/ 552 h 619"/>
                <a:gd name="T68" fmla="*/ 447 w 622"/>
                <a:gd name="T69" fmla="*/ 545 h 619"/>
                <a:gd name="T70" fmla="*/ 433 w 622"/>
                <a:gd name="T71" fmla="*/ 596 h 619"/>
                <a:gd name="T72" fmla="*/ 378 w 622"/>
                <a:gd name="T73" fmla="*/ 573 h 619"/>
                <a:gd name="T74" fmla="*/ 351 w 622"/>
                <a:gd name="T75" fmla="*/ 618 h 619"/>
                <a:gd name="T76" fmla="*/ 304 w 622"/>
                <a:gd name="T77" fmla="*/ 581 h 619"/>
                <a:gd name="T78" fmla="*/ 266 w 622"/>
                <a:gd name="T79" fmla="*/ 617 h 619"/>
                <a:gd name="T80" fmla="*/ 231 w 622"/>
                <a:gd name="T81" fmla="*/ 569 h 619"/>
                <a:gd name="T82" fmla="*/ 184 w 622"/>
                <a:gd name="T83" fmla="*/ 594 h 619"/>
                <a:gd name="T84" fmla="*/ 163 w 622"/>
                <a:gd name="T85" fmla="*/ 538 h 619"/>
                <a:gd name="T86" fmla="*/ 112 w 622"/>
                <a:gd name="T87" fmla="*/ 549 h 619"/>
                <a:gd name="T88" fmla="*/ 107 w 622"/>
                <a:gd name="T89" fmla="*/ 490 h 619"/>
                <a:gd name="T90" fmla="*/ 55 w 622"/>
                <a:gd name="T91" fmla="*/ 487 h 619"/>
                <a:gd name="T92" fmla="*/ 218 w 622"/>
                <a:gd name="T93" fmla="*/ 126 h 619"/>
                <a:gd name="T94" fmla="*/ 265 w 622"/>
                <a:gd name="T95" fmla="*/ 253 h 619"/>
                <a:gd name="T96" fmla="*/ 370 w 622"/>
                <a:gd name="T97" fmla="*/ 269 h 619"/>
                <a:gd name="T98" fmla="*/ 218 w 622"/>
                <a:gd name="T99" fmla="*/ 126 h 619"/>
                <a:gd name="T100" fmla="*/ 511 w 622"/>
                <a:gd name="T101" fmla="*/ 256 h 619"/>
                <a:gd name="T102" fmla="*/ 344 w 622"/>
                <a:gd name="T103" fmla="*/ 376 h 619"/>
                <a:gd name="T104" fmla="*/ 312 w 622"/>
                <a:gd name="T105" fmla="*/ 516 h 619"/>
                <a:gd name="T106" fmla="*/ 327 w 622"/>
                <a:gd name="T107" fmla="*/ 342 h 619"/>
                <a:gd name="T108" fmla="*/ 295 w 622"/>
                <a:gd name="T109" fmla="*/ 279 h 619"/>
                <a:gd name="T110" fmla="*/ 327 w 622"/>
                <a:gd name="T111" fmla="*/ 342 h 619"/>
                <a:gd name="T112" fmla="*/ 258 w 622"/>
                <a:gd name="T113" fmla="*/ 510 h 619"/>
                <a:gd name="T114" fmla="*/ 247 w 622"/>
                <a:gd name="T115" fmla="*/ 343 h 619"/>
                <a:gd name="T116" fmla="*/ 131 w 622"/>
                <a:gd name="T117" fmla="*/ 20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22" h="619">
                  <a:moveTo>
                    <a:pt x="83" y="453"/>
                  </a:moveTo>
                  <a:cubicBezTo>
                    <a:pt x="66" y="429"/>
                    <a:pt x="66" y="429"/>
                    <a:pt x="66" y="429"/>
                  </a:cubicBezTo>
                  <a:cubicBezTo>
                    <a:pt x="28" y="440"/>
                    <a:pt x="28" y="440"/>
                    <a:pt x="28" y="440"/>
                  </a:cubicBezTo>
                  <a:cubicBezTo>
                    <a:pt x="16" y="412"/>
                    <a:pt x="16" y="412"/>
                    <a:pt x="16" y="412"/>
                  </a:cubicBezTo>
                  <a:cubicBezTo>
                    <a:pt x="53" y="386"/>
                    <a:pt x="53" y="386"/>
                    <a:pt x="53" y="386"/>
                  </a:cubicBezTo>
                  <a:cubicBezTo>
                    <a:pt x="43" y="359"/>
                    <a:pt x="43" y="359"/>
                    <a:pt x="43" y="359"/>
                  </a:cubicBezTo>
                  <a:cubicBezTo>
                    <a:pt x="4" y="359"/>
                    <a:pt x="4" y="359"/>
                    <a:pt x="4" y="359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42" y="314"/>
                    <a:pt x="42" y="314"/>
                    <a:pt x="42" y="314"/>
                  </a:cubicBezTo>
                  <a:cubicBezTo>
                    <a:pt x="40" y="285"/>
                    <a:pt x="40" y="285"/>
                    <a:pt x="40" y="285"/>
                  </a:cubicBezTo>
                  <a:cubicBezTo>
                    <a:pt x="2" y="275"/>
                    <a:pt x="2" y="275"/>
                    <a:pt x="2" y="275"/>
                  </a:cubicBezTo>
                  <a:cubicBezTo>
                    <a:pt x="6" y="245"/>
                    <a:pt x="6" y="245"/>
                    <a:pt x="6" y="245"/>
                  </a:cubicBezTo>
                  <a:cubicBezTo>
                    <a:pt x="51" y="242"/>
                    <a:pt x="51" y="242"/>
                    <a:pt x="51" y="242"/>
                  </a:cubicBezTo>
                  <a:cubicBezTo>
                    <a:pt x="57" y="213"/>
                    <a:pt x="57" y="213"/>
                    <a:pt x="57" y="213"/>
                  </a:cubicBezTo>
                  <a:cubicBezTo>
                    <a:pt x="23" y="193"/>
                    <a:pt x="23" y="193"/>
                    <a:pt x="23" y="193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79" y="175"/>
                    <a:pt x="79" y="175"/>
                    <a:pt x="79" y="175"/>
                  </a:cubicBezTo>
                  <a:cubicBezTo>
                    <a:pt x="93" y="149"/>
                    <a:pt x="93" y="149"/>
                    <a:pt x="93" y="149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125" y="117"/>
                    <a:pt x="125" y="117"/>
                    <a:pt x="125" y="117"/>
                  </a:cubicBezTo>
                  <a:cubicBezTo>
                    <a:pt x="145" y="96"/>
                    <a:pt x="145" y="96"/>
                    <a:pt x="145" y="96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84" y="75"/>
                    <a:pt x="184" y="75"/>
                    <a:pt x="184" y="75"/>
                  </a:cubicBezTo>
                  <a:cubicBezTo>
                    <a:pt x="209" y="59"/>
                    <a:pt x="209" y="59"/>
                    <a:pt x="209" y="59"/>
                  </a:cubicBezTo>
                  <a:cubicBezTo>
                    <a:pt x="201" y="21"/>
                    <a:pt x="201" y="21"/>
                    <a:pt x="201" y="21"/>
                  </a:cubicBezTo>
                  <a:cubicBezTo>
                    <a:pt x="229" y="11"/>
                    <a:pt x="229" y="11"/>
                    <a:pt x="229" y="11"/>
                  </a:cubicBezTo>
                  <a:cubicBezTo>
                    <a:pt x="253" y="49"/>
                    <a:pt x="253" y="49"/>
                    <a:pt x="253" y="49"/>
                  </a:cubicBezTo>
                  <a:cubicBezTo>
                    <a:pt x="281" y="41"/>
                    <a:pt x="281" y="41"/>
                    <a:pt x="281" y="41"/>
                  </a:cubicBezTo>
                  <a:cubicBezTo>
                    <a:pt x="283" y="2"/>
                    <a:pt x="283" y="2"/>
                    <a:pt x="283" y="2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326" y="43"/>
                    <a:pt x="326" y="43"/>
                    <a:pt x="326" y="43"/>
                  </a:cubicBezTo>
                  <a:cubicBezTo>
                    <a:pt x="355" y="43"/>
                    <a:pt x="355" y="43"/>
                    <a:pt x="355" y="43"/>
                  </a:cubicBezTo>
                  <a:cubicBezTo>
                    <a:pt x="368" y="6"/>
                    <a:pt x="368" y="6"/>
                    <a:pt x="368" y="6"/>
                  </a:cubicBezTo>
                  <a:cubicBezTo>
                    <a:pt x="398" y="13"/>
                    <a:pt x="398" y="13"/>
                    <a:pt x="398" y="13"/>
                  </a:cubicBezTo>
                  <a:cubicBezTo>
                    <a:pt x="398" y="57"/>
                    <a:pt x="398" y="57"/>
                    <a:pt x="398" y="57"/>
                  </a:cubicBezTo>
                  <a:cubicBezTo>
                    <a:pt x="426" y="65"/>
                    <a:pt x="426" y="65"/>
                    <a:pt x="426" y="65"/>
                  </a:cubicBezTo>
                  <a:cubicBezTo>
                    <a:pt x="448" y="33"/>
                    <a:pt x="448" y="33"/>
                    <a:pt x="448" y="33"/>
                  </a:cubicBezTo>
                  <a:cubicBezTo>
                    <a:pt x="475" y="47"/>
                    <a:pt x="475" y="47"/>
                    <a:pt x="475" y="47"/>
                  </a:cubicBezTo>
                  <a:cubicBezTo>
                    <a:pt x="463" y="90"/>
                    <a:pt x="463" y="90"/>
                    <a:pt x="463" y="90"/>
                  </a:cubicBezTo>
                  <a:cubicBezTo>
                    <a:pt x="488" y="105"/>
                    <a:pt x="488" y="105"/>
                    <a:pt x="488" y="105"/>
                  </a:cubicBezTo>
                  <a:cubicBezTo>
                    <a:pt x="519" y="80"/>
                    <a:pt x="519" y="80"/>
                    <a:pt x="519" y="80"/>
                  </a:cubicBezTo>
                  <a:cubicBezTo>
                    <a:pt x="541" y="101"/>
                    <a:pt x="541" y="101"/>
                    <a:pt x="541" y="101"/>
                  </a:cubicBezTo>
                  <a:cubicBezTo>
                    <a:pt x="517" y="139"/>
                    <a:pt x="517" y="139"/>
                    <a:pt x="517" y="139"/>
                  </a:cubicBezTo>
                  <a:cubicBezTo>
                    <a:pt x="538" y="160"/>
                    <a:pt x="538" y="160"/>
                    <a:pt x="538" y="160"/>
                  </a:cubicBezTo>
                  <a:cubicBezTo>
                    <a:pt x="573" y="144"/>
                    <a:pt x="573" y="144"/>
                    <a:pt x="573" y="144"/>
                  </a:cubicBezTo>
                  <a:cubicBezTo>
                    <a:pt x="589" y="170"/>
                    <a:pt x="589" y="170"/>
                    <a:pt x="589" y="170"/>
                  </a:cubicBezTo>
                  <a:cubicBezTo>
                    <a:pt x="556" y="201"/>
                    <a:pt x="556" y="201"/>
                    <a:pt x="556" y="201"/>
                  </a:cubicBezTo>
                  <a:cubicBezTo>
                    <a:pt x="570" y="226"/>
                    <a:pt x="570" y="226"/>
                    <a:pt x="570" y="226"/>
                  </a:cubicBezTo>
                  <a:cubicBezTo>
                    <a:pt x="609" y="221"/>
                    <a:pt x="609" y="221"/>
                    <a:pt x="609" y="221"/>
                  </a:cubicBezTo>
                  <a:cubicBezTo>
                    <a:pt x="617" y="250"/>
                    <a:pt x="617" y="250"/>
                    <a:pt x="617" y="250"/>
                  </a:cubicBezTo>
                  <a:cubicBezTo>
                    <a:pt x="577" y="270"/>
                    <a:pt x="577" y="270"/>
                    <a:pt x="577" y="270"/>
                  </a:cubicBezTo>
                  <a:cubicBezTo>
                    <a:pt x="583" y="299"/>
                    <a:pt x="583" y="299"/>
                    <a:pt x="583" y="299"/>
                  </a:cubicBezTo>
                  <a:cubicBezTo>
                    <a:pt x="622" y="304"/>
                    <a:pt x="622" y="304"/>
                    <a:pt x="622" y="304"/>
                  </a:cubicBezTo>
                  <a:cubicBezTo>
                    <a:pt x="622" y="334"/>
                    <a:pt x="622" y="334"/>
                    <a:pt x="622" y="334"/>
                  </a:cubicBezTo>
                  <a:cubicBezTo>
                    <a:pt x="578" y="343"/>
                    <a:pt x="578" y="343"/>
                    <a:pt x="578" y="343"/>
                  </a:cubicBezTo>
                  <a:cubicBezTo>
                    <a:pt x="576" y="372"/>
                    <a:pt x="576" y="372"/>
                    <a:pt x="576" y="372"/>
                  </a:cubicBezTo>
                  <a:cubicBezTo>
                    <a:pt x="612" y="388"/>
                    <a:pt x="612" y="388"/>
                    <a:pt x="612" y="388"/>
                  </a:cubicBezTo>
                  <a:cubicBezTo>
                    <a:pt x="604" y="417"/>
                    <a:pt x="604" y="417"/>
                    <a:pt x="604" y="417"/>
                  </a:cubicBezTo>
                  <a:cubicBezTo>
                    <a:pt x="559" y="414"/>
                    <a:pt x="559" y="414"/>
                    <a:pt x="559" y="414"/>
                  </a:cubicBezTo>
                  <a:cubicBezTo>
                    <a:pt x="550" y="441"/>
                    <a:pt x="550" y="441"/>
                    <a:pt x="550" y="441"/>
                  </a:cubicBezTo>
                  <a:cubicBezTo>
                    <a:pt x="580" y="465"/>
                    <a:pt x="580" y="465"/>
                    <a:pt x="580" y="465"/>
                  </a:cubicBezTo>
                  <a:cubicBezTo>
                    <a:pt x="564" y="491"/>
                    <a:pt x="564" y="491"/>
                    <a:pt x="564" y="491"/>
                  </a:cubicBezTo>
                  <a:cubicBezTo>
                    <a:pt x="522" y="476"/>
                    <a:pt x="522" y="476"/>
                    <a:pt x="522" y="476"/>
                  </a:cubicBezTo>
                  <a:cubicBezTo>
                    <a:pt x="505" y="500"/>
                    <a:pt x="505" y="500"/>
                    <a:pt x="505" y="500"/>
                  </a:cubicBezTo>
                  <a:cubicBezTo>
                    <a:pt x="528" y="532"/>
                    <a:pt x="528" y="532"/>
                    <a:pt x="528" y="532"/>
                  </a:cubicBezTo>
                  <a:cubicBezTo>
                    <a:pt x="506" y="552"/>
                    <a:pt x="506" y="552"/>
                    <a:pt x="506" y="552"/>
                  </a:cubicBezTo>
                  <a:cubicBezTo>
                    <a:pt x="469" y="527"/>
                    <a:pt x="469" y="527"/>
                    <a:pt x="469" y="527"/>
                  </a:cubicBezTo>
                  <a:cubicBezTo>
                    <a:pt x="447" y="545"/>
                    <a:pt x="447" y="545"/>
                    <a:pt x="447" y="545"/>
                  </a:cubicBezTo>
                  <a:cubicBezTo>
                    <a:pt x="460" y="582"/>
                    <a:pt x="460" y="582"/>
                    <a:pt x="460" y="582"/>
                  </a:cubicBezTo>
                  <a:cubicBezTo>
                    <a:pt x="433" y="596"/>
                    <a:pt x="433" y="596"/>
                    <a:pt x="433" y="596"/>
                  </a:cubicBezTo>
                  <a:cubicBezTo>
                    <a:pt x="405" y="561"/>
                    <a:pt x="405" y="561"/>
                    <a:pt x="405" y="561"/>
                  </a:cubicBezTo>
                  <a:cubicBezTo>
                    <a:pt x="378" y="573"/>
                    <a:pt x="378" y="573"/>
                    <a:pt x="378" y="573"/>
                  </a:cubicBezTo>
                  <a:cubicBezTo>
                    <a:pt x="381" y="612"/>
                    <a:pt x="381" y="612"/>
                    <a:pt x="381" y="612"/>
                  </a:cubicBezTo>
                  <a:cubicBezTo>
                    <a:pt x="351" y="618"/>
                    <a:pt x="351" y="618"/>
                    <a:pt x="351" y="618"/>
                  </a:cubicBezTo>
                  <a:cubicBezTo>
                    <a:pt x="333" y="577"/>
                    <a:pt x="333" y="577"/>
                    <a:pt x="333" y="577"/>
                  </a:cubicBezTo>
                  <a:cubicBezTo>
                    <a:pt x="304" y="581"/>
                    <a:pt x="304" y="581"/>
                    <a:pt x="304" y="581"/>
                  </a:cubicBezTo>
                  <a:cubicBezTo>
                    <a:pt x="296" y="619"/>
                    <a:pt x="296" y="619"/>
                    <a:pt x="296" y="619"/>
                  </a:cubicBezTo>
                  <a:cubicBezTo>
                    <a:pt x="266" y="617"/>
                    <a:pt x="266" y="617"/>
                    <a:pt x="266" y="617"/>
                  </a:cubicBezTo>
                  <a:cubicBezTo>
                    <a:pt x="260" y="573"/>
                    <a:pt x="260" y="573"/>
                    <a:pt x="260" y="573"/>
                  </a:cubicBezTo>
                  <a:cubicBezTo>
                    <a:pt x="231" y="569"/>
                    <a:pt x="231" y="569"/>
                    <a:pt x="231" y="569"/>
                  </a:cubicBezTo>
                  <a:cubicBezTo>
                    <a:pt x="213" y="604"/>
                    <a:pt x="213" y="604"/>
                    <a:pt x="213" y="604"/>
                  </a:cubicBezTo>
                  <a:cubicBezTo>
                    <a:pt x="184" y="594"/>
                    <a:pt x="184" y="594"/>
                    <a:pt x="184" y="594"/>
                  </a:cubicBezTo>
                  <a:cubicBezTo>
                    <a:pt x="190" y="550"/>
                    <a:pt x="190" y="550"/>
                    <a:pt x="190" y="550"/>
                  </a:cubicBezTo>
                  <a:cubicBezTo>
                    <a:pt x="163" y="538"/>
                    <a:pt x="163" y="538"/>
                    <a:pt x="163" y="538"/>
                  </a:cubicBezTo>
                  <a:cubicBezTo>
                    <a:pt x="137" y="567"/>
                    <a:pt x="137" y="567"/>
                    <a:pt x="137" y="567"/>
                  </a:cubicBezTo>
                  <a:cubicBezTo>
                    <a:pt x="112" y="549"/>
                    <a:pt x="112" y="549"/>
                    <a:pt x="112" y="549"/>
                  </a:cubicBezTo>
                  <a:cubicBezTo>
                    <a:pt x="130" y="508"/>
                    <a:pt x="130" y="508"/>
                    <a:pt x="130" y="508"/>
                  </a:cubicBezTo>
                  <a:cubicBezTo>
                    <a:pt x="107" y="490"/>
                    <a:pt x="107" y="490"/>
                    <a:pt x="107" y="490"/>
                  </a:cubicBezTo>
                  <a:cubicBezTo>
                    <a:pt x="74" y="511"/>
                    <a:pt x="74" y="511"/>
                    <a:pt x="74" y="511"/>
                  </a:cubicBezTo>
                  <a:cubicBezTo>
                    <a:pt x="55" y="487"/>
                    <a:pt x="55" y="487"/>
                    <a:pt x="55" y="487"/>
                  </a:cubicBezTo>
                  <a:lnTo>
                    <a:pt x="83" y="453"/>
                  </a:lnTo>
                  <a:close/>
                  <a:moveTo>
                    <a:pt x="218" y="126"/>
                  </a:moveTo>
                  <a:cubicBezTo>
                    <a:pt x="197" y="137"/>
                    <a:pt x="179" y="150"/>
                    <a:pt x="164" y="166"/>
                  </a:cubicBezTo>
                  <a:cubicBezTo>
                    <a:pt x="265" y="253"/>
                    <a:pt x="265" y="253"/>
                    <a:pt x="265" y="253"/>
                  </a:cubicBezTo>
                  <a:cubicBezTo>
                    <a:pt x="269" y="250"/>
                    <a:pt x="273" y="247"/>
                    <a:pt x="278" y="245"/>
                  </a:cubicBezTo>
                  <a:cubicBezTo>
                    <a:pt x="310" y="228"/>
                    <a:pt x="349" y="240"/>
                    <a:pt x="370" y="269"/>
                  </a:cubicBezTo>
                  <a:cubicBezTo>
                    <a:pt x="490" y="206"/>
                    <a:pt x="490" y="206"/>
                    <a:pt x="490" y="206"/>
                  </a:cubicBezTo>
                  <a:cubicBezTo>
                    <a:pt x="435" y="113"/>
                    <a:pt x="316" y="77"/>
                    <a:pt x="218" y="126"/>
                  </a:cubicBezTo>
                  <a:close/>
                  <a:moveTo>
                    <a:pt x="404" y="494"/>
                  </a:moveTo>
                  <a:cubicBezTo>
                    <a:pt x="494" y="450"/>
                    <a:pt x="537" y="349"/>
                    <a:pt x="511" y="256"/>
                  </a:cubicBezTo>
                  <a:cubicBezTo>
                    <a:pt x="382" y="300"/>
                    <a:pt x="382" y="300"/>
                    <a:pt x="382" y="300"/>
                  </a:cubicBezTo>
                  <a:cubicBezTo>
                    <a:pt x="388" y="331"/>
                    <a:pt x="373" y="362"/>
                    <a:pt x="344" y="376"/>
                  </a:cubicBezTo>
                  <a:cubicBezTo>
                    <a:pt x="336" y="381"/>
                    <a:pt x="326" y="383"/>
                    <a:pt x="317" y="384"/>
                  </a:cubicBezTo>
                  <a:cubicBezTo>
                    <a:pt x="312" y="516"/>
                    <a:pt x="312" y="516"/>
                    <a:pt x="312" y="516"/>
                  </a:cubicBezTo>
                  <a:cubicBezTo>
                    <a:pt x="343" y="516"/>
                    <a:pt x="374" y="509"/>
                    <a:pt x="404" y="494"/>
                  </a:cubicBezTo>
                  <a:close/>
                  <a:moveTo>
                    <a:pt x="327" y="342"/>
                  </a:moveTo>
                  <a:cubicBezTo>
                    <a:pt x="344" y="333"/>
                    <a:pt x="350" y="312"/>
                    <a:pt x="342" y="295"/>
                  </a:cubicBezTo>
                  <a:cubicBezTo>
                    <a:pt x="333" y="278"/>
                    <a:pt x="312" y="271"/>
                    <a:pt x="295" y="279"/>
                  </a:cubicBezTo>
                  <a:cubicBezTo>
                    <a:pt x="278" y="288"/>
                    <a:pt x="272" y="308"/>
                    <a:pt x="280" y="326"/>
                  </a:cubicBezTo>
                  <a:cubicBezTo>
                    <a:pt x="289" y="343"/>
                    <a:pt x="310" y="350"/>
                    <a:pt x="327" y="342"/>
                  </a:cubicBezTo>
                  <a:close/>
                  <a:moveTo>
                    <a:pt x="126" y="403"/>
                  </a:moveTo>
                  <a:cubicBezTo>
                    <a:pt x="154" y="458"/>
                    <a:pt x="203" y="495"/>
                    <a:pt x="258" y="510"/>
                  </a:cubicBezTo>
                  <a:cubicBezTo>
                    <a:pt x="284" y="378"/>
                    <a:pt x="284" y="378"/>
                    <a:pt x="284" y="378"/>
                  </a:cubicBezTo>
                  <a:cubicBezTo>
                    <a:pt x="269" y="371"/>
                    <a:pt x="255" y="359"/>
                    <a:pt x="247" y="343"/>
                  </a:cubicBezTo>
                  <a:cubicBezTo>
                    <a:pt x="236" y="322"/>
                    <a:pt x="236" y="299"/>
                    <a:pt x="245" y="280"/>
                  </a:cubicBezTo>
                  <a:cubicBezTo>
                    <a:pt x="131" y="209"/>
                    <a:pt x="131" y="209"/>
                    <a:pt x="131" y="209"/>
                  </a:cubicBezTo>
                  <a:cubicBezTo>
                    <a:pt x="98" y="266"/>
                    <a:pt x="94" y="339"/>
                    <a:pt x="126" y="4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9" name="Freeform 20"/>
            <p:cNvSpPr/>
            <p:nvPr/>
          </p:nvSpPr>
          <p:spPr bwMode="auto">
            <a:xfrm>
              <a:off x="12047538" y="3173412"/>
              <a:ext cx="139700" cy="203200"/>
            </a:xfrm>
            <a:custGeom>
              <a:avLst/>
              <a:gdLst>
                <a:gd name="T0" fmla="*/ 0 w 88"/>
                <a:gd name="T1" fmla="*/ 62 h 128"/>
                <a:gd name="T2" fmla="*/ 88 w 88"/>
                <a:gd name="T3" fmla="*/ 0 h 128"/>
                <a:gd name="T4" fmla="*/ 88 w 88"/>
                <a:gd name="T5" fmla="*/ 118 h 128"/>
                <a:gd name="T6" fmla="*/ 32 w 88"/>
                <a:gd name="T7" fmla="*/ 128 h 128"/>
                <a:gd name="T8" fmla="*/ 0 w 88"/>
                <a:gd name="T9" fmla="*/ 6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28">
                  <a:moveTo>
                    <a:pt x="0" y="62"/>
                  </a:moveTo>
                  <a:lnTo>
                    <a:pt x="88" y="0"/>
                  </a:lnTo>
                  <a:lnTo>
                    <a:pt x="88" y="118"/>
                  </a:lnTo>
                  <a:lnTo>
                    <a:pt x="32" y="128"/>
                  </a:lnTo>
                  <a:lnTo>
                    <a:pt x="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0" name="Freeform 21"/>
            <p:cNvSpPr/>
            <p:nvPr/>
          </p:nvSpPr>
          <p:spPr bwMode="auto">
            <a:xfrm>
              <a:off x="12118975" y="2114550"/>
              <a:ext cx="68263" cy="165100"/>
            </a:xfrm>
            <a:custGeom>
              <a:avLst/>
              <a:gdLst>
                <a:gd name="T0" fmla="*/ 0 w 43"/>
                <a:gd name="T1" fmla="*/ 68 h 104"/>
                <a:gd name="T2" fmla="*/ 33 w 43"/>
                <a:gd name="T3" fmla="*/ 0 h 104"/>
                <a:gd name="T4" fmla="*/ 43 w 43"/>
                <a:gd name="T5" fmla="*/ 3 h 104"/>
                <a:gd name="T6" fmla="*/ 43 w 43"/>
                <a:gd name="T7" fmla="*/ 104 h 104"/>
                <a:gd name="T8" fmla="*/ 0 w 43"/>
                <a:gd name="T9" fmla="*/ 6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04">
                  <a:moveTo>
                    <a:pt x="0" y="68"/>
                  </a:moveTo>
                  <a:lnTo>
                    <a:pt x="33" y="0"/>
                  </a:lnTo>
                  <a:lnTo>
                    <a:pt x="43" y="3"/>
                  </a:lnTo>
                  <a:lnTo>
                    <a:pt x="43" y="104"/>
                  </a:lnTo>
                  <a:lnTo>
                    <a:pt x="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1" name="Freeform 22"/>
            <p:cNvSpPr/>
            <p:nvPr/>
          </p:nvSpPr>
          <p:spPr bwMode="auto">
            <a:xfrm>
              <a:off x="11969750" y="2481262"/>
              <a:ext cx="217488" cy="531813"/>
            </a:xfrm>
            <a:custGeom>
              <a:avLst/>
              <a:gdLst>
                <a:gd name="T0" fmla="*/ 13 w 137"/>
                <a:gd name="T1" fmla="*/ 322 h 335"/>
                <a:gd name="T2" fmla="*/ 0 w 137"/>
                <a:gd name="T3" fmla="*/ 251 h 335"/>
                <a:gd name="T4" fmla="*/ 133 w 137"/>
                <a:gd name="T5" fmla="*/ 208 h 335"/>
                <a:gd name="T6" fmla="*/ 133 w 137"/>
                <a:gd name="T7" fmla="*/ 124 h 335"/>
                <a:gd name="T8" fmla="*/ 16 w 137"/>
                <a:gd name="T9" fmla="*/ 75 h 335"/>
                <a:gd name="T10" fmla="*/ 26 w 137"/>
                <a:gd name="T11" fmla="*/ 0 h 335"/>
                <a:gd name="T12" fmla="*/ 137 w 137"/>
                <a:gd name="T13" fmla="*/ 0 h 335"/>
                <a:gd name="T14" fmla="*/ 137 w 137"/>
                <a:gd name="T15" fmla="*/ 335 h 335"/>
                <a:gd name="T16" fmla="*/ 13 w 137"/>
                <a:gd name="T17" fmla="*/ 322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335">
                  <a:moveTo>
                    <a:pt x="13" y="322"/>
                  </a:moveTo>
                  <a:lnTo>
                    <a:pt x="0" y="251"/>
                  </a:lnTo>
                  <a:lnTo>
                    <a:pt x="133" y="208"/>
                  </a:lnTo>
                  <a:lnTo>
                    <a:pt x="133" y="124"/>
                  </a:lnTo>
                  <a:lnTo>
                    <a:pt x="16" y="75"/>
                  </a:lnTo>
                  <a:lnTo>
                    <a:pt x="26" y="0"/>
                  </a:lnTo>
                  <a:lnTo>
                    <a:pt x="137" y="0"/>
                  </a:lnTo>
                  <a:lnTo>
                    <a:pt x="137" y="335"/>
                  </a:lnTo>
                  <a:lnTo>
                    <a:pt x="13" y="3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2" name="Freeform 23"/>
            <p:cNvSpPr>
              <a:spLocks noEditPoints="1"/>
            </p:cNvSpPr>
            <p:nvPr/>
          </p:nvSpPr>
          <p:spPr bwMode="auto">
            <a:xfrm>
              <a:off x="6253163" y="3748087"/>
              <a:ext cx="682625" cy="677863"/>
            </a:xfrm>
            <a:custGeom>
              <a:avLst/>
              <a:gdLst>
                <a:gd name="T0" fmla="*/ 2 w 132"/>
                <a:gd name="T1" fmla="*/ 55 h 131"/>
                <a:gd name="T2" fmla="*/ 13 w 132"/>
                <a:gd name="T3" fmla="*/ 49 h 131"/>
                <a:gd name="T4" fmla="*/ 8 w 132"/>
                <a:gd name="T5" fmla="*/ 36 h 131"/>
                <a:gd name="T6" fmla="*/ 21 w 132"/>
                <a:gd name="T7" fmla="*/ 34 h 131"/>
                <a:gd name="T8" fmla="*/ 19 w 132"/>
                <a:gd name="T9" fmla="*/ 20 h 131"/>
                <a:gd name="T10" fmla="*/ 32 w 132"/>
                <a:gd name="T11" fmla="*/ 22 h 131"/>
                <a:gd name="T12" fmla="*/ 35 w 132"/>
                <a:gd name="T13" fmla="*/ 9 h 131"/>
                <a:gd name="T14" fmla="*/ 46 w 132"/>
                <a:gd name="T15" fmla="*/ 14 h 131"/>
                <a:gd name="T16" fmla="*/ 53 w 132"/>
                <a:gd name="T17" fmla="*/ 2 h 131"/>
                <a:gd name="T18" fmla="*/ 63 w 132"/>
                <a:gd name="T19" fmla="*/ 10 h 131"/>
                <a:gd name="T20" fmla="*/ 72 w 132"/>
                <a:gd name="T21" fmla="*/ 1 h 131"/>
                <a:gd name="T22" fmla="*/ 79 w 132"/>
                <a:gd name="T23" fmla="*/ 12 h 131"/>
                <a:gd name="T24" fmla="*/ 91 w 132"/>
                <a:gd name="T25" fmla="*/ 5 h 131"/>
                <a:gd name="T26" fmla="*/ 94 w 132"/>
                <a:gd name="T27" fmla="*/ 18 h 131"/>
                <a:gd name="T28" fmla="*/ 108 w 132"/>
                <a:gd name="T29" fmla="*/ 15 h 131"/>
                <a:gd name="T30" fmla="*/ 107 w 132"/>
                <a:gd name="T31" fmla="*/ 28 h 131"/>
                <a:gd name="T32" fmla="*/ 121 w 132"/>
                <a:gd name="T33" fmla="*/ 30 h 131"/>
                <a:gd name="T34" fmla="*/ 117 w 132"/>
                <a:gd name="T35" fmla="*/ 42 h 131"/>
                <a:gd name="T36" fmla="*/ 129 w 132"/>
                <a:gd name="T37" fmla="*/ 48 h 131"/>
                <a:gd name="T38" fmla="*/ 121 w 132"/>
                <a:gd name="T39" fmla="*/ 58 h 131"/>
                <a:gd name="T40" fmla="*/ 132 w 132"/>
                <a:gd name="T41" fmla="*/ 67 h 131"/>
                <a:gd name="T42" fmla="*/ 121 w 132"/>
                <a:gd name="T43" fmla="*/ 74 h 131"/>
                <a:gd name="T44" fmla="*/ 129 w 132"/>
                <a:gd name="T45" fmla="*/ 86 h 131"/>
                <a:gd name="T46" fmla="*/ 116 w 132"/>
                <a:gd name="T47" fmla="*/ 90 h 131"/>
                <a:gd name="T48" fmla="*/ 120 w 132"/>
                <a:gd name="T49" fmla="*/ 103 h 131"/>
                <a:gd name="T50" fmla="*/ 107 w 132"/>
                <a:gd name="T51" fmla="*/ 104 h 131"/>
                <a:gd name="T52" fmla="*/ 106 w 132"/>
                <a:gd name="T53" fmla="*/ 117 h 131"/>
                <a:gd name="T54" fmla="*/ 94 w 132"/>
                <a:gd name="T55" fmla="*/ 114 h 131"/>
                <a:gd name="T56" fmla="*/ 89 w 132"/>
                <a:gd name="T57" fmla="*/ 127 h 131"/>
                <a:gd name="T58" fmla="*/ 78 w 132"/>
                <a:gd name="T59" fmla="*/ 120 h 131"/>
                <a:gd name="T60" fmla="*/ 70 w 132"/>
                <a:gd name="T61" fmla="*/ 131 h 131"/>
                <a:gd name="T62" fmla="*/ 62 w 132"/>
                <a:gd name="T63" fmla="*/ 121 h 131"/>
                <a:gd name="T64" fmla="*/ 50 w 132"/>
                <a:gd name="T65" fmla="*/ 129 h 131"/>
                <a:gd name="T66" fmla="*/ 46 w 132"/>
                <a:gd name="T67" fmla="*/ 117 h 131"/>
                <a:gd name="T68" fmla="*/ 32 w 132"/>
                <a:gd name="T69" fmla="*/ 121 h 131"/>
                <a:gd name="T70" fmla="*/ 31 w 132"/>
                <a:gd name="T71" fmla="*/ 109 h 131"/>
                <a:gd name="T72" fmla="*/ 17 w 132"/>
                <a:gd name="T73" fmla="*/ 109 h 131"/>
                <a:gd name="T74" fmla="*/ 20 w 132"/>
                <a:gd name="T75" fmla="*/ 96 h 131"/>
                <a:gd name="T76" fmla="*/ 7 w 132"/>
                <a:gd name="T77" fmla="*/ 93 h 131"/>
                <a:gd name="T78" fmla="*/ 13 w 132"/>
                <a:gd name="T79" fmla="*/ 81 h 131"/>
                <a:gd name="T80" fmla="*/ 1 w 132"/>
                <a:gd name="T81" fmla="*/ 74 h 131"/>
                <a:gd name="T82" fmla="*/ 11 w 132"/>
                <a:gd name="T83" fmla="*/ 65 h 131"/>
                <a:gd name="T84" fmla="*/ 27 w 132"/>
                <a:gd name="T85" fmla="*/ 85 h 131"/>
                <a:gd name="T86" fmla="*/ 105 w 132"/>
                <a:gd name="T87" fmla="*/ 46 h 131"/>
                <a:gd name="T88" fmla="*/ 27 w 132"/>
                <a:gd name="T89" fmla="*/ 8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2" h="131">
                  <a:moveTo>
                    <a:pt x="11" y="59"/>
                  </a:moveTo>
                  <a:cubicBezTo>
                    <a:pt x="2" y="55"/>
                    <a:pt x="2" y="55"/>
                    <a:pt x="2" y="55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7" y="42"/>
                    <a:pt x="117" y="42"/>
                    <a:pt x="117" y="42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29" y="48"/>
                    <a:pt x="129" y="48"/>
                    <a:pt x="129" y="48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22" y="64"/>
                    <a:pt x="122" y="64"/>
                    <a:pt x="122" y="64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2" y="73"/>
                    <a:pt x="132" y="73"/>
                    <a:pt x="132" y="73"/>
                  </a:cubicBezTo>
                  <a:cubicBezTo>
                    <a:pt x="121" y="74"/>
                    <a:pt x="121" y="74"/>
                    <a:pt x="121" y="74"/>
                  </a:cubicBezTo>
                  <a:cubicBezTo>
                    <a:pt x="120" y="81"/>
                    <a:pt x="120" y="81"/>
                    <a:pt x="120" y="81"/>
                  </a:cubicBezTo>
                  <a:cubicBezTo>
                    <a:pt x="129" y="86"/>
                    <a:pt x="129" y="86"/>
                    <a:pt x="129" y="86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16" y="90"/>
                    <a:pt x="116" y="90"/>
                    <a:pt x="116" y="90"/>
                  </a:cubicBezTo>
                  <a:cubicBezTo>
                    <a:pt x="113" y="96"/>
                    <a:pt x="113" y="96"/>
                    <a:pt x="113" y="96"/>
                  </a:cubicBezTo>
                  <a:cubicBezTo>
                    <a:pt x="120" y="103"/>
                    <a:pt x="120" y="103"/>
                    <a:pt x="120" y="103"/>
                  </a:cubicBezTo>
                  <a:cubicBezTo>
                    <a:pt x="117" y="108"/>
                    <a:pt x="117" y="108"/>
                    <a:pt x="117" y="108"/>
                  </a:cubicBezTo>
                  <a:cubicBezTo>
                    <a:pt x="107" y="104"/>
                    <a:pt x="107" y="104"/>
                    <a:pt x="107" y="104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2" y="121"/>
                    <a:pt x="102" y="121"/>
                    <a:pt x="102" y="121"/>
                  </a:cubicBezTo>
                  <a:cubicBezTo>
                    <a:pt x="94" y="114"/>
                    <a:pt x="94" y="114"/>
                    <a:pt x="94" y="114"/>
                  </a:cubicBezTo>
                  <a:cubicBezTo>
                    <a:pt x="88" y="117"/>
                    <a:pt x="88" y="117"/>
                    <a:pt x="88" y="117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84" y="129"/>
                    <a:pt x="84" y="129"/>
                    <a:pt x="84" y="129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70" y="131"/>
                    <a:pt x="70" y="131"/>
                    <a:pt x="70" y="131"/>
                  </a:cubicBezTo>
                  <a:cubicBezTo>
                    <a:pt x="64" y="131"/>
                    <a:pt x="64" y="131"/>
                    <a:pt x="64" y="131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55" y="120"/>
                    <a:pt x="55" y="120"/>
                    <a:pt x="55" y="120"/>
                  </a:cubicBezTo>
                  <a:cubicBezTo>
                    <a:pt x="50" y="129"/>
                    <a:pt x="50" y="129"/>
                    <a:pt x="50" y="129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27" y="119"/>
                    <a:pt x="27" y="119"/>
                    <a:pt x="27" y="119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17" y="109"/>
                    <a:pt x="17" y="109"/>
                    <a:pt x="17" y="10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1" y="65"/>
                    <a:pt x="11" y="65"/>
                    <a:pt x="11" y="65"/>
                  </a:cubicBezTo>
                  <a:lnTo>
                    <a:pt x="11" y="59"/>
                  </a:lnTo>
                  <a:close/>
                  <a:moveTo>
                    <a:pt x="27" y="85"/>
                  </a:moveTo>
                  <a:cubicBezTo>
                    <a:pt x="38" y="106"/>
                    <a:pt x="64" y="115"/>
                    <a:pt x="86" y="104"/>
                  </a:cubicBezTo>
                  <a:cubicBezTo>
                    <a:pt x="107" y="94"/>
                    <a:pt x="116" y="68"/>
                    <a:pt x="105" y="46"/>
                  </a:cubicBezTo>
                  <a:cubicBezTo>
                    <a:pt x="94" y="25"/>
                    <a:pt x="68" y="16"/>
                    <a:pt x="47" y="27"/>
                  </a:cubicBezTo>
                  <a:cubicBezTo>
                    <a:pt x="25" y="38"/>
                    <a:pt x="16" y="64"/>
                    <a:pt x="27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3" name="Freeform 24"/>
            <p:cNvSpPr/>
            <p:nvPr/>
          </p:nvSpPr>
          <p:spPr bwMode="auto">
            <a:xfrm>
              <a:off x="6548438" y="4043362"/>
              <a:ext cx="92075" cy="92075"/>
            </a:xfrm>
            <a:custGeom>
              <a:avLst/>
              <a:gdLst>
                <a:gd name="T0" fmla="*/ 6 w 18"/>
                <a:gd name="T1" fmla="*/ 2 h 18"/>
                <a:gd name="T2" fmla="*/ 16 w 18"/>
                <a:gd name="T3" fmla="*/ 5 h 18"/>
                <a:gd name="T4" fmla="*/ 13 w 18"/>
                <a:gd name="T5" fmla="*/ 16 h 18"/>
                <a:gd name="T6" fmla="*/ 2 w 18"/>
                <a:gd name="T7" fmla="*/ 12 h 18"/>
                <a:gd name="T8" fmla="*/ 6 w 18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6" y="2"/>
                  </a:moveTo>
                  <a:cubicBezTo>
                    <a:pt x="10" y="0"/>
                    <a:pt x="14" y="1"/>
                    <a:pt x="16" y="5"/>
                  </a:cubicBezTo>
                  <a:cubicBezTo>
                    <a:pt x="18" y="9"/>
                    <a:pt x="17" y="14"/>
                    <a:pt x="13" y="16"/>
                  </a:cubicBezTo>
                  <a:cubicBezTo>
                    <a:pt x="9" y="18"/>
                    <a:pt x="4" y="16"/>
                    <a:pt x="2" y="12"/>
                  </a:cubicBezTo>
                  <a:cubicBezTo>
                    <a:pt x="0" y="8"/>
                    <a:pt x="2" y="4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4" name="Freeform 25"/>
            <p:cNvSpPr/>
            <p:nvPr/>
          </p:nvSpPr>
          <p:spPr bwMode="auto">
            <a:xfrm>
              <a:off x="7735888" y="1649412"/>
              <a:ext cx="61913" cy="30163"/>
            </a:xfrm>
            <a:custGeom>
              <a:avLst/>
              <a:gdLst>
                <a:gd name="T0" fmla="*/ 26 w 39"/>
                <a:gd name="T1" fmla="*/ 3 h 19"/>
                <a:gd name="T2" fmla="*/ 29 w 39"/>
                <a:gd name="T3" fmla="*/ 3 h 19"/>
                <a:gd name="T4" fmla="*/ 32 w 39"/>
                <a:gd name="T5" fmla="*/ 3 h 19"/>
                <a:gd name="T6" fmla="*/ 36 w 39"/>
                <a:gd name="T7" fmla="*/ 3 h 19"/>
                <a:gd name="T8" fmla="*/ 39 w 39"/>
                <a:gd name="T9" fmla="*/ 3 h 19"/>
                <a:gd name="T10" fmla="*/ 36 w 39"/>
                <a:gd name="T11" fmla="*/ 19 h 19"/>
                <a:gd name="T12" fmla="*/ 36 w 39"/>
                <a:gd name="T13" fmla="*/ 19 h 19"/>
                <a:gd name="T14" fmla="*/ 32 w 39"/>
                <a:gd name="T15" fmla="*/ 19 h 19"/>
                <a:gd name="T16" fmla="*/ 29 w 39"/>
                <a:gd name="T17" fmla="*/ 19 h 19"/>
                <a:gd name="T18" fmla="*/ 26 w 39"/>
                <a:gd name="T19" fmla="*/ 19 h 19"/>
                <a:gd name="T20" fmla="*/ 19 w 39"/>
                <a:gd name="T21" fmla="*/ 19 h 19"/>
                <a:gd name="T22" fmla="*/ 16 w 39"/>
                <a:gd name="T23" fmla="*/ 19 h 19"/>
                <a:gd name="T24" fmla="*/ 13 w 39"/>
                <a:gd name="T25" fmla="*/ 19 h 19"/>
                <a:gd name="T26" fmla="*/ 9 w 39"/>
                <a:gd name="T27" fmla="*/ 16 h 19"/>
                <a:gd name="T28" fmla="*/ 6 w 39"/>
                <a:gd name="T29" fmla="*/ 16 h 19"/>
                <a:gd name="T30" fmla="*/ 3 w 39"/>
                <a:gd name="T31" fmla="*/ 16 h 19"/>
                <a:gd name="T32" fmla="*/ 0 w 39"/>
                <a:gd name="T33" fmla="*/ 16 h 19"/>
                <a:gd name="T34" fmla="*/ 3 w 39"/>
                <a:gd name="T35" fmla="*/ 0 h 19"/>
                <a:gd name="T36" fmla="*/ 6 w 39"/>
                <a:gd name="T37" fmla="*/ 0 h 19"/>
                <a:gd name="T38" fmla="*/ 9 w 39"/>
                <a:gd name="T39" fmla="*/ 0 h 19"/>
                <a:gd name="T40" fmla="*/ 13 w 39"/>
                <a:gd name="T41" fmla="*/ 0 h 19"/>
                <a:gd name="T42" fmla="*/ 16 w 39"/>
                <a:gd name="T43" fmla="*/ 0 h 19"/>
                <a:gd name="T44" fmla="*/ 19 w 39"/>
                <a:gd name="T45" fmla="*/ 3 h 19"/>
                <a:gd name="T46" fmla="*/ 23 w 39"/>
                <a:gd name="T47" fmla="*/ 3 h 19"/>
                <a:gd name="T48" fmla="*/ 26 w 39"/>
                <a:gd name="T4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19">
                  <a:moveTo>
                    <a:pt x="26" y="3"/>
                  </a:moveTo>
                  <a:lnTo>
                    <a:pt x="29" y="3"/>
                  </a:lnTo>
                  <a:lnTo>
                    <a:pt x="32" y="3"/>
                  </a:lnTo>
                  <a:lnTo>
                    <a:pt x="36" y="3"/>
                  </a:lnTo>
                  <a:lnTo>
                    <a:pt x="39" y="3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2" y="19"/>
                  </a:lnTo>
                  <a:lnTo>
                    <a:pt x="29" y="19"/>
                  </a:lnTo>
                  <a:lnTo>
                    <a:pt x="26" y="19"/>
                  </a:lnTo>
                  <a:lnTo>
                    <a:pt x="19" y="19"/>
                  </a:lnTo>
                  <a:lnTo>
                    <a:pt x="16" y="19"/>
                  </a:lnTo>
                  <a:lnTo>
                    <a:pt x="13" y="19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5" name="Freeform 26"/>
            <p:cNvSpPr/>
            <p:nvPr/>
          </p:nvSpPr>
          <p:spPr bwMode="auto">
            <a:xfrm>
              <a:off x="7772400" y="-125413"/>
              <a:ext cx="55563" cy="31750"/>
            </a:xfrm>
            <a:custGeom>
              <a:avLst/>
              <a:gdLst>
                <a:gd name="T0" fmla="*/ 29 w 35"/>
                <a:gd name="T1" fmla="*/ 16 h 20"/>
                <a:gd name="T2" fmla="*/ 26 w 35"/>
                <a:gd name="T3" fmla="*/ 16 h 20"/>
                <a:gd name="T4" fmla="*/ 22 w 35"/>
                <a:gd name="T5" fmla="*/ 16 h 20"/>
                <a:gd name="T6" fmla="*/ 19 w 35"/>
                <a:gd name="T7" fmla="*/ 16 h 20"/>
                <a:gd name="T8" fmla="*/ 16 w 35"/>
                <a:gd name="T9" fmla="*/ 16 h 20"/>
                <a:gd name="T10" fmla="*/ 13 w 35"/>
                <a:gd name="T11" fmla="*/ 16 h 20"/>
                <a:gd name="T12" fmla="*/ 9 w 35"/>
                <a:gd name="T13" fmla="*/ 20 h 20"/>
                <a:gd name="T14" fmla="*/ 6 w 35"/>
                <a:gd name="T15" fmla="*/ 20 h 20"/>
                <a:gd name="T16" fmla="*/ 3 w 35"/>
                <a:gd name="T17" fmla="*/ 20 h 20"/>
                <a:gd name="T18" fmla="*/ 0 w 35"/>
                <a:gd name="T19" fmla="*/ 20 h 20"/>
                <a:gd name="T20" fmla="*/ 0 w 35"/>
                <a:gd name="T21" fmla="*/ 3 h 20"/>
                <a:gd name="T22" fmla="*/ 0 w 35"/>
                <a:gd name="T23" fmla="*/ 3 h 20"/>
                <a:gd name="T24" fmla="*/ 3 w 35"/>
                <a:gd name="T25" fmla="*/ 0 h 20"/>
                <a:gd name="T26" fmla="*/ 6 w 35"/>
                <a:gd name="T27" fmla="*/ 0 h 20"/>
                <a:gd name="T28" fmla="*/ 9 w 35"/>
                <a:gd name="T29" fmla="*/ 0 h 20"/>
                <a:gd name="T30" fmla="*/ 13 w 35"/>
                <a:gd name="T31" fmla="*/ 0 h 20"/>
                <a:gd name="T32" fmla="*/ 16 w 35"/>
                <a:gd name="T33" fmla="*/ 0 h 20"/>
                <a:gd name="T34" fmla="*/ 19 w 35"/>
                <a:gd name="T35" fmla="*/ 0 h 20"/>
                <a:gd name="T36" fmla="*/ 22 w 35"/>
                <a:gd name="T37" fmla="*/ 0 h 20"/>
                <a:gd name="T38" fmla="*/ 26 w 35"/>
                <a:gd name="T39" fmla="*/ 0 h 20"/>
                <a:gd name="T40" fmla="*/ 29 w 35"/>
                <a:gd name="T41" fmla="*/ 0 h 20"/>
                <a:gd name="T42" fmla="*/ 32 w 35"/>
                <a:gd name="T43" fmla="*/ 0 h 20"/>
                <a:gd name="T44" fmla="*/ 35 w 35"/>
                <a:gd name="T45" fmla="*/ 16 h 20"/>
                <a:gd name="T46" fmla="*/ 32 w 35"/>
                <a:gd name="T47" fmla="*/ 16 h 20"/>
                <a:gd name="T48" fmla="*/ 29 w 35"/>
                <a:gd name="T4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20">
                  <a:moveTo>
                    <a:pt x="29" y="16"/>
                  </a:moveTo>
                  <a:lnTo>
                    <a:pt x="26" y="16"/>
                  </a:lnTo>
                  <a:lnTo>
                    <a:pt x="22" y="16"/>
                  </a:lnTo>
                  <a:lnTo>
                    <a:pt x="19" y="16"/>
                  </a:lnTo>
                  <a:lnTo>
                    <a:pt x="16" y="16"/>
                  </a:lnTo>
                  <a:lnTo>
                    <a:pt x="13" y="16"/>
                  </a:lnTo>
                  <a:lnTo>
                    <a:pt x="9" y="20"/>
                  </a:lnTo>
                  <a:lnTo>
                    <a:pt x="6" y="20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5" y="16"/>
                  </a:lnTo>
                  <a:lnTo>
                    <a:pt x="32" y="16"/>
                  </a:lnTo>
                  <a:lnTo>
                    <a:pt x="29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6" name="Freeform 27"/>
            <p:cNvSpPr/>
            <p:nvPr/>
          </p:nvSpPr>
          <p:spPr bwMode="auto">
            <a:xfrm>
              <a:off x="7658100" y="1633537"/>
              <a:ext cx="57150" cy="36513"/>
            </a:xfrm>
            <a:custGeom>
              <a:avLst/>
              <a:gdLst>
                <a:gd name="T0" fmla="*/ 36 w 36"/>
                <a:gd name="T1" fmla="*/ 6 h 23"/>
                <a:gd name="T2" fmla="*/ 32 w 36"/>
                <a:gd name="T3" fmla="*/ 23 h 23"/>
                <a:gd name="T4" fmla="*/ 32 w 36"/>
                <a:gd name="T5" fmla="*/ 23 h 23"/>
                <a:gd name="T6" fmla="*/ 29 w 36"/>
                <a:gd name="T7" fmla="*/ 23 h 23"/>
                <a:gd name="T8" fmla="*/ 26 w 36"/>
                <a:gd name="T9" fmla="*/ 19 h 23"/>
                <a:gd name="T10" fmla="*/ 23 w 36"/>
                <a:gd name="T11" fmla="*/ 19 h 23"/>
                <a:gd name="T12" fmla="*/ 19 w 36"/>
                <a:gd name="T13" fmla="*/ 19 h 23"/>
                <a:gd name="T14" fmla="*/ 16 w 36"/>
                <a:gd name="T15" fmla="*/ 19 h 23"/>
                <a:gd name="T16" fmla="*/ 13 w 36"/>
                <a:gd name="T17" fmla="*/ 19 h 23"/>
                <a:gd name="T18" fmla="*/ 10 w 36"/>
                <a:gd name="T19" fmla="*/ 16 h 23"/>
                <a:gd name="T20" fmla="*/ 6 w 36"/>
                <a:gd name="T21" fmla="*/ 16 h 23"/>
                <a:gd name="T22" fmla="*/ 3 w 36"/>
                <a:gd name="T23" fmla="*/ 16 h 23"/>
                <a:gd name="T24" fmla="*/ 0 w 36"/>
                <a:gd name="T25" fmla="*/ 16 h 23"/>
                <a:gd name="T26" fmla="*/ 3 w 36"/>
                <a:gd name="T27" fmla="*/ 0 h 23"/>
                <a:gd name="T28" fmla="*/ 6 w 36"/>
                <a:gd name="T29" fmla="*/ 0 h 23"/>
                <a:gd name="T30" fmla="*/ 10 w 36"/>
                <a:gd name="T31" fmla="*/ 0 h 23"/>
                <a:gd name="T32" fmla="*/ 13 w 36"/>
                <a:gd name="T33" fmla="*/ 0 h 23"/>
                <a:gd name="T34" fmla="*/ 16 w 36"/>
                <a:gd name="T35" fmla="*/ 0 h 23"/>
                <a:gd name="T36" fmla="*/ 19 w 36"/>
                <a:gd name="T37" fmla="*/ 3 h 23"/>
                <a:gd name="T38" fmla="*/ 23 w 36"/>
                <a:gd name="T39" fmla="*/ 3 h 23"/>
                <a:gd name="T40" fmla="*/ 26 w 36"/>
                <a:gd name="T41" fmla="*/ 3 h 23"/>
                <a:gd name="T42" fmla="*/ 29 w 36"/>
                <a:gd name="T43" fmla="*/ 3 h 23"/>
                <a:gd name="T44" fmla="*/ 32 w 36"/>
                <a:gd name="T45" fmla="*/ 6 h 23"/>
                <a:gd name="T46" fmla="*/ 36 w 36"/>
                <a:gd name="T47" fmla="*/ 6 h 23"/>
                <a:gd name="T48" fmla="*/ 36 w 36"/>
                <a:gd name="T4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23">
                  <a:moveTo>
                    <a:pt x="36" y="6"/>
                  </a:moveTo>
                  <a:lnTo>
                    <a:pt x="32" y="23"/>
                  </a:lnTo>
                  <a:lnTo>
                    <a:pt x="32" y="23"/>
                  </a:lnTo>
                  <a:lnTo>
                    <a:pt x="29" y="23"/>
                  </a:lnTo>
                  <a:lnTo>
                    <a:pt x="26" y="19"/>
                  </a:lnTo>
                  <a:lnTo>
                    <a:pt x="23" y="19"/>
                  </a:lnTo>
                  <a:lnTo>
                    <a:pt x="19" y="19"/>
                  </a:lnTo>
                  <a:lnTo>
                    <a:pt x="16" y="19"/>
                  </a:lnTo>
                  <a:lnTo>
                    <a:pt x="13" y="19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3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9" y="3"/>
                  </a:lnTo>
                  <a:lnTo>
                    <a:pt x="32" y="6"/>
                  </a:lnTo>
                  <a:lnTo>
                    <a:pt x="36" y="6"/>
                  </a:lnTo>
                  <a:lnTo>
                    <a:pt x="3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7" name="Freeform 28"/>
            <p:cNvSpPr/>
            <p:nvPr/>
          </p:nvSpPr>
          <p:spPr bwMode="auto">
            <a:xfrm>
              <a:off x="7818438" y="1658937"/>
              <a:ext cx="57150" cy="25400"/>
            </a:xfrm>
            <a:custGeom>
              <a:avLst/>
              <a:gdLst>
                <a:gd name="T0" fmla="*/ 29 w 36"/>
                <a:gd name="T1" fmla="*/ 0 h 16"/>
                <a:gd name="T2" fmla="*/ 32 w 36"/>
                <a:gd name="T3" fmla="*/ 0 h 16"/>
                <a:gd name="T4" fmla="*/ 36 w 36"/>
                <a:gd name="T5" fmla="*/ 0 h 16"/>
                <a:gd name="T6" fmla="*/ 36 w 36"/>
                <a:gd name="T7" fmla="*/ 0 h 16"/>
                <a:gd name="T8" fmla="*/ 36 w 36"/>
                <a:gd name="T9" fmla="*/ 16 h 16"/>
                <a:gd name="T10" fmla="*/ 36 w 36"/>
                <a:gd name="T11" fmla="*/ 16 h 16"/>
                <a:gd name="T12" fmla="*/ 32 w 36"/>
                <a:gd name="T13" fmla="*/ 16 h 16"/>
                <a:gd name="T14" fmla="*/ 29 w 36"/>
                <a:gd name="T15" fmla="*/ 16 h 16"/>
                <a:gd name="T16" fmla="*/ 23 w 36"/>
                <a:gd name="T17" fmla="*/ 16 h 16"/>
                <a:gd name="T18" fmla="*/ 19 w 36"/>
                <a:gd name="T19" fmla="*/ 16 h 16"/>
                <a:gd name="T20" fmla="*/ 16 w 36"/>
                <a:gd name="T21" fmla="*/ 16 h 16"/>
                <a:gd name="T22" fmla="*/ 13 w 36"/>
                <a:gd name="T23" fmla="*/ 16 h 16"/>
                <a:gd name="T24" fmla="*/ 10 w 36"/>
                <a:gd name="T25" fmla="*/ 16 h 16"/>
                <a:gd name="T26" fmla="*/ 6 w 36"/>
                <a:gd name="T27" fmla="*/ 16 h 16"/>
                <a:gd name="T28" fmla="*/ 3 w 36"/>
                <a:gd name="T29" fmla="*/ 16 h 16"/>
                <a:gd name="T30" fmla="*/ 0 w 36"/>
                <a:gd name="T31" fmla="*/ 16 h 16"/>
                <a:gd name="T32" fmla="*/ 3 w 36"/>
                <a:gd name="T33" fmla="*/ 0 h 16"/>
                <a:gd name="T34" fmla="*/ 3 w 36"/>
                <a:gd name="T35" fmla="*/ 0 h 16"/>
                <a:gd name="T36" fmla="*/ 10 w 36"/>
                <a:gd name="T37" fmla="*/ 0 h 16"/>
                <a:gd name="T38" fmla="*/ 13 w 36"/>
                <a:gd name="T39" fmla="*/ 0 h 16"/>
                <a:gd name="T40" fmla="*/ 16 w 36"/>
                <a:gd name="T41" fmla="*/ 0 h 16"/>
                <a:gd name="T42" fmla="*/ 19 w 36"/>
                <a:gd name="T43" fmla="*/ 0 h 16"/>
                <a:gd name="T44" fmla="*/ 23 w 36"/>
                <a:gd name="T45" fmla="*/ 0 h 16"/>
                <a:gd name="T46" fmla="*/ 26 w 36"/>
                <a:gd name="T47" fmla="*/ 0 h 16"/>
                <a:gd name="T48" fmla="*/ 29 w 36"/>
                <a:gd name="T4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16">
                  <a:moveTo>
                    <a:pt x="29" y="0"/>
                  </a:moveTo>
                  <a:lnTo>
                    <a:pt x="32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2" y="16"/>
                  </a:lnTo>
                  <a:lnTo>
                    <a:pt x="29" y="16"/>
                  </a:lnTo>
                  <a:lnTo>
                    <a:pt x="23" y="16"/>
                  </a:lnTo>
                  <a:lnTo>
                    <a:pt x="19" y="16"/>
                  </a:lnTo>
                  <a:lnTo>
                    <a:pt x="16" y="16"/>
                  </a:lnTo>
                  <a:lnTo>
                    <a:pt x="13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3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8" name="Freeform 29"/>
            <p:cNvSpPr/>
            <p:nvPr/>
          </p:nvSpPr>
          <p:spPr bwMode="auto">
            <a:xfrm>
              <a:off x="7534275" y="-77788"/>
              <a:ext cx="57150" cy="46038"/>
            </a:xfrm>
            <a:custGeom>
              <a:avLst/>
              <a:gdLst>
                <a:gd name="T0" fmla="*/ 29 w 36"/>
                <a:gd name="T1" fmla="*/ 19 h 29"/>
                <a:gd name="T2" fmla="*/ 26 w 36"/>
                <a:gd name="T3" fmla="*/ 19 h 29"/>
                <a:gd name="T4" fmla="*/ 23 w 36"/>
                <a:gd name="T5" fmla="*/ 22 h 29"/>
                <a:gd name="T6" fmla="*/ 19 w 36"/>
                <a:gd name="T7" fmla="*/ 22 h 29"/>
                <a:gd name="T8" fmla="*/ 16 w 36"/>
                <a:gd name="T9" fmla="*/ 26 h 29"/>
                <a:gd name="T10" fmla="*/ 13 w 36"/>
                <a:gd name="T11" fmla="*/ 26 h 29"/>
                <a:gd name="T12" fmla="*/ 10 w 36"/>
                <a:gd name="T13" fmla="*/ 26 h 29"/>
                <a:gd name="T14" fmla="*/ 6 w 36"/>
                <a:gd name="T15" fmla="*/ 29 h 29"/>
                <a:gd name="T16" fmla="*/ 6 w 36"/>
                <a:gd name="T17" fmla="*/ 29 h 29"/>
                <a:gd name="T18" fmla="*/ 0 w 36"/>
                <a:gd name="T19" fmla="*/ 13 h 29"/>
                <a:gd name="T20" fmla="*/ 0 w 36"/>
                <a:gd name="T21" fmla="*/ 13 h 29"/>
                <a:gd name="T22" fmla="*/ 3 w 36"/>
                <a:gd name="T23" fmla="*/ 13 h 29"/>
                <a:gd name="T24" fmla="*/ 6 w 36"/>
                <a:gd name="T25" fmla="*/ 9 h 29"/>
                <a:gd name="T26" fmla="*/ 10 w 36"/>
                <a:gd name="T27" fmla="*/ 9 h 29"/>
                <a:gd name="T28" fmla="*/ 13 w 36"/>
                <a:gd name="T29" fmla="*/ 6 h 29"/>
                <a:gd name="T30" fmla="*/ 16 w 36"/>
                <a:gd name="T31" fmla="*/ 6 h 29"/>
                <a:gd name="T32" fmla="*/ 19 w 36"/>
                <a:gd name="T33" fmla="*/ 6 h 29"/>
                <a:gd name="T34" fmla="*/ 26 w 36"/>
                <a:gd name="T35" fmla="*/ 3 h 29"/>
                <a:gd name="T36" fmla="*/ 29 w 36"/>
                <a:gd name="T37" fmla="*/ 3 h 29"/>
                <a:gd name="T38" fmla="*/ 29 w 36"/>
                <a:gd name="T39" fmla="*/ 0 h 29"/>
                <a:gd name="T40" fmla="*/ 36 w 36"/>
                <a:gd name="T41" fmla="*/ 16 h 29"/>
                <a:gd name="T42" fmla="*/ 32 w 36"/>
                <a:gd name="T43" fmla="*/ 19 h 29"/>
                <a:gd name="T44" fmla="*/ 29 w 36"/>
                <a:gd name="T45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29">
                  <a:moveTo>
                    <a:pt x="29" y="19"/>
                  </a:moveTo>
                  <a:lnTo>
                    <a:pt x="26" y="19"/>
                  </a:lnTo>
                  <a:lnTo>
                    <a:pt x="23" y="22"/>
                  </a:lnTo>
                  <a:lnTo>
                    <a:pt x="19" y="22"/>
                  </a:lnTo>
                  <a:lnTo>
                    <a:pt x="16" y="26"/>
                  </a:lnTo>
                  <a:lnTo>
                    <a:pt x="13" y="26"/>
                  </a:lnTo>
                  <a:lnTo>
                    <a:pt x="10" y="26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6" y="9"/>
                  </a:lnTo>
                  <a:lnTo>
                    <a:pt x="10" y="9"/>
                  </a:lnTo>
                  <a:lnTo>
                    <a:pt x="13" y="6"/>
                  </a:lnTo>
                  <a:lnTo>
                    <a:pt x="16" y="6"/>
                  </a:lnTo>
                  <a:lnTo>
                    <a:pt x="19" y="6"/>
                  </a:lnTo>
                  <a:lnTo>
                    <a:pt x="26" y="3"/>
                  </a:lnTo>
                  <a:lnTo>
                    <a:pt x="29" y="3"/>
                  </a:lnTo>
                  <a:lnTo>
                    <a:pt x="29" y="0"/>
                  </a:lnTo>
                  <a:lnTo>
                    <a:pt x="36" y="16"/>
                  </a:lnTo>
                  <a:lnTo>
                    <a:pt x="32" y="19"/>
                  </a:lnTo>
                  <a:lnTo>
                    <a:pt x="29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9" name="Freeform 30"/>
            <p:cNvSpPr/>
            <p:nvPr/>
          </p:nvSpPr>
          <p:spPr bwMode="auto">
            <a:xfrm>
              <a:off x="7612063" y="-100013"/>
              <a:ext cx="55563" cy="42863"/>
            </a:xfrm>
            <a:custGeom>
              <a:avLst/>
              <a:gdLst>
                <a:gd name="T0" fmla="*/ 32 w 35"/>
                <a:gd name="T1" fmla="*/ 17 h 27"/>
                <a:gd name="T2" fmla="*/ 29 w 35"/>
                <a:gd name="T3" fmla="*/ 17 h 27"/>
                <a:gd name="T4" fmla="*/ 26 w 35"/>
                <a:gd name="T5" fmla="*/ 20 h 27"/>
                <a:gd name="T6" fmla="*/ 22 w 35"/>
                <a:gd name="T7" fmla="*/ 20 h 27"/>
                <a:gd name="T8" fmla="*/ 19 w 35"/>
                <a:gd name="T9" fmla="*/ 20 h 27"/>
                <a:gd name="T10" fmla="*/ 16 w 35"/>
                <a:gd name="T11" fmla="*/ 23 h 27"/>
                <a:gd name="T12" fmla="*/ 13 w 35"/>
                <a:gd name="T13" fmla="*/ 23 h 27"/>
                <a:gd name="T14" fmla="*/ 9 w 35"/>
                <a:gd name="T15" fmla="*/ 23 h 27"/>
                <a:gd name="T16" fmla="*/ 6 w 35"/>
                <a:gd name="T17" fmla="*/ 27 h 27"/>
                <a:gd name="T18" fmla="*/ 3 w 35"/>
                <a:gd name="T19" fmla="*/ 27 h 27"/>
                <a:gd name="T20" fmla="*/ 0 w 35"/>
                <a:gd name="T21" fmla="*/ 10 h 27"/>
                <a:gd name="T22" fmla="*/ 0 w 35"/>
                <a:gd name="T23" fmla="*/ 10 h 27"/>
                <a:gd name="T24" fmla="*/ 3 w 35"/>
                <a:gd name="T25" fmla="*/ 7 h 27"/>
                <a:gd name="T26" fmla="*/ 6 w 35"/>
                <a:gd name="T27" fmla="*/ 7 h 27"/>
                <a:gd name="T28" fmla="*/ 9 w 35"/>
                <a:gd name="T29" fmla="*/ 7 h 27"/>
                <a:gd name="T30" fmla="*/ 13 w 35"/>
                <a:gd name="T31" fmla="*/ 4 h 27"/>
                <a:gd name="T32" fmla="*/ 16 w 35"/>
                <a:gd name="T33" fmla="*/ 4 h 27"/>
                <a:gd name="T34" fmla="*/ 19 w 35"/>
                <a:gd name="T35" fmla="*/ 4 h 27"/>
                <a:gd name="T36" fmla="*/ 22 w 35"/>
                <a:gd name="T37" fmla="*/ 0 h 27"/>
                <a:gd name="T38" fmla="*/ 26 w 35"/>
                <a:gd name="T39" fmla="*/ 0 h 27"/>
                <a:gd name="T40" fmla="*/ 29 w 35"/>
                <a:gd name="T41" fmla="*/ 0 h 27"/>
                <a:gd name="T42" fmla="*/ 32 w 35"/>
                <a:gd name="T43" fmla="*/ 0 h 27"/>
                <a:gd name="T44" fmla="*/ 35 w 35"/>
                <a:gd name="T45" fmla="*/ 17 h 27"/>
                <a:gd name="T46" fmla="*/ 35 w 35"/>
                <a:gd name="T47" fmla="*/ 17 h 27"/>
                <a:gd name="T48" fmla="*/ 32 w 35"/>
                <a:gd name="T4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27">
                  <a:moveTo>
                    <a:pt x="32" y="17"/>
                  </a:moveTo>
                  <a:lnTo>
                    <a:pt x="29" y="17"/>
                  </a:lnTo>
                  <a:lnTo>
                    <a:pt x="26" y="20"/>
                  </a:lnTo>
                  <a:lnTo>
                    <a:pt x="22" y="20"/>
                  </a:lnTo>
                  <a:lnTo>
                    <a:pt x="19" y="20"/>
                  </a:lnTo>
                  <a:lnTo>
                    <a:pt x="16" y="23"/>
                  </a:lnTo>
                  <a:lnTo>
                    <a:pt x="13" y="23"/>
                  </a:lnTo>
                  <a:lnTo>
                    <a:pt x="9" y="23"/>
                  </a:lnTo>
                  <a:lnTo>
                    <a:pt x="6" y="27"/>
                  </a:lnTo>
                  <a:lnTo>
                    <a:pt x="3" y="2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3" y="7"/>
                  </a:lnTo>
                  <a:lnTo>
                    <a:pt x="6" y="7"/>
                  </a:lnTo>
                  <a:lnTo>
                    <a:pt x="9" y="7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9" y="4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2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0" name="Freeform 31"/>
            <p:cNvSpPr/>
            <p:nvPr/>
          </p:nvSpPr>
          <p:spPr bwMode="auto">
            <a:xfrm>
              <a:off x="7688263" y="-120650"/>
              <a:ext cx="57150" cy="42863"/>
            </a:xfrm>
            <a:custGeom>
              <a:avLst/>
              <a:gdLst>
                <a:gd name="T0" fmla="*/ 30 w 36"/>
                <a:gd name="T1" fmla="*/ 20 h 27"/>
                <a:gd name="T2" fmla="*/ 26 w 36"/>
                <a:gd name="T3" fmla="*/ 20 h 27"/>
                <a:gd name="T4" fmla="*/ 23 w 36"/>
                <a:gd name="T5" fmla="*/ 20 h 27"/>
                <a:gd name="T6" fmla="*/ 20 w 36"/>
                <a:gd name="T7" fmla="*/ 20 h 27"/>
                <a:gd name="T8" fmla="*/ 17 w 36"/>
                <a:gd name="T9" fmla="*/ 23 h 27"/>
                <a:gd name="T10" fmla="*/ 13 w 36"/>
                <a:gd name="T11" fmla="*/ 23 h 27"/>
                <a:gd name="T12" fmla="*/ 10 w 36"/>
                <a:gd name="T13" fmla="*/ 23 h 27"/>
                <a:gd name="T14" fmla="*/ 7 w 36"/>
                <a:gd name="T15" fmla="*/ 23 h 27"/>
                <a:gd name="T16" fmla="*/ 4 w 36"/>
                <a:gd name="T17" fmla="*/ 27 h 27"/>
                <a:gd name="T18" fmla="*/ 0 w 36"/>
                <a:gd name="T19" fmla="*/ 7 h 27"/>
                <a:gd name="T20" fmla="*/ 4 w 36"/>
                <a:gd name="T21" fmla="*/ 7 h 27"/>
                <a:gd name="T22" fmla="*/ 7 w 36"/>
                <a:gd name="T23" fmla="*/ 7 h 27"/>
                <a:gd name="T24" fmla="*/ 10 w 36"/>
                <a:gd name="T25" fmla="*/ 7 h 27"/>
                <a:gd name="T26" fmla="*/ 13 w 36"/>
                <a:gd name="T27" fmla="*/ 7 h 27"/>
                <a:gd name="T28" fmla="*/ 17 w 36"/>
                <a:gd name="T29" fmla="*/ 4 h 27"/>
                <a:gd name="T30" fmla="*/ 20 w 36"/>
                <a:gd name="T31" fmla="*/ 4 h 27"/>
                <a:gd name="T32" fmla="*/ 23 w 36"/>
                <a:gd name="T33" fmla="*/ 4 h 27"/>
                <a:gd name="T34" fmla="*/ 26 w 36"/>
                <a:gd name="T35" fmla="*/ 4 h 27"/>
                <a:gd name="T36" fmla="*/ 30 w 36"/>
                <a:gd name="T37" fmla="*/ 4 h 27"/>
                <a:gd name="T38" fmla="*/ 33 w 36"/>
                <a:gd name="T39" fmla="*/ 0 h 27"/>
                <a:gd name="T40" fmla="*/ 33 w 36"/>
                <a:gd name="T41" fmla="*/ 0 h 27"/>
                <a:gd name="T42" fmla="*/ 36 w 36"/>
                <a:gd name="T43" fmla="*/ 20 h 27"/>
                <a:gd name="T44" fmla="*/ 36 w 36"/>
                <a:gd name="T45" fmla="*/ 20 h 27"/>
                <a:gd name="T46" fmla="*/ 33 w 36"/>
                <a:gd name="T47" fmla="*/ 20 h 27"/>
                <a:gd name="T48" fmla="*/ 30 w 36"/>
                <a:gd name="T4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27">
                  <a:moveTo>
                    <a:pt x="30" y="20"/>
                  </a:moveTo>
                  <a:lnTo>
                    <a:pt x="26" y="20"/>
                  </a:lnTo>
                  <a:lnTo>
                    <a:pt x="23" y="20"/>
                  </a:lnTo>
                  <a:lnTo>
                    <a:pt x="20" y="20"/>
                  </a:lnTo>
                  <a:lnTo>
                    <a:pt x="17" y="23"/>
                  </a:lnTo>
                  <a:lnTo>
                    <a:pt x="13" y="23"/>
                  </a:lnTo>
                  <a:lnTo>
                    <a:pt x="10" y="23"/>
                  </a:lnTo>
                  <a:lnTo>
                    <a:pt x="7" y="23"/>
                  </a:lnTo>
                  <a:lnTo>
                    <a:pt x="4" y="27"/>
                  </a:lnTo>
                  <a:lnTo>
                    <a:pt x="0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3" y="7"/>
                  </a:lnTo>
                  <a:lnTo>
                    <a:pt x="17" y="4"/>
                  </a:lnTo>
                  <a:lnTo>
                    <a:pt x="20" y="4"/>
                  </a:lnTo>
                  <a:lnTo>
                    <a:pt x="23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3" y="20"/>
                  </a:lnTo>
                  <a:lnTo>
                    <a:pt x="3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1" name="Freeform 32"/>
            <p:cNvSpPr/>
            <p:nvPr/>
          </p:nvSpPr>
          <p:spPr bwMode="auto">
            <a:xfrm>
              <a:off x="8091488" y="-104775"/>
              <a:ext cx="61913" cy="36513"/>
            </a:xfrm>
            <a:custGeom>
              <a:avLst/>
              <a:gdLst>
                <a:gd name="T0" fmla="*/ 29 w 39"/>
                <a:gd name="T1" fmla="*/ 23 h 23"/>
                <a:gd name="T2" fmla="*/ 26 w 39"/>
                <a:gd name="T3" fmla="*/ 23 h 23"/>
                <a:gd name="T4" fmla="*/ 23 w 39"/>
                <a:gd name="T5" fmla="*/ 23 h 23"/>
                <a:gd name="T6" fmla="*/ 20 w 39"/>
                <a:gd name="T7" fmla="*/ 20 h 23"/>
                <a:gd name="T8" fmla="*/ 16 w 39"/>
                <a:gd name="T9" fmla="*/ 20 h 23"/>
                <a:gd name="T10" fmla="*/ 13 w 39"/>
                <a:gd name="T11" fmla="*/ 20 h 23"/>
                <a:gd name="T12" fmla="*/ 10 w 39"/>
                <a:gd name="T13" fmla="*/ 20 h 23"/>
                <a:gd name="T14" fmla="*/ 7 w 39"/>
                <a:gd name="T15" fmla="*/ 17 h 23"/>
                <a:gd name="T16" fmla="*/ 3 w 39"/>
                <a:gd name="T17" fmla="*/ 17 h 23"/>
                <a:gd name="T18" fmla="*/ 0 w 39"/>
                <a:gd name="T19" fmla="*/ 17 h 23"/>
                <a:gd name="T20" fmla="*/ 0 w 39"/>
                <a:gd name="T21" fmla="*/ 17 h 23"/>
                <a:gd name="T22" fmla="*/ 3 w 39"/>
                <a:gd name="T23" fmla="*/ 0 h 23"/>
                <a:gd name="T24" fmla="*/ 7 w 39"/>
                <a:gd name="T25" fmla="*/ 0 h 23"/>
                <a:gd name="T26" fmla="*/ 10 w 39"/>
                <a:gd name="T27" fmla="*/ 0 h 23"/>
                <a:gd name="T28" fmla="*/ 13 w 39"/>
                <a:gd name="T29" fmla="*/ 0 h 23"/>
                <a:gd name="T30" fmla="*/ 16 w 39"/>
                <a:gd name="T31" fmla="*/ 3 h 23"/>
                <a:gd name="T32" fmla="*/ 20 w 39"/>
                <a:gd name="T33" fmla="*/ 3 h 23"/>
                <a:gd name="T34" fmla="*/ 23 w 39"/>
                <a:gd name="T35" fmla="*/ 3 h 23"/>
                <a:gd name="T36" fmla="*/ 26 w 39"/>
                <a:gd name="T37" fmla="*/ 3 h 23"/>
                <a:gd name="T38" fmla="*/ 29 w 39"/>
                <a:gd name="T39" fmla="*/ 7 h 23"/>
                <a:gd name="T40" fmla="*/ 33 w 39"/>
                <a:gd name="T41" fmla="*/ 7 h 23"/>
                <a:gd name="T42" fmla="*/ 36 w 39"/>
                <a:gd name="T43" fmla="*/ 7 h 23"/>
                <a:gd name="T44" fmla="*/ 39 w 39"/>
                <a:gd name="T45" fmla="*/ 7 h 23"/>
                <a:gd name="T46" fmla="*/ 33 w 39"/>
                <a:gd name="T47" fmla="*/ 23 h 23"/>
                <a:gd name="T48" fmla="*/ 29 w 39"/>
                <a:gd name="T4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23">
                  <a:moveTo>
                    <a:pt x="29" y="23"/>
                  </a:moveTo>
                  <a:lnTo>
                    <a:pt x="26" y="23"/>
                  </a:lnTo>
                  <a:lnTo>
                    <a:pt x="23" y="23"/>
                  </a:lnTo>
                  <a:lnTo>
                    <a:pt x="20" y="20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0" y="20"/>
                  </a:lnTo>
                  <a:lnTo>
                    <a:pt x="7" y="17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3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9" y="7"/>
                  </a:lnTo>
                  <a:lnTo>
                    <a:pt x="33" y="7"/>
                  </a:lnTo>
                  <a:lnTo>
                    <a:pt x="36" y="7"/>
                  </a:lnTo>
                  <a:lnTo>
                    <a:pt x="39" y="7"/>
                  </a:lnTo>
                  <a:lnTo>
                    <a:pt x="33" y="23"/>
                  </a:lnTo>
                  <a:lnTo>
                    <a:pt x="2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2" name="Freeform 33"/>
            <p:cNvSpPr/>
            <p:nvPr/>
          </p:nvSpPr>
          <p:spPr bwMode="auto">
            <a:xfrm>
              <a:off x="8061325" y="1633537"/>
              <a:ext cx="61913" cy="36513"/>
            </a:xfrm>
            <a:custGeom>
              <a:avLst/>
              <a:gdLst>
                <a:gd name="T0" fmla="*/ 22 w 39"/>
                <a:gd name="T1" fmla="*/ 0 h 23"/>
                <a:gd name="T2" fmla="*/ 29 w 39"/>
                <a:gd name="T3" fmla="*/ 0 h 23"/>
                <a:gd name="T4" fmla="*/ 32 w 39"/>
                <a:gd name="T5" fmla="*/ 0 h 23"/>
                <a:gd name="T6" fmla="*/ 32 w 39"/>
                <a:gd name="T7" fmla="*/ 0 h 23"/>
                <a:gd name="T8" fmla="*/ 39 w 39"/>
                <a:gd name="T9" fmla="*/ 16 h 23"/>
                <a:gd name="T10" fmla="*/ 35 w 39"/>
                <a:gd name="T11" fmla="*/ 16 h 23"/>
                <a:gd name="T12" fmla="*/ 32 w 39"/>
                <a:gd name="T13" fmla="*/ 16 h 23"/>
                <a:gd name="T14" fmla="*/ 29 w 39"/>
                <a:gd name="T15" fmla="*/ 19 h 23"/>
                <a:gd name="T16" fmla="*/ 26 w 39"/>
                <a:gd name="T17" fmla="*/ 19 h 23"/>
                <a:gd name="T18" fmla="*/ 22 w 39"/>
                <a:gd name="T19" fmla="*/ 19 h 23"/>
                <a:gd name="T20" fmla="*/ 19 w 39"/>
                <a:gd name="T21" fmla="*/ 19 h 23"/>
                <a:gd name="T22" fmla="*/ 13 w 39"/>
                <a:gd name="T23" fmla="*/ 23 h 23"/>
                <a:gd name="T24" fmla="*/ 9 w 39"/>
                <a:gd name="T25" fmla="*/ 23 h 23"/>
                <a:gd name="T26" fmla="*/ 6 w 39"/>
                <a:gd name="T27" fmla="*/ 23 h 23"/>
                <a:gd name="T28" fmla="*/ 3 w 39"/>
                <a:gd name="T29" fmla="*/ 23 h 23"/>
                <a:gd name="T30" fmla="*/ 3 w 39"/>
                <a:gd name="T31" fmla="*/ 23 h 23"/>
                <a:gd name="T32" fmla="*/ 0 w 39"/>
                <a:gd name="T33" fmla="*/ 6 h 23"/>
                <a:gd name="T34" fmla="*/ 0 w 39"/>
                <a:gd name="T35" fmla="*/ 6 h 23"/>
                <a:gd name="T36" fmla="*/ 3 w 39"/>
                <a:gd name="T37" fmla="*/ 6 h 23"/>
                <a:gd name="T38" fmla="*/ 6 w 39"/>
                <a:gd name="T39" fmla="*/ 6 h 23"/>
                <a:gd name="T40" fmla="*/ 9 w 39"/>
                <a:gd name="T41" fmla="*/ 3 h 23"/>
                <a:gd name="T42" fmla="*/ 13 w 39"/>
                <a:gd name="T43" fmla="*/ 3 h 23"/>
                <a:gd name="T44" fmla="*/ 16 w 39"/>
                <a:gd name="T45" fmla="*/ 3 h 23"/>
                <a:gd name="T46" fmla="*/ 19 w 39"/>
                <a:gd name="T47" fmla="*/ 3 h 23"/>
                <a:gd name="T48" fmla="*/ 22 w 39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23">
                  <a:moveTo>
                    <a:pt x="22" y="0"/>
                  </a:moveTo>
                  <a:lnTo>
                    <a:pt x="29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9" y="16"/>
                  </a:lnTo>
                  <a:lnTo>
                    <a:pt x="35" y="16"/>
                  </a:lnTo>
                  <a:lnTo>
                    <a:pt x="32" y="16"/>
                  </a:lnTo>
                  <a:lnTo>
                    <a:pt x="29" y="19"/>
                  </a:lnTo>
                  <a:lnTo>
                    <a:pt x="26" y="19"/>
                  </a:lnTo>
                  <a:lnTo>
                    <a:pt x="22" y="19"/>
                  </a:lnTo>
                  <a:lnTo>
                    <a:pt x="19" y="19"/>
                  </a:lnTo>
                  <a:lnTo>
                    <a:pt x="13" y="23"/>
                  </a:lnTo>
                  <a:lnTo>
                    <a:pt x="9" y="23"/>
                  </a:lnTo>
                  <a:lnTo>
                    <a:pt x="6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6"/>
                  </a:lnTo>
                  <a:lnTo>
                    <a:pt x="9" y="3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3" name="Freeform 34"/>
            <p:cNvSpPr/>
            <p:nvPr/>
          </p:nvSpPr>
          <p:spPr bwMode="auto">
            <a:xfrm>
              <a:off x="7983538" y="1649412"/>
              <a:ext cx="57150" cy="34925"/>
            </a:xfrm>
            <a:custGeom>
              <a:avLst/>
              <a:gdLst>
                <a:gd name="T0" fmla="*/ 26 w 36"/>
                <a:gd name="T1" fmla="*/ 0 h 22"/>
                <a:gd name="T2" fmla="*/ 29 w 36"/>
                <a:gd name="T3" fmla="*/ 0 h 22"/>
                <a:gd name="T4" fmla="*/ 32 w 36"/>
                <a:gd name="T5" fmla="*/ 0 h 22"/>
                <a:gd name="T6" fmla="*/ 32 w 36"/>
                <a:gd name="T7" fmla="*/ 0 h 22"/>
                <a:gd name="T8" fmla="*/ 36 w 36"/>
                <a:gd name="T9" fmla="*/ 16 h 22"/>
                <a:gd name="T10" fmla="*/ 36 w 36"/>
                <a:gd name="T11" fmla="*/ 16 h 22"/>
                <a:gd name="T12" fmla="*/ 32 w 36"/>
                <a:gd name="T13" fmla="*/ 16 h 22"/>
                <a:gd name="T14" fmla="*/ 29 w 36"/>
                <a:gd name="T15" fmla="*/ 16 h 22"/>
                <a:gd name="T16" fmla="*/ 26 w 36"/>
                <a:gd name="T17" fmla="*/ 19 h 22"/>
                <a:gd name="T18" fmla="*/ 23 w 36"/>
                <a:gd name="T19" fmla="*/ 19 h 22"/>
                <a:gd name="T20" fmla="*/ 19 w 36"/>
                <a:gd name="T21" fmla="*/ 19 h 22"/>
                <a:gd name="T22" fmla="*/ 13 w 36"/>
                <a:gd name="T23" fmla="*/ 19 h 22"/>
                <a:gd name="T24" fmla="*/ 10 w 36"/>
                <a:gd name="T25" fmla="*/ 19 h 22"/>
                <a:gd name="T26" fmla="*/ 6 w 36"/>
                <a:gd name="T27" fmla="*/ 19 h 22"/>
                <a:gd name="T28" fmla="*/ 3 w 36"/>
                <a:gd name="T29" fmla="*/ 19 h 22"/>
                <a:gd name="T30" fmla="*/ 0 w 36"/>
                <a:gd name="T31" fmla="*/ 22 h 22"/>
                <a:gd name="T32" fmla="*/ 0 w 36"/>
                <a:gd name="T33" fmla="*/ 3 h 22"/>
                <a:gd name="T34" fmla="*/ 3 w 36"/>
                <a:gd name="T35" fmla="*/ 3 h 22"/>
                <a:gd name="T36" fmla="*/ 6 w 36"/>
                <a:gd name="T37" fmla="*/ 3 h 22"/>
                <a:gd name="T38" fmla="*/ 10 w 36"/>
                <a:gd name="T39" fmla="*/ 3 h 22"/>
                <a:gd name="T40" fmla="*/ 13 w 36"/>
                <a:gd name="T41" fmla="*/ 3 h 22"/>
                <a:gd name="T42" fmla="*/ 16 w 36"/>
                <a:gd name="T43" fmla="*/ 3 h 22"/>
                <a:gd name="T44" fmla="*/ 19 w 36"/>
                <a:gd name="T45" fmla="*/ 3 h 22"/>
                <a:gd name="T46" fmla="*/ 23 w 36"/>
                <a:gd name="T47" fmla="*/ 3 h 22"/>
                <a:gd name="T48" fmla="*/ 26 w 36"/>
                <a:gd name="T4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22">
                  <a:moveTo>
                    <a:pt x="26" y="0"/>
                  </a:moveTo>
                  <a:lnTo>
                    <a:pt x="29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2" y="16"/>
                  </a:lnTo>
                  <a:lnTo>
                    <a:pt x="29" y="16"/>
                  </a:lnTo>
                  <a:lnTo>
                    <a:pt x="26" y="19"/>
                  </a:lnTo>
                  <a:lnTo>
                    <a:pt x="23" y="19"/>
                  </a:lnTo>
                  <a:lnTo>
                    <a:pt x="19" y="19"/>
                  </a:lnTo>
                  <a:lnTo>
                    <a:pt x="13" y="19"/>
                  </a:lnTo>
                  <a:lnTo>
                    <a:pt x="10" y="19"/>
                  </a:lnTo>
                  <a:lnTo>
                    <a:pt x="6" y="19"/>
                  </a:lnTo>
                  <a:lnTo>
                    <a:pt x="3" y="19"/>
                  </a:lnTo>
                  <a:lnTo>
                    <a:pt x="0" y="22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4" name="Freeform 35"/>
            <p:cNvSpPr/>
            <p:nvPr/>
          </p:nvSpPr>
          <p:spPr bwMode="auto">
            <a:xfrm>
              <a:off x="8013700" y="-120650"/>
              <a:ext cx="57150" cy="36513"/>
            </a:xfrm>
            <a:custGeom>
              <a:avLst/>
              <a:gdLst>
                <a:gd name="T0" fmla="*/ 30 w 36"/>
                <a:gd name="T1" fmla="*/ 23 h 23"/>
                <a:gd name="T2" fmla="*/ 26 w 36"/>
                <a:gd name="T3" fmla="*/ 20 h 23"/>
                <a:gd name="T4" fmla="*/ 23 w 36"/>
                <a:gd name="T5" fmla="*/ 20 h 23"/>
                <a:gd name="T6" fmla="*/ 20 w 36"/>
                <a:gd name="T7" fmla="*/ 20 h 23"/>
                <a:gd name="T8" fmla="*/ 17 w 36"/>
                <a:gd name="T9" fmla="*/ 20 h 23"/>
                <a:gd name="T10" fmla="*/ 13 w 36"/>
                <a:gd name="T11" fmla="*/ 20 h 23"/>
                <a:gd name="T12" fmla="*/ 10 w 36"/>
                <a:gd name="T13" fmla="*/ 17 h 23"/>
                <a:gd name="T14" fmla="*/ 7 w 36"/>
                <a:gd name="T15" fmla="*/ 17 h 23"/>
                <a:gd name="T16" fmla="*/ 4 w 36"/>
                <a:gd name="T17" fmla="*/ 17 h 23"/>
                <a:gd name="T18" fmla="*/ 0 w 36"/>
                <a:gd name="T19" fmla="*/ 17 h 23"/>
                <a:gd name="T20" fmla="*/ 0 w 36"/>
                <a:gd name="T21" fmla="*/ 17 h 23"/>
                <a:gd name="T22" fmla="*/ 4 w 36"/>
                <a:gd name="T23" fmla="*/ 0 h 23"/>
                <a:gd name="T24" fmla="*/ 4 w 36"/>
                <a:gd name="T25" fmla="*/ 0 h 23"/>
                <a:gd name="T26" fmla="*/ 7 w 36"/>
                <a:gd name="T27" fmla="*/ 0 h 23"/>
                <a:gd name="T28" fmla="*/ 10 w 36"/>
                <a:gd name="T29" fmla="*/ 0 h 23"/>
                <a:gd name="T30" fmla="*/ 13 w 36"/>
                <a:gd name="T31" fmla="*/ 0 h 23"/>
                <a:gd name="T32" fmla="*/ 17 w 36"/>
                <a:gd name="T33" fmla="*/ 0 h 23"/>
                <a:gd name="T34" fmla="*/ 20 w 36"/>
                <a:gd name="T35" fmla="*/ 4 h 23"/>
                <a:gd name="T36" fmla="*/ 23 w 36"/>
                <a:gd name="T37" fmla="*/ 4 h 23"/>
                <a:gd name="T38" fmla="*/ 26 w 36"/>
                <a:gd name="T39" fmla="*/ 4 h 23"/>
                <a:gd name="T40" fmla="*/ 30 w 36"/>
                <a:gd name="T41" fmla="*/ 4 h 23"/>
                <a:gd name="T42" fmla="*/ 33 w 36"/>
                <a:gd name="T43" fmla="*/ 4 h 23"/>
                <a:gd name="T44" fmla="*/ 36 w 36"/>
                <a:gd name="T45" fmla="*/ 7 h 23"/>
                <a:gd name="T46" fmla="*/ 33 w 36"/>
                <a:gd name="T47" fmla="*/ 23 h 23"/>
                <a:gd name="T48" fmla="*/ 30 w 36"/>
                <a:gd name="T4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23">
                  <a:moveTo>
                    <a:pt x="30" y="23"/>
                  </a:moveTo>
                  <a:lnTo>
                    <a:pt x="26" y="20"/>
                  </a:lnTo>
                  <a:lnTo>
                    <a:pt x="23" y="20"/>
                  </a:lnTo>
                  <a:lnTo>
                    <a:pt x="20" y="20"/>
                  </a:lnTo>
                  <a:lnTo>
                    <a:pt x="17" y="20"/>
                  </a:lnTo>
                  <a:lnTo>
                    <a:pt x="13" y="20"/>
                  </a:lnTo>
                  <a:lnTo>
                    <a:pt x="10" y="17"/>
                  </a:lnTo>
                  <a:lnTo>
                    <a:pt x="7" y="17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0" y="4"/>
                  </a:lnTo>
                  <a:lnTo>
                    <a:pt x="23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3" y="4"/>
                  </a:lnTo>
                  <a:lnTo>
                    <a:pt x="36" y="7"/>
                  </a:lnTo>
                  <a:lnTo>
                    <a:pt x="33" y="23"/>
                  </a:ln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5" name="Freeform 36"/>
            <p:cNvSpPr/>
            <p:nvPr/>
          </p:nvSpPr>
          <p:spPr bwMode="auto">
            <a:xfrm>
              <a:off x="7900988" y="1658937"/>
              <a:ext cx="57150" cy="25400"/>
            </a:xfrm>
            <a:custGeom>
              <a:avLst/>
              <a:gdLst>
                <a:gd name="T0" fmla="*/ 26 w 36"/>
                <a:gd name="T1" fmla="*/ 0 h 16"/>
                <a:gd name="T2" fmla="*/ 29 w 36"/>
                <a:gd name="T3" fmla="*/ 0 h 16"/>
                <a:gd name="T4" fmla="*/ 32 w 36"/>
                <a:gd name="T5" fmla="*/ 0 h 16"/>
                <a:gd name="T6" fmla="*/ 36 w 36"/>
                <a:gd name="T7" fmla="*/ 0 h 16"/>
                <a:gd name="T8" fmla="*/ 36 w 36"/>
                <a:gd name="T9" fmla="*/ 16 h 16"/>
                <a:gd name="T10" fmla="*/ 36 w 36"/>
                <a:gd name="T11" fmla="*/ 16 h 16"/>
                <a:gd name="T12" fmla="*/ 32 w 36"/>
                <a:gd name="T13" fmla="*/ 16 h 16"/>
                <a:gd name="T14" fmla="*/ 29 w 36"/>
                <a:gd name="T15" fmla="*/ 16 h 16"/>
                <a:gd name="T16" fmla="*/ 26 w 36"/>
                <a:gd name="T17" fmla="*/ 16 h 16"/>
                <a:gd name="T18" fmla="*/ 19 w 36"/>
                <a:gd name="T19" fmla="*/ 16 h 16"/>
                <a:gd name="T20" fmla="*/ 16 w 36"/>
                <a:gd name="T21" fmla="*/ 16 h 16"/>
                <a:gd name="T22" fmla="*/ 13 w 36"/>
                <a:gd name="T23" fmla="*/ 16 h 16"/>
                <a:gd name="T24" fmla="*/ 10 w 36"/>
                <a:gd name="T25" fmla="*/ 16 h 16"/>
                <a:gd name="T26" fmla="*/ 6 w 36"/>
                <a:gd name="T27" fmla="*/ 16 h 16"/>
                <a:gd name="T28" fmla="*/ 3 w 36"/>
                <a:gd name="T29" fmla="*/ 16 h 16"/>
                <a:gd name="T30" fmla="*/ 0 w 36"/>
                <a:gd name="T31" fmla="*/ 16 h 16"/>
                <a:gd name="T32" fmla="*/ 0 w 36"/>
                <a:gd name="T33" fmla="*/ 0 h 16"/>
                <a:gd name="T34" fmla="*/ 3 w 36"/>
                <a:gd name="T35" fmla="*/ 0 h 16"/>
                <a:gd name="T36" fmla="*/ 6 w 36"/>
                <a:gd name="T37" fmla="*/ 0 h 16"/>
                <a:gd name="T38" fmla="*/ 10 w 36"/>
                <a:gd name="T39" fmla="*/ 0 h 16"/>
                <a:gd name="T40" fmla="*/ 13 w 36"/>
                <a:gd name="T41" fmla="*/ 0 h 16"/>
                <a:gd name="T42" fmla="*/ 16 w 36"/>
                <a:gd name="T43" fmla="*/ 0 h 16"/>
                <a:gd name="T44" fmla="*/ 19 w 36"/>
                <a:gd name="T45" fmla="*/ 0 h 16"/>
                <a:gd name="T46" fmla="*/ 23 w 36"/>
                <a:gd name="T47" fmla="*/ 0 h 16"/>
                <a:gd name="T48" fmla="*/ 26 w 36"/>
                <a:gd name="T4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16">
                  <a:moveTo>
                    <a:pt x="26" y="0"/>
                  </a:moveTo>
                  <a:lnTo>
                    <a:pt x="29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2" y="16"/>
                  </a:lnTo>
                  <a:lnTo>
                    <a:pt x="29" y="16"/>
                  </a:lnTo>
                  <a:lnTo>
                    <a:pt x="26" y="16"/>
                  </a:lnTo>
                  <a:lnTo>
                    <a:pt x="19" y="16"/>
                  </a:lnTo>
                  <a:lnTo>
                    <a:pt x="16" y="16"/>
                  </a:lnTo>
                  <a:lnTo>
                    <a:pt x="13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6" name="Freeform 37"/>
            <p:cNvSpPr/>
            <p:nvPr/>
          </p:nvSpPr>
          <p:spPr bwMode="auto">
            <a:xfrm>
              <a:off x="7854950" y="-130175"/>
              <a:ext cx="50800" cy="25400"/>
            </a:xfrm>
            <a:custGeom>
              <a:avLst/>
              <a:gdLst>
                <a:gd name="T0" fmla="*/ 32 w 32"/>
                <a:gd name="T1" fmla="*/ 16 h 16"/>
                <a:gd name="T2" fmla="*/ 26 w 32"/>
                <a:gd name="T3" fmla="*/ 16 h 16"/>
                <a:gd name="T4" fmla="*/ 22 w 32"/>
                <a:gd name="T5" fmla="*/ 16 h 16"/>
                <a:gd name="T6" fmla="*/ 19 w 32"/>
                <a:gd name="T7" fmla="*/ 16 h 16"/>
                <a:gd name="T8" fmla="*/ 16 w 32"/>
                <a:gd name="T9" fmla="*/ 16 h 16"/>
                <a:gd name="T10" fmla="*/ 13 w 32"/>
                <a:gd name="T11" fmla="*/ 16 h 16"/>
                <a:gd name="T12" fmla="*/ 9 w 32"/>
                <a:gd name="T13" fmla="*/ 16 h 16"/>
                <a:gd name="T14" fmla="*/ 6 w 32"/>
                <a:gd name="T15" fmla="*/ 16 h 16"/>
                <a:gd name="T16" fmla="*/ 3 w 32"/>
                <a:gd name="T17" fmla="*/ 16 h 16"/>
                <a:gd name="T18" fmla="*/ 0 w 32"/>
                <a:gd name="T19" fmla="*/ 16 h 16"/>
                <a:gd name="T20" fmla="*/ 0 w 32"/>
                <a:gd name="T21" fmla="*/ 16 h 16"/>
                <a:gd name="T22" fmla="*/ 0 w 32"/>
                <a:gd name="T23" fmla="*/ 0 h 16"/>
                <a:gd name="T24" fmla="*/ 0 w 32"/>
                <a:gd name="T25" fmla="*/ 0 h 16"/>
                <a:gd name="T26" fmla="*/ 3 w 32"/>
                <a:gd name="T27" fmla="*/ 0 h 16"/>
                <a:gd name="T28" fmla="*/ 6 w 32"/>
                <a:gd name="T29" fmla="*/ 0 h 16"/>
                <a:gd name="T30" fmla="*/ 9 w 32"/>
                <a:gd name="T31" fmla="*/ 0 h 16"/>
                <a:gd name="T32" fmla="*/ 13 w 32"/>
                <a:gd name="T33" fmla="*/ 0 h 16"/>
                <a:gd name="T34" fmla="*/ 16 w 32"/>
                <a:gd name="T35" fmla="*/ 0 h 16"/>
                <a:gd name="T36" fmla="*/ 19 w 32"/>
                <a:gd name="T37" fmla="*/ 0 h 16"/>
                <a:gd name="T38" fmla="*/ 22 w 32"/>
                <a:gd name="T39" fmla="*/ 0 h 16"/>
                <a:gd name="T40" fmla="*/ 29 w 32"/>
                <a:gd name="T41" fmla="*/ 0 h 16"/>
                <a:gd name="T42" fmla="*/ 32 w 32"/>
                <a:gd name="T43" fmla="*/ 0 h 16"/>
                <a:gd name="T44" fmla="*/ 32 w 32"/>
                <a:gd name="T45" fmla="*/ 0 h 16"/>
                <a:gd name="T46" fmla="*/ 32 w 32"/>
                <a:gd name="T47" fmla="*/ 16 h 16"/>
                <a:gd name="T48" fmla="*/ 32 w 32"/>
                <a:gd name="T4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16">
                  <a:moveTo>
                    <a:pt x="32" y="16"/>
                  </a:moveTo>
                  <a:lnTo>
                    <a:pt x="26" y="16"/>
                  </a:lnTo>
                  <a:lnTo>
                    <a:pt x="22" y="16"/>
                  </a:lnTo>
                  <a:lnTo>
                    <a:pt x="19" y="16"/>
                  </a:lnTo>
                  <a:lnTo>
                    <a:pt x="16" y="16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3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7" name="Freeform 38"/>
            <p:cNvSpPr/>
            <p:nvPr/>
          </p:nvSpPr>
          <p:spPr bwMode="auto">
            <a:xfrm>
              <a:off x="7931150" y="-130175"/>
              <a:ext cx="57150" cy="30163"/>
            </a:xfrm>
            <a:custGeom>
              <a:avLst/>
              <a:gdLst>
                <a:gd name="T0" fmla="*/ 33 w 36"/>
                <a:gd name="T1" fmla="*/ 19 h 19"/>
                <a:gd name="T2" fmla="*/ 30 w 36"/>
                <a:gd name="T3" fmla="*/ 19 h 19"/>
                <a:gd name="T4" fmla="*/ 26 w 36"/>
                <a:gd name="T5" fmla="*/ 19 h 19"/>
                <a:gd name="T6" fmla="*/ 23 w 36"/>
                <a:gd name="T7" fmla="*/ 19 h 19"/>
                <a:gd name="T8" fmla="*/ 20 w 36"/>
                <a:gd name="T9" fmla="*/ 19 h 19"/>
                <a:gd name="T10" fmla="*/ 17 w 36"/>
                <a:gd name="T11" fmla="*/ 19 h 19"/>
                <a:gd name="T12" fmla="*/ 13 w 36"/>
                <a:gd name="T13" fmla="*/ 19 h 19"/>
                <a:gd name="T14" fmla="*/ 10 w 36"/>
                <a:gd name="T15" fmla="*/ 19 h 19"/>
                <a:gd name="T16" fmla="*/ 7 w 36"/>
                <a:gd name="T17" fmla="*/ 19 h 19"/>
                <a:gd name="T18" fmla="*/ 4 w 36"/>
                <a:gd name="T19" fmla="*/ 19 h 19"/>
                <a:gd name="T20" fmla="*/ 0 w 36"/>
                <a:gd name="T21" fmla="*/ 16 h 19"/>
                <a:gd name="T22" fmla="*/ 4 w 36"/>
                <a:gd name="T23" fmla="*/ 0 h 19"/>
                <a:gd name="T24" fmla="*/ 4 w 36"/>
                <a:gd name="T25" fmla="*/ 0 h 19"/>
                <a:gd name="T26" fmla="*/ 7 w 36"/>
                <a:gd name="T27" fmla="*/ 0 h 19"/>
                <a:gd name="T28" fmla="*/ 10 w 36"/>
                <a:gd name="T29" fmla="*/ 0 h 19"/>
                <a:gd name="T30" fmla="*/ 13 w 36"/>
                <a:gd name="T31" fmla="*/ 0 h 19"/>
                <a:gd name="T32" fmla="*/ 17 w 36"/>
                <a:gd name="T33" fmla="*/ 3 h 19"/>
                <a:gd name="T34" fmla="*/ 20 w 36"/>
                <a:gd name="T35" fmla="*/ 3 h 19"/>
                <a:gd name="T36" fmla="*/ 23 w 36"/>
                <a:gd name="T37" fmla="*/ 3 h 19"/>
                <a:gd name="T38" fmla="*/ 26 w 36"/>
                <a:gd name="T39" fmla="*/ 3 h 19"/>
                <a:gd name="T40" fmla="*/ 30 w 36"/>
                <a:gd name="T41" fmla="*/ 3 h 19"/>
                <a:gd name="T42" fmla="*/ 36 w 36"/>
                <a:gd name="T43" fmla="*/ 3 h 19"/>
                <a:gd name="T44" fmla="*/ 36 w 36"/>
                <a:gd name="T45" fmla="*/ 3 h 19"/>
                <a:gd name="T46" fmla="*/ 36 w 36"/>
                <a:gd name="T47" fmla="*/ 19 h 19"/>
                <a:gd name="T48" fmla="*/ 33 w 36"/>
                <a:gd name="T4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19">
                  <a:moveTo>
                    <a:pt x="33" y="19"/>
                  </a:moveTo>
                  <a:lnTo>
                    <a:pt x="30" y="19"/>
                  </a:lnTo>
                  <a:lnTo>
                    <a:pt x="26" y="19"/>
                  </a:lnTo>
                  <a:lnTo>
                    <a:pt x="23" y="19"/>
                  </a:lnTo>
                  <a:lnTo>
                    <a:pt x="20" y="19"/>
                  </a:lnTo>
                  <a:lnTo>
                    <a:pt x="17" y="19"/>
                  </a:lnTo>
                  <a:lnTo>
                    <a:pt x="13" y="19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0" y="16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7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30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19"/>
                  </a:lnTo>
                  <a:lnTo>
                    <a:pt x="3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8" name="Freeform 39"/>
            <p:cNvSpPr/>
            <p:nvPr/>
          </p:nvSpPr>
          <p:spPr bwMode="auto">
            <a:xfrm>
              <a:off x="7456488" y="-47625"/>
              <a:ext cx="61913" cy="52388"/>
            </a:xfrm>
            <a:custGeom>
              <a:avLst/>
              <a:gdLst>
                <a:gd name="T0" fmla="*/ 33 w 39"/>
                <a:gd name="T1" fmla="*/ 20 h 33"/>
                <a:gd name="T2" fmla="*/ 29 w 39"/>
                <a:gd name="T3" fmla="*/ 20 h 33"/>
                <a:gd name="T4" fmla="*/ 26 w 39"/>
                <a:gd name="T5" fmla="*/ 23 h 33"/>
                <a:gd name="T6" fmla="*/ 23 w 39"/>
                <a:gd name="T7" fmla="*/ 23 h 33"/>
                <a:gd name="T8" fmla="*/ 23 w 39"/>
                <a:gd name="T9" fmla="*/ 23 h 33"/>
                <a:gd name="T10" fmla="*/ 20 w 39"/>
                <a:gd name="T11" fmla="*/ 26 h 33"/>
                <a:gd name="T12" fmla="*/ 16 w 39"/>
                <a:gd name="T13" fmla="*/ 26 h 33"/>
                <a:gd name="T14" fmla="*/ 13 w 39"/>
                <a:gd name="T15" fmla="*/ 29 h 33"/>
                <a:gd name="T16" fmla="*/ 10 w 39"/>
                <a:gd name="T17" fmla="*/ 29 h 33"/>
                <a:gd name="T18" fmla="*/ 10 w 39"/>
                <a:gd name="T19" fmla="*/ 33 h 33"/>
                <a:gd name="T20" fmla="*/ 0 w 39"/>
                <a:gd name="T21" fmla="*/ 16 h 33"/>
                <a:gd name="T22" fmla="*/ 3 w 39"/>
                <a:gd name="T23" fmla="*/ 16 h 33"/>
                <a:gd name="T24" fmla="*/ 7 w 39"/>
                <a:gd name="T25" fmla="*/ 13 h 33"/>
                <a:gd name="T26" fmla="*/ 10 w 39"/>
                <a:gd name="T27" fmla="*/ 13 h 33"/>
                <a:gd name="T28" fmla="*/ 13 w 39"/>
                <a:gd name="T29" fmla="*/ 10 h 33"/>
                <a:gd name="T30" fmla="*/ 16 w 39"/>
                <a:gd name="T31" fmla="*/ 10 h 33"/>
                <a:gd name="T32" fmla="*/ 16 w 39"/>
                <a:gd name="T33" fmla="*/ 10 h 33"/>
                <a:gd name="T34" fmla="*/ 20 w 39"/>
                <a:gd name="T35" fmla="*/ 7 h 33"/>
                <a:gd name="T36" fmla="*/ 23 w 39"/>
                <a:gd name="T37" fmla="*/ 7 h 33"/>
                <a:gd name="T38" fmla="*/ 26 w 39"/>
                <a:gd name="T39" fmla="*/ 3 h 33"/>
                <a:gd name="T40" fmla="*/ 29 w 39"/>
                <a:gd name="T41" fmla="*/ 3 h 33"/>
                <a:gd name="T42" fmla="*/ 33 w 39"/>
                <a:gd name="T43" fmla="*/ 0 h 33"/>
                <a:gd name="T44" fmla="*/ 39 w 39"/>
                <a:gd name="T45" fmla="*/ 16 h 33"/>
                <a:gd name="T46" fmla="*/ 36 w 39"/>
                <a:gd name="T47" fmla="*/ 16 h 33"/>
                <a:gd name="T48" fmla="*/ 33 w 39"/>
                <a:gd name="T4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33">
                  <a:moveTo>
                    <a:pt x="33" y="20"/>
                  </a:moveTo>
                  <a:lnTo>
                    <a:pt x="29" y="20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6" y="26"/>
                  </a:lnTo>
                  <a:lnTo>
                    <a:pt x="13" y="29"/>
                  </a:lnTo>
                  <a:lnTo>
                    <a:pt x="10" y="29"/>
                  </a:lnTo>
                  <a:lnTo>
                    <a:pt x="10" y="33"/>
                  </a:lnTo>
                  <a:lnTo>
                    <a:pt x="0" y="16"/>
                  </a:lnTo>
                  <a:lnTo>
                    <a:pt x="3" y="16"/>
                  </a:lnTo>
                  <a:lnTo>
                    <a:pt x="7" y="13"/>
                  </a:lnTo>
                  <a:lnTo>
                    <a:pt x="10" y="13"/>
                  </a:lnTo>
                  <a:lnTo>
                    <a:pt x="13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0" y="7"/>
                  </a:lnTo>
                  <a:lnTo>
                    <a:pt x="23" y="7"/>
                  </a:lnTo>
                  <a:lnTo>
                    <a:pt x="26" y="3"/>
                  </a:lnTo>
                  <a:lnTo>
                    <a:pt x="29" y="3"/>
                  </a:lnTo>
                  <a:lnTo>
                    <a:pt x="33" y="0"/>
                  </a:lnTo>
                  <a:lnTo>
                    <a:pt x="39" y="16"/>
                  </a:lnTo>
                  <a:lnTo>
                    <a:pt x="36" y="16"/>
                  </a:lnTo>
                  <a:lnTo>
                    <a:pt x="33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1" name="Freeform 40"/>
            <p:cNvSpPr/>
            <p:nvPr/>
          </p:nvSpPr>
          <p:spPr bwMode="auto">
            <a:xfrm>
              <a:off x="8137525" y="1606550"/>
              <a:ext cx="61913" cy="42863"/>
            </a:xfrm>
            <a:custGeom>
              <a:avLst/>
              <a:gdLst>
                <a:gd name="T0" fmla="*/ 26 w 39"/>
                <a:gd name="T1" fmla="*/ 4 h 27"/>
                <a:gd name="T2" fmla="*/ 30 w 39"/>
                <a:gd name="T3" fmla="*/ 4 h 27"/>
                <a:gd name="T4" fmla="*/ 33 w 39"/>
                <a:gd name="T5" fmla="*/ 0 h 27"/>
                <a:gd name="T6" fmla="*/ 33 w 39"/>
                <a:gd name="T7" fmla="*/ 0 h 27"/>
                <a:gd name="T8" fmla="*/ 39 w 39"/>
                <a:gd name="T9" fmla="*/ 17 h 27"/>
                <a:gd name="T10" fmla="*/ 39 w 39"/>
                <a:gd name="T11" fmla="*/ 17 h 27"/>
                <a:gd name="T12" fmla="*/ 36 w 39"/>
                <a:gd name="T13" fmla="*/ 20 h 27"/>
                <a:gd name="T14" fmla="*/ 33 w 39"/>
                <a:gd name="T15" fmla="*/ 20 h 27"/>
                <a:gd name="T16" fmla="*/ 30 w 39"/>
                <a:gd name="T17" fmla="*/ 20 h 27"/>
                <a:gd name="T18" fmla="*/ 26 w 39"/>
                <a:gd name="T19" fmla="*/ 23 h 27"/>
                <a:gd name="T20" fmla="*/ 20 w 39"/>
                <a:gd name="T21" fmla="*/ 23 h 27"/>
                <a:gd name="T22" fmla="*/ 17 w 39"/>
                <a:gd name="T23" fmla="*/ 23 h 27"/>
                <a:gd name="T24" fmla="*/ 13 w 39"/>
                <a:gd name="T25" fmla="*/ 27 h 27"/>
                <a:gd name="T26" fmla="*/ 10 w 39"/>
                <a:gd name="T27" fmla="*/ 27 h 27"/>
                <a:gd name="T28" fmla="*/ 7 w 39"/>
                <a:gd name="T29" fmla="*/ 27 h 27"/>
                <a:gd name="T30" fmla="*/ 7 w 39"/>
                <a:gd name="T31" fmla="*/ 27 h 27"/>
                <a:gd name="T32" fmla="*/ 0 w 39"/>
                <a:gd name="T33" fmla="*/ 10 h 27"/>
                <a:gd name="T34" fmla="*/ 4 w 39"/>
                <a:gd name="T35" fmla="*/ 10 h 27"/>
                <a:gd name="T36" fmla="*/ 7 w 39"/>
                <a:gd name="T37" fmla="*/ 10 h 27"/>
                <a:gd name="T38" fmla="*/ 10 w 39"/>
                <a:gd name="T39" fmla="*/ 10 h 27"/>
                <a:gd name="T40" fmla="*/ 13 w 39"/>
                <a:gd name="T41" fmla="*/ 7 h 27"/>
                <a:gd name="T42" fmla="*/ 17 w 39"/>
                <a:gd name="T43" fmla="*/ 7 h 27"/>
                <a:gd name="T44" fmla="*/ 20 w 39"/>
                <a:gd name="T45" fmla="*/ 7 h 27"/>
                <a:gd name="T46" fmla="*/ 23 w 39"/>
                <a:gd name="T47" fmla="*/ 4 h 27"/>
                <a:gd name="T48" fmla="*/ 26 w 39"/>
                <a:gd name="T4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27">
                  <a:moveTo>
                    <a:pt x="26" y="4"/>
                  </a:moveTo>
                  <a:lnTo>
                    <a:pt x="30" y="4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6" y="20"/>
                  </a:lnTo>
                  <a:lnTo>
                    <a:pt x="33" y="20"/>
                  </a:lnTo>
                  <a:lnTo>
                    <a:pt x="30" y="20"/>
                  </a:lnTo>
                  <a:lnTo>
                    <a:pt x="26" y="23"/>
                  </a:lnTo>
                  <a:lnTo>
                    <a:pt x="20" y="23"/>
                  </a:lnTo>
                  <a:lnTo>
                    <a:pt x="17" y="23"/>
                  </a:lnTo>
                  <a:lnTo>
                    <a:pt x="13" y="27"/>
                  </a:lnTo>
                  <a:lnTo>
                    <a:pt x="10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10" y="10"/>
                  </a:lnTo>
                  <a:lnTo>
                    <a:pt x="13" y="7"/>
                  </a:lnTo>
                  <a:lnTo>
                    <a:pt x="17" y="7"/>
                  </a:lnTo>
                  <a:lnTo>
                    <a:pt x="20" y="7"/>
                  </a:lnTo>
                  <a:lnTo>
                    <a:pt x="23" y="4"/>
                  </a:lnTo>
                  <a:lnTo>
                    <a:pt x="26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2" name="Freeform 41"/>
            <p:cNvSpPr/>
            <p:nvPr/>
          </p:nvSpPr>
          <p:spPr bwMode="auto">
            <a:xfrm>
              <a:off x="6981825" y="650875"/>
              <a:ext cx="30163" cy="57150"/>
            </a:xfrm>
            <a:custGeom>
              <a:avLst/>
              <a:gdLst>
                <a:gd name="T0" fmla="*/ 19 w 19"/>
                <a:gd name="T1" fmla="*/ 6 h 36"/>
                <a:gd name="T2" fmla="*/ 19 w 19"/>
                <a:gd name="T3" fmla="*/ 10 h 36"/>
                <a:gd name="T4" fmla="*/ 19 w 19"/>
                <a:gd name="T5" fmla="*/ 13 h 36"/>
                <a:gd name="T6" fmla="*/ 19 w 19"/>
                <a:gd name="T7" fmla="*/ 16 h 36"/>
                <a:gd name="T8" fmla="*/ 19 w 19"/>
                <a:gd name="T9" fmla="*/ 19 h 36"/>
                <a:gd name="T10" fmla="*/ 19 w 19"/>
                <a:gd name="T11" fmla="*/ 23 h 36"/>
                <a:gd name="T12" fmla="*/ 16 w 19"/>
                <a:gd name="T13" fmla="*/ 26 h 36"/>
                <a:gd name="T14" fmla="*/ 16 w 19"/>
                <a:gd name="T15" fmla="*/ 29 h 36"/>
                <a:gd name="T16" fmla="*/ 16 w 19"/>
                <a:gd name="T17" fmla="*/ 32 h 36"/>
                <a:gd name="T18" fmla="*/ 16 w 19"/>
                <a:gd name="T19" fmla="*/ 36 h 36"/>
                <a:gd name="T20" fmla="*/ 16 w 19"/>
                <a:gd name="T21" fmla="*/ 36 h 36"/>
                <a:gd name="T22" fmla="*/ 0 w 19"/>
                <a:gd name="T23" fmla="*/ 36 h 36"/>
                <a:gd name="T24" fmla="*/ 0 w 19"/>
                <a:gd name="T25" fmla="*/ 36 h 36"/>
                <a:gd name="T26" fmla="*/ 0 w 19"/>
                <a:gd name="T27" fmla="*/ 32 h 36"/>
                <a:gd name="T28" fmla="*/ 0 w 19"/>
                <a:gd name="T29" fmla="*/ 29 h 36"/>
                <a:gd name="T30" fmla="*/ 0 w 19"/>
                <a:gd name="T31" fmla="*/ 26 h 36"/>
                <a:gd name="T32" fmla="*/ 0 w 19"/>
                <a:gd name="T33" fmla="*/ 19 h 36"/>
                <a:gd name="T34" fmla="*/ 0 w 19"/>
                <a:gd name="T35" fmla="*/ 16 h 36"/>
                <a:gd name="T36" fmla="*/ 3 w 19"/>
                <a:gd name="T37" fmla="*/ 13 h 36"/>
                <a:gd name="T38" fmla="*/ 3 w 19"/>
                <a:gd name="T39" fmla="*/ 10 h 36"/>
                <a:gd name="T40" fmla="*/ 3 w 19"/>
                <a:gd name="T41" fmla="*/ 6 h 36"/>
                <a:gd name="T42" fmla="*/ 3 w 19"/>
                <a:gd name="T43" fmla="*/ 3 h 36"/>
                <a:gd name="T44" fmla="*/ 3 w 19"/>
                <a:gd name="T45" fmla="*/ 0 h 36"/>
                <a:gd name="T46" fmla="*/ 19 w 19"/>
                <a:gd name="T47" fmla="*/ 3 h 36"/>
                <a:gd name="T48" fmla="*/ 19 w 19"/>
                <a:gd name="T4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36">
                  <a:moveTo>
                    <a:pt x="19" y="6"/>
                  </a:moveTo>
                  <a:lnTo>
                    <a:pt x="19" y="10"/>
                  </a:lnTo>
                  <a:lnTo>
                    <a:pt x="19" y="13"/>
                  </a:lnTo>
                  <a:lnTo>
                    <a:pt x="19" y="16"/>
                  </a:lnTo>
                  <a:lnTo>
                    <a:pt x="19" y="19"/>
                  </a:lnTo>
                  <a:lnTo>
                    <a:pt x="19" y="23"/>
                  </a:lnTo>
                  <a:lnTo>
                    <a:pt x="16" y="26"/>
                  </a:lnTo>
                  <a:lnTo>
                    <a:pt x="16" y="29"/>
                  </a:lnTo>
                  <a:lnTo>
                    <a:pt x="16" y="32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19" y="3"/>
                  </a:lnTo>
                  <a:lnTo>
                    <a:pt x="19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3" name="Freeform 42"/>
            <p:cNvSpPr/>
            <p:nvPr/>
          </p:nvSpPr>
          <p:spPr bwMode="auto">
            <a:xfrm>
              <a:off x="6991350" y="573087"/>
              <a:ext cx="36513" cy="57150"/>
            </a:xfrm>
            <a:custGeom>
              <a:avLst/>
              <a:gdLst>
                <a:gd name="T0" fmla="*/ 23 w 23"/>
                <a:gd name="T1" fmla="*/ 6 h 36"/>
                <a:gd name="T2" fmla="*/ 23 w 23"/>
                <a:gd name="T3" fmla="*/ 10 h 36"/>
                <a:gd name="T4" fmla="*/ 23 w 23"/>
                <a:gd name="T5" fmla="*/ 13 h 36"/>
                <a:gd name="T6" fmla="*/ 20 w 23"/>
                <a:gd name="T7" fmla="*/ 16 h 36"/>
                <a:gd name="T8" fmla="*/ 20 w 23"/>
                <a:gd name="T9" fmla="*/ 19 h 36"/>
                <a:gd name="T10" fmla="*/ 20 w 23"/>
                <a:gd name="T11" fmla="*/ 23 h 36"/>
                <a:gd name="T12" fmla="*/ 20 w 23"/>
                <a:gd name="T13" fmla="*/ 26 h 36"/>
                <a:gd name="T14" fmla="*/ 17 w 23"/>
                <a:gd name="T15" fmla="*/ 29 h 36"/>
                <a:gd name="T16" fmla="*/ 17 w 23"/>
                <a:gd name="T17" fmla="*/ 33 h 36"/>
                <a:gd name="T18" fmla="*/ 17 w 23"/>
                <a:gd name="T19" fmla="*/ 36 h 36"/>
                <a:gd name="T20" fmla="*/ 17 w 23"/>
                <a:gd name="T21" fmla="*/ 36 h 36"/>
                <a:gd name="T22" fmla="*/ 0 w 23"/>
                <a:gd name="T23" fmla="*/ 33 h 36"/>
                <a:gd name="T24" fmla="*/ 0 w 23"/>
                <a:gd name="T25" fmla="*/ 33 h 36"/>
                <a:gd name="T26" fmla="*/ 0 w 23"/>
                <a:gd name="T27" fmla="*/ 29 h 36"/>
                <a:gd name="T28" fmla="*/ 0 w 23"/>
                <a:gd name="T29" fmla="*/ 26 h 36"/>
                <a:gd name="T30" fmla="*/ 4 w 23"/>
                <a:gd name="T31" fmla="*/ 23 h 36"/>
                <a:gd name="T32" fmla="*/ 4 w 23"/>
                <a:gd name="T33" fmla="*/ 19 h 36"/>
                <a:gd name="T34" fmla="*/ 4 w 23"/>
                <a:gd name="T35" fmla="*/ 16 h 36"/>
                <a:gd name="T36" fmla="*/ 4 w 23"/>
                <a:gd name="T37" fmla="*/ 13 h 36"/>
                <a:gd name="T38" fmla="*/ 4 w 23"/>
                <a:gd name="T39" fmla="*/ 10 h 36"/>
                <a:gd name="T40" fmla="*/ 7 w 23"/>
                <a:gd name="T41" fmla="*/ 6 h 36"/>
                <a:gd name="T42" fmla="*/ 7 w 23"/>
                <a:gd name="T43" fmla="*/ 3 h 36"/>
                <a:gd name="T44" fmla="*/ 7 w 23"/>
                <a:gd name="T45" fmla="*/ 0 h 36"/>
                <a:gd name="T46" fmla="*/ 23 w 23"/>
                <a:gd name="T47" fmla="*/ 3 h 36"/>
                <a:gd name="T48" fmla="*/ 23 w 23"/>
                <a:gd name="T4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36">
                  <a:moveTo>
                    <a:pt x="23" y="6"/>
                  </a:moveTo>
                  <a:lnTo>
                    <a:pt x="23" y="10"/>
                  </a:lnTo>
                  <a:lnTo>
                    <a:pt x="23" y="13"/>
                  </a:lnTo>
                  <a:lnTo>
                    <a:pt x="20" y="16"/>
                  </a:lnTo>
                  <a:lnTo>
                    <a:pt x="20" y="19"/>
                  </a:lnTo>
                  <a:lnTo>
                    <a:pt x="20" y="23"/>
                  </a:lnTo>
                  <a:lnTo>
                    <a:pt x="20" y="26"/>
                  </a:lnTo>
                  <a:lnTo>
                    <a:pt x="17" y="29"/>
                  </a:lnTo>
                  <a:lnTo>
                    <a:pt x="17" y="33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4" y="16"/>
                  </a:lnTo>
                  <a:lnTo>
                    <a:pt x="4" y="13"/>
                  </a:lnTo>
                  <a:lnTo>
                    <a:pt x="4" y="10"/>
                  </a:lnTo>
                  <a:lnTo>
                    <a:pt x="7" y="6"/>
                  </a:lnTo>
                  <a:lnTo>
                    <a:pt x="7" y="3"/>
                  </a:lnTo>
                  <a:lnTo>
                    <a:pt x="7" y="0"/>
                  </a:lnTo>
                  <a:lnTo>
                    <a:pt x="23" y="3"/>
                  </a:lnTo>
                  <a:lnTo>
                    <a:pt x="2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4" name="Freeform 43"/>
            <p:cNvSpPr/>
            <p:nvPr/>
          </p:nvSpPr>
          <p:spPr bwMode="auto">
            <a:xfrm>
              <a:off x="7385050" y="-6350"/>
              <a:ext cx="61913" cy="52388"/>
            </a:xfrm>
            <a:custGeom>
              <a:avLst/>
              <a:gdLst>
                <a:gd name="T0" fmla="*/ 35 w 39"/>
                <a:gd name="T1" fmla="*/ 16 h 33"/>
                <a:gd name="T2" fmla="*/ 32 w 39"/>
                <a:gd name="T3" fmla="*/ 20 h 33"/>
                <a:gd name="T4" fmla="*/ 29 w 39"/>
                <a:gd name="T5" fmla="*/ 20 h 33"/>
                <a:gd name="T6" fmla="*/ 26 w 39"/>
                <a:gd name="T7" fmla="*/ 23 h 33"/>
                <a:gd name="T8" fmla="*/ 22 w 39"/>
                <a:gd name="T9" fmla="*/ 23 h 33"/>
                <a:gd name="T10" fmla="*/ 19 w 39"/>
                <a:gd name="T11" fmla="*/ 26 h 33"/>
                <a:gd name="T12" fmla="*/ 16 w 39"/>
                <a:gd name="T13" fmla="*/ 29 h 33"/>
                <a:gd name="T14" fmla="*/ 13 w 39"/>
                <a:gd name="T15" fmla="*/ 29 h 33"/>
                <a:gd name="T16" fmla="*/ 9 w 39"/>
                <a:gd name="T17" fmla="*/ 33 h 33"/>
                <a:gd name="T18" fmla="*/ 0 w 39"/>
                <a:gd name="T19" fmla="*/ 16 h 33"/>
                <a:gd name="T20" fmla="*/ 3 w 39"/>
                <a:gd name="T21" fmla="*/ 16 h 33"/>
                <a:gd name="T22" fmla="*/ 6 w 39"/>
                <a:gd name="T23" fmla="*/ 13 h 33"/>
                <a:gd name="T24" fmla="*/ 9 w 39"/>
                <a:gd name="T25" fmla="*/ 13 h 33"/>
                <a:gd name="T26" fmla="*/ 13 w 39"/>
                <a:gd name="T27" fmla="*/ 10 h 33"/>
                <a:gd name="T28" fmla="*/ 16 w 39"/>
                <a:gd name="T29" fmla="*/ 7 h 33"/>
                <a:gd name="T30" fmla="*/ 19 w 39"/>
                <a:gd name="T31" fmla="*/ 7 h 33"/>
                <a:gd name="T32" fmla="*/ 22 w 39"/>
                <a:gd name="T33" fmla="*/ 3 h 33"/>
                <a:gd name="T34" fmla="*/ 26 w 39"/>
                <a:gd name="T35" fmla="*/ 3 h 33"/>
                <a:gd name="T36" fmla="*/ 29 w 39"/>
                <a:gd name="T37" fmla="*/ 0 h 33"/>
                <a:gd name="T38" fmla="*/ 29 w 39"/>
                <a:gd name="T39" fmla="*/ 0 h 33"/>
                <a:gd name="T40" fmla="*/ 39 w 39"/>
                <a:gd name="T41" fmla="*/ 13 h 33"/>
                <a:gd name="T42" fmla="*/ 39 w 39"/>
                <a:gd name="T43" fmla="*/ 16 h 33"/>
                <a:gd name="T44" fmla="*/ 35 w 39"/>
                <a:gd name="T45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33">
                  <a:moveTo>
                    <a:pt x="35" y="16"/>
                  </a:moveTo>
                  <a:lnTo>
                    <a:pt x="32" y="20"/>
                  </a:lnTo>
                  <a:lnTo>
                    <a:pt x="29" y="20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19" y="26"/>
                  </a:lnTo>
                  <a:lnTo>
                    <a:pt x="16" y="29"/>
                  </a:lnTo>
                  <a:lnTo>
                    <a:pt x="13" y="29"/>
                  </a:lnTo>
                  <a:lnTo>
                    <a:pt x="9" y="33"/>
                  </a:lnTo>
                  <a:lnTo>
                    <a:pt x="0" y="16"/>
                  </a:lnTo>
                  <a:lnTo>
                    <a:pt x="3" y="16"/>
                  </a:lnTo>
                  <a:lnTo>
                    <a:pt x="6" y="13"/>
                  </a:lnTo>
                  <a:lnTo>
                    <a:pt x="9" y="13"/>
                  </a:lnTo>
                  <a:lnTo>
                    <a:pt x="13" y="10"/>
                  </a:lnTo>
                  <a:lnTo>
                    <a:pt x="16" y="7"/>
                  </a:lnTo>
                  <a:lnTo>
                    <a:pt x="19" y="7"/>
                  </a:lnTo>
                  <a:lnTo>
                    <a:pt x="22" y="3"/>
                  </a:lnTo>
                  <a:lnTo>
                    <a:pt x="26" y="3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9" y="13"/>
                  </a:lnTo>
                  <a:lnTo>
                    <a:pt x="39" y="16"/>
                  </a:lnTo>
                  <a:lnTo>
                    <a:pt x="35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5" name="Freeform 44"/>
            <p:cNvSpPr/>
            <p:nvPr/>
          </p:nvSpPr>
          <p:spPr bwMode="auto">
            <a:xfrm>
              <a:off x="7032625" y="417512"/>
              <a:ext cx="47625" cy="57150"/>
            </a:xfrm>
            <a:custGeom>
              <a:avLst/>
              <a:gdLst>
                <a:gd name="T0" fmla="*/ 30 w 30"/>
                <a:gd name="T1" fmla="*/ 7 h 36"/>
                <a:gd name="T2" fmla="*/ 26 w 30"/>
                <a:gd name="T3" fmla="*/ 10 h 36"/>
                <a:gd name="T4" fmla="*/ 26 w 30"/>
                <a:gd name="T5" fmla="*/ 13 h 36"/>
                <a:gd name="T6" fmla="*/ 26 w 30"/>
                <a:gd name="T7" fmla="*/ 17 h 36"/>
                <a:gd name="T8" fmla="*/ 23 w 30"/>
                <a:gd name="T9" fmla="*/ 20 h 36"/>
                <a:gd name="T10" fmla="*/ 23 w 30"/>
                <a:gd name="T11" fmla="*/ 20 h 36"/>
                <a:gd name="T12" fmla="*/ 23 w 30"/>
                <a:gd name="T13" fmla="*/ 23 h 36"/>
                <a:gd name="T14" fmla="*/ 20 w 30"/>
                <a:gd name="T15" fmla="*/ 26 h 36"/>
                <a:gd name="T16" fmla="*/ 20 w 30"/>
                <a:gd name="T17" fmla="*/ 30 h 36"/>
                <a:gd name="T18" fmla="*/ 17 w 30"/>
                <a:gd name="T19" fmla="*/ 33 h 36"/>
                <a:gd name="T20" fmla="*/ 17 w 30"/>
                <a:gd name="T21" fmla="*/ 36 h 36"/>
                <a:gd name="T22" fmla="*/ 17 w 30"/>
                <a:gd name="T23" fmla="*/ 36 h 36"/>
                <a:gd name="T24" fmla="*/ 0 w 30"/>
                <a:gd name="T25" fmla="*/ 30 h 36"/>
                <a:gd name="T26" fmla="*/ 0 w 30"/>
                <a:gd name="T27" fmla="*/ 30 h 36"/>
                <a:gd name="T28" fmla="*/ 4 w 30"/>
                <a:gd name="T29" fmla="*/ 26 h 36"/>
                <a:gd name="T30" fmla="*/ 4 w 30"/>
                <a:gd name="T31" fmla="*/ 23 h 36"/>
                <a:gd name="T32" fmla="*/ 4 w 30"/>
                <a:gd name="T33" fmla="*/ 23 h 36"/>
                <a:gd name="T34" fmla="*/ 7 w 30"/>
                <a:gd name="T35" fmla="*/ 20 h 36"/>
                <a:gd name="T36" fmla="*/ 7 w 30"/>
                <a:gd name="T37" fmla="*/ 17 h 36"/>
                <a:gd name="T38" fmla="*/ 7 w 30"/>
                <a:gd name="T39" fmla="*/ 13 h 36"/>
                <a:gd name="T40" fmla="*/ 10 w 30"/>
                <a:gd name="T41" fmla="*/ 10 h 36"/>
                <a:gd name="T42" fmla="*/ 10 w 30"/>
                <a:gd name="T43" fmla="*/ 7 h 36"/>
                <a:gd name="T44" fmla="*/ 13 w 30"/>
                <a:gd name="T45" fmla="*/ 3 h 36"/>
                <a:gd name="T46" fmla="*/ 13 w 30"/>
                <a:gd name="T47" fmla="*/ 0 h 36"/>
                <a:gd name="T48" fmla="*/ 13 w 30"/>
                <a:gd name="T49" fmla="*/ 0 h 36"/>
                <a:gd name="T50" fmla="*/ 30 w 30"/>
                <a:gd name="T51" fmla="*/ 7 h 36"/>
                <a:gd name="T52" fmla="*/ 30 w 30"/>
                <a:gd name="T53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" h="36">
                  <a:moveTo>
                    <a:pt x="30" y="7"/>
                  </a:moveTo>
                  <a:lnTo>
                    <a:pt x="26" y="10"/>
                  </a:lnTo>
                  <a:lnTo>
                    <a:pt x="26" y="13"/>
                  </a:lnTo>
                  <a:lnTo>
                    <a:pt x="26" y="17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17" y="33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" y="26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7" y="20"/>
                  </a:lnTo>
                  <a:lnTo>
                    <a:pt x="7" y="17"/>
                  </a:lnTo>
                  <a:lnTo>
                    <a:pt x="7" y="13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30" y="7"/>
                  </a:lnTo>
                  <a:lnTo>
                    <a:pt x="3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6" name="Freeform 45"/>
            <p:cNvSpPr/>
            <p:nvPr/>
          </p:nvSpPr>
          <p:spPr bwMode="auto">
            <a:xfrm>
              <a:off x="6977063" y="733425"/>
              <a:ext cx="30163" cy="57150"/>
            </a:xfrm>
            <a:custGeom>
              <a:avLst/>
              <a:gdLst>
                <a:gd name="T0" fmla="*/ 19 w 19"/>
                <a:gd name="T1" fmla="*/ 3 h 36"/>
                <a:gd name="T2" fmla="*/ 19 w 19"/>
                <a:gd name="T3" fmla="*/ 6 h 36"/>
                <a:gd name="T4" fmla="*/ 19 w 19"/>
                <a:gd name="T5" fmla="*/ 10 h 36"/>
                <a:gd name="T6" fmla="*/ 19 w 19"/>
                <a:gd name="T7" fmla="*/ 13 h 36"/>
                <a:gd name="T8" fmla="*/ 19 w 19"/>
                <a:gd name="T9" fmla="*/ 16 h 36"/>
                <a:gd name="T10" fmla="*/ 19 w 19"/>
                <a:gd name="T11" fmla="*/ 19 h 36"/>
                <a:gd name="T12" fmla="*/ 19 w 19"/>
                <a:gd name="T13" fmla="*/ 23 h 36"/>
                <a:gd name="T14" fmla="*/ 19 w 19"/>
                <a:gd name="T15" fmla="*/ 29 h 36"/>
                <a:gd name="T16" fmla="*/ 19 w 19"/>
                <a:gd name="T17" fmla="*/ 33 h 36"/>
                <a:gd name="T18" fmla="*/ 19 w 19"/>
                <a:gd name="T19" fmla="*/ 36 h 36"/>
                <a:gd name="T20" fmla="*/ 19 w 19"/>
                <a:gd name="T21" fmla="*/ 36 h 36"/>
                <a:gd name="T22" fmla="*/ 0 w 19"/>
                <a:gd name="T23" fmla="*/ 36 h 36"/>
                <a:gd name="T24" fmla="*/ 0 w 19"/>
                <a:gd name="T25" fmla="*/ 36 h 36"/>
                <a:gd name="T26" fmla="*/ 0 w 19"/>
                <a:gd name="T27" fmla="*/ 33 h 36"/>
                <a:gd name="T28" fmla="*/ 0 w 19"/>
                <a:gd name="T29" fmla="*/ 29 h 36"/>
                <a:gd name="T30" fmla="*/ 0 w 19"/>
                <a:gd name="T31" fmla="*/ 23 h 36"/>
                <a:gd name="T32" fmla="*/ 0 w 19"/>
                <a:gd name="T33" fmla="*/ 19 h 36"/>
                <a:gd name="T34" fmla="*/ 0 w 19"/>
                <a:gd name="T35" fmla="*/ 16 h 36"/>
                <a:gd name="T36" fmla="*/ 0 w 19"/>
                <a:gd name="T37" fmla="*/ 13 h 36"/>
                <a:gd name="T38" fmla="*/ 0 w 19"/>
                <a:gd name="T39" fmla="*/ 10 h 36"/>
                <a:gd name="T40" fmla="*/ 0 w 19"/>
                <a:gd name="T41" fmla="*/ 6 h 36"/>
                <a:gd name="T42" fmla="*/ 3 w 19"/>
                <a:gd name="T43" fmla="*/ 3 h 36"/>
                <a:gd name="T44" fmla="*/ 3 w 19"/>
                <a:gd name="T45" fmla="*/ 0 h 36"/>
                <a:gd name="T46" fmla="*/ 19 w 19"/>
                <a:gd name="T47" fmla="*/ 3 h 36"/>
                <a:gd name="T48" fmla="*/ 19 w 19"/>
                <a:gd name="T4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36">
                  <a:moveTo>
                    <a:pt x="19" y="3"/>
                  </a:moveTo>
                  <a:lnTo>
                    <a:pt x="19" y="6"/>
                  </a:lnTo>
                  <a:lnTo>
                    <a:pt x="19" y="10"/>
                  </a:lnTo>
                  <a:lnTo>
                    <a:pt x="19" y="13"/>
                  </a:lnTo>
                  <a:lnTo>
                    <a:pt x="19" y="16"/>
                  </a:lnTo>
                  <a:lnTo>
                    <a:pt x="19" y="19"/>
                  </a:lnTo>
                  <a:lnTo>
                    <a:pt x="19" y="23"/>
                  </a:lnTo>
                  <a:lnTo>
                    <a:pt x="19" y="29"/>
                  </a:lnTo>
                  <a:lnTo>
                    <a:pt x="19" y="33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7" name="Freeform 46"/>
            <p:cNvSpPr/>
            <p:nvPr/>
          </p:nvSpPr>
          <p:spPr bwMode="auto">
            <a:xfrm>
              <a:off x="6981825" y="815975"/>
              <a:ext cx="30163" cy="57150"/>
            </a:xfrm>
            <a:custGeom>
              <a:avLst/>
              <a:gdLst>
                <a:gd name="T0" fmla="*/ 0 w 19"/>
                <a:gd name="T1" fmla="*/ 36 h 36"/>
                <a:gd name="T2" fmla="*/ 0 w 19"/>
                <a:gd name="T3" fmla="*/ 33 h 36"/>
                <a:gd name="T4" fmla="*/ 0 w 19"/>
                <a:gd name="T5" fmla="*/ 29 h 36"/>
                <a:gd name="T6" fmla="*/ 0 w 19"/>
                <a:gd name="T7" fmla="*/ 23 h 36"/>
                <a:gd name="T8" fmla="*/ 0 w 19"/>
                <a:gd name="T9" fmla="*/ 20 h 36"/>
                <a:gd name="T10" fmla="*/ 0 w 19"/>
                <a:gd name="T11" fmla="*/ 16 h 36"/>
                <a:gd name="T12" fmla="*/ 0 w 19"/>
                <a:gd name="T13" fmla="*/ 13 h 36"/>
                <a:gd name="T14" fmla="*/ 0 w 19"/>
                <a:gd name="T15" fmla="*/ 10 h 36"/>
                <a:gd name="T16" fmla="*/ 0 w 19"/>
                <a:gd name="T17" fmla="*/ 7 h 36"/>
                <a:gd name="T18" fmla="*/ 0 w 19"/>
                <a:gd name="T19" fmla="*/ 3 h 36"/>
                <a:gd name="T20" fmla="*/ 0 w 19"/>
                <a:gd name="T21" fmla="*/ 0 h 36"/>
                <a:gd name="T22" fmla="*/ 16 w 19"/>
                <a:gd name="T23" fmla="*/ 0 h 36"/>
                <a:gd name="T24" fmla="*/ 16 w 19"/>
                <a:gd name="T25" fmla="*/ 3 h 36"/>
                <a:gd name="T26" fmla="*/ 16 w 19"/>
                <a:gd name="T27" fmla="*/ 7 h 36"/>
                <a:gd name="T28" fmla="*/ 16 w 19"/>
                <a:gd name="T29" fmla="*/ 10 h 36"/>
                <a:gd name="T30" fmla="*/ 16 w 19"/>
                <a:gd name="T31" fmla="*/ 13 h 36"/>
                <a:gd name="T32" fmla="*/ 16 w 19"/>
                <a:gd name="T33" fmla="*/ 16 h 36"/>
                <a:gd name="T34" fmla="*/ 16 w 19"/>
                <a:gd name="T35" fmla="*/ 20 h 36"/>
                <a:gd name="T36" fmla="*/ 16 w 19"/>
                <a:gd name="T37" fmla="*/ 23 h 36"/>
                <a:gd name="T38" fmla="*/ 16 w 19"/>
                <a:gd name="T39" fmla="*/ 26 h 36"/>
                <a:gd name="T40" fmla="*/ 16 w 19"/>
                <a:gd name="T41" fmla="*/ 29 h 36"/>
                <a:gd name="T42" fmla="*/ 16 w 19"/>
                <a:gd name="T43" fmla="*/ 33 h 36"/>
                <a:gd name="T44" fmla="*/ 19 w 19"/>
                <a:gd name="T45" fmla="*/ 33 h 36"/>
                <a:gd name="T46" fmla="*/ 0 w 19"/>
                <a:gd name="T47" fmla="*/ 36 h 36"/>
                <a:gd name="T48" fmla="*/ 0 w 19"/>
                <a:gd name="T4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36">
                  <a:moveTo>
                    <a:pt x="0" y="36"/>
                  </a:moveTo>
                  <a:lnTo>
                    <a:pt x="0" y="33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6" y="16"/>
                  </a:lnTo>
                  <a:lnTo>
                    <a:pt x="16" y="20"/>
                  </a:lnTo>
                  <a:lnTo>
                    <a:pt x="16" y="23"/>
                  </a:lnTo>
                  <a:lnTo>
                    <a:pt x="16" y="26"/>
                  </a:lnTo>
                  <a:lnTo>
                    <a:pt x="16" y="29"/>
                  </a:lnTo>
                  <a:lnTo>
                    <a:pt x="16" y="33"/>
                  </a:lnTo>
                  <a:lnTo>
                    <a:pt x="19" y="33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8" name="Freeform 47"/>
            <p:cNvSpPr/>
            <p:nvPr/>
          </p:nvSpPr>
          <p:spPr bwMode="auto">
            <a:xfrm>
              <a:off x="6986588" y="893762"/>
              <a:ext cx="36513" cy="61913"/>
            </a:xfrm>
            <a:custGeom>
              <a:avLst/>
              <a:gdLst>
                <a:gd name="T0" fmla="*/ 16 w 23"/>
                <a:gd name="T1" fmla="*/ 3 h 39"/>
                <a:gd name="T2" fmla="*/ 16 w 23"/>
                <a:gd name="T3" fmla="*/ 6 h 39"/>
                <a:gd name="T4" fmla="*/ 20 w 23"/>
                <a:gd name="T5" fmla="*/ 10 h 39"/>
                <a:gd name="T6" fmla="*/ 20 w 23"/>
                <a:gd name="T7" fmla="*/ 13 h 39"/>
                <a:gd name="T8" fmla="*/ 20 w 23"/>
                <a:gd name="T9" fmla="*/ 16 h 39"/>
                <a:gd name="T10" fmla="*/ 20 w 23"/>
                <a:gd name="T11" fmla="*/ 19 h 39"/>
                <a:gd name="T12" fmla="*/ 20 w 23"/>
                <a:gd name="T13" fmla="*/ 26 h 39"/>
                <a:gd name="T14" fmla="*/ 20 w 23"/>
                <a:gd name="T15" fmla="*/ 29 h 39"/>
                <a:gd name="T16" fmla="*/ 23 w 23"/>
                <a:gd name="T17" fmla="*/ 32 h 39"/>
                <a:gd name="T18" fmla="*/ 23 w 23"/>
                <a:gd name="T19" fmla="*/ 36 h 39"/>
                <a:gd name="T20" fmla="*/ 7 w 23"/>
                <a:gd name="T21" fmla="*/ 39 h 39"/>
                <a:gd name="T22" fmla="*/ 3 w 23"/>
                <a:gd name="T23" fmla="*/ 36 h 39"/>
                <a:gd name="T24" fmla="*/ 3 w 23"/>
                <a:gd name="T25" fmla="*/ 32 h 39"/>
                <a:gd name="T26" fmla="*/ 3 w 23"/>
                <a:gd name="T27" fmla="*/ 26 h 39"/>
                <a:gd name="T28" fmla="*/ 3 w 23"/>
                <a:gd name="T29" fmla="*/ 23 h 39"/>
                <a:gd name="T30" fmla="*/ 3 w 23"/>
                <a:gd name="T31" fmla="*/ 19 h 39"/>
                <a:gd name="T32" fmla="*/ 3 w 23"/>
                <a:gd name="T33" fmla="*/ 16 h 39"/>
                <a:gd name="T34" fmla="*/ 0 w 23"/>
                <a:gd name="T35" fmla="*/ 13 h 39"/>
                <a:gd name="T36" fmla="*/ 0 w 23"/>
                <a:gd name="T37" fmla="*/ 10 h 39"/>
                <a:gd name="T38" fmla="*/ 0 w 23"/>
                <a:gd name="T39" fmla="*/ 6 h 39"/>
                <a:gd name="T40" fmla="*/ 0 w 23"/>
                <a:gd name="T41" fmla="*/ 3 h 39"/>
                <a:gd name="T42" fmla="*/ 16 w 23"/>
                <a:gd name="T43" fmla="*/ 0 h 39"/>
                <a:gd name="T44" fmla="*/ 16 w 23"/>
                <a:gd name="T45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39">
                  <a:moveTo>
                    <a:pt x="16" y="3"/>
                  </a:moveTo>
                  <a:lnTo>
                    <a:pt x="16" y="6"/>
                  </a:lnTo>
                  <a:lnTo>
                    <a:pt x="20" y="10"/>
                  </a:lnTo>
                  <a:lnTo>
                    <a:pt x="20" y="13"/>
                  </a:lnTo>
                  <a:lnTo>
                    <a:pt x="20" y="16"/>
                  </a:lnTo>
                  <a:lnTo>
                    <a:pt x="20" y="19"/>
                  </a:lnTo>
                  <a:lnTo>
                    <a:pt x="20" y="26"/>
                  </a:lnTo>
                  <a:lnTo>
                    <a:pt x="20" y="29"/>
                  </a:lnTo>
                  <a:lnTo>
                    <a:pt x="23" y="32"/>
                  </a:lnTo>
                  <a:lnTo>
                    <a:pt x="23" y="36"/>
                  </a:lnTo>
                  <a:lnTo>
                    <a:pt x="7" y="39"/>
                  </a:lnTo>
                  <a:lnTo>
                    <a:pt x="3" y="36"/>
                  </a:lnTo>
                  <a:lnTo>
                    <a:pt x="3" y="32"/>
                  </a:lnTo>
                  <a:lnTo>
                    <a:pt x="3" y="26"/>
                  </a:lnTo>
                  <a:lnTo>
                    <a:pt x="3" y="23"/>
                  </a:lnTo>
                  <a:lnTo>
                    <a:pt x="3" y="19"/>
                  </a:lnTo>
                  <a:lnTo>
                    <a:pt x="3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3"/>
                  </a:lnTo>
                  <a:lnTo>
                    <a:pt x="16" y="0"/>
                  </a:lnTo>
                  <a:lnTo>
                    <a:pt x="1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9" name="Freeform 48"/>
            <p:cNvSpPr/>
            <p:nvPr/>
          </p:nvSpPr>
          <p:spPr bwMode="auto">
            <a:xfrm>
              <a:off x="7007225" y="490537"/>
              <a:ext cx="41275" cy="61913"/>
            </a:xfrm>
            <a:custGeom>
              <a:avLst/>
              <a:gdLst>
                <a:gd name="T0" fmla="*/ 26 w 26"/>
                <a:gd name="T1" fmla="*/ 10 h 39"/>
                <a:gd name="T2" fmla="*/ 26 w 26"/>
                <a:gd name="T3" fmla="*/ 13 h 39"/>
                <a:gd name="T4" fmla="*/ 23 w 26"/>
                <a:gd name="T5" fmla="*/ 16 h 39"/>
                <a:gd name="T6" fmla="*/ 23 w 26"/>
                <a:gd name="T7" fmla="*/ 19 h 39"/>
                <a:gd name="T8" fmla="*/ 23 w 26"/>
                <a:gd name="T9" fmla="*/ 23 h 39"/>
                <a:gd name="T10" fmla="*/ 23 w 26"/>
                <a:gd name="T11" fmla="*/ 26 h 39"/>
                <a:gd name="T12" fmla="*/ 20 w 26"/>
                <a:gd name="T13" fmla="*/ 29 h 39"/>
                <a:gd name="T14" fmla="*/ 20 w 26"/>
                <a:gd name="T15" fmla="*/ 32 h 39"/>
                <a:gd name="T16" fmla="*/ 20 w 26"/>
                <a:gd name="T17" fmla="*/ 36 h 39"/>
                <a:gd name="T18" fmla="*/ 16 w 26"/>
                <a:gd name="T19" fmla="*/ 39 h 39"/>
                <a:gd name="T20" fmla="*/ 16 w 26"/>
                <a:gd name="T21" fmla="*/ 39 h 39"/>
                <a:gd name="T22" fmla="*/ 0 w 26"/>
                <a:gd name="T23" fmla="*/ 36 h 39"/>
                <a:gd name="T24" fmla="*/ 0 w 26"/>
                <a:gd name="T25" fmla="*/ 36 h 39"/>
                <a:gd name="T26" fmla="*/ 3 w 26"/>
                <a:gd name="T27" fmla="*/ 32 h 39"/>
                <a:gd name="T28" fmla="*/ 3 w 26"/>
                <a:gd name="T29" fmla="*/ 26 h 39"/>
                <a:gd name="T30" fmla="*/ 3 w 26"/>
                <a:gd name="T31" fmla="*/ 23 h 39"/>
                <a:gd name="T32" fmla="*/ 7 w 26"/>
                <a:gd name="T33" fmla="*/ 19 h 39"/>
                <a:gd name="T34" fmla="*/ 7 w 26"/>
                <a:gd name="T35" fmla="*/ 16 h 39"/>
                <a:gd name="T36" fmla="*/ 7 w 26"/>
                <a:gd name="T37" fmla="*/ 13 h 39"/>
                <a:gd name="T38" fmla="*/ 7 w 26"/>
                <a:gd name="T39" fmla="*/ 10 h 39"/>
                <a:gd name="T40" fmla="*/ 10 w 26"/>
                <a:gd name="T41" fmla="*/ 6 h 39"/>
                <a:gd name="T42" fmla="*/ 10 w 26"/>
                <a:gd name="T43" fmla="*/ 3 h 39"/>
                <a:gd name="T44" fmla="*/ 10 w 26"/>
                <a:gd name="T45" fmla="*/ 0 h 39"/>
                <a:gd name="T46" fmla="*/ 26 w 26"/>
                <a:gd name="T47" fmla="*/ 6 h 39"/>
                <a:gd name="T48" fmla="*/ 26 w 26"/>
                <a:gd name="T49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" h="39">
                  <a:moveTo>
                    <a:pt x="26" y="10"/>
                  </a:moveTo>
                  <a:lnTo>
                    <a:pt x="26" y="13"/>
                  </a:lnTo>
                  <a:lnTo>
                    <a:pt x="23" y="16"/>
                  </a:lnTo>
                  <a:lnTo>
                    <a:pt x="23" y="19"/>
                  </a:lnTo>
                  <a:lnTo>
                    <a:pt x="23" y="23"/>
                  </a:lnTo>
                  <a:lnTo>
                    <a:pt x="23" y="26"/>
                  </a:lnTo>
                  <a:lnTo>
                    <a:pt x="20" y="29"/>
                  </a:lnTo>
                  <a:lnTo>
                    <a:pt x="20" y="32"/>
                  </a:lnTo>
                  <a:lnTo>
                    <a:pt x="20" y="36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3" y="32"/>
                  </a:lnTo>
                  <a:lnTo>
                    <a:pt x="3" y="26"/>
                  </a:lnTo>
                  <a:lnTo>
                    <a:pt x="3" y="23"/>
                  </a:lnTo>
                  <a:lnTo>
                    <a:pt x="7" y="19"/>
                  </a:lnTo>
                  <a:lnTo>
                    <a:pt x="7" y="16"/>
                  </a:lnTo>
                  <a:lnTo>
                    <a:pt x="7" y="13"/>
                  </a:lnTo>
                  <a:lnTo>
                    <a:pt x="7" y="10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26" y="6"/>
                  </a:lnTo>
                  <a:lnTo>
                    <a:pt x="26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0" name="Freeform 49"/>
            <p:cNvSpPr/>
            <p:nvPr/>
          </p:nvSpPr>
          <p:spPr bwMode="auto">
            <a:xfrm>
              <a:off x="7254875" y="87312"/>
              <a:ext cx="61913" cy="57150"/>
            </a:xfrm>
            <a:custGeom>
              <a:avLst/>
              <a:gdLst>
                <a:gd name="T0" fmla="*/ 33 w 39"/>
                <a:gd name="T1" fmla="*/ 16 h 36"/>
                <a:gd name="T2" fmla="*/ 33 w 39"/>
                <a:gd name="T3" fmla="*/ 19 h 36"/>
                <a:gd name="T4" fmla="*/ 29 w 39"/>
                <a:gd name="T5" fmla="*/ 23 h 36"/>
                <a:gd name="T6" fmla="*/ 26 w 39"/>
                <a:gd name="T7" fmla="*/ 23 h 36"/>
                <a:gd name="T8" fmla="*/ 23 w 39"/>
                <a:gd name="T9" fmla="*/ 26 h 36"/>
                <a:gd name="T10" fmla="*/ 20 w 39"/>
                <a:gd name="T11" fmla="*/ 29 h 36"/>
                <a:gd name="T12" fmla="*/ 20 w 39"/>
                <a:gd name="T13" fmla="*/ 32 h 36"/>
                <a:gd name="T14" fmla="*/ 16 w 39"/>
                <a:gd name="T15" fmla="*/ 32 h 36"/>
                <a:gd name="T16" fmla="*/ 13 w 39"/>
                <a:gd name="T17" fmla="*/ 36 h 36"/>
                <a:gd name="T18" fmla="*/ 13 w 39"/>
                <a:gd name="T19" fmla="*/ 36 h 36"/>
                <a:gd name="T20" fmla="*/ 0 w 39"/>
                <a:gd name="T21" fmla="*/ 23 h 36"/>
                <a:gd name="T22" fmla="*/ 0 w 39"/>
                <a:gd name="T23" fmla="*/ 23 h 36"/>
                <a:gd name="T24" fmla="*/ 3 w 39"/>
                <a:gd name="T25" fmla="*/ 19 h 36"/>
                <a:gd name="T26" fmla="*/ 7 w 39"/>
                <a:gd name="T27" fmla="*/ 19 h 36"/>
                <a:gd name="T28" fmla="*/ 10 w 39"/>
                <a:gd name="T29" fmla="*/ 16 h 36"/>
                <a:gd name="T30" fmla="*/ 13 w 39"/>
                <a:gd name="T31" fmla="*/ 13 h 36"/>
                <a:gd name="T32" fmla="*/ 13 w 39"/>
                <a:gd name="T33" fmla="*/ 13 h 36"/>
                <a:gd name="T34" fmla="*/ 16 w 39"/>
                <a:gd name="T35" fmla="*/ 10 h 36"/>
                <a:gd name="T36" fmla="*/ 20 w 39"/>
                <a:gd name="T37" fmla="*/ 6 h 36"/>
                <a:gd name="T38" fmla="*/ 23 w 39"/>
                <a:gd name="T39" fmla="*/ 3 h 36"/>
                <a:gd name="T40" fmla="*/ 26 w 39"/>
                <a:gd name="T41" fmla="*/ 3 h 36"/>
                <a:gd name="T42" fmla="*/ 26 w 39"/>
                <a:gd name="T43" fmla="*/ 0 h 36"/>
                <a:gd name="T44" fmla="*/ 39 w 39"/>
                <a:gd name="T45" fmla="*/ 13 h 36"/>
                <a:gd name="T46" fmla="*/ 36 w 39"/>
                <a:gd name="T47" fmla="*/ 16 h 36"/>
                <a:gd name="T48" fmla="*/ 33 w 39"/>
                <a:gd name="T49" fmla="*/ 1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36">
                  <a:moveTo>
                    <a:pt x="33" y="16"/>
                  </a:moveTo>
                  <a:lnTo>
                    <a:pt x="33" y="19"/>
                  </a:lnTo>
                  <a:lnTo>
                    <a:pt x="29" y="23"/>
                  </a:lnTo>
                  <a:lnTo>
                    <a:pt x="26" y="23"/>
                  </a:lnTo>
                  <a:lnTo>
                    <a:pt x="23" y="26"/>
                  </a:lnTo>
                  <a:lnTo>
                    <a:pt x="20" y="29"/>
                  </a:lnTo>
                  <a:lnTo>
                    <a:pt x="20" y="32"/>
                  </a:lnTo>
                  <a:lnTo>
                    <a:pt x="16" y="32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3" y="19"/>
                  </a:lnTo>
                  <a:lnTo>
                    <a:pt x="7" y="19"/>
                  </a:lnTo>
                  <a:lnTo>
                    <a:pt x="10" y="16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6" y="10"/>
                  </a:lnTo>
                  <a:lnTo>
                    <a:pt x="20" y="6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6" y="0"/>
                  </a:lnTo>
                  <a:lnTo>
                    <a:pt x="39" y="13"/>
                  </a:lnTo>
                  <a:lnTo>
                    <a:pt x="36" y="16"/>
                  </a:lnTo>
                  <a:lnTo>
                    <a:pt x="33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1" name="Freeform 50"/>
            <p:cNvSpPr/>
            <p:nvPr/>
          </p:nvSpPr>
          <p:spPr bwMode="auto">
            <a:xfrm>
              <a:off x="7197725" y="144462"/>
              <a:ext cx="57150" cy="55563"/>
            </a:xfrm>
            <a:custGeom>
              <a:avLst/>
              <a:gdLst>
                <a:gd name="T0" fmla="*/ 33 w 36"/>
                <a:gd name="T1" fmla="*/ 16 h 35"/>
                <a:gd name="T2" fmla="*/ 30 w 36"/>
                <a:gd name="T3" fmla="*/ 19 h 35"/>
                <a:gd name="T4" fmla="*/ 30 w 36"/>
                <a:gd name="T5" fmla="*/ 22 h 35"/>
                <a:gd name="T6" fmla="*/ 26 w 36"/>
                <a:gd name="T7" fmla="*/ 22 h 35"/>
                <a:gd name="T8" fmla="*/ 23 w 36"/>
                <a:gd name="T9" fmla="*/ 26 h 35"/>
                <a:gd name="T10" fmla="*/ 20 w 36"/>
                <a:gd name="T11" fmla="*/ 29 h 35"/>
                <a:gd name="T12" fmla="*/ 20 w 36"/>
                <a:gd name="T13" fmla="*/ 32 h 35"/>
                <a:gd name="T14" fmla="*/ 17 w 36"/>
                <a:gd name="T15" fmla="*/ 35 h 35"/>
                <a:gd name="T16" fmla="*/ 13 w 36"/>
                <a:gd name="T17" fmla="*/ 35 h 35"/>
                <a:gd name="T18" fmla="*/ 0 w 36"/>
                <a:gd name="T19" fmla="*/ 26 h 35"/>
                <a:gd name="T20" fmla="*/ 4 w 36"/>
                <a:gd name="T21" fmla="*/ 22 h 35"/>
                <a:gd name="T22" fmla="*/ 7 w 36"/>
                <a:gd name="T23" fmla="*/ 19 h 35"/>
                <a:gd name="T24" fmla="*/ 7 w 36"/>
                <a:gd name="T25" fmla="*/ 19 h 35"/>
                <a:gd name="T26" fmla="*/ 10 w 36"/>
                <a:gd name="T27" fmla="*/ 16 h 35"/>
                <a:gd name="T28" fmla="*/ 13 w 36"/>
                <a:gd name="T29" fmla="*/ 13 h 35"/>
                <a:gd name="T30" fmla="*/ 17 w 36"/>
                <a:gd name="T31" fmla="*/ 9 h 35"/>
                <a:gd name="T32" fmla="*/ 17 w 36"/>
                <a:gd name="T33" fmla="*/ 6 h 35"/>
                <a:gd name="T34" fmla="*/ 20 w 36"/>
                <a:gd name="T35" fmla="*/ 6 h 35"/>
                <a:gd name="T36" fmla="*/ 23 w 36"/>
                <a:gd name="T37" fmla="*/ 3 h 35"/>
                <a:gd name="T38" fmla="*/ 26 w 36"/>
                <a:gd name="T39" fmla="*/ 0 h 35"/>
                <a:gd name="T40" fmla="*/ 36 w 36"/>
                <a:gd name="T41" fmla="*/ 13 h 35"/>
                <a:gd name="T42" fmla="*/ 36 w 36"/>
                <a:gd name="T43" fmla="*/ 13 h 35"/>
                <a:gd name="T44" fmla="*/ 33 w 36"/>
                <a:gd name="T45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35">
                  <a:moveTo>
                    <a:pt x="33" y="16"/>
                  </a:moveTo>
                  <a:lnTo>
                    <a:pt x="30" y="19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3" y="26"/>
                  </a:lnTo>
                  <a:lnTo>
                    <a:pt x="20" y="29"/>
                  </a:lnTo>
                  <a:lnTo>
                    <a:pt x="20" y="32"/>
                  </a:lnTo>
                  <a:lnTo>
                    <a:pt x="17" y="35"/>
                  </a:lnTo>
                  <a:lnTo>
                    <a:pt x="13" y="35"/>
                  </a:lnTo>
                  <a:lnTo>
                    <a:pt x="0" y="26"/>
                  </a:lnTo>
                  <a:lnTo>
                    <a:pt x="4" y="22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0" y="16"/>
                  </a:lnTo>
                  <a:lnTo>
                    <a:pt x="13" y="13"/>
                  </a:lnTo>
                  <a:lnTo>
                    <a:pt x="17" y="9"/>
                  </a:lnTo>
                  <a:lnTo>
                    <a:pt x="17" y="6"/>
                  </a:lnTo>
                  <a:lnTo>
                    <a:pt x="20" y="6"/>
                  </a:lnTo>
                  <a:lnTo>
                    <a:pt x="23" y="3"/>
                  </a:lnTo>
                  <a:lnTo>
                    <a:pt x="26" y="0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3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2" name="Freeform 51"/>
            <p:cNvSpPr/>
            <p:nvPr/>
          </p:nvSpPr>
          <p:spPr bwMode="auto">
            <a:xfrm>
              <a:off x="7064375" y="339725"/>
              <a:ext cx="50800" cy="61913"/>
            </a:xfrm>
            <a:custGeom>
              <a:avLst/>
              <a:gdLst>
                <a:gd name="T0" fmla="*/ 32 w 32"/>
                <a:gd name="T1" fmla="*/ 10 h 39"/>
                <a:gd name="T2" fmla="*/ 29 w 32"/>
                <a:gd name="T3" fmla="*/ 13 h 39"/>
                <a:gd name="T4" fmla="*/ 29 w 32"/>
                <a:gd name="T5" fmla="*/ 17 h 39"/>
                <a:gd name="T6" fmla="*/ 26 w 32"/>
                <a:gd name="T7" fmla="*/ 20 h 39"/>
                <a:gd name="T8" fmla="*/ 26 w 32"/>
                <a:gd name="T9" fmla="*/ 23 h 39"/>
                <a:gd name="T10" fmla="*/ 23 w 32"/>
                <a:gd name="T11" fmla="*/ 23 h 39"/>
                <a:gd name="T12" fmla="*/ 23 w 32"/>
                <a:gd name="T13" fmla="*/ 26 h 39"/>
                <a:gd name="T14" fmla="*/ 19 w 32"/>
                <a:gd name="T15" fmla="*/ 30 h 39"/>
                <a:gd name="T16" fmla="*/ 19 w 32"/>
                <a:gd name="T17" fmla="*/ 33 h 39"/>
                <a:gd name="T18" fmla="*/ 16 w 32"/>
                <a:gd name="T19" fmla="*/ 36 h 39"/>
                <a:gd name="T20" fmla="*/ 16 w 32"/>
                <a:gd name="T21" fmla="*/ 39 h 39"/>
                <a:gd name="T22" fmla="*/ 0 w 32"/>
                <a:gd name="T23" fmla="*/ 33 h 39"/>
                <a:gd name="T24" fmla="*/ 3 w 32"/>
                <a:gd name="T25" fmla="*/ 30 h 39"/>
                <a:gd name="T26" fmla="*/ 3 w 32"/>
                <a:gd name="T27" fmla="*/ 26 h 39"/>
                <a:gd name="T28" fmla="*/ 6 w 32"/>
                <a:gd name="T29" fmla="*/ 23 h 39"/>
                <a:gd name="T30" fmla="*/ 6 w 32"/>
                <a:gd name="T31" fmla="*/ 20 h 39"/>
                <a:gd name="T32" fmla="*/ 10 w 32"/>
                <a:gd name="T33" fmla="*/ 17 h 39"/>
                <a:gd name="T34" fmla="*/ 10 w 32"/>
                <a:gd name="T35" fmla="*/ 13 h 39"/>
                <a:gd name="T36" fmla="*/ 13 w 32"/>
                <a:gd name="T37" fmla="*/ 10 h 39"/>
                <a:gd name="T38" fmla="*/ 13 w 32"/>
                <a:gd name="T39" fmla="*/ 7 h 39"/>
                <a:gd name="T40" fmla="*/ 16 w 32"/>
                <a:gd name="T41" fmla="*/ 4 h 39"/>
                <a:gd name="T42" fmla="*/ 16 w 32"/>
                <a:gd name="T43" fmla="*/ 0 h 39"/>
                <a:gd name="T44" fmla="*/ 16 w 32"/>
                <a:gd name="T45" fmla="*/ 0 h 39"/>
                <a:gd name="T46" fmla="*/ 32 w 32"/>
                <a:gd name="T47" fmla="*/ 10 h 39"/>
                <a:gd name="T48" fmla="*/ 32 w 32"/>
                <a:gd name="T49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9">
                  <a:moveTo>
                    <a:pt x="32" y="10"/>
                  </a:moveTo>
                  <a:lnTo>
                    <a:pt x="29" y="13"/>
                  </a:lnTo>
                  <a:lnTo>
                    <a:pt x="29" y="17"/>
                  </a:lnTo>
                  <a:lnTo>
                    <a:pt x="26" y="20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23" y="26"/>
                  </a:lnTo>
                  <a:lnTo>
                    <a:pt x="19" y="30"/>
                  </a:lnTo>
                  <a:lnTo>
                    <a:pt x="19" y="33"/>
                  </a:lnTo>
                  <a:lnTo>
                    <a:pt x="16" y="36"/>
                  </a:lnTo>
                  <a:lnTo>
                    <a:pt x="16" y="39"/>
                  </a:lnTo>
                  <a:lnTo>
                    <a:pt x="0" y="33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6" y="23"/>
                  </a:lnTo>
                  <a:lnTo>
                    <a:pt x="6" y="20"/>
                  </a:lnTo>
                  <a:lnTo>
                    <a:pt x="10" y="17"/>
                  </a:lnTo>
                  <a:lnTo>
                    <a:pt x="10" y="13"/>
                  </a:lnTo>
                  <a:lnTo>
                    <a:pt x="13" y="10"/>
                  </a:lnTo>
                  <a:lnTo>
                    <a:pt x="13" y="7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32" y="10"/>
                  </a:lnTo>
                  <a:lnTo>
                    <a:pt x="3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3" name="Freeform 52"/>
            <p:cNvSpPr/>
            <p:nvPr/>
          </p:nvSpPr>
          <p:spPr bwMode="auto">
            <a:xfrm>
              <a:off x="7316788" y="34925"/>
              <a:ext cx="61913" cy="57150"/>
            </a:xfrm>
            <a:custGeom>
              <a:avLst/>
              <a:gdLst>
                <a:gd name="T0" fmla="*/ 36 w 39"/>
                <a:gd name="T1" fmla="*/ 16 h 36"/>
                <a:gd name="T2" fmla="*/ 33 w 39"/>
                <a:gd name="T3" fmla="*/ 20 h 36"/>
                <a:gd name="T4" fmla="*/ 30 w 39"/>
                <a:gd name="T5" fmla="*/ 23 h 36"/>
                <a:gd name="T6" fmla="*/ 26 w 39"/>
                <a:gd name="T7" fmla="*/ 23 h 36"/>
                <a:gd name="T8" fmla="*/ 23 w 39"/>
                <a:gd name="T9" fmla="*/ 26 h 36"/>
                <a:gd name="T10" fmla="*/ 23 w 39"/>
                <a:gd name="T11" fmla="*/ 29 h 36"/>
                <a:gd name="T12" fmla="*/ 20 w 39"/>
                <a:gd name="T13" fmla="*/ 29 h 36"/>
                <a:gd name="T14" fmla="*/ 17 w 39"/>
                <a:gd name="T15" fmla="*/ 33 h 36"/>
                <a:gd name="T16" fmla="*/ 13 w 39"/>
                <a:gd name="T17" fmla="*/ 36 h 36"/>
                <a:gd name="T18" fmla="*/ 13 w 39"/>
                <a:gd name="T19" fmla="*/ 36 h 36"/>
                <a:gd name="T20" fmla="*/ 0 w 39"/>
                <a:gd name="T21" fmla="*/ 23 h 36"/>
                <a:gd name="T22" fmla="*/ 4 w 39"/>
                <a:gd name="T23" fmla="*/ 20 h 36"/>
                <a:gd name="T24" fmla="*/ 7 w 39"/>
                <a:gd name="T25" fmla="*/ 20 h 36"/>
                <a:gd name="T26" fmla="*/ 10 w 39"/>
                <a:gd name="T27" fmla="*/ 16 h 36"/>
                <a:gd name="T28" fmla="*/ 10 w 39"/>
                <a:gd name="T29" fmla="*/ 13 h 36"/>
                <a:gd name="T30" fmla="*/ 13 w 39"/>
                <a:gd name="T31" fmla="*/ 13 h 36"/>
                <a:gd name="T32" fmla="*/ 17 w 39"/>
                <a:gd name="T33" fmla="*/ 10 h 36"/>
                <a:gd name="T34" fmla="*/ 20 w 39"/>
                <a:gd name="T35" fmla="*/ 7 h 36"/>
                <a:gd name="T36" fmla="*/ 23 w 39"/>
                <a:gd name="T37" fmla="*/ 7 h 36"/>
                <a:gd name="T38" fmla="*/ 26 w 39"/>
                <a:gd name="T39" fmla="*/ 3 h 36"/>
                <a:gd name="T40" fmla="*/ 30 w 39"/>
                <a:gd name="T41" fmla="*/ 3 h 36"/>
                <a:gd name="T42" fmla="*/ 30 w 39"/>
                <a:gd name="T43" fmla="*/ 0 h 36"/>
                <a:gd name="T44" fmla="*/ 39 w 39"/>
                <a:gd name="T45" fmla="*/ 16 h 36"/>
                <a:gd name="T46" fmla="*/ 39 w 39"/>
                <a:gd name="T47" fmla="*/ 16 h 36"/>
                <a:gd name="T48" fmla="*/ 36 w 39"/>
                <a:gd name="T49" fmla="*/ 1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36">
                  <a:moveTo>
                    <a:pt x="36" y="16"/>
                  </a:moveTo>
                  <a:lnTo>
                    <a:pt x="33" y="20"/>
                  </a:lnTo>
                  <a:lnTo>
                    <a:pt x="30" y="23"/>
                  </a:lnTo>
                  <a:lnTo>
                    <a:pt x="26" y="23"/>
                  </a:lnTo>
                  <a:lnTo>
                    <a:pt x="23" y="26"/>
                  </a:lnTo>
                  <a:lnTo>
                    <a:pt x="23" y="29"/>
                  </a:lnTo>
                  <a:lnTo>
                    <a:pt x="20" y="29"/>
                  </a:lnTo>
                  <a:lnTo>
                    <a:pt x="17" y="33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0" y="23"/>
                  </a:lnTo>
                  <a:lnTo>
                    <a:pt x="4" y="20"/>
                  </a:lnTo>
                  <a:lnTo>
                    <a:pt x="7" y="20"/>
                  </a:lnTo>
                  <a:lnTo>
                    <a:pt x="10" y="16"/>
                  </a:lnTo>
                  <a:lnTo>
                    <a:pt x="10" y="13"/>
                  </a:lnTo>
                  <a:lnTo>
                    <a:pt x="13" y="13"/>
                  </a:lnTo>
                  <a:lnTo>
                    <a:pt x="17" y="10"/>
                  </a:lnTo>
                  <a:lnTo>
                    <a:pt x="20" y="7"/>
                  </a:lnTo>
                  <a:lnTo>
                    <a:pt x="23" y="7"/>
                  </a:lnTo>
                  <a:lnTo>
                    <a:pt x="26" y="3"/>
                  </a:lnTo>
                  <a:lnTo>
                    <a:pt x="30" y="3"/>
                  </a:lnTo>
                  <a:lnTo>
                    <a:pt x="30" y="0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4" name="Freeform 53"/>
            <p:cNvSpPr/>
            <p:nvPr/>
          </p:nvSpPr>
          <p:spPr bwMode="auto">
            <a:xfrm>
              <a:off x="7151688" y="206375"/>
              <a:ext cx="52388" cy="57150"/>
            </a:xfrm>
            <a:custGeom>
              <a:avLst/>
              <a:gdLst>
                <a:gd name="T0" fmla="*/ 33 w 33"/>
                <a:gd name="T1" fmla="*/ 9 h 36"/>
                <a:gd name="T2" fmla="*/ 29 w 33"/>
                <a:gd name="T3" fmla="*/ 13 h 36"/>
                <a:gd name="T4" fmla="*/ 29 w 33"/>
                <a:gd name="T5" fmla="*/ 16 h 36"/>
                <a:gd name="T6" fmla="*/ 26 w 33"/>
                <a:gd name="T7" fmla="*/ 19 h 36"/>
                <a:gd name="T8" fmla="*/ 23 w 33"/>
                <a:gd name="T9" fmla="*/ 22 h 36"/>
                <a:gd name="T10" fmla="*/ 23 w 33"/>
                <a:gd name="T11" fmla="*/ 22 h 36"/>
                <a:gd name="T12" fmla="*/ 20 w 33"/>
                <a:gd name="T13" fmla="*/ 26 h 36"/>
                <a:gd name="T14" fmla="*/ 20 w 33"/>
                <a:gd name="T15" fmla="*/ 29 h 36"/>
                <a:gd name="T16" fmla="*/ 16 w 33"/>
                <a:gd name="T17" fmla="*/ 32 h 36"/>
                <a:gd name="T18" fmla="*/ 13 w 33"/>
                <a:gd name="T19" fmla="*/ 36 h 36"/>
                <a:gd name="T20" fmla="*/ 13 w 33"/>
                <a:gd name="T21" fmla="*/ 36 h 36"/>
                <a:gd name="T22" fmla="*/ 0 w 33"/>
                <a:gd name="T23" fmla="*/ 26 h 36"/>
                <a:gd name="T24" fmla="*/ 0 w 33"/>
                <a:gd name="T25" fmla="*/ 26 h 36"/>
                <a:gd name="T26" fmla="*/ 3 w 33"/>
                <a:gd name="T27" fmla="*/ 22 h 36"/>
                <a:gd name="T28" fmla="*/ 3 w 33"/>
                <a:gd name="T29" fmla="*/ 19 h 36"/>
                <a:gd name="T30" fmla="*/ 7 w 33"/>
                <a:gd name="T31" fmla="*/ 16 h 36"/>
                <a:gd name="T32" fmla="*/ 10 w 33"/>
                <a:gd name="T33" fmla="*/ 13 h 36"/>
                <a:gd name="T34" fmla="*/ 10 w 33"/>
                <a:gd name="T35" fmla="*/ 9 h 36"/>
                <a:gd name="T36" fmla="*/ 13 w 33"/>
                <a:gd name="T37" fmla="*/ 9 h 36"/>
                <a:gd name="T38" fmla="*/ 16 w 33"/>
                <a:gd name="T39" fmla="*/ 6 h 36"/>
                <a:gd name="T40" fmla="*/ 16 w 33"/>
                <a:gd name="T41" fmla="*/ 3 h 36"/>
                <a:gd name="T42" fmla="*/ 20 w 33"/>
                <a:gd name="T43" fmla="*/ 0 h 36"/>
                <a:gd name="T44" fmla="*/ 20 w 33"/>
                <a:gd name="T45" fmla="*/ 0 h 36"/>
                <a:gd name="T46" fmla="*/ 33 w 33"/>
                <a:gd name="T47" fmla="*/ 9 h 36"/>
                <a:gd name="T48" fmla="*/ 33 w 33"/>
                <a:gd name="T49" fmla="*/ 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" h="36">
                  <a:moveTo>
                    <a:pt x="33" y="9"/>
                  </a:moveTo>
                  <a:lnTo>
                    <a:pt x="29" y="13"/>
                  </a:lnTo>
                  <a:lnTo>
                    <a:pt x="29" y="16"/>
                  </a:lnTo>
                  <a:lnTo>
                    <a:pt x="26" y="19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0" y="26"/>
                  </a:lnTo>
                  <a:lnTo>
                    <a:pt x="20" y="29"/>
                  </a:lnTo>
                  <a:lnTo>
                    <a:pt x="16" y="32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7" y="16"/>
                  </a:lnTo>
                  <a:lnTo>
                    <a:pt x="10" y="13"/>
                  </a:lnTo>
                  <a:lnTo>
                    <a:pt x="10" y="9"/>
                  </a:lnTo>
                  <a:lnTo>
                    <a:pt x="13" y="9"/>
                  </a:lnTo>
                  <a:lnTo>
                    <a:pt x="16" y="6"/>
                  </a:lnTo>
                  <a:lnTo>
                    <a:pt x="16" y="3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3" y="9"/>
                  </a:lnTo>
                  <a:lnTo>
                    <a:pt x="3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5" name="Freeform 54"/>
            <p:cNvSpPr/>
            <p:nvPr/>
          </p:nvSpPr>
          <p:spPr bwMode="auto">
            <a:xfrm>
              <a:off x="7105650" y="273050"/>
              <a:ext cx="50800" cy="57150"/>
            </a:xfrm>
            <a:custGeom>
              <a:avLst/>
              <a:gdLst>
                <a:gd name="T0" fmla="*/ 32 w 32"/>
                <a:gd name="T1" fmla="*/ 10 h 36"/>
                <a:gd name="T2" fmla="*/ 29 w 32"/>
                <a:gd name="T3" fmla="*/ 13 h 36"/>
                <a:gd name="T4" fmla="*/ 29 w 32"/>
                <a:gd name="T5" fmla="*/ 16 h 36"/>
                <a:gd name="T6" fmla="*/ 26 w 32"/>
                <a:gd name="T7" fmla="*/ 16 h 36"/>
                <a:gd name="T8" fmla="*/ 23 w 32"/>
                <a:gd name="T9" fmla="*/ 20 h 36"/>
                <a:gd name="T10" fmla="*/ 23 w 32"/>
                <a:gd name="T11" fmla="*/ 23 h 36"/>
                <a:gd name="T12" fmla="*/ 19 w 32"/>
                <a:gd name="T13" fmla="*/ 26 h 36"/>
                <a:gd name="T14" fmla="*/ 19 w 32"/>
                <a:gd name="T15" fmla="*/ 29 h 36"/>
                <a:gd name="T16" fmla="*/ 16 w 32"/>
                <a:gd name="T17" fmla="*/ 33 h 36"/>
                <a:gd name="T18" fmla="*/ 16 w 32"/>
                <a:gd name="T19" fmla="*/ 36 h 36"/>
                <a:gd name="T20" fmla="*/ 13 w 32"/>
                <a:gd name="T21" fmla="*/ 36 h 36"/>
                <a:gd name="T22" fmla="*/ 0 w 32"/>
                <a:gd name="T23" fmla="*/ 29 h 36"/>
                <a:gd name="T24" fmla="*/ 0 w 32"/>
                <a:gd name="T25" fmla="*/ 26 h 36"/>
                <a:gd name="T26" fmla="*/ 3 w 32"/>
                <a:gd name="T27" fmla="*/ 23 h 36"/>
                <a:gd name="T28" fmla="*/ 3 w 32"/>
                <a:gd name="T29" fmla="*/ 20 h 36"/>
                <a:gd name="T30" fmla="*/ 6 w 32"/>
                <a:gd name="T31" fmla="*/ 16 h 36"/>
                <a:gd name="T32" fmla="*/ 6 w 32"/>
                <a:gd name="T33" fmla="*/ 13 h 36"/>
                <a:gd name="T34" fmla="*/ 10 w 32"/>
                <a:gd name="T35" fmla="*/ 10 h 36"/>
                <a:gd name="T36" fmla="*/ 13 w 32"/>
                <a:gd name="T37" fmla="*/ 10 h 36"/>
                <a:gd name="T38" fmla="*/ 13 w 32"/>
                <a:gd name="T39" fmla="*/ 7 h 36"/>
                <a:gd name="T40" fmla="*/ 16 w 32"/>
                <a:gd name="T41" fmla="*/ 3 h 36"/>
                <a:gd name="T42" fmla="*/ 16 w 32"/>
                <a:gd name="T43" fmla="*/ 0 h 36"/>
                <a:gd name="T44" fmla="*/ 16 w 32"/>
                <a:gd name="T45" fmla="*/ 0 h 36"/>
                <a:gd name="T46" fmla="*/ 32 w 32"/>
                <a:gd name="T47" fmla="*/ 10 h 36"/>
                <a:gd name="T48" fmla="*/ 32 w 32"/>
                <a:gd name="T49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6">
                  <a:moveTo>
                    <a:pt x="32" y="10"/>
                  </a:moveTo>
                  <a:lnTo>
                    <a:pt x="29" y="13"/>
                  </a:lnTo>
                  <a:lnTo>
                    <a:pt x="29" y="16"/>
                  </a:lnTo>
                  <a:lnTo>
                    <a:pt x="26" y="16"/>
                  </a:lnTo>
                  <a:lnTo>
                    <a:pt x="23" y="20"/>
                  </a:lnTo>
                  <a:lnTo>
                    <a:pt x="23" y="23"/>
                  </a:lnTo>
                  <a:lnTo>
                    <a:pt x="19" y="26"/>
                  </a:lnTo>
                  <a:lnTo>
                    <a:pt x="19" y="29"/>
                  </a:lnTo>
                  <a:lnTo>
                    <a:pt x="16" y="33"/>
                  </a:lnTo>
                  <a:lnTo>
                    <a:pt x="16" y="36"/>
                  </a:lnTo>
                  <a:lnTo>
                    <a:pt x="13" y="36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6" y="16"/>
                  </a:lnTo>
                  <a:lnTo>
                    <a:pt x="6" y="13"/>
                  </a:lnTo>
                  <a:lnTo>
                    <a:pt x="10" y="10"/>
                  </a:lnTo>
                  <a:lnTo>
                    <a:pt x="13" y="10"/>
                  </a:lnTo>
                  <a:lnTo>
                    <a:pt x="13" y="7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32" y="10"/>
                  </a:lnTo>
                  <a:lnTo>
                    <a:pt x="3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6" name="Freeform 55"/>
            <p:cNvSpPr/>
            <p:nvPr/>
          </p:nvSpPr>
          <p:spPr bwMode="auto">
            <a:xfrm>
              <a:off x="8732838" y="495300"/>
              <a:ext cx="41275" cy="61913"/>
            </a:xfrm>
            <a:custGeom>
              <a:avLst/>
              <a:gdLst>
                <a:gd name="T0" fmla="*/ 9 w 26"/>
                <a:gd name="T1" fmla="*/ 39 h 39"/>
                <a:gd name="T2" fmla="*/ 9 w 26"/>
                <a:gd name="T3" fmla="*/ 36 h 39"/>
                <a:gd name="T4" fmla="*/ 9 w 26"/>
                <a:gd name="T5" fmla="*/ 33 h 39"/>
                <a:gd name="T6" fmla="*/ 6 w 26"/>
                <a:gd name="T7" fmla="*/ 29 h 39"/>
                <a:gd name="T8" fmla="*/ 6 w 26"/>
                <a:gd name="T9" fmla="*/ 26 h 39"/>
                <a:gd name="T10" fmla="*/ 6 w 26"/>
                <a:gd name="T11" fmla="*/ 23 h 39"/>
                <a:gd name="T12" fmla="*/ 3 w 26"/>
                <a:gd name="T13" fmla="*/ 16 h 39"/>
                <a:gd name="T14" fmla="*/ 3 w 26"/>
                <a:gd name="T15" fmla="*/ 13 h 39"/>
                <a:gd name="T16" fmla="*/ 3 w 26"/>
                <a:gd name="T17" fmla="*/ 10 h 39"/>
                <a:gd name="T18" fmla="*/ 0 w 26"/>
                <a:gd name="T19" fmla="*/ 7 h 39"/>
                <a:gd name="T20" fmla="*/ 0 w 26"/>
                <a:gd name="T21" fmla="*/ 7 h 39"/>
                <a:gd name="T22" fmla="*/ 16 w 26"/>
                <a:gd name="T23" fmla="*/ 0 h 39"/>
                <a:gd name="T24" fmla="*/ 16 w 26"/>
                <a:gd name="T25" fmla="*/ 3 h 39"/>
                <a:gd name="T26" fmla="*/ 19 w 26"/>
                <a:gd name="T27" fmla="*/ 7 h 39"/>
                <a:gd name="T28" fmla="*/ 19 w 26"/>
                <a:gd name="T29" fmla="*/ 10 h 39"/>
                <a:gd name="T30" fmla="*/ 19 w 26"/>
                <a:gd name="T31" fmla="*/ 13 h 39"/>
                <a:gd name="T32" fmla="*/ 22 w 26"/>
                <a:gd name="T33" fmla="*/ 16 h 39"/>
                <a:gd name="T34" fmla="*/ 22 w 26"/>
                <a:gd name="T35" fmla="*/ 20 h 39"/>
                <a:gd name="T36" fmla="*/ 22 w 26"/>
                <a:gd name="T37" fmla="*/ 23 h 39"/>
                <a:gd name="T38" fmla="*/ 26 w 26"/>
                <a:gd name="T39" fmla="*/ 26 h 39"/>
                <a:gd name="T40" fmla="*/ 26 w 26"/>
                <a:gd name="T41" fmla="*/ 29 h 39"/>
                <a:gd name="T42" fmla="*/ 26 w 26"/>
                <a:gd name="T43" fmla="*/ 33 h 39"/>
                <a:gd name="T44" fmla="*/ 26 w 26"/>
                <a:gd name="T45" fmla="*/ 36 h 39"/>
                <a:gd name="T46" fmla="*/ 9 w 26"/>
                <a:gd name="T47" fmla="*/ 39 h 39"/>
                <a:gd name="T48" fmla="*/ 9 w 26"/>
                <a:gd name="T4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" h="39">
                  <a:moveTo>
                    <a:pt x="9" y="39"/>
                  </a:moveTo>
                  <a:lnTo>
                    <a:pt x="9" y="36"/>
                  </a:lnTo>
                  <a:lnTo>
                    <a:pt x="9" y="33"/>
                  </a:lnTo>
                  <a:lnTo>
                    <a:pt x="6" y="29"/>
                  </a:lnTo>
                  <a:lnTo>
                    <a:pt x="6" y="26"/>
                  </a:lnTo>
                  <a:lnTo>
                    <a:pt x="6" y="23"/>
                  </a:lnTo>
                  <a:lnTo>
                    <a:pt x="3" y="16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3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22" y="23"/>
                  </a:lnTo>
                  <a:lnTo>
                    <a:pt x="26" y="26"/>
                  </a:lnTo>
                  <a:lnTo>
                    <a:pt x="26" y="29"/>
                  </a:lnTo>
                  <a:lnTo>
                    <a:pt x="26" y="33"/>
                  </a:lnTo>
                  <a:lnTo>
                    <a:pt x="26" y="36"/>
                  </a:lnTo>
                  <a:lnTo>
                    <a:pt x="9" y="39"/>
                  </a:lnTo>
                  <a:lnTo>
                    <a:pt x="9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7" name="Freeform 56"/>
            <p:cNvSpPr/>
            <p:nvPr/>
          </p:nvSpPr>
          <p:spPr bwMode="auto">
            <a:xfrm>
              <a:off x="8712200" y="1054100"/>
              <a:ext cx="46038" cy="61913"/>
            </a:xfrm>
            <a:custGeom>
              <a:avLst/>
              <a:gdLst>
                <a:gd name="T0" fmla="*/ 29 w 29"/>
                <a:gd name="T1" fmla="*/ 10 h 39"/>
                <a:gd name="T2" fmla="*/ 26 w 29"/>
                <a:gd name="T3" fmla="*/ 13 h 39"/>
                <a:gd name="T4" fmla="*/ 26 w 29"/>
                <a:gd name="T5" fmla="*/ 16 h 39"/>
                <a:gd name="T6" fmla="*/ 26 w 29"/>
                <a:gd name="T7" fmla="*/ 19 h 39"/>
                <a:gd name="T8" fmla="*/ 22 w 29"/>
                <a:gd name="T9" fmla="*/ 23 h 39"/>
                <a:gd name="T10" fmla="*/ 22 w 29"/>
                <a:gd name="T11" fmla="*/ 26 h 39"/>
                <a:gd name="T12" fmla="*/ 19 w 29"/>
                <a:gd name="T13" fmla="*/ 29 h 39"/>
                <a:gd name="T14" fmla="*/ 19 w 29"/>
                <a:gd name="T15" fmla="*/ 32 h 39"/>
                <a:gd name="T16" fmla="*/ 19 w 29"/>
                <a:gd name="T17" fmla="*/ 36 h 39"/>
                <a:gd name="T18" fmla="*/ 16 w 29"/>
                <a:gd name="T19" fmla="*/ 39 h 39"/>
                <a:gd name="T20" fmla="*/ 0 w 29"/>
                <a:gd name="T21" fmla="*/ 32 h 39"/>
                <a:gd name="T22" fmla="*/ 3 w 29"/>
                <a:gd name="T23" fmla="*/ 29 h 39"/>
                <a:gd name="T24" fmla="*/ 3 w 29"/>
                <a:gd name="T25" fmla="*/ 26 h 39"/>
                <a:gd name="T26" fmla="*/ 6 w 29"/>
                <a:gd name="T27" fmla="*/ 23 h 39"/>
                <a:gd name="T28" fmla="*/ 6 w 29"/>
                <a:gd name="T29" fmla="*/ 19 h 39"/>
                <a:gd name="T30" fmla="*/ 6 w 29"/>
                <a:gd name="T31" fmla="*/ 16 h 39"/>
                <a:gd name="T32" fmla="*/ 9 w 29"/>
                <a:gd name="T33" fmla="*/ 13 h 39"/>
                <a:gd name="T34" fmla="*/ 9 w 29"/>
                <a:gd name="T35" fmla="*/ 10 h 39"/>
                <a:gd name="T36" fmla="*/ 9 w 29"/>
                <a:gd name="T37" fmla="*/ 6 h 39"/>
                <a:gd name="T38" fmla="*/ 13 w 29"/>
                <a:gd name="T39" fmla="*/ 3 h 39"/>
                <a:gd name="T40" fmla="*/ 13 w 29"/>
                <a:gd name="T41" fmla="*/ 0 h 39"/>
                <a:gd name="T42" fmla="*/ 13 w 29"/>
                <a:gd name="T43" fmla="*/ 0 h 39"/>
                <a:gd name="T44" fmla="*/ 29 w 29"/>
                <a:gd name="T45" fmla="*/ 6 h 39"/>
                <a:gd name="T46" fmla="*/ 29 w 29"/>
                <a:gd name="T47" fmla="*/ 6 h 39"/>
                <a:gd name="T48" fmla="*/ 29 w 29"/>
                <a:gd name="T49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39">
                  <a:moveTo>
                    <a:pt x="29" y="10"/>
                  </a:moveTo>
                  <a:lnTo>
                    <a:pt x="26" y="13"/>
                  </a:lnTo>
                  <a:lnTo>
                    <a:pt x="26" y="16"/>
                  </a:lnTo>
                  <a:lnTo>
                    <a:pt x="26" y="19"/>
                  </a:lnTo>
                  <a:lnTo>
                    <a:pt x="22" y="23"/>
                  </a:lnTo>
                  <a:lnTo>
                    <a:pt x="22" y="26"/>
                  </a:lnTo>
                  <a:lnTo>
                    <a:pt x="19" y="29"/>
                  </a:lnTo>
                  <a:lnTo>
                    <a:pt x="19" y="32"/>
                  </a:lnTo>
                  <a:lnTo>
                    <a:pt x="19" y="36"/>
                  </a:lnTo>
                  <a:lnTo>
                    <a:pt x="16" y="39"/>
                  </a:lnTo>
                  <a:lnTo>
                    <a:pt x="0" y="32"/>
                  </a:lnTo>
                  <a:lnTo>
                    <a:pt x="3" y="29"/>
                  </a:lnTo>
                  <a:lnTo>
                    <a:pt x="3" y="26"/>
                  </a:lnTo>
                  <a:lnTo>
                    <a:pt x="6" y="23"/>
                  </a:lnTo>
                  <a:lnTo>
                    <a:pt x="6" y="19"/>
                  </a:lnTo>
                  <a:lnTo>
                    <a:pt x="6" y="16"/>
                  </a:lnTo>
                  <a:lnTo>
                    <a:pt x="9" y="13"/>
                  </a:lnTo>
                  <a:lnTo>
                    <a:pt x="9" y="10"/>
                  </a:lnTo>
                  <a:lnTo>
                    <a:pt x="9" y="6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8" name="Freeform 57"/>
            <p:cNvSpPr/>
            <p:nvPr/>
          </p:nvSpPr>
          <p:spPr bwMode="auto">
            <a:xfrm>
              <a:off x="8510588" y="128587"/>
              <a:ext cx="55563" cy="57150"/>
            </a:xfrm>
            <a:custGeom>
              <a:avLst/>
              <a:gdLst>
                <a:gd name="T0" fmla="*/ 22 w 35"/>
                <a:gd name="T1" fmla="*/ 36 h 36"/>
                <a:gd name="T2" fmla="*/ 19 w 35"/>
                <a:gd name="T3" fmla="*/ 32 h 36"/>
                <a:gd name="T4" fmla="*/ 16 w 35"/>
                <a:gd name="T5" fmla="*/ 29 h 36"/>
                <a:gd name="T6" fmla="*/ 13 w 35"/>
                <a:gd name="T7" fmla="*/ 26 h 36"/>
                <a:gd name="T8" fmla="*/ 13 w 35"/>
                <a:gd name="T9" fmla="*/ 23 h 36"/>
                <a:gd name="T10" fmla="*/ 9 w 35"/>
                <a:gd name="T11" fmla="*/ 23 h 36"/>
                <a:gd name="T12" fmla="*/ 6 w 35"/>
                <a:gd name="T13" fmla="*/ 19 h 36"/>
                <a:gd name="T14" fmla="*/ 6 w 35"/>
                <a:gd name="T15" fmla="*/ 16 h 36"/>
                <a:gd name="T16" fmla="*/ 3 w 35"/>
                <a:gd name="T17" fmla="*/ 16 h 36"/>
                <a:gd name="T18" fmla="*/ 0 w 35"/>
                <a:gd name="T19" fmla="*/ 13 h 36"/>
                <a:gd name="T20" fmla="*/ 13 w 35"/>
                <a:gd name="T21" fmla="*/ 0 h 36"/>
                <a:gd name="T22" fmla="*/ 13 w 35"/>
                <a:gd name="T23" fmla="*/ 3 h 36"/>
                <a:gd name="T24" fmla="*/ 16 w 35"/>
                <a:gd name="T25" fmla="*/ 6 h 36"/>
                <a:gd name="T26" fmla="*/ 19 w 35"/>
                <a:gd name="T27" fmla="*/ 6 h 36"/>
                <a:gd name="T28" fmla="*/ 22 w 35"/>
                <a:gd name="T29" fmla="*/ 10 h 36"/>
                <a:gd name="T30" fmla="*/ 26 w 35"/>
                <a:gd name="T31" fmla="*/ 13 h 36"/>
                <a:gd name="T32" fmla="*/ 26 w 35"/>
                <a:gd name="T33" fmla="*/ 16 h 36"/>
                <a:gd name="T34" fmla="*/ 29 w 35"/>
                <a:gd name="T35" fmla="*/ 16 h 36"/>
                <a:gd name="T36" fmla="*/ 32 w 35"/>
                <a:gd name="T37" fmla="*/ 19 h 36"/>
                <a:gd name="T38" fmla="*/ 32 w 35"/>
                <a:gd name="T39" fmla="*/ 23 h 36"/>
                <a:gd name="T40" fmla="*/ 35 w 35"/>
                <a:gd name="T41" fmla="*/ 26 h 36"/>
                <a:gd name="T42" fmla="*/ 22 w 35"/>
                <a:gd name="T43" fmla="*/ 36 h 36"/>
                <a:gd name="T44" fmla="*/ 22 w 35"/>
                <a:gd name="T4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" h="36">
                  <a:moveTo>
                    <a:pt x="22" y="36"/>
                  </a:moveTo>
                  <a:lnTo>
                    <a:pt x="19" y="32"/>
                  </a:lnTo>
                  <a:lnTo>
                    <a:pt x="16" y="29"/>
                  </a:lnTo>
                  <a:lnTo>
                    <a:pt x="13" y="26"/>
                  </a:lnTo>
                  <a:lnTo>
                    <a:pt x="13" y="23"/>
                  </a:lnTo>
                  <a:lnTo>
                    <a:pt x="9" y="23"/>
                  </a:lnTo>
                  <a:lnTo>
                    <a:pt x="6" y="19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0" y="13"/>
                  </a:lnTo>
                  <a:lnTo>
                    <a:pt x="13" y="0"/>
                  </a:lnTo>
                  <a:lnTo>
                    <a:pt x="13" y="3"/>
                  </a:lnTo>
                  <a:lnTo>
                    <a:pt x="16" y="6"/>
                  </a:lnTo>
                  <a:lnTo>
                    <a:pt x="19" y="6"/>
                  </a:lnTo>
                  <a:lnTo>
                    <a:pt x="22" y="10"/>
                  </a:lnTo>
                  <a:lnTo>
                    <a:pt x="26" y="13"/>
                  </a:lnTo>
                  <a:lnTo>
                    <a:pt x="26" y="16"/>
                  </a:lnTo>
                  <a:lnTo>
                    <a:pt x="29" y="16"/>
                  </a:lnTo>
                  <a:lnTo>
                    <a:pt x="32" y="19"/>
                  </a:lnTo>
                  <a:lnTo>
                    <a:pt x="32" y="23"/>
                  </a:lnTo>
                  <a:lnTo>
                    <a:pt x="35" y="26"/>
                  </a:lnTo>
                  <a:lnTo>
                    <a:pt x="22" y="36"/>
                  </a:lnTo>
                  <a:lnTo>
                    <a:pt x="2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9" name="Freeform 58"/>
            <p:cNvSpPr/>
            <p:nvPr/>
          </p:nvSpPr>
          <p:spPr bwMode="auto">
            <a:xfrm>
              <a:off x="8566150" y="190500"/>
              <a:ext cx="52388" cy="57150"/>
            </a:xfrm>
            <a:custGeom>
              <a:avLst/>
              <a:gdLst>
                <a:gd name="T0" fmla="*/ 20 w 33"/>
                <a:gd name="T1" fmla="*/ 36 h 36"/>
                <a:gd name="T2" fmla="*/ 17 w 33"/>
                <a:gd name="T3" fmla="*/ 32 h 36"/>
                <a:gd name="T4" fmla="*/ 17 w 33"/>
                <a:gd name="T5" fmla="*/ 29 h 36"/>
                <a:gd name="T6" fmla="*/ 13 w 33"/>
                <a:gd name="T7" fmla="*/ 26 h 36"/>
                <a:gd name="T8" fmla="*/ 10 w 33"/>
                <a:gd name="T9" fmla="*/ 23 h 36"/>
                <a:gd name="T10" fmla="*/ 10 w 33"/>
                <a:gd name="T11" fmla="*/ 23 h 36"/>
                <a:gd name="T12" fmla="*/ 7 w 33"/>
                <a:gd name="T13" fmla="*/ 19 h 36"/>
                <a:gd name="T14" fmla="*/ 4 w 33"/>
                <a:gd name="T15" fmla="*/ 16 h 36"/>
                <a:gd name="T16" fmla="*/ 4 w 33"/>
                <a:gd name="T17" fmla="*/ 13 h 36"/>
                <a:gd name="T18" fmla="*/ 0 w 33"/>
                <a:gd name="T19" fmla="*/ 10 h 36"/>
                <a:gd name="T20" fmla="*/ 0 w 33"/>
                <a:gd name="T21" fmla="*/ 10 h 36"/>
                <a:gd name="T22" fmla="*/ 13 w 33"/>
                <a:gd name="T23" fmla="*/ 0 h 36"/>
                <a:gd name="T24" fmla="*/ 13 w 33"/>
                <a:gd name="T25" fmla="*/ 0 h 36"/>
                <a:gd name="T26" fmla="*/ 17 w 33"/>
                <a:gd name="T27" fmla="*/ 3 h 36"/>
                <a:gd name="T28" fmla="*/ 17 w 33"/>
                <a:gd name="T29" fmla="*/ 6 h 36"/>
                <a:gd name="T30" fmla="*/ 20 w 33"/>
                <a:gd name="T31" fmla="*/ 6 h 36"/>
                <a:gd name="T32" fmla="*/ 23 w 33"/>
                <a:gd name="T33" fmla="*/ 10 h 36"/>
                <a:gd name="T34" fmla="*/ 23 w 33"/>
                <a:gd name="T35" fmla="*/ 13 h 36"/>
                <a:gd name="T36" fmla="*/ 26 w 33"/>
                <a:gd name="T37" fmla="*/ 16 h 36"/>
                <a:gd name="T38" fmla="*/ 30 w 33"/>
                <a:gd name="T39" fmla="*/ 19 h 36"/>
                <a:gd name="T40" fmla="*/ 30 w 33"/>
                <a:gd name="T41" fmla="*/ 23 h 36"/>
                <a:gd name="T42" fmla="*/ 33 w 33"/>
                <a:gd name="T43" fmla="*/ 26 h 36"/>
                <a:gd name="T44" fmla="*/ 33 w 33"/>
                <a:gd name="T45" fmla="*/ 26 h 36"/>
                <a:gd name="T46" fmla="*/ 20 w 33"/>
                <a:gd name="T47" fmla="*/ 36 h 36"/>
                <a:gd name="T48" fmla="*/ 20 w 33"/>
                <a:gd name="T4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" h="36">
                  <a:moveTo>
                    <a:pt x="20" y="36"/>
                  </a:moveTo>
                  <a:lnTo>
                    <a:pt x="17" y="32"/>
                  </a:lnTo>
                  <a:lnTo>
                    <a:pt x="17" y="29"/>
                  </a:lnTo>
                  <a:lnTo>
                    <a:pt x="13" y="26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7" y="19"/>
                  </a:lnTo>
                  <a:lnTo>
                    <a:pt x="4" y="16"/>
                  </a:lnTo>
                  <a:lnTo>
                    <a:pt x="4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3"/>
                  </a:lnTo>
                  <a:lnTo>
                    <a:pt x="17" y="6"/>
                  </a:lnTo>
                  <a:lnTo>
                    <a:pt x="20" y="6"/>
                  </a:lnTo>
                  <a:lnTo>
                    <a:pt x="23" y="10"/>
                  </a:lnTo>
                  <a:lnTo>
                    <a:pt x="23" y="13"/>
                  </a:lnTo>
                  <a:lnTo>
                    <a:pt x="26" y="16"/>
                  </a:lnTo>
                  <a:lnTo>
                    <a:pt x="30" y="19"/>
                  </a:lnTo>
                  <a:lnTo>
                    <a:pt x="30" y="23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20" y="36"/>
                  </a:lnTo>
                  <a:lnTo>
                    <a:pt x="2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0" name="Freeform 59"/>
            <p:cNvSpPr/>
            <p:nvPr/>
          </p:nvSpPr>
          <p:spPr bwMode="auto">
            <a:xfrm>
              <a:off x="8597900" y="1271587"/>
              <a:ext cx="50800" cy="57150"/>
            </a:xfrm>
            <a:custGeom>
              <a:avLst/>
              <a:gdLst>
                <a:gd name="T0" fmla="*/ 29 w 32"/>
                <a:gd name="T1" fmla="*/ 13 h 36"/>
                <a:gd name="T2" fmla="*/ 26 w 32"/>
                <a:gd name="T3" fmla="*/ 16 h 36"/>
                <a:gd name="T4" fmla="*/ 26 w 32"/>
                <a:gd name="T5" fmla="*/ 19 h 36"/>
                <a:gd name="T6" fmla="*/ 23 w 32"/>
                <a:gd name="T7" fmla="*/ 23 h 36"/>
                <a:gd name="T8" fmla="*/ 19 w 32"/>
                <a:gd name="T9" fmla="*/ 26 h 36"/>
                <a:gd name="T10" fmla="*/ 19 w 32"/>
                <a:gd name="T11" fmla="*/ 29 h 36"/>
                <a:gd name="T12" fmla="*/ 16 w 32"/>
                <a:gd name="T13" fmla="*/ 32 h 36"/>
                <a:gd name="T14" fmla="*/ 13 w 32"/>
                <a:gd name="T15" fmla="*/ 32 h 36"/>
                <a:gd name="T16" fmla="*/ 13 w 32"/>
                <a:gd name="T17" fmla="*/ 36 h 36"/>
                <a:gd name="T18" fmla="*/ 13 w 32"/>
                <a:gd name="T19" fmla="*/ 36 h 36"/>
                <a:gd name="T20" fmla="*/ 0 w 32"/>
                <a:gd name="T21" fmla="*/ 26 h 36"/>
                <a:gd name="T22" fmla="*/ 0 w 32"/>
                <a:gd name="T23" fmla="*/ 26 h 36"/>
                <a:gd name="T24" fmla="*/ 0 w 32"/>
                <a:gd name="T25" fmla="*/ 23 h 36"/>
                <a:gd name="T26" fmla="*/ 3 w 32"/>
                <a:gd name="T27" fmla="*/ 23 h 36"/>
                <a:gd name="T28" fmla="*/ 3 w 32"/>
                <a:gd name="T29" fmla="*/ 19 h 36"/>
                <a:gd name="T30" fmla="*/ 6 w 32"/>
                <a:gd name="T31" fmla="*/ 16 h 36"/>
                <a:gd name="T32" fmla="*/ 10 w 32"/>
                <a:gd name="T33" fmla="*/ 13 h 36"/>
                <a:gd name="T34" fmla="*/ 10 w 32"/>
                <a:gd name="T35" fmla="*/ 9 h 36"/>
                <a:gd name="T36" fmla="*/ 13 w 32"/>
                <a:gd name="T37" fmla="*/ 6 h 36"/>
                <a:gd name="T38" fmla="*/ 13 w 32"/>
                <a:gd name="T39" fmla="*/ 3 h 36"/>
                <a:gd name="T40" fmla="*/ 16 w 32"/>
                <a:gd name="T41" fmla="*/ 3 h 36"/>
                <a:gd name="T42" fmla="*/ 19 w 32"/>
                <a:gd name="T43" fmla="*/ 0 h 36"/>
                <a:gd name="T44" fmla="*/ 32 w 32"/>
                <a:gd name="T45" fmla="*/ 9 h 36"/>
                <a:gd name="T46" fmla="*/ 29 w 32"/>
                <a:gd name="T47" fmla="*/ 13 h 36"/>
                <a:gd name="T48" fmla="*/ 29 w 32"/>
                <a:gd name="T49" fmla="*/ 1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6">
                  <a:moveTo>
                    <a:pt x="29" y="13"/>
                  </a:moveTo>
                  <a:lnTo>
                    <a:pt x="26" y="16"/>
                  </a:lnTo>
                  <a:lnTo>
                    <a:pt x="26" y="19"/>
                  </a:lnTo>
                  <a:lnTo>
                    <a:pt x="23" y="23"/>
                  </a:lnTo>
                  <a:lnTo>
                    <a:pt x="19" y="26"/>
                  </a:lnTo>
                  <a:lnTo>
                    <a:pt x="19" y="29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3" y="19"/>
                  </a:lnTo>
                  <a:lnTo>
                    <a:pt x="6" y="16"/>
                  </a:lnTo>
                  <a:lnTo>
                    <a:pt x="10" y="13"/>
                  </a:lnTo>
                  <a:lnTo>
                    <a:pt x="10" y="9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9" y="0"/>
                  </a:lnTo>
                  <a:lnTo>
                    <a:pt x="32" y="9"/>
                  </a:lnTo>
                  <a:lnTo>
                    <a:pt x="29" y="13"/>
                  </a:lnTo>
                  <a:lnTo>
                    <a:pt x="29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1" name="Freeform 60"/>
            <p:cNvSpPr/>
            <p:nvPr/>
          </p:nvSpPr>
          <p:spPr bwMode="auto">
            <a:xfrm>
              <a:off x="8639175" y="1203325"/>
              <a:ext cx="52388" cy="57150"/>
            </a:xfrm>
            <a:custGeom>
              <a:avLst/>
              <a:gdLst>
                <a:gd name="T0" fmla="*/ 29 w 33"/>
                <a:gd name="T1" fmla="*/ 13 h 36"/>
                <a:gd name="T2" fmla="*/ 29 w 33"/>
                <a:gd name="T3" fmla="*/ 17 h 36"/>
                <a:gd name="T4" fmla="*/ 26 w 33"/>
                <a:gd name="T5" fmla="*/ 20 h 36"/>
                <a:gd name="T6" fmla="*/ 26 w 33"/>
                <a:gd name="T7" fmla="*/ 23 h 36"/>
                <a:gd name="T8" fmla="*/ 23 w 33"/>
                <a:gd name="T9" fmla="*/ 26 h 36"/>
                <a:gd name="T10" fmla="*/ 23 w 33"/>
                <a:gd name="T11" fmla="*/ 30 h 36"/>
                <a:gd name="T12" fmla="*/ 19 w 33"/>
                <a:gd name="T13" fmla="*/ 30 h 36"/>
                <a:gd name="T14" fmla="*/ 16 w 33"/>
                <a:gd name="T15" fmla="*/ 33 h 36"/>
                <a:gd name="T16" fmla="*/ 16 w 33"/>
                <a:gd name="T17" fmla="*/ 36 h 36"/>
                <a:gd name="T18" fmla="*/ 16 w 33"/>
                <a:gd name="T19" fmla="*/ 36 h 36"/>
                <a:gd name="T20" fmla="*/ 0 w 33"/>
                <a:gd name="T21" fmla="*/ 30 h 36"/>
                <a:gd name="T22" fmla="*/ 0 w 33"/>
                <a:gd name="T23" fmla="*/ 26 h 36"/>
                <a:gd name="T24" fmla="*/ 3 w 33"/>
                <a:gd name="T25" fmla="*/ 26 h 36"/>
                <a:gd name="T26" fmla="*/ 6 w 33"/>
                <a:gd name="T27" fmla="*/ 23 h 36"/>
                <a:gd name="T28" fmla="*/ 6 w 33"/>
                <a:gd name="T29" fmla="*/ 20 h 36"/>
                <a:gd name="T30" fmla="*/ 10 w 33"/>
                <a:gd name="T31" fmla="*/ 17 h 36"/>
                <a:gd name="T32" fmla="*/ 10 w 33"/>
                <a:gd name="T33" fmla="*/ 13 h 36"/>
                <a:gd name="T34" fmla="*/ 13 w 33"/>
                <a:gd name="T35" fmla="*/ 10 h 36"/>
                <a:gd name="T36" fmla="*/ 13 w 33"/>
                <a:gd name="T37" fmla="*/ 7 h 36"/>
                <a:gd name="T38" fmla="*/ 16 w 33"/>
                <a:gd name="T39" fmla="*/ 4 h 36"/>
                <a:gd name="T40" fmla="*/ 16 w 33"/>
                <a:gd name="T41" fmla="*/ 0 h 36"/>
                <a:gd name="T42" fmla="*/ 19 w 33"/>
                <a:gd name="T43" fmla="*/ 0 h 36"/>
                <a:gd name="T44" fmla="*/ 33 w 33"/>
                <a:gd name="T45" fmla="*/ 7 h 36"/>
                <a:gd name="T46" fmla="*/ 33 w 33"/>
                <a:gd name="T47" fmla="*/ 10 h 36"/>
                <a:gd name="T48" fmla="*/ 29 w 33"/>
                <a:gd name="T49" fmla="*/ 1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" h="36">
                  <a:moveTo>
                    <a:pt x="29" y="13"/>
                  </a:moveTo>
                  <a:lnTo>
                    <a:pt x="29" y="17"/>
                  </a:lnTo>
                  <a:lnTo>
                    <a:pt x="26" y="20"/>
                  </a:lnTo>
                  <a:lnTo>
                    <a:pt x="26" y="23"/>
                  </a:lnTo>
                  <a:lnTo>
                    <a:pt x="23" y="26"/>
                  </a:lnTo>
                  <a:lnTo>
                    <a:pt x="23" y="30"/>
                  </a:lnTo>
                  <a:lnTo>
                    <a:pt x="19" y="30"/>
                  </a:lnTo>
                  <a:lnTo>
                    <a:pt x="16" y="33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6" y="23"/>
                  </a:lnTo>
                  <a:lnTo>
                    <a:pt x="6" y="20"/>
                  </a:lnTo>
                  <a:lnTo>
                    <a:pt x="10" y="17"/>
                  </a:lnTo>
                  <a:lnTo>
                    <a:pt x="10" y="13"/>
                  </a:lnTo>
                  <a:lnTo>
                    <a:pt x="13" y="10"/>
                  </a:lnTo>
                  <a:lnTo>
                    <a:pt x="13" y="7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33" y="7"/>
                  </a:lnTo>
                  <a:lnTo>
                    <a:pt x="33" y="10"/>
                  </a:lnTo>
                  <a:lnTo>
                    <a:pt x="29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2" name="Freeform 61"/>
            <p:cNvSpPr/>
            <p:nvPr/>
          </p:nvSpPr>
          <p:spPr bwMode="auto">
            <a:xfrm>
              <a:off x="8680450" y="1131887"/>
              <a:ext cx="46038" cy="57150"/>
            </a:xfrm>
            <a:custGeom>
              <a:avLst/>
              <a:gdLst>
                <a:gd name="T0" fmla="*/ 29 w 29"/>
                <a:gd name="T1" fmla="*/ 10 h 36"/>
                <a:gd name="T2" fmla="*/ 26 w 29"/>
                <a:gd name="T3" fmla="*/ 13 h 36"/>
                <a:gd name="T4" fmla="*/ 26 w 29"/>
                <a:gd name="T5" fmla="*/ 16 h 36"/>
                <a:gd name="T6" fmla="*/ 26 w 29"/>
                <a:gd name="T7" fmla="*/ 19 h 36"/>
                <a:gd name="T8" fmla="*/ 23 w 29"/>
                <a:gd name="T9" fmla="*/ 23 h 36"/>
                <a:gd name="T10" fmla="*/ 23 w 29"/>
                <a:gd name="T11" fmla="*/ 26 h 36"/>
                <a:gd name="T12" fmla="*/ 20 w 29"/>
                <a:gd name="T13" fmla="*/ 29 h 36"/>
                <a:gd name="T14" fmla="*/ 20 w 29"/>
                <a:gd name="T15" fmla="*/ 32 h 36"/>
                <a:gd name="T16" fmla="*/ 16 w 29"/>
                <a:gd name="T17" fmla="*/ 32 h 36"/>
                <a:gd name="T18" fmla="*/ 16 w 29"/>
                <a:gd name="T19" fmla="*/ 36 h 36"/>
                <a:gd name="T20" fmla="*/ 16 w 29"/>
                <a:gd name="T21" fmla="*/ 36 h 36"/>
                <a:gd name="T22" fmla="*/ 0 w 29"/>
                <a:gd name="T23" fmla="*/ 29 h 36"/>
                <a:gd name="T24" fmla="*/ 0 w 29"/>
                <a:gd name="T25" fmla="*/ 29 h 36"/>
                <a:gd name="T26" fmla="*/ 3 w 29"/>
                <a:gd name="T27" fmla="*/ 26 h 36"/>
                <a:gd name="T28" fmla="*/ 3 w 29"/>
                <a:gd name="T29" fmla="*/ 23 h 36"/>
                <a:gd name="T30" fmla="*/ 3 w 29"/>
                <a:gd name="T31" fmla="*/ 19 h 36"/>
                <a:gd name="T32" fmla="*/ 7 w 29"/>
                <a:gd name="T33" fmla="*/ 16 h 36"/>
                <a:gd name="T34" fmla="*/ 7 w 29"/>
                <a:gd name="T35" fmla="*/ 13 h 36"/>
                <a:gd name="T36" fmla="*/ 10 w 29"/>
                <a:gd name="T37" fmla="*/ 13 h 36"/>
                <a:gd name="T38" fmla="*/ 10 w 29"/>
                <a:gd name="T39" fmla="*/ 10 h 36"/>
                <a:gd name="T40" fmla="*/ 13 w 29"/>
                <a:gd name="T41" fmla="*/ 6 h 36"/>
                <a:gd name="T42" fmla="*/ 13 w 29"/>
                <a:gd name="T43" fmla="*/ 3 h 36"/>
                <a:gd name="T44" fmla="*/ 13 w 29"/>
                <a:gd name="T45" fmla="*/ 0 h 36"/>
                <a:gd name="T46" fmla="*/ 13 w 29"/>
                <a:gd name="T47" fmla="*/ 0 h 36"/>
                <a:gd name="T48" fmla="*/ 29 w 29"/>
                <a:gd name="T49" fmla="*/ 6 h 36"/>
                <a:gd name="T50" fmla="*/ 29 w 29"/>
                <a:gd name="T51" fmla="*/ 6 h 36"/>
                <a:gd name="T52" fmla="*/ 29 w 29"/>
                <a:gd name="T53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" h="36">
                  <a:moveTo>
                    <a:pt x="29" y="10"/>
                  </a:moveTo>
                  <a:lnTo>
                    <a:pt x="26" y="13"/>
                  </a:lnTo>
                  <a:lnTo>
                    <a:pt x="26" y="16"/>
                  </a:lnTo>
                  <a:lnTo>
                    <a:pt x="26" y="19"/>
                  </a:lnTo>
                  <a:lnTo>
                    <a:pt x="23" y="23"/>
                  </a:lnTo>
                  <a:lnTo>
                    <a:pt x="23" y="26"/>
                  </a:lnTo>
                  <a:lnTo>
                    <a:pt x="20" y="29"/>
                  </a:lnTo>
                  <a:lnTo>
                    <a:pt x="20" y="32"/>
                  </a:lnTo>
                  <a:lnTo>
                    <a:pt x="16" y="32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3" y="26"/>
                  </a:lnTo>
                  <a:lnTo>
                    <a:pt x="3" y="23"/>
                  </a:lnTo>
                  <a:lnTo>
                    <a:pt x="3" y="19"/>
                  </a:lnTo>
                  <a:lnTo>
                    <a:pt x="7" y="16"/>
                  </a:lnTo>
                  <a:lnTo>
                    <a:pt x="7" y="13"/>
                  </a:lnTo>
                  <a:lnTo>
                    <a:pt x="10" y="13"/>
                  </a:lnTo>
                  <a:lnTo>
                    <a:pt x="10" y="10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3" name="Freeform 62"/>
            <p:cNvSpPr/>
            <p:nvPr/>
          </p:nvSpPr>
          <p:spPr bwMode="auto">
            <a:xfrm>
              <a:off x="8545513" y="1333500"/>
              <a:ext cx="52388" cy="61913"/>
            </a:xfrm>
            <a:custGeom>
              <a:avLst/>
              <a:gdLst>
                <a:gd name="T0" fmla="*/ 30 w 33"/>
                <a:gd name="T1" fmla="*/ 16 h 39"/>
                <a:gd name="T2" fmla="*/ 26 w 33"/>
                <a:gd name="T3" fmla="*/ 19 h 39"/>
                <a:gd name="T4" fmla="*/ 26 w 33"/>
                <a:gd name="T5" fmla="*/ 23 h 39"/>
                <a:gd name="T6" fmla="*/ 23 w 33"/>
                <a:gd name="T7" fmla="*/ 26 h 39"/>
                <a:gd name="T8" fmla="*/ 20 w 33"/>
                <a:gd name="T9" fmla="*/ 26 h 39"/>
                <a:gd name="T10" fmla="*/ 20 w 33"/>
                <a:gd name="T11" fmla="*/ 29 h 39"/>
                <a:gd name="T12" fmla="*/ 17 w 33"/>
                <a:gd name="T13" fmla="*/ 32 h 39"/>
                <a:gd name="T14" fmla="*/ 13 w 33"/>
                <a:gd name="T15" fmla="*/ 36 h 39"/>
                <a:gd name="T16" fmla="*/ 10 w 33"/>
                <a:gd name="T17" fmla="*/ 39 h 39"/>
                <a:gd name="T18" fmla="*/ 0 w 33"/>
                <a:gd name="T19" fmla="*/ 26 h 39"/>
                <a:gd name="T20" fmla="*/ 0 w 33"/>
                <a:gd name="T21" fmla="*/ 23 h 39"/>
                <a:gd name="T22" fmla="*/ 4 w 33"/>
                <a:gd name="T23" fmla="*/ 23 h 39"/>
                <a:gd name="T24" fmla="*/ 7 w 33"/>
                <a:gd name="T25" fmla="*/ 19 h 39"/>
                <a:gd name="T26" fmla="*/ 7 w 33"/>
                <a:gd name="T27" fmla="*/ 16 h 39"/>
                <a:gd name="T28" fmla="*/ 10 w 33"/>
                <a:gd name="T29" fmla="*/ 13 h 39"/>
                <a:gd name="T30" fmla="*/ 13 w 33"/>
                <a:gd name="T31" fmla="*/ 10 h 39"/>
                <a:gd name="T32" fmla="*/ 13 w 33"/>
                <a:gd name="T33" fmla="*/ 10 h 39"/>
                <a:gd name="T34" fmla="*/ 17 w 33"/>
                <a:gd name="T35" fmla="*/ 6 h 39"/>
                <a:gd name="T36" fmla="*/ 20 w 33"/>
                <a:gd name="T37" fmla="*/ 3 h 39"/>
                <a:gd name="T38" fmla="*/ 20 w 33"/>
                <a:gd name="T39" fmla="*/ 0 h 39"/>
                <a:gd name="T40" fmla="*/ 33 w 33"/>
                <a:gd name="T41" fmla="*/ 13 h 39"/>
                <a:gd name="T42" fmla="*/ 33 w 33"/>
                <a:gd name="T43" fmla="*/ 13 h 39"/>
                <a:gd name="T44" fmla="*/ 30 w 33"/>
                <a:gd name="T45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39">
                  <a:moveTo>
                    <a:pt x="30" y="16"/>
                  </a:moveTo>
                  <a:lnTo>
                    <a:pt x="26" y="19"/>
                  </a:lnTo>
                  <a:lnTo>
                    <a:pt x="26" y="23"/>
                  </a:lnTo>
                  <a:lnTo>
                    <a:pt x="23" y="26"/>
                  </a:lnTo>
                  <a:lnTo>
                    <a:pt x="20" y="26"/>
                  </a:lnTo>
                  <a:lnTo>
                    <a:pt x="20" y="29"/>
                  </a:lnTo>
                  <a:lnTo>
                    <a:pt x="17" y="32"/>
                  </a:lnTo>
                  <a:lnTo>
                    <a:pt x="13" y="36"/>
                  </a:lnTo>
                  <a:lnTo>
                    <a:pt x="10" y="39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7" y="19"/>
                  </a:lnTo>
                  <a:lnTo>
                    <a:pt x="7" y="16"/>
                  </a:lnTo>
                  <a:lnTo>
                    <a:pt x="10" y="13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7" y="6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4" name="Freeform 63"/>
            <p:cNvSpPr/>
            <p:nvPr/>
          </p:nvSpPr>
          <p:spPr bwMode="auto">
            <a:xfrm>
              <a:off x="8753475" y="577850"/>
              <a:ext cx="41275" cy="57150"/>
            </a:xfrm>
            <a:custGeom>
              <a:avLst/>
              <a:gdLst>
                <a:gd name="T0" fmla="*/ 6 w 26"/>
                <a:gd name="T1" fmla="*/ 33 h 36"/>
                <a:gd name="T2" fmla="*/ 6 w 26"/>
                <a:gd name="T3" fmla="*/ 30 h 36"/>
                <a:gd name="T4" fmla="*/ 6 w 26"/>
                <a:gd name="T5" fmla="*/ 26 h 36"/>
                <a:gd name="T6" fmla="*/ 6 w 26"/>
                <a:gd name="T7" fmla="*/ 23 h 36"/>
                <a:gd name="T8" fmla="*/ 6 w 26"/>
                <a:gd name="T9" fmla="*/ 20 h 36"/>
                <a:gd name="T10" fmla="*/ 3 w 26"/>
                <a:gd name="T11" fmla="*/ 16 h 36"/>
                <a:gd name="T12" fmla="*/ 3 w 26"/>
                <a:gd name="T13" fmla="*/ 13 h 36"/>
                <a:gd name="T14" fmla="*/ 3 w 26"/>
                <a:gd name="T15" fmla="*/ 10 h 36"/>
                <a:gd name="T16" fmla="*/ 3 w 26"/>
                <a:gd name="T17" fmla="*/ 7 h 36"/>
                <a:gd name="T18" fmla="*/ 0 w 26"/>
                <a:gd name="T19" fmla="*/ 3 h 36"/>
                <a:gd name="T20" fmla="*/ 19 w 26"/>
                <a:gd name="T21" fmla="*/ 0 h 36"/>
                <a:gd name="T22" fmla="*/ 19 w 26"/>
                <a:gd name="T23" fmla="*/ 3 h 36"/>
                <a:gd name="T24" fmla="*/ 19 w 26"/>
                <a:gd name="T25" fmla="*/ 7 h 36"/>
                <a:gd name="T26" fmla="*/ 19 w 26"/>
                <a:gd name="T27" fmla="*/ 10 h 36"/>
                <a:gd name="T28" fmla="*/ 19 w 26"/>
                <a:gd name="T29" fmla="*/ 13 h 36"/>
                <a:gd name="T30" fmla="*/ 22 w 26"/>
                <a:gd name="T31" fmla="*/ 16 h 36"/>
                <a:gd name="T32" fmla="*/ 22 w 26"/>
                <a:gd name="T33" fmla="*/ 20 h 36"/>
                <a:gd name="T34" fmla="*/ 22 w 26"/>
                <a:gd name="T35" fmla="*/ 23 h 36"/>
                <a:gd name="T36" fmla="*/ 22 w 26"/>
                <a:gd name="T37" fmla="*/ 26 h 36"/>
                <a:gd name="T38" fmla="*/ 22 w 26"/>
                <a:gd name="T39" fmla="*/ 30 h 36"/>
                <a:gd name="T40" fmla="*/ 26 w 26"/>
                <a:gd name="T41" fmla="*/ 33 h 36"/>
                <a:gd name="T42" fmla="*/ 6 w 26"/>
                <a:gd name="T43" fmla="*/ 36 h 36"/>
                <a:gd name="T44" fmla="*/ 6 w 26"/>
                <a:gd name="T4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" h="36">
                  <a:moveTo>
                    <a:pt x="6" y="33"/>
                  </a:moveTo>
                  <a:lnTo>
                    <a:pt x="6" y="30"/>
                  </a:lnTo>
                  <a:lnTo>
                    <a:pt x="6" y="26"/>
                  </a:lnTo>
                  <a:lnTo>
                    <a:pt x="6" y="23"/>
                  </a:lnTo>
                  <a:lnTo>
                    <a:pt x="6" y="20"/>
                  </a:lnTo>
                  <a:lnTo>
                    <a:pt x="3" y="16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3" y="7"/>
                  </a:lnTo>
                  <a:lnTo>
                    <a:pt x="0" y="3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3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22" y="23"/>
                  </a:lnTo>
                  <a:lnTo>
                    <a:pt x="22" y="26"/>
                  </a:lnTo>
                  <a:lnTo>
                    <a:pt x="22" y="30"/>
                  </a:lnTo>
                  <a:lnTo>
                    <a:pt x="26" y="33"/>
                  </a:lnTo>
                  <a:lnTo>
                    <a:pt x="6" y="36"/>
                  </a:lnTo>
                  <a:lnTo>
                    <a:pt x="6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5" name="Freeform 64"/>
            <p:cNvSpPr/>
            <p:nvPr/>
          </p:nvSpPr>
          <p:spPr bwMode="auto">
            <a:xfrm>
              <a:off x="8613775" y="252412"/>
              <a:ext cx="50800" cy="61913"/>
            </a:xfrm>
            <a:custGeom>
              <a:avLst/>
              <a:gdLst>
                <a:gd name="T0" fmla="*/ 16 w 32"/>
                <a:gd name="T1" fmla="*/ 36 h 39"/>
                <a:gd name="T2" fmla="*/ 16 w 32"/>
                <a:gd name="T3" fmla="*/ 33 h 39"/>
                <a:gd name="T4" fmla="*/ 13 w 32"/>
                <a:gd name="T5" fmla="*/ 29 h 39"/>
                <a:gd name="T6" fmla="*/ 13 w 32"/>
                <a:gd name="T7" fmla="*/ 26 h 39"/>
                <a:gd name="T8" fmla="*/ 9 w 32"/>
                <a:gd name="T9" fmla="*/ 23 h 39"/>
                <a:gd name="T10" fmla="*/ 6 w 32"/>
                <a:gd name="T11" fmla="*/ 23 h 39"/>
                <a:gd name="T12" fmla="*/ 6 w 32"/>
                <a:gd name="T13" fmla="*/ 20 h 39"/>
                <a:gd name="T14" fmla="*/ 3 w 32"/>
                <a:gd name="T15" fmla="*/ 16 h 39"/>
                <a:gd name="T16" fmla="*/ 3 w 32"/>
                <a:gd name="T17" fmla="*/ 13 h 39"/>
                <a:gd name="T18" fmla="*/ 0 w 32"/>
                <a:gd name="T19" fmla="*/ 10 h 39"/>
                <a:gd name="T20" fmla="*/ 13 w 32"/>
                <a:gd name="T21" fmla="*/ 0 h 39"/>
                <a:gd name="T22" fmla="*/ 16 w 32"/>
                <a:gd name="T23" fmla="*/ 3 h 39"/>
                <a:gd name="T24" fmla="*/ 19 w 32"/>
                <a:gd name="T25" fmla="*/ 7 h 39"/>
                <a:gd name="T26" fmla="*/ 19 w 32"/>
                <a:gd name="T27" fmla="*/ 10 h 39"/>
                <a:gd name="T28" fmla="*/ 22 w 32"/>
                <a:gd name="T29" fmla="*/ 13 h 39"/>
                <a:gd name="T30" fmla="*/ 22 w 32"/>
                <a:gd name="T31" fmla="*/ 16 h 39"/>
                <a:gd name="T32" fmla="*/ 26 w 32"/>
                <a:gd name="T33" fmla="*/ 16 h 39"/>
                <a:gd name="T34" fmla="*/ 29 w 32"/>
                <a:gd name="T35" fmla="*/ 20 h 39"/>
                <a:gd name="T36" fmla="*/ 29 w 32"/>
                <a:gd name="T37" fmla="*/ 23 h 39"/>
                <a:gd name="T38" fmla="*/ 32 w 32"/>
                <a:gd name="T39" fmla="*/ 26 h 39"/>
                <a:gd name="T40" fmla="*/ 32 w 32"/>
                <a:gd name="T41" fmla="*/ 29 h 39"/>
                <a:gd name="T42" fmla="*/ 19 w 32"/>
                <a:gd name="T43" fmla="*/ 39 h 39"/>
                <a:gd name="T44" fmla="*/ 16 w 32"/>
                <a:gd name="T45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39">
                  <a:moveTo>
                    <a:pt x="16" y="36"/>
                  </a:moveTo>
                  <a:lnTo>
                    <a:pt x="16" y="33"/>
                  </a:lnTo>
                  <a:lnTo>
                    <a:pt x="13" y="29"/>
                  </a:lnTo>
                  <a:lnTo>
                    <a:pt x="13" y="26"/>
                  </a:lnTo>
                  <a:lnTo>
                    <a:pt x="9" y="23"/>
                  </a:lnTo>
                  <a:lnTo>
                    <a:pt x="6" y="23"/>
                  </a:lnTo>
                  <a:lnTo>
                    <a:pt x="6" y="20"/>
                  </a:lnTo>
                  <a:lnTo>
                    <a:pt x="3" y="16"/>
                  </a:lnTo>
                  <a:lnTo>
                    <a:pt x="3" y="13"/>
                  </a:lnTo>
                  <a:lnTo>
                    <a:pt x="0" y="10"/>
                  </a:lnTo>
                  <a:lnTo>
                    <a:pt x="13" y="0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22" y="13"/>
                  </a:lnTo>
                  <a:lnTo>
                    <a:pt x="22" y="16"/>
                  </a:lnTo>
                  <a:lnTo>
                    <a:pt x="26" y="16"/>
                  </a:lnTo>
                  <a:lnTo>
                    <a:pt x="29" y="20"/>
                  </a:lnTo>
                  <a:lnTo>
                    <a:pt x="29" y="23"/>
                  </a:lnTo>
                  <a:lnTo>
                    <a:pt x="32" y="26"/>
                  </a:lnTo>
                  <a:lnTo>
                    <a:pt x="32" y="29"/>
                  </a:lnTo>
                  <a:lnTo>
                    <a:pt x="19" y="39"/>
                  </a:lnTo>
                  <a:lnTo>
                    <a:pt x="16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6" name="Freeform 65"/>
            <p:cNvSpPr/>
            <p:nvPr/>
          </p:nvSpPr>
          <p:spPr bwMode="auto">
            <a:xfrm>
              <a:off x="8778875" y="738187"/>
              <a:ext cx="25400" cy="57150"/>
            </a:xfrm>
            <a:custGeom>
              <a:avLst/>
              <a:gdLst>
                <a:gd name="T0" fmla="*/ 16 w 16"/>
                <a:gd name="T1" fmla="*/ 33 h 36"/>
                <a:gd name="T2" fmla="*/ 16 w 16"/>
                <a:gd name="T3" fmla="*/ 36 h 36"/>
                <a:gd name="T4" fmla="*/ 0 w 16"/>
                <a:gd name="T5" fmla="*/ 36 h 36"/>
                <a:gd name="T6" fmla="*/ 0 w 16"/>
                <a:gd name="T7" fmla="*/ 33 h 36"/>
                <a:gd name="T8" fmla="*/ 0 w 16"/>
                <a:gd name="T9" fmla="*/ 30 h 36"/>
                <a:gd name="T10" fmla="*/ 0 w 16"/>
                <a:gd name="T11" fmla="*/ 26 h 36"/>
                <a:gd name="T12" fmla="*/ 0 w 16"/>
                <a:gd name="T13" fmla="*/ 23 h 36"/>
                <a:gd name="T14" fmla="*/ 0 w 16"/>
                <a:gd name="T15" fmla="*/ 20 h 36"/>
                <a:gd name="T16" fmla="*/ 0 w 16"/>
                <a:gd name="T17" fmla="*/ 16 h 36"/>
                <a:gd name="T18" fmla="*/ 0 w 16"/>
                <a:gd name="T19" fmla="*/ 13 h 36"/>
                <a:gd name="T20" fmla="*/ 0 w 16"/>
                <a:gd name="T21" fmla="*/ 10 h 36"/>
                <a:gd name="T22" fmla="*/ 0 w 16"/>
                <a:gd name="T23" fmla="*/ 7 h 36"/>
                <a:gd name="T24" fmla="*/ 0 w 16"/>
                <a:gd name="T25" fmla="*/ 3 h 36"/>
                <a:gd name="T26" fmla="*/ 0 w 16"/>
                <a:gd name="T27" fmla="*/ 0 h 36"/>
                <a:gd name="T28" fmla="*/ 16 w 16"/>
                <a:gd name="T29" fmla="*/ 0 h 36"/>
                <a:gd name="T30" fmla="*/ 16 w 16"/>
                <a:gd name="T31" fmla="*/ 3 h 36"/>
                <a:gd name="T32" fmla="*/ 16 w 16"/>
                <a:gd name="T33" fmla="*/ 7 h 36"/>
                <a:gd name="T34" fmla="*/ 16 w 16"/>
                <a:gd name="T35" fmla="*/ 10 h 36"/>
                <a:gd name="T36" fmla="*/ 16 w 16"/>
                <a:gd name="T37" fmla="*/ 13 h 36"/>
                <a:gd name="T38" fmla="*/ 16 w 16"/>
                <a:gd name="T39" fmla="*/ 16 h 36"/>
                <a:gd name="T40" fmla="*/ 16 w 16"/>
                <a:gd name="T41" fmla="*/ 20 h 36"/>
                <a:gd name="T42" fmla="*/ 16 w 16"/>
                <a:gd name="T43" fmla="*/ 23 h 36"/>
                <a:gd name="T44" fmla="*/ 16 w 16"/>
                <a:gd name="T45" fmla="*/ 26 h 36"/>
                <a:gd name="T46" fmla="*/ 16 w 16"/>
                <a:gd name="T47" fmla="*/ 30 h 36"/>
                <a:gd name="T48" fmla="*/ 16 w 16"/>
                <a:gd name="T49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36">
                  <a:moveTo>
                    <a:pt x="16" y="33"/>
                  </a:moveTo>
                  <a:lnTo>
                    <a:pt x="16" y="36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6" y="16"/>
                  </a:lnTo>
                  <a:lnTo>
                    <a:pt x="16" y="20"/>
                  </a:lnTo>
                  <a:lnTo>
                    <a:pt x="16" y="23"/>
                  </a:lnTo>
                  <a:lnTo>
                    <a:pt x="16" y="26"/>
                  </a:lnTo>
                  <a:lnTo>
                    <a:pt x="16" y="30"/>
                  </a:lnTo>
                  <a:lnTo>
                    <a:pt x="16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7" name="Freeform 66"/>
            <p:cNvSpPr/>
            <p:nvPr/>
          </p:nvSpPr>
          <p:spPr bwMode="auto">
            <a:xfrm>
              <a:off x="8767763" y="655637"/>
              <a:ext cx="36513" cy="57150"/>
            </a:xfrm>
            <a:custGeom>
              <a:avLst/>
              <a:gdLst>
                <a:gd name="T0" fmla="*/ 4 w 23"/>
                <a:gd name="T1" fmla="*/ 36 h 36"/>
                <a:gd name="T2" fmla="*/ 4 w 23"/>
                <a:gd name="T3" fmla="*/ 33 h 36"/>
                <a:gd name="T4" fmla="*/ 4 w 23"/>
                <a:gd name="T5" fmla="*/ 29 h 36"/>
                <a:gd name="T6" fmla="*/ 4 w 23"/>
                <a:gd name="T7" fmla="*/ 23 h 36"/>
                <a:gd name="T8" fmla="*/ 4 w 23"/>
                <a:gd name="T9" fmla="*/ 20 h 36"/>
                <a:gd name="T10" fmla="*/ 4 w 23"/>
                <a:gd name="T11" fmla="*/ 16 h 36"/>
                <a:gd name="T12" fmla="*/ 4 w 23"/>
                <a:gd name="T13" fmla="*/ 13 h 36"/>
                <a:gd name="T14" fmla="*/ 4 w 23"/>
                <a:gd name="T15" fmla="*/ 10 h 36"/>
                <a:gd name="T16" fmla="*/ 0 w 23"/>
                <a:gd name="T17" fmla="*/ 7 h 36"/>
                <a:gd name="T18" fmla="*/ 0 w 23"/>
                <a:gd name="T19" fmla="*/ 3 h 36"/>
                <a:gd name="T20" fmla="*/ 0 w 23"/>
                <a:gd name="T21" fmla="*/ 3 h 36"/>
                <a:gd name="T22" fmla="*/ 17 w 23"/>
                <a:gd name="T23" fmla="*/ 0 h 36"/>
                <a:gd name="T24" fmla="*/ 17 w 23"/>
                <a:gd name="T25" fmla="*/ 3 h 36"/>
                <a:gd name="T26" fmla="*/ 20 w 23"/>
                <a:gd name="T27" fmla="*/ 7 h 36"/>
                <a:gd name="T28" fmla="*/ 20 w 23"/>
                <a:gd name="T29" fmla="*/ 10 h 36"/>
                <a:gd name="T30" fmla="*/ 20 w 23"/>
                <a:gd name="T31" fmla="*/ 13 h 36"/>
                <a:gd name="T32" fmla="*/ 20 w 23"/>
                <a:gd name="T33" fmla="*/ 16 h 36"/>
                <a:gd name="T34" fmla="*/ 20 w 23"/>
                <a:gd name="T35" fmla="*/ 20 h 36"/>
                <a:gd name="T36" fmla="*/ 20 w 23"/>
                <a:gd name="T37" fmla="*/ 23 h 36"/>
                <a:gd name="T38" fmla="*/ 20 w 23"/>
                <a:gd name="T39" fmla="*/ 26 h 36"/>
                <a:gd name="T40" fmla="*/ 20 w 23"/>
                <a:gd name="T41" fmla="*/ 29 h 36"/>
                <a:gd name="T42" fmla="*/ 20 w 23"/>
                <a:gd name="T43" fmla="*/ 33 h 36"/>
                <a:gd name="T44" fmla="*/ 23 w 23"/>
                <a:gd name="T45" fmla="*/ 36 h 36"/>
                <a:gd name="T46" fmla="*/ 4 w 23"/>
                <a:gd name="T47" fmla="*/ 36 h 36"/>
                <a:gd name="T48" fmla="*/ 4 w 23"/>
                <a:gd name="T4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36">
                  <a:moveTo>
                    <a:pt x="4" y="36"/>
                  </a:moveTo>
                  <a:lnTo>
                    <a:pt x="4" y="33"/>
                  </a:lnTo>
                  <a:lnTo>
                    <a:pt x="4" y="29"/>
                  </a:lnTo>
                  <a:lnTo>
                    <a:pt x="4" y="23"/>
                  </a:lnTo>
                  <a:lnTo>
                    <a:pt x="4" y="20"/>
                  </a:lnTo>
                  <a:lnTo>
                    <a:pt x="4" y="16"/>
                  </a:lnTo>
                  <a:lnTo>
                    <a:pt x="4" y="13"/>
                  </a:lnTo>
                  <a:lnTo>
                    <a:pt x="4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3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20" y="7"/>
                  </a:lnTo>
                  <a:lnTo>
                    <a:pt x="20" y="10"/>
                  </a:lnTo>
                  <a:lnTo>
                    <a:pt x="20" y="13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3"/>
                  </a:lnTo>
                  <a:lnTo>
                    <a:pt x="20" y="26"/>
                  </a:lnTo>
                  <a:lnTo>
                    <a:pt x="20" y="29"/>
                  </a:lnTo>
                  <a:lnTo>
                    <a:pt x="20" y="33"/>
                  </a:lnTo>
                  <a:lnTo>
                    <a:pt x="23" y="36"/>
                  </a:lnTo>
                  <a:lnTo>
                    <a:pt x="4" y="36"/>
                  </a:lnTo>
                  <a:lnTo>
                    <a:pt x="4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8" name="Freeform 67"/>
            <p:cNvSpPr/>
            <p:nvPr/>
          </p:nvSpPr>
          <p:spPr bwMode="auto">
            <a:xfrm>
              <a:off x="8659813" y="325437"/>
              <a:ext cx="57150" cy="82550"/>
            </a:xfrm>
            <a:custGeom>
              <a:avLst/>
              <a:gdLst>
                <a:gd name="T0" fmla="*/ 20 w 36"/>
                <a:gd name="T1" fmla="*/ 48 h 52"/>
                <a:gd name="T2" fmla="*/ 20 w 36"/>
                <a:gd name="T3" fmla="*/ 45 h 52"/>
                <a:gd name="T4" fmla="*/ 16 w 36"/>
                <a:gd name="T5" fmla="*/ 42 h 52"/>
                <a:gd name="T6" fmla="*/ 16 w 36"/>
                <a:gd name="T7" fmla="*/ 39 h 52"/>
                <a:gd name="T8" fmla="*/ 13 w 36"/>
                <a:gd name="T9" fmla="*/ 35 h 52"/>
                <a:gd name="T10" fmla="*/ 13 w 36"/>
                <a:gd name="T11" fmla="*/ 35 h 52"/>
                <a:gd name="T12" fmla="*/ 13 w 36"/>
                <a:gd name="T13" fmla="*/ 32 h 52"/>
                <a:gd name="T14" fmla="*/ 10 w 36"/>
                <a:gd name="T15" fmla="*/ 29 h 52"/>
                <a:gd name="T16" fmla="*/ 10 w 36"/>
                <a:gd name="T17" fmla="*/ 26 h 52"/>
                <a:gd name="T18" fmla="*/ 6 w 36"/>
                <a:gd name="T19" fmla="*/ 22 h 52"/>
                <a:gd name="T20" fmla="*/ 6 w 36"/>
                <a:gd name="T21" fmla="*/ 19 h 52"/>
                <a:gd name="T22" fmla="*/ 3 w 36"/>
                <a:gd name="T23" fmla="*/ 19 h 52"/>
                <a:gd name="T24" fmla="*/ 3 w 36"/>
                <a:gd name="T25" fmla="*/ 16 h 52"/>
                <a:gd name="T26" fmla="*/ 0 w 36"/>
                <a:gd name="T27" fmla="*/ 13 h 52"/>
                <a:gd name="T28" fmla="*/ 0 w 36"/>
                <a:gd name="T29" fmla="*/ 9 h 52"/>
                <a:gd name="T30" fmla="*/ 0 w 36"/>
                <a:gd name="T31" fmla="*/ 6 h 52"/>
                <a:gd name="T32" fmla="*/ 13 w 36"/>
                <a:gd name="T33" fmla="*/ 0 h 52"/>
                <a:gd name="T34" fmla="*/ 13 w 36"/>
                <a:gd name="T35" fmla="*/ 0 h 52"/>
                <a:gd name="T36" fmla="*/ 16 w 36"/>
                <a:gd name="T37" fmla="*/ 3 h 52"/>
                <a:gd name="T38" fmla="*/ 16 w 36"/>
                <a:gd name="T39" fmla="*/ 6 h 52"/>
                <a:gd name="T40" fmla="*/ 20 w 36"/>
                <a:gd name="T41" fmla="*/ 9 h 52"/>
                <a:gd name="T42" fmla="*/ 23 w 36"/>
                <a:gd name="T43" fmla="*/ 13 h 52"/>
                <a:gd name="T44" fmla="*/ 23 w 36"/>
                <a:gd name="T45" fmla="*/ 16 h 52"/>
                <a:gd name="T46" fmla="*/ 26 w 36"/>
                <a:gd name="T47" fmla="*/ 19 h 52"/>
                <a:gd name="T48" fmla="*/ 26 w 36"/>
                <a:gd name="T49" fmla="*/ 22 h 52"/>
                <a:gd name="T50" fmla="*/ 29 w 36"/>
                <a:gd name="T51" fmla="*/ 26 h 52"/>
                <a:gd name="T52" fmla="*/ 29 w 36"/>
                <a:gd name="T53" fmla="*/ 29 h 52"/>
                <a:gd name="T54" fmla="*/ 29 w 36"/>
                <a:gd name="T55" fmla="*/ 29 h 52"/>
                <a:gd name="T56" fmla="*/ 33 w 36"/>
                <a:gd name="T57" fmla="*/ 32 h 52"/>
                <a:gd name="T58" fmla="*/ 33 w 36"/>
                <a:gd name="T59" fmla="*/ 35 h 52"/>
                <a:gd name="T60" fmla="*/ 36 w 36"/>
                <a:gd name="T61" fmla="*/ 39 h 52"/>
                <a:gd name="T62" fmla="*/ 36 w 36"/>
                <a:gd name="T63" fmla="*/ 42 h 52"/>
                <a:gd name="T64" fmla="*/ 36 w 36"/>
                <a:gd name="T65" fmla="*/ 45 h 52"/>
                <a:gd name="T66" fmla="*/ 23 w 36"/>
                <a:gd name="T67" fmla="*/ 52 h 52"/>
                <a:gd name="T68" fmla="*/ 20 w 36"/>
                <a:gd name="T6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" h="52">
                  <a:moveTo>
                    <a:pt x="20" y="48"/>
                  </a:moveTo>
                  <a:lnTo>
                    <a:pt x="20" y="45"/>
                  </a:lnTo>
                  <a:lnTo>
                    <a:pt x="16" y="42"/>
                  </a:lnTo>
                  <a:lnTo>
                    <a:pt x="16" y="39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3" y="32"/>
                  </a:lnTo>
                  <a:lnTo>
                    <a:pt x="10" y="29"/>
                  </a:lnTo>
                  <a:lnTo>
                    <a:pt x="10" y="26"/>
                  </a:lnTo>
                  <a:lnTo>
                    <a:pt x="6" y="22"/>
                  </a:lnTo>
                  <a:lnTo>
                    <a:pt x="6" y="19"/>
                  </a:lnTo>
                  <a:lnTo>
                    <a:pt x="3" y="19"/>
                  </a:lnTo>
                  <a:lnTo>
                    <a:pt x="3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6" y="3"/>
                  </a:lnTo>
                  <a:lnTo>
                    <a:pt x="16" y="6"/>
                  </a:lnTo>
                  <a:lnTo>
                    <a:pt x="20" y="9"/>
                  </a:lnTo>
                  <a:lnTo>
                    <a:pt x="23" y="13"/>
                  </a:lnTo>
                  <a:lnTo>
                    <a:pt x="23" y="16"/>
                  </a:lnTo>
                  <a:lnTo>
                    <a:pt x="26" y="19"/>
                  </a:lnTo>
                  <a:lnTo>
                    <a:pt x="26" y="22"/>
                  </a:lnTo>
                  <a:lnTo>
                    <a:pt x="29" y="26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33" y="32"/>
                  </a:lnTo>
                  <a:lnTo>
                    <a:pt x="33" y="35"/>
                  </a:lnTo>
                  <a:lnTo>
                    <a:pt x="36" y="39"/>
                  </a:lnTo>
                  <a:lnTo>
                    <a:pt x="36" y="42"/>
                  </a:lnTo>
                  <a:lnTo>
                    <a:pt x="36" y="45"/>
                  </a:lnTo>
                  <a:lnTo>
                    <a:pt x="23" y="52"/>
                  </a:lnTo>
                  <a:lnTo>
                    <a:pt x="2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9" name="Freeform 68"/>
            <p:cNvSpPr/>
            <p:nvPr/>
          </p:nvSpPr>
          <p:spPr bwMode="auto">
            <a:xfrm>
              <a:off x="8169275" y="-84138"/>
              <a:ext cx="61913" cy="47625"/>
            </a:xfrm>
            <a:custGeom>
              <a:avLst/>
              <a:gdLst>
                <a:gd name="T0" fmla="*/ 32 w 39"/>
                <a:gd name="T1" fmla="*/ 30 h 30"/>
                <a:gd name="T2" fmla="*/ 29 w 39"/>
                <a:gd name="T3" fmla="*/ 26 h 30"/>
                <a:gd name="T4" fmla="*/ 26 w 39"/>
                <a:gd name="T5" fmla="*/ 26 h 30"/>
                <a:gd name="T6" fmla="*/ 23 w 39"/>
                <a:gd name="T7" fmla="*/ 23 h 30"/>
                <a:gd name="T8" fmla="*/ 19 w 39"/>
                <a:gd name="T9" fmla="*/ 23 h 30"/>
                <a:gd name="T10" fmla="*/ 16 w 39"/>
                <a:gd name="T11" fmla="*/ 23 h 30"/>
                <a:gd name="T12" fmla="*/ 13 w 39"/>
                <a:gd name="T13" fmla="*/ 20 h 30"/>
                <a:gd name="T14" fmla="*/ 10 w 39"/>
                <a:gd name="T15" fmla="*/ 20 h 30"/>
                <a:gd name="T16" fmla="*/ 6 w 39"/>
                <a:gd name="T17" fmla="*/ 20 h 30"/>
                <a:gd name="T18" fmla="*/ 3 w 39"/>
                <a:gd name="T19" fmla="*/ 17 h 30"/>
                <a:gd name="T20" fmla="*/ 0 w 39"/>
                <a:gd name="T21" fmla="*/ 17 h 30"/>
                <a:gd name="T22" fmla="*/ 0 w 39"/>
                <a:gd name="T23" fmla="*/ 17 h 30"/>
                <a:gd name="T24" fmla="*/ 6 w 39"/>
                <a:gd name="T25" fmla="*/ 0 h 30"/>
                <a:gd name="T26" fmla="*/ 6 w 39"/>
                <a:gd name="T27" fmla="*/ 0 h 30"/>
                <a:gd name="T28" fmla="*/ 10 w 39"/>
                <a:gd name="T29" fmla="*/ 0 h 30"/>
                <a:gd name="T30" fmla="*/ 13 w 39"/>
                <a:gd name="T31" fmla="*/ 4 h 30"/>
                <a:gd name="T32" fmla="*/ 16 w 39"/>
                <a:gd name="T33" fmla="*/ 4 h 30"/>
                <a:gd name="T34" fmla="*/ 19 w 39"/>
                <a:gd name="T35" fmla="*/ 4 h 30"/>
                <a:gd name="T36" fmla="*/ 23 w 39"/>
                <a:gd name="T37" fmla="*/ 7 h 30"/>
                <a:gd name="T38" fmla="*/ 26 w 39"/>
                <a:gd name="T39" fmla="*/ 7 h 30"/>
                <a:gd name="T40" fmla="*/ 29 w 39"/>
                <a:gd name="T41" fmla="*/ 10 h 30"/>
                <a:gd name="T42" fmla="*/ 32 w 39"/>
                <a:gd name="T43" fmla="*/ 10 h 30"/>
                <a:gd name="T44" fmla="*/ 36 w 39"/>
                <a:gd name="T45" fmla="*/ 10 h 30"/>
                <a:gd name="T46" fmla="*/ 39 w 39"/>
                <a:gd name="T47" fmla="*/ 13 h 30"/>
                <a:gd name="T48" fmla="*/ 39 w 39"/>
                <a:gd name="T49" fmla="*/ 13 h 30"/>
                <a:gd name="T50" fmla="*/ 32 w 39"/>
                <a:gd name="T51" fmla="*/ 30 h 30"/>
                <a:gd name="T52" fmla="*/ 32 w 39"/>
                <a:gd name="T5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" h="30">
                  <a:moveTo>
                    <a:pt x="32" y="30"/>
                  </a:moveTo>
                  <a:lnTo>
                    <a:pt x="29" y="26"/>
                  </a:lnTo>
                  <a:lnTo>
                    <a:pt x="26" y="26"/>
                  </a:lnTo>
                  <a:lnTo>
                    <a:pt x="23" y="23"/>
                  </a:lnTo>
                  <a:lnTo>
                    <a:pt x="19" y="23"/>
                  </a:lnTo>
                  <a:lnTo>
                    <a:pt x="16" y="23"/>
                  </a:lnTo>
                  <a:lnTo>
                    <a:pt x="13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9" y="4"/>
                  </a:lnTo>
                  <a:lnTo>
                    <a:pt x="23" y="7"/>
                  </a:lnTo>
                  <a:lnTo>
                    <a:pt x="26" y="7"/>
                  </a:lnTo>
                  <a:lnTo>
                    <a:pt x="29" y="10"/>
                  </a:lnTo>
                  <a:lnTo>
                    <a:pt x="32" y="10"/>
                  </a:lnTo>
                  <a:lnTo>
                    <a:pt x="36" y="10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2" y="30"/>
                  </a:lnTo>
                  <a:lnTo>
                    <a:pt x="32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0" name="Freeform 69"/>
            <p:cNvSpPr/>
            <p:nvPr/>
          </p:nvSpPr>
          <p:spPr bwMode="auto">
            <a:xfrm>
              <a:off x="8705850" y="422275"/>
              <a:ext cx="47625" cy="57150"/>
            </a:xfrm>
            <a:custGeom>
              <a:avLst/>
              <a:gdLst>
                <a:gd name="T0" fmla="*/ 10 w 30"/>
                <a:gd name="T1" fmla="*/ 33 h 36"/>
                <a:gd name="T2" fmla="*/ 10 w 30"/>
                <a:gd name="T3" fmla="*/ 30 h 36"/>
                <a:gd name="T4" fmla="*/ 10 w 30"/>
                <a:gd name="T5" fmla="*/ 27 h 36"/>
                <a:gd name="T6" fmla="*/ 7 w 30"/>
                <a:gd name="T7" fmla="*/ 23 h 36"/>
                <a:gd name="T8" fmla="*/ 7 w 30"/>
                <a:gd name="T9" fmla="*/ 20 h 36"/>
                <a:gd name="T10" fmla="*/ 4 w 30"/>
                <a:gd name="T11" fmla="*/ 17 h 36"/>
                <a:gd name="T12" fmla="*/ 4 w 30"/>
                <a:gd name="T13" fmla="*/ 14 h 36"/>
                <a:gd name="T14" fmla="*/ 4 w 30"/>
                <a:gd name="T15" fmla="*/ 10 h 36"/>
                <a:gd name="T16" fmla="*/ 0 w 30"/>
                <a:gd name="T17" fmla="*/ 7 h 36"/>
                <a:gd name="T18" fmla="*/ 0 w 30"/>
                <a:gd name="T19" fmla="*/ 7 h 36"/>
                <a:gd name="T20" fmla="*/ 17 w 30"/>
                <a:gd name="T21" fmla="*/ 0 h 36"/>
                <a:gd name="T22" fmla="*/ 17 w 30"/>
                <a:gd name="T23" fmla="*/ 0 h 36"/>
                <a:gd name="T24" fmla="*/ 17 w 30"/>
                <a:gd name="T25" fmla="*/ 4 h 36"/>
                <a:gd name="T26" fmla="*/ 20 w 30"/>
                <a:gd name="T27" fmla="*/ 7 h 36"/>
                <a:gd name="T28" fmla="*/ 20 w 30"/>
                <a:gd name="T29" fmla="*/ 10 h 36"/>
                <a:gd name="T30" fmla="*/ 23 w 30"/>
                <a:gd name="T31" fmla="*/ 14 h 36"/>
                <a:gd name="T32" fmla="*/ 23 w 30"/>
                <a:gd name="T33" fmla="*/ 17 h 36"/>
                <a:gd name="T34" fmla="*/ 23 w 30"/>
                <a:gd name="T35" fmla="*/ 20 h 36"/>
                <a:gd name="T36" fmla="*/ 26 w 30"/>
                <a:gd name="T37" fmla="*/ 27 h 36"/>
                <a:gd name="T38" fmla="*/ 26 w 30"/>
                <a:gd name="T39" fmla="*/ 30 h 36"/>
                <a:gd name="T40" fmla="*/ 30 w 30"/>
                <a:gd name="T41" fmla="*/ 30 h 36"/>
                <a:gd name="T42" fmla="*/ 13 w 30"/>
                <a:gd name="T43" fmla="*/ 36 h 36"/>
                <a:gd name="T44" fmla="*/ 10 w 30"/>
                <a:gd name="T4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" h="36">
                  <a:moveTo>
                    <a:pt x="10" y="33"/>
                  </a:moveTo>
                  <a:lnTo>
                    <a:pt x="10" y="30"/>
                  </a:lnTo>
                  <a:lnTo>
                    <a:pt x="10" y="27"/>
                  </a:lnTo>
                  <a:lnTo>
                    <a:pt x="7" y="23"/>
                  </a:lnTo>
                  <a:lnTo>
                    <a:pt x="7" y="20"/>
                  </a:lnTo>
                  <a:lnTo>
                    <a:pt x="4" y="17"/>
                  </a:lnTo>
                  <a:lnTo>
                    <a:pt x="4" y="14"/>
                  </a:lnTo>
                  <a:lnTo>
                    <a:pt x="4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4"/>
                  </a:lnTo>
                  <a:lnTo>
                    <a:pt x="20" y="7"/>
                  </a:lnTo>
                  <a:lnTo>
                    <a:pt x="20" y="10"/>
                  </a:lnTo>
                  <a:lnTo>
                    <a:pt x="23" y="14"/>
                  </a:lnTo>
                  <a:lnTo>
                    <a:pt x="23" y="17"/>
                  </a:lnTo>
                  <a:lnTo>
                    <a:pt x="23" y="20"/>
                  </a:lnTo>
                  <a:lnTo>
                    <a:pt x="26" y="27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13" y="36"/>
                  </a:lnTo>
                  <a:lnTo>
                    <a:pt x="1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1" name="Freeform 70"/>
            <p:cNvSpPr/>
            <p:nvPr/>
          </p:nvSpPr>
          <p:spPr bwMode="auto">
            <a:xfrm>
              <a:off x="8742363" y="976312"/>
              <a:ext cx="36513" cy="61913"/>
            </a:xfrm>
            <a:custGeom>
              <a:avLst/>
              <a:gdLst>
                <a:gd name="T0" fmla="*/ 23 w 23"/>
                <a:gd name="T1" fmla="*/ 10 h 39"/>
                <a:gd name="T2" fmla="*/ 23 w 23"/>
                <a:gd name="T3" fmla="*/ 13 h 39"/>
                <a:gd name="T4" fmla="*/ 23 w 23"/>
                <a:gd name="T5" fmla="*/ 16 h 39"/>
                <a:gd name="T6" fmla="*/ 20 w 23"/>
                <a:gd name="T7" fmla="*/ 20 h 39"/>
                <a:gd name="T8" fmla="*/ 20 w 23"/>
                <a:gd name="T9" fmla="*/ 23 h 39"/>
                <a:gd name="T10" fmla="*/ 20 w 23"/>
                <a:gd name="T11" fmla="*/ 26 h 39"/>
                <a:gd name="T12" fmla="*/ 16 w 23"/>
                <a:gd name="T13" fmla="*/ 29 h 39"/>
                <a:gd name="T14" fmla="*/ 16 w 23"/>
                <a:gd name="T15" fmla="*/ 33 h 39"/>
                <a:gd name="T16" fmla="*/ 16 w 23"/>
                <a:gd name="T17" fmla="*/ 36 h 39"/>
                <a:gd name="T18" fmla="*/ 16 w 23"/>
                <a:gd name="T19" fmla="*/ 39 h 39"/>
                <a:gd name="T20" fmla="*/ 0 w 23"/>
                <a:gd name="T21" fmla="*/ 33 h 39"/>
                <a:gd name="T22" fmla="*/ 0 w 23"/>
                <a:gd name="T23" fmla="*/ 33 h 39"/>
                <a:gd name="T24" fmla="*/ 0 w 23"/>
                <a:gd name="T25" fmla="*/ 29 h 39"/>
                <a:gd name="T26" fmla="*/ 0 w 23"/>
                <a:gd name="T27" fmla="*/ 26 h 39"/>
                <a:gd name="T28" fmla="*/ 3 w 23"/>
                <a:gd name="T29" fmla="*/ 23 h 39"/>
                <a:gd name="T30" fmla="*/ 3 w 23"/>
                <a:gd name="T31" fmla="*/ 20 h 39"/>
                <a:gd name="T32" fmla="*/ 3 w 23"/>
                <a:gd name="T33" fmla="*/ 16 h 39"/>
                <a:gd name="T34" fmla="*/ 3 w 23"/>
                <a:gd name="T35" fmla="*/ 13 h 39"/>
                <a:gd name="T36" fmla="*/ 7 w 23"/>
                <a:gd name="T37" fmla="*/ 10 h 39"/>
                <a:gd name="T38" fmla="*/ 7 w 23"/>
                <a:gd name="T39" fmla="*/ 7 h 39"/>
                <a:gd name="T40" fmla="*/ 7 w 23"/>
                <a:gd name="T41" fmla="*/ 3 h 39"/>
                <a:gd name="T42" fmla="*/ 7 w 23"/>
                <a:gd name="T43" fmla="*/ 0 h 39"/>
                <a:gd name="T44" fmla="*/ 23 w 23"/>
                <a:gd name="T45" fmla="*/ 7 h 39"/>
                <a:gd name="T46" fmla="*/ 23 w 23"/>
                <a:gd name="T47" fmla="*/ 7 h 39"/>
                <a:gd name="T48" fmla="*/ 23 w 23"/>
                <a:gd name="T49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39">
                  <a:moveTo>
                    <a:pt x="23" y="10"/>
                  </a:moveTo>
                  <a:lnTo>
                    <a:pt x="23" y="13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20" y="23"/>
                  </a:lnTo>
                  <a:lnTo>
                    <a:pt x="20" y="26"/>
                  </a:lnTo>
                  <a:lnTo>
                    <a:pt x="16" y="29"/>
                  </a:lnTo>
                  <a:lnTo>
                    <a:pt x="16" y="33"/>
                  </a:lnTo>
                  <a:lnTo>
                    <a:pt x="16" y="36"/>
                  </a:lnTo>
                  <a:lnTo>
                    <a:pt x="16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3" y="13"/>
                  </a:lnTo>
                  <a:lnTo>
                    <a:pt x="7" y="10"/>
                  </a:lnTo>
                  <a:lnTo>
                    <a:pt x="7" y="7"/>
                  </a:lnTo>
                  <a:lnTo>
                    <a:pt x="7" y="3"/>
                  </a:lnTo>
                  <a:lnTo>
                    <a:pt x="7" y="0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2" name="Freeform 71"/>
            <p:cNvSpPr/>
            <p:nvPr/>
          </p:nvSpPr>
          <p:spPr bwMode="auto">
            <a:xfrm>
              <a:off x="8318500" y="-15875"/>
              <a:ext cx="57150" cy="50800"/>
            </a:xfrm>
            <a:custGeom>
              <a:avLst/>
              <a:gdLst>
                <a:gd name="T0" fmla="*/ 26 w 36"/>
                <a:gd name="T1" fmla="*/ 29 h 32"/>
                <a:gd name="T2" fmla="*/ 26 w 36"/>
                <a:gd name="T3" fmla="*/ 29 h 32"/>
                <a:gd name="T4" fmla="*/ 23 w 36"/>
                <a:gd name="T5" fmla="*/ 26 h 32"/>
                <a:gd name="T6" fmla="*/ 20 w 36"/>
                <a:gd name="T7" fmla="*/ 26 h 32"/>
                <a:gd name="T8" fmla="*/ 17 w 36"/>
                <a:gd name="T9" fmla="*/ 22 h 32"/>
                <a:gd name="T10" fmla="*/ 13 w 36"/>
                <a:gd name="T11" fmla="*/ 22 h 32"/>
                <a:gd name="T12" fmla="*/ 10 w 36"/>
                <a:gd name="T13" fmla="*/ 19 h 32"/>
                <a:gd name="T14" fmla="*/ 7 w 36"/>
                <a:gd name="T15" fmla="*/ 19 h 32"/>
                <a:gd name="T16" fmla="*/ 4 w 36"/>
                <a:gd name="T17" fmla="*/ 16 h 32"/>
                <a:gd name="T18" fmla="*/ 0 w 36"/>
                <a:gd name="T19" fmla="*/ 16 h 32"/>
                <a:gd name="T20" fmla="*/ 0 w 36"/>
                <a:gd name="T21" fmla="*/ 13 h 32"/>
                <a:gd name="T22" fmla="*/ 7 w 36"/>
                <a:gd name="T23" fmla="*/ 0 h 32"/>
                <a:gd name="T24" fmla="*/ 10 w 36"/>
                <a:gd name="T25" fmla="*/ 0 h 32"/>
                <a:gd name="T26" fmla="*/ 13 w 36"/>
                <a:gd name="T27" fmla="*/ 3 h 32"/>
                <a:gd name="T28" fmla="*/ 17 w 36"/>
                <a:gd name="T29" fmla="*/ 3 h 32"/>
                <a:gd name="T30" fmla="*/ 20 w 36"/>
                <a:gd name="T31" fmla="*/ 6 h 32"/>
                <a:gd name="T32" fmla="*/ 23 w 36"/>
                <a:gd name="T33" fmla="*/ 6 h 32"/>
                <a:gd name="T34" fmla="*/ 26 w 36"/>
                <a:gd name="T35" fmla="*/ 9 h 32"/>
                <a:gd name="T36" fmla="*/ 26 w 36"/>
                <a:gd name="T37" fmla="*/ 9 h 32"/>
                <a:gd name="T38" fmla="*/ 30 w 36"/>
                <a:gd name="T39" fmla="*/ 13 h 32"/>
                <a:gd name="T40" fmla="*/ 33 w 36"/>
                <a:gd name="T41" fmla="*/ 13 h 32"/>
                <a:gd name="T42" fmla="*/ 36 w 36"/>
                <a:gd name="T43" fmla="*/ 16 h 32"/>
                <a:gd name="T44" fmla="*/ 36 w 36"/>
                <a:gd name="T45" fmla="*/ 16 h 32"/>
                <a:gd name="T46" fmla="*/ 30 w 36"/>
                <a:gd name="T47" fmla="*/ 32 h 32"/>
                <a:gd name="T48" fmla="*/ 26 w 36"/>
                <a:gd name="T4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32">
                  <a:moveTo>
                    <a:pt x="26" y="29"/>
                  </a:moveTo>
                  <a:lnTo>
                    <a:pt x="26" y="29"/>
                  </a:lnTo>
                  <a:lnTo>
                    <a:pt x="23" y="26"/>
                  </a:lnTo>
                  <a:lnTo>
                    <a:pt x="20" y="26"/>
                  </a:lnTo>
                  <a:lnTo>
                    <a:pt x="17" y="22"/>
                  </a:lnTo>
                  <a:lnTo>
                    <a:pt x="13" y="22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7" y="3"/>
                  </a:lnTo>
                  <a:lnTo>
                    <a:pt x="20" y="6"/>
                  </a:lnTo>
                  <a:lnTo>
                    <a:pt x="23" y="6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30" y="13"/>
                  </a:lnTo>
                  <a:lnTo>
                    <a:pt x="33" y="13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0" y="32"/>
                  </a:lnTo>
                  <a:lnTo>
                    <a:pt x="26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3" name="Freeform 72"/>
            <p:cNvSpPr/>
            <p:nvPr/>
          </p:nvSpPr>
          <p:spPr bwMode="auto">
            <a:xfrm>
              <a:off x="8386763" y="25400"/>
              <a:ext cx="61913" cy="50800"/>
            </a:xfrm>
            <a:custGeom>
              <a:avLst/>
              <a:gdLst>
                <a:gd name="T0" fmla="*/ 26 w 39"/>
                <a:gd name="T1" fmla="*/ 32 h 32"/>
                <a:gd name="T2" fmla="*/ 22 w 39"/>
                <a:gd name="T3" fmla="*/ 32 h 32"/>
                <a:gd name="T4" fmla="*/ 22 w 39"/>
                <a:gd name="T5" fmla="*/ 29 h 32"/>
                <a:gd name="T6" fmla="*/ 19 w 39"/>
                <a:gd name="T7" fmla="*/ 26 h 32"/>
                <a:gd name="T8" fmla="*/ 16 w 39"/>
                <a:gd name="T9" fmla="*/ 26 h 32"/>
                <a:gd name="T10" fmla="*/ 13 w 39"/>
                <a:gd name="T11" fmla="*/ 22 h 32"/>
                <a:gd name="T12" fmla="*/ 9 w 39"/>
                <a:gd name="T13" fmla="*/ 22 h 32"/>
                <a:gd name="T14" fmla="*/ 6 w 39"/>
                <a:gd name="T15" fmla="*/ 19 h 32"/>
                <a:gd name="T16" fmla="*/ 3 w 39"/>
                <a:gd name="T17" fmla="*/ 16 h 32"/>
                <a:gd name="T18" fmla="*/ 3 w 39"/>
                <a:gd name="T19" fmla="*/ 16 h 32"/>
                <a:gd name="T20" fmla="*/ 0 w 39"/>
                <a:gd name="T21" fmla="*/ 13 h 32"/>
                <a:gd name="T22" fmla="*/ 9 w 39"/>
                <a:gd name="T23" fmla="*/ 0 h 32"/>
                <a:gd name="T24" fmla="*/ 13 w 39"/>
                <a:gd name="T25" fmla="*/ 0 h 32"/>
                <a:gd name="T26" fmla="*/ 13 w 39"/>
                <a:gd name="T27" fmla="*/ 3 h 32"/>
                <a:gd name="T28" fmla="*/ 16 w 39"/>
                <a:gd name="T29" fmla="*/ 6 h 32"/>
                <a:gd name="T30" fmla="*/ 19 w 39"/>
                <a:gd name="T31" fmla="*/ 6 h 32"/>
                <a:gd name="T32" fmla="*/ 22 w 39"/>
                <a:gd name="T33" fmla="*/ 9 h 32"/>
                <a:gd name="T34" fmla="*/ 26 w 39"/>
                <a:gd name="T35" fmla="*/ 13 h 32"/>
                <a:gd name="T36" fmla="*/ 29 w 39"/>
                <a:gd name="T37" fmla="*/ 13 h 32"/>
                <a:gd name="T38" fmla="*/ 32 w 39"/>
                <a:gd name="T39" fmla="*/ 16 h 32"/>
                <a:gd name="T40" fmla="*/ 35 w 39"/>
                <a:gd name="T41" fmla="*/ 16 h 32"/>
                <a:gd name="T42" fmla="*/ 35 w 39"/>
                <a:gd name="T43" fmla="*/ 19 h 32"/>
                <a:gd name="T44" fmla="*/ 39 w 39"/>
                <a:gd name="T45" fmla="*/ 19 h 32"/>
                <a:gd name="T46" fmla="*/ 26 w 39"/>
                <a:gd name="T47" fmla="*/ 32 h 32"/>
                <a:gd name="T48" fmla="*/ 26 w 39"/>
                <a:gd name="T4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32">
                  <a:moveTo>
                    <a:pt x="26" y="32"/>
                  </a:moveTo>
                  <a:lnTo>
                    <a:pt x="22" y="32"/>
                  </a:lnTo>
                  <a:lnTo>
                    <a:pt x="22" y="29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3" y="22"/>
                  </a:lnTo>
                  <a:lnTo>
                    <a:pt x="9" y="22"/>
                  </a:lnTo>
                  <a:lnTo>
                    <a:pt x="6" y="19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0" y="13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3"/>
                  </a:lnTo>
                  <a:lnTo>
                    <a:pt x="16" y="6"/>
                  </a:lnTo>
                  <a:lnTo>
                    <a:pt x="19" y="6"/>
                  </a:lnTo>
                  <a:lnTo>
                    <a:pt x="22" y="9"/>
                  </a:lnTo>
                  <a:lnTo>
                    <a:pt x="26" y="13"/>
                  </a:lnTo>
                  <a:lnTo>
                    <a:pt x="29" y="13"/>
                  </a:lnTo>
                  <a:lnTo>
                    <a:pt x="32" y="16"/>
                  </a:lnTo>
                  <a:lnTo>
                    <a:pt x="35" y="16"/>
                  </a:lnTo>
                  <a:lnTo>
                    <a:pt x="35" y="19"/>
                  </a:lnTo>
                  <a:lnTo>
                    <a:pt x="39" y="19"/>
                  </a:lnTo>
                  <a:lnTo>
                    <a:pt x="26" y="32"/>
                  </a:lnTo>
                  <a:lnTo>
                    <a:pt x="26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4" name="Freeform 73"/>
            <p:cNvSpPr/>
            <p:nvPr/>
          </p:nvSpPr>
          <p:spPr bwMode="auto">
            <a:xfrm>
              <a:off x="8359775" y="1498600"/>
              <a:ext cx="57150" cy="52388"/>
            </a:xfrm>
            <a:custGeom>
              <a:avLst/>
              <a:gdLst>
                <a:gd name="T0" fmla="*/ 20 w 36"/>
                <a:gd name="T1" fmla="*/ 7 h 33"/>
                <a:gd name="T2" fmla="*/ 23 w 36"/>
                <a:gd name="T3" fmla="*/ 3 h 33"/>
                <a:gd name="T4" fmla="*/ 26 w 36"/>
                <a:gd name="T5" fmla="*/ 0 h 33"/>
                <a:gd name="T6" fmla="*/ 26 w 36"/>
                <a:gd name="T7" fmla="*/ 0 h 33"/>
                <a:gd name="T8" fmla="*/ 36 w 36"/>
                <a:gd name="T9" fmla="*/ 13 h 33"/>
                <a:gd name="T10" fmla="*/ 36 w 36"/>
                <a:gd name="T11" fmla="*/ 16 h 33"/>
                <a:gd name="T12" fmla="*/ 33 w 36"/>
                <a:gd name="T13" fmla="*/ 16 h 33"/>
                <a:gd name="T14" fmla="*/ 30 w 36"/>
                <a:gd name="T15" fmla="*/ 20 h 33"/>
                <a:gd name="T16" fmla="*/ 26 w 36"/>
                <a:gd name="T17" fmla="*/ 23 h 33"/>
                <a:gd name="T18" fmla="*/ 23 w 36"/>
                <a:gd name="T19" fmla="*/ 23 h 33"/>
                <a:gd name="T20" fmla="*/ 20 w 36"/>
                <a:gd name="T21" fmla="*/ 26 h 33"/>
                <a:gd name="T22" fmla="*/ 17 w 36"/>
                <a:gd name="T23" fmla="*/ 26 h 33"/>
                <a:gd name="T24" fmla="*/ 13 w 36"/>
                <a:gd name="T25" fmla="*/ 29 h 33"/>
                <a:gd name="T26" fmla="*/ 10 w 36"/>
                <a:gd name="T27" fmla="*/ 33 h 33"/>
                <a:gd name="T28" fmla="*/ 7 w 36"/>
                <a:gd name="T29" fmla="*/ 33 h 33"/>
                <a:gd name="T30" fmla="*/ 0 w 36"/>
                <a:gd name="T31" fmla="*/ 20 h 33"/>
                <a:gd name="T32" fmla="*/ 0 w 36"/>
                <a:gd name="T33" fmla="*/ 16 h 33"/>
                <a:gd name="T34" fmla="*/ 4 w 36"/>
                <a:gd name="T35" fmla="*/ 16 h 33"/>
                <a:gd name="T36" fmla="*/ 7 w 36"/>
                <a:gd name="T37" fmla="*/ 13 h 33"/>
                <a:gd name="T38" fmla="*/ 10 w 36"/>
                <a:gd name="T39" fmla="*/ 10 h 33"/>
                <a:gd name="T40" fmla="*/ 13 w 36"/>
                <a:gd name="T41" fmla="*/ 10 h 33"/>
                <a:gd name="T42" fmla="*/ 17 w 36"/>
                <a:gd name="T43" fmla="*/ 7 h 33"/>
                <a:gd name="T44" fmla="*/ 20 w 36"/>
                <a:gd name="T45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33">
                  <a:moveTo>
                    <a:pt x="20" y="7"/>
                  </a:moveTo>
                  <a:lnTo>
                    <a:pt x="23" y="3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6" y="13"/>
                  </a:lnTo>
                  <a:lnTo>
                    <a:pt x="36" y="16"/>
                  </a:lnTo>
                  <a:lnTo>
                    <a:pt x="33" y="16"/>
                  </a:lnTo>
                  <a:lnTo>
                    <a:pt x="30" y="20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7" y="26"/>
                  </a:lnTo>
                  <a:lnTo>
                    <a:pt x="13" y="29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7" y="13"/>
                  </a:lnTo>
                  <a:lnTo>
                    <a:pt x="10" y="10"/>
                  </a:lnTo>
                  <a:lnTo>
                    <a:pt x="13" y="10"/>
                  </a:lnTo>
                  <a:lnTo>
                    <a:pt x="17" y="7"/>
                  </a:lnTo>
                  <a:lnTo>
                    <a:pt x="2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5" name="Freeform 74"/>
            <p:cNvSpPr/>
            <p:nvPr/>
          </p:nvSpPr>
          <p:spPr bwMode="auto">
            <a:xfrm>
              <a:off x="8215313" y="1576387"/>
              <a:ext cx="61913" cy="46038"/>
            </a:xfrm>
            <a:custGeom>
              <a:avLst/>
              <a:gdLst>
                <a:gd name="T0" fmla="*/ 23 w 39"/>
                <a:gd name="T1" fmla="*/ 3 h 29"/>
                <a:gd name="T2" fmla="*/ 26 w 39"/>
                <a:gd name="T3" fmla="*/ 3 h 29"/>
                <a:gd name="T4" fmla="*/ 30 w 39"/>
                <a:gd name="T5" fmla="*/ 3 h 29"/>
                <a:gd name="T6" fmla="*/ 33 w 39"/>
                <a:gd name="T7" fmla="*/ 0 h 29"/>
                <a:gd name="T8" fmla="*/ 39 w 39"/>
                <a:gd name="T9" fmla="*/ 16 h 29"/>
                <a:gd name="T10" fmla="*/ 36 w 39"/>
                <a:gd name="T11" fmla="*/ 16 h 29"/>
                <a:gd name="T12" fmla="*/ 33 w 39"/>
                <a:gd name="T13" fmla="*/ 19 h 29"/>
                <a:gd name="T14" fmla="*/ 30 w 39"/>
                <a:gd name="T15" fmla="*/ 19 h 29"/>
                <a:gd name="T16" fmla="*/ 26 w 39"/>
                <a:gd name="T17" fmla="*/ 23 h 29"/>
                <a:gd name="T18" fmla="*/ 23 w 39"/>
                <a:gd name="T19" fmla="*/ 23 h 29"/>
                <a:gd name="T20" fmla="*/ 20 w 39"/>
                <a:gd name="T21" fmla="*/ 26 h 29"/>
                <a:gd name="T22" fmla="*/ 17 w 39"/>
                <a:gd name="T23" fmla="*/ 26 h 29"/>
                <a:gd name="T24" fmla="*/ 13 w 39"/>
                <a:gd name="T25" fmla="*/ 26 h 29"/>
                <a:gd name="T26" fmla="*/ 10 w 39"/>
                <a:gd name="T27" fmla="*/ 29 h 29"/>
                <a:gd name="T28" fmla="*/ 7 w 39"/>
                <a:gd name="T29" fmla="*/ 29 h 29"/>
                <a:gd name="T30" fmla="*/ 7 w 39"/>
                <a:gd name="T31" fmla="*/ 29 h 29"/>
                <a:gd name="T32" fmla="*/ 0 w 39"/>
                <a:gd name="T33" fmla="*/ 13 h 29"/>
                <a:gd name="T34" fmla="*/ 0 w 39"/>
                <a:gd name="T35" fmla="*/ 13 h 29"/>
                <a:gd name="T36" fmla="*/ 3 w 39"/>
                <a:gd name="T37" fmla="*/ 13 h 29"/>
                <a:gd name="T38" fmla="*/ 7 w 39"/>
                <a:gd name="T39" fmla="*/ 13 h 29"/>
                <a:gd name="T40" fmla="*/ 10 w 39"/>
                <a:gd name="T41" fmla="*/ 10 h 29"/>
                <a:gd name="T42" fmla="*/ 13 w 39"/>
                <a:gd name="T43" fmla="*/ 10 h 29"/>
                <a:gd name="T44" fmla="*/ 17 w 39"/>
                <a:gd name="T45" fmla="*/ 6 h 29"/>
                <a:gd name="T46" fmla="*/ 20 w 39"/>
                <a:gd name="T47" fmla="*/ 6 h 29"/>
                <a:gd name="T48" fmla="*/ 23 w 39"/>
                <a:gd name="T4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29">
                  <a:moveTo>
                    <a:pt x="23" y="3"/>
                  </a:moveTo>
                  <a:lnTo>
                    <a:pt x="26" y="3"/>
                  </a:lnTo>
                  <a:lnTo>
                    <a:pt x="30" y="3"/>
                  </a:lnTo>
                  <a:lnTo>
                    <a:pt x="33" y="0"/>
                  </a:lnTo>
                  <a:lnTo>
                    <a:pt x="39" y="16"/>
                  </a:lnTo>
                  <a:lnTo>
                    <a:pt x="36" y="16"/>
                  </a:lnTo>
                  <a:lnTo>
                    <a:pt x="33" y="19"/>
                  </a:lnTo>
                  <a:lnTo>
                    <a:pt x="30" y="19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7" y="26"/>
                  </a:lnTo>
                  <a:lnTo>
                    <a:pt x="13" y="26"/>
                  </a:lnTo>
                  <a:lnTo>
                    <a:pt x="10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10" y="10"/>
                  </a:lnTo>
                  <a:lnTo>
                    <a:pt x="13" y="10"/>
                  </a:lnTo>
                  <a:lnTo>
                    <a:pt x="17" y="6"/>
                  </a:lnTo>
                  <a:lnTo>
                    <a:pt x="20" y="6"/>
                  </a:lnTo>
                  <a:lnTo>
                    <a:pt x="2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6" name="Freeform 75"/>
            <p:cNvSpPr/>
            <p:nvPr/>
          </p:nvSpPr>
          <p:spPr bwMode="auto">
            <a:xfrm>
              <a:off x="8247063" y="-52388"/>
              <a:ext cx="57150" cy="46038"/>
            </a:xfrm>
            <a:custGeom>
              <a:avLst/>
              <a:gdLst>
                <a:gd name="T0" fmla="*/ 29 w 36"/>
                <a:gd name="T1" fmla="*/ 29 h 29"/>
                <a:gd name="T2" fmla="*/ 26 w 36"/>
                <a:gd name="T3" fmla="*/ 26 h 29"/>
                <a:gd name="T4" fmla="*/ 23 w 36"/>
                <a:gd name="T5" fmla="*/ 26 h 29"/>
                <a:gd name="T6" fmla="*/ 19 w 36"/>
                <a:gd name="T7" fmla="*/ 23 h 29"/>
                <a:gd name="T8" fmla="*/ 16 w 36"/>
                <a:gd name="T9" fmla="*/ 23 h 29"/>
                <a:gd name="T10" fmla="*/ 13 w 36"/>
                <a:gd name="T11" fmla="*/ 23 h 29"/>
                <a:gd name="T12" fmla="*/ 10 w 36"/>
                <a:gd name="T13" fmla="*/ 19 h 29"/>
                <a:gd name="T14" fmla="*/ 6 w 36"/>
                <a:gd name="T15" fmla="*/ 19 h 29"/>
                <a:gd name="T16" fmla="*/ 3 w 36"/>
                <a:gd name="T17" fmla="*/ 16 h 29"/>
                <a:gd name="T18" fmla="*/ 3 w 36"/>
                <a:gd name="T19" fmla="*/ 16 h 29"/>
                <a:gd name="T20" fmla="*/ 0 w 36"/>
                <a:gd name="T21" fmla="*/ 16 h 29"/>
                <a:gd name="T22" fmla="*/ 6 w 36"/>
                <a:gd name="T23" fmla="*/ 0 h 29"/>
                <a:gd name="T24" fmla="*/ 10 w 36"/>
                <a:gd name="T25" fmla="*/ 0 h 29"/>
                <a:gd name="T26" fmla="*/ 13 w 36"/>
                <a:gd name="T27" fmla="*/ 3 h 29"/>
                <a:gd name="T28" fmla="*/ 16 w 36"/>
                <a:gd name="T29" fmla="*/ 3 h 29"/>
                <a:gd name="T30" fmla="*/ 19 w 36"/>
                <a:gd name="T31" fmla="*/ 3 h 29"/>
                <a:gd name="T32" fmla="*/ 23 w 36"/>
                <a:gd name="T33" fmla="*/ 6 h 29"/>
                <a:gd name="T34" fmla="*/ 26 w 36"/>
                <a:gd name="T35" fmla="*/ 6 h 29"/>
                <a:gd name="T36" fmla="*/ 26 w 36"/>
                <a:gd name="T37" fmla="*/ 10 h 29"/>
                <a:gd name="T38" fmla="*/ 29 w 36"/>
                <a:gd name="T39" fmla="*/ 10 h 29"/>
                <a:gd name="T40" fmla="*/ 32 w 36"/>
                <a:gd name="T41" fmla="*/ 13 h 29"/>
                <a:gd name="T42" fmla="*/ 36 w 36"/>
                <a:gd name="T43" fmla="*/ 13 h 29"/>
                <a:gd name="T44" fmla="*/ 36 w 36"/>
                <a:gd name="T45" fmla="*/ 13 h 29"/>
                <a:gd name="T46" fmla="*/ 29 w 36"/>
                <a:gd name="T47" fmla="*/ 29 h 29"/>
                <a:gd name="T48" fmla="*/ 29 w 36"/>
                <a:gd name="T4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29">
                  <a:moveTo>
                    <a:pt x="29" y="29"/>
                  </a:moveTo>
                  <a:lnTo>
                    <a:pt x="26" y="26"/>
                  </a:lnTo>
                  <a:lnTo>
                    <a:pt x="23" y="26"/>
                  </a:lnTo>
                  <a:lnTo>
                    <a:pt x="19" y="23"/>
                  </a:lnTo>
                  <a:lnTo>
                    <a:pt x="16" y="23"/>
                  </a:lnTo>
                  <a:lnTo>
                    <a:pt x="13" y="23"/>
                  </a:lnTo>
                  <a:lnTo>
                    <a:pt x="10" y="19"/>
                  </a:lnTo>
                  <a:lnTo>
                    <a:pt x="6" y="19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23" y="6"/>
                  </a:lnTo>
                  <a:lnTo>
                    <a:pt x="26" y="6"/>
                  </a:lnTo>
                  <a:lnTo>
                    <a:pt x="26" y="10"/>
                  </a:lnTo>
                  <a:lnTo>
                    <a:pt x="29" y="10"/>
                  </a:lnTo>
                  <a:lnTo>
                    <a:pt x="32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29" y="29"/>
                  </a:lnTo>
                  <a:lnTo>
                    <a:pt x="29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7" name="Freeform 76"/>
            <p:cNvSpPr/>
            <p:nvPr/>
          </p:nvSpPr>
          <p:spPr bwMode="auto">
            <a:xfrm>
              <a:off x="8288338" y="1539875"/>
              <a:ext cx="61913" cy="52388"/>
            </a:xfrm>
            <a:custGeom>
              <a:avLst/>
              <a:gdLst>
                <a:gd name="T0" fmla="*/ 23 w 39"/>
                <a:gd name="T1" fmla="*/ 7 h 33"/>
                <a:gd name="T2" fmla="*/ 26 w 39"/>
                <a:gd name="T3" fmla="*/ 3 h 33"/>
                <a:gd name="T4" fmla="*/ 29 w 39"/>
                <a:gd name="T5" fmla="*/ 0 h 33"/>
                <a:gd name="T6" fmla="*/ 29 w 39"/>
                <a:gd name="T7" fmla="*/ 0 h 33"/>
                <a:gd name="T8" fmla="*/ 39 w 39"/>
                <a:gd name="T9" fmla="*/ 16 h 33"/>
                <a:gd name="T10" fmla="*/ 36 w 39"/>
                <a:gd name="T11" fmla="*/ 16 h 33"/>
                <a:gd name="T12" fmla="*/ 32 w 39"/>
                <a:gd name="T13" fmla="*/ 20 h 33"/>
                <a:gd name="T14" fmla="*/ 29 w 39"/>
                <a:gd name="T15" fmla="*/ 20 h 33"/>
                <a:gd name="T16" fmla="*/ 26 w 39"/>
                <a:gd name="T17" fmla="*/ 23 h 33"/>
                <a:gd name="T18" fmla="*/ 23 w 39"/>
                <a:gd name="T19" fmla="*/ 23 h 33"/>
                <a:gd name="T20" fmla="*/ 19 w 39"/>
                <a:gd name="T21" fmla="*/ 26 h 33"/>
                <a:gd name="T22" fmla="*/ 16 w 39"/>
                <a:gd name="T23" fmla="*/ 26 h 33"/>
                <a:gd name="T24" fmla="*/ 13 w 39"/>
                <a:gd name="T25" fmla="*/ 29 h 33"/>
                <a:gd name="T26" fmla="*/ 10 w 39"/>
                <a:gd name="T27" fmla="*/ 29 h 33"/>
                <a:gd name="T28" fmla="*/ 10 w 39"/>
                <a:gd name="T29" fmla="*/ 33 h 33"/>
                <a:gd name="T30" fmla="*/ 0 w 39"/>
                <a:gd name="T31" fmla="*/ 16 h 33"/>
                <a:gd name="T32" fmla="*/ 3 w 39"/>
                <a:gd name="T33" fmla="*/ 16 h 33"/>
                <a:gd name="T34" fmla="*/ 6 w 39"/>
                <a:gd name="T35" fmla="*/ 13 h 33"/>
                <a:gd name="T36" fmla="*/ 10 w 39"/>
                <a:gd name="T37" fmla="*/ 13 h 33"/>
                <a:gd name="T38" fmla="*/ 13 w 39"/>
                <a:gd name="T39" fmla="*/ 10 h 33"/>
                <a:gd name="T40" fmla="*/ 16 w 39"/>
                <a:gd name="T41" fmla="*/ 10 h 33"/>
                <a:gd name="T42" fmla="*/ 19 w 39"/>
                <a:gd name="T43" fmla="*/ 7 h 33"/>
                <a:gd name="T44" fmla="*/ 23 w 39"/>
                <a:gd name="T45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33">
                  <a:moveTo>
                    <a:pt x="23" y="7"/>
                  </a:moveTo>
                  <a:lnTo>
                    <a:pt x="26" y="3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9" y="16"/>
                  </a:lnTo>
                  <a:lnTo>
                    <a:pt x="36" y="16"/>
                  </a:lnTo>
                  <a:lnTo>
                    <a:pt x="32" y="20"/>
                  </a:lnTo>
                  <a:lnTo>
                    <a:pt x="29" y="20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3" y="29"/>
                  </a:lnTo>
                  <a:lnTo>
                    <a:pt x="10" y="29"/>
                  </a:lnTo>
                  <a:lnTo>
                    <a:pt x="10" y="33"/>
                  </a:lnTo>
                  <a:lnTo>
                    <a:pt x="0" y="16"/>
                  </a:lnTo>
                  <a:lnTo>
                    <a:pt x="3" y="16"/>
                  </a:lnTo>
                  <a:lnTo>
                    <a:pt x="6" y="13"/>
                  </a:lnTo>
                  <a:lnTo>
                    <a:pt x="10" y="13"/>
                  </a:lnTo>
                  <a:lnTo>
                    <a:pt x="13" y="10"/>
                  </a:lnTo>
                  <a:lnTo>
                    <a:pt x="16" y="10"/>
                  </a:lnTo>
                  <a:lnTo>
                    <a:pt x="19" y="7"/>
                  </a:lnTo>
                  <a:lnTo>
                    <a:pt x="23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8" name="Freeform 77"/>
            <p:cNvSpPr/>
            <p:nvPr/>
          </p:nvSpPr>
          <p:spPr bwMode="auto">
            <a:xfrm>
              <a:off x="8758238" y="898525"/>
              <a:ext cx="36513" cy="57150"/>
            </a:xfrm>
            <a:custGeom>
              <a:avLst/>
              <a:gdLst>
                <a:gd name="T0" fmla="*/ 23 w 23"/>
                <a:gd name="T1" fmla="*/ 7 h 36"/>
                <a:gd name="T2" fmla="*/ 23 w 23"/>
                <a:gd name="T3" fmla="*/ 10 h 36"/>
                <a:gd name="T4" fmla="*/ 23 w 23"/>
                <a:gd name="T5" fmla="*/ 13 h 36"/>
                <a:gd name="T6" fmla="*/ 23 w 23"/>
                <a:gd name="T7" fmla="*/ 20 h 36"/>
                <a:gd name="T8" fmla="*/ 19 w 23"/>
                <a:gd name="T9" fmla="*/ 23 h 36"/>
                <a:gd name="T10" fmla="*/ 19 w 23"/>
                <a:gd name="T11" fmla="*/ 26 h 36"/>
                <a:gd name="T12" fmla="*/ 19 w 23"/>
                <a:gd name="T13" fmla="*/ 29 h 36"/>
                <a:gd name="T14" fmla="*/ 19 w 23"/>
                <a:gd name="T15" fmla="*/ 33 h 36"/>
                <a:gd name="T16" fmla="*/ 19 w 23"/>
                <a:gd name="T17" fmla="*/ 36 h 36"/>
                <a:gd name="T18" fmla="*/ 16 w 23"/>
                <a:gd name="T19" fmla="*/ 36 h 36"/>
                <a:gd name="T20" fmla="*/ 0 w 23"/>
                <a:gd name="T21" fmla="*/ 33 h 36"/>
                <a:gd name="T22" fmla="*/ 0 w 23"/>
                <a:gd name="T23" fmla="*/ 33 h 36"/>
                <a:gd name="T24" fmla="*/ 3 w 23"/>
                <a:gd name="T25" fmla="*/ 29 h 36"/>
                <a:gd name="T26" fmla="*/ 3 w 23"/>
                <a:gd name="T27" fmla="*/ 26 h 36"/>
                <a:gd name="T28" fmla="*/ 3 w 23"/>
                <a:gd name="T29" fmla="*/ 23 h 36"/>
                <a:gd name="T30" fmla="*/ 3 w 23"/>
                <a:gd name="T31" fmla="*/ 20 h 36"/>
                <a:gd name="T32" fmla="*/ 3 w 23"/>
                <a:gd name="T33" fmla="*/ 16 h 36"/>
                <a:gd name="T34" fmla="*/ 6 w 23"/>
                <a:gd name="T35" fmla="*/ 13 h 36"/>
                <a:gd name="T36" fmla="*/ 6 w 23"/>
                <a:gd name="T37" fmla="*/ 10 h 36"/>
                <a:gd name="T38" fmla="*/ 6 w 23"/>
                <a:gd name="T39" fmla="*/ 7 h 36"/>
                <a:gd name="T40" fmla="*/ 6 w 23"/>
                <a:gd name="T41" fmla="*/ 3 h 36"/>
                <a:gd name="T42" fmla="*/ 6 w 23"/>
                <a:gd name="T43" fmla="*/ 0 h 36"/>
                <a:gd name="T44" fmla="*/ 23 w 23"/>
                <a:gd name="T45" fmla="*/ 3 h 36"/>
                <a:gd name="T46" fmla="*/ 23 w 23"/>
                <a:gd name="T47" fmla="*/ 3 h 36"/>
                <a:gd name="T48" fmla="*/ 23 w 23"/>
                <a:gd name="T49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36">
                  <a:moveTo>
                    <a:pt x="23" y="7"/>
                  </a:moveTo>
                  <a:lnTo>
                    <a:pt x="23" y="10"/>
                  </a:lnTo>
                  <a:lnTo>
                    <a:pt x="23" y="13"/>
                  </a:lnTo>
                  <a:lnTo>
                    <a:pt x="23" y="20"/>
                  </a:lnTo>
                  <a:lnTo>
                    <a:pt x="19" y="23"/>
                  </a:lnTo>
                  <a:lnTo>
                    <a:pt x="19" y="26"/>
                  </a:lnTo>
                  <a:lnTo>
                    <a:pt x="19" y="29"/>
                  </a:lnTo>
                  <a:lnTo>
                    <a:pt x="19" y="33"/>
                  </a:lnTo>
                  <a:lnTo>
                    <a:pt x="19" y="36"/>
                  </a:lnTo>
                  <a:lnTo>
                    <a:pt x="16" y="3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3" y="29"/>
                  </a:lnTo>
                  <a:lnTo>
                    <a:pt x="3" y="26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6" y="13"/>
                  </a:lnTo>
                  <a:lnTo>
                    <a:pt x="6" y="10"/>
                  </a:lnTo>
                  <a:lnTo>
                    <a:pt x="6" y="7"/>
                  </a:lnTo>
                  <a:lnTo>
                    <a:pt x="6" y="3"/>
                  </a:lnTo>
                  <a:lnTo>
                    <a:pt x="6" y="0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9" name="Freeform 78"/>
            <p:cNvSpPr/>
            <p:nvPr/>
          </p:nvSpPr>
          <p:spPr bwMode="auto">
            <a:xfrm>
              <a:off x="8774113" y="820737"/>
              <a:ext cx="30163" cy="57150"/>
            </a:xfrm>
            <a:custGeom>
              <a:avLst/>
              <a:gdLst>
                <a:gd name="T0" fmla="*/ 0 w 19"/>
                <a:gd name="T1" fmla="*/ 26 h 36"/>
                <a:gd name="T2" fmla="*/ 0 w 19"/>
                <a:gd name="T3" fmla="*/ 23 h 36"/>
                <a:gd name="T4" fmla="*/ 0 w 19"/>
                <a:gd name="T5" fmla="*/ 20 h 36"/>
                <a:gd name="T6" fmla="*/ 0 w 19"/>
                <a:gd name="T7" fmla="*/ 17 h 36"/>
                <a:gd name="T8" fmla="*/ 0 w 19"/>
                <a:gd name="T9" fmla="*/ 13 h 36"/>
                <a:gd name="T10" fmla="*/ 0 w 19"/>
                <a:gd name="T11" fmla="*/ 10 h 36"/>
                <a:gd name="T12" fmla="*/ 0 w 19"/>
                <a:gd name="T13" fmla="*/ 7 h 36"/>
                <a:gd name="T14" fmla="*/ 0 w 19"/>
                <a:gd name="T15" fmla="*/ 4 h 36"/>
                <a:gd name="T16" fmla="*/ 3 w 19"/>
                <a:gd name="T17" fmla="*/ 0 h 36"/>
                <a:gd name="T18" fmla="*/ 3 w 19"/>
                <a:gd name="T19" fmla="*/ 0 h 36"/>
                <a:gd name="T20" fmla="*/ 19 w 19"/>
                <a:gd name="T21" fmla="*/ 0 h 36"/>
                <a:gd name="T22" fmla="*/ 19 w 19"/>
                <a:gd name="T23" fmla="*/ 4 h 36"/>
                <a:gd name="T24" fmla="*/ 19 w 19"/>
                <a:gd name="T25" fmla="*/ 7 h 36"/>
                <a:gd name="T26" fmla="*/ 19 w 19"/>
                <a:gd name="T27" fmla="*/ 10 h 36"/>
                <a:gd name="T28" fmla="*/ 19 w 19"/>
                <a:gd name="T29" fmla="*/ 13 h 36"/>
                <a:gd name="T30" fmla="*/ 16 w 19"/>
                <a:gd name="T31" fmla="*/ 17 h 36"/>
                <a:gd name="T32" fmla="*/ 16 w 19"/>
                <a:gd name="T33" fmla="*/ 20 h 36"/>
                <a:gd name="T34" fmla="*/ 16 w 19"/>
                <a:gd name="T35" fmla="*/ 23 h 36"/>
                <a:gd name="T36" fmla="*/ 16 w 19"/>
                <a:gd name="T37" fmla="*/ 26 h 36"/>
                <a:gd name="T38" fmla="*/ 16 w 19"/>
                <a:gd name="T39" fmla="*/ 30 h 36"/>
                <a:gd name="T40" fmla="*/ 16 w 19"/>
                <a:gd name="T41" fmla="*/ 33 h 36"/>
                <a:gd name="T42" fmla="*/ 16 w 19"/>
                <a:gd name="T43" fmla="*/ 36 h 36"/>
                <a:gd name="T44" fmla="*/ 0 w 19"/>
                <a:gd name="T45" fmla="*/ 33 h 36"/>
                <a:gd name="T46" fmla="*/ 0 w 19"/>
                <a:gd name="T47" fmla="*/ 30 h 36"/>
                <a:gd name="T48" fmla="*/ 0 w 19"/>
                <a:gd name="T49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36">
                  <a:moveTo>
                    <a:pt x="0" y="26"/>
                  </a:moveTo>
                  <a:lnTo>
                    <a:pt x="0" y="23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3"/>
                  </a:lnTo>
                  <a:lnTo>
                    <a:pt x="16" y="17"/>
                  </a:lnTo>
                  <a:lnTo>
                    <a:pt x="16" y="20"/>
                  </a:lnTo>
                  <a:lnTo>
                    <a:pt x="16" y="23"/>
                  </a:lnTo>
                  <a:lnTo>
                    <a:pt x="16" y="26"/>
                  </a:lnTo>
                  <a:lnTo>
                    <a:pt x="16" y="30"/>
                  </a:lnTo>
                  <a:lnTo>
                    <a:pt x="16" y="33"/>
                  </a:lnTo>
                  <a:lnTo>
                    <a:pt x="16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0" name="Freeform 79"/>
            <p:cNvSpPr/>
            <p:nvPr/>
          </p:nvSpPr>
          <p:spPr bwMode="auto">
            <a:xfrm>
              <a:off x="8428038" y="1446212"/>
              <a:ext cx="55563" cy="57150"/>
            </a:xfrm>
            <a:custGeom>
              <a:avLst/>
              <a:gdLst>
                <a:gd name="T0" fmla="*/ 19 w 35"/>
                <a:gd name="T1" fmla="*/ 7 h 36"/>
                <a:gd name="T2" fmla="*/ 22 w 35"/>
                <a:gd name="T3" fmla="*/ 4 h 36"/>
                <a:gd name="T4" fmla="*/ 22 w 35"/>
                <a:gd name="T5" fmla="*/ 4 h 36"/>
                <a:gd name="T6" fmla="*/ 26 w 35"/>
                <a:gd name="T7" fmla="*/ 0 h 36"/>
                <a:gd name="T8" fmla="*/ 35 w 35"/>
                <a:gd name="T9" fmla="*/ 13 h 36"/>
                <a:gd name="T10" fmla="*/ 35 w 35"/>
                <a:gd name="T11" fmla="*/ 17 h 36"/>
                <a:gd name="T12" fmla="*/ 32 w 35"/>
                <a:gd name="T13" fmla="*/ 17 h 36"/>
                <a:gd name="T14" fmla="*/ 29 w 35"/>
                <a:gd name="T15" fmla="*/ 20 h 36"/>
                <a:gd name="T16" fmla="*/ 26 w 35"/>
                <a:gd name="T17" fmla="*/ 23 h 36"/>
                <a:gd name="T18" fmla="*/ 22 w 35"/>
                <a:gd name="T19" fmla="*/ 23 h 36"/>
                <a:gd name="T20" fmla="*/ 22 w 35"/>
                <a:gd name="T21" fmla="*/ 27 h 36"/>
                <a:gd name="T22" fmla="*/ 19 w 35"/>
                <a:gd name="T23" fmla="*/ 30 h 36"/>
                <a:gd name="T24" fmla="*/ 16 w 35"/>
                <a:gd name="T25" fmla="*/ 30 h 36"/>
                <a:gd name="T26" fmla="*/ 13 w 35"/>
                <a:gd name="T27" fmla="*/ 33 h 36"/>
                <a:gd name="T28" fmla="*/ 9 w 35"/>
                <a:gd name="T29" fmla="*/ 36 h 36"/>
                <a:gd name="T30" fmla="*/ 9 w 35"/>
                <a:gd name="T31" fmla="*/ 36 h 36"/>
                <a:gd name="T32" fmla="*/ 0 w 35"/>
                <a:gd name="T33" fmla="*/ 23 h 36"/>
                <a:gd name="T34" fmla="*/ 0 w 35"/>
                <a:gd name="T35" fmla="*/ 23 h 36"/>
                <a:gd name="T36" fmla="*/ 3 w 35"/>
                <a:gd name="T37" fmla="*/ 20 h 36"/>
                <a:gd name="T38" fmla="*/ 6 w 35"/>
                <a:gd name="T39" fmla="*/ 17 h 36"/>
                <a:gd name="T40" fmla="*/ 6 w 35"/>
                <a:gd name="T41" fmla="*/ 17 h 36"/>
                <a:gd name="T42" fmla="*/ 9 w 35"/>
                <a:gd name="T43" fmla="*/ 13 h 36"/>
                <a:gd name="T44" fmla="*/ 13 w 35"/>
                <a:gd name="T45" fmla="*/ 10 h 36"/>
                <a:gd name="T46" fmla="*/ 16 w 35"/>
                <a:gd name="T47" fmla="*/ 10 h 36"/>
                <a:gd name="T48" fmla="*/ 19 w 35"/>
                <a:gd name="T49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36">
                  <a:moveTo>
                    <a:pt x="19" y="7"/>
                  </a:moveTo>
                  <a:lnTo>
                    <a:pt x="22" y="4"/>
                  </a:lnTo>
                  <a:lnTo>
                    <a:pt x="22" y="4"/>
                  </a:lnTo>
                  <a:lnTo>
                    <a:pt x="26" y="0"/>
                  </a:lnTo>
                  <a:lnTo>
                    <a:pt x="35" y="13"/>
                  </a:lnTo>
                  <a:lnTo>
                    <a:pt x="35" y="17"/>
                  </a:lnTo>
                  <a:lnTo>
                    <a:pt x="32" y="17"/>
                  </a:lnTo>
                  <a:lnTo>
                    <a:pt x="29" y="20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22" y="27"/>
                  </a:lnTo>
                  <a:lnTo>
                    <a:pt x="19" y="30"/>
                  </a:lnTo>
                  <a:lnTo>
                    <a:pt x="16" y="30"/>
                  </a:lnTo>
                  <a:lnTo>
                    <a:pt x="13" y="33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3" y="20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9" y="13"/>
                  </a:lnTo>
                  <a:lnTo>
                    <a:pt x="13" y="10"/>
                  </a:lnTo>
                  <a:lnTo>
                    <a:pt x="16" y="10"/>
                  </a:ln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1" name="Freeform 80"/>
            <p:cNvSpPr/>
            <p:nvPr/>
          </p:nvSpPr>
          <p:spPr bwMode="auto">
            <a:xfrm>
              <a:off x="8489950" y="1395412"/>
              <a:ext cx="55563" cy="57150"/>
            </a:xfrm>
            <a:custGeom>
              <a:avLst/>
              <a:gdLst>
                <a:gd name="T0" fmla="*/ 16 w 35"/>
                <a:gd name="T1" fmla="*/ 3 h 36"/>
                <a:gd name="T2" fmla="*/ 19 w 35"/>
                <a:gd name="T3" fmla="*/ 3 h 36"/>
                <a:gd name="T4" fmla="*/ 22 w 35"/>
                <a:gd name="T5" fmla="*/ 0 h 36"/>
                <a:gd name="T6" fmla="*/ 22 w 35"/>
                <a:gd name="T7" fmla="*/ 0 h 36"/>
                <a:gd name="T8" fmla="*/ 35 w 35"/>
                <a:gd name="T9" fmla="*/ 10 h 36"/>
                <a:gd name="T10" fmla="*/ 35 w 35"/>
                <a:gd name="T11" fmla="*/ 13 h 36"/>
                <a:gd name="T12" fmla="*/ 32 w 35"/>
                <a:gd name="T13" fmla="*/ 13 h 36"/>
                <a:gd name="T14" fmla="*/ 29 w 35"/>
                <a:gd name="T15" fmla="*/ 16 h 36"/>
                <a:gd name="T16" fmla="*/ 26 w 35"/>
                <a:gd name="T17" fmla="*/ 19 h 36"/>
                <a:gd name="T18" fmla="*/ 26 w 35"/>
                <a:gd name="T19" fmla="*/ 23 h 36"/>
                <a:gd name="T20" fmla="*/ 22 w 35"/>
                <a:gd name="T21" fmla="*/ 23 h 36"/>
                <a:gd name="T22" fmla="*/ 19 w 35"/>
                <a:gd name="T23" fmla="*/ 26 h 36"/>
                <a:gd name="T24" fmla="*/ 16 w 35"/>
                <a:gd name="T25" fmla="*/ 29 h 36"/>
                <a:gd name="T26" fmla="*/ 13 w 35"/>
                <a:gd name="T27" fmla="*/ 32 h 36"/>
                <a:gd name="T28" fmla="*/ 13 w 35"/>
                <a:gd name="T29" fmla="*/ 32 h 36"/>
                <a:gd name="T30" fmla="*/ 9 w 35"/>
                <a:gd name="T31" fmla="*/ 36 h 36"/>
                <a:gd name="T32" fmla="*/ 0 w 35"/>
                <a:gd name="T33" fmla="*/ 23 h 36"/>
                <a:gd name="T34" fmla="*/ 0 w 35"/>
                <a:gd name="T35" fmla="*/ 19 h 36"/>
                <a:gd name="T36" fmla="*/ 3 w 35"/>
                <a:gd name="T37" fmla="*/ 19 h 36"/>
                <a:gd name="T38" fmla="*/ 6 w 35"/>
                <a:gd name="T39" fmla="*/ 16 h 36"/>
                <a:gd name="T40" fmla="*/ 6 w 35"/>
                <a:gd name="T41" fmla="*/ 13 h 36"/>
                <a:gd name="T42" fmla="*/ 9 w 35"/>
                <a:gd name="T43" fmla="*/ 13 h 36"/>
                <a:gd name="T44" fmla="*/ 13 w 35"/>
                <a:gd name="T45" fmla="*/ 10 h 36"/>
                <a:gd name="T46" fmla="*/ 16 w 35"/>
                <a:gd name="T47" fmla="*/ 6 h 36"/>
                <a:gd name="T48" fmla="*/ 16 w 35"/>
                <a:gd name="T4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36">
                  <a:moveTo>
                    <a:pt x="16" y="3"/>
                  </a:moveTo>
                  <a:lnTo>
                    <a:pt x="19" y="3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5" y="10"/>
                  </a:lnTo>
                  <a:lnTo>
                    <a:pt x="35" y="13"/>
                  </a:lnTo>
                  <a:lnTo>
                    <a:pt x="32" y="13"/>
                  </a:lnTo>
                  <a:lnTo>
                    <a:pt x="29" y="16"/>
                  </a:lnTo>
                  <a:lnTo>
                    <a:pt x="26" y="19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19" y="26"/>
                  </a:lnTo>
                  <a:lnTo>
                    <a:pt x="16" y="29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9" y="3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6" y="16"/>
                  </a:lnTo>
                  <a:lnTo>
                    <a:pt x="6" y="13"/>
                  </a:lnTo>
                  <a:lnTo>
                    <a:pt x="9" y="13"/>
                  </a:lnTo>
                  <a:lnTo>
                    <a:pt x="13" y="10"/>
                  </a:lnTo>
                  <a:lnTo>
                    <a:pt x="16" y="6"/>
                  </a:lnTo>
                  <a:lnTo>
                    <a:pt x="1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2" name="Freeform 81"/>
            <p:cNvSpPr/>
            <p:nvPr/>
          </p:nvSpPr>
          <p:spPr bwMode="auto">
            <a:xfrm>
              <a:off x="8448675" y="71437"/>
              <a:ext cx="61913" cy="57150"/>
            </a:xfrm>
            <a:custGeom>
              <a:avLst/>
              <a:gdLst>
                <a:gd name="T0" fmla="*/ 26 w 39"/>
                <a:gd name="T1" fmla="*/ 36 h 36"/>
                <a:gd name="T2" fmla="*/ 22 w 39"/>
                <a:gd name="T3" fmla="*/ 33 h 36"/>
                <a:gd name="T4" fmla="*/ 22 w 39"/>
                <a:gd name="T5" fmla="*/ 33 h 36"/>
                <a:gd name="T6" fmla="*/ 19 w 39"/>
                <a:gd name="T7" fmla="*/ 29 h 36"/>
                <a:gd name="T8" fmla="*/ 16 w 39"/>
                <a:gd name="T9" fmla="*/ 26 h 36"/>
                <a:gd name="T10" fmla="*/ 13 w 39"/>
                <a:gd name="T11" fmla="*/ 26 h 36"/>
                <a:gd name="T12" fmla="*/ 13 w 39"/>
                <a:gd name="T13" fmla="*/ 23 h 36"/>
                <a:gd name="T14" fmla="*/ 9 w 39"/>
                <a:gd name="T15" fmla="*/ 20 h 36"/>
                <a:gd name="T16" fmla="*/ 6 w 39"/>
                <a:gd name="T17" fmla="*/ 20 h 36"/>
                <a:gd name="T18" fmla="*/ 3 w 39"/>
                <a:gd name="T19" fmla="*/ 16 h 36"/>
                <a:gd name="T20" fmla="*/ 0 w 39"/>
                <a:gd name="T21" fmla="*/ 16 h 36"/>
                <a:gd name="T22" fmla="*/ 13 w 39"/>
                <a:gd name="T23" fmla="*/ 0 h 36"/>
                <a:gd name="T24" fmla="*/ 13 w 39"/>
                <a:gd name="T25" fmla="*/ 3 h 36"/>
                <a:gd name="T26" fmla="*/ 16 w 39"/>
                <a:gd name="T27" fmla="*/ 6 h 36"/>
                <a:gd name="T28" fmla="*/ 19 w 39"/>
                <a:gd name="T29" fmla="*/ 6 h 36"/>
                <a:gd name="T30" fmla="*/ 22 w 39"/>
                <a:gd name="T31" fmla="*/ 10 h 36"/>
                <a:gd name="T32" fmla="*/ 26 w 39"/>
                <a:gd name="T33" fmla="*/ 13 h 36"/>
                <a:gd name="T34" fmla="*/ 29 w 39"/>
                <a:gd name="T35" fmla="*/ 13 h 36"/>
                <a:gd name="T36" fmla="*/ 29 w 39"/>
                <a:gd name="T37" fmla="*/ 16 h 36"/>
                <a:gd name="T38" fmla="*/ 32 w 39"/>
                <a:gd name="T39" fmla="*/ 20 h 36"/>
                <a:gd name="T40" fmla="*/ 35 w 39"/>
                <a:gd name="T41" fmla="*/ 23 h 36"/>
                <a:gd name="T42" fmla="*/ 39 w 39"/>
                <a:gd name="T43" fmla="*/ 23 h 36"/>
                <a:gd name="T44" fmla="*/ 39 w 39"/>
                <a:gd name="T45" fmla="*/ 23 h 36"/>
                <a:gd name="T46" fmla="*/ 26 w 39"/>
                <a:gd name="T47" fmla="*/ 36 h 36"/>
                <a:gd name="T48" fmla="*/ 26 w 39"/>
                <a:gd name="T4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36">
                  <a:moveTo>
                    <a:pt x="26" y="36"/>
                  </a:moveTo>
                  <a:lnTo>
                    <a:pt x="22" y="33"/>
                  </a:lnTo>
                  <a:lnTo>
                    <a:pt x="22" y="33"/>
                  </a:lnTo>
                  <a:lnTo>
                    <a:pt x="19" y="29"/>
                  </a:lnTo>
                  <a:lnTo>
                    <a:pt x="16" y="26"/>
                  </a:lnTo>
                  <a:lnTo>
                    <a:pt x="13" y="26"/>
                  </a:lnTo>
                  <a:lnTo>
                    <a:pt x="13" y="23"/>
                  </a:lnTo>
                  <a:lnTo>
                    <a:pt x="9" y="20"/>
                  </a:lnTo>
                  <a:lnTo>
                    <a:pt x="6" y="20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13" y="0"/>
                  </a:lnTo>
                  <a:lnTo>
                    <a:pt x="13" y="3"/>
                  </a:lnTo>
                  <a:lnTo>
                    <a:pt x="16" y="6"/>
                  </a:lnTo>
                  <a:lnTo>
                    <a:pt x="19" y="6"/>
                  </a:lnTo>
                  <a:lnTo>
                    <a:pt x="22" y="10"/>
                  </a:lnTo>
                  <a:lnTo>
                    <a:pt x="26" y="13"/>
                  </a:lnTo>
                  <a:lnTo>
                    <a:pt x="29" y="13"/>
                  </a:lnTo>
                  <a:lnTo>
                    <a:pt x="29" y="16"/>
                  </a:lnTo>
                  <a:lnTo>
                    <a:pt x="32" y="20"/>
                  </a:lnTo>
                  <a:lnTo>
                    <a:pt x="35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26" y="36"/>
                  </a:lnTo>
                  <a:lnTo>
                    <a:pt x="26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3" name="Freeform 82"/>
            <p:cNvSpPr/>
            <p:nvPr/>
          </p:nvSpPr>
          <p:spPr bwMode="auto">
            <a:xfrm>
              <a:off x="9826625" y="4167187"/>
              <a:ext cx="190500" cy="139700"/>
            </a:xfrm>
            <a:custGeom>
              <a:avLst/>
              <a:gdLst>
                <a:gd name="T0" fmla="*/ 3 w 120"/>
                <a:gd name="T1" fmla="*/ 32 h 88"/>
                <a:gd name="T2" fmla="*/ 10 w 120"/>
                <a:gd name="T3" fmla="*/ 32 h 88"/>
                <a:gd name="T4" fmla="*/ 13 w 120"/>
                <a:gd name="T5" fmla="*/ 29 h 88"/>
                <a:gd name="T6" fmla="*/ 20 w 120"/>
                <a:gd name="T7" fmla="*/ 29 h 88"/>
                <a:gd name="T8" fmla="*/ 26 w 120"/>
                <a:gd name="T9" fmla="*/ 26 h 88"/>
                <a:gd name="T10" fmla="*/ 29 w 120"/>
                <a:gd name="T11" fmla="*/ 26 h 88"/>
                <a:gd name="T12" fmla="*/ 36 w 120"/>
                <a:gd name="T13" fmla="*/ 23 h 88"/>
                <a:gd name="T14" fmla="*/ 39 w 120"/>
                <a:gd name="T15" fmla="*/ 23 h 88"/>
                <a:gd name="T16" fmla="*/ 46 w 120"/>
                <a:gd name="T17" fmla="*/ 19 h 88"/>
                <a:gd name="T18" fmla="*/ 49 w 120"/>
                <a:gd name="T19" fmla="*/ 19 h 88"/>
                <a:gd name="T20" fmla="*/ 55 w 120"/>
                <a:gd name="T21" fmla="*/ 16 h 88"/>
                <a:gd name="T22" fmla="*/ 59 w 120"/>
                <a:gd name="T23" fmla="*/ 16 h 88"/>
                <a:gd name="T24" fmla="*/ 65 w 120"/>
                <a:gd name="T25" fmla="*/ 13 h 88"/>
                <a:gd name="T26" fmla="*/ 68 w 120"/>
                <a:gd name="T27" fmla="*/ 10 h 88"/>
                <a:gd name="T28" fmla="*/ 75 w 120"/>
                <a:gd name="T29" fmla="*/ 10 h 88"/>
                <a:gd name="T30" fmla="*/ 78 w 120"/>
                <a:gd name="T31" fmla="*/ 6 h 88"/>
                <a:gd name="T32" fmla="*/ 85 w 120"/>
                <a:gd name="T33" fmla="*/ 3 h 88"/>
                <a:gd name="T34" fmla="*/ 88 w 120"/>
                <a:gd name="T35" fmla="*/ 3 h 88"/>
                <a:gd name="T36" fmla="*/ 94 w 120"/>
                <a:gd name="T37" fmla="*/ 0 h 88"/>
                <a:gd name="T38" fmla="*/ 98 w 120"/>
                <a:gd name="T39" fmla="*/ 0 h 88"/>
                <a:gd name="T40" fmla="*/ 120 w 120"/>
                <a:gd name="T41" fmla="*/ 49 h 88"/>
                <a:gd name="T42" fmla="*/ 117 w 120"/>
                <a:gd name="T43" fmla="*/ 52 h 88"/>
                <a:gd name="T44" fmla="*/ 111 w 120"/>
                <a:gd name="T45" fmla="*/ 52 h 88"/>
                <a:gd name="T46" fmla="*/ 104 w 120"/>
                <a:gd name="T47" fmla="*/ 55 h 88"/>
                <a:gd name="T48" fmla="*/ 101 w 120"/>
                <a:gd name="T49" fmla="*/ 59 h 88"/>
                <a:gd name="T50" fmla="*/ 94 w 120"/>
                <a:gd name="T51" fmla="*/ 62 h 88"/>
                <a:gd name="T52" fmla="*/ 88 w 120"/>
                <a:gd name="T53" fmla="*/ 62 h 88"/>
                <a:gd name="T54" fmla="*/ 81 w 120"/>
                <a:gd name="T55" fmla="*/ 65 h 88"/>
                <a:gd name="T56" fmla="*/ 78 w 120"/>
                <a:gd name="T57" fmla="*/ 68 h 88"/>
                <a:gd name="T58" fmla="*/ 72 w 120"/>
                <a:gd name="T59" fmla="*/ 72 h 88"/>
                <a:gd name="T60" fmla="*/ 65 w 120"/>
                <a:gd name="T61" fmla="*/ 72 h 88"/>
                <a:gd name="T62" fmla="*/ 62 w 120"/>
                <a:gd name="T63" fmla="*/ 75 h 88"/>
                <a:gd name="T64" fmla="*/ 55 w 120"/>
                <a:gd name="T65" fmla="*/ 75 h 88"/>
                <a:gd name="T66" fmla="*/ 49 w 120"/>
                <a:gd name="T67" fmla="*/ 78 h 88"/>
                <a:gd name="T68" fmla="*/ 42 w 120"/>
                <a:gd name="T69" fmla="*/ 78 h 88"/>
                <a:gd name="T70" fmla="*/ 39 w 120"/>
                <a:gd name="T71" fmla="*/ 81 h 88"/>
                <a:gd name="T72" fmla="*/ 33 w 120"/>
                <a:gd name="T73" fmla="*/ 81 h 88"/>
                <a:gd name="T74" fmla="*/ 26 w 120"/>
                <a:gd name="T75" fmla="*/ 85 h 88"/>
                <a:gd name="T76" fmla="*/ 20 w 120"/>
                <a:gd name="T77" fmla="*/ 85 h 88"/>
                <a:gd name="T78" fmla="*/ 13 w 120"/>
                <a:gd name="T79" fmla="*/ 88 h 88"/>
                <a:gd name="T80" fmla="*/ 10 w 120"/>
                <a:gd name="T81" fmla="*/ 88 h 88"/>
                <a:gd name="T82" fmla="*/ 0 w 120"/>
                <a:gd name="T83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" h="88">
                  <a:moveTo>
                    <a:pt x="0" y="32"/>
                  </a:moveTo>
                  <a:lnTo>
                    <a:pt x="3" y="32"/>
                  </a:lnTo>
                  <a:lnTo>
                    <a:pt x="7" y="32"/>
                  </a:lnTo>
                  <a:lnTo>
                    <a:pt x="10" y="32"/>
                  </a:lnTo>
                  <a:lnTo>
                    <a:pt x="13" y="32"/>
                  </a:lnTo>
                  <a:lnTo>
                    <a:pt x="13" y="29"/>
                  </a:lnTo>
                  <a:lnTo>
                    <a:pt x="16" y="29"/>
                  </a:lnTo>
                  <a:lnTo>
                    <a:pt x="20" y="29"/>
                  </a:lnTo>
                  <a:lnTo>
                    <a:pt x="23" y="29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9" y="26"/>
                  </a:lnTo>
                  <a:lnTo>
                    <a:pt x="33" y="26"/>
                  </a:lnTo>
                  <a:lnTo>
                    <a:pt x="36" y="23"/>
                  </a:lnTo>
                  <a:lnTo>
                    <a:pt x="36" y="23"/>
                  </a:lnTo>
                  <a:lnTo>
                    <a:pt x="39" y="23"/>
                  </a:lnTo>
                  <a:lnTo>
                    <a:pt x="42" y="23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49" y="19"/>
                  </a:lnTo>
                  <a:lnTo>
                    <a:pt x="52" y="19"/>
                  </a:lnTo>
                  <a:lnTo>
                    <a:pt x="55" y="16"/>
                  </a:lnTo>
                  <a:lnTo>
                    <a:pt x="59" y="16"/>
                  </a:lnTo>
                  <a:lnTo>
                    <a:pt x="59" y="16"/>
                  </a:lnTo>
                  <a:lnTo>
                    <a:pt x="62" y="13"/>
                  </a:lnTo>
                  <a:lnTo>
                    <a:pt x="65" y="13"/>
                  </a:lnTo>
                  <a:lnTo>
                    <a:pt x="68" y="13"/>
                  </a:lnTo>
                  <a:lnTo>
                    <a:pt x="68" y="10"/>
                  </a:lnTo>
                  <a:lnTo>
                    <a:pt x="72" y="10"/>
                  </a:lnTo>
                  <a:lnTo>
                    <a:pt x="75" y="10"/>
                  </a:lnTo>
                  <a:lnTo>
                    <a:pt x="78" y="10"/>
                  </a:lnTo>
                  <a:lnTo>
                    <a:pt x="78" y="6"/>
                  </a:lnTo>
                  <a:lnTo>
                    <a:pt x="81" y="6"/>
                  </a:lnTo>
                  <a:lnTo>
                    <a:pt x="85" y="3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91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120" y="49"/>
                  </a:lnTo>
                  <a:lnTo>
                    <a:pt x="120" y="49"/>
                  </a:lnTo>
                  <a:lnTo>
                    <a:pt x="120" y="49"/>
                  </a:lnTo>
                  <a:lnTo>
                    <a:pt x="117" y="52"/>
                  </a:lnTo>
                  <a:lnTo>
                    <a:pt x="114" y="52"/>
                  </a:lnTo>
                  <a:lnTo>
                    <a:pt x="111" y="52"/>
                  </a:lnTo>
                  <a:lnTo>
                    <a:pt x="107" y="55"/>
                  </a:lnTo>
                  <a:lnTo>
                    <a:pt x="104" y="55"/>
                  </a:lnTo>
                  <a:lnTo>
                    <a:pt x="101" y="59"/>
                  </a:lnTo>
                  <a:lnTo>
                    <a:pt x="101" y="59"/>
                  </a:lnTo>
                  <a:lnTo>
                    <a:pt x="98" y="59"/>
                  </a:lnTo>
                  <a:lnTo>
                    <a:pt x="94" y="62"/>
                  </a:lnTo>
                  <a:lnTo>
                    <a:pt x="91" y="62"/>
                  </a:lnTo>
                  <a:lnTo>
                    <a:pt x="88" y="62"/>
                  </a:lnTo>
                  <a:lnTo>
                    <a:pt x="85" y="65"/>
                  </a:lnTo>
                  <a:lnTo>
                    <a:pt x="81" y="65"/>
                  </a:lnTo>
                  <a:lnTo>
                    <a:pt x="81" y="68"/>
                  </a:lnTo>
                  <a:lnTo>
                    <a:pt x="78" y="68"/>
                  </a:lnTo>
                  <a:lnTo>
                    <a:pt x="75" y="68"/>
                  </a:lnTo>
                  <a:lnTo>
                    <a:pt x="72" y="72"/>
                  </a:lnTo>
                  <a:lnTo>
                    <a:pt x="68" y="72"/>
                  </a:lnTo>
                  <a:lnTo>
                    <a:pt x="65" y="72"/>
                  </a:lnTo>
                  <a:lnTo>
                    <a:pt x="62" y="72"/>
                  </a:lnTo>
                  <a:lnTo>
                    <a:pt x="62" y="75"/>
                  </a:lnTo>
                  <a:lnTo>
                    <a:pt x="59" y="75"/>
                  </a:lnTo>
                  <a:lnTo>
                    <a:pt x="55" y="75"/>
                  </a:lnTo>
                  <a:lnTo>
                    <a:pt x="52" y="78"/>
                  </a:lnTo>
                  <a:lnTo>
                    <a:pt x="49" y="78"/>
                  </a:lnTo>
                  <a:lnTo>
                    <a:pt x="46" y="78"/>
                  </a:lnTo>
                  <a:lnTo>
                    <a:pt x="42" y="78"/>
                  </a:lnTo>
                  <a:lnTo>
                    <a:pt x="39" y="81"/>
                  </a:lnTo>
                  <a:lnTo>
                    <a:pt x="39" y="81"/>
                  </a:lnTo>
                  <a:lnTo>
                    <a:pt x="36" y="81"/>
                  </a:lnTo>
                  <a:lnTo>
                    <a:pt x="33" y="81"/>
                  </a:lnTo>
                  <a:lnTo>
                    <a:pt x="29" y="85"/>
                  </a:lnTo>
                  <a:lnTo>
                    <a:pt x="26" y="85"/>
                  </a:lnTo>
                  <a:lnTo>
                    <a:pt x="23" y="85"/>
                  </a:lnTo>
                  <a:lnTo>
                    <a:pt x="20" y="85"/>
                  </a:lnTo>
                  <a:lnTo>
                    <a:pt x="16" y="88"/>
                  </a:lnTo>
                  <a:lnTo>
                    <a:pt x="13" y="88"/>
                  </a:lnTo>
                  <a:lnTo>
                    <a:pt x="13" y="88"/>
                  </a:lnTo>
                  <a:lnTo>
                    <a:pt x="10" y="88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4" name="Freeform 83"/>
            <p:cNvSpPr/>
            <p:nvPr/>
          </p:nvSpPr>
          <p:spPr bwMode="auto">
            <a:xfrm>
              <a:off x="8953500" y="3773487"/>
              <a:ext cx="155575" cy="192088"/>
            </a:xfrm>
            <a:custGeom>
              <a:avLst/>
              <a:gdLst>
                <a:gd name="T0" fmla="*/ 46 w 98"/>
                <a:gd name="T1" fmla="*/ 118 h 121"/>
                <a:gd name="T2" fmla="*/ 43 w 98"/>
                <a:gd name="T3" fmla="*/ 114 h 121"/>
                <a:gd name="T4" fmla="*/ 39 w 98"/>
                <a:gd name="T5" fmla="*/ 108 h 121"/>
                <a:gd name="T6" fmla="*/ 39 w 98"/>
                <a:gd name="T7" fmla="*/ 101 h 121"/>
                <a:gd name="T8" fmla="*/ 36 w 98"/>
                <a:gd name="T9" fmla="*/ 98 h 121"/>
                <a:gd name="T10" fmla="*/ 33 w 98"/>
                <a:gd name="T11" fmla="*/ 92 h 121"/>
                <a:gd name="T12" fmla="*/ 30 w 98"/>
                <a:gd name="T13" fmla="*/ 85 h 121"/>
                <a:gd name="T14" fmla="*/ 26 w 98"/>
                <a:gd name="T15" fmla="*/ 82 h 121"/>
                <a:gd name="T16" fmla="*/ 23 w 98"/>
                <a:gd name="T17" fmla="*/ 75 h 121"/>
                <a:gd name="T18" fmla="*/ 20 w 98"/>
                <a:gd name="T19" fmla="*/ 69 h 121"/>
                <a:gd name="T20" fmla="*/ 20 w 98"/>
                <a:gd name="T21" fmla="*/ 65 h 121"/>
                <a:gd name="T22" fmla="*/ 17 w 98"/>
                <a:gd name="T23" fmla="*/ 59 h 121"/>
                <a:gd name="T24" fmla="*/ 13 w 98"/>
                <a:gd name="T25" fmla="*/ 52 h 121"/>
                <a:gd name="T26" fmla="*/ 13 w 98"/>
                <a:gd name="T27" fmla="*/ 46 h 121"/>
                <a:gd name="T28" fmla="*/ 10 w 98"/>
                <a:gd name="T29" fmla="*/ 43 h 121"/>
                <a:gd name="T30" fmla="*/ 7 w 98"/>
                <a:gd name="T31" fmla="*/ 36 h 121"/>
                <a:gd name="T32" fmla="*/ 7 w 98"/>
                <a:gd name="T33" fmla="*/ 30 h 121"/>
                <a:gd name="T34" fmla="*/ 4 w 98"/>
                <a:gd name="T35" fmla="*/ 26 h 121"/>
                <a:gd name="T36" fmla="*/ 0 w 98"/>
                <a:gd name="T37" fmla="*/ 20 h 121"/>
                <a:gd name="T38" fmla="*/ 0 w 98"/>
                <a:gd name="T39" fmla="*/ 17 h 121"/>
                <a:gd name="T40" fmla="*/ 52 w 98"/>
                <a:gd name="T41" fmla="*/ 0 h 121"/>
                <a:gd name="T42" fmla="*/ 56 w 98"/>
                <a:gd name="T43" fmla="*/ 4 h 121"/>
                <a:gd name="T44" fmla="*/ 56 w 98"/>
                <a:gd name="T45" fmla="*/ 10 h 121"/>
                <a:gd name="T46" fmla="*/ 59 w 98"/>
                <a:gd name="T47" fmla="*/ 13 h 121"/>
                <a:gd name="T48" fmla="*/ 62 w 98"/>
                <a:gd name="T49" fmla="*/ 20 h 121"/>
                <a:gd name="T50" fmla="*/ 62 w 98"/>
                <a:gd name="T51" fmla="*/ 23 h 121"/>
                <a:gd name="T52" fmla="*/ 65 w 98"/>
                <a:gd name="T53" fmla="*/ 30 h 121"/>
                <a:gd name="T54" fmla="*/ 65 w 98"/>
                <a:gd name="T55" fmla="*/ 33 h 121"/>
                <a:gd name="T56" fmla="*/ 69 w 98"/>
                <a:gd name="T57" fmla="*/ 39 h 121"/>
                <a:gd name="T58" fmla="*/ 72 w 98"/>
                <a:gd name="T59" fmla="*/ 43 h 121"/>
                <a:gd name="T60" fmla="*/ 72 w 98"/>
                <a:gd name="T61" fmla="*/ 49 h 121"/>
                <a:gd name="T62" fmla="*/ 75 w 98"/>
                <a:gd name="T63" fmla="*/ 52 h 121"/>
                <a:gd name="T64" fmla="*/ 78 w 98"/>
                <a:gd name="T65" fmla="*/ 59 h 121"/>
                <a:gd name="T66" fmla="*/ 82 w 98"/>
                <a:gd name="T67" fmla="*/ 62 h 121"/>
                <a:gd name="T68" fmla="*/ 82 w 98"/>
                <a:gd name="T69" fmla="*/ 69 h 121"/>
                <a:gd name="T70" fmla="*/ 85 w 98"/>
                <a:gd name="T71" fmla="*/ 72 h 121"/>
                <a:gd name="T72" fmla="*/ 88 w 98"/>
                <a:gd name="T73" fmla="*/ 79 h 121"/>
                <a:gd name="T74" fmla="*/ 91 w 98"/>
                <a:gd name="T75" fmla="*/ 82 h 121"/>
                <a:gd name="T76" fmla="*/ 95 w 98"/>
                <a:gd name="T77" fmla="*/ 88 h 121"/>
                <a:gd name="T78" fmla="*/ 95 w 98"/>
                <a:gd name="T79" fmla="*/ 92 h 121"/>
                <a:gd name="T80" fmla="*/ 49 w 98"/>
                <a:gd name="T81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8" h="121">
                  <a:moveTo>
                    <a:pt x="49" y="121"/>
                  </a:moveTo>
                  <a:lnTo>
                    <a:pt x="46" y="118"/>
                  </a:lnTo>
                  <a:lnTo>
                    <a:pt x="46" y="114"/>
                  </a:lnTo>
                  <a:lnTo>
                    <a:pt x="43" y="114"/>
                  </a:lnTo>
                  <a:lnTo>
                    <a:pt x="43" y="111"/>
                  </a:lnTo>
                  <a:lnTo>
                    <a:pt x="39" y="108"/>
                  </a:lnTo>
                  <a:lnTo>
                    <a:pt x="39" y="105"/>
                  </a:lnTo>
                  <a:lnTo>
                    <a:pt x="39" y="101"/>
                  </a:lnTo>
                  <a:lnTo>
                    <a:pt x="36" y="98"/>
                  </a:lnTo>
                  <a:lnTo>
                    <a:pt x="36" y="98"/>
                  </a:lnTo>
                  <a:lnTo>
                    <a:pt x="33" y="95"/>
                  </a:lnTo>
                  <a:lnTo>
                    <a:pt x="33" y="92"/>
                  </a:lnTo>
                  <a:lnTo>
                    <a:pt x="30" y="88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26" y="82"/>
                  </a:lnTo>
                  <a:lnTo>
                    <a:pt x="26" y="79"/>
                  </a:lnTo>
                  <a:lnTo>
                    <a:pt x="23" y="75"/>
                  </a:lnTo>
                  <a:lnTo>
                    <a:pt x="23" y="72"/>
                  </a:lnTo>
                  <a:lnTo>
                    <a:pt x="20" y="69"/>
                  </a:lnTo>
                  <a:lnTo>
                    <a:pt x="20" y="65"/>
                  </a:lnTo>
                  <a:lnTo>
                    <a:pt x="20" y="65"/>
                  </a:lnTo>
                  <a:lnTo>
                    <a:pt x="17" y="62"/>
                  </a:lnTo>
                  <a:lnTo>
                    <a:pt x="17" y="59"/>
                  </a:lnTo>
                  <a:lnTo>
                    <a:pt x="17" y="56"/>
                  </a:lnTo>
                  <a:lnTo>
                    <a:pt x="13" y="52"/>
                  </a:lnTo>
                  <a:lnTo>
                    <a:pt x="13" y="49"/>
                  </a:lnTo>
                  <a:lnTo>
                    <a:pt x="13" y="46"/>
                  </a:lnTo>
                  <a:lnTo>
                    <a:pt x="10" y="46"/>
                  </a:lnTo>
                  <a:lnTo>
                    <a:pt x="10" y="43"/>
                  </a:lnTo>
                  <a:lnTo>
                    <a:pt x="10" y="39"/>
                  </a:lnTo>
                  <a:lnTo>
                    <a:pt x="7" y="36"/>
                  </a:lnTo>
                  <a:lnTo>
                    <a:pt x="7" y="33"/>
                  </a:lnTo>
                  <a:lnTo>
                    <a:pt x="7" y="30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3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7"/>
                  </a:lnTo>
                  <a:lnTo>
                    <a:pt x="56" y="10"/>
                  </a:lnTo>
                  <a:lnTo>
                    <a:pt x="59" y="13"/>
                  </a:lnTo>
                  <a:lnTo>
                    <a:pt x="59" y="13"/>
                  </a:lnTo>
                  <a:lnTo>
                    <a:pt x="59" y="17"/>
                  </a:lnTo>
                  <a:lnTo>
                    <a:pt x="62" y="20"/>
                  </a:lnTo>
                  <a:lnTo>
                    <a:pt x="62" y="23"/>
                  </a:lnTo>
                  <a:lnTo>
                    <a:pt x="62" y="23"/>
                  </a:lnTo>
                  <a:lnTo>
                    <a:pt x="62" y="26"/>
                  </a:lnTo>
                  <a:lnTo>
                    <a:pt x="65" y="30"/>
                  </a:lnTo>
                  <a:lnTo>
                    <a:pt x="65" y="33"/>
                  </a:lnTo>
                  <a:lnTo>
                    <a:pt x="65" y="33"/>
                  </a:lnTo>
                  <a:lnTo>
                    <a:pt x="69" y="36"/>
                  </a:lnTo>
                  <a:lnTo>
                    <a:pt x="69" y="39"/>
                  </a:lnTo>
                  <a:lnTo>
                    <a:pt x="69" y="43"/>
                  </a:lnTo>
                  <a:lnTo>
                    <a:pt x="72" y="43"/>
                  </a:lnTo>
                  <a:lnTo>
                    <a:pt x="72" y="46"/>
                  </a:lnTo>
                  <a:lnTo>
                    <a:pt x="72" y="49"/>
                  </a:lnTo>
                  <a:lnTo>
                    <a:pt x="75" y="52"/>
                  </a:lnTo>
                  <a:lnTo>
                    <a:pt x="75" y="52"/>
                  </a:lnTo>
                  <a:lnTo>
                    <a:pt x="75" y="56"/>
                  </a:lnTo>
                  <a:lnTo>
                    <a:pt x="78" y="59"/>
                  </a:lnTo>
                  <a:lnTo>
                    <a:pt x="78" y="62"/>
                  </a:lnTo>
                  <a:lnTo>
                    <a:pt x="82" y="62"/>
                  </a:lnTo>
                  <a:lnTo>
                    <a:pt x="82" y="65"/>
                  </a:lnTo>
                  <a:lnTo>
                    <a:pt x="82" y="69"/>
                  </a:lnTo>
                  <a:lnTo>
                    <a:pt x="85" y="72"/>
                  </a:lnTo>
                  <a:lnTo>
                    <a:pt x="85" y="72"/>
                  </a:lnTo>
                  <a:lnTo>
                    <a:pt x="88" y="75"/>
                  </a:lnTo>
                  <a:lnTo>
                    <a:pt x="88" y="79"/>
                  </a:lnTo>
                  <a:lnTo>
                    <a:pt x="88" y="82"/>
                  </a:lnTo>
                  <a:lnTo>
                    <a:pt x="91" y="82"/>
                  </a:lnTo>
                  <a:lnTo>
                    <a:pt x="91" y="85"/>
                  </a:lnTo>
                  <a:lnTo>
                    <a:pt x="95" y="88"/>
                  </a:lnTo>
                  <a:lnTo>
                    <a:pt x="95" y="88"/>
                  </a:lnTo>
                  <a:lnTo>
                    <a:pt x="95" y="92"/>
                  </a:lnTo>
                  <a:lnTo>
                    <a:pt x="98" y="95"/>
                  </a:lnTo>
                  <a:lnTo>
                    <a:pt x="49" y="121"/>
                  </a:lnTo>
                  <a:lnTo>
                    <a:pt x="49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5" name="Freeform 84"/>
            <p:cNvSpPr/>
            <p:nvPr/>
          </p:nvSpPr>
          <p:spPr bwMode="auto">
            <a:xfrm>
              <a:off x="8918575" y="3521075"/>
              <a:ext cx="103188" cy="185738"/>
            </a:xfrm>
            <a:custGeom>
              <a:avLst/>
              <a:gdLst>
                <a:gd name="T0" fmla="*/ 0 w 65"/>
                <a:gd name="T1" fmla="*/ 19 h 117"/>
                <a:gd name="T2" fmla="*/ 0 w 65"/>
                <a:gd name="T3" fmla="*/ 16 h 117"/>
                <a:gd name="T4" fmla="*/ 3 w 65"/>
                <a:gd name="T5" fmla="*/ 9 h 117"/>
                <a:gd name="T6" fmla="*/ 3 w 65"/>
                <a:gd name="T7" fmla="*/ 3 h 117"/>
                <a:gd name="T8" fmla="*/ 3 w 65"/>
                <a:gd name="T9" fmla="*/ 0 h 117"/>
                <a:gd name="T10" fmla="*/ 58 w 65"/>
                <a:gd name="T11" fmla="*/ 3 h 117"/>
                <a:gd name="T12" fmla="*/ 58 w 65"/>
                <a:gd name="T13" fmla="*/ 9 h 117"/>
                <a:gd name="T14" fmla="*/ 58 w 65"/>
                <a:gd name="T15" fmla="*/ 13 h 117"/>
                <a:gd name="T16" fmla="*/ 55 w 65"/>
                <a:gd name="T17" fmla="*/ 19 h 117"/>
                <a:gd name="T18" fmla="*/ 55 w 65"/>
                <a:gd name="T19" fmla="*/ 26 h 117"/>
                <a:gd name="T20" fmla="*/ 55 w 65"/>
                <a:gd name="T21" fmla="*/ 29 h 117"/>
                <a:gd name="T22" fmla="*/ 55 w 65"/>
                <a:gd name="T23" fmla="*/ 36 h 117"/>
                <a:gd name="T24" fmla="*/ 55 w 65"/>
                <a:gd name="T25" fmla="*/ 39 h 117"/>
                <a:gd name="T26" fmla="*/ 55 w 65"/>
                <a:gd name="T27" fmla="*/ 45 h 117"/>
                <a:gd name="T28" fmla="*/ 58 w 65"/>
                <a:gd name="T29" fmla="*/ 49 h 117"/>
                <a:gd name="T30" fmla="*/ 58 w 65"/>
                <a:gd name="T31" fmla="*/ 55 h 117"/>
                <a:gd name="T32" fmla="*/ 58 w 65"/>
                <a:gd name="T33" fmla="*/ 58 h 117"/>
                <a:gd name="T34" fmla="*/ 58 w 65"/>
                <a:gd name="T35" fmla="*/ 65 h 117"/>
                <a:gd name="T36" fmla="*/ 58 w 65"/>
                <a:gd name="T37" fmla="*/ 71 h 117"/>
                <a:gd name="T38" fmla="*/ 58 w 65"/>
                <a:gd name="T39" fmla="*/ 75 h 117"/>
                <a:gd name="T40" fmla="*/ 58 w 65"/>
                <a:gd name="T41" fmla="*/ 81 h 117"/>
                <a:gd name="T42" fmla="*/ 58 w 65"/>
                <a:gd name="T43" fmla="*/ 84 h 117"/>
                <a:gd name="T44" fmla="*/ 61 w 65"/>
                <a:gd name="T45" fmla="*/ 91 h 117"/>
                <a:gd name="T46" fmla="*/ 61 w 65"/>
                <a:gd name="T47" fmla="*/ 94 h 117"/>
                <a:gd name="T48" fmla="*/ 61 w 65"/>
                <a:gd name="T49" fmla="*/ 101 h 117"/>
                <a:gd name="T50" fmla="*/ 61 w 65"/>
                <a:gd name="T51" fmla="*/ 104 h 117"/>
                <a:gd name="T52" fmla="*/ 9 w 65"/>
                <a:gd name="T53" fmla="*/ 117 h 117"/>
                <a:gd name="T54" fmla="*/ 6 w 65"/>
                <a:gd name="T55" fmla="*/ 114 h 117"/>
                <a:gd name="T56" fmla="*/ 6 w 65"/>
                <a:gd name="T57" fmla="*/ 107 h 117"/>
                <a:gd name="T58" fmla="*/ 6 w 65"/>
                <a:gd name="T59" fmla="*/ 101 h 117"/>
                <a:gd name="T60" fmla="*/ 6 w 65"/>
                <a:gd name="T61" fmla="*/ 94 h 117"/>
                <a:gd name="T62" fmla="*/ 3 w 65"/>
                <a:gd name="T63" fmla="*/ 91 h 117"/>
                <a:gd name="T64" fmla="*/ 3 w 65"/>
                <a:gd name="T65" fmla="*/ 84 h 117"/>
                <a:gd name="T66" fmla="*/ 3 w 65"/>
                <a:gd name="T67" fmla="*/ 78 h 117"/>
                <a:gd name="T68" fmla="*/ 3 w 65"/>
                <a:gd name="T69" fmla="*/ 71 h 117"/>
                <a:gd name="T70" fmla="*/ 3 w 65"/>
                <a:gd name="T71" fmla="*/ 65 h 117"/>
                <a:gd name="T72" fmla="*/ 3 w 65"/>
                <a:gd name="T73" fmla="*/ 62 h 117"/>
                <a:gd name="T74" fmla="*/ 3 w 65"/>
                <a:gd name="T75" fmla="*/ 55 h 117"/>
                <a:gd name="T76" fmla="*/ 0 w 65"/>
                <a:gd name="T77" fmla="*/ 49 h 117"/>
                <a:gd name="T78" fmla="*/ 0 w 65"/>
                <a:gd name="T79" fmla="*/ 42 h 117"/>
                <a:gd name="T80" fmla="*/ 0 w 65"/>
                <a:gd name="T81" fmla="*/ 39 h 117"/>
                <a:gd name="T82" fmla="*/ 0 w 65"/>
                <a:gd name="T83" fmla="*/ 32 h 117"/>
                <a:gd name="T84" fmla="*/ 0 w 65"/>
                <a:gd name="T85" fmla="*/ 2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5" h="117">
                  <a:moveTo>
                    <a:pt x="0" y="23"/>
                  </a:moveTo>
                  <a:lnTo>
                    <a:pt x="0" y="1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3" y="9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8" y="6"/>
                  </a:lnTo>
                  <a:lnTo>
                    <a:pt x="58" y="9"/>
                  </a:lnTo>
                  <a:lnTo>
                    <a:pt x="58" y="13"/>
                  </a:lnTo>
                  <a:lnTo>
                    <a:pt x="58" y="13"/>
                  </a:lnTo>
                  <a:lnTo>
                    <a:pt x="58" y="16"/>
                  </a:lnTo>
                  <a:lnTo>
                    <a:pt x="55" y="19"/>
                  </a:lnTo>
                  <a:lnTo>
                    <a:pt x="55" y="23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5" y="29"/>
                  </a:lnTo>
                  <a:lnTo>
                    <a:pt x="55" y="32"/>
                  </a:lnTo>
                  <a:lnTo>
                    <a:pt x="55" y="36"/>
                  </a:lnTo>
                  <a:lnTo>
                    <a:pt x="55" y="36"/>
                  </a:lnTo>
                  <a:lnTo>
                    <a:pt x="55" y="39"/>
                  </a:lnTo>
                  <a:lnTo>
                    <a:pt x="55" y="42"/>
                  </a:lnTo>
                  <a:lnTo>
                    <a:pt x="55" y="45"/>
                  </a:lnTo>
                  <a:lnTo>
                    <a:pt x="58" y="49"/>
                  </a:lnTo>
                  <a:lnTo>
                    <a:pt x="58" y="49"/>
                  </a:lnTo>
                  <a:lnTo>
                    <a:pt x="58" y="52"/>
                  </a:lnTo>
                  <a:lnTo>
                    <a:pt x="58" y="55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58" y="62"/>
                  </a:lnTo>
                  <a:lnTo>
                    <a:pt x="58" y="65"/>
                  </a:lnTo>
                  <a:lnTo>
                    <a:pt x="58" y="68"/>
                  </a:lnTo>
                  <a:lnTo>
                    <a:pt x="58" y="71"/>
                  </a:lnTo>
                  <a:lnTo>
                    <a:pt x="58" y="71"/>
                  </a:lnTo>
                  <a:lnTo>
                    <a:pt x="58" y="75"/>
                  </a:lnTo>
                  <a:lnTo>
                    <a:pt x="58" y="78"/>
                  </a:lnTo>
                  <a:lnTo>
                    <a:pt x="58" y="81"/>
                  </a:lnTo>
                  <a:lnTo>
                    <a:pt x="58" y="81"/>
                  </a:lnTo>
                  <a:lnTo>
                    <a:pt x="58" y="84"/>
                  </a:lnTo>
                  <a:lnTo>
                    <a:pt x="61" y="88"/>
                  </a:lnTo>
                  <a:lnTo>
                    <a:pt x="61" y="91"/>
                  </a:lnTo>
                  <a:lnTo>
                    <a:pt x="61" y="94"/>
                  </a:lnTo>
                  <a:lnTo>
                    <a:pt x="61" y="94"/>
                  </a:lnTo>
                  <a:lnTo>
                    <a:pt x="61" y="97"/>
                  </a:lnTo>
                  <a:lnTo>
                    <a:pt x="61" y="101"/>
                  </a:lnTo>
                  <a:lnTo>
                    <a:pt x="61" y="104"/>
                  </a:lnTo>
                  <a:lnTo>
                    <a:pt x="61" y="104"/>
                  </a:lnTo>
                  <a:lnTo>
                    <a:pt x="65" y="107"/>
                  </a:lnTo>
                  <a:lnTo>
                    <a:pt x="9" y="117"/>
                  </a:lnTo>
                  <a:lnTo>
                    <a:pt x="9" y="117"/>
                  </a:lnTo>
                  <a:lnTo>
                    <a:pt x="6" y="114"/>
                  </a:lnTo>
                  <a:lnTo>
                    <a:pt x="6" y="110"/>
                  </a:lnTo>
                  <a:lnTo>
                    <a:pt x="6" y="107"/>
                  </a:lnTo>
                  <a:lnTo>
                    <a:pt x="6" y="104"/>
                  </a:lnTo>
                  <a:lnTo>
                    <a:pt x="6" y="101"/>
                  </a:lnTo>
                  <a:lnTo>
                    <a:pt x="6" y="97"/>
                  </a:lnTo>
                  <a:lnTo>
                    <a:pt x="6" y="94"/>
                  </a:lnTo>
                  <a:lnTo>
                    <a:pt x="6" y="91"/>
                  </a:lnTo>
                  <a:lnTo>
                    <a:pt x="3" y="91"/>
                  </a:lnTo>
                  <a:lnTo>
                    <a:pt x="3" y="88"/>
                  </a:lnTo>
                  <a:lnTo>
                    <a:pt x="3" y="84"/>
                  </a:lnTo>
                  <a:lnTo>
                    <a:pt x="3" y="81"/>
                  </a:lnTo>
                  <a:lnTo>
                    <a:pt x="3" y="78"/>
                  </a:lnTo>
                  <a:lnTo>
                    <a:pt x="3" y="75"/>
                  </a:lnTo>
                  <a:lnTo>
                    <a:pt x="3" y="71"/>
                  </a:lnTo>
                  <a:lnTo>
                    <a:pt x="3" y="68"/>
                  </a:lnTo>
                  <a:lnTo>
                    <a:pt x="3" y="65"/>
                  </a:lnTo>
                  <a:lnTo>
                    <a:pt x="3" y="65"/>
                  </a:lnTo>
                  <a:lnTo>
                    <a:pt x="3" y="62"/>
                  </a:lnTo>
                  <a:lnTo>
                    <a:pt x="3" y="58"/>
                  </a:lnTo>
                  <a:lnTo>
                    <a:pt x="3" y="55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6" name="Freeform 85"/>
            <p:cNvSpPr/>
            <p:nvPr/>
          </p:nvSpPr>
          <p:spPr bwMode="auto">
            <a:xfrm>
              <a:off x="9088438" y="3990975"/>
              <a:ext cx="185738" cy="180975"/>
            </a:xfrm>
            <a:custGeom>
              <a:avLst/>
              <a:gdLst>
                <a:gd name="T0" fmla="*/ 46 w 117"/>
                <a:gd name="T1" fmla="*/ 3 h 114"/>
                <a:gd name="T2" fmla="*/ 49 w 117"/>
                <a:gd name="T3" fmla="*/ 7 h 114"/>
                <a:gd name="T4" fmla="*/ 52 w 117"/>
                <a:gd name="T5" fmla="*/ 10 h 114"/>
                <a:gd name="T6" fmla="*/ 55 w 117"/>
                <a:gd name="T7" fmla="*/ 13 h 114"/>
                <a:gd name="T8" fmla="*/ 59 w 117"/>
                <a:gd name="T9" fmla="*/ 16 h 114"/>
                <a:gd name="T10" fmla="*/ 62 w 117"/>
                <a:gd name="T11" fmla="*/ 23 h 114"/>
                <a:gd name="T12" fmla="*/ 65 w 117"/>
                <a:gd name="T13" fmla="*/ 26 h 114"/>
                <a:gd name="T14" fmla="*/ 68 w 117"/>
                <a:gd name="T15" fmla="*/ 29 h 114"/>
                <a:gd name="T16" fmla="*/ 72 w 117"/>
                <a:gd name="T17" fmla="*/ 33 h 114"/>
                <a:gd name="T18" fmla="*/ 75 w 117"/>
                <a:gd name="T19" fmla="*/ 36 h 114"/>
                <a:gd name="T20" fmla="*/ 81 w 117"/>
                <a:gd name="T21" fmla="*/ 39 h 114"/>
                <a:gd name="T22" fmla="*/ 85 w 117"/>
                <a:gd name="T23" fmla="*/ 43 h 114"/>
                <a:gd name="T24" fmla="*/ 88 w 117"/>
                <a:gd name="T25" fmla="*/ 46 h 114"/>
                <a:gd name="T26" fmla="*/ 91 w 117"/>
                <a:gd name="T27" fmla="*/ 49 h 114"/>
                <a:gd name="T28" fmla="*/ 94 w 117"/>
                <a:gd name="T29" fmla="*/ 52 h 114"/>
                <a:gd name="T30" fmla="*/ 98 w 117"/>
                <a:gd name="T31" fmla="*/ 56 h 114"/>
                <a:gd name="T32" fmla="*/ 104 w 117"/>
                <a:gd name="T33" fmla="*/ 59 h 114"/>
                <a:gd name="T34" fmla="*/ 107 w 117"/>
                <a:gd name="T35" fmla="*/ 62 h 114"/>
                <a:gd name="T36" fmla="*/ 111 w 117"/>
                <a:gd name="T37" fmla="*/ 65 h 114"/>
                <a:gd name="T38" fmla="*/ 114 w 117"/>
                <a:gd name="T39" fmla="*/ 69 h 114"/>
                <a:gd name="T40" fmla="*/ 85 w 117"/>
                <a:gd name="T41" fmla="*/ 114 h 114"/>
                <a:gd name="T42" fmla="*/ 78 w 117"/>
                <a:gd name="T43" fmla="*/ 111 h 114"/>
                <a:gd name="T44" fmla="*/ 75 w 117"/>
                <a:gd name="T45" fmla="*/ 108 h 114"/>
                <a:gd name="T46" fmla="*/ 72 w 117"/>
                <a:gd name="T47" fmla="*/ 104 h 114"/>
                <a:gd name="T48" fmla="*/ 65 w 117"/>
                <a:gd name="T49" fmla="*/ 101 h 114"/>
                <a:gd name="T50" fmla="*/ 62 w 117"/>
                <a:gd name="T51" fmla="*/ 98 h 114"/>
                <a:gd name="T52" fmla="*/ 55 w 117"/>
                <a:gd name="T53" fmla="*/ 95 h 114"/>
                <a:gd name="T54" fmla="*/ 52 w 117"/>
                <a:gd name="T55" fmla="*/ 91 h 114"/>
                <a:gd name="T56" fmla="*/ 49 w 117"/>
                <a:gd name="T57" fmla="*/ 85 h 114"/>
                <a:gd name="T58" fmla="*/ 42 w 117"/>
                <a:gd name="T59" fmla="*/ 82 h 114"/>
                <a:gd name="T60" fmla="*/ 39 w 117"/>
                <a:gd name="T61" fmla="*/ 78 h 114"/>
                <a:gd name="T62" fmla="*/ 36 w 117"/>
                <a:gd name="T63" fmla="*/ 75 h 114"/>
                <a:gd name="T64" fmla="*/ 33 w 117"/>
                <a:gd name="T65" fmla="*/ 69 h 114"/>
                <a:gd name="T66" fmla="*/ 26 w 117"/>
                <a:gd name="T67" fmla="*/ 65 h 114"/>
                <a:gd name="T68" fmla="*/ 23 w 117"/>
                <a:gd name="T69" fmla="*/ 62 h 114"/>
                <a:gd name="T70" fmla="*/ 19 w 117"/>
                <a:gd name="T71" fmla="*/ 56 h 114"/>
                <a:gd name="T72" fmla="*/ 16 w 117"/>
                <a:gd name="T73" fmla="*/ 52 h 114"/>
                <a:gd name="T74" fmla="*/ 10 w 117"/>
                <a:gd name="T75" fmla="*/ 49 h 114"/>
                <a:gd name="T76" fmla="*/ 6 w 117"/>
                <a:gd name="T77" fmla="*/ 43 h 114"/>
                <a:gd name="T78" fmla="*/ 3 w 117"/>
                <a:gd name="T79" fmla="*/ 39 h 114"/>
                <a:gd name="T80" fmla="*/ 0 w 117"/>
                <a:gd name="T81" fmla="*/ 36 h 114"/>
                <a:gd name="T82" fmla="*/ 42 w 117"/>
                <a:gd name="T8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14">
                  <a:moveTo>
                    <a:pt x="42" y="0"/>
                  </a:moveTo>
                  <a:lnTo>
                    <a:pt x="46" y="3"/>
                  </a:lnTo>
                  <a:lnTo>
                    <a:pt x="46" y="3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2" y="10"/>
                  </a:lnTo>
                  <a:lnTo>
                    <a:pt x="52" y="13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9" y="16"/>
                  </a:lnTo>
                  <a:lnTo>
                    <a:pt x="59" y="20"/>
                  </a:lnTo>
                  <a:lnTo>
                    <a:pt x="62" y="23"/>
                  </a:lnTo>
                  <a:lnTo>
                    <a:pt x="65" y="23"/>
                  </a:lnTo>
                  <a:lnTo>
                    <a:pt x="65" y="26"/>
                  </a:lnTo>
                  <a:lnTo>
                    <a:pt x="68" y="26"/>
                  </a:lnTo>
                  <a:lnTo>
                    <a:pt x="68" y="29"/>
                  </a:lnTo>
                  <a:lnTo>
                    <a:pt x="72" y="29"/>
                  </a:lnTo>
                  <a:lnTo>
                    <a:pt x="72" y="33"/>
                  </a:lnTo>
                  <a:lnTo>
                    <a:pt x="75" y="36"/>
                  </a:lnTo>
                  <a:lnTo>
                    <a:pt x="75" y="36"/>
                  </a:lnTo>
                  <a:lnTo>
                    <a:pt x="78" y="39"/>
                  </a:lnTo>
                  <a:lnTo>
                    <a:pt x="81" y="39"/>
                  </a:lnTo>
                  <a:lnTo>
                    <a:pt x="81" y="43"/>
                  </a:lnTo>
                  <a:lnTo>
                    <a:pt x="85" y="43"/>
                  </a:lnTo>
                  <a:lnTo>
                    <a:pt x="85" y="46"/>
                  </a:lnTo>
                  <a:lnTo>
                    <a:pt x="88" y="46"/>
                  </a:lnTo>
                  <a:lnTo>
                    <a:pt x="91" y="49"/>
                  </a:lnTo>
                  <a:lnTo>
                    <a:pt x="91" y="49"/>
                  </a:lnTo>
                  <a:lnTo>
                    <a:pt x="94" y="52"/>
                  </a:lnTo>
                  <a:lnTo>
                    <a:pt x="94" y="52"/>
                  </a:lnTo>
                  <a:lnTo>
                    <a:pt x="98" y="56"/>
                  </a:lnTo>
                  <a:lnTo>
                    <a:pt x="98" y="56"/>
                  </a:lnTo>
                  <a:lnTo>
                    <a:pt x="101" y="59"/>
                  </a:lnTo>
                  <a:lnTo>
                    <a:pt x="104" y="59"/>
                  </a:lnTo>
                  <a:lnTo>
                    <a:pt x="104" y="62"/>
                  </a:lnTo>
                  <a:lnTo>
                    <a:pt x="107" y="62"/>
                  </a:lnTo>
                  <a:lnTo>
                    <a:pt x="111" y="65"/>
                  </a:lnTo>
                  <a:lnTo>
                    <a:pt x="111" y="65"/>
                  </a:lnTo>
                  <a:lnTo>
                    <a:pt x="114" y="69"/>
                  </a:lnTo>
                  <a:lnTo>
                    <a:pt x="114" y="69"/>
                  </a:lnTo>
                  <a:lnTo>
                    <a:pt x="117" y="72"/>
                  </a:lnTo>
                  <a:lnTo>
                    <a:pt x="85" y="114"/>
                  </a:lnTo>
                  <a:lnTo>
                    <a:pt x="81" y="114"/>
                  </a:lnTo>
                  <a:lnTo>
                    <a:pt x="78" y="111"/>
                  </a:lnTo>
                  <a:lnTo>
                    <a:pt x="78" y="111"/>
                  </a:lnTo>
                  <a:lnTo>
                    <a:pt x="75" y="108"/>
                  </a:lnTo>
                  <a:lnTo>
                    <a:pt x="72" y="108"/>
                  </a:lnTo>
                  <a:lnTo>
                    <a:pt x="72" y="104"/>
                  </a:lnTo>
                  <a:lnTo>
                    <a:pt x="68" y="104"/>
                  </a:lnTo>
                  <a:lnTo>
                    <a:pt x="65" y="101"/>
                  </a:lnTo>
                  <a:lnTo>
                    <a:pt x="62" y="98"/>
                  </a:lnTo>
                  <a:lnTo>
                    <a:pt x="62" y="98"/>
                  </a:lnTo>
                  <a:lnTo>
                    <a:pt x="59" y="95"/>
                  </a:lnTo>
                  <a:lnTo>
                    <a:pt x="55" y="95"/>
                  </a:lnTo>
                  <a:lnTo>
                    <a:pt x="55" y="91"/>
                  </a:lnTo>
                  <a:lnTo>
                    <a:pt x="52" y="91"/>
                  </a:lnTo>
                  <a:lnTo>
                    <a:pt x="49" y="88"/>
                  </a:lnTo>
                  <a:lnTo>
                    <a:pt x="49" y="85"/>
                  </a:lnTo>
                  <a:lnTo>
                    <a:pt x="46" y="85"/>
                  </a:lnTo>
                  <a:lnTo>
                    <a:pt x="42" y="82"/>
                  </a:lnTo>
                  <a:lnTo>
                    <a:pt x="42" y="78"/>
                  </a:lnTo>
                  <a:lnTo>
                    <a:pt x="39" y="78"/>
                  </a:lnTo>
                  <a:lnTo>
                    <a:pt x="39" y="75"/>
                  </a:lnTo>
                  <a:lnTo>
                    <a:pt x="36" y="75"/>
                  </a:lnTo>
                  <a:lnTo>
                    <a:pt x="33" y="72"/>
                  </a:lnTo>
                  <a:lnTo>
                    <a:pt x="33" y="69"/>
                  </a:lnTo>
                  <a:lnTo>
                    <a:pt x="29" y="69"/>
                  </a:lnTo>
                  <a:lnTo>
                    <a:pt x="26" y="65"/>
                  </a:lnTo>
                  <a:lnTo>
                    <a:pt x="26" y="62"/>
                  </a:lnTo>
                  <a:lnTo>
                    <a:pt x="23" y="62"/>
                  </a:lnTo>
                  <a:lnTo>
                    <a:pt x="19" y="59"/>
                  </a:lnTo>
                  <a:lnTo>
                    <a:pt x="19" y="56"/>
                  </a:lnTo>
                  <a:lnTo>
                    <a:pt x="16" y="56"/>
                  </a:lnTo>
                  <a:lnTo>
                    <a:pt x="16" y="52"/>
                  </a:lnTo>
                  <a:lnTo>
                    <a:pt x="13" y="49"/>
                  </a:lnTo>
                  <a:lnTo>
                    <a:pt x="10" y="49"/>
                  </a:lnTo>
                  <a:lnTo>
                    <a:pt x="10" y="46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3" y="39"/>
                  </a:lnTo>
                  <a:lnTo>
                    <a:pt x="3" y="36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7" name="Freeform 86"/>
            <p:cNvSpPr/>
            <p:nvPr/>
          </p:nvSpPr>
          <p:spPr bwMode="auto">
            <a:xfrm>
              <a:off x="9299575" y="4151312"/>
              <a:ext cx="196850" cy="144463"/>
            </a:xfrm>
            <a:custGeom>
              <a:avLst/>
              <a:gdLst>
                <a:gd name="T0" fmla="*/ 33 w 124"/>
                <a:gd name="T1" fmla="*/ 3 h 91"/>
                <a:gd name="T2" fmla="*/ 36 w 124"/>
                <a:gd name="T3" fmla="*/ 3 h 91"/>
                <a:gd name="T4" fmla="*/ 43 w 124"/>
                <a:gd name="T5" fmla="*/ 7 h 91"/>
                <a:gd name="T6" fmla="*/ 46 w 124"/>
                <a:gd name="T7" fmla="*/ 10 h 91"/>
                <a:gd name="T8" fmla="*/ 52 w 124"/>
                <a:gd name="T9" fmla="*/ 10 h 91"/>
                <a:gd name="T10" fmla="*/ 56 w 124"/>
                <a:gd name="T11" fmla="*/ 13 h 91"/>
                <a:gd name="T12" fmla="*/ 59 w 124"/>
                <a:gd name="T13" fmla="*/ 16 h 91"/>
                <a:gd name="T14" fmla="*/ 65 w 124"/>
                <a:gd name="T15" fmla="*/ 16 h 91"/>
                <a:gd name="T16" fmla="*/ 69 w 124"/>
                <a:gd name="T17" fmla="*/ 20 h 91"/>
                <a:gd name="T18" fmla="*/ 75 w 124"/>
                <a:gd name="T19" fmla="*/ 23 h 91"/>
                <a:gd name="T20" fmla="*/ 78 w 124"/>
                <a:gd name="T21" fmla="*/ 23 h 91"/>
                <a:gd name="T22" fmla="*/ 85 w 124"/>
                <a:gd name="T23" fmla="*/ 26 h 91"/>
                <a:gd name="T24" fmla="*/ 88 w 124"/>
                <a:gd name="T25" fmla="*/ 26 h 91"/>
                <a:gd name="T26" fmla="*/ 91 w 124"/>
                <a:gd name="T27" fmla="*/ 29 h 91"/>
                <a:gd name="T28" fmla="*/ 98 w 124"/>
                <a:gd name="T29" fmla="*/ 29 h 91"/>
                <a:gd name="T30" fmla="*/ 101 w 124"/>
                <a:gd name="T31" fmla="*/ 33 h 91"/>
                <a:gd name="T32" fmla="*/ 108 w 124"/>
                <a:gd name="T33" fmla="*/ 33 h 91"/>
                <a:gd name="T34" fmla="*/ 111 w 124"/>
                <a:gd name="T35" fmla="*/ 36 h 91"/>
                <a:gd name="T36" fmla="*/ 117 w 124"/>
                <a:gd name="T37" fmla="*/ 36 h 91"/>
                <a:gd name="T38" fmla="*/ 121 w 124"/>
                <a:gd name="T39" fmla="*/ 39 h 91"/>
                <a:gd name="T40" fmla="*/ 108 w 124"/>
                <a:gd name="T41" fmla="*/ 91 h 91"/>
                <a:gd name="T42" fmla="*/ 104 w 124"/>
                <a:gd name="T43" fmla="*/ 91 h 91"/>
                <a:gd name="T44" fmla="*/ 98 w 124"/>
                <a:gd name="T45" fmla="*/ 88 h 91"/>
                <a:gd name="T46" fmla="*/ 91 w 124"/>
                <a:gd name="T47" fmla="*/ 88 h 91"/>
                <a:gd name="T48" fmla="*/ 88 w 124"/>
                <a:gd name="T49" fmla="*/ 85 h 91"/>
                <a:gd name="T50" fmla="*/ 82 w 124"/>
                <a:gd name="T51" fmla="*/ 85 h 91"/>
                <a:gd name="T52" fmla="*/ 75 w 124"/>
                <a:gd name="T53" fmla="*/ 82 h 91"/>
                <a:gd name="T54" fmla="*/ 72 w 124"/>
                <a:gd name="T55" fmla="*/ 82 h 91"/>
                <a:gd name="T56" fmla="*/ 65 w 124"/>
                <a:gd name="T57" fmla="*/ 78 h 91"/>
                <a:gd name="T58" fmla="*/ 59 w 124"/>
                <a:gd name="T59" fmla="*/ 75 h 91"/>
                <a:gd name="T60" fmla="*/ 56 w 124"/>
                <a:gd name="T61" fmla="*/ 75 h 91"/>
                <a:gd name="T62" fmla="*/ 49 w 124"/>
                <a:gd name="T63" fmla="*/ 72 h 91"/>
                <a:gd name="T64" fmla="*/ 46 w 124"/>
                <a:gd name="T65" fmla="*/ 69 h 91"/>
                <a:gd name="T66" fmla="*/ 39 w 124"/>
                <a:gd name="T67" fmla="*/ 65 h 91"/>
                <a:gd name="T68" fmla="*/ 33 w 124"/>
                <a:gd name="T69" fmla="*/ 65 h 91"/>
                <a:gd name="T70" fmla="*/ 30 w 124"/>
                <a:gd name="T71" fmla="*/ 62 h 91"/>
                <a:gd name="T72" fmla="*/ 23 w 124"/>
                <a:gd name="T73" fmla="*/ 59 h 91"/>
                <a:gd name="T74" fmla="*/ 20 w 124"/>
                <a:gd name="T75" fmla="*/ 56 h 91"/>
                <a:gd name="T76" fmla="*/ 13 w 124"/>
                <a:gd name="T77" fmla="*/ 56 h 91"/>
                <a:gd name="T78" fmla="*/ 10 w 124"/>
                <a:gd name="T79" fmla="*/ 52 h 91"/>
                <a:gd name="T80" fmla="*/ 4 w 124"/>
                <a:gd name="T81" fmla="*/ 49 h 91"/>
                <a:gd name="T82" fmla="*/ 0 w 124"/>
                <a:gd name="T83" fmla="*/ 46 h 91"/>
                <a:gd name="T84" fmla="*/ 30 w 124"/>
                <a:gd name="T8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4" h="91">
                  <a:moveTo>
                    <a:pt x="30" y="0"/>
                  </a:moveTo>
                  <a:lnTo>
                    <a:pt x="33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9" y="7"/>
                  </a:lnTo>
                  <a:lnTo>
                    <a:pt x="43" y="7"/>
                  </a:lnTo>
                  <a:lnTo>
                    <a:pt x="46" y="7"/>
                  </a:lnTo>
                  <a:lnTo>
                    <a:pt x="46" y="10"/>
                  </a:lnTo>
                  <a:lnTo>
                    <a:pt x="49" y="10"/>
                  </a:lnTo>
                  <a:lnTo>
                    <a:pt x="52" y="10"/>
                  </a:lnTo>
                  <a:lnTo>
                    <a:pt x="52" y="13"/>
                  </a:lnTo>
                  <a:lnTo>
                    <a:pt x="56" y="13"/>
                  </a:lnTo>
                  <a:lnTo>
                    <a:pt x="59" y="13"/>
                  </a:lnTo>
                  <a:lnTo>
                    <a:pt x="59" y="16"/>
                  </a:lnTo>
                  <a:lnTo>
                    <a:pt x="62" y="16"/>
                  </a:lnTo>
                  <a:lnTo>
                    <a:pt x="65" y="16"/>
                  </a:lnTo>
                  <a:lnTo>
                    <a:pt x="69" y="20"/>
                  </a:lnTo>
                  <a:lnTo>
                    <a:pt x="69" y="20"/>
                  </a:lnTo>
                  <a:lnTo>
                    <a:pt x="72" y="20"/>
                  </a:lnTo>
                  <a:lnTo>
                    <a:pt x="75" y="23"/>
                  </a:lnTo>
                  <a:lnTo>
                    <a:pt x="75" y="23"/>
                  </a:lnTo>
                  <a:lnTo>
                    <a:pt x="78" y="23"/>
                  </a:lnTo>
                  <a:lnTo>
                    <a:pt x="82" y="23"/>
                  </a:lnTo>
                  <a:lnTo>
                    <a:pt x="85" y="26"/>
                  </a:lnTo>
                  <a:lnTo>
                    <a:pt x="85" y="26"/>
                  </a:lnTo>
                  <a:lnTo>
                    <a:pt x="88" y="26"/>
                  </a:lnTo>
                  <a:lnTo>
                    <a:pt x="91" y="29"/>
                  </a:lnTo>
                  <a:lnTo>
                    <a:pt x="91" y="29"/>
                  </a:lnTo>
                  <a:lnTo>
                    <a:pt x="95" y="29"/>
                  </a:lnTo>
                  <a:lnTo>
                    <a:pt x="98" y="29"/>
                  </a:lnTo>
                  <a:lnTo>
                    <a:pt x="101" y="33"/>
                  </a:lnTo>
                  <a:lnTo>
                    <a:pt x="101" y="33"/>
                  </a:lnTo>
                  <a:lnTo>
                    <a:pt x="104" y="33"/>
                  </a:lnTo>
                  <a:lnTo>
                    <a:pt x="108" y="33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114" y="36"/>
                  </a:lnTo>
                  <a:lnTo>
                    <a:pt x="117" y="36"/>
                  </a:lnTo>
                  <a:lnTo>
                    <a:pt x="121" y="36"/>
                  </a:lnTo>
                  <a:lnTo>
                    <a:pt x="121" y="39"/>
                  </a:lnTo>
                  <a:lnTo>
                    <a:pt x="124" y="39"/>
                  </a:lnTo>
                  <a:lnTo>
                    <a:pt x="108" y="91"/>
                  </a:lnTo>
                  <a:lnTo>
                    <a:pt x="108" y="91"/>
                  </a:lnTo>
                  <a:lnTo>
                    <a:pt x="104" y="91"/>
                  </a:lnTo>
                  <a:lnTo>
                    <a:pt x="101" y="91"/>
                  </a:lnTo>
                  <a:lnTo>
                    <a:pt x="98" y="88"/>
                  </a:lnTo>
                  <a:lnTo>
                    <a:pt x="95" y="88"/>
                  </a:lnTo>
                  <a:lnTo>
                    <a:pt x="91" y="88"/>
                  </a:lnTo>
                  <a:lnTo>
                    <a:pt x="91" y="88"/>
                  </a:lnTo>
                  <a:lnTo>
                    <a:pt x="88" y="85"/>
                  </a:lnTo>
                  <a:lnTo>
                    <a:pt x="85" y="85"/>
                  </a:lnTo>
                  <a:lnTo>
                    <a:pt x="82" y="85"/>
                  </a:lnTo>
                  <a:lnTo>
                    <a:pt x="78" y="82"/>
                  </a:lnTo>
                  <a:lnTo>
                    <a:pt x="75" y="82"/>
                  </a:lnTo>
                  <a:lnTo>
                    <a:pt x="75" y="82"/>
                  </a:lnTo>
                  <a:lnTo>
                    <a:pt x="72" y="82"/>
                  </a:lnTo>
                  <a:lnTo>
                    <a:pt x="69" y="78"/>
                  </a:lnTo>
                  <a:lnTo>
                    <a:pt x="65" y="78"/>
                  </a:lnTo>
                  <a:lnTo>
                    <a:pt x="62" y="78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56" y="75"/>
                  </a:lnTo>
                  <a:lnTo>
                    <a:pt x="52" y="72"/>
                  </a:lnTo>
                  <a:lnTo>
                    <a:pt x="49" y="72"/>
                  </a:lnTo>
                  <a:lnTo>
                    <a:pt x="46" y="72"/>
                  </a:lnTo>
                  <a:lnTo>
                    <a:pt x="46" y="69"/>
                  </a:lnTo>
                  <a:lnTo>
                    <a:pt x="43" y="69"/>
                  </a:lnTo>
                  <a:lnTo>
                    <a:pt x="39" y="65"/>
                  </a:lnTo>
                  <a:lnTo>
                    <a:pt x="36" y="65"/>
                  </a:lnTo>
                  <a:lnTo>
                    <a:pt x="33" y="65"/>
                  </a:lnTo>
                  <a:lnTo>
                    <a:pt x="33" y="62"/>
                  </a:lnTo>
                  <a:lnTo>
                    <a:pt x="30" y="62"/>
                  </a:lnTo>
                  <a:lnTo>
                    <a:pt x="26" y="62"/>
                  </a:lnTo>
                  <a:lnTo>
                    <a:pt x="23" y="59"/>
                  </a:lnTo>
                  <a:lnTo>
                    <a:pt x="20" y="59"/>
                  </a:lnTo>
                  <a:lnTo>
                    <a:pt x="20" y="56"/>
                  </a:lnTo>
                  <a:lnTo>
                    <a:pt x="17" y="56"/>
                  </a:lnTo>
                  <a:lnTo>
                    <a:pt x="13" y="56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7" y="49"/>
                  </a:lnTo>
                  <a:lnTo>
                    <a:pt x="4" y="49"/>
                  </a:lnTo>
                  <a:lnTo>
                    <a:pt x="0" y="49"/>
                  </a:lnTo>
                  <a:lnTo>
                    <a:pt x="0" y="46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8" name="Freeform 87"/>
            <p:cNvSpPr/>
            <p:nvPr/>
          </p:nvSpPr>
          <p:spPr bwMode="auto">
            <a:xfrm>
              <a:off x="9563100" y="4229100"/>
              <a:ext cx="185738" cy="98425"/>
            </a:xfrm>
            <a:custGeom>
              <a:avLst/>
              <a:gdLst>
                <a:gd name="T0" fmla="*/ 16 w 117"/>
                <a:gd name="T1" fmla="*/ 3 h 62"/>
                <a:gd name="T2" fmla="*/ 20 w 117"/>
                <a:gd name="T3" fmla="*/ 3 h 62"/>
                <a:gd name="T4" fmla="*/ 26 w 117"/>
                <a:gd name="T5" fmla="*/ 3 h 62"/>
                <a:gd name="T6" fmla="*/ 30 w 117"/>
                <a:gd name="T7" fmla="*/ 3 h 62"/>
                <a:gd name="T8" fmla="*/ 36 w 117"/>
                <a:gd name="T9" fmla="*/ 3 h 62"/>
                <a:gd name="T10" fmla="*/ 39 w 117"/>
                <a:gd name="T11" fmla="*/ 3 h 62"/>
                <a:gd name="T12" fmla="*/ 46 w 117"/>
                <a:gd name="T13" fmla="*/ 3 h 62"/>
                <a:gd name="T14" fmla="*/ 49 w 117"/>
                <a:gd name="T15" fmla="*/ 7 h 62"/>
                <a:gd name="T16" fmla="*/ 56 w 117"/>
                <a:gd name="T17" fmla="*/ 7 h 62"/>
                <a:gd name="T18" fmla="*/ 62 w 117"/>
                <a:gd name="T19" fmla="*/ 7 h 62"/>
                <a:gd name="T20" fmla="*/ 65 w 117"/>
                <a:gd name="T21" fmla="*/ 7 h 62"/>
                <a:gd name="T22" fmla="*/ 72 w 117"/>
                <a:gd name="T23" fmla="*/ 7 h 62"/>
                <a:gd name="T24" fmla="*/ 75 w 117"/>
                <a:gd name="T25" fmla="*/ 7 h 62"/>
                <a:gd name="T26" fmla="*/ 82 w 117"/>
                <a:gd name="T27" fmla="*/ 7 h 62"/>
                <a:gd name="T28" fmla="*/ 85 w 117"/>
                <a:gd name="T29" fmla="*/ 7 h 62"/>
                <a:gd name="T30" fmla="*/ 91 w 117"/>
                <a:gd name="T31" fmla="*/ 7 h 62"/>
                <a:gd name="T32" fmla="*/ 98 w 117"/>
                <a:gd name="T33" fmla="*/ 3 h 62"/>
                <a:gd name="T34" fmla="*/ 101 w 117"/>
                <a:gd name="T35" fmla="*/ 3 h 62"/>
                <a:gd name="T36" fmla="*/ 108 w 117"/>
                <a:gd name="T37" fmla="*/ 3 h 62"/>
                <a:gd name="T38" fmla="*/ 111 w 117"/>
                <a:gd name="T39" fmla="*/ 3 h 62"/>
                <a:gd name="T40" fmla="*/ 117 w 117"/>
                <a:gd name="T41" fmla="*/ 59 h 62"/>
                <a:gd name="T42" fmla="*/ 114 w 117"/>
                <a:gd name="T43" fmla="*/ 59 h 62"/>
                <a:gd name="T44" fmla="*/ 108 w 117"/>
                <a:gd name="T45" fmla="*/ 59 h 62"/>
                <a:gd name="T46" fmla="*/ 101 w 117"/>
                <a:gd name="T47" fmla="*/ 59 h 62"/>
                <a:gd name="T48" fmla="*/ 98 w 117"/>
                <a:gd name="T49" fmla="*/ 59 h 62"/>
                <a:gd name="T50" fmla="*/ 91 w 117"/>
                <a:gd name="T51" fmla="*/ 62 h 62"/>
                <a:gd name="T52" fmla="*/ 85 w 117"/>
                <a:gd name="T53" fmla="*/ 62 h 62"/>
                <a:gd name="T54" fmla="*/ 78 w 117"/>
                <a:gd name="T55" fmla="*/ 62 h 62"/>
                <a:gd name="T56" fmla="*/ 75 w 117"/>
                <a:gd name="T57" fmla="*/ 62 h 62"/>
                <a:gd name="T58" fmla="*/ 69 w 117"/>
                <a:gd name="T59" fmla="*/ 62 h 62"/>
                <a:gd name="T60" fmla="*/ 62 w 117"/>
                <a:gd name="T61" fmla="*/ 62 h 62"/>
                <a:gd name="T62" fmla="*/ 56 w 117"/>
                <a:gd name="T63" fmla="*/ 62 h 62"/>
                <a:gd name="T64" fmla="*/ 49 w 117"/>
                <a:gd name="T65" fmla="*/ 62 h 62"/>
                <a:gd name="T66" fmla="*/ 46 w 117"/>
                <a:gd name="T67" fmla="*/ 59 h 62"/>
                <a:gd name="T68" fmla="*/ 39 w 117"/>
                <a:gd name="T69" fmla="*/ 59 h 62"/>
                <a:gd name="T70" fmla="*/ 33 w 117"/>
                <a:gd name="T71" fmla="*/ 59 h 62"/>
                <a:gd name="T72" fmla="*/ 26 w 117"/>
                <a:gd name="T73" fmla="*/ 59 h 62"/>
                <a:gd name="T74" fmla="*/ 23 w 117"/>
                <a:gd name="T75" fmla="*/ 59 h 62"/>
                <a:gd name="T76" fmla="*/ 16 w 117"/>
                <a:gd name="T77" fmla="*/ 59 h 62"/>
                <a:gd name="T78" fmla="*/ 10 w 117"/>
                <a:gd name="T79" fmla="*/ 55 h 62"/>
                <a:gd name="T80" fmla="*/ 3 w 117"/>
                <a:gd name="T81" fmla="*/ 55 h 62"/>
                <a:gd name="T82" fmla="*/ 0 w 117"/>
                <a:gd name="T83" fmla="*/ 55 h 62"/>
                <a:gd name="T84" fmla="*/ 10 w 117"/>
                <a:gd name="T8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7" h="62">
                  <a:moveTo>
                    <a:pt x="13" y="0"/>
                  </a:moveTo>
                  <a:lnTo>
                    <a:pt x="16" y="3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30" y="3"/>
                  </a:lnTo>
                  <a:lnTo>
                    <a:pt x="33" y="3"/>
                  </a:lnTo>
                  <a:lnTo>
                    <a:pt x="36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2" y="7"/>
                  </a:lnTo>
                  <a:lnTo>
                    <a:pt x="56" y="7"/>
                  </a:lnTo>
                  <a:lnTo>
                    <a:pt x="59" y="7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65" y="7"/>
                  </a:lnTo>
                  <a:lnTo>
                    <a:pt x="69" y="7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5" y="7"/>
                  </a:lnTo>
                  <a:lnTo>
                    <a:pt x="78" y="7"/>
                  </a:lnTo>
                  <a:lnTo>
                    <a:pt x="82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8" y="7"/>
                  </a:lnTo>
                  <a:lnTo>
                    <a:pt x="91" y="7"/>
                  </a:lnTo>
                  <a:lnTo>
                    <a:pt x="95" y="7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101" y="3"/>
                  </a:lnTo>
                  <a:lnTo>
                    <a:pt x="104" y="3"/>
                  </a:lnTo>
                  <a:lnTo>
                    <a:pt x="108" y="3"/>
                  </a:lnTo>
                  <a:lnTo>
                    <a:pt x="108" y="3"/>
                  </a:lnTo>
                  <a:lnTo>
                    <a:pt x="111" y="3"/>
                  </a:lnTo>
                  <a:lnTo>
                    <a:pt x="114" y="3"/>
                  </a:lnTo>
                  <a:lnTo>
                    <a:pt x="117" y="59"/>
                  </a:lnTo>
                  <a:lnTo>
                    <a:pt x="117" y="59"/>
                  </a:lnTo>
                  <a:lnTo>
                    <a:pt x="114" y="59"/>
                  </a:lnTo>
                  <a:lnTo>
                    <a:pt x="111" y="59"/>
                  </a:lnTo>
                  <a:lnTo>
                    <a:pt x="108" y="59"/>
                  </a:lnTo>
                  <a:lnTo>
                    <a:pt x="104" y="59"/>
                  </a:lnTo>
                  <a:lnTo>
                    <a:pt x="101" y="59"/>
                  </a:lnTo>
                  <a:lnTo>
                    <a:pt x="101" y="59"/>
                  </a:lnTo>
                  <a:lnTo>
                    <a:pt x="98" y="59"/>
                  </a:lnTo>
                  <a:lnTo>
                    <a:pt x="95" y="62"/>
                  </a:lnTo>
                  <a:lnTo>
                    <a:pt x="91" y="62"/>
                  </a:lnTo>
                  <a:lnTo>
                    <a:pt x="88" y="62"/>
                  </a:lnTo>
                  <a:lnTo>
                    <a:pt x="85" y="62"/>
                  </a:lnTo>
                  <a:lnTo>
                    <a:pt x="82" y="62"/>
                  </a:lnTo>
                  <a:lnTo>
                    <a:pt x="78" y="62"/>
                  </a:lnTo>
                  <a:lnTo>
                    <a:pt x="75" y="62"/>
                  </a:lnTo>
                  <a:lnTo>
                    <a:pt x="75" y="62"/>
                  </a:lnTo>
                  <a:lnTo>
                    <a:pt x="72" y="62"/>
                  </a:lnTo>
                  <a:lnTo>
                    <a:pt x="69" y="62"/>
                  </a:lnTo>
                  <a:lnTo>
                    <a:pt x="65" y="62"/>
                  </a:lnTo>
                  <a:lnTo>
                    <a:pt x="62" y="62"/>
                  </a:lnTo>
                  <a:lnTo>
                    <a:pt x="59" y="62"/>
                  </a:lnTo>
                  <a:lnTo>
                    <a:pt x="56" y="62"/>
                  </a:lnTo>
                  <a:lnTo>
                    <a:pt x="52" y="62"/>
                  </a:lnTo>
                  <a:lnTo>
                    <a:pt x="49" y="62"/>
                  </a:lnTo>
                  <a:lnTo>
                    <a:pt x="49" y="59"/>
                  </a:lnTo>
                  <a:lnTo>
                    <a:pt x="46" y="59"/>
                  </a:lnTo>
                  <a:lnTo>
                    <a:pt x="43" y="59"/>
                  </a:lnTo>
                  <a:lnTo>
                    <a:pt x="39" y="59"/>
                  </a:lnTo>
                  <a:lnTo>
                    <a:pt x="36" y="59"/>
                  </a:lnTo>
                  <a:lnTo>
                    <a:pt x="33" y="59"/>
                  </a:lnTo>
                  <a:lnTo>
                    <a:pt x="30" y="59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23" y="59"/>
                  </a:lnTo>
                  <a:lnTo>
                    <a:pt x="20" y="59"/>
                  </a:lnTo>
                  <a:lnTo>
                    <a:pt x="16" y="59"/>
                  </a:lnTo>
                  <a:lnTo>
                    <a:pt x="13" y="59"/>
                  </a:lnTo>
                  <a:lnTo>
                    <a:pt x="10" y="55"/>
                  </a:lnTo>
                  <a:lnTo>
                    <a:pt x="7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0" y="5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9" name="Freeform 88"/>
            <p:cNvSpPr/>
            <p:nvPr/>
          </p:nvSpPr>
          <p:spPr bwMode="auto">
            <a:xfrm>
              <a:off x="9228138" y="2874962"/>
              <a:ext cx="195263" cy="160338"/>
            </a:xfrm>
            <a:custGeom>
              <a:avLst/>
              <a:gdLst>
                <a:gd name="T0" fmla="*/ 6 w 123"/>
                <a:gd name="T1" fmla="*/ 52 h 101"/>
                <a:gd name="T2" fmla="*/ 13 w 123"/>
                <a:gd name="T3" fmla="*/ 48 h 101"/>
                <a:gd name="T4" fmla="*/ 16 w 123"/>
                <a:gd name="T5" fmla="*/ 45 h 101"/>
                <a:gd name="T6" fmla="*/ 23 w 123"/>
                <a:gd name="T7" fmla="*/ 42 h 101"/>
                <a:gd name="T8" fmla="*/ 26 w 123"/>
                <a:gd name="T9" fmla="*/ 39 h 101"/>
                <a:gd name="T10" fmla="*/ 32 w 123"/>
                <a:gd name="T11" fmla="*/ 35 h 101"/>
                <a:gd name="T12" fmla="*/ 36 w 123"/>
                <a:gd name="T13" fmla="*/ 32 h 101"/>
                <a:gd name="T14" fmla="*/ 42 w 123"/>
                <a:gd name="T15" fmla="*/ 29 h 101"/>
                <a:gd name="T16" fmla="*/ 49 w 123"/>
                <a:gd name="T17" fmla="*/ 26 h 101"/>
                <a:gd name="T18" fmla="*/ 52 w 123"/>
                <a:gd name="T19" fmla="*/ 26 h 101"/>
                <a:gd name="T20" fmla="*/ 58 w 123"/>
                <a:gd name="T21" fmla="*/ 22 h 101"/>
                <a:gd name="T22" fmla="*/ 65 w 123"/>
                <a:gd name="T23" fmla="*/ 19 h 101"/>
                <a:gd name="T24" fmla="*/ 68 w 123"/>
                <a:gd name="T25" fmla="*/ 16 h 101"/>
                <a:gd name="T26" fmla="*/ 75 w 123"/>
                <a:gd name="T27" fmla="*/ 13 h 101"/>
                <a:gd name="T28" fmla="*/ 81 w 123"/>
                <a:gd name="T29" fmla="*/ 9 h 101"/>
                <a:gd name="T30" fmla="*/ 84 w 123"/>
                <a:gd name="T31" fmla="*/ 9 h 101"/>
                <a:gd name="T32" fmla="*/ 91 w 123"/>
                <a:gd name="T33" fmla="*/ 6 h 101"/>
                <a:gd name="T34" fmla="*/ 97 w 123"/>
                <a:gd name="T35" fmla="*/ 3 h 101"/>
                <a:gd name="T36" fmla="*/ 101 w 123"/>
                <a:gd name="T37" fmla="*/ 0 h 101"/>
                <a:gd name="T38" fmla="*/ 123 w 123"/>
                <a:gd name="T39" fmla="*/ 52 h 101"/>
                <a:gd name="T40" fmla="*/ 120 w 123"/>
                <a:gd name="T41" fmla="*/ 52 h 101"/>
                <a:gd name="T42" fmla="*/ 117 w 123"/>
                <a:gd name="T43" fmla="*/ 55 h 101"/>
                <a:gd name="T44" fmla="*/ 110 w 123"/>
                <a:gd name="T45" fmla="*/ 58 h 101"/>
                <a:gd name="T46" fmla="*/ 107 w 123"/>
                <a:gd name="T47" fmla="*/ 58 h 101"/>
                <a:gd name="T48" fmla="*/ 101 w 123"/>
                <a:gd name="T49" fmla="*/ 61 h 101"/>
                <a:gd name="T50" fmla="*/ 97 w 123"/>
                <a:gd name="T51" fmla="*/ 65 h 101"/>
                <a:gd name="T52" fmla="*/ 91 w 123"/>
                <a:gd name="T53" fmla="*/ 65 h 101"/>
                <a:gd name="T54" fmla="*/ 88 w 123"/>
                <a:gd name="T55" fmla="*/ 68 h 101"/>
                <a:gd name="T56" fmla="*/ 81 w 123"/>
                <a:gd name="T57" fmla="*/ 71 h 101"/>
                <a:gd name="T58" fmla="*/ 78 w 123"/>
                <a:gd name="T59" fmla="*/ 74 h 101"/>
                <a:gd name="T60" fmla="*/ 71 w 123"/>
                <a:gd name="T61" fmla="*/ 78 h 101"/>
                <a:gd name="T62" fmla="*/ 68 w 123"/>
                <a:gd name="T63" fmla="*/ 78 h 101"/>
                <a:gd name="T64" fmla="*/ 62 w 123"/>
                <a:gd name="T65" fmla="*/ 81 h 101"/>
                <a:gd name="T66" fmla="*/ 58 w 123"/>
                <a:gd name="T67" fmla="*/ 84 h 101"/>
                <a:gd name="T68" fmla="*/ 55 w 123"/>
                <a:gd name="T69" fmla="*/ 87 h 101"/>
                <a:gd name="T70" fmla="*/ 49 w 123"/>
                <a:gd name="T71" fmla="*/ 91 h 101"/>
                <a:gd name="T72" fmla="*/ 45 w 123"/>
                <a:gd name="T73" fmla="*/ 94 h 101"/>
                <a:gd name="T74" fmla="*/ 42 w 123"/>
                <a:gd name="T75" fmla="*/ 97 h 101"/>
                <a:gd name="T76" fmla="*/ 36 w 123"/>
                <a:gd name="T77" fmla="*/ 101 h 101"/>
                <a:gd name="T78" fmla="*/ 32 w 123"/>
                <a:gd name="T79" fmla="*/ 101 h 101"/>
                <a:gd name="T80" fmla="*/ 3 w 123"/>
                <a:gd name="T81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3" h="101">
                  <a:moveTo>
                    <a:pt x="3" y="55"/>
                  </a:moveTo>
                  <a:lnTo>
                    <a:pt x="6" y="52"/>
                  </a:lnTo>
                  <a:lnTo>
                    <a:pt x="10" y="52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6" y="45"/>
                  </a:lnTo>
                  <a:lnTo>
                    <a:pt x="19" y="45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26" y="39"/>
                  </a:lnTo>
                  <a:lnTo>
                    <a:pt x="29" y="39"/>
                  </a:lnTo>
                  <a:lnTo>
                    <a:pt x="32" y="35"/>
                  </a:lnTo>
                  <a:lnTo>
                    <a:pt x="36" y="35"/>
                  </a:lnTo>
                  <a:lnTo>
                    <a:pt x="36" y="32"/>
                  </a:lnTo>
                  <a:lnTo>
                    <a:pt x="39" y="32"/>
                  </a:lnTo>
                  <a:lnTo>
                    <a:pt x="42" y="29"/>
                  </a:lnTo>
                  <a:lnTo>
                    <a:pt x="45" y="29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52" y="26"/>
                  </a:lnTo>
                  <a:lnTo>
                    <a:pt x="55" y="22"/>
                  </a:lnTo>
                  <a:lnTo>
                    <a:pt x="58" y="22"/>
                  </a:lnTo>
                  <a:lnTo>
                    <a:pt x="62" y="19"/>
                  </a:lnTo>
                  <a:lnTo>
                    <a:pt x="65" y="19"/>
                  </a:lnTo>
                  <a:lnTo>
                    <a:pt x="65" y="16"/>
                  </a:lnTo>
                  <a:lnTo>
                    <a:pt x="68" y="16"/>
                  </a:lnTo>
                  <a:lnTo>
                    <a:pt x="71" y="16"/>
                  </a:lnTo>
                  <a:lnTo>
                    <a:pt x="75" y="13"/>
                  </a:lnTo>
                  <a:lnTo>
                    <a:pt x="78" y="13"/>
                  </a:lnTo>
                  <a:lnTo>
                    <a:pt x="81" y="9"/>
                  </a:lnTo>
                  <a:lnTo>
                    <a:pt x="81" y="9"/>
                  </a:lnTo>
                  <a:lnTo>
                    <a:pt x="84" y="9"/>
                  </a:lnTo>
                  <a:lnTo>
                    <a:pt x="88" y="6"/>
                  </a:lnTo>
                  <a:lnTo>
                    <a:pt x="91" y="6"/>
                  </a:lnTo>
                  <a:lnTo>
                    <a:pt x="94" y="3"/>
                  </a:lnTo>
                  <a:lnTo>
                    <a:pt x="97" y="3"/>
                  </a:lnTo>
                  <a:lnTo>
                    <a:pt x="101" y="3"/>
                  </a:lnTo>
                  <a:lnTo>
                    <a:pt x="101" y="0"/>
                  </a:lnTo>
                  <a:lnTo>
                    <a:pt x="104" y="0"/>
                  </a:lnTo>
                  <a:lnTo>
                    <a:pt x="123" y="52"/>
                  </a:lnTo>
                  <a:lnTo>
                    <a:pt x="123" y="52"/>
                  </a:lnTo>
                  <a:lnTo>
                    <a:pt x="120" y="52"/>
                  </a:lnTo>
                  <a:lnTo>
                    <a:pt x="117" y="55"/>
                  </a:lnTo>
                  <a:lnTo>
                    <a:pt x="117" y="55"/>
                  </a:lnTo>
                  <a:lnTo>
                    <a:pt x="114" y="55"/>
                  </a:lnTo>
                  <a:lnTo>
                    <a:pt x="110" y="58"/>
                  </a:lnTo>
                  <a:lnTo>
                    <a:pt x="107" y="58"/>
                  </a:lnTo>
                  <a:lnTo>
                    <a:pt x="107" y="58"/>
                  </a:lnTo>
                  <a:lnTo>
                    <a:pt x="104" y="61"/>
                  </a:lnTo>
                  <a:lnTo>
                    <a:pt x="101" y="61"/>
                  </a:lnTo>
                  <a:lnTo>
                    <a:pt x="97" y="61"/>
                  </a:lnTo>
                  <a:lnTo>
                    <a:pt x="97" y="65"/>
                  </a:lnTo>
                  <a:lnTo>
                    <a:pt x="94" y="65"/>
                  </a:lnTo>
                  <a:lnTo>
                    <a:pt x="91" y="65"/>
                  </a:lnTo>
                  <a:lnTo>
                    <a:pt x="88" y="68"/>
                  </a:lnTo>
                  <a:lnTo>
                    <a:pt x="88" y="68"/>
                  </a:lnTo>
                  <a:lnTo>
                    <a:pt x="84" y="71"/>
                  </a:lnTo>
                  <a:lnTo>
                    <a:pt x="81" y="71"/>
                  </a:lnTo>
                  <a:lnTo>
                    <a:pt x="78" y="71"/>
                  </a:lnTo>
                  <a:lnTo>
                    <a:pt x="78" y="74"/>
                  </a:lnTo>
                  <a:lnTo>
                    <a:pt x="75" y="74"/>
                  </a:lnTo>
                  <a:lnTo>
                    <a:pt x="71" y="78"/>
                  </a:lnTo>
                  <a:lnTo>
                    <a:pt x="71" y="78"/>
                  </a:lnTo>
                  <a:lnTo>
                    <a:pt x="68" y="78"/>
                  </a:lnTo>
                  <a:lnTo>
                    <a:pt x="65" y="81"/>
                  </a:lnTo>
                  <a:lnTo>
                    <a:pt x="62" y="81"/>
                  </a:lnTo>
                  <a:lnTo>
                    <a:pt x="62" y="84"/>
                  </a:lnTo>
                  <a:lnTo>
                    <a:pt x="58" y="84"/>
                  </a:lnTo>
                  <a:lnTo>
                    <a:pt x="55" y="87"/>
                  </a:lnTo>
                  <a:lnTo>
                    <a:pt x="55" y="87"/>
                  </a:lnTo>
                  <a:lnTo>
                    <a:pt x="52" y="87"/>
                  </a:lnTo>
                  <a:lnTo>
                    <a:pt x="49" y="91"/>
                  </a:lnTo>
                  <a:lnTo>
                    <a:pt x="49" y="91"/>
                  </a:lnTo>
                  <a:lnTo>
                    <a:pt x="45" y="94"/>
                  </a:lnTo>
                  <a:lnTo>
                    <a:pt x="42" y="94"/>
                  </a:lnTo>
                  <a:lnTo>
                    <a:pt x="42" y="97"/>
                  </a:lnTo>
                  <a:lnTo>
                    <a:pt x="39" y="97"/>
                  </a:lnTo>
                  <a:lnTo>
                    <a:pt x="36" y="101"/>
                  </a:lnTo>
                  <a:lnTo>
                    <a:pt x="36" y="101"/>
                  </a:lnTo>
                  <a:lnTo>
                    <a:pt x="32" y="101"/>
                  </a:lnTo>
                  <a:lnTo>
                    <a:pt x="0" y="58"/>
                  </a:lnTo>
                  <a:lnTo>
                    <a:pt x="3" y="55"/>
                  </a:lnTo>
                  <a:lnTo>
                    <a:pt x="3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0" name="Freeform 89"/>
            <p:cNvSpPr/>
            <p:nvPr/>
          </p:nvSpPr>
          <p:spPr bwMode="auto">
            <a:xfrm>
              <a:off x="10296525" y="3287712"/>
              <a:ext cx="128588" cy="192088"/>
            </a:xfrm>
            <a:custGeom>
              <a:avLst/>
              <a:gdLst>
                <a:gd name="T0" fmla="*/ 52 w 81"/>
                <a:gd name="T1" fmla="*/ 3 h 121"/>
                <a:gd name="T2" fmla="*/ 55 w 81"/>
                <a:gd name="T3" fmla="*/ 10 h 121"/>
                <a:gd name="T4" fmla="*/ 55 w 81"/>
                <a:gd name="T5" fmla="*/ 13 h 121"/>
                <a:gd name="T6" fmla="*/ 59 w 81"/>
                <a:gd name="T7" fmla="*/ 20 h 121"/>
                <a:gd name="T8" fmla="*/ 59 w 81"/>
                <a:gd name="T9" fmla="*/ 26 h 121"/>
                <a:gd name="T10" fmla="*/ 62 w 81"/>
                <a:gd name="T11" fmla="*/ 29 h 121"/>
                <a:gd name="T12" fmla="*/ 65 w 81"/>
                <a:gd name="T13" fmla="*/ 36 h 121"/>
                <a:gd name="T14" fmla="*/ 65 w 81"/>
                <a:gd name="T15" fmla="*/ 42 h 121"/>
                <a:gd name="T16" fmla="*/ 68 w 81"/>
                <a:gd name="T17" fmla="*/ 49 h 121"/>
                <a:gd name="T18" fmla="*/ 68 w 81"/>
                <a:gd name="T19" fmla="*/ 52 h 121"/>
                <a:gd name="T20" fmla="*/ 72 w 81"/>
                <a:gd name="T21" fmla="*/ 59 h 121"/>
                <a:gd name="T22" fmla="*/ 72 w 81"/>
                <a:gd name="T23" fmla="*/ 65 h 121"/>
                <a:gd name="T24" fmla="*/ 75 w 81"/>
                <a:gd name="T25" fmla="*/ 72 h 121"/>
                <a:gd name="T26" fmla="*/ 75 w 81"/>
                <a:gd name="T27" fmla="*/ 75 h 121"/>
                <a:gd name="T28" fmla="*/ 75 w 81"/>
                <a:gd name="T29" fmla="*/ 82 h 121"/>
                <a:gd name="T30" fmla="*/ 78 w 81"/>
                <a:gd name="T31" fmla="*/ 88 h 121"/>
                <a:gd name="T32" fmla="*/ 78 w 81"/>
                <a:gd name="T33" fmla="*/ 95 h 121"/>
                <a:gd name="T34" fmla="*/ 78 w 81"/>
                <a:gd name="T35" fmla="*/ 101 h 121"/>
                <a:gd name="T36" fmla="*/ 81 w 81"/>
                <a:gd name="T37" fmla="*/ 104 h 121"/>
                <a:gd name="T38" fmla="*/ 81 w 81"/>
                <a:gd name="T39" fmla="*/ 111 h 121"/>
                <a:gd name="T40" fmla="*/ 26 w 81"/>
                <a:gd name="T41" fmla="*/ 121 h 121"/>
                <a:gd name="T42" fmla="*/ 26 w 81"/>
                <a:gd name="T43" fmla="*/ 117 h 121"/>
                <a:gd name="T44" fmla="*/ 26 w 81"/>
                <a:gd name="T45" fmla="*/ 111 h 121"/>
                <a:gd name="T46" fmla="*/ 23 w 81"/>
                <a:gd name="T47" fmla="*/ 108 h 121"/>
                <a:gd name="T48" fmla="*/ 23 w 81"/>
                <a:gd name="T49" fmla="*/ 101 h 121"/>
                <a:gd name="T50" fmla="*/ 23 w 81"/>
                <a:gd name="T51" fmla="*/ 98 h 121"/>
                <a:gd name="T52" fmla="*/ 20 w 81"/>
                <a:gd name="T53" fmla="*/ 91 h 121"/>
                <a:gd name="T54" fmla="*/ 20 w 81"/>
                <a:gd name="T55" fmla="*/ 85 h 121"/>
                <a:gd name="T56" fmla="*/ 20 w 81"/>
                <a:gd name="T57" fmla="*/ 82 h 121"/>
                <a:gd name="T58" fmla="*/ 16 w 81"/>
                <a:gd name="T59" fmla="*/ 75 h 121"/>
                <a:gd name="T60" fmla="*/ 16 w 81"/>
                <a:gd name="T61" fmla="*/ 72 h 121"/>
                <a:gd name="T62" fmla="*/ 13 w 81"/>
                <a:gd name="T63" fmla="*/ 65 h 121"/>
                <a:gd name="T64" fmla="*/ 13 w 81"/>
                <a:gd name="T65" fmla="*/ 62 h 121"/>
                <a:gd name="T66" fmla="*/ 13 w 81"/>
                <a:gd name="T67" fmla="*/ 56 h 121"/>
                <a:gd name="T68" fmla="*/ 10 w 81"/>
                <a:gd name="T69" fmla="*/ 52 h 121"/>
                <a:gd name="T70" fmla="*/ 10 w 81"/>
                <a:gd name="T71" fmla="*/ 46 h 121"/>
                <a:gd name="T72" fmla="*/ 7 w 81"/>
                <a:gd name="T73" fmla="*/ 42 h 121"/>
                <a:gd name="T74" fmla="*/ 3 w 81"/>
                <a:gd name="T75" fmla="*/ 36 h 121"/>
                <a:gd name="T76" fmla="*/ 3 w 81"/>
                <a:gd name="T77" fmla="*/ 29 h 121"/>
                <a:gd name="T78" fmla="*/ 0 w 81"/>
                <a:gd name="T79" fmla="*/ 26 h 121"/>
                <a:gd name="T80" fmla="*/ 0 w 81"/>
                <a:gd name="T81" fmla="*/ 20 h 121"/>
                <a:gd name="T82" fmla="*/ 49 w 81"/>
                <a:gd name="T8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" h="121">
                  <a:moveTo>
                    <a:pt x="52" y="0"/>
                  </a:moveTo>
                  <a:lnTo>
                    <a:pt x="52" y="3"/>
                  </a:lnTo>
                  <a:lnTo>
                    <a:pt x="52" y="7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5" y="13"/>
                  </a:lnTo>
                  <a:lnTo>
                    <a:pt x="59" y="16"/>
                  </a:lnTo>
                  <a:lnTo>
                    <a:pt x="59" y="20"/>
                  </a:lnTo>
                  <a:lnTo>
                    <a:pt x="59" y="23"/>
                  </a:lnTo>
                  <a:lnTo>
                    <a:pt x="59" y="26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2" y="33"/>
                  </a:lnTo>
                  <a:lnTo>
                    <a:pt x="65" y="36"/>
                  </a:lnTo>
                  <a:lnTo>
                    <a:pt x="65" y="39"/>
                  </a:lnTo>
                  <a:lnTo>
                    <a:pt x="65" y="42"/>
                  </a:lnTo>
                  <a:lnTo>
                    <a:pt x="65" y="46"/>
                  </a:lnTo>
                  <a:lnTo>
                    <a:pt x="68" y="49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8" y="56"/>
                  </a:lnTo>
                  <a:lnTo>
                    <a:pt x="72" y="59"/>
                  </a:lnTo>
                  <a:lnTo>
                    <a:pt x="72" y="62"/>
                  </a:lnTo>
                  <a:lnTo>
                    <a:pt x="72" y="65"/>
                  </a:lnTo>
                  <a:lnTo>
                    <a:pt x="72" y="69"/>
                  </a:lnTo>
                  <a:lnTo>
                    <a:pt x="75" y="72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75" y="78"/>
                  </a:lnTo>
                  <a:lnTo>
                    <a:pt x="75" y="82"/>
                  </a:lnTo>
                  <a:lnTo>
                    <a:pt x="75" y="85"/>
                  </a:lnTo>
                  <a:lnTo>
                    <a:pt x="78" y="88"/>
                  </a:lnTo>
                  <a:lnTo>
                    <a:pt x="78" y="91"/>
                  </a:lnTo>
                  <a:lnTo>
                    <a:pt x="78" y="95"/>
                  </a:lnTo>
                  <a:lnTo>
                    <a:pt x="78" y="98"/>
                  </a:lnTo>
                  <a:lnTo>
                    <a:pt x="78" y="101"/>
                  </a:lnTo>
                  <a:lnTo>
                    <a:pt x="78" y="101"/>
                  </a:lnTo>
                  <a:lnTo>
                    <a:pt x="81" y="104"/>
                  </a:lnTo>
                  <a:lnTo>
                    <a:pt x="81" y="108"/>
                  </a:lnTo>
                  <a:lnTo>
                    <a:pt x="81" y="111"/>
                  </a:lnTo>
                  <a:lnTo>
                    <a:pt x="81" y="111"/>
                  </a:lnTo>
                  <a:lnTo>
                    <a:pt x="26" y="121"/>
                  </a:lnTo>
                  <a:lnTo>
                    <a:pt x="26" y="121"/>
                  </a:lnTo>
                  <a:lnTo>
                    <a:pt x="26" y="117"/>
                  </a:lnTo>
                  <a:lnTo>
                    <a:pt x="26" y="114"/>
                  </a:lnTo>
                  <a:lnTo>
                    <a:pt x="26" y="111"/>
                  </a:lnTo>
                  <a:lnTo>
                    <a:pt x="23" y="108"/>
                  </a:lnTo>
                  <a:lnTo>
                    <a:pt x="23" y="108"/>
                  </a:lnTo>
                  <a:lnTo>
                    <a:pt x="23" y="104"/>
                  </a:lnTo>
                  <a:lnTo>
                    <a:pt x="23" y="101"/>
                  </a:lnTo>
                  <a:lnTo>
                    <a:pt x="23" y="98"/>
                  </a:lnTo>
                  <a:lnTo>
                    <a:pt x="23" y="98"/>
                  </a:lnTo>
                  <a:lnTo>
                    <a:pt x="23" y="95"/>
                  </a:lnTo>
                  <a:lnTo>
                    <a:pt x="20" y="91"/>
                  </a:lnTo>
                  <a:lnTo>
                    <a:pt x="20" y="88"/>
                  </a:lnTo>
                  <a:lnTo>
                    <a:pt x="20" y="85"/>
                  </a:lnTo>
                  <a:lnTo>
                    <a:pt x="20" y="85"/>
                  </a:lnTo>
                  <a:lnTo>
                    <a:pt x="20" y="82"/>
                  </a:lnTo>
                  <a:lnTo>
                    <a:pt x="20" y="78"/>
                  </a:lnTo>
                  <a:lnTo>
                    <a:pt x="16" y="75"/>
                  </a:lnTo>
                  <a:lnTo>
                    <a:pt x="16" y="75"/>
                  </a:lnTo>
                  <a:lnTo>
                    <a:pt x="16" y="72"/>
                  </a:lnTo>
                  <a:lnTo>
                    <a:pt x="16" y="69"/>
                  </a:lnTo>
                  <a:lnTo>
                    <a:pt x="13" y="65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3" y="59"/>
                  </a:lnTo>
                  <a:lnTo>
                    <a:pt x="13" y="56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49"/>
                  </a:lnTo>
                  <a:lnTo>
                    <a:pt x="10" y="46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39"/>
                  </a:lnTo>
                  <a:lnTo>
                    <a:pt x="3" y="36"/>
                  </a:lnTo>
                  <a:lnTo>
                    <a:pt x="3" y="33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9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1" name="Freeform 90"/>
            <p:cNvSpPr/>
            <p:nvPr/>
          </p:nvSpPr>
          <p:spPr bwMode="auto">
            <a:xfrm>
              <a:off x="10053638" y="4016375"/>
              <a:ext cx="185738" cy="180975"/>
            </a:xfrm>
            <a:custGeom>
              <a:avLst/>
              <a:gdLst>
                <a:gd name="T0" fmla="*/ 4 w 117"/>
                <a:gd name="T1" fmla="*/ 62 h 114"/>
                <a:gd name="T2" fmla="*/ 10 w 117"/>
                <a:gd name="T3" fmla="*/ 59 h 114"/>
                <a:gd name="T4" fmla="*/ 13 w 117"/>
                <a:gd name="T5" fmla="*/ 56 h 114"/>
                <a:gd name="T6" fmla="*/ 17 w 117"/>
                <a:gd name="T7" fmla="*/ 56 h 114"/>
                <a:gd name="T8" fmla="*/ 20 w 117"/>
                <a:gd name="T9" fmla="*/ 53 h 114"/>
                <a:gd name="T10" fmla="*/ 26 w 117"/>
                <a:gd name="T11" fmla="*/ 49 h 114"/>
                <a:gd name="T12" fmla="*/ 30 w 117"/>
                <a:gd name="T13" fmla="*/ 46 h 114"/>
                <a:gd name="T14" fmla="*/ 33 w 117"/>
                <a:gd name="T15" fmla="*/ 43 h 114"/>
                <a:gd name="T16" fmla="*/ 36 w 117"/>
                <a:gd name="T17" fmla="*/ 36 h 114"/>
                <a:gd name="T18" fmla="*/ 43 w 117"/>
                <a:gd name="T19" fmla="*/ 33 h 114"/>
                <a:gd name="T20" fmla="*/ 46 w 117"/>
                <a:gd name="T21" fmla="*/ 30 h 114"/>
                <a:gd name="T22" fmla="*/ 49 w 117"/>
                <a:gd name="T23" fmla="*/ 27 h 114"/>
                <a:gd name="T24" fmla="*/ 52 w 117"/>
                <a:gd name="T25" fmla="*/ 23 h 114"/>
                <a:gd name="T26" fmla="*/ 56 w 117"/>
                <a:gd name="T27" fmla="*/ 20 h 114"/>
                <a:gd name="T28" fmla="*/ 59 w 117"/>
                <a:gd name="T29" fmla="*/ 17 h 114"/>
                <a:gd name="T30" fmla="*/ 65 w 117"/>
                <a:gd name="T31" fmla="*/ 13 h 114"/>
                <a:gd name="T32" fmla="*/ 69 w 117"/>
                <a:gd name="T33" fmla="*/ 10 h 114"/>
                <a:gd name="T34" fmla="*/ 72 w 117"/>
                <a:gd name="T35" fmla="*/ 7 h 114"/>
                <a:gd name="T36" fmla="*/ 75 w 117"/>
                <a:gd name="T37" fmla="*/ 0 h 114"/>
                <a:gd name="T38" fmla="*/ 78 w 117"/>
                <a:gd name="T39" fmla="*/ 0 h 114"/>
                <a:gd name="T40" fmla="*/ 117 w 117"/>
                <a:gd name="T41" fmla="*/ 36 h 114"/>
                <a:gd name="T42" fmla="*/ 114 w 117"/>
                <a:gd name="T43" fmla="*/ 43 h 114"/>
                <a:gd name="T44" fmla="*/ 111 w 117"/>
                <a:gd name="T45" fmla="*/ 46 h 114"/>
                <a:gd name="T46" fmla="*/ 104 w 117"/>
                <a:gd name="T47" fmla="*/ 49 h 114"/>
                <a:gd name="T48" fmla="*/ 101 w 117"/>
                <a:gd name="T49" fmla="*/ 53 h 114"/>
                <a:gd name="T50" fmla="*/ 98 w 117"/>
                <a:gd name="T51" fmla="*/ 59 h 114"/>
                <a:gd name="T52" fmla="*/ 95 w 117"/>
                <a:gd name="T53" fmla="*/ 62 h 114"/>
                <a:gd name="T54" fmla="*/ 88 w 117"/>
                <a:gd name="T55" fmla="*/ 66 h 114"/>
                <a:gd name="T56" fmla="*/ 85 w 117"/>
                <a:gd name="T57" fmla="*/ 69 h 114"/>
                <a:gd name="T58" fmla="*/ 82 w 117"/>
                <a:gd name="T59" fmla="*/ 75 h 114"/>
                <a:gd name="T60" fmla="*/ 75 w 117"/>
                <a:gd name="T61" fmla="*/ 79 h 114"/>
                <a:gd name="T62" fmla="*/ 72 w 117"/>
                <a:gd name="T63" fmla="*/ 82 h 114"/>
                <a:gd name="T64" fmla="*/ 65 w 117"/>
                <a:gd name="T65" fmla="*/ 85 h 114"/>
                <a:gd name="T66" fmla="*/ 62 w 117"/>
                <a:gd name="T67" fmla="*/ 88 h 114"/>
                <a:gd name="T68" fmla="*/ 59 w 117"/>
                <a:gd name="T69" fmla="*/ 92 h 114"/>
                <a:gd name="T70" fmla="*/ 52 w 117"/>
                <a:gd name="T71" fmla="*/ 98 h 114"/>
                <a:gd name="T72" fmla="*/ 49 w 117"/>
                <a:gd name="T73" fmla="*/ 101 h 114"/>
                <a:gd name="T74" fmla="*/ 43 w 117"/>
                <a:gd name="T75" fmla="*/ 105 h 114"/>
                <a:gd name="T76" fmla="*/ 39 w 117"/>
                <a:gd name="T77" fmla="*/ 108 h 114"/>
                <a:gd name="T78" fmla="*/ 33 w 117"/>
                <a:gd name="T79" fmla="*/ 111 h 114"/>
                <a:gd name="T80" fmla="*/ 30 w 117"/>
                <a:gd name="T81" fmla="*/ 114 h 114"/>
                <a:gd name="T82" fmla="*/ 0 w 117"/>
                <a:gd name="T83" fmla="*/ 6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14">
                  <a:moveTo>
                    <a:pt x="4" y="66"/>
                  </a:moveTo>
                  <a:lnTo>
                    <a:pt x="4" y="62"/>
                  </a:lnTo>
                  <a:lnTo>
                    <a:pt x="7" y="62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3" y="56"/>
                  </a:lnTo>
                  <a:lnTo>
                    <a:pt x="13" y="56"/>
                  </a:lnTo>
                  <a:lnTo>
                    <a:pt x="17" y="56"/>
                  </a:lnTo>
                  <a:lnTo>
                    <a:pt x="20" y="53"/>
                  </a:lnTo>
                  <a:lnTo>
                    <a:pt x="20" y="53"/>
                  </a:lnTo>
                  <a:lnTo>
                    <a:pt x="23" y="49"/>
                  </a:lnTo>
                  <a:lnTo>
                    <a:pt x="26" y="49"/>
                  </a:lnTo>
                  <a:lnTo>
                    <a:pt x="26" y="46"/>
                  </a:lnTo>
                  <a:lnTo>
                    <a:pt x="30" y="46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6" y="40"/>
                  </a:lnTo>
                  <a:lnTo>
                    <a:pt x="36" y="36"/>
                  </a:lnTo>
                  <a:lnTo>
                    <a:pt x="39" y="36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9" y="27"/>
                  </a:lnTo>
                  <a:lnTo>
                    <a:pt x="52" y="27"/>
                  </a:lnTo>
                  <a:lnTo>
                    <a:pt x="52" y="23"/>
                  </a:lnTo>
                  <a:lnTo>
                    <a:pt x="56" y="23"/>
                  </a:lnTo>
                  <a:lnTo>
                    <a:pt x="56" y="20"/>
                  </a:lnTo>
                  <a:lnTo>
                    <a:pt x="59" y="20"/>
                  </a:lnTo>
                  <a:lnTo>
                    <a:pt x="59" y="17"/>
                  </a:lnTo>
                  <a:lnTo>
                    <a:pt x="62" y="13"/>
                  </a:lnTo>
                  <a:lnTo>
                    <a:pt x="65" y="13"/>
                  </a:lnTo>
                  <a:lnTo>
                    <a:pt x="65" y="10"/>
                  </a:lnTo>
                  <a:lnTo>
                    <a:pt x="69" y="10"/>
                  </a:lnTo>
                  <a:lnTo>
                    <a:pt x="69" y="7"/>
                  </a:lnTo>
                  <a:lnTo>
                    <a:pt x="72" y="7"/>
                  </a:lnTo>
                  <a:lnTo>
                    <a:pt x="72" y="4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8" y="0"/>
                  </a:lnTo>
                  <a:lnTo>
                    <a:pt x="117" y="36"/>
                  </a:lnTo>
                  <a:lnTo>
                    <a:pt x="117" y="36"/>
                  </a:lnTo>
                  <a:lnTo>
                    <a:pt x="114" y="40"/>
                  </a:lnTo>
                  <a:lnTo>
                    <a:pt x="114" y="43"/>
                  </a:lnTo>
                  <a:lnTo>
                    <a:pt x="111" y="43"/>
                  </a:lnTo>
                  <a:lnTo>
                    <a:pt x="111" y="46"/>
                  </a:lnTo>
                  <a:lnTo>
                    <a:pt x="108" y="49"/>
                  </a:lnTo>
                  <a:lnTo>
                    <a:pt x="104" y="49"/>
                  </a:lnTo>
                  <a:lnTo>
                    <a:pt x="104" y="53"/>
                  </a:lnTo>
                  <a:lnTo>
                    <a:pt x="101" y="53"/>
                  </a:lnTo>
                  <a:lnTo>
                    <a:pt x="98" y="56"/>
                  </a:lnTo>
                  <a:lnTo>
                    <a:pt x="98" y="59"/>
                  </a:lnTo>
                  <a:lnTo>
                    <a:pt x="95" y="59"/>
                  </a:lnTo>
                  <a:lnTo>
                    <a:pt x="95" y="62"/>
                  </a:lnTo>
                  <a:lnTo>
                    <a:pt x="91" y="66"/>
                  </a:lnTo>
                  <a:lnTo>
                    <a:pt x="88" y="66"/>
                  </a:lnTo>
                  <a:lnTo>
                    <a:pt x="88" y="69"/>
                  </a:lnTo>
                  <a:lnTo>
                    <a:pt x="85" y="69"/>
                  </a:lnTo>
                  <a:lnTo>
                    <a:pt x="82" y="72"/>
                  </a:lnTo>
                  <a:lnTo>
                    <a:pt x="82" y="75"/>
                  </a:lnTo>
                  <a:lnTo>
                    <a:pt x="78" y="75"/>
                  </a:lnTo>
                  <a:lnTo>
                    <a:pt x="75" y="79"/>
                  </a:lnTo>
                  <a:lnTo>
                    <a:pt x="75" y="79"/>
                  </a:lnTo>
                  <a:lnTo>
                    <a:pt x="72" y="82"/>
                  </a:lnTo>
                  <a:lnTo>
                    <a:pt x="69" y="85"/>
                  </a:lnTo>
                  <a:lnTo>
                    <a:pt x="65" y="85"/>
                  </a:lnTo>
                  <a:lnTo>
                    <a:pt x="65" y="88"/>
                  </a:lnTo>
                  <a:lnTo>
                    <a:pt x="62" y="88"/>
                  </a:lnTo>
                  <a:lnTo>
                    <a:pt x="59" y="92"/>
                  </a:lnTo>
                  <a:lnTo>
                    <a:pt x="59" y="92"/>
                  </a:lnTo>
                  <a:lnTo>
                    <a:pt x="56" y="95"/>
                  </a:lnTo>
                  <a:lnTo>
                    <a:pt x="52" y="98"/>
                  </a:lnTo>
                  <a:lnTo>
                    <a:pt x="49" y="98"/>
                  </a:lnTo>
                  <a:lnTo>
                    <a:pt x="49" y="101"/>
                  </a:lnTo>
                  <a:lnTo>
                    <a:pt x="46" y="101"/>
                  </a:lnTo>
                  <a:lnTo>
                    <a:pt x="43" y="105"/>
                  </a:lnTo>
                  <a:lnTo>
                    <a:pt x="39" y="105"/>
                  </a:lnTo>
                  <a:lnTo>
                    <a:pt x="39" y="108"/>
                  </a:lnTo>
                  <a:lnTo>
                    <a:pt x="36" y="108"/>
                  </a:lnTo>
                  <a:lnTo>
                    <a:pt x="33" y="111"/>
                  </a:lnTo>
                  <a:lnTo>
                    <a:pt x="30" y="111"/>
                  </a:lnTo>
                  <a:lnTo>
                    <a:pt x="30" y="114"/>
                  </a:lnTo>
                  <a:lnTo>
                    <a:pt x="0" y="69"/>
                  </a:lnTo>
                  <a:lnTo>
                    <a:pt x="0" y="66"/>
                  </a:lnTo>
                  <a:lnTo>
                    <a:pt x="4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2" name="Freeform 91"/>
            <p:cNvSpPr/>
            <p:nvPr/>
          </p:nvSpPr>
          <p:spPr bwMode="auto">
            <a:xfrm>
              <a:off x="10328275" y="3557587"/>
              <a:ext cx="103188" cy="185738"/>
            </a:xfrm>
            <a:custGeom>
              <a:avLst/>
              <a:gdLst>
                <a:gd name="T0" fmla="*/ 0 w 65"/>
                <a:gd name="T1" fmla="*/ 101 h 117"/>
                <a:gd name="T2" fmla="*/ 3 w 65"/>
                <a:gd name="T3" fmla="*/ 94 h 117"/>
                <a:gd name="T4" fmla="*/ 3 w 65"/>
                <a:gd name="T5" fmla="*/ 91 h 117"/>
                <a:gd name="T6" fmla="*/ 3 w 65"/>
                <a:gd name="T7" fmla="*/ 84 h 117"/>
                <a:gd name="T8" fmla="*/ 3 w 65"/>
                <a:gd name="T9" fmla="*/ 81 h 117"/>
                <a:gd name="T10" fmla="*/ 6 w 65"/>
                <a:gd name="T11" fmla="*/ 74 h 117"/>
                <a:gd name="T12" fmla="*/ 6 w 65"/>
                <a:gd name="T13" fmla="*/ 71 h 117"/>
                <a:gd name="T14" fmla="*/ 6 w 65"/>
                <a:gd name="T15" fmla="*/ 65 h 117"/>
                <a:gd name="T16" fmla="*/ 6 w 65"/>
                <a:gd name="T17" fmla="*/ 61 h 117"/>
                <a:gd name="T18" fmla="*/ 9 w 65"/>
                <a:gd name="T19" fmla="*/ 55 h 117"/>
                <a:gd name="T20" fmla="*/ 9 w 65"/>
                <a:gd name="T21" fmla="*/ 52 h 117"/>
                <a:gd name="T22" fmla="*/ 9 w 65"/>
                <a:gd name="T23" fmla="*/ 45 h 117"/>
                <a:gd name="T24" fmla="*/ 9 w 65"/>
                <a:gd name="T25" fmla="*/ 42 h 117"/>
                <a:gd name="T26" fmla="*/ 9 w 65"/>
                <a:gd name="T27" fmla="*/ 35 h 117"/>
                <a:gd name="T28" fmla="*/ 9 w 65"/>
                <a:gd name="T29" fmla="*/ 29 h 117"/>
                <a:gd name="T30" fmla="*/ 9 w 65"/>
                <a:gd name="T31" fmla="*/ 26 h 117"/>
                <a:gd name="T32" fmla="*/ 9 w 65"/>
                <a:gd name="T33" fmla="*/ 19 h 117"/>
                <a:gd name="T34" fmla="*/ 9 w 65"/>
                <a:gd name="T35" fmla="*/ 16 h 117"/>
                <a:gd name="T36" fmla="*/ 9 w 65"/>
                <a:gd name="T37" fmla="*/ 9 h 117"/>
                <a:gd name="T38" fmla="*/ 9 w 65"/>
                <a:gd name="T39" fmla="*/ 6 h 117"/>
                <a:gd name="T40" fmla="*/ 9 w 65"/>
                <a:gd name="T41" fmla="*/ 3 h 117"/>
                <a:gd name="T42" fmla="*/ 65 w 65"/>
                <a:gd name="T43" fmla="*/ 3 h 117"/>
                <a:gd name="T44" fmla="*/ 65 w 65"/>
                <a:gd name="T45" fmla="*/ 6 h 117"/>
                <a:gd name="T46" fmla="*/ 65 w 65"/>
                <a:gd name="T47" fmla="*/ 13 h 117"/>
                <a:gd name="T48" fmla="*/ 65 w 65"/>
                <a:gd name="T49" fmla="*/ 19 h 117"/>
                <a:gd name="T50" fmla="*/ 65 w 65"/>
                <a:gd name="T51" fmla="*/ 26 h 117"/>
                <a:gd name="T52" fmla="*/ 65 w 65"/>
                <a:gd name="T53" fmla="*/ 29 h 117"/>
                <a:gd name="T54" fmla="*/ 65 w 65"/>
                <a:gd name="T55" fmla="*/ 35 h 117"/>
                <a:gd name="T56" fmla="*/ 65 w 65"/>
                <a:gd name="T57" fmla="*/ 42 h 117"/>
                <a:gd name="T58" fmla="*/ 65 w 65"/>
                <a:gd name="T59" fmla="*/ 48 h 117"/>
                <a:gd name="T60" fmla="*/ 65 w 65"/>
                <a:gd name="T61" fmla="*/ 52 h 117"/>
                <a:gd name="T62" fmla="*/ 65 w 65"/>
                <a:gd name="T63" fmla="*/ 58 h 117"/>
                <a:gd name="T64" fmla="*/ 61 w 65"/>
                <a:gd name="T65" fmla="*/ 65 h 117"/>
                <a:gd name="T66" fmla="*/ 61 w 65"/>
                <a:gd name="T67" fmla="*/ 71 h 117"/>
                <a:gd name="T68" fmla="*/ 61 w 65"/>
                <a:gd name="T69" fmla="*/ 74 h 117"/>
                <a:gd name="T70" fmla="*/ 61 w 65"/>
                <a:gd name="T71" fmla="*/ 81 h 117"/>
                <a:gd name="T72" fmla="*/ 58 w 65"/>
                <a:gd name="T73" fmla="*/ 87 h 117"/>
                <a:gd name="T74" fmla="*/ 58 w 65"/>
                <a:gd name="T75" fmla="*/ 94 h 117"/>
                <a:gd name="T76" fmla="*/ 58 w 65"/>
                <a:gd name="T77" fmla="*/ 97 h 117"/>
                <a:gd name="T78" fmla="*/ 55 w 65"/>
                <a:gd name="T79" fmla="*/ 104 h 117"/>
                <a:gd name="T80" fmla="*/ 55 w 65"/>
                <a:gd name="T81" fmla="*/ 110 h 117"/>
                <a:gd name="T82" fmla="*/ 55 w 65"/>
                <a:gd name="T83" fmla="*/ 114 h 117"/>
                <a:gd name="T84" fmla="*/ 0 w 65"/>
                <a:gd name="T85" fmla="*/ 10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5" h="117">
                  <a:moveTo>
                    <a:pt x="0" y="104"/>
                  </a:moveTo>
                  <a:lnTo>
                    <a:pt x="0" y="101"/>
                  </a:lnTo>
                  <a:lnTo>
                    <a:pt x="0" y="97"/>
                  </a:lnTo>
                  <a:lnTo>
                    <a:pt x="3" y="94"/>
                  </a:lnTo>
                  <a:lnTo>
                    <a:pt x="3" y="94"/>
                  </a:lnTo>
                  <a:lnTo>
                    <a:pt x="3" y="91"/>
                  </a:lnTo>
                  <a:lnTo>
                    <a:pt x="3" y="87"/>
                  </a:lnTo>
                  <a:lnTo>
                    <a:pt x="3" y="84"/>
                  </a:lnTo>
                  <a:lnTo>
                    <a:pt x="3" y="84"/>
                  </a:lnTo>
                  <a:lnTo>
                    <a:pt x="3" y="81"/>
                  </a:lnTo>
                  <a:lnTo>
                    <a:pt x="6" y="7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6" y="71"/>
                  </a:lnTo>
                  <a:lnTo>
                    <a:pt x="6" y="6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61"/>
                  </a:lnTo>
                  <a:lnTo>
                    <a:pt x="6" y="58"/>
                  </a:lnTo>
                  <a:lnTo>
                    <a:pt x="9" y="55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9" y="48"/>
                  </a:lnTo>
                  <a:lnTo>
                    <a:pt x="9" y="45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9" y="39"/>
                  </a:lnTo>
                  <a:lnTo>
                    <a:pt x="9" y="35"/>
                  </a:lnTo>
                  <a:lnTo>
                    <a:pt x="9" y="32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9" y="26"/>
                  </a:lnTo>
                  <a:lnTo>
                    <a:pt x="9" y="22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6"/>
                  </a:lnTo>
                  <a:lnTo>
                    <a:pt x="9" y="13"/>
                  </a:lnTo>
                  <a:lnTo>
                    <a:pt x="9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3"/>
                  </a:lnTo>
                  <a:lnTo>
                    <a:pt x="9" y="3"/>
                  </a:lnTo>
                  <a:lnTo>
                    <a:pt x="65" y="0"/>
                  </a:lnTo>
                  <a:lnTo>
                    <a:pt x="65" y="3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65" y="9"/>
                  </a:lnTo>
                  <a:lnTo>
                    <a:pt x="65" y="13"/>
                  </a:lnTo>
                  <a:lnTo>
                    <a:pt x="65" y="16"/>
                  </a:lnTo>
                  <a:lnTo>
                    <a:pt x="65" y="19"/>
                  </a:lnTo>
                  <a:lnTo>
                    <a:pt x="65" y="22"/>
                  </a:lnTo>
                  <a:lnTo>
                    <a:pt x="65" y="26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65" y="32"/>
                  </a:lnTo>
                  <a:lnTo>
                    <a:pt x="65" y="35"/>
                  </a:lnTo>
                  <a:lnTo>
                    <a:pt x="65" y="39"/>
                  </a:lnTo>
                  <a:lnTo>
                    <a:pt x="65" y="42"/>
                  </a:lnTo>
                  <a:lnTo>
                    <a:pt x="65" y="45"/>
                  </a:lnTo>
                  <a:lnTo>
                    <a:pt x="65" y="48"/>
                  </a:lnTo>
                  <a:lnTo>
                    <a:pt x="65" y="52"/>
                  </a:lnTo>
                  <a:lnTo>
                    <a:pt x="65" y="52"/>
                  </a:lnTo>
                  <a:lnTo>
                    <a:pt x="65" y="55"/>
                  </a:lnTo>
                  <a:lnTo>
                    <a:pt x="65" y="58"/>
                  </a:lnTo>
                  <a:lnTo>
                    <a:pt x="61" y="61"/>
                  </a:lnTo>
                  <a:lnTo>
                    <a:pt x="61" y="65"/>
                  </a:lnTo>
                  <a:lnTo>
                    <a:pt x="61" y="68"/>
                  </a:lnTo>
                  <a:lnTo>
                    <a:pt x="61" y="71"/>
                  </a:lnTo>
                  <a:lnTo>
                    <a:pt x="61" y="74"/>
                  </a:lnTo>
                  <a:lnTo>
                    <a:pt x="61" y="74"/>
                  </a:lnTo>
                  <a:lnTo>
                    <a:pt x="61" y="78"/>
                  </a:lnTo>
                  <a:lnTo>
                    <a:pt x="61" y="81"/>
                  </a:lnTo>
                  <a:lnTo>
                    <a:pt x="61" y="84"/>
                  </a:lnTo>
                  <a:lnTo>
                    <a:pt x="58" y="87"/>
                  </a:lnTo>
                  <a:lnTo>
                    <a:pt x="58" y="91"/>
                  </a:lnTo>
                  <a:lnTo>
                    <a:pt x="58" y="94"/>
                  </a:lnTo>
                  <a:lnTo>
                    <a:pt x="58" y="94"/>
                  </a:lnTo>
                  <a:lnTo>
                    <a:pt x="58" y="97"/>
                  </a:lnTo>
                  <a:lnTo>
                    <a:pt x="58" y="101"/>
                  </a:lnTo>
                  <a:lnTo>
                    <a:pt x="55" y="104"/>
                  </a:lnTo>
                  <a:lnTo>
                    <a:pt x="55" y="107"/>
                  </a:lnTo>
                  <a:lnTo>
                    <a:pt x="55" y="110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55" y="117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3" name="Freeform 92"/>
            <p:cNvSpPr/>
            <p:nvPr/>
          </p:nvSpPr>
          <p:spPr bwMode="auto">
            <a:xfrm>
              <a:off x="10183813" y="3081337"/>
              <a:ext cx="169863" cy="190500"/>
            </a:xfrm>
            <a:custGeom>
              <a:avLst/>
              <a:gdLst>
                <a:gd name="T0" fmla="*/ 55 w 107"/>
                <a:gd name="T1" fmla="*/ 117 h 120"/>
                <a:gd name="T2" fmla="*/ 52 w 107"/>
                <a:gd name="T3" fmla="*/ 111 h 120"/>
                <a:gd name="T4" fmla="*/ 48 w 107"/>
                <a:gd name="T5" fmla="*/ 107 h 120"/>
                <a:gd name="T6" fmla="*/ 45 w 107"/>
                <a:gd name="T7" fmla="*/ 104 h 120"/>
                <a:gd name="T8" fmla="*/ 45 w 107"/>
                <a:gd name="T9" fmla="*/ 98 h 120"/>
                <a:gd name="T10" fmla="*/ 42 w 107"/>
                <a:gd name="T11" fmla="*/ 94 h 120"/>
                <a:gd name="T12" fmla="*/ 39 w 107"/>
                <a:gd name="T13" fmla="*/ 88 h 120"/>
                <a:gd name="T14" fmla="*/ 35 w 107"/>
                <a:gd name="T15" fmla="*/ 85 h 120"/>
                <a:gd name="T16" fmla="*/ 32 w 107"/>
                <a:gd name="T17" fmla="*/ 81 h 120"/>
                <a:gd name="T18" fmla="*/ 29 w 107"/>
                <a:gd name="T19" fmla="*/ 75 h 120"/>
                <a:gd name="T20" fmla="*/ 26 w 107"/>
                <a:gd name="T21" fmla="*/ 72 h 120"/>
                <a:gd name="T22" fmla="*/ 22 w 107"/>
                <a:gd name="T23" fmla="*/ 68 h 120"/>
                <a:gd name="T24" fmla="*/ 19 w 107"/>
                <a:gd name="T25" fmla="*/ 62 h 120"/>
                <a:gd name="T26" fmla="*/ 16 w 107"/>
                <a:gd name="T27" fmla="*/ 58 h 120"/>
                <a:gd name="T28" fmla="*/ 13 w 107"/>
                <a:gd name="T29" fmla="*/ 55 h 120"/>
                <a:gd name="T30" fmla="*/ 13 w 107"/>
                <a:gd name="T31" fmla="*/ 49 h 120"/>
                <a:gd name="T32" fmla="*/ 6 w 107"/>
                <a:gd name="T33" fmla="*/ 45 h 120"/>
                <a:gd name="T34" fmla="*/ 3 w 107"/>
                <a:gd name="T35" fmla="*/ 42 h 120"/>
                <a:gd name="T36" fmla="*/ 0 w 107"/>
                <a:gd name="T37" fmla="*/ 39 h 120"/>
                <a:gd name="T38" fmla="*/ 0 w 107"/>
                <a:gd name="T39" fmla="*/ 36 h 120"/>
                <a:gd name="T40" fmla="*/ 42 w 107"/>
                <a:gd name="T41" fmla="*/ 0 h 120"/>
                <a:gd name="T42" fmla="*/ 45 w 107"/>
                <a:gd name="T43" fmla="*/ 3 h 120"/>
                <a:gd name="T44" fmla="*/ 48 w 107"/>
                <a:gd name="T45" fmla="*/ 10 h 120"/>
                <a:gd name="T46" fmla="*/ 52 w 107"/>
                <a:gd name="T47" fmla="*/ 13 h 120"/>
                <a:gd name="T48" fmla="*/ 58 w 107"/>
                <a:gd name="T49" fmla="*/ 19 h 120"/>
                <a:gd name="T50" fmla="*/ 61 w 107"/>
                <a:gd name="T51" fmla="*/ 23 h 120"/>
                <a:gd name="T52" fmla="*/ 65 w 107"/>
                <a:gd name="T53" fmla="*/ 29 h 120"/>
                <a:gd name="T54" fmla="*/ 68 w 107"/>
                <a:gd name="T55" fmla="*/ 32 h 120"/>
                <a:gd name="T56" fmla="*/ 71 w 107"/>
                <a:gd name="T57" fmla="*/ 36 h 120"/>
                <a:gd name="T58" fmla="*/ 74 w 107"/>
                <a:gd name="T59" fmla="*/ 42 h 120"/>
                <a:gd name="T60" fmla="*/ 78 w 107"/>
                <a:gd name="T61" fmla="*/ 49 h 120"/>
                <a:gd name="T62" fmla="*/ 81 w 107"/>
                <a:gd name="T63" fmla="*/ 52 h 120"/>
                <a:gd name="T64" fmla="*/ 84 w 107"/>
                <a:gd name="T65" fmla="*/ 58 h 120"/>
                <a:gd name="T66" fmla="*/ 87 w 107"/>
                <a:gd name="T67" fmla="*/ 62 h 120"/>
                <a:gd name="T68" fmla="*/ 91 w 107"/>
                <a:gd name="T69" fmla="*/ 68 h 120"/>
                <a:gd name="T70" fmla="*/ 94 w 107"/>
                <a:gd name="T71" fmla="*/ 72 h 120"/>
                <a:gd name="T72" fmla="*/ 97 w 107"/>
                <a:gd name="T73" fmla="*/ 78 h 120"/>
                <a:gd name="T74" fmla="*/ 100 w 107"/>
                <a:gd name="T75" fmla="*/ 85 h 120"/>
                <a:gd name="T76" fmla="*/ 104 w 107"/>
                <a:gd name="T77" fmla="*/ 88 h 120"/>
                <a:gd name="T78" fmla="*/ 104 w 107"/>
                <a:gd name="T79" fmla="*/ 94 h 120"/>
                <a:gd name="T80" fmla="*/ 58 w 107"/>
                <a:gd name="T8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7" h="120">
                  <a:moveTo>
                    <a:pt x="55" y="120"/>
                  </a:moveTo>
                  <a:lnTo>
                    <a:pt x="55" y="117"/>
                  </a:lnTo>
                  <a:lnTo>
                    <a:pt x="52" y="114"/>
                  </a:lnTo>
                  <a:lnTo>
                    <a:pt x="52" y="111"/>
                  </a:lnTo>
                  <a:lnTo>
                    <a:pt x="52" y="111"/>
                  </a:lnTo>
                  <a:lnTo>
                    <a:pt x="48" y="107"/>
                  </a:lnTo>
                  <a:lnTo>
                    <a:pt x="48" y="104"/>
                  </a:lnTo>
                  <a:lnTo>
                    <a:pt x="45" y="104"/>
                  </a:lnTo>
                  <a:lnTo>
                    <a:pt x="45" y="101"/>
                  </a:lnTo>
                  <a:lnTo>
                    <a:pt x="45" y="98"/>
                  </a:lnTo>
                  <a:lnTo>
                    <a:pt x="42" y="94"/>
                  </a:lnTo>
                  <a:lnTo>
                    <a:pt x="42" y="94"/>
                  </a:lnTo>
                  <a:lnTo>
                    <a:pt x="39" y="91"/>
                  </a:lnTo>
                  <a:lnTo>
                    <a:pt x="39" y="88"/>
                  </a:lnTo>
                  <a:lnTo>
                    <a:pt x="35" y="88"/>
                  </a:lnTo>
                  <a:lnTo>
                    <a:pt x="35" y="85"/>
                  </a:lnTo>
                  <a:lnTo>
                    <a:pt x="35" y="81"/>
                  </a:lnTo>
                  <a:lnTo>
                    <a:pt x="32" y="81"/>
                  </a:lnTo>
                  <a:lnTo>
                    <a:pt x="32" y="78"/>
                  </a:lnTo>
                  <a:lnTo>
                    <a:pt x="29" y="75"/>
                  </a:lnTo>
                  <a:lnTo>
                    <a:pt x="29" y="75"/>
                  </a:lnTo>
                  <a:lnTo>
                    <a:pt x="26" y="72"/>
                  </a:lnTo>
                  <a:lnTo>
                    <a:pt x="26" y="68"/>
                  </a:lnTo>
                  <a:lnTo>
                    <a:pt x="22" y="68"/>
                  </a:lnTo>
                  <a:lnTo>
                    <a:pt x="22" y="65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16" y="58"/>
                  </a:lnTo>
                  <a:lnTo>
                    <a:pt x="16" y="55"/>
                  </a:lnTo>
                  <a:lnTo>
                    <a:pt x="13" y="55"/>
                  </a:lnTo>
                  <a:lnTo>
                    <a:pt x="13" y="52"/>
                  </a:lnTo>
                  <a:lnTo>
                    <a:pt x="13" y="49"/>
                  </a:lnTo>
                  <a:lnTo>
                    <a:pt x="9" y="49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3" y="42"/>
                  </a:lnTo>
                  <a:lnTo>
                    <a:pt x="3" y="39"/>
                  </a:lnTo>
                  <a:lnTo>
                    <a:pt x="0" y="3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3"/>
                  </a:lnTo>
                  <a:lnTo>
                    <a:pt x="45" y="3"/>
                  </a:lnTo>
                  <a:lnTo>
                    <a:pt x="48" y="6"/>
                  </a:lnTo>
                  <a:lnTo>
                    <a:pt x="48" y="10"/>
                  </a:lnTo>
                  <a:lnTo>
                    <a:pt x="52" y="10"/>
                  </a:lnTo>
                  <a:lnTo>
                    <a:pt x="52" y="13"/>
                  </a:lnTo>
                  <a:lnTo>
                    <a:pt x="55" y="16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61" y="23"/>
                  </a:lnTo>
                  <a:lnTo>
                    <a:pt x="61" y="26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68" y="32"/>
                  </a:lnTo>
                  <a:lnTo>
                    <a:pt x="68" y="36"/>
                  </a:lnTo>
                  <a:lnTo>
                    <a:pt x="71" y="36"/>
                  </a:lnTo>
                  <a:lnTo>
                    <a:pt x="71" y="39"/>
                  </a:lnTo>
                  <a:lnTo>
                    <a:pt x="74" y="42"/>
                  </a:lnTo>
                  <a:lnTo>
                    <a:pt x="74" y="45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81" y="52"/>
                  </a:lnTo>
                  <a:lnTo>
                    <a:pt x="81" y="55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7" y="62"/>
                  </a:lnTo>
                  <a:lnTo>
                    <a:pt x="87" y="65"/>
                  </a:lnTo>
                  <a:lnTo>
                    <a:pt x="91" y="68"/>
                  </a:lnTo>
                  <a:lnTo>
                    <a:pt x="91" y="72"/>
                  </a:lnTo>
                  <a:lnTo>
                    <a:pt x="94" y="72"/>
                  </a:lnTo>
                  <a:lnTo>
                    <a:pt x="94" y="75"/>
                  </a:lnTo>
                  <a:lnTo>
                    <a:pt x="97" y="78"/>
                  </a:lnTo>
                  <a:lnTo>
                    <a:pt x="97" y="81"/>
                  </a:lnTo>
                  <a:lnTo>
                    <a:pt x="100" y="85"/>
                  </a:lnTo>
                  <a:lnTo>
                    <a:pt x="100" y="85"/>
                  </a:lnTo>
                  <a:lnTo>
                    <a:pt x="104" y="88"/>
                  </a:lnTo>
                  <a:lnTo>
                    <a:pt x="104" y="91"/>
                  </a:lnTo>
                  <a:lnTo>
                    <a:pt x="104" y="94"/>
                  </a:lnTo>
                  <a:lnTo>
                    <a:pt x="107" y="98"/>
                  </a:lnTo>
                  <a:lnTo>
                    <a:pt x="58" y="120"/>
                  </a:lnTo>
                  <a:lnTo>
                    <a:pt x="55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4" name="Freeform 93"/>
            <p:cNvSpPr/>
            <p:nvPr/>
          </p:nvSpPr>
          <p:spPr bwMode="auto">
            <a:xfrm>
              <a:off x="10229850" y="3805237"/>
              <a:ext cx="153988" cy="196850"/>
            </a:xfrm>
            <a:custGeom>
              <a:avLst/>
              <a:gdLst>
                <a:gd name="T0" fmla="*/ 0 w 97"/>
                <a:gd name="T1" fmla="*/ 88 h 124"/>
                <a:gd name="T2" fmla="*/ 3 w 97"/>
                <a:gd name="T3" fmla="*/ 81 h 124"/>
                <a:gd name="T4" fmla="*/ 6 w 97"/>
                <a:gd name="T5" fmla="*/ 78 h 124"/>
                <a:gd name="T6" fmla="*/ 10 w 97"/>
                <a:gd name="T7" fmla="*/ 75 h 124"/>
                <a:gd name="T8" fmla="*/ 13 w 97"/>
                <a:gd name="T9" fmla="*/ 68 h 124"/>
                <a:gd name="T10" fmla="*/ 13 w 97"/>
                <a:gd name="T11" fmla="*/ 65 h 124"/>
                <a:gd name="T12" fmla="*/ 16 w 97"/>
                <a:gd name="T13" fmla="*/ 62 h 124"/>
                <a:gd name="T14" fmla="*/ 19 w 97"/>
                <a:gd name="T15" fmla="*/ 55 h 124"/>
                <a:gd name="T16" fmla="*/ 23 w 97"/>
                <a:gd name="T17" fmla="*/ 52 h 124"/>
                <a:gd name="T18" fmla="*/ 26 w 97"/>
                <a:gd name="T19" fmla="*/ 49 h 124"/>
                <a:gd name="T20" fmla="*/ 26 w 97"/>
                <a:gd name="T21" fmla="*/ 42 h 124"/>
                <a:gd name="T22" fmla="*/ 29 w 97"/>
                <a:gd name="T23" fmla="*/ 39 h 124"/>
                <a:gd name="T24" fmla="*/ 32 w 97"/>
                <a:gd name="T25" fmla="*/ 36 h 124"/>
                <a:gd name="T26" fmla="*/ 32 w 97"/>
                <a:gd name="T27" fmla="*/ 29 h 124"/>
                <a:gd name="T28" fmla="*/ 36 w 97"/>
                <a:gd name="T29" fmla="*/ 26 h 124"/>
                <a:gd name="T30" fmla="*/ 39 w 97"/>
                <a:gd name="T31" fmla="*/ 19 h 124"/>
                <a:gd name="T32" fmla="*/ 39 w 97"/>
                <a:gd name="T33" fmla="*/ 16 h 124"/>
                <a:gd name="T34" fmla="*/ 42 w 97"/>
                <a:gd name="T35" fmla="*/ 13 h 124"/>
                <a:gd name="T36" fmla="*/ 42 w 97"/>
                <a:gd name="T37" fmla="*/ 6 h 124"/>
                <a:gd name="T38" fmla="*/ 45 w 97"/>
                <a:gd name="T39" fmla="*/ 3 h 124"/>
                <a:gd name="T40" fmla="*/ 45 w 97"/>
                <a:gd name="T41" fmla="*/ 0 h 124"/>
                <a:gd name="T42" fmla="*/ 97 w 97"/>
                <a:gd name="T43" fmla="*/ 19 h 124"/>
                <a:gd name="T44" fmla="*/ 97 w 97"/>
                <a:gd name="T45" fmla="*/ 23 h 124"/>
                <a:gd name="T46" fmla="*/ 94 w 97"/>
                <a:gd name="T47" fmla="*/ 29 h 124"/>
                <a:gd name="T48" fmla="*/ 91 w 97"/>
                <a:gd name="T49" fmla="*/ 36 h 124"/>
                <a:gd name="T50" fmla="*/ 91 w 97"/>
                <a:gd name="T51" fmla="*/ 39 h 124"/>
                <a:gd name="T52" fmla="*/ 88 w 97"/>
                <a:gd name="T53" fmla="*/ 45 h 124"/>
                <a:gd name="T54" fmla="*/ 84 w 97"/>
                <a:gd name="T55" fmla="*/ 52 h 124"/>
                <a:gd name="T56" fmla="*/ 81 w 97"/>
                <a:gd name="T57" fmla="*/ 55 h 124"/>
                <a:gd name="T58" fmla="*/ 81 w 97"/>
                <a:gd name="T59" fmla="*/ 62 h 124"/>
                <a:gd name="T60" fmla="*/ 78 w 97"/>
                <a:gd name="T61" fmla="*/ 65 h 124"/>
                <a:gd name="T62" fmla="*/ 75 w 97"/>
                <a:gd name="T63" fmla="*/ 72 h 124"/>
                <a:gd name="T64" fmla="*/ 71 w 97"/>
                <a:gd name="T65" fmla="*/ 75 h 124"/>
                <a:gd name="T66" fmla="*/ 68 w 97"/>
                <a:gd name="T67" fmla="*/ 81 h 124"/>
                <a:gd name="T68" fmla="*/ 68 w 97"/>
                <a:gd name="T69" fmla="*/ 85 h 124"/>
                <a:gd name="T70" fmla="*/ 65 w 97"/>
                <a:gd name="T71" fmla="*/ 91 h 124"/>
                <a:gd name="T72" fmla="*/ 62 w 97"/>
                <a:gd name="T73" fmla="*/ 98 h 124"/>
                <a:gd name="T74" fmla="*/ 58 w 97"/>
                <a:gd name="T75" fmla="*/ 101 h 124"/>
                <a:gd name="T76" fmla="*/ 55 w 97"/>
                <a:gd name="T77" fmla="*/ 107 h 124"/>
                <a:gd name="T78" fmla="*/ 52 w 97"/>
                <a:gd name="T79" fmla="*/ 111 h 124"/>
                <a:gd name="T80" fmla="*/ 49 w 97"/>
                <a:gd name="T81" fmla="*/ 114 h 124"/>
                <a:gd name="T82" fmla="*/ 45 w 97"/>
                <a:gd name="T83" fmla="*/ 120 h 124"/>
                <a:gd name="T84" fmla="*/ 0 w 97"/>
                <a:gd name="T85" fmla="*/ 9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7" h="124">
                  <a:moveTo>
                    <a:pt x="0" y="88"/>
                  </a:moveTo>
                  <a:lnTo>
                    <a:pt x="0" y="88"/>
                  </a:lnTo>
                  <a:lnTo>
                    <a:pt x="3" y="85"/>
                  </a:lnTo>
                  <a:lnTo>
                    <a:pt x="3" y="81"/>
                  </a:lnTo>
                  <a:lnTo>
                    <a:pt x="6" y="81"/>
                  </a:lnTo>
                  <a:lnTo>
                    <a:pt x="6" y="78"/>
                  </a:lnTo>
                  <a:lnTo>
                    <a:pt x="6" y="75"/>
                  </a:lnTo>
                  <a:lnTo>
                    <a:pt x="10" y="75"/>
                  </a:lnTo>
                  <a:lnTo>
                    <a:pt x="10" y="72"/>
                  </a:lnTo>
                  <a:lnTo>
                    <a:pt x="13" y="68"/>
                  </a:lnTo>
                  <a:lnTo>
                    <a:pt x="13" y="68"/>
                  </a:lnTo>
                  <a:lnTo>
                    <a:pt x="13" y="65"/>
                  </a:lnTo>
                  <a:lnTo>
                    <a:pt x="16" y="65"/>
                  </a:lnTo>
                  <a:lnTo>
                    <a:pt x="16" y="62"/>
                  </a:lnTo>
                  <a:lnTo>
                    <a:pt x="19" y="59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23" y="52"/>
                  </a:lnTo>
                  <a:lnTo>
                    <a:pt x="23" y="49"/>
                  </a:lnTo>
                  <a:lnTo>
                    <a:pt x="26" y="49"/>
                  </a:lnTo>
                  <a:lnTo>
                    <a:pt x="26" y="45"/>
                  </a:lnTo>
                  <a:lnTo>
                    <a:pt x="26" y="42"/>
                  </a:lnTo>
                  <a:lnTo>
                    <a:pt x="29" y="42"/>
                  </a:lnTo>
                  <a:lnTo>
                    <a:pt x="29" y="39"/>
                  </a:lnTo>
                  <a:lnTo>
                    <a:pt x="29" y="36"/>
                  </a:lnTo>
                  <a:lnTo>
                    <a:pt x="32" y="36"/>
                  </a:lnTo>
                  <a:lnTo>
                    <a:pt x="32" y="32"/>
                  </a:lnTo>
                  <a:lnTo>
                    <a:pt x="32" y="29"/>
                  </a:lnTo>
                  <a:lnTo>
                    <a:pt x="36" y="29"/>
                  </a:lnTo>
                  <a:lnTo>
                    <a:pt x="36" y="26"/>
                  </a:lnTo>
                  <a:lnTo>
                    <a:pt x="36" y="23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9" y="16"/>
                  </a:lnTo>
                  <a:lnTo>
                    <a:pt x="39" y="13"/>
                  </a:lnTo>
                  <a:lnTo>
                    <a:pt x="42" y="13"/>
                  </a:lnTo>
                  <a:lnTo>
                    <a:pt x="42" y="10"/>
                  </a:lnTo>
                  <a:lnTo>
                    <a:pt x="42" y="6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97" y="23"/>
                  </a:lnTo>
                  <a:lnTo>
                    <a:pt x="97" y="23"/>
                  </a:lnTo>
                  <a:lnTo>
                    <a:pt x="94" y="26"/>
                  </a:lnTo>
                  <a:lnTo>
                    <a:pt x="94" y="29"/>
                  </a:lnTo>
                  <a:lnTo>
                    <a:pt x="94" y="32"/>
                  </a:lnTo>
                  <a:lnTo>
                    <a:pt x="91" y="36"/>
                  </a:lnTo>
                  <a:lnTo>
                    <a:pt x="91" y="39"/>
                  </a:lnTo>
                  <a:lnTo>
                    <a:pt x="91" y="39"/>
                  </a:lnTo>
                  <a:lnTo>
                    <a:pt x="88" y="42"/>
                  </a:lnTo>
                  <a:lnTo>
                    <a:pt x="88" y="45"/>
                  </a:lnTo>
                  <a:lnTo>
                    <a:pt x="84" y="49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81" y="55"/>
                  </a:lnTo>
                  <a:lnTo>
                    <a:pt x="81" y="59"/>
                  </a:lnTo>
                  <a:lnTo>
                    <a:pt x="81" y="62"/>
                  </a:lnTo>
                  <a:lnTo>
                    <a:pt x="78" y="65"/>
                  </a:lnTo>
                  <a:lnTo>
                    <a:pt x="78" y="65"/>
                  </a:lnTo>
                  <a:lnTo>
                    <a:pt x="75" y="68"/>
                  </a:lnTo>
                  <a:lnTo>
                    <a:pt x="75" y="72"/>
                  </a:lnTo>
                  <a:lnTo>
                    <a:pt x="75" y="75"/>
                  </a:lnTo>
                  <a:lnTo>
                    <a:pt x="71" y="75"/>
                  </a:lnTo>
                  <a:lnTo>
                    <a:pt x="71" y="78"/>
                  </a:lnTo>
                  <a:lnTo>
                    <a:pt x="68" y="81"/>
                  </a:lnTo>
                  <a:lnTo>
                    <a:pt x="68" y="85"/>
                  </a:lnTo>
                  <a:lnTo>
                    <a:pt x="68" y="85"/>
                  </a:lnTo>
                  <a:lnTo>
                    <a:pt x="65" y="88"/>
                  </a:lnTo>
                  <a:lnTo>
                    <a:pt x="65" y="91"/>
                  </a:lnTo>
                  <a:lnTo>
                    <a:pt x="62" y="94"/>
                  </a:lnTo>
                  <a:lnTo>
                    <a:pt x="62" y="98"/>
                  </a:lnTo>
                  <a:lnTo>
                    <a:pt x="58" y="98"/>
                  </a:lnTo>
                  <a:lnTo>
                    <a:pt x="58" y="101"/>
                  </a:lnTo>
                  <a:lnTo>
                    <a:pt x="55" y="104"/>
                  </a:lnTo>
                  <a:lnTo>
                    <a:pt x="55" y="107"/>
                  </a:lnTo>
                  <a:lnTo>
                    <a:pt x="52" y="107"/>
                  </a:lnTo>
                  <a:lnTo>
                    <a:pt x="52" y="111"/>
                  </a:lnTo>
                  <a:lnTo>
                    <a:pt x="52" y="114"/>
                  </a:lnTo>
                  <a:lnTo>
                    <a:pt x="49" y="114"/>
                  </a:lnTo>
                  <a:lnTo>
                    <a:pt x="49" y="117"/>
                  </a:lnTo>
                  <a:lnTo>
                    <a:pt x="45" y="120"/>
                  </a:lnTo>
                  <a:lnTo>
                    <a:pt x="45" y="124"/>
                  </a:lnTo>
                  <a:lnTo>
                    <a:pt x="0" y="91"/>
                  </a:lnTo>
                  <a:lnTo>
                    <a:pt x="0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5" name="Freeform 94"/>
            <p:cNvSpPr>
              <a:spLocks noEditPoints="1"/>
            </p:cNvSpPr>
            <p:nvPr/>
          </p:nvSpPr>
          <p:spPr bwMode="auto">
            <a:xfrm>
              <a:off x="8251825" y="1301750"/>
              <a:ext cx="2262188" cy="2255838"/>
            </a:xfrm>
            <a:custGeom>
              <a:avLst/>
              <a:gdLst>
                <a:gd name="T0" fmla="*/ 27 w 438"/>
                <a:gd name="T1" fmla="*/ 202 h 436"/>
                <a:gd name="T2" fmla="*/ 12 w 438"/>
                <a:gd name="T3" fmla="*/ 144 h 436"/>
                <a:gd name="T4" fmla="*/ 62 w 438"/>
                <a:gd name="T5" fmla="*/ 106 h 436"/>
                <a:gd name="T6" fmla="*/ 80 w 438"/>
                <a:gd name="T7" fmla="*/ 49 h 436"/>
                <a:gd name="T8" fmla="*/ 142 w 438"/>
                <a:gd name="T9" fmla="*/ 42 h 436"/>
                <a:gd name="T10" fmla="*/ 186 w 438"/>
                <a:gd name="T11" fmla="*/ 2 h 436"/>
                <a:gd name="T12" fmla="*/ 244 w 438"/>
                <a:gd name="T13" fmla="*/ 27 h 436"/>
                <a:gd name="T14" fmla="*/ 302 w 438"/>
                <a:gd name="T15" fmla="*/ 16 h 436"/>
                <a:gd name="T16" fmla="*/ 338 w 438"/>
                <a:gd name="T17" fmla="*/ 67 h 436"/>
                <a:gd name="T18" fmla="*/ 395 w 438"/>
                <a:gd name="T19" fmla="*/ 87 h 436"/>
                <a:gd name="T20" fmla="*/ 399 w 438"/>
                <a:gd name="T21" fmla="*/ 149 h 436"/>
                <a:gd name="T22" fmla="*/ 438 w 438"/>
                <a:gd name="T23" fmla="*/ 195 h 436"/>
                <a:gd name="T24" fmla="*/ 410 w 438"/>
                <a:gd name="T25" fmla="*/ 251 h 436"/>
                <a:gd name="T26" fmla="*/ 419 w 438"/>
                <a:gd name="T27" fmla="*/ 309 h 436"/>
                <a:gd name="T28" fmla="*/ 366 w 438"/>
                <a:gd name="T29" fmla="*/ 343 h 436"/>
                <a:gd name="T30" fmla="*/ 343 w 438"/>
                <a:gd name="T31" fmla="*/ 398 h 436"/>
                <a:gd name="T32" fmla="*/ 280 w 438"/>
                <a:gd name="T33" fmla="*/ 400 h 436"/>
                <a:gd name="T34" fmla="*/ 233 w 438"/>
                <a:gd name="T35" fmla="*/ 436 h 436"/>
                <a:gd name="T36" fmla="*/ 178 w 438"/>
                <a:gd name="T37" fmla="*/ 405 h 436"/>
                <a:gd name="T38" fmla="*/ 150 w 438"/>
                <a:gd name="T39" fmla="*/ 411 h 436"/>
                <a:gd name="T40" fmla="*/ 149 w 438"/>
                <a:gd name="T41" fmla="*/ 413 h 436"/>
                <a:gd name="T42" fmla="*/ 132 w 438"/>
                <a:gd name="T43" fmla="*/ 411 h 436"/>
                <a:gd name="T44" fmla="*/ 132 w 438"/>
                <a:gd name="T45" fmla="*/ 409 h 436"/>
                <a:gd name="T46" fmla="*/ 133 w 438"/>
                <a:gd name="T47" fmla="*/ 407 h 436"/>
                <a:gd name="T48" fmla="*/ 134 w 438"/>
                <a:gd name="T49" fmla="*/ 404 h 436"/>
                <a:gd name="T50" fmla="*/ 134 w 438"/>
                <a:gd name="T51" fmla="*/ 402 h 436"/>
                <a:gd name="T52" fmla="*/ 85 w 438"/>
                <a:gd name="T53" fmla="*/ 391 h 436"/>
                <a:gd name="T54" fmla="*/ 64 w 438"/>
                <a:gd name="T55" fmla="*/ 332 h 436"/>
                <a:gd name="T56" fmla="*/ 15 w 438"/>
                <a:gd name="T57" fmla="*/ 298 h 436"/>
                <a:gd name="T58" fmla="*/ 27 w 438"/>
                <a:gd name="T59" fmla="*/ 237 h 436"/>
                <a:gd name="T60" fmla="*/ 80 w 438"/>
                <a:gd name="T61" fmla="*/ 178 h 436"/>
                <a:gd name="T62" fmla="*/ 191 w 438"/>
                <a:gd name="T63" fmla="*/ 157 h 436"/>
                <a:gd name="T64" fmla="*/ 197 w 438"/>
                <a:gd name="T65" fmla="*/ 229 h 436"/>
                <a:gd name="T66" fmla="*/ 208 w 438"/>
                <a:gd name="T67" fmla="*/ 195 h 436"/>
                <a:gd name="T68" fmla="*/ 269 w 438"/>
                <a:gd name="T69" fmla="*/ 173 h 436"/>
                <a:gd name="T70" fmla="*/ 334 w 438"/>
                <a:gd name="T71" fmla="*/ 306 h 436"/>
                <a:gd name="T72" fmla="*/ 278 w 438"/>
                <a:gd name="T73" fmla="*/ 251 h 436"/>
                <a:gd name="T74" fmla="*/ 284 w 438"/>
                <a:gd name="T75" fmla="*/ 346 h 436"/>
                <a:gd name="T76" fmla="*/ 250 w 438"/>
                <a:gd name="T77" fmla="*/ 278 h 436"/>
                <a:gd name="T78" fmla="*/ 179 w 438"/>
                <a:gd name="T79" fmla="*/ 337 h 436"/>
                <a:gd name="T80" fmla="*/ 90 w 438"/>
                <a:gd name="T81" fmla="*/ 282 h 436"/>
                <a:gd name="T82" fmla="*/ 159 w 438"/>
                <a:gd name="T83" fmla="*/ 248 h 436"/>
                <a:gd name="T84" fmla="*/ 90 w 438"/>
                <a:gd name="T85" fmla="*/ 282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38" h="436">
                  <a:moveTo>
                    <a:pt x="27" y="237"/>
                  </a:moveTo>
                  <a:cubicBezTo>
                    <a:pt x="0" y="221"/>
                    <a:pt x="0" y="221"/>
                    <a:pt x="0" y="221"/>
                  </a:cubicBezTo>
                  <a:cubicBezTo>
                    <a:pt x="27" y="202"/>
                    <a:pt x="27" y="202"/>
                    <a:pt x="27" y="202"/>
                  </a:cubicBezTo>
                  <a:cubicBezTo>
                    <a:pt x="2" y="182"/>
                    <a:pt x="2" y="182"/>
                    <a:pt x="2" y="182"/>
                  </a:cubicBezTo>
                  <a:cubicBezTo>
                    <a:pt x="33" y="168"/>
                    <a:pt x="33" y="168"/>
                    <a:pt x="33" y="168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45" y="136"/>
                    <a:pt x="45" y="136"/>
                    <a:pt x="45" y="136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62" y="106"/>
                    <a:pt x="62" y="106"/>
                    <a:pt x="62" y="106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111" y="59"/>
                    <a:pt x="111" y="59"/>
                    <a:pt x="111" y="59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8" y="11"/>
                    <a:pt x="148" y="11"/>
                    <a:pt x="148" y="11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44" y="27"/>
                    <a:pt x="244" y="27"/>
                    <a:pt x="244" y="27"/>
                  </a:cubicBezTo>
                  <a:cubicBezTo>
                    <a:pt x="265" y="4"/>
                    <a:pt x="265" y="4"/>
                    <a:pt x="265" y="4"/>
                  </a:cubicBezTo>
                  <a:cubicBezTo>
                    <a:pt x="277" y="35"/>
                    <a:pt x="277" y="35"/>
                    <a:pt x="277" y="35"/>
                  </a:cubicBezTo>
                  <a:cubicBezTo>
                    <a:pt x="302" y="16"/>
                    <a:pt x="302" y="16"/>
                    <a:pt x="302" y="16"/>
                  </a:cubicBezTo>
                  <a:cubicBezTo>
                    <a:pt x="309" y="48"/>
                    <a:pt x="309" y="48"/>
                    <a:pt x="309" y="48"/>
                  </a:cubicBezTo>
                  <a:cubicBezTo>
                    <a:pt x="337" y="34"/>
                    <a:pt x="337" y="34"/>
                    <a:pt x="337" y="34"/>
                  </a:cubicBezTo>
                  <a:cubicBezTo>
                    <a:pt x="338" y="67"/>
                    <a:pt x="338" y="67"/>
                    <a:pt x="338" y="67"/>
                  </a:cubicBezTo>
                  <a:cubicBezTo>
                    <a:pt x="369" y="58"/>
                    <a:pt x="369" y="58"/>
                    <a:pt x="369" y="58"/>
                  </a:cubicBezTo>
                  <a:cubicBezTo>
                    <a:pt x="364" y="90"/>
                    <a:pt x="364" y="90"/>
                    <a:pt x="364" y="90"/>
                  </a:cubicBezTo>
                  <a:cubicBezTo>
                    <a:pt x="395" y="87"/>
                    <a:pt x="395" y="87"/>
                    <a:pt x="395" y="87"/>
                  </a:cubicBezTo>
                  <a:cubicBezTo>
                    <a:pt x="384" y="118"/>
                    <a:pt x="384" y="118"/>
                    <a:pt x="384" y="118"/>
                  </a:cubicBezTo>
                  <a:cubicBezTo>
                    <a:pt x="416" y="120"/>
                    <a:pt x="416" y="120"/>
                    <a:pt x="416" y="120"/>
                  </a:cubicBezTo>
                  <a:cubicBezTo>
                    <a:pt x="399" y="149"/>
                    <a:pt x="399" y="149"/>
                    <a:pt x="399" y="149"/>
                  </a:cubicBezTo>
                  <a:cubicBezTo>
                    <a:pt x="430" y="156"/>
                    <a:pt x="430" y="156"/>
                    <a:pt x="430" y="156"/>
                  </a:cubicBezTo>
                  <a:cubicBezTo>
                    <a:pt x="409" y="182"/>
                    <a:pt x="409" y="182"/>
                    <a:pt x="409" y="182"/>
                  </a:cubicBezTo>
                  <a:cubicBezTo>
                    <a:pt x="438" y="195"/>
                    <a:pt x="438" y="195"/>
                    <a:pt x="438" y="195"/>
                  </a:cubicBezTo>
                  <a:cubicBezTo>
                    <a:pt x="412" y="216"/>
                    <a:pt x="412" y="216"/>
                    <a:pt x="412" y="216"/>
                  </a:cubicBezTo>
                  <a:cubicBezTo>
                    <a:pt x="438" y="234"/>
                    <a:pt x="438" y="234"/>
                    <a:pt x="438" y="234"/>
                  </a:cubicBezTo>
                  <a:cubicBezTo>
                    <a:pt x="410" y="251"/>
                    <a:pt x="410" y="251"/>
                    <a:pt x="410" y="251"/>
                  </a:cubicBezTo>
                  <a:cubicBezTo>
                    <a:pt x="432" y="273"/>
                    <a:pt x="432" y="273"/>
                    <a:pt x="432" y="273"/>
                  </a:cubicBezTo>
                  <a:cubicBezTo>
                    <a:pt x="401" y="284"/>
                    <a:pt x="401" y="284"/>
                    <a:pt x="401" y="284"/>
                  </a:cubicBezTo>
                  <a:cubicBezTo>
                    <a:pt x="419" y="309"/>
                    <a:pt x="419" y="309"/>
                    <a:pt x="419" y="309"/>
                  </a:cubicBezTo>
                  <a:cubicBezTo>
                    <a:pt x="386" y="315"/>
                    <a:pt x="386" y="315"/>
                    <a:pt x="386" y="315"/>
                  </a:cubicBezTo>
                  <a:cubicBezTo>
                    <a:pt x="399" y="343"/>
                    <a:pt x="399" y="343"/>
                    <a:pt x="399" y="343"/>
                  </a:cubicBezTo>
                  <a:cubicBezTo>
                    <a:pt x="366" y="343"/>
                    <a:pt x="366" y="343"/>
                    <a:pt x="366" y="343"/>
                  </a:cubicBezTo>
                  <a:cubicBezTo>
                    <a:pt x="374" y="373"/>
                    <a:pt x="374" y="373"/>
                    <a:pt x="374" y="373"/>
                  </a:cubicBezTo>
                  <a:cubicBezTo>
                    <a:pt x="341" y="367"/>
                    <a:pt x="341" y="367"/>
                    <a:pt x="341" y="367"/>
                  </a:cubicBezTo>
                  <a:cubicBezTo>
                    <a:pt x="343" y="398"/>
                    <a:pt x="343" y="398"/>
                    <a:pt x="343" y="398"/>
                  </a:cubicBezTo>
                  <a:cubicBezTo>
                    <a:pt x="312" y="386"/>
                    <a:pt x="312" y="386"/>
                    <a:pt x="312" y="386"/>
                  </a:cubicBezTo>
                  <a:cubicBezTo>
                    <a:pt x="309" y="417"/>
                    <a:pt x="309" y="417"/>
                    <a:pt x="309" y="417"/>
                  </a:cubicBezTo>
                  <a:cubicBezTo>
                    <a:pt x="280" y="400"/>
                    <a:pt x="280" y="400"/>
                    <a:pt x="280" y="400"/>
                  </a:cubicBezTo>
                  <a:cubicBezTo>
                    <a:pt x="272" y="430"/>
                    <a:pt x="272" y="430"/>
                    <a:pt x="272" y="430"/>
                  </a:cubicBezTo>
                  <a:cubicBezTo>
                    <a:pt x="247" y="408"/>
                    <a:pt x="247" y="408"/>
                    <a:pt x="247" y="408"/>
                  </a:cubicBezTo>
                  <a:cubicBezTo>
                    <a:pt x="233" y="436"/>
                    <a:pt x="233" y="436"/>
                    <a:pt x="233" y="436"/>
                  </a:cubicBezTo>
                  <a:cubicBezTo>
                    <a:pt x="212" y="410"/>
                    <a:pt x="212" y="410"/>
                    <a:pt x="212" y="410"/>
                  </a:cubicBezTo>
                  <a:cubicBezTo>
                    <a:pt x="193" y="435"/>
                    <a:pt x="193" y="435"/>
                    <a:pt x="193" y="435"/>
                  </a:cubicBezTo>
                  <a:cubicBezTo>
                    <a:pt x="178" y="405"/>
                    <a:pt x="178" y="405"/>
                    <a:pt x="178" y="405"/>
                  </a:cubicBezTo>
                  <a:cubicBezTo>
                    <a:pt x="155" y="427"/>
                    <a:pt x="155" y="427"/>
                    <a:pt x="155" y="427"/>
                  </a:cubicBezTo>
                  <a:cubicBezTo>
                    <a:pt x="150" y="410"/>
                    <a:pt x="150" y="410"/>
                    <a:pt x="150" y="410"/>
                  </a:cubicBezTo>
                  <a:cubicBezTo>
                    <a:pt x="150" y="411"/>
                    <a:pt x="150" y="411"/>
                    <a:pt x="150" y="411"/>
                  </a:cubicBezTo>
                  <a:cubicBezTo>
                    <a:pt x="149" y="412"/>
                    <a:pt x="149" y="412"/>
                    <a:pt x="149" y="412"/>
                  </a:cubicBezTo>
                  <a:cubicBezTo>
                    <a:pt x="149" y="413"/>
                    <a:pt x="149" y="413"/>
                    <a:pt x="149" y="413"/>
                  </a:cubicBezTo>
                  <a:cubicBezTo>
                    <a:pt x="149" y="413"/>
                    <a:pt x="149" y="413"/>
                    <a:pt x="149" y="413"/>
                  </a:cubicBezTo>
                  <a:cubicBezTo>
                    <a:pt x="149" y="414"/>
                    <a:pt x="149" y="414"/>
                    <a:pt x="149" y="414"/>
                  </a:cubicBezTo>
                  <a:cubicBezTo>
                    <a:pt x="149" y="414"/>
                    <a:pt x="149" y="414"/>
                    <a:pt x="149" y="414"/>
                  </a:cubicBezTo>
                  <a:cubicBezTo>
                    <a:pt x="132" y="411"/>
                    <a:pt x="132" y="411"/>
                    <a:pt x="132" y="411"/>
                  </a:cubicBezTo>
                  <a:cubicBezTo>
                    <a:pt x="132" y="411"/>
                    <a:pt x="132" y="411"/>
                    <a:pt x="132" y="411"/>
                  </a:cubicBezTo>
                  <a:cubicBezTo>
                    <a:pt x="132" y="410"/>
                    <a:pt x="132" y="410"/>
                    <a:pt x="132" y="410"/>
                  </a:cubicBezTo>
                  <a:cubicBezTo>
                    <a:pt x="132" y="409"/>
                    <a:pt x="132" y="409"/>
                    <a:pt x="132" y="409"/>
                  </a:cubicBezTo>
                  <a:cubicBezTo>
                    <a:pt x="133" y="408"/>
                    <a:pt x="133" y="408"/>
                    <a:pt x="133" y="408"/>
                  </a:cubicBezTo>
                  <a:cubicBezTo>
                    <a:pt x="133" y="408"/>
                    <a:pt x="133" y="408"/>
                    <a:pt x="133" y="408"/>
                  </a:cubicBezTo>
                  <a:cubicBezTo>
                    <a:pt x="133" y="407"/>
                    <a:pt x="133" y="407"/>
                    <a:pt x="133" y="407"/>
                  </a:cubicBezTo>
                  <a:cubicBezTo>
                    <a:pt x="133" y="406"/>
                    <a:pt x="133" y="406"/>
                    <a:pt x="133" y="406"/>
                  </a:cubicBezTo>
                  <a:cubicBezTo>
                    <a:pt x="133" y="405"/>
                    <a:pt x="133" y="405"/>
                    <a:pt x="133" y="405"/>
                  </a:cubicBezTo>
                  <a:cubicBezTo>
                    <a:pt x="134" y="404"/>
                    <a:pt x="134" y="404"/>
                    <a:pt x="134" y="404"/>
                  </a:cubicBezTo>
                  <a:cubicBezTo>
                    <a:pt x="134" y="403"/>
                    <a:pt x="134" y="403"/>
                    <a:pt x="134" y="403"/>
                  </a:cubicBezTo>
                  <a:cubicBezTo>
                    <a:pt x="134" y="402"/>
                    <a:pt x="134" y="402"/>
                    <a:pt x="134" y="402"/>
                  </a:cubicBezTo>
                  <a:cubicBezTo>
                    <a:pt x="134" y="402"/>
                    <a:pt x="134" y="402"/>
                    <a:pt x="134" y="402"/>
                  </a:cubicBezTo>
                  <a:cubicBezTo>
                    <a:pt x="118" y="412"/>
                    <a:pt x="118" y="412"/>
                    <a:pt x="118" y="412"/>
                  </a:cubicBezTo>
                  <a:cubicBezTo>
                    <a:pt x="114" y="379"/>
                    <a:pt x="114" y="379"/>
                    <a:pt x="114" y="379"/>
                  </a:cubicBezTo>
                  <a:cubicBezTo>
                    <a:pt x="85" y="391"/>
                    <a:pt x="85" y="391"/>
                    <a:pt x="85" y="391"/>
                  </a:cubicBezTo>
                  <a:cubicBezTo>
                    <a:pt x="87" y="358"/>
                    <a:pt x="87" y="358"/>
                    <a:pt x="87" y="358"/>
                  </a:cubicBezTo>
                  <a:cubicBezTo>
                    <a:pt x="56" y="364"/>
                    <a:pt x="56" y="364"/>
                    <a:pt x="56" y="364"/>
                  </a:cubicBezTo>
                  <a:cubicBezTo>
                    <a:pt x="64" y="332"/>
                    <a:pt x="64" y="332"/>
                    <a:pt x="64" y="332"/>
                  </a:cubicBezTo>
                  <a:cubicBezTo>
                    <a:pt x="32" y="333"/>
                    <a:pt x="32" y="333"/>
                    <a:pt x="32" y="333"/>
                  </a:cubicBezTo>
                  <a:cubicBezTo>
                    <a:pt x="46" y="303"/>
                    <a:pt x="46" y="303"/>
                    <a:pt x="46" y="303"/>
                  </a:cubicBezTo>
                  <a:cubicBezTo>
                    <a:pt x="15" y="298"/>
                    <a:pt x="15" y="298"/>
                    <a:pt x="15" y="298"/>
                  </a:cubicBezTo>
                  <a:cubicBezTo>
                    <a:pt x="34" y="270"/>
                    <a:pt x="34" y="270"/>
                    <a:pt x="34" y="270"/>
                  </a:cubicBezTo>
                  <a:cubicBezTo>
                    <a:pt x="4" y="260"/>
                    <a:pt x="4" y="260"/>
                    <a:pt x="4" y="260"/>
                  </a:cubicBezTo>
                  <a:lnTo>
                    <a:pt x="27" y="237"/>
                  </a:lnTo>
                  <a:close/>
                  <a:moveTo>
                    <a:pt x="179" y="80"/>
                  </a:moveTo>
                  <a:cubicBezTo>
                    <a:pt x="170" y="82"/>
                    <a:pt x="162" y="86"/>
                    <a:pt x="154" y="89"/>
                  </a:cubicBezTo>
                  <a:cubicBezTo>
                    <a:pt x="117" y="108"/>
                    <a:pt x="91" y="141"/>
                    <a:pt x="80" y="178"/>
                  </a:cubicBezTo>
                  <a:cubicBezTo>
                    <a:pt x="158" y="189"/>
                    <a:pt x="158" y="189"/>
                    <a:pt x="158" y="189"/>
                  </a:cubicBezTo>
                  <a:cubicBezTo>
                    <a:pt x="164" y="176"/>
                    <a:pt x="175" y="165"/>
                    <a:pt x="189" y="158"/>
                  </a:cubicBezTo>
                  <a:cubicBezTo>
                    <a:pt x="190" y="158"/>
                    <a:pt x="191" y="157"/>
                    <a:pt x="191" y="157"/>
                  </a:cubicBezTo>
                  <a:lnTo>
                    <a:pt x="179" y="80"/>
                  </a:lnTo>
                  <a:close/>
                  <a:moveTo>
                    <a:pt x="208" y="195"/>
                  </a:moveTo>
                  <a:cubicBezTo>
                    <a:pt x="195" y="202"/>
                    <a:pt x="190" y="217"/>
                    <a:pt x="197" y="229"/>
                  </a:cubicBezTo>
                  <a:cubicBezTo>
                    <a:pt x="203" y="242"/>
                    <a:pt x="218" y="247"/>
                    <a:pt x="231" y="240"/>
                  </a:cubicBezTo>
                  <a:cubicBezTo>
                    <a:pt x="243" y="234"/>
                    <a:pt x="248" y="219"/>
                    <a:pt x="242" y="207"/>
                  </a:cubicBezTo>
                  <a:cubicBezTo>
                    <a:pt x="236" y="194"/>
                    <a:pt x="220" y="189"/>
                    <a:pt x="208" y="195"/>
                  </a:cubicBezTo>
                  <a:close/>
                  <a:moveTo>
                    <a:pt x="214" y="74"/>
                  </a:moveTo>
                  <a:cubicBezTo>
                    <a:pt x="228" y="151"/>
                    <a:pt x="228" y="151"/>
                    <a:pt x="228" y="151"/>
                  </a:cubicBezTo>
                  <a:cubicBezTo>
                    <a:pt x="243" y="153"/>
                    <a:pt x="258" y="161"/>
                    <a:pt x="269" y="173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310" y="95"/>
                    <a:pt x="263" y="73"/>
                    <a:pt x="214" y="74"/>
                  </a:cubicBezTo>
                  <a:close/>
                  <a:moveTo>
                    <a:pt x="334" y="306"/>
                  </a:moveTo>
                  <a:cubicBezTo>
                    <a:pt x="363" y="267"/>
                    <a:pt x="372" y="216"/>
                    <a:pt x="355" y="169"/>
                  </a:cubicBezTo>
                  <a:cubicBezTo>
                    <a:pt x="286" y="205"/>
                    <a:pt x="286" y="205"/>
                    <a:pt x="286" y="205"/>
                  </a:cubicBezTo>
                  <a:cubicBezTo>
                    <a:pt x="289" y="221"/>
                    <a:pt x="286" y="237"/>
                    <a:pt x="278" y="251"/>
                  </a:cubicBezTo>
                  <a:lnTo>
                    <a:pt x="334" y="306"/>
                  </a:lnTo>
                  <a:close/>
                  <a:moveTo>
                    <a:pt x="179" y="356"/>
                  </a:moveTo>
                  <a:cubicBezTo>
                    <a:pt x="213" y="366"/>
                    <a:pt x="250" y="363"/>
                    <a:pt x="284" y="346"/>
                  </a:cubicBezTo>
                  <a:cubicBezTo>
                    <a:pt x="293" y="342"/>
                    <a:pt x="301" y="337"/>
                    <a:pt x="308" y="331"/>
                  </a:cubicBezTo>
                  <a:cubicBezTo>
                    <a:pt x="252" y="277"/>
                    <a:pt x="252" y="277"/>
                    <a:pt x="252" y="277"/>
                  </a:cubicBezTo>
                  <a:cubicBezTo>
                    <a:pt x="251" y="277"/>
                    <a:pt x="250" y="277"/>
                    <a:pt x="250" y="278"/>
                  </a:cubicBezTo>
                  <a:cubicBezTo>
                    <a:pt x="235" y="285"/>
                    <a:pt x="220" y="286"/>
                    <a:pt x="206" y="284"/>
                  </a:cubicBezTo>
                  <a:cubicBezTo>
                    <a:pt x="179" y="336"/>
                    <a:pt x="179" y="336"/>
                    <a:pt x="179" y="336"/>
                  </a:cubicBezTo>
                  <a:cubicBezTo>
                    <a:pt x="179" y="337"/>
                    <a:pt x="179" y="337"/>
                    <a:pt x="179" y="337"/>
                  </a:cubicBezTo>
                  <a:cubicBezTo>
                    <a:pt x="172" y="354"/>
                    <a:pt x="172" y="354"/>
                    <a:pt x="172" y="354"/>
                  </a:cubicBezTo>
                  <a:lnTo>
                    <a:pt x="179" y="356"/>
                  </a:lnTo>
                  <a:close/>
                  <a:moveTo>
                    <a:pt x="90" y="282"/>
                  </a:moveTo>
                  <a:cubicBezTo>
                    <a:pt x="102" y="305"/>
                    <a:pt x="119" y="324"/>
                    <a:pt x="139" y="337"/>
                  </a:cubicBezTo>
                  <a:cubicBezTo>
                    <a:pt x="173" y="267"/>
                    <a:pt x="173" y="267"/>
                    <a:pt x="173" y="267"/>
                  </a:cubicBezTo>
                  <a:cubicBezTo>
                    <a:pt x="167" y="261"/>
                    <a:pt x="163" y="255"/>
                    <a:pt x="159" y="248"/>
                  </a:cubicBezTo>
                  <a:cubicBezTo>
                    <a:pt x="155" y="241"/>
                    <a:pt x="153" y="233"/>
                    <a:pt x="152" y="225"/>
                  </a:cubicBezTo>
                  <a:cubicBezTo>
                    <a:pt x="75" y="214"/>
                    <a:pt x="75" y="214"/>
                    <a:pt x="75" y="214"/>
                  </a:cubicBezTo>
                  <a:cubicBezTo>
                    <a:pt x="74" y="237"/>
                    <a:pt x="79" y="260"/>
                    <a:pt x="90" y="2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10243" name="组合 15"/>
          <p:cNvGrpSpPr/>
          <p:nvPr/>
        </p:nvGrpSpPr>
        <p:grpSpPr bwMode="auto">
          <a:xfrm>
            <a:off x="2219325" y="1355725"/>
            <a:ext cx="4248150" cy="3770313"/>
            <a:chOff x="2331339" y="1193348"/>
            <a:chExt cx="4247642" cy="3770263"/>
          </a:xfrm>
        </p:grpSpPr>
        <p:sp>
          <p:nvSpPr>
            <p:cNvPr id="10249" name="文本框 14"/>
            <p:cNvSpPr txBox="1">
              <a:spLocks noChangeArrowheads="1"/>
            </p:cNvSpPr>
            <p:nvPr/>
          </p:nvSpPr>
          <p:spPr bwMode="auto">
            <a:xfrm>
              <a:off x="2468880" y="1193348"/>
              <a:ext cx="3972560" cy="377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39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3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50" name="文本框 92"/>
            <p:cNvSpPr txBox="1">
              <a:spLocks noChangeArrowheads="1"/>
            </p:cNvSpPr>
            <p:nvPr/>
          </p:nvSpPr>
          <p:spPr bwMode="auto">
            <a:xfrm>
              <a:off x="2331339" y="4440391"/>
              <a:ext cx="424764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单击此处添加过渡页标题</a:t>
              </a:r>
            </a:p>
          </p:txBody>
        </p:sp>
      </p:grpSp>
      <p:grpSp>
        <p:nvGrpSpPr>
          <p:cNvPr id="10244" name="组合 37"/>
          <p:cNvGrpSpPr/>
          <p:nvPr/>
        </p:nvGrpSpPr>
        <p:grpSpPr bwMode="auto">
          <a:xfrm>
            <a:off x="6858000" y="1655763"/>
            <a:ext cx="3170238" cy="3703637"/>
            <a:chOff x="7051040" y="1493520"/>
            <a:chExt cx="3169920" cy="3703320"/>
          </a:xfrm>
        </p:grpSpPr>
        <p:grpSp>
          <p:nvGrpSpPr>
            <p:cNvPr id="10245" name="组合 13"/>
            <p:cNvGrpSpPr/>
            <p:nvPr/>
          </p:nvGrpSpPr>
          <p:grpSpPr bwMode="auto">
            <a:xfrm>
              <a:off x="7051040" y="1493520"/>
              <a:ext cx="3169920" cy="3703320"/>
              <a:chOff x="6177280" y="1371600"/>
              <a:chExt cx="3169920" cy="3703320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6177280" y="1371600"/>
                <a:ext cx="3169920" cy="3169966"/>
              </a:xfrm>
              <a:prstGeom prst="ellipse">
                <a:avLst/>
              </a:prstGeom>
              <a:no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" name="等腰三角形 2"/>
              <p:cNvSpPr/>
              <p:nvPr/>
            </p:nvSpPr>
            <p:spPr>
              <a:xfrm rot="12803652">
                <a:off x="6278870" y="4008211"/>
                <a:ext cx="1219078" cy="1066709"/>
              </a:xfrm>
              <a:prstGeom prst="triangle">
                <a:avLst/>
              </a:prstGeom>
              <a:no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0246" name="Freeform 112"/>
            <p:cNvSpPr>
              <a:spLocks noEditPoints="1" noChangeArrowheads="1"/>
            </p:cNvSpPr>
            <p:nvPr/>
          </p:nvSpPr>
          <p:spPr bwMode="auto">
            <a:xfrm>
              <a:off x="7897654" y="2257577"/>
              <a:ext cx="1476692" cy="1485749"/>
            </a:xfrm>
            <a:custGeom>
              <a:avLst/>
              <a:gdLst>
                <a:gd name="T0" fmla="*/ 917805 w 288"/>
                <a:gd name="T1" fmla="*/ 619062 h 288"/>
                <a:gd name="T2" fmla="*/ 938315 w 288"/>
                <a:gd name="T3" fmla="*/ 474614 h 288"/>
                <a:gd name="T4" fmla="*/ 471721 w 288"/>
                <a:gd name="T5" fmla="*/ 0 h 288"/>
                <a:gd name="T6" fmla="*/ 0 w 288"/>
                <a:gd name="T7" fmla="*/ 474614 h 288"/>
                <a:gd name="T8" fmla="*/ 471721 w 288"/>
                <a:gd name="T9" fmla="*/ 944070 h 288"/>
                <a:gd name="T10" fmla="*/ 620416 w 288"/>
                <a:gd name="T11" fmla="*/ 918275 h 288"/>
                <a:gd name="T12" fmla="*/ 728091 w 288"/>
                <a:gd name="T13" fmla="*/ 1026611 h 288"/>
                <a:gd name="T14" fmla="*/ 953697 w 288"/>
                <a:gd name="T15" fmla="*/ 1026611 h 288"/>
                <a:gd name="T16" fmla="*/ 953697 w 288"/>
                <a:gd name="T17" fmla="*/ 1258760 h 288"/>
                <a:gd name="T18" fmla="*/ 953697 w 288"/>
                <a:gd name="T19" fmla="*/ 1258760 h 288"/>
                <a:gd name="T20" fmla="*/ 1179303 w 288"/>
                <a:gd name="T21" fmla="*/ 1258760 h 288"/>
                <a:gd name="T22" fmla="*/ 1179303 w 288"/>
                <a:gd name="T23" fmla="*/ 1485749 h 288"/>
                <a:gd name="T24" fmla="*/ 1179303 w 288"/>
                <a:gd name="T25" fmla="*/ 1485749 h 288"/>
                <a:gd name="T26" fmla="*/ 1476692 w 288"/>
                <a:gd name="T27" fmla="*/ 1485749 h 288"/>
                <a:gd name="T28" fmla="*/ 1476692 w 288"/>
                <a:gd name="T29" fmla="*/ 1485749 h 288"/>
                <a:gd name="T30" fmla="*/ 1476692 w 288"/>
                <a:gd name="T31" fmla="*/ 1485749 h 288"/>
                <a:gd name="T32" fmla="*/ 1476692 w 288"/>
                <a:gd name="T33" fmla="*/ 1186536 h 288"/>
                <a:gd name="T34" fmla="*/ 917805 w 288"/>
                <a:gd name="T35" fmla="*/ 619062 h 288"/>
                <a:gd name="T36" fmla="*/ 374300 w 288"/>
                <a:gd name="T37" fmla="*/ 531362 h 288"/>
                <a:gd name="T38" fmla="*/ 215351 w 288"/>
                <a:gd name="T39" fmla="*/ 371437 h 288"/>
                <a:gd name="T40" fmla="*/ 374300 w 288"/>
                <a:gd name="T41" fmla="*/ 211513 h 288"/>
                <a:gd name="T42" fmla="*/ 533250 w 288"/>
                <a:gd name="T43" fmla="*/ 371437 h 288"/>
                <a:gd name="T44" fmla="*/ 374300 w 288"/>
                <a:gd name="T45" fmla="*/ 531362 h 28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88" h="288">
                  <a:moveTo>
                    <a:pt x="179" y="120"/>
                  </a:moveTo>
                  <a:cubicBezTo>
                    <a:pt x="182" y="111"/>
                    <a:pt x="183" y="102"/>
                    <a:pt x="183" y="92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cubicBezTo>
                    <a:pt x="0" y="142"/>
                    <a:pt x="41" y="183"/>
                    <a:pt x="92" y="183"/>
                  </a:cubicBezTo>
                  <a:cubicBezTo>
                    <a:pt x="102" y="183"/>
                    <a:pt x="112" y="181"/>
                    <a:pt x="121" y="178"/>
                  </a:cubicBezTo>
                  <a:cubicBezTo>
                    <a:pt x="142" y="199"/>
                    <a:pt x="142" y="199"/>
                    <a:pt x="142" y="199"/>
                  </a:cubicBezTo>
                  <a:cubicBezTo>
                    <a:pt x="186" y="199"/>
                    <a:pt x="186" y="199"/>
                    <a:pt x="186" y="199"/>
                  </a:cubicBezTo>
                  <a:cubicBezTo>
                    <a:pt x="186" y="244"/>
                    <a:pt x="186" y="244"/>
                    <a:pt x="186" y="244"/>
                  </a:cubicBezTo>
                  <a:cubicBezTo>
                    <a:pt x="186" y="244"/>
                    <a:pt x="186" y="244"/>
                    <a:pt x="186" y="244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88"/>
                    <a:pt x="230" y="288"/>
                    <a:pt x="230" y="288"/>
                  </a:cubicBezTo>
                  <a:cubicBezTo>
                    <a:pt x="230" y="288"/>
                    <a:pt x="230" y="288"/>
                    <a:pt x="230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30"/>
                    <a:pt x="288" y="230"/>
                    <a:pt x="288" y="230"/>
                  </a:cubicBezTo>
                  <a:lnTo>
                    <a:pt x="179" y="120"/>
                  </a:lnTo>
                  <a:close/>
                  <a:moveTo>
                    <a:pt x="73" y="103"/>
                  </a:moveTo>
                  <a:cubicBezTo>
                    <a:pt x="56" y="103"/>
                    <a:pt x="42" y="89"/>
                    <a:pt x="42" y="72"/>
                  </a:cubicBezTo>
                  <a:cubicBezTo>
                    <a:pt x="42" y="55"/>
                    <a:pt x="56" y="41"/>
                    <a:pt x="73" y="41"/>
                  </a:cubicBezTo>
                  <a:cubicBezTo>
                    <a:pt x="90" y="41"/>
                    <a:pt x="104" y="55"/>
                    <a:pt x="104" y="72"/>
                  </a:cubicBezTo>
                  <a:cubicBezTo>
                    <a:pt x="104" y="89"/>
                    <a:pt x="90" y="103"/>
                    <a:pt x="73" y="1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6A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0" y="1422400"/>
            <a:ext cx="10982325" cy="4581525"/>
          </a:xfrm>
          <a:custGeom>
            <a:avLst/>
            <a:gdLst>
              <a:gd name="connsiteX0" fmla="*/ 0 w 12192000"/>
              <a:gd name="connsiteY0" fmla="*/ 4582219 h 4582219"/>
              <a:gd name="connsiteX1" fmla="*/ 50800 w 12192000"/>
              <a:gd name="connsiteY1" fmla="*/ 4470459 h 4582219"/>
              <a:gd name="connsiteX2" fmla="*/ 132080 w 12192000"/>
              <a:gd name="connsiteY2" fmla="*/ 4338379 h 4582219"/>
              <a:gd name="connsiteX3" fmla="*/ 162560 w 12192000"/>
              <a:gd name="connsiteY3" fmla="*/ 4267259 h 4582219"/>
              <a:gd name="connsiteX4" fmla="*/ 203200 w 12192000"/>
              <a:gd name="connsiteY4" fmla="*/ 4185979 h 4582219"/>
              <a:gd name="connsiteX5" fmla="*/ 233680 w 12192000"/>
              <a:gd name="connsiteY5" fmla="*/ 4135179 h 4582219"/>
              <a:gd name="connsiteX6" fmla="*/ 274320 w 12192000"/>
              <a:gd name="connsiteY6" fmla="*/ 4033579 h 4582219"/>
              <a:gd name="connsiteX7" fmla="*/ 314960 w 12192000"/>
              <a:gd name="connsiteY7" fmla="*/ 3952299 h 4582219"/>
              <a:gd name="connsiteX8" fmla="*/ 355600 w 12192000"/>
              <a:gd name="connsiteY8" fmla="*/ 3840539 h 4582219"/>
              <a:gd name="connsiteX9" fmla="*/ 426720 w 12192000"/>
              <a:gd name="connsiteY9" fmla="*/ 3718619 h 4582219"/>
              <a:gd name="connsiteX10" fmla="*/ 457200 w 12192000"/>
              <a:gd name="connsiteY10" fmla="*/ 3677979 h 4582219"/>
              <a:gd name="connsiteX11" fmla="*/ 528320 w 12192000"/>
              <a:gd name="connsiteY11" fmla="*/ 3556059 h 4582219"/>
              <a:gd name="connsiteX12" fmla="*/ 568960 w 12192000"/>
              <a:gd name="connsiteY12" fmla="*/ 3495099 h 4582219"/>
              <a:gd name="connsiteX13" fmla="*/ 619760 w 12192000"/>
              <a:gd name="connsiteY13" fmla="*/ 3413819 h 4582219"/>
              <a:gd name="connsiteX14" fmla="*/ 680720 w 12192000"/>
              <a:gd name="connsiteY14" fmla="*/ 3322379 h 4582219"/>
              <a:gd name="connsiteX15" fmla="*/ 751840 w 12192000"/>
              <a:gd name="connsiteY15" fmla="*/ 3251259 h 4582219"/>
              <a:gd name="connsiteX16" fmla="*/ 772160 w 12192000"/>
              <a:gd name="connsiteY16" fmla="*/ 3220779 h 4582219"/>
              <a:gd name="connsiteX17" fmla="*/ 822960 w 12192000"/>
              <a:gd name="connsiteY17" fmla="*/ 3180139 h 4582219"/>
              <a:gd name="connsiteX18" fmla="*/ 894080 w 12192000"/>
              <a:gd name="connsiteY18" fmla="*/ 3109019 h 4582219"/>
              <a:gd name="connsiteX19" fmla="*/ 924560 w 12192000"/>
              <a:gd name="connsiteY19" fmla="*/ 3088699 h 4582219"/>
              <a:gd name="connsiteX20" fmla="*/ 965200 w 12192000"/>
              <a:gd name="connsiteY20" fmla="*/ 3048059 h 4582219"/>
              <a:gd name="connsiteX21" fmla="*/ 1016000 w 12192000"/>
              <a:gd name="connsiteY21" fmla="*/ 3027739 h 4582219"/>
              <a:gd name="connsiteX22" fmla="*/ 1127760 w 12192000"/>
              <a:gd name="connsiteY22" fmla="*/ 2956619 h 4582219"/>
              <a:gd name="connsiteX23" fmla="*/ 1270000 w 12192000"/>
              <a:gd name="connsiteY23" fmla="*/ 2885499 h 4582219"/>
              <a:gd name="connsiteX24" fmla="*/ 1381760 w 12192000"/>
              <a:gd name="connsiteY24" fmla="*/ 2855019 h 4582219"/>
              <a:gd name="connsiteX25" fmla="*/ 1513840 w 12192000"/>
              <a:gd name="connsiteY25" fmla="*/ 2834699 h 4582219"/>
              <a:gd name="connsiteX26" fmla="*/ 1584960 w 12192000"/>
              <a:gd name="connsiteY26" fmla="*/ 2804219 h 4582219"/>
              <a:gd name="connsiteX27" fmla="*/ 1656080 w 12192000"/>
              <a:gd name="connsiteY27" fmla="*/ 2794059 h 4582219"/>
              <a:gd name="connsiteX28" fmla="*/ 1727200 w 12192000"/>
              <a:gd name="connsiteY28" fmla="*/ 2773739 h 4582219"/>
              <a:gd name="connsiteX29" fmla="*/ 1798320 w 12192000"/>
              <a:gd name="connsiteY29" fmla="*/ 2763579 h 4582219"/>
              <a:gd name="connsiteX30" fmla="*/ 1869440 w 12192000"/>
              <a:gd name="connsiteY30" fmla="*/ 2743259 h 4582219"/>
              <a:gd name="connsiteX31" fmla="*/ 1910080 w 12192000"/>
              <a:gd name="connsiteY31" fmla="*/ 2722939 h 4582219"/>
              <a:gd name="connsiteX32" fmla="*/ 2001520 w 12192000"/>
              <a:gd name="connsiteY32" fmla="*/ 2712779 h 4582219"/>
              <a:gd name="connsiteX33" fmla="*/ 2275840 w 12192000"/>
              <a:gd name="connsiteY33" fmla="*/ 2692459 h 4582219"/>
              <a:gd name="connsiteX34" fmla="*/ 2509520 w 12192000"/>
              <a:gd name="connsiteY34" fmla="*/ 2702619 h 4582219"/>
              <a:gd name="connsiteX35" fmla="*/ 2611120 w 12192000"/>
              <a:gd name="connsiteY35" fmla="*/ 2722939 h 4582219"/>
              <a:gd name="connsiteX36" fmla="*/ 2722880 w 12192000"/>
              <a:gd name="connsiteY36" fmla="*/ 2783899 h 4582219"/>
              <a:gd name="connsiteX37" fmla="*/ 2773680 w 12192000"/>
              <a:gd name="connsiteY37" fmla="*/ 2824539 h 4582219"/>
              <a:gd name="connsiteX38" fmla="*/ 2814320 w 12192000"/>
              <a:gd name="connsiteY38" fmla="*/ 2844859 h 4582219"/>
              <a:gd name="connsiteX39" fmla="*/ 2875280 w 12192000"/>
              <a:gd name="connsiteY39" fmla="*/ 2905819 h 4582219"/>
              <a:gd name="connsiteX40" fmla="*/ 2915920 w 12192000"/>
              <a:gd name="connsiteY40" fmla="*/ 2926139 h 4582219"/>
              <a:gd name="connsiteX41" fmla="*/ 3007360 w 12192000"/>
              <a:gd name="connsiteY41" fmla="*/ 3007419 h 4582219"/>
              <a:gd name="connsiteX42" fmla="*/ 3108960 w 12192000"/>
              <a:gd name="connsiteY42" fmla="*/ 3088699 h 4582219"/>
              <a:gd name="connsiteX43" fmla="*/ 3220720 w 12192000"/>
              <a:gd name="connsiteY43" fmla="*/ 3180139 h 4582219"/>
              <a:gd name="connsiteX44" fmla="*/ 3312160 w 12192000"/>
              <a:gd name="connsiteY44" fmla="*/ 3261419 h 4582219"/>
              <a:gd name="connsiteX45" fmla="*/ 3352800 w 12192000"/>
              <a:gd name="connsiteY45" fmla="*/ 3312219 h 4582219"/>
              <a:gd name="connsiteX46" fmla="*/ 3373120 w 12192000"/>
              <a:gd name="connsiteY46" fmla="*/ 3352859 h 4582219"/>
              <a:gd name="connsiteX47" fmla="*/ 3413760 w 12192000"/>
              <a:gd name="connsiteY47" fmla="*/ 3383339 h 4582219"/>
              <a:gd name="connsiteX48" fmla="*/ 3495040 w 12192000"/>
              <a:gd name="connsiteY48" fmla="*/ 3515419 h 4582219"/>
              <a:gd name="connsiteX49" fmla="*/ 3525520 w 12192000"/>
              <a:gd name="connsiteY49" fmla="*/ 3556059 h 4582219"/>
              <a:gd name="connsiteX50" fmla="*/ 3556000 w 12192000"/>
              <a:gd name="connsiteY50" fmla="*/ 3627179 h 4582219"/>
              <a:gd name="connsiteX51" fmla="*/ 3576320 w 12192000"/>
              <a:gd name="connsiteY51" fmla="*/ 3667819 h 4582219"/>
              <a:gd name="connsiteX52" fmla="*/ 3586480 w 12192000"/>
              <a:gd name="connsiteY52" fmla="*/ 3718619 h 4582219"/>
              <a:gd name="connsiteX53" fmla="*/ 3545840 w 12192000"/>
              <a:gd name="connsiteY53" fmla="*/ 3982779 h 4582219"/>
              <a:gd name="connsiteX54" fmla="*/ 3505200 w 12192000"/>
              <a:gd name="connsiteY54" fmla="*/ 4043739 h 4582219"/>
              <a:gd name="connsiteX55" fmla="*/ 3434080 w 12192000"/>
              <a:gd name="connsiteY55" fmla="*/ 4114859 h 4582219"/>
              <a:gd name="connsiteX56" fmla="*/ 3332480 w 12192000"/>
              <a:gd name="connsiteY56" fmla="*/ 4155499 h 4582219"/>
              <a:gd name="connsiteX57" fmla="*/ 3078480 w 12192000"/>
              <a:gd name="connsiteY57" fmla="*/ 4145339 h 4582219"/>
              <a:gd name="connsiteX58" fmla="*/ 2936240 w 12192000"/>
              <a:gd name="connsiteY58" fmla="*/ 4114859 h 4582219"/>
              <a:gd name="connsiteX59" fmla="*/ 2865120 w 12192000"/>
              <a:gd name="connsiteY59" fmla="*/ 4104699 h 4582219"/>
              <a:gd name="connsiteX60" fmla="*/ 2712720 w 12192000"/>
              <a:gd name="connsiteY60" fmla="*/ 4043739 h 4582219"/>
              <a:gd name="connsiteX61" fmla="*/ 2641600 w 12192000"/>
              <a:gd name="connsiteY61" fmla="*/ 4023419 h 4582219"/>
              <a:gd name="connsiteX62" fmla="*/ 2509520 w 12192000"/>
              <a:gd name="connsiteY62" fmla="*/ 3952299 h 4582219"/>
              <a:gd name="connsiteX63" fmla="*/ 2438400 w 12192000"/>
              <a:gd name="connsiteY63" fmla="*/ 3871019 h 4582219"/>
              <a:gd name="connsiteX64" fmla="*/ 2377440 w 12192000"/>
              <a:gd name="connsiteY64" fmla="*/ 3810059 h 4582219"/>
              <a:gd name="connsiteX65" fmla="*/ 2286000 w 12192000"/>
              <a:gd name="connsiteY65" fmla="*/ 3708459 h 4582219"/>
              <a:gd name="connsiteX66" fmla="*/ 2225040 w 12192000"/>
              <a:gd name="connsiteY66" fmla="*/ 3647499 h 4582219"/>
              <a:gd name="connsiteX67" fmla="*/ 2214880 w 12192000"/>
              <a:gd name="connsiteY67" fmla="*/ 3484939 h 4582219"/>
              <a:gd name="connsiteX68" fmla="*/ 2194560 w 12192000"/>
              <a:gd name="connsiteY68" fmla="*/ 3434139 h 4582219"/>
              <a:gd name="connsiteX69" fmla="*/ 2174240 w 12192000"/>
              <a:gd name="connsiteY69" fmla="*/ 3363019 h 4582219"/>
              <a:gd name="connsiteX70" fmla="*/ 2194560 w 12192000"/>
              <a:gd name="connsiteY70" fmla="*/ 3088699 h 4582219"/>
              <a:gd name="connsiteX71" fmla="*/ 2214880 w 12192000"/>
              <a:gd name="connsiteY71" fmla="*/ 3037899 h 4582219"/>
              <a:gd name="connsiteX72" fmla="*/ 2235200 w 12192000"/>
              <a:gd name="connsiteY72" fmla="*/ 2976939 h 4582219"/>
              <a:gd name="connsiteX73" fmla="*/ 2275840 w 12192000"/>
              <a:gd name="connsiteY73" fmla="*/ 2875339 h 4582219"/>
              <a:gd name="connsiteX74" fmla="*/ 2306320 w 12192000"/>
              <a:gd name="connsiteY74" fmla="*/ 2855019 h 4582219"/>
              <a:gd name="connsiteX75" fmla="*/ 2346960 w 12192000"/>
              <a:gd name="connsiteY75" fmla="*/ 2753419 h 4582219"/>
              <a:gd name="connsiteX76" fmla="*/ 2438400 w 12192000"/>
              <a:gd name="connsiteY76" fmla="*/ 2661979 h 4582219"/>
              <a:gd name="connsiteX77" fmla="*/ 2468880 w 12192000"/>
              <a:gd name="connsiteY77" fmla="*/ 2631499 h 4582219"/>
              <a:gd name="connsiteX78" fmla="*/ 2499360 w 12192000"/>
              <a:gd name="connsiteY78" fmla="*/ 2601019 h 4582219"/>
              <a:gd name="connsiteX79" fmla="*/ 2641600 w 12192000"/>
              <a:gd name="connsiteY79" fmla="*/ 2540059 h 4582219"/>
              <a:gd name="connsiteX80" fmla="*/ 2702560 w 12192000"/>
              <a:gd name="connsiteY80" fmla="*/ 2499419 h 4582219"/>
              <a:gd name="connsiteX81" fmla="*/ 2804160 w 12192000"/>
              <a:gd name="connsiteY81" fmla="*/ 2448619 h 4582219"/>
              <a:gd name="connsiteX82" fmla="*/ 2915920 w 12192000"/>
              <a:gd name="connsiteY82" fmla="*/ 2377499 h 4582219"/>
              <a:gd name="connsiteX83" fmla="*/ 3078480 w 12192000"/>
              <a:gd name="connsiteY83" fmla="*/ 2286059 h 4582219"/>
              <a:gd name="connsiteX84" fmla="*/ 3139440 w 12192000"/>
              <a:gd name="connsiteY84" fmla="*/ 2265739 h 4582219"/>
              <a:gd name="connsiteX85" fmla="*/ 3190240 w 12192000"/>
              <a:gd name="connsiteY85" fmla="*/ 2235259 h 4582219"/>
              <a:gd name="connsiteX86" fmla="*/ 3291840 w 12192000"/>
              <a:gd name="connsiteY86" fmla="*/ 2204779 h 4582219"/>
              <a:gd name="connsiteX87" fmla="*/ 3403600 w 12192000"/>
              <a:gd name="connsiteY87" fmla="*/ 2174299 h 4582219"/>
              <a:gd name="connsiteX88" fmla="*/ 3515360 w 12192000"/>
              <a:gd name="connsiteY88" fmla="*/ 2123499 h 4582219"/>
              <a:gd name="connsiteX89" fmla="*/ 3627120 w 12192000"/>
              <a:gd name="connsiteY89" fmla="*/ 2103179 h 4582219"/>
              <a:gd name="connsiteX90" fmla="*/ 3708400 w 12192000"/>
              <a:gd name="connsiteY90" fmla="*/ 2082859 h 4582219"/>
              <a:gd name="connsiteX91" fmla="*/ 3749040 w 12192000"/>
              <a:gd name="connsiteY91" fmla="*/ 2072699 h 4582219"/>
              <a:gd name="connsiteX92" fmla="*/ 3799840 w 12192000"/>
              <a:gd name="connsiteY92" fmla="*/ 2062539 h 4582219"/>
              <a:gd name="connsiteX93" fmla="*/ 4074160 w 12192000"/>
              <a:gd name="connsiteY93" fmla="*/ 2001579 h 4582219"/>
              <a:gd name="connsiteX94" fmla="*/ 4226560 w 12192000"/>
              <a:gd name="connsiteY94" fmla="*/ 1991419 h 4582219"/>
              <a:gd name="connsiteX95" fmla="*/ 4480560 w 12192000"/>
              <a:gd name="connsiteY95" fmla="*/ 1971099 h 4582219"/>
              <a:gd name="connsiteX96" fmla="*/ 4734560 w 12192000"/>
              <a:gd name="connsiteY96" fmla="*/ 1920299 h 4582219"/>
              <a:gd name="connsiteX97" fmla="*/ 4998720 w 12192000"/>
              <a:gd name="connsiteY97" fmla="*/ 1899979 h 4582219"/>
              <a:gd name="connsiteX98" fmla="*/ 5222240 w 12192000"/>
              <a:gd name="connsiteY98" fmla="*/ 1889819 h 4582219"/>
              <a:gd name="connsiteX99" fmla="*/ 6482080 w 12192000"/>
              <a:gd name="connsiteY99" fmla="*/ 1879659 h 4582219"/>
              <a:gd name="connsiteX100" fmla="*/ 6654800 w 12192000"/>
              <a:gd name="connsiteY100" fmla="*/ 1859339 h 4582219"/>
              <a:gd name="connsiteX101" fmla="*/ 6949440 w 12192000"/>
              <a:gd name="connsiteY101" fmla="*/ 1839019 h 4582219"/>
              <a:gd name="connsiteX102" fmla="*/ 7294880 w 12192000"/>
              <a:gd name="connsiteY102" fmla="*/ 1859339 h 4582219"/>
              <a:gd name="connsiteX103" fmla="*/ 7559040 w 12192000"/>
              <a:gd name="connsiteY103" fmla="*/ 1940619 h 4582219"/>
              <a:gd name="connsiteX104" fmla="*/ 7609840 w 12192000"/>
              <a:gd name="connsiteY104" fmla="*/ 1950779 h 4582219"/>
              <a:gd name="connsiteX105" fmla="*/ 7853680 w 12192000"/>
              <a:gd name="connsiteY105" fmla="*/ 2042219 h 4582219"/>
              <a:gd name="connsiteX106" fmla="*/ 7995920 w 12192000"/>
              <a:gd name="connsiteY106" fmla="*/ 2103179 h 4582219"/>
              <a:gd name="connsiteX107" fmla="*/ 8026400 w 12192000"/>
              <a:gd name="connsiteY107" fmla="*/ 2113339 h 4582219"/>
              <a:gd name="connsiteX108" fmla="*/ 8097520 w 12192000"/>
              <a:gd name="connsiteY108" fmla="*/ 2164139 h 4582219"/>
              <a:gd name="connsiteX109" fmla="*/ 8168640 w 12192000"/>
              <a:gd name="connsiteY109" fmla="*/ 2194619 h 4582219"/>
              <a:gd name="connsiteX110" fmla="*/ 8199120 w 12192000"/>
              <a:gd name="connsiteY110" fmla="*/ 2225099 h 4582219"/>
              <a:gd name="connsiteX111" fmla="*/ 8270240 w 12192000"/>
              <a:gd name="connsiteY111" fmla="*/ 2255579 h 4582219"/>
              <a:gd name="connsiteX112" fmla="*/ 8351520 w 12192000"/>
              <a:gd name="connsiteY112" fmla="*/ 2316539 h 4582219"/>
              <a:gd name="connsiteX113" fmla="*/ 8402320 w 12192000"/>
              <a:gd name="connsiteY113" fmla="*/ 2347019 h 4582219"/>
              <a:gd name="connsiteX114" fmla="*/ 8463280 w 12192000"/>
              <a:gd name="connsiteY114" fmla="*/ 2397819 h 4582219"/>
              <a:gd name="connsiteX115" fmla="*/ 8514080 w 12192000"/>
              <a:gd name="connsiteY115" fmla="*/ 2418139 h 4582219"/>
              <a:gd name="connsiteX116" fmla="*/ 8575040 w 12192000"/>
              <a:gd name="connsiteY116" fmla="*/ 2448619 h 4582219"/>
              <a:gd name="connsiteX117" fmla="*/ 8625840 w 12192000"/>
              <a:gd name="connsiteY117" fmla="*/ 2479099 h 4582219"/>
              <a:gd name="connsiteX118" fmla="*/ 8676640 w 12192000"/>
              <a:gd name="connsiteY118" fmla="*/ 2489259 h 4582219"/>
              <a:gd name="connsiteX119" fmla="*/ 8778240 w 12192000"/>
              <a:gd name="connsiteY119" fmla="*/ 2509579 h 4582219"/>
              <a:gd name="connsiteX120" fmla="*/ 9062720 w 12192000"/>
              <a:gd name="connsiteY120" fmla="*/ 2540059 h 4582219"/>
              <a:gd name="connsiteX121" fmla="*/ 9580880 w 12192000"/>
              <a:gd name="connsiteY121" fmla="*/ 2509579 h 4582219"/>
              <a:gd name="connsiteX122" fmla="*/ 9997440 w 12192000"/>
              <a:gd name="connsiteY122" fmla="*/ 2357179 h 4582219"/>
              <a:gd name="connsiteX123" fmla="*/ 10139680 w 12192000"/>
              <a:gd name="connsiteY123" fmla="*/ 2286059 h 4582219"/>
              <a:gd name="connsiteX124" fmla="*/ 10241280 w 12192000"/>
              <a:gd name="connsiteY124" fmla="*/ 2214939 h 4582219"/>
              <a:gd name="connsiteX125" fmla="*/ 10342880 w 12192000"/>
              <a:gd name="connsiteY125" fmla="*/ 2164139 h 4582219"/>
              <a:gd name="connsiteX126" fmla="*/ 10515600 w 12192000"/>
              <a:gd name="connsiteY126" fmla="*/ 2032059 h 4582219"/>
              <a:gd name="connsiteX127" fmla="*/ 10546080 w 12192000"/>
              <a:gd name="connsiteY127" fmla="*/ 2001579 h 4582219"/>
              <a:gd name="connsiteX128" fmla="*/ 10617200 w 12192000"/>
              <a:gd name="connsiteY128" fmla="*/ 1920299 h 4582219"/>
              <a:gd name="connsiteX129" fmla="*/ 10668000 w 12192000"/>
              <a:gd name="connsiteY129" fmla="*/ 1889819 h 4582219"/>
              <a:gd name="connsiteX130" fmla="*/ 10789920 w 12192000"/>
              <a:gd name="connsiteY130" fmla="*/ 1737419 h 4582219"/>
              <a:gd name="connsiteX131" fmla="*/ 10972800 w 12192000"/>
              <a:gd name="connsiteY131" fmla="*/ 1544379 h 4582219"/>
              <a:gd name="connsiteX132" fmla="*/ 11104880 w 12192000"/>
              <a:gd name="connsiteY132" fmla="*/ 1351339 h 4582219"/>
              <a:gd name="connsiteX133" fmla="*/ 11196320 w 12192000"/>
              <a:gd name="connsiteY133" fmla="*/ 1249739 h 4582219"/>
              <a:gd name="connsiteX134" fmla="*/ 11440160 w 12192000"/>
              <a:gd name="connsiteY134" fmla="*/ 924619 h 4582219"/>
              <a:gd name="connsiteX135" fmla="*/ 11582400 w 12192000"/>
              <a:gd name="connsiteY135" fmla="*/ 731579 h 4582219"/>
              <a:gd name="connsiteX136" fmla="*/ 11704320 w 12192000"/>
              <a:gd name="connsiteY136" fmla="*/ 558859 h 4582219"/>
              <a:gd name="connsiteX137" fmla="*/ 11805920 w 12192000"/>
              <a:gd name="connsiteY137" fmla="*/ 426779 h 4582219"/>
              <a:gd name="connsiteX138" fmla="*/ 11836400 w 12192000"/>
              <a:gd name="connsiteY138" fmla="*/ 365819 h 4582219"/>
              <a:gd name="connsiteX139" fmla="*/ 11897360 w 12192000"/>
              <a:gd name="connsiteY139" fmla="*/ 315019 h 4582219"/>
              <a:gd name="connsiteX140" fmla="*/ 11948160 w 12192000"/>
              <a:gd name="connsiteY140" fmla="*/ 264219 h 4582219"/>
              <a:gd name="connsiteX141" fmla="*/ 12090400 w 12192000"/>
              <a:gd name="connsiteY141" fmla="*/ 111819 h 4582219"/>
              <a:gd name="connsiteX142" fmla="*/ 12161520 w 12192000"/>
              <a:gd name="connsiteY142" fmla="*/ 30539 h 4582219"/>
              <a:gd name="connsiteX143" fmla="*/ 12192000 w 12192000"/>
              <a:gd name="connsiteY143" fmla="*/ 59 h 4582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12192000" h="4582219">
                <a:moveTo>
                  <a:pt x="0" y="4582219"/>
                </a:moveTo>
                <a:cubicBezTo>
                  <a:pt x="144182" y="4365946"/>
                  <a:pt x="-30592" y="4644869"/>
                  <a:pt x="50800" y="4470459"/>
                </a:cubicBezTo>
                <a:cubicBezTo>
                  <a:pt x="123453" y="4314774"/>
                  <a:pt x="88179" y="4415205"/>
                  <a:pt x="132080" y="4338379"/>
                </a:cubicBezTo>
                <a:cubicBezTo>
                  <a:pt x="180825" y="4253075"/>
                  <a:pt x="130898" y="4336916"/>
                  <a:pt x="162560" y="4267259"/>
                </a:cubicBezTo>
                <a:cubicBezTo>
                  <a:pt x="175095" y="4239683"/>
                  <a:pt x="187615" y="4211954"/>
                  <a:pt x="203200" y="4185979"/>
                </a:cubicBezTo>
                <a:cubicBezTo>
                  <a:pt x="213360" y="4169046"/>
                  <a:pt x="225329" y="4153074"/>
                  <a:pt x="233680" y="4135179"/>
                </a:cubicBezTo>
                <a:cubicBezTo>
                  <a:pt x="249105" y="4102126"/>
                  <a:pt x="258008" y="4066204"/>
                  <a:pt x="274320" y="4033579"/>
                </a:cubicBezTo>
                <a:cubicBezTo>
                  <a:pt x="287867" y="4006486"/>
                  <a:pt x="304608" y="3980767"/>
                  <a:pt x="314960" y="3952299"/>
                </a:cubicBezTo>
                <a:cubicBezTo>
                  <a:pt x="328507" y="3915046"/>
                  <a:pt x="340507" y="3877193"/>
                  <a:pt x="355600" y="3840539"/>
                </a:cubicBezTo>
                <a:cubicBezTo>
                  <a:pt x="375720" y="3791675"/>
                  <a:pt x="396355" y="3761998"/>
                  <a:pt x="426720" y="3718619"/>
                </a:cubicBezTo>
                <a:cubicBezTo>
                  <a:pt x="436431" y="3704747"/>
                  <a:pt x="448225" y="3692338"/>
                  <a:pt x="457200" y="3677979"/>
                </a:cubicBezTo>
                <a:cubicBezTo>
                  <a:pt x="482136" y="3638081"/>
                  <a:pt x="502222" y="3595206"/>
                  <a:pt x="528320" y="3556059"/>
                </a:cubicBezTo>
                <a:cubicBezTo>
                  <a:pt x="541867" y="3535739"/>
                  <a:pt x="556395" y="3516040"/>
                  <a:pt x="568960" y="3495099"/>
                </a:cubicBezTo>
                <a:cubicBezTo>
                  <a:pt x="656387" y="3349387"/>
                  <a:pt x="513631" y="3567116"/>
                  <a:pt x="619760" y="3413819"/>
                </a:cubicBezTo>
                <a:cubicBezTo>
                  <a:pt x="640612" y="3383700"/>
                  <a:pt x="654817" y="3348282"/>
                  <a:pt x="680720" y="3322379"/>
                </a:cubicBezTo>
                <a:cubicBezTo>
                  <a:pt x="704427" y="3298672"/>
                  <a:pt x="733243" y="3279155"/>
                  <a:pt x="751840" y="3251259"/>
                </a:cubicBezTo>
                <a:cubicBezTo>
                  <a:pt x="758613" y="3241099"/>
                  <a:pt x="763526" y="3229413"/>
                  <a:pt x="772160" y="3220779"/>
                </a:cubicBezTo>
                <a:cubicBezTo>
                  <a:pt x="787494" y="3205445"/>
                  <a:pt x="806975" y="3194792"/>
                  <a:pt x="822960" y="3180139"/>
                </a:cubicBezTo>
                <a:cubicBezTo>
                  <a:pt x="847674" y="3157484"/>
                  <a:pt x="866184" y="3127616"/>
                  <a:pt x="894080" y="3109019"/>
                </a:cubicBezTo>
                <a:cubicBezTo>
                  <a:pt x="904240" y="3102246"/>
                  <a:pt x="915289" y="3096646"/>
                  <a:pt x="924560" y="3088699"/>
                </a:cubicBezTo>
                <a:cubicBezTo>
                  <a:pt x="939106" y="3076231"/>
                  <a:pt x="949260" y="3058686"/>
                  <a:pt x="965200" y="3048059"/>
                </a:cubicBezTo>
                <a:cubicBezTo>
                  <a:pt x="980375" y="3037943"/>
                  <a:pt x="999067" y="3034512"/>
                  <a:pt x="1016000" y="3027739"/>
                </a:cubicBezTo>
                <a:cubicBezTo>
                  <a:pt x="1113363" y="2946603"/>
                  <a:pt x="1036962" y="2999629"/>
                  <a:pt x="1127760" y="2956619"/>
                </a:cubicBezTo>
                <a:cubicBezTo>
                  <a:pt x="1175667" y="2933926"/>
                  <a:pt x="1218858" y="2899447"/>
                  <a:pt x="1270000" y="2885499"/>
                </a:cubicBezTo>
                <a:cubicBezTo>
                  <a:pt x="1307253" y="2875339"/>
                  <a:pt x="1344173" y="2863863"/>
                  <a:pt x="1381760" y="2855019"/>
                </a:cubicBezTo>
                <a:cubicBezTo>
                  <a:pt x="1403546" y="2849893"/>
                  <a:pt x="1495325" y="2837344"/>
                  <a:pt x="1513840" y="2834699"/>
                </a:cubicBezTo>
                <a:cubicBezTo>
                  <a:pt x="1537547" y="2824539"/>
                  <a:pt x="1560160" y="2811305"/>
                  <a:pt x="1584960" y="2804219"/>
                </a:cubicBezTo>
                <a:cubicBezTo>
                  <a:pt x="1607986" y="2797640"/>
                  <a:pt x="1632664" y="2799077"/>
                  <a:pt x="1656080" y="2794059"/>
                </a:cubicBezTo>
                <a:cubicBezTo>
                  <a:pt x="1680188" y="2788893"/>
                  <a:pt x="1703092" y="2778905"/>
                  <a:pt x="1727200" y="2773739"/>
                </a:cubicBezTo>
                <a:cubicBezTo>
                  <a:pt x="1750616" y="2768721"/>
                  <a:pt x="1774904" y="2768597"/>
                  <a:pt x="1798320" y="2763579"/>
                </a:cubicBezTo>
                <a:cubicBezTo>
                  <a:pt x="1822428" y="2758413"/>
                  <a:pt x="1846269" y="2751685"/>
                  <a:pt x="1869440" y="2743259"/>
                </a:cubicBezTo>
                <a:cubicBezTo>
                  <a:pt x="1883674" y="2738083"/>
                  <a:pt x="1895322" y="2726345"/>
                  <a:pt x="1910080" y="2722939"/>
                </a:cubicBezTo>
                <a:cubicBezTo>
                  <a:pt x="1939962" y="2716043"/>
                  <a:pt x="1971040" y="2716166"/>
                  <a:pt x="2001520" y="2712779"/>
                </a:cubicBezTo>
                <a:cubicBezTo>
                  <a:pt x="2104987" y="2678290"/>
                  <a:pt x="2053117" y="2692459"/>
                  <a:pt x="2275840" y="2692459"/>
                </a:cubicBezTo>
                <a:cubicBezTo>
                  <a:pt x="2353807" y="2692459"/>
                  <a:pt x="2431627" y="2699232"/>
                  <a:pt x="2509520" y="2702619"/>
                </a:cubicBezTo>
                <a:cubicBezTo>
                  <a:pt x="2526757" y="2705492"/>
                  <a:pt x="2589468" y="2714278"/>
                  <a:pt x="2611120" y="2722939"/>
                </a:cubicBezTo>
                <a:cubicBezTo>
                  <a:pt x="2636584" y="2733124"/>
                  <a:pt x="2698806" y="2767047"/>
                  <a:pt x="2722880" y="2783899"/>
                </a:cubicBezTo>
                <a:cubicBezTo>
                  <a:pt x="2740645" y="2796335"/>
                  <a:pt x="2755637" y="2812510"/>
                  <a:pt x="2773680" y="2824539"/>
                </a:cubicBezTo>
                <a:cubicBezTo>
                  <a:pt x="2786282" y="2832940"/>
                  <a:pt x="2802493" y="2835398"/>
                  <a:pt x="2814320" y="2844859"/>
                </a:cubicBezTo>
                <a:cubicBezTo>
                  <a:pt x="2836760" y="2862811"/>
                  <a:pt x="2852840" y="2887867"/>
                  <a:pt x="2875280" y="2905819"/>
                </a:cubicBezTo>
                <a:cubicBezTo>
                  <a:pt x="2887107" y="2915280"/>
                  <a:pt x="2903077" y="2918112"/>
                  <a:pt x="2915920" y="2926139"/>
                </a:cubicBezTo>
                <a:cubicBezTo>
                  <a:pt x="2963611" y="2955946"/>
                  <a:pt x="2961708" y="2965917"/>
                  <a:pt x="3007360" y="3007419"/>
                </a:cubicBezTo>
                <a:cubicBezTo>
                  <a:pt x="3074207" y="3068189"/>
                  <a:pt x="3051719" y="3042906"/>
                  <a:pt x="3108960" y="3088699"/>
                </a:cubicBezTo>
                <a:cubicBezTo>
                  <a:pt x="3146546" y="3118768"/>
                  <a:pt x="3190651" y="3142553"/>
                  <a:pt x="3220720" y="3180139"/>
                </a:cubicBezTo>
                <a:cubicBezTo>
                  <a:pt x="3273696" y="3246359"/>
                  <a:pt x="3242765" y="3219782"/>
                  <a:pt x="3312160" y="3261419"/>
                </a:cubicBezTo>
                <a:cubicBezTo>
                  <a:pt x="3325707" y="3278352"/>
                  <a:pt x="3340771" y="3294176"/>
                  <a:pt x="3352800" y="3312219"/>
                </a:cubicBezTo>
                <a:cubicBezTo>
                  <a:pt x="3361201" y="3324821"/>
                  <a:pt x="3363263" y="3341360"/>
                  <a:pt x="3373120" y="3352859"/>
                </a:cubicBezTo>
                <a:cubicBezTo>
                  <a:pt x="3384140" y="3365716"/>
                  <a:pt x="3400213" y="3373179"/>
                  <a:pt x="3413760" y="3383339"/>
                </a:cubicBezTo>
                <a:cubicBezTo>
                  <a:pt x="3443293" y="3442405"/>
                  <a:pt x="3443019" y="3446058"/>
                  <a:pt x="3495040" y="3515419"/>
                </a:cubicBezTo>
                <a:cubicBezTo>
                  <a:pt x="3505200" y="3528966"/>
                  <a:pt x="3516545" y="3541700"/>
                  <a:pt x="3525520" y="3556059"/>
                </a:cubicBezTo>
                <a:cubicBezTo>
                  <a:pt x="3556153" y="3605072"/>
                  <a:pt x="3537145" y="3583183"/>
                  <a:pt x="3556000" y="3627179"/>
                </a:cubicBezTo>
                <a:cubicBezTo>
                  <a:pt x="3561966" y="3641100"/>
                  <a:pt x="3569547" y="3654272"/>
                  <a:pt x="3576320" y="3667819"/>
                </a:cubicBezTo>
                <a:cubicBezTo>
                  <a:pt x="3579707" y="3684752"/>
                  <a:pt x="3587144" y="3701363"/>
                  <a:pt x="3586480" y="3718619"/>
                </a:cubicBezTo>
                <a:cubicBezTo>
                  <a:pt x="3583636" y="3792570"/>
                  <a:pt x="3587790" y="3905870"/>
                  <a:pt x="3545840" y="3982779"/>
                </a:cubicBezTo>
                <a:cubicBezTo>
                  <a:pt x="3534146" y="4004219"/>
                  <a:pt x="3522469" y="4026470"/>
                  <a:pt x="3505200" y="4043739"/>
                </a:cubicBezTo>
                <a:cubicBezTo>
                  <a:pt x="3481493" y="4067446"/>
                  <a:pt x="3465886" y="4104257"/>
                  <a:pt x="3434080" y="4114859"/>
                </a:cubicBezTo>
                <a:cubicBezTo>
                  <a:pt x="3379131" y="4133175"/>
                  <a:pt x="3413444" y="4120800"/>
                  <a:pt x="3332480" y="4155499"/>
                </a:cubicBezTo>
                <a:cubicBezTo>
                  <a:pt x="3247813" y="4152112"/>
                  <a:pt x="3163049" y="4150625"/>
                  <a:pt x="3078480" y="4145339"/>
                </a:cubicBezTo>
                <a:cubicBezTo>
                  <a:pt x="2990494" y="4139840"/>
                  <a:pt x="3022621" y="4133369"/>
                  <a:pt x="2936240" y="4114859"/>
                </a:cubicBezTo>
                <a:cubicBezTo>
                  <a:pt x="2912824" y="4109841"/>
                  <a:pt x="2888827" y="4108086"/>
                  <a:pt x="2865120" y="4104699"/>
                </a:cubicBezTo>
                <a:cubicBezTo>
                  <a:pt x="2781145" y="4067377"/>
                  <a:pt x="2787960" y="4066890"/>
                  <a:pt x="2712720" y="4043739"/>
                </a:cubicBezTo>
                <a:cubicBezTo>
                  <a:pt x="2689155" y="4036488"/>
                  <a:pt x="2664492" y="4032576"/>
                  <a:pt x="2641600" y="4023419"/>
                </a:cubicBezTo>
                <a:cubicBezTo>
                  <a:pt x="2626276" y="4017290"/>
                  <a:pt x="2531782" y="3970108"/>
                  <a:pt x="2509520" y="3952299"/>
                </a:cubicBezTo>
                <a:cubicBezTo>
                  <a:pt x="2410620" y="3873179"/>
                  <a:pt x="2492127" y="3931462"/>
                  <a:pt x="2438400" y="3871019"/>
                </a:cubicBezTo>
                <a:cubicBezTo>
                  <a:pt x="2419308" y="3849541"/>
                  <a:pt x="2396664" y="3831419"/>
                  <a:pt x="2377440" y="3810059"/>
                </a:cubicBezTo>
                <a:cubicBezTo>
                  <a:pt x="2346960" y="3776192"/>
                  <a:pt x="2317162" y="3741699"/>
                  <a:pt x="2286000" y="3708459"/>
                </a:cubicBezTo>
                <a:cubicBezTo>
                  <a:pt x="2266346" y="3687494"/>
                  <a:pt x="2225040" y="3647499"/>
                  <a:pt x="2225040" y="3647499"/>
                </a:cubicBezTo>
                <a:cubicBezTo>
                  <a:pt x="2221653" y="3593312"/>
                  <a:pt x="2222558" y="3538686"/>
                  <a:pt x="2214880" y="3484939"/>
                </a:cubicBezTo>
                <a:cubicBezTo>
                  <a:pt x="2212301" y="3466885"/>
                  <a:pt x="2200964" y="3451216"/>
                  <a:pt x="2194560" y="3434139"/>
                </a:cubicBezTo>
                <a:cubicBezTo>
                  <a:pt x="2183628" y="3404988"/>
                  <a:pt x="2182246" y="3395044"/>
                  <a:pt x="2174240" y="3363019"/>
                </a:cubicBezTo>
                <a:cubicBezTo>
                  <a:pt x="2181013" y="3271579"/>
                  <a:pt x="2183187" y="3179681"/>
                  <a:pt x="2194560" y="3088699"/>
                </a:cubicBezTo>
                <a:cubicBezTo>
                  <a:pt x="2196822" y="3070602"/>
                  <a:pt x="2208647" y="3055039"/>
                  <a:pt x="2214880" y="3037899"/>
                </a:cubicBezTo>
                <a:cubicBezTo>
                  <a:pt x="2222200" y="3017769"/>
                  <a:pt x="2229045" y="2997455"/>
                  <a:pt x="2235200" y="2976939"/>
                </a:cubicBezTo>
                <a:cubicBezTo>
                  <a:pt x="2248569" y="2932375"/>
                  <a:pt x="2242859" y="2919314"/>
                  <a:pt x="2275840" y="2875339"/>
                </a:cubicBezTo>
                <a:cubicBezTo>
                  <a:pt x="2283166" y="2865570"/>
                  <a:pt x="2296160" y="2861792"/>
                  <a:pt x="2306320" y="2855019"/>
                </a:cubicBezTo>
                <a:cubicBezTo>
                  <a:pt x="2313308" y="2834055"/>
                  <a:pt x="2329875" y="2774775"/>
                  <a:pt x="2346960" y="2753419"/>
                </a:cubicBezTo>
                <a:lnTo>
                  <a:pt x="2438400" y="2661979"/>
                </a:lnTo>
                <a:lnTo>
                  <a:pt x="2468880" y="2631499"/>
                </a:lnTo>
                <a:cubicBezTo>
                  <a:pt x="2479040" y="2621339"/>
                  <a:pt x="2485729" y="2605563"/>
                  <a:pt x="2499360" y="2601019"/>
                </a:cubicBezTo>
                <a:cubicBezTo>
                  <a:pt x="2553547" y="2582957"/>
                  <a:pt x="2591381" y="2573538"/>
                  <a:pt x="2641600" y="2540059"/>
                </a:cubicBezTo>
                <a:cubicBezTo>
                  <a:pt x="2661920" y="2526512"/>
                  <a:pt x="2681275" y="2511392"/>
                  <a:pt x="2702560" y="2499419"/>
                </a:cubicBezTo>
                <a:cubicBezTo>
                  <a:pt x="2735561" y="2480856"/>
                  <a:pt x="2774593" y="2472273"/>
                  <a:pt x="2804160" y="2448619"/>
                </a:cubicBezTo>
                <a:cubicBezTo>
                  <a:pt x="2892885" y="2377639"/>
                  <a:pt x="2814418" y="2434594"/>
                  <a:pt x="2915920" y="2377499"/>
                </a:cubicBezTo>
                <a:cubicBezTo>
                  <a:pt x="2972486" y="2345681"/>
                  <a:pt x="3019305" y="2310715"/>
                  <a:pt x="3078480" y="2286059"/>
                </a:cubicBezTo>
                <a:cubicBezTo>
                  <a:pt x="3098252" y="2277821"/>
                  <a:pt x="3119941" y="2274602"/>
                  <a:pt x="3139440" y="2265739"/>
                </a:cubicBezTo>
                <a:cubicBezTo>
                  <a:pt x="3157417" y="2257567"/>
                  <a:pt x="3172263" y="2243431"/>
                  <a:pt x="3190240" y="2235259"/>
                </a:cubicBezTo>
                <a:cubicBezTo>
                  <a:pt x="3236726" y="2214129"/>
                  <a:pt x="3248492" y="2217783"/>
                  <a:pt x="3291840" y="2204779"/>
                </a:cubicBezTo>
                <a:cubicBezTo>
                  <a:pt x="3394963" y="2173842"/>
                  <a:pt x="3311012" y="2192817"/>
                  <a:pt x="3403600" y="2174299"/>
                </a:cubicBezTo>
                <a:cubicBezTo>
                  <a:pt x="3427138" y="2162530"/>
                  <a:pt x="3486603" y="2130688"/>
                  <a:pt x="3515360" y="2123499"/>
                </a:cubicBezTo>
                <a:cubicBezTo>
                  <a:pt x="3552094" y="2114316"/>
                  <a:pt x="3590068" y="2110979"/>
                  <a:pt x="3627120" y="2103179"/>
                </a:cubicBezTo>
                <a:cubicBezTo>
                  <a:pt x="3654448" y="2097426"/>
                  <a:pt x="3681307" y="2089632"/>
                  <a:pt x="3708400" y="2082859"/>
                </a:cubicBezTo>
                <a:cubicBezTo>
                  <a:pt x="3721947" y="2079472"/>
                  <a:pt x="3735348" y="2075437"/>
                  <a:pt x="3749040" y="2072699"/>
                </a:cubicBezTo>
                <a:cubicBezTo>
                  <a:pt x="3765973" y="2069312"/>
                  <a:pt x="3783014" y="2066422"/>
                  <a:pt x="3799840" y="2062539"/>
                </a:cubicBezTo>
                <a:cubicBezTo>
                  <a:pt x="3907283" y="2037744"/>
                  <a:pt x="3942397" y="2020956"/>
                  <a:pt x="4074160" y="2001579"/>
                </a:cubicBezTo>
                <a:cubicBezTo>
                  <a:pt x="4124531" y="1994171"/>
                  <a:pt x="4175760" y="1994806"/>
                  <a:pt x="4226560" y="1991419"/>
                </a:cubicBezTo>
                <a:cubicBezTo>
                  <a:pt x="4539781" y="1939215"/>
                  <a:pt x="3676705" y="2080716"/>
                  <a:pt x="4480560" y="1971099"/>
                </a:cubicBezTo>
                <a:cubicBezTo>
                  <a:pt x="4566112" y="1959433"/>
                  <a:pt x="4649458" y="1934888"/>
                  <a:pt x="4734560" y="1920299"/>
                </a:cubicBezTo>
                <a:cubicBezTo>
                  <a:pt x="4786378" y="1911416"/>
                  <a:pt x="4967777" y="1901608"/>
                  <a:pt x="4998720" y="1899979"/>
                </a:cubicBezTo>
                <a:cubicBezTo>
                  <a:pt x="5073201" y="1896059"/>
                  <a:pt x="5147663" y="1890841"/>
                  <a:pt x="5222240" y="1889819"/>
                </a:cubicBezTo>
                <a:lnTo>
                  <a:pt x="6482080" y="1879659"/>
                </a:lnTo>
                <a:cubicBezTo>
                  <a:pt x="6568148" y="1862445"/>
                  <a:pt x="6526819" y="1868703"/>
                  <a:pt x="6654800" y="1859339"/>
                </a:cubicBezTo>
                <a:lnTo>
                  <a:pt x="6949440" y="1839019"/>
                </a:lnTo>
                <a:cubicBezTo>
                  <a:pt x="7064587" y="1845792"/>
                  <a:pt x="7181104" y="1840376"/>
                  <a:pt x="7294880" y="1859339"/>
                </a:cubicBezTo>
                <a:cubicBezTo>
                  <a:pt x="7385754" y="1874485"/>
                  <a:pt x="7468702" y="1922551"/>
                  <a:pt x="7559040" y="1940619"/>
                </a:cubicBezTo>
                <a:lnTo>
                  <a:pt x="7609840" y="1950779"/>
                </a:lnTo>
                <a:cubicBezTo>
                  <a:pt x="7948098" y="2106898"/>
                  <a:pt x="7558872" y="1936088"/>
                  <a:pt x="7853680" y="2042219"/>
                </a:cubicBezTo>
                <a:cubicBezTo>
                  <a:pt x="7902215" y="2059692"/>
                  <a:pt x="7948221" y="2083538"/>
                  <a:pt x="7995920" y="2103179"/>
                </a:cubicBezTo>
                <a:cubicBezTo>
                  <a:pt x="8005823" y="2107257"/>
                  <a:pt x="8016240" y="2109952"/>
                  <a:pt x="8026400" y="2113339"/>
                </a:cubicBezTo>
                <a:cubicBezTo>
                  <a:pt x="8050107" y="2130272"/>
                  <a:pt x="8072941" y="2148498"/>
                  <a:pt x="8097520" y="2164139"/>
                </a:cubicBezTo>
                <a:cubicBezTo>
                  <a:pt x="8125140" y="2181716"/>
                  <a:pt x="8139771" y="2184996"/>
                  <a:pt x="8168640" y="2194619"/>
                </a:cubicBezTo>
                <a:cubicBezTo>
                  <a:pt x="8178800" y="2204779"/>
                  <a:pt x="8187428" y="2216748"/>
                  <a:pt x="8199120" y="2225099"/>
                </a:cubicBezTo>
                <a:cubicBezTo>
                  <a:pt x="8221091" y="2240792"/>
                  <a:pt x="8245366" y="2247288"/>
                  <a:pt x="8270240" y="2255579"/>
                </a:cubicBezTo>
                <a:cubicBezTo>
                  <a:pt x="8297333" y="2275899"/>
                  <a:pt x="8323675" y="2297262"/>
                  <a:pt x="8351520" y="2316539"/>
                </a:cubicBezTo>
                <a:cubicBezTo>
                  <a:pt x="8367756" y="2327779"/>
                  <a:pt x="8386349" y="2335404"/>
                  <a:pt x="8402320" y="2347019"/>
                </a:cubicBezTo>
                <a:cubicBezTo>
                  <a:pt x="8423712" y="2362577"/>
                  <a:pt x="8440965" y="2383618"/>
                  <a:pt x="8463280" y="2397819"/>
                </a:cubicBezTo>
                <a:cubicBezTo>
                  <a:pt x="8478666" y="2407610"/>
                  <a:pt x="8497477" y="2410592"/>
                  <a:pt x="8514080" y="2418139"/>
                </a:cubicBezTo>
                <a:cubicBezTo>
                  <a:pt x="8534762" y="2427540"/>
                  <a:pt x="8555096" y="2437740"/>
                  <a:pt x="8575040" y="2448619"/>
                </a:cubicBezTo>
                <a:cubicBezTo>
                  <a:pt x="8592376" y="2458075"/>
                  <a:pt x="8607505" y="2471765"/>
                  <a:pt x="8625840" y="2479099"/>
                </a:cubicBezTo>
                <a:cubicBezTo>
                  <a:pt x="8641874" y="2485512"/>
                  <a:pt x="8659783" y="2485513"/>
                  <a:pt x="8676640" y="2489259"/>
                </a:cubicBezTo>
                <a:cubicBezTo>
                  <a:pt x="8743287" y="2504069"/>
                  <a:pt x="8694623" y="2497634"/>
                  <a:pt x="8778240" y="2509579"/>
                </a:cubicBezTo>
                <a:cubicBezTo>
                  <a:pt x="8946074" y="2533555"/>
                  <a:pt x="8903955" y="2527846"/>
                  <a:pt x="9062720" y="2540059"/>
                </a:cubicBezTo>
                <a:cubicBezTo>
                  <a:pt x="9128208" y="2538336"/>
                  <a:pt x="9447895" y="2546150"/>
                  <a:pt x="9580880" y="2509579"/>
                </a:cubicBezTo>
                <a:cubicBezTo>
                  <a:pt x="9723136" y="2470458"/>
                  <a:pt x="9863475" y="2419377"/>
                  <a:pt x="9997440" y="2357179"/>
                </a:cubicBezTo>
                <a:cubicBezTo>
                  <a:pt x="10045520" y="2334856"/>
                  <a:pt x="10093891" y="2312769"/>
                  <a:pt x="10139680" y="2286059"/>
                </a:cubicBezTo>
                <a:cubicBezTo>
                  <a:pt x="10175388" y="2265229"/>
                  <a:pt x="10205832" y="2236208"/>
                  <a:pt x="10241280" y="2214939"/>
                </a:cubicBezTo>
                <a:cubicBezTo>
                  <a:pt x="10273748" y="2195458"/>
                  <a:pt x="10311375" y="2185142"/>
                  <a:pt x="10342880" y="2164139"/>
                </a:cubicBezTo>
                <a:cubicBezTo>
                  <a:pt x="10403185" y="2123936"/>
                  <a:pt x="10459004" y="2077336"/>
                  <a:pt x="10515600" y="2032059"/>
                </a:cubicBezTo>
                <a:cubicBezTo>
                  <a:pt x="10526820" y="2023083"/>
                  <a:pt x="10536415" y="2012211"/>
                  <a:pt x="10546080" y="2001579"/>
                </a:cubicBezTo>
                <a:cubicBezTo>
                  <a:pt x="10570297" y="1974941"/>
                  <a:pt x="10590662" y="1944626"/>
                  <a:pt x="10617200" y="1920299"/>
                </a:cubicBezTo>
                <a:cubicBezTo>
                  <a:pt x="10631757" y="1906955"/>
                  <a:pt x="10651067" y="1899979"/>
                  <a:pt x="10668000" y="1889819"/>
                </a:cubicBezTo>
                <a:cubicBezTo>
                  <a:pt x="10708640" y="1839019"/>
                  <a:pt x="10746400" y="1785775"/>
                  <a:pt x="10789920" y="1737419"/>
                </a:cubicBezTo>
                <a:cubicBezTo>
                  <a:pt x="10900280" y="1614797"/>
                  <a:pt x="10830297" y="1781883"/>
                  <a:pt x="10972800" y="1544379"/>
                </a:cubicBezTo>
                <a:cubicBezTo>
                  <a:pt x="11033633" y="1442990"/>
                  <a:pt x="11029060" y="1441375"/>
                  <a:pt x="11104880" y="1351339"/>
                </a:cubicBezTo>
                <a:cubicBezTo>
                  <a:pt x="11134229" y="1316487"/>
                  <a:pt x="11167718" y="1285206"/>
                  <a:pt x="11196320" y="1249739"/>
                </a:cubicBezTo>
                <a:cubicBezTo>
                  <a:pt x="11298984" y="1122435"/>
                  <a:pt x="11351531" y="1045476"/>
                  <a:pt x="11440160" y="924619"/>
                </a:cubicBezTo>
                <a:cubicBezTo>
                  <a:pt x="11487427" y="860164"/>
                  <a:pt x="11535603" y="796375"/>
                  <a:pt x="11582400" y="731579"/>
                </a:cubicBezTo>
                <a:cubicBezTo>
                  <a:pt x="11623661" y="674449"/>
                  <a:pt x="11662645" y="615688"/>
                  <a:pt x="11704320" y="558859"/>
                </a:cubicBezTo>
                <a:cubicBezTo>
                  <a:pt x="11737168" y="514067"/>
                  <a:pt x="11781079" y="476460"/>
                  <a:pt x="11805920" y="426779"/>
                </a:cubicBezTo>
                <a:cubicBezTo>
                  <a:pt x="11816080" y="406459"/>
                  <a:pt x="11822014" y="383402"/>
                  <a:pt x="11836400" y="365819"/>
                </a:cubicBezTo>
                <a:cubicBezTo>
                  <a:pt x="11853150" y="345347"/>
                  <a:pt x="11877788" y="332812"/>
                  <a:pt x="11897360" y="315019"/>
                </a:cubicBezTo>
                <a:cubicBezTo>
                  <a:pt x="11915080" y="298910"/>
                  <a:pt x="11932140" y="282019"/>
                  <a:pt x="11948160" y="264219"/>
                </a:cubicBezTo>
                <a:cubicBezTo>
                  <a:pt x="12106919" y="87820"/>
                  <a:pt x="11778666" y="423553"/>
                  <a:pt x="12090400" y="111819"/>
                </a:cubicBezTo>
                <a:cubicBezTo>
                  <a:pt x="12135099" y="67120"/>
                  <a:pt x="12126541" y="79510"/>
                  <a:pt x="12161520" y="30539"/>
                </a:cubicBezTo>
                <a:cubicBezTo>
                  <a:pt x="12185304" y="-2759"/>
                  <a:pt x="12169189" y="59"/>
                  <a:pt x="12192000" y="59"/>
                </a:cubicBezTo>
              </a:path>
            </a:pathLst>
          </a:cu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267" name="AutoShape 3"/>
          <p:cNvSpPr>
            <a:spLocks noChangeAspect="1" noChangeArrowheads="1" noTextEdit="1"/>
          </p:cNvSpPr>
          <p:nvPr/>
        </p:nvSpPr>
        <p:spPr bwMode="auto">
          <a:xfrm>
            <a:off x="1588" y="1588"/>
            <a:ext cx="254317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1268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52125" y="877888"/>
            <a:ext cx="1230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9" name="组合 21"/>
          <p:cNvGrpSpPr/>
          <p:nvPr/>
        </p:nvGrpSpPr>
        <p:grpSpPr bwMode="auto">
          <a:xfrm>
            <a:off x="595313" y="573088"/>
            <a:ext cx="1949450" cy="857250"/>
            <a:chOff x="1588" y="406400"/>
            <a:chExt cx="3157537" cy="1387476"/>
          </a:xfrm>
        </p:grpSpPr>
        <p:sp>
          <p:nvSpPr>
            <p:cNvPr id="11303" name="Freeform 11"/>
            <p:cNvSpPr>
              <a:spLocks noChangeArrowheads="1"/>
            </p:cNvSpPr>
            <p:nvPr/>
          </p:nvSpPr>
          <p:spPr bwMode="auto">
            <a:xfrm>
              <a:off x="60325" y="406400"/>
              <a:ext cx="1798637" cy="568325"/>
            </a:xfrm>
            <a:custGeom>
              <a:avLst/>
              <a:gdLst>
                <a:gd name="T0" fmla="*/ 0 w 617"/>
                <a:gd name="T1" fmla="*/ 568325 h 194"/>
                <a:gd name="T2" fmla="*/ 279853 w 617"/>
                <a:gd name="T3" fmla="*/ 354471 h 194"/>
                <a:gd name="T4" fmla="*/ 326495 w 617"/>
                <a:gd name="T5" fmla="*/ 357400 h 194"/>
                <a:gd name="T6" fmla="*/ 583027 w 617"/>
                <a:gd name="T7" fmla="*/ 202136 h 194"/>
                <a:gd name="T8" fmla="*/ 687971 w 617"/>
                <a:gd name="T9" fmla="*/ 222643 h 194"/>
                <a:gd name="T10" fmla="*/ 964909 w 617"/>
                <a:gd name="T11" fmla="*/ 20507 h 194"/>
                <a:gd name="T12" fmla="*/ 1139817 w 617"/>
                <a:gd name="T13" fmla="*/ 79097 h 194"/>
                <a:gd name="T14" fmla="*/ 1338046 w 617"/>
                <a:gd name="T15" fmla="*/ 0 h 194"/>
                <a:gd name="T16" fmla="*/ 1629559 w 617"/>
                <a:gd name="T17" fmla="*/ 292951 h 194"/>
                <a:gd name="T18" fmla="*/ 1798637 w 617"/>
                <a:gd name="T19" fmla="*/ 515594 h 194"/>
                <a:gd name="T20" fmla="*/ 1792807 w 617"/>
                <a:gd name="T21" fmla="*/ 568325 h 194"/>
                <a:gd name="T22" fmla="*/ 0 w 617"/>
                <a:gd name="T23" fmla="*/ 568325 h 1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17" h="194">
                  <a:moveTo>
                    <a:pt x="0" y="194"/>
                  </a:moveTo>
                  <a:cubicBezTo>
                    <a:pt x="12" y="152"/>
                    <a:pt x="51" y="121"/>
                    <a:pt x="96" y="121"/>
                  </a:cubicBezTo>
                  <a:cubicBezTo>
                    <a:pt x="102" y="121"/>
                    <a:pt x="107" y="121"/>
                    <a:pt x="112" y="122"/>
                  </a:cubicBezTo>
                  <a:cubicBezTo>
                    <a:pt x="129" y="91"/>
                    <a:pt x="162" y="69"/>
                    <a:pt x="200" y="69"/>
                  </a:cubicBezTo>
                  <a:cubicBezTo>
                    <a:pt x="213" y="69"/>
                    <a:pt x="225" y="72"/>
                    <a:pt x="236" y="76"/>
                  </a:cubicBezTo>
                  <a:cubicBezTo>
                    <a:pt x="249" y="36"/>
                    <a:pt x="287" y="7"/>
                    <a:pt x="331" y="7"/>
                  </a:cubicBezTo>
                  <a:cubicBezTo>
                    <a:pt x="353" y="7"/>
                    <a:pt x="374" y="15"/>
                    <a:pt x="391" y="27"/>
                  </a:cubicBezTo>
                  <a:cubicBezTo>
                    <a:pt x="409" y="10"/>
                    <a:pt x="432" y="0"/>
                    <a:pt x="459" y="0"/>
                  </a:cubicBezTo>
                  <a:cubicBezTo>
                    <a:pt x="514" y="0"/>
                    <a:pt x="558" y="45"/>
                    <a:pt x="559" y="100"/>
                  </a:cubicBezTo>
                  <a:cubicBezTo>
                    <a:pt x="592" y="109"/>
                    <a:pt x="617" y="140"/>
                    <a:pt x="617" y="176"/>
                  </a:cubicBezTo>
                  <a:cubicBezTo>
                    <a:pt x="617" y="182"/>
                    <a:pt x="617" y="188"/>
                    <a:pt x="615" y="194"/>
                  </a:cubicBezTo>
                  <a:lnTo>
                    <a:pt x="0" y="1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04" name="Freeform 12"/>
            <p:cNvSpPr>
              <a:spLocks noChangeArrowheads="1"/>
            </p:cNvSpPr>
            <p:nvPr/>
          </p:nvSpPr>
          <p:spPr bwMode="auto">
            <a:xfrm>
              <a:off x="1588" y="801688"/>
              <a:ext cx="3157537" cy="992188"/>
            </a:xfrm>
            <a:custGeom>
              <a:avLst/>
              <a:gdLst>
                <a:gd name="T0" fmla="*/ 3157537 w 1083"/>
                <a:gd name="T1" fmla="*/ 992188 h 339"/>
                <a:gd name="T2" fmla="*/ 2664810 w 1083"/>
                <a:gd name="T3" fmla="*/ 620483 h 339"/>
                <a:gd name="T4" fmla="*/ 2589005 w 1083"/>
                <a:gd name="T5" fmla="*/ 626337 h 339"/>
                <a:gd name="T6" fmla="*/ 2137096 w 1083"/>
                <a:gd name="T7" fmla="*/ 354144 h 339"/>
                <a:gd name="T8" fmla="*/ 1950501 w 1083"/>
                <a:gd name="T9" fmla="*/ 389265 h 339"/>
                <a:gd name="T10" fmla="*/ 1466520 w 1083"/>
                <a:gd name="T11" fmla="*/ 35122 h 339"/>
                <a:gd name="T12" fmla="*/ 1160388 w 1083"/>
                <a:gd name="T13" fmla="*/ 137560 h 339"/>
                <a:gd name="T14" fmla="*/ 813438 w 1083"/>
                <a:gd name="T15" fmla="*/ 0 h 339"/>
                <a:gd name="T16" fmla="*/ 300301 w 1083"/>
                <a:gd name="T17" fmla="*/ 509265 h 339"/>
                <a:gd name="T18" fmla="*/ 0 w 1083"/>
                <a:gd name="T19" fmla="*/ 901457 h 339"/>
                <a:gd name="T20" fmla="*/ 11662 w 1083"/>
                <a:gd name="T21" fmla="*/ 992188 h 339"/>
                <a:gd name="T22" fmla="*/ 3157537 w 1083"/>
                <a:gd name="T23" fmla="*/ 992188 h 3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83" h="339">
                  <a:moveTo>
                    <a:pt x="1083" y="339"/>
                  </a:moveTo>
                  <a:cubicBezTo>
                    <a:pt x="1062" y="265"/>
                    <a:pt x="994" y="212"/>
                    <a:pt x="914" y="212"/>
                  </a:cubicBezTo>
                  <a:cubicBezTo>
                    <a:pt x="905" y="212"/>
                    <a:pt x="896" y="212"/>
                    <a:pt x="888" y="214"/>
                  </a:cubicBezTo>
                  <a:cubicBezTo>
                    <a:pt x="858" y="158"/>
                    <a:pt x="800" y="121"/>
                    <a:pt x="733" y="121"/>
                  </a:cubicBezTo>
                  <a:cubicBezTo>
                    <a:pt x="710" y="121"/>
                    <a:pt x="689" y="125"/>
                    <a:pt x="669" y="133"/>
                  </a:cubicBezTo>
                  <a:cubicBezTo>
                    <a:pt x="646" y="62"/>
                    <a:pt x="581" y="12"/>
                    <a:pt x="503" y="12"/>
                  </a:cubicBezTo>
                  <a:cubicBezTo>
                    <a:pt x="463" y="12"/>
                    <a:pt x="427" y="25"/>
                    <a:pt x="398" y="47"/>
                  </a:cubicBezTo>
                  <a:cubicBezTo>
                    <a:pt x="367" y="17"/>
                    <a:pt x="325" y="0"/>
                    <a:pt x="279" y="0"/>
                  </a:cubicBezTo>
                  <a:cubicBezTo>
                    <a:pt x="182" y="0"/>
                    <a:pt x="104" y="78"/>
                    <a:pt x="103" y="174"/>
                  </a:cubicBezTo>
                  <a:cubicBezTo>
                    <a:pt x="44" y="190"/>
                    <a:pt x="0" y="244"/>
                    <a:pt x="0" y="308"/>
                  </a:cubicBezTo>
                  <a:cubicBezTo>
                    <a:pt x="0" y="319"/>
                    <a:pt x="2" y="329"/>
                    <a:pt x="4" y="339"/>
                  </a:cubicBezTo>
                  <a:lnTo>
                    <a:pt x="1083" y="339"/>
                  </a:lnTo>
                  <a:close/>
                </a:path>
              </a:pathLst>
            </a:custGeom>
            <a:solidFill>
              <a:srgbClr val="C0F9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270" name="Freeform 11"/>
          <p:cNvSpPr>
            <a:spLocks noChangeArrowheads="1"/>
          </p:cNvSpPr>
          <p:nvPr/>
        </p:nvSpPr>
        <p:spPr bwMode="auto">
          <a:xfrm>
            <a:off x="10652125" y="3775075"/>
            <a:ext cx="1109663" cy="350838"/>
          </a:xfrm>
          <a:custGeom>
            <a:avLst/>
            <a:gdLst>
              <a:gd name="T0" fmla="*/ 0 w 617"/>
              <a:gd name="T1" fmla="*/ 350838 h 194"/>
              <a:gd name="T2" fmla="*/ 172654 w 617"/>
              <a:gd name="T3" fmla="*/ 218822 h 194"/>
              <a:gd name="T4" fmla="*/ 201430 w 617"/>
              <a:gd name="T5" fmla="*/ 220630 h 194"/>
              <a:gd name="T6" fmla="*/ 359696 w 617"/>
              <a:gd name="T7" fmla="*/ 124783 h 194"/>
              <a:gd name="T8" fmla="*/ 424442 w 617"/>
              <a:gd name="T9" fmla="*/ 137442 h 194"/>
              <a:gd name="T10" fmla="*/ 595297 w 617"/>
              <a:gd name="T11" fmla="*/ 12659 h 194"/>
              <a:gd name="T12" fmla="*/ 703206 w 617"/>
              <a:gd name="T13" fmla="*/ 48828 h 194"/>
              <a:gd name="T14" fmla="*/ 825503 w 617"/>
              <a:gd name="T15" fmla="*/ 0 h 194"/>
              <a:gd name="T16" fmla="*/ 1005351 w 617"/>
              <a:gd name="T17" fmla="*/ 180844 h 194"/>
              <a:gd name="T18" fmla="*/ 1109663 w 617"/>
              <a:gd name="T19" fmla="*/ 318286 h 194"/>
              <a:gd name="T20" fmla="*/ 1106066 w 617"/>
              <a:gd name="T21" fmla="*/ 350838 h 194"/>
              <a:gd name="T22" fmla="*/ 0 w 617"/>
              <a:gd name="T23" fmla="*/ 350838 h 1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7" h="194">
                <a:moveTo>
                  <a:pt x="0" y="194"/>
                </a:moveTo>
                <a:cubicBezTo>
                  <a:pt x="12" y="152"/>
                  <a:pt x="51" y="121"/>
                  <a:pt x="96" y="121"/>
                </a:cubicBezTo>
                <a:cubicBezTo>
                  <a:pt x="102" y="121"/>
                  <a:pt x="107" y="121"/>
                  <a:pt x="112" y="122"/>
                </a:cubicBezTo>
                <a:cubicBezTo>
                  <a:pt x="129" y="91"/>
                  <a:pt x="162" y="69"/>
                  <a:pt x="200" y="69"/>
                </a:cubicBezTo>
                <a:cubicBezTo>
                  <a:pt x="213" y="69"/>
                  <a:pt x="225" y="72"/>
                  <a:pt x="236" y="76"/>
                </a:cubicBezTo>
                <a:cubicBezTo>
                  <a:pt x="249" y="36"/>
                  <a:pt x="287" y="7"/>
                  <a:pt x="331" y="7"/>
                </a:cubicBezTo>
                <a:cubicBezTo>
                  <a:pt x="353" y="7"/>
                  <a:pt x="374" y="15"/>
                  <a:pt x="391" y="27"/>
                </a:cubicBezTo>
                <a:cubicBezTo>
                  <a:pt x="409" y="10"/>
                  <a:pt x="432" y="0"/>
                  <a:pt x="459" y="0"/>
                </a:cubicBezTo>
                <a:cubicBezTo>
                  <a:pt x="514" y="0"/>
                  <a:pt x="558" y="45"/>
                  <a:pt x="559" y="100"/>
                </a:cubicBezTo>
                <a:cubicBezTo>
                  <a:pt x="592" y="109"/>
                  <a:pt x="617" y="140"/>
                  <a:pt x="617" y="176"/>
                </a:cubicBezTo>
                <a:cubicBezTo>
                  <a:pt x="617" y="182"/>
                  <a:pt x="617" y="188"/>
                  <a:pt x="615" y="194"/>
                </a:cubicBezTo>
                <a:lnTo>
                  <a:pt x="0" y="1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1271" name="组合 22"/>
          <p:cNvGrpSpPr/>
          <p:nvPr/>
        </p:nvGrpSpPr>
        <p:grpSpPr bwMode="auto">
          <a:xfrm>
            <a:off x="328613" y="4164013"/>
            <a:ext cx="971550" cy="971550"/>
            <a:chOff x="328295" y="4163664"/>
            <a:chExt cx="972186" cy="972186"/>
          </a:xfrm>
        </p:grpSpPr>
        <p:sp>
          <p:nvSpPr>
            <p:cNvPr id="9" name="椭圆 8"/>
            <p:cNvSpPr/>
            <p:nvPr/>
          </p:nvSpPr>
          <p:spPr>
            <a:xfrm>
              <a:off x="328295" y="4163664"/>
              <a:ext cx="972186" cy="972186"/>
            </a:xfrm>
            <a:prstGeom prst="ellipse">
              <a:avLst/>
            </a:prstGeom>
            <a:solidFill>
              <a:srgbClr val="FC611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302" name="Freeform 188"/>
            <p:cNvSpPr>
              <a:spLocks noChangeArrowheads="1"/>
            </p:cNvSpPr>
            <p:nvPr/>
          </p:nvSpPr>
          <p:spPr bwMode="auto">
            <a:xfrm>
              <a:off x="584263" y="4481442"/>
              <a:ext cx="451838" cy="395358"/>
            </a:xfrm>
            <a:custGeom>
              <a:avLst/>
              <a:gdLst>
                <a:gd name="T0" fmla="*/ 340447 w 288"/>
                <a:gd name="T1" fmla="*/ 0 h 252"/>
                <a:gd name="T2" fmla="*/ 225919 w 288"/>
                <a:gd name="T3" fmla="*/ 69031 h 252"/>
                <a:gd name="T4" fmla="*/ 112960 w 288"/>
                <a:gd name="T5" fmla="*/ 0 h 252"/>
                <a:gd name="T6" fmla="*/ 0 w 288"/>
                <a:gd name="T7" fmla="*/ 112959 h 252"/>
                <a:gd name="T8" fmla="*/ 56480 w 288"/>
                <a:gd name="T9" fmla="*/ 225919 h 252"/>
                <a:gd name="T10" fmla="*/ 225919 w 288"/>
                <a:gd name="T11" fmla="*/ 395358 h 252"/>
                <a:gd name="T12" fmla="*/ 395358 w 288"/>
                <a:gd name="T13" fmla="*/ 225919 h 252"/>
                <a:gd name="T14" fmla="*/ 451838 w 288"/>
                <a:gd name="T15" fmla="*/ 112959 h 252"/>
                <a:gd name="T16" fmla="*/ 340447 w 288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8" h="252">
                  <a:moveTo>
                    <a:pt x="217" y="0"/>
                  </a:moveTo>
                  <a:cubicBezTo>
                    <a:pt x="180" y="0"/>
                    <a:pt x="144" y="44"/>
                    <a:pt x="144" y="44"/>
                  </a:cubicBezTo>
                  <a:cubicBezTo>
                    <a:pt x="144" y="44"/>
                    <a:pt x="108" y="0"/>
                    <a:pt x="72" y="0"/>
                  </a:cubicBezTo>
                  <a:cubicBezTo>
                    <a:pt x="35" y="0"/>
                    <a:pt x="0" y="18"/>
                    <a:pt x="0" y="72"/>
                  </a:cubicBezTo>
                  <a:cubicBezTo>
                    <a:pt x="0" y="111"/>
                    <a:pt x="36" y="144"/>
                    <a:pt x="36" y="144"/>
                  </a:cubicBezTo>
                  <a:cubicBezTo>
                    <a:pt x="144" y="252"/>
                    <a:pt x="144" y="252"/>
                    <a:pt x="144" y="252"/>
                  </a:cubicBezTo>
                  <a:cubicBezTo>
                    <a:pt x="252" y="144"/>
                    <a:pt x="252" y="144"/>
                    <a:pt x="252" y="144"/>
                  </a:cubicBezTo>
                  <a:cubicBezTo>
                    <a:pt x="252" y="144"/>
                    <a:pt x="288" y="111"/>
                    <a:pt x="288" y="72"/>
                  </a:cubicBezTo>
                  <a:cubicBezTo>
                    <a:pt x="288" y="18"/>
                    <a:pt x="253" y="0"/>
                    <a:pt x="21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272" name="组合 24"/>
          <p:cNvGrpSpPr/>
          <p:nvPr/>
        </p:nvGrpSpPr>
        <p:grpSpPr bwMode="auto">
          <a:xfrm>
            <a:off x="2817813" y="3157538"/>
            <a:ext cx="738187" cy="738187"/>
            <a:chOff x="2817495" y="3157006"/>
            <a:chExt cx="738505" cy="738505"/>
          </a:xfrm>
        </p:grpSpPr>
        <p:sp>
          <p:nvSpPr>
            <p:cNvPr id="16" name="椭圆 15"/>
            <p:cNvSpPr/>
            <p:nvPr/>
          </p:nvSpPr>
          <p:spPr>
            <a:xfrm>
              <a:off x="2817495" y="3157006"/>
              <a:ext cx="738505" cy="738505"/>
            </a:xfrm>
            <a:prstGeom prst="ellipse">
              <a:avLst/>
            </a:prstGeom>
            <a:solidFill>
              <a:srgbClr val="094F76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3020546" y="3364015"/>
              <a:ext cx="327019" cy="324485"/>
              <a:chOff x="2447925" y="3514725"/>
              <a:chExt cx="204787" cy="203200"/>
            </a:xfrm>
            <a:solidFill>
              <a:schemeClr val="bg1"/>
            </a:solidFill>
          </p:grpSpPr>
          <p:sp>
            <p:nvSpPr>
              <p:cNvPr id="29" name="Freeform 690"/>
              <p:cNvSpPr>
                <a:spLocks noEditPoints="1"/>
              </p:cNvSpPr>
              <p:nvPr/>
            </p:nvSpPr>
            <p:spPr bwMode="auto">
              <a:xfrm>
                <a:off x="2562225" y="3632200"/>
                <a:ext cx="88900" cy="85725"/>
              </a:xfrm>
              <a:custGeom>
                <a:avLst/>
                <a:gdLst>
                  <a:gd name="T0" fmla="*/ 27 w 124"/>
                  <a:gd name="T1" fmla="*/ 1 h 121"/>
                  <a:gd name="T2" fmla="*/ 31 w 124"/>
                  <a:gd name="T3" fmla="*/ 8 h 121"/>
                  <a:gd name="T4" fmla="*/ 23 w 124"/>
                  <a:gd name="T5" fmla="*/ 17 h 121"/>
                  <a:gd name="T6" fmla="*/ 16 w 124"/>
                  <a:gd name="T7" fmla="*/ 24 h 121"/>
                  <a:gd name="T8" fmla="*/ 0 w 124"/>
                  <a:gd name="T9" fmla="*/ 34 h 121"/>
                  <a:gd name="T10" fmla="*/ 51 w 124"/>
                  <a:gd name="T11" fmla="*/ 85 h 121"/>
                  <a:gd name="T12" fmla="*/ 75 w 124"/>
                  <a:gd name="T13" fmla="*/ 117 h 121"/>
                  <a:gd name="T14" fmla="*/ 88 w 124"/>
                  <a:gd name="T15" fmla="*/ 121 h 121"/>
                  <a:gd name="T16" fmla="*/ 124 w 124"/>
                  <a:gd name="T17" fmla="*/ 85 h 121"/>
                  <a:gd name="T18" fmla="*/ 120 w 124"/>
                  <a:gd name="T19" fmla="*/ 72 h 121"/>
                  <a:gd name="T20" fmla="*/ 88 w 124"/>
                  <a:gd name="T21" fmla="*/ 48 h 121"/>
                  <a:gd name="T22" fmla="*/ 40 w 124"/>
                  <a:gd name="T23" fmla="*/ 0 h 121"/>
                  <a:gd name="T24" fmla="*/ 35 w 124"/>
                  <a:gd name="T25" fmla="*/ 5 h 121"/>
                  <a:gd name="T26" fmla="*/ 27 w 124"/>
                  <a:gd name="T27" fmla="*/ 1 h 121"/>
                  <a:gd name="T28" fmla="*/ 85 w 124"/>
                  <a:gd name="T29" fmla="*/ 66 h 121"/>
                  <a:gd name="T30" fmla="*/ 100 w 124"/>
                  <a:gd name="T31" fmla="*/ 81 h 121"/>
                  <a:gd name="T32" fmla="*/ 85 w 124"/>
                  <a:gd name="T33" fmla="*/ 96 h 121"/>
                  <a:gd name="T34" fmla="*/ 70 w 124"/>
                  <a:gd name="T35" fmla="*/ 81 h 121"/>
                  <a:gd name="T36" fmla="*/ 85 w 124"/>
                  <a:gd name="T37" fmla="*/ 6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4" h="121">
                    <a:moveTo>
                      <a:pt x="27" y="1"/>
                    </a:moveTo>
                    <a:cubicBezTo>
                      <a:pt x="31" y="8"/>
                      <a:pt x="31" y="8"/>
                      <a:pt x="31" y="8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1" y="29"/>
                      <a:pt x="6" y="32"/>
                      <a:pt x="0" y="34"/>
                    </a:cubicBezTo>
                    <a:cubicBezTo>
                      <a:pt x="51" y="85"/>
                      <a:pt x="51" y="85"/>
                      <a:pt x="51" y="85"/>
                    </a:cubicBezTo>
                    <a:cubicBezTo>
                      <a:pt x="75" y="117"/>
                      <a:pt x="75" y="117"/>
                      <a:pt x="75" y="117"/>
                    </a:cubicBezTo>
                    <a:cubicBezTo>
                      <a:pt x="88" y="121"/>
                      <a:pt x="88" y="121"/>
                      <a:pt x="88" y="121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20" y="72"/>
                      <a:pt x="120" y="72"/>
                      <a:pt x="120" y="72"/>
                    </a:cubicBezTo>
                    <a:cubicBezTo>
                      <a:pt x="88" y="48"/>
                      <a:pt x="88" y="48"/>
                      <a:pt x="88" y="48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5" y="5"/>
                      <a:pt x="35" y="5"/>
                      <a:pt x="35" y="5"/>
                    </a:cubicBezTo>
                    <a:lnTo>
                      <a:pt x="27" y="1"/>
                    </a:lnTo>
                    <a:close/>
                    <a:moveTo>
                      <a:pt x="85" y="66"/>
                    </a:moveTo>
                    <a:cubicBezTo>
                      <a:pt x="93" y="66"/>
                      <a:pt x="100" y="73"/>
                      <a:pt x="100" y="81"/>
                    </a:cubicBezTo>
                    <a:cubicBezTo>
                      <a:pt x="100" y="90"/>
                      <a:pt x="93" y="96"/>
                      <a:pt x="85" y="96"/>
                    </a:cubicBezTo>
                    <a:cubicBezTo>
                      <a:pt x="76" y="96"/>
                      <a:pt x="70" y="90"/>
                      <a:pt x="70" y="81"/>
                    </a:cubicBezTo>
                    <a:cubicBezTo>
                      <a:pt x="70" y="73"/>
                      <a:pt x="76" y="66"/>
                      <a:pt x="85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0" name="Freeform 691"/>
              <p:cNvSpPr/>
              <p:nvPr/>
            </p:nvSpPr>
            <p:spPr bwMode="auto">
              <a:xfrm>
                <a:off x="2447925" y="3514725"/>
                <a:ext cx="90487" cy="92075"/>
              </a:xfrm>
              <a:custGeom>
                <a:avLst/>
                <a:gdLst>
                  <a:gd name="T0" fmla="*/ 105 w 129"/>
                  <a:gd name="T1" fmla="*/ 102 h 129"/>
                  <a:gd name="T2" fmla="*/ 113 w 129"/>
                  <a:gd name="T3" fmla="*/ 93 h 129"/>
                  <a:gd name="T4" fmla="*/ 121 w 129"/>
                  <a:gd name="T5" fmla="*/ 97 h 129"/>
                  <a:gd name="T6" fmla="*/ 117 w 129"/>
                  <a:gd name="T7" fmla="*/ 90 h 129"/>
                  <a:gd name="T8" fmla="*/ 125 w 129"/>
                  <a:gd name="T9" fmla="*/ 82 h 129"/>
                  <a:gd name="T10" fmla="*/ 126 w 129"/>
                  <a:gd name="T11" fmla="*/ 81 h 129"/>
                  <a:gd name="T12" fmla="*/ 129 w 129"/>
                  <a:gd name="T13" fmla="*/ 67 h 129"/>
                  <a:gd name="T14" fmla="*/ 62 w 129"/>
                  <a:gd name="T15" fmla="*/ 0 h 129"/>
                  <a:gd name="T16" fmla="*/ 56 w 129"/>
                  <a:gd name="T17" fmla="*/ 6 h 129"/>
                  <a:gd name="T18" fmla="*/ 81 w 129"/>
                  <a:gd name="T19" fmla="*/ 46 h 129"/>
                  <a:gd name="T20" fmla="*/ 46 w 129"/>
                  <a:gd name="T21" fmla="*/ 81 h 129"/>
                  <a:gd name="T22" fmla="*/ 6 w 129"/>
                  <a:gd name="T23" fmla="*/ 56 h 129"/>
                  <a:gd name="T24" fmla="*/ 0 w 129"/>
                  <a:gd name="T25" fmla="*/ 62 h 129"/>
                  <a:gd name="T26" fmla="*/ 67 w 129"/>
                  <a:gd name="T27" fmla="*/ 129 h 129"/>
                  <a:gd name="T28" fmla="*/ 86 w 129"/>
                  <a:gd name="T29" fmla="*/ 123 h 129"/>
                  <a:gd name="T30" fmla="*/ 88 w 129"/>
                  <a:gd name="T31" fmla="*/ 125 h 129"/>
                  <a:gd name="T32" fmla="*/ 98 w 129"/>
                  <a:gd name="T33" fmla="*/ 109 h 129"/>
                  <a:gd name="T34" fmla="*/ 105 w 129"/>
                  <a:gd name="T35" fmla="*/ 10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9" h="129">
                    <a:moveTo>
                      <a:pt x="105" y="102"/>
                    </a:moveTo>
                    <a:cubicBezTo>
                      <a:pt x="113" y="93"/>
                      <a:pt x="113" y="93"/>
                      <a:pt x="113" y="93"/>
                    </a:cubicBezTo>
                    <a:cubicBezTo>
                      <a:pt x="121" y="97"/>
                      <a:pt x="121" y="97"/>
                      <a:pt x="121" y="97"/>
                    </a:cubicBezTo>
                    <a:cubicBezTo>
                      <a:pt x="117" y="90"/>
                      <a:pt x="117" y="90"/>
                      <a:pt x="117" y="90"/>
                    </a:cubicBezTo>
                    <a:cubicBezTo>
                      <a:pt x="125" y="82"/>
                      <a:pt x="125" y="82"/>
                      <a:pt x="125" y="82"/>
                    </a:cubicBezTo>
                    <a:cubicBezTo>
                      <a:pt x="126" y="81"/>
                      <a:pt x="126" y="81"/>
                      <a:pt x="126" y="81"/>
                    </a:cubicBezTo>
                    <a:cubicBezTo>
                      <a:pt x="128" y="76"/>
                      <a:pt x="129" y="71"/>
                      <a:pt x="129" y="67"/>
                    </a:cubicBezTo>
                    <a:cubicBezTo>
                      <a:pt x="129" y="33"/>
                      <a:pt x="96" y="0"/>
                      <a:pt x="62" y="0"/>
                    </a:cubicBezTo>
                    <a:cubicBezTo>
                      <a:pt x="62" y="0"/>
                      <a:pt x="58" y="4"/>
                      <a:pt x="56" y="6"/>
                    </a:cubicBezTo>
                    <a:cubicBezTo>
                      <a:pt x="83" y="33"/>
                      <a:pt x="81" y="29"/>
                      <a:pt x="81" y="46"/>
                    </a:cubicBezTo>
                    <a:cubicBezTo>
                      <a:pt x="81" y="59"/>
                      <a:pt x="59" y="81"/>
                      <a:pt x="46" y="81"/>
                    </a:cubicBezTo>
                    <a:cubicBezTo>
                      <a:pt x="29" y="81"/>
                      <a:pt x="34" y="84"/>
                      <a:pt x="6" y="56"/>
                    </a:cubicBezTo>
                    <a:cubicBezTo>
                      <a:pt x="4" y="58"/>
                      <a:pt x="0" y="62"/>
                      <a:pt x="0" y="62"/>
                    </a:cubicBezTo>
                    <a:cubicBezTo>
                      <a:pt x="1" y="96"/>
                      <a:pt x="33" y="129"/>
                      <a:pt x="67" y="129"/>
                    </a:cubicBezTo>
                    <a:cubicBezTo>
                      <a:pt x="73" y="129"/>
                      <a:pt x="80" y="127"/>
                      <a:pt x="86" y="123"/>
                    </a:cubicBezTo>
                    <a:cubicBezTo>
                      <a:pt x="88" y="125"/>
                      <a:pt x="88" y="125"/>
                      <a:pt x="88" y="125"/>
                    </a:cubicBezTo>
                    <a:cubicBezTo>
                      <a:pt x="90" y="119"/>
                      <a:pt x="93" y="114"/>
                      <a:pt x="98" y="109"/>
                    </a:cubicBezTo>
                    <a:lnTo>
                      <a:pt x="105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1" name="Freeform 692"/>
              <p:cNvSpPr/>
              <p:nvPr/>
            </p:nvSpPr>
            <p:spPr bwMode="auto">
              <a:xfrm>
                <a:off x="2447925" y="3514725"/>
                <a:ext cx="204787" cy="203200"/>
              </a:xfrm>
              <a:custGeom>
                <a:avLst/>
                <a:gdLst>
                  <a:gd name="T0" fmla="*/ 280 w 291"/>
                  <a:gd name="T1" fmla="*/ 27 h 287"/>
                  <a:gd name="T2" fmla="*/ 260 w 291"/>
                  <a:gd name="T3" fmla="*/ 8 h 287"/>
                  <a:gd name="T4" fmla="*/ 241 w 291"/>
                  <a:gd name="T5" fmla="*/ 0 h 287"/>
                  <a:gd name="T6" fmla="*/ 222 w 291"/>
                  <a:gd name="T7" fmla="*/ 8 h 287"/>
                  <a:gd name="T8" fmla="*/ 137 w 291"/>
                  <a:gd name="T9" fmla="*/ 93 h 287"/>
                  <a:gd name="T10" fmla="*/ 133 w 291"/>
                  <a:gd name="T11" fmla="*/ 110 h 287"/>
                  <a:gd name="T12" fmla="*/ 122 w 291"/>
                  <a:gd name="T13" fmla="*/ 114 h 287"/>
                  <a:gd name="T14" fmla="*/ 116 w 291"/>
                  <a:gd name="T15" fmla="*/ 113 h 287"/>
                  <a:gd name="T16" fmla="*/ 109 w 291"/>
                  <a:gd name="T17" fmla="*/ 120 h 287"/>
                  <a:gd name="T18" fmla="*/ 109 w 291"/>
                  <a:gd name="T19" fmla="*/ 159 h 287"/>
                  <a:gd name="T20" fmla="*/ 110 w 291"/>
                  <a:gd name="T21" fmla="*/ 160 h 287"/>
                  <a:gd name="T22" fmla="*/ 44 w 291"/>
                  <a:gd name="T23" fmla="*/ 227 h 287"/>
                  <a:gd name="T24" fmla="*/ 26 w 291"/>
                  <a:gd name="T25" fmla="*/ 234 h 287"/>
                  <a:gd name="T26" fmla="*/ 0 w 291"/>
                  <a:gd name="T27" fmla="*/ 271 h 287"/>
                  <a:gd name="T28" fmla="*/ 17 w 291"/>
                  <a:gd name="T29" fmla="*/ 287 h 287"/>
                  <a:gd name="T30" fmla="*/ 54 w 291"/>
                  <a:gd name="T31" fmla="*/ 261 h 287"/>
                  <a:gd name="T32" fmla="*/ 60 w 291"/>
                  <a:gd name="T33" fmla="*/ 243 h 287"/>
                  <a:gd name="T34" fmla="*/ 127 w 291"/>
                  <a:gd name="T35" fmla="*/ 177 h 287"/>
                  <a:gd name="T36" fmla="*/ 129 w 291"/>
                  <a:gd name="T37" fmla="*/ 179 h 287"/>
                  <a:gd name="T38" fmla="*/ 148 w 291"/>
                  <a:gd name="T39" fmla="*/ 187 h 287"/>
                  <a:gd name="T40" fmla="*/ 167 w 291"/>
                  <a:gd name="T41" fmla="*/ 179 h 287"/>
                  <a:gd name="T42" fmla="*/ 175 w 291"/>
                  <a:gd name="T43" fmla="*/ 171 h 287"/>
                  <a:gd name="T44" fmla="*/ 178 w 291"/>
                  <a:gd name="T45" fmla="*/ 155 h 287"/>
                  <a:gd name="T46" fmla="*/ 190 w 291"/>
                  <a:gd name="T47" fmla="*/ 150 h 287"/>
                  <a:gd name="T48" fmla="*/ 195 w 291"/>
                  <a:gd name="T49" fmla="*/ 151 h 287"/>
                  <a:gd name="T50" fmla="*/ 280 w 291"/>
                  <a:gd name="T51" fmla="*/ 66 h 287"/>
                  <a:gd name="T52" fmla="*/ 280 w 291"/>
                  <a:gd name="T53" fmla="*/ 27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1" h="287">
                    <a:moveTo>
                      <a:pt x="280" y="27"/>
                    </a:moveTo>
                    <a:cubicBezTo>
                      <a:pt x="260" y="8"/>
                      <a:pt x="260" y="8"/>
                      <a:pt x="260" y="8"/>
                    </a:cubicBezTo>
                    <a:cubicBezTo>
                      <a:pt x="255" y="2"/>
                      <a:pt x="248" y="0"/>
                      <a:pt x="241" y="0"/>
                    </a:cubicBezTo>
                    <a:cubicBezTo>
                      <a:pt x="234" y="0"/>
                      <a:pt x="227" y="2"/>
                      <a:pt x="222" y="8"/>
                    </a:cubicBezTo>
                    <a:cubicBezTo>
                      <a:pt x="137" y="93"/>
                      <a:pt x="137" y="93"/>
                      <a:pt x="137" y="93"/>
                    </a:cubicBezTo>
                    <a:cubicBezTo>
                      <a:pt x="139" y="98"/>
                      <a:pt x="137" y="106"/>
                      <a:pt x="133" y="110"/>
                    </a:cubicBezTo>
                    <a:cubicBezTo>
                      <a:pt x="130" y="112"/>
                      <a:pt x="126" y="114"/>
                      <a:pt x="122" y="114"/>
                    </a:cubicBezTo>
                    <a:cubicBezTo>
                      <a:pt x="120" y="114"/>
                      <a:pt x="118" y="114"/>
                      <a:pt x="116" y="113"/>
                    </a:cubicBezTo>
                    <a:cubicBezTo>
                      <a:pt x="109" y="120"/>
                      <a:pt x="109" y="120"/>
                      <a:pt x="109" y="120"/>
                    </a:cubicBezTo>
                    <a:cubicBezTo>
                      <a:pt x="98" y="131"/>
                      <a:pt x="98" y="148"/>
                      <a:pt x="109" y="159"/>
                    </a:cubicBezTo>
                    <a:cubicBezTo>
                      <a:pt x="110" y="160"/>
                      <a:pt x="110" y="160"/>
                      <a:pt x="110" y="160"/>
                    </a:cubicBezTo>
                    <a:cubicBezTo>
                      <a:pt x="44" y="227"/>
                      <a:pt x="44" y="227"/>
                      <a:pt x="44" y="227"/>
                    </a:cubicBezTo>
                    <a:cubicBezTo>
                      <a:pt x="26" y="234"/>
                      <a:pt x="26" y="234"/>
                      <a:pt x="26" y="234"/>
                    </a:cubicBezTo>
                    <a:cubicBezTo>
                      <a:pt x="0" y="271"/>
                      <a:pt x="0" y="271"/>
                      <a:pt x="0" y="271"/>
                    </a:cubicBezTo>
                    <a:cubicBezTo>
                      <a:pt x="17" y="287"/>
                      <a:pt x="17" y="287"/>
                      <a:pt x="17" y="287"/>
                    </a:cubicBezTo>
                    <a:cubicBezTo>
                      <a:pt x="54" y="261"/>
                      <a:pt x="54" y="261"/>
                      <a:pt x="54" y="261"/>
                    </a:cubicBezTo>
                    <a:cubicBezTo>
                      <a:pt x="60" y="243"/>
                      <a:pt x="60" y="243"/>
                      <a:pt x="60" y="243"/>
                    </a:cubicBezTo>
                    <a:cubicBezTo>
                      <a:pt x="127" y="177"/>
                      <a:pt x="127" y="177"/>
                      <a:pt x="127" y="177"/>
                    </a:cubicBezTo>
                    <a:cubicBezTo>
                      <a:pt x="129" y="179"/>
                      <a:pt x="129" y="179"/>
                      <a:pt x="129" y="179"/>
                    </a:cubicBezTo>
                    <a:cubicBezTo>
                      <a:pt x="134" y="184"/>
                      <a:pt x="141" y="187"/>
                      <a:pt x="148" y="187"/>
                    </a:cubicBezTo>
                    <a:cubicBezTo>
                      <a:pt x="155" y="187"/>
                      <a:pt x="162" y="184"/>
                      <a:pt x="167" y="179"/>
                    </a:cubicBezTo>
                    <a:cubicBezTo>
                      <a:pt x="175" y="171"/>
                      <a:pt x="175" y="171"/>
                      <a:pt x="175" y="171"/>
                    </a:cubicBezTo>
                    <a:cubicBezTo>
                      <a:pt x="172" y="166"/>
                      <a:pt x="174" y="159"/>
                      <a:pt x="178" y="155"/>
                    </a:cubicBezTo>
                    <a:cubicBezTo>
                      <a:pt x="181" y="152"/>
                      <a:pt x="185" y="150"/>
                      <a:pt x="190" y="150"/>
                    </a:cubicBezTo>
                    <a:cubicBezTo>
                      <a:pt x="191" y="150"/>
                      <a:pt x="193" y="150"/>
                      <a:pt x="195" y="151"/>
                    </a:cubicBezTo>
                    <a:cubicBezTo>
                      <a:pt x="280" y="66"/>
                      <a:pt x="280" y="66"/>
                      <a:pt x="280" y="66"/>
                    </a:cubicBezTo>
                    <a:cubicBezTo>
                      <a:pt x="291" y="55"/>
                      <a:pt x="291" y="38"/>
                      <a:pt x="28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1273" name="组合 31"/>
          <p:cNvGrpSpPr/>
          <p:nvPr/>
        </p:nvGrpSpPr>
        <p:grpSpPr bwMode="auto">
          <a:xfrm>
            <a:off x="7615238" y="3505200"/>
            <a:ext cx="779462" cy="779463"/>
            <a:chOff x="7614602" y="3505569"/>
            <a:chExt cx="779883" cy="779883"/>
          </a:xfrm>
        </p:grpSpPr>
        <p:sp>
          <p:nvSpPr>
            <p:cNvPr id="18" name="椭圆 17"/>
            <p:cNvSpPr/>
            <p:nvPr/>
          </p:nvSpPr>
          <p:spPr>
            <a:xfrm>
              <a:off x="7614602" y="3505569"/>
              <a:ext cx="779883" cy="779883"/>
            </a:xfrm>
            <a:prstGeom prst="ellipse">
              <a:avLst/>
            </a:prstGeom>
            <a:solidFill>
              <a:srgbClr val="1DBDC6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7848297" y="3739264"/>
              <a:ext cx="312491" cy="312492"/>
              <a:chOff x="3255963" y="3921126"/>
              <a:chExt cx="211137" cy="211138"/>
            </a:xfrm>
            <a:solidFill>
              <a:schemeClr val="bg1"/>
            </a:solidFill>
          </p:grpSpPr>
          <p:sp>
            <p:nvSpPr>
              <p:cNvPr id="34" name="Freeform 305"/>
              <p:cNvSpPr/>
              <p:nvPr/>
            </p:nvSpPr>
            <p:spPr bwMode="auto">
              <a:xfrm>
                <a:off x="3255963" y="3921126"/>
                <a:ext cx="211137" cy="211138"/>
              </a:xfrm>
              <a:custGeom>
                <a:avLst/>
                <a:gdLst>
                  <a:gd name="T0" fmla="*/ 293 w 297"/>
                  <a:gd name="T1" fmla="*/ 232 h 297"/>
                  <a:gd name="T2" fmla="*/ 230 w 297"/>
                  <a:gd name="T3" fmla="*/ 195 h 297"/>
                  <a:gd name="T4" fmla="*/ 220 w 297"/>
                  <a:gd name="T5" fmla="*/ 196 h 297"/>
                  <a:gd name="T6" fmla="*/ 201 w 297"/>
                  <a:gd name="T7" fmla="*/ 215 h 297"/>
                  <a:gd name="T8" fmla="*/ 190 w 297"/>
                  <a:gd name="T9" fmla="*/ 220 h 297"/>
                  <a:gd name="T10" fmla="*/ 122 w 297"/>
                  <a:gd name="T11" fmla="*/ 176 h 297"/>
                  <a:gd name="T12" fmla="*/ 78 w 297"/>
                  <a:gd name="T13" fmla="*/ 108 h 297"/>
                  <a:gd name="T14" fmla="*/ 82 w 297"/>
                  <a:gd name="T15" fmla="*/ 96 h 297"/>
                  <a:gd name="T16" fmla="*/ 98 w 297"/>
                  <a:gd name="T17" fmla="*/ 80 h 297"/>
                  <a:gd name="T18" fmla="*/ 100 w 297"/>
                  <a:gd name="T19" fmla="*/ 70 h 297"/>
                  <a:gd name="T20" fmla="*/ 65 w 297"/>
                  <a:gd name="T21" fmla="*/ 4 h 297"/>
                  <a:gd name="T22" fmla="*/ 58 w 297"/>
                  <a:gd name="T23" fmla="*/ 3 h 297"/>
                  <a:gd name="T24" fmla="*/ 14 w 297"/>
                  <a:gd name="T25" fmla="*/ 46 h 297"/>
                  <a:gd name="T26" fmla="*/ 9 w 297"/>
                  <a:gd name="T27" fmla="*/ 57 h 297"/>
                  <a:gd name="T28" fmla="*/ 89 w 297"/>
                  <a:gd name="T29" fmla="*/ 209 h 297"/>
                  <a:gd name="T30" fmla="*/ 240 w 297"/>
                  <a:gd name="T31" fmla="*/ 288 h 297"/>
                  <a:gd name="T32" fmla="*/ 252 w 297"/>
                  <a:gd name="T33" fmla="*/ 283 h 297"/>
                  <a:gd name="T34" fmla="*/ 295 w 297"/>
                  <a:gd name="T35" fmla="*/ 240 h 297"/>
                  <a:gd name="T36" fmla="*/ 293 w 297"/>
                  <a:gd name="T37" fmla="*/ 232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7" h="297">
                    <a:moveTo>
                      <a:pt x="293" y="232"/>
                    </a:moveTo>
                    <a:cubicBezTo>
                      <a:pt x="230" y="195"/>
                      <a:pt x="230" y="195"/>
                      <a:pt x="230" y="195"/>
                    </a:cubicBezTo>
                    <a:cubicBezTo>
                      <a:pt x="227" y="193"/>
                      <a:pt x="222" y="194"/>
                      <a:pt x="220" y="196"/>
                    </a:cubicBezTo>
                    <a:cubicBezTo>
                      <a:pt x="201" y="215"/>
                      <a:pt x="201" y="215"/>
                      <a:pt x="201" y="215"/>
                    </a:cubicBezTo>
                    <a:cubicBezTo>
                      <a:pt x="198" y="217"/>
                      <a:pt x="193" y="220"/>
                      <a:pt x="190" y="220"/>
                    </a:cubicBezTo>
                    <a:cubicBezTo>
                      <a:pt x="190" y="220"/>
                      <a:pt x="166" y="220"/>
                      <a:pt x="122" y="176"/>
                    </a:cubicBezTo>
                    <a:cubicBezTo>
                      <a:pt x="77" y="132"/>
                      <a:pt x="78" y="108"/>
                      <a:pt x="78" y="108"/>
                    </a:cubicBezTo>
                    <a:cubicBezTo>
                      <a:pt x="78" y="104"/>
                      <a:pt x="80" y="99"/>
                      <a:pt x="82" y="96"/>
                    </a:cubicBezTo>
                    <a:cubicBezTo>
                      <a:pt x="98" y="80"/>
                      <a:pt x="98" y="80"/>
                      <a:pt x="98" y="80"/>
                    </a:cubicBezTo>
                    <a:cubicBezTo>
                      <a:pt x="101" y="78"/>
                      <a:pt x="102" y="73"/>
                      <a:pt x="100" y="70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64" y="1"/>
                      <a:pt x="60" y="0"/>
                      <a:pt x="58" y="3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2" y="48"/>
                      <a:pt x="9" y="53"/>
                      <a:pt x="9" y="57"/>
                    </a:cubicBezTo>
                    <a:cubicBezTo>
                      <a:pt x="9" y="57"/>
                      <a:pt x="0" y="120"/>
                      <a:pt x="89" y="209"/>
                    </a:cubicBezTo>
                    <a:cubicBezTo>
                      <a:pt x="177" y="297"/>
                      <a:pt x="240" y="288"/>
                      <a:pt x="240" y="288"/>
                    </a:cubicBezTo>
                    <a:cubicBezTo>
                      <a:pt x="244" y="288"/>
                      <a:pt x="249" y="285"/>
                      <a:pt x="252" y="283"/>
                    </a:cubicBezTo>
                    <a:cubicBezTo>
                      <a:pt x="295" y="240"/>
                      <a:pt x="295" y="240"/>
                      <a:pt x="295" y="240"/>
                    </a:cubicBezTo>
                    <a:cubicBezTo>
                      <a:pt x="297" y="237"/>
                      <a:pt x="297" y="233"/>
                      <a:pt x="293" y="2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5" name="Freeform 306"/>
              <p:cNvSpPr/>
              <p:nvPr/>
            </p:nvSpPr>
            <p:spPr bwMode="auto">
              <a:xfrm>
                <a:off x="3354388" y="3989388"/>
                <a:ext cx="41275" cy="39688"/>
              </a:xfrm>
              <a:custGeom>
                <a:avLst/>
                <a:gdLst>
                  <a:gd name="T0" fmla="*/ 0 w 57"/>
                  <a:gd name="T1" fmla="*/ 18 h 57"/>
                  <a:gd name="T2" fmla="*/ 25 w 57"/>
                  <a:gd name="T3" fmla="*/ 32 h 57"/>
                  <a:gd name="T4" fmla="*/ 40 w 57"/>
                  <a:gd name="T5" fmla="*/ 57 h 57"/>
                  <a:gd name="T6" fmla="*/ 57 w 57"/>
                  <a:gd name="T7" fmla="*/ 57 h 57"/>
                  <a:gd name="T8" fmla="*/ 39 w 57"/>
                  <a:gd name="T9" fmla="*/ 19 h 57"/>
                  <a:gd name="T10" fmla="*/ 0 w 57"/>
                  <a:gd name="T11" fmla="*/ 0 h 57"/>
                  <a:gd name="T12" fmla="*/ 0 w 57"/>
                  <a:gd name="T13" fmla="*/ 1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57">
                    <a:moveTo>
                      <a:pt x="0" y="18"/>
                    </a:moveTo>
                    <a:cubicBezTo>
                      <a:pt x="9" y="20"/>
                      <a:pt x="18" y="25"/>
                      <a:pt x="25" y="32"/>
                    </a:cubicBezTo>
                    <a:cubicBezTo>
                      <a:pt x="33" y="39"/>
                      <a:pt x="37" y="48"/>
                      <a:pt x="40" y="57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56" y="43"/>
                      <a:pt x="49" y="29"/>
                      <a:pt x="39" y="19"/>
                    </a:cubicBezTo>
                    <a:cubicBezTo>
                      <a:pt x="28" y="8"/>
                      <a:pt x="15" y="2"/>
                      <a:pt x="0" y="0"/>
                    </a:cubicBezTo>
                    <a:lnTo>
                      <a:pt x="0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6" name="Freeform 307"/>
              <p:cNvSpPr/>
              <p:nvPr/>
            </p:nvSpPr>
            <p:spPr bwMode="auto">
              <a:xfrm>
                <a:off x="3354388" y="3922713"/>
                <a:ext cx="107950" cy="106363"/>
              </a:xfrm>
              <a:custGeom>
                <a:avLst/>
                <a:gdLst>
                  <a:gd name="T0" fmla="*/ 133 w 153"/>
                  <a:gd name="T1" fmla="*/ 152 h 152"/>
                  <a:gd name="T2" fmla="*/ 153 w 153"/>
                  <a:gd name="T3" fmla="*/ 152 h 152"/>
                  <a:gd name="T4" fmla="*/ 0 w 153"/>
                  <a:gd name="T5" fmla="*/ 0 h 152"/>
                  <a:gd name="T6" fmla="*/ 0 w 153"/>
                  <a:gd name="T7" fmla="*/ 20 h 152"/>
                  <a:gd name="T8" fmla="*/ 133 w 153"/>
                  <a:gd name="T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152">
                    <a:moveTo>
                      <a:pt x="133" y="152"/>
                    </a:moveTo>
                    <a:cubicBezTo>
                      <a:pt x="153" y="152"/>
                      <a:pt x="153" y="152"/>
                      <a:pt x="153" y="152"/>
                    </a:cubicBezTo>
                    <a:cubicBezTo>
                      <a:pt x="152" y="73"/>
                      <a:pt x="79" y="1"/>
                      <a:pt x="0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1" y="24"/>
                      <a:pt x="128" y="81"/>
                      <a:pt x="133" y="1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7" name="Freeform 308"/>
              <p:cNvSpPr/>
              <p:nvPr/>
            </p:nvSpPr>
            <p:spPr bwMode="auto">
              <a:xfrm>
                <a:off x="3354388" y="3956051"/>
                <a:ext cx="74612" cy="73025"/>
              </a:xfrm>
              <a:custGeom>
                <a:avLst/>
                <a:gdLst>
                  <a:gd name="T0" fmla="*/ 85 w 105"/>
                  <a:gd name="T1" fmla="*/ 105 h 105"/>
                  <a:gd name="T2" fmla="*/ 105 w 105"/>
                  <a:gd name="T3" fmla="*/ 105 h 105"/>
                  <a:gd name="T4" fmla="*/ 0 w 105"/>
                  <a:gd name="T5" fmla="*/ 0 h 105"/>
                  <a:gd name="T6" fmla="*/ 0 w 105"/>
                  <a:gd name="T7" fmla="*/ 21 h 105"/>
                  <a:gd name="T8" fmla="*/ 85 w 105"/>
                  <a:gd name="T9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05">
                    <a:moveTo>
                      <a:pt x="85" y="105"/>
                    </a:move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01" y="49"/>
                      <a:pt x="56" y="4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5" y="25"/>
                      <a:pt x="81" y="60"/>
                      <a:pt x="85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1274" name="组合 42"/>
          <p:cNvGrpSpPr/>
          <p:nvPr/>
        </p:nvGrpSpPr>
        <p:grpSpPr bwMode="auto">
          <a:xfrm>
            <a:off x="9661525" y="2616200"/>
            <a:ext cx="549275" cy="549275"/>
            <a:chOff x="9661473" y="2615904"/>
            <a:chExt cx="549327" cy="549327"/>
          </a:xfrm>
        </p:grpSpPr>
        <p:sp>
          <p:nvSpPr>
            <p:cNvPr id="19" name="椭圆 18"/>
            <p:cNvSpPr/>
            <p:nvPr/>
          </p:nvSpPr>
          <p:spPr>
            <a:xfrm>
              <a:off x="9661473" y="2615904"/>
              <a:ext cx="549327" cy="549327"/>
            </a:xfrm>
            <a:prstGeom prst="ellipse">
              <a:avLst/>
            </a:prstGeom>
            <a:solidFill>
              <a:srgbClr val="094F76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1294" name="组合 41"/>
            <p:cNvGrpSpPr/>
            <p:nvPr/>
          </p:nvGrpSpPr>
          <p:grpSpPr bwMode="auto">
            <a:xfrm>
              <a:off x="9797613" y="2760278"/>
              <a:ext cx="277045" cy="260578"/>
              <a:chOff x="3398838" y="1425575"/>
              <a:chExt cx="454025" cy="427038"/>
            </a:xfrm>
          </p:grpSpPr>
          <p:sp>
            <p:nvSpPr>
              <p:cNvPr id="11295" name="Freeform 17"/>
              <p:cNvSpPr>
                <a:spLocks noEditPoints="1" noChangeArrowheads="1"/>
              </p:cNvSpPr>
              <p:nvPr/>
            </p:nvSpPr>
            <p:spPr bwMode="auto">
              <a:xfrm>
                <a:off x="3398838" y="1425575"/>
                <a:ext cx="209550" cy="427038"/>
              </a:xfrm>
              <a:custGeom>
                <a:avLst/>
                <a:gdLst>
                  <a:gd name="T0" fmla="*/ 209550 w 55"/>
                  <a:gd name="T1" fmla="*/ 312653 h 112"/>
                  <a:gd name="T2" fmla="*/ 171450 w 55"/>
                  <a:gd name="T3" fmla="*/ 255460 h 112"/>
                  <a:gd name="T4" fmla="*/ 171450 w 55"/>
                  <a:gd name="T5" fmla="*/ 228770 h 112"/>
                  <a:gd name="T6" fmla="*/ 0 w 55"/>
                  <a:gd name="T7" fmla="*/ 228770 h 112"/>
                  <a:gd name="T8" fmla="*/ 0 w 55"/>
                  <a:gd name="T9" fmla="*/ 369845 h 112"/>
                  <a:gd name="T10" fmla="*/ 57150 w 55"/>
                  <a:gd name="T11" fmla="*/ 427038 h 112"/>
                  <a:gd name="T12" fmla="*/ 209550 w 55"/>
                  <a:gd name="T13" fmla="*/ 427038 h 112"/>
                  <a:gd name="T14" fmla="*/ 209550 w 55"/>
                  <a:gd name="T15" fmla="*/ 312653 h 112"/>
                  <a:gd name="T16" fmla="*/ 209550 w 55"/>
                  <a:gd name="T17" fmla="*/ 228770 h 112"/>
                  <a:gd name="T18" fmla="*/ 198120 w 55"/>
                  <a:gd name="T19" fmla="*/ 228770 h 112"/>
                  <a:gd name="T20" fmla="*/ 198120 w 55"/>
                  <a:gd name="T21" fmla="*/ 285963 h 112"/>
                  <a:gd name="T22" fmla="*/ 209550 w 55"/>
                  <a:gd name="T23" fmla="*/ 285963 h 112"/>
                  <a:gd name="T24" fmla="*/ 209550 w 55"/>
                  <a:gd name="T25" fmla="*/ 228770 h 112"/>
                  <a:gd name="T26" fmla="*/ 209550 w 55"/>
                  <a:gd name="T27" fmla="*/ 0 h 112"/>
                  <a:gd name="T28" fmla="*/ 198120 w 55"/>
                  <a:gd name="T29" fmla="*/ 0 h 112"/>
                  <a:gd name="T30" fmla="*/ 198120 w 55"/>
                  <a:gd name="T31" fmla="*/ 0 h 112"/>
                  <a:gd name="T32" fmla="*/ 140970 w 55"/>
                  <a:gd name="T33" fmla="*/ 57193 h 112"/>
                  <a:gd name="T34" fmla="*/ 140970 w 55"/>
                  <a:gd name="T35" fmla="*/ 87695 h 112"/>
                  <a:gd name="T36" fmla="*/ 57150 w 55"/>
                  <a:gd name="T37" fmla="*/ 87695 h 112"/>
                  <a:gd name="T38" fmla="*/ 0 w 55"/>
                  <a:gd name="T39" fmla="*/ 144888 h 112"/>
                  <a:gd name="T40" fmla="*/ 0 w 55"/>
                  <a:gd name="T41" fmla="*/ 198268 h 112"/>
                  <a:gd name="T42" fmla="*/ 209550 w 55"/>
                  <a:gd name="T43" fmla="*/ 198268 h 112"/>
                  <a:gd name="T44" fmla="*/ 209550 w 55"/>
                  <a:gd name="T45" fmla="*/ 87695 h 112"/>
                  <a:gd name="T46" fmla="*/ 171450 w 55"/>
                  <a:gd name="T47" fmla="*/ 87695 h 112"/>
                  <a:gd name="T48" fmla="*/ 209550 w 55"/>
                  <a:gd name="T49" fmla="*/ 30503 h 112"/>
                  <a:gd name="T50" fmla="*/ 209550 w 55"/>
                  <a:gd name="T51" fmla="*/ 0 h 11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55" h="112">
                    <a:moveTo>
                      <a:pt x="55" y="82"/>
                    </a:moveTo>
                    <a:cubicBezTo>
                      <a:pt x="49" y="80"/>
                      <a:pt x="45" y="74"/>
                      <a:pt x="45" y="67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105"/>
                      <a:pt x="7" y="112"/>
                      <a:pt x="15" y="112"/>
                    </a:cubicBezTo>
                    <a:cubicBezTo>
                      <a:pt x="55" y="112"/>
                      <a:pt x="55" y="112"/>
                      <a:pt x="55" y="112"/>
                    </a:cubicBezTo>
                    <a:cubicBezTo>
                      <a:pt x="55" y="82"/>
                      <a:pt x="55" y="82"/>
                      <a:pt x="55" y="82"/>
                    </a:cubicBezTo>
                    <a:close/>
                    <a:moveTo>
                      <a:pt x="55" y="60"/>
                    </a:moveTo>
                    <a:cubicBezTo>
                      <a:pt x="52" y="60"/>
                      <a:pt x="52" y="60"/>
                      <a:pt x="52" y="60"/>
                    </a:cubicBezTo>
                    <a:cubicBezTo>
                      <a:pt x="52" y="75"/>
                      <a:pt x="52" y="75"/>
                      <a:pt x="52" y="75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55" y="60"/>
                      <a:pt x="55" y="60"/>
                      <a:pt x="55" y="60"/>
                    </a:cubicBezTo>
                    <a:close/>
                    <a:moveTo>
                      <a:pt x="55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4" y="0"/>
                      <a:pt x="37" y="7"/>
                      <a:pt x="37" y="15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7" y="23"/>
                      <a:pt x="0" y="29"/>
                      <a:pt x="0" y="38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55" y="23"/>
                      <a:pt x="55" y="23"/>
                      <a:pt x="5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16"/>
                      <a:pt x="49" y="10"/>
                      <a:pt x="55" y="8"/>
                    </a:cubicBezTo>
                    <a:cubicBezTo>
                      <a:pt x="55" y="0"/>
                      <a:pt x="55" y="0"/>
                      <a:pt x="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96" name="Freeform 18"/>
              <p:cNvSpPr>
                <a:spLocks noEditPoints="1" noChangeArrowheads="1"/>
              </p:cNvSpPr>
              <p:nvPr/>
            </p:nvSpPr>
            <p:spPr bwMode="auto">
              <a:xfrm>
                <a:off x="3608388" y="1425575"/>
                <a:ext cx="244475" cy="427038"/>
              </a:xfrm>
              <a:custGeom>
                <a:avLst/>
                <a:gdLst>
                  <a:gd name="T0" fmla="*/ 72579 w 64"/>
                  <a:gd name="T1" fmla="*/ 255460 h 112"/>
                  <a:gd name="T2" fmla="*/ 19100 w 64"/>
                  <a:gd name="T3" fmla="*/ 312653 h 112"/>
                  <a:gd name="T4" fmla="*/ 0 w 64"/>
                  <a:gd name="T5" fmla="*/ 312653 h 112"/>
                  <a:gd name="T6" fmla="*/ 0 w 64"/>
                  <a:gd name="T7" fmla="*/ 427038 h 112"/>
                  <a:gd name="T8" fmla="*/ 187176 w 64"/>
                  <a:gd name="T9" fmla="*/ 427038 h 112"/>
                  <a:gd name="T10" fmla="*/ 244475 w 64"/>
                  <a:gd name="T11" fmla="*/ 369845 h 112"/>
                  <a:gd name="T12" fmla="*/ 244475 w 64"/>
                  <a:gd name="T13" fmla="*/ 228770 h 112"/>
                  <a:gd name="T14" fmla="*/ 72579 w 64"/>
                  <a:gd name="T15" fmla="*/ 228770 h 112"/>
                  <a:gd name="T16" fmla="*/ 72579 w 64"/>
                  <a:gd name="T17" fmla="*/ 255460 h 112"/>
                  <a:gd name="T18" fmla="*/ 45839 w 64"/>
                  <a:gd name="T19" fmla="*/ 228770 h 112"/>
                  <a:gd name="T20" fmla="*/ 0 w 64"/>
                  <a:gd name="T21" fmla="*/ 228770 h 112"/>
                  <a:gd name="T22" fmla="*/ 0 w 64"/>
                  <a:gd name="T23" fmla="*/ 285963 h 112"/>
                  <a:gd name="T24" fmla="*/ 45839 w 64"/>
                  <a:gd name="T25" fmla="*/ 285963 h 112"/>
                  <a:gd name="T26" fmla="*/ 45839 w 64"/>
                  <a:gd name="T27" fmla="*/ 228770 h 112"/>
                  <a:gd name="T28" fmla="*/ 187176 w 64"/>
                  <a:gd name="T29" fmla="*/ 87695 h 112"/>
                  <a:gd name="T30" fmla="*/ 103138 w 64"/>
                  <a:gd name="T31" fmla="*/ 87695 h 112"/>
                  <a:gd name="T32" fmla="*/ 103138 w 64"/>
                  <a:gd name="T33" fmla="*/ 57193 h 112"/>
                  <a:gd name="T34" fmla="*/ 49659 w 64"/>
                  <a:gd name="T35" fmla="*/ 0 h 112"/>
                  <a:gd name="T36" fmla="*/ 49659 w 64"/>
                  <a:gd name="T37" fmla="*/ 0 h 112"/>
                  <a:gd name="T38" fmla="*/ 0 w 64"/>
                  <a:gd name="T39" fmla="*/ 0 h 112"/>
                  <a:gd name="T40" fmla="*/ 0 w 64"/>
                  <a:gd name="T41" fmla="*/ 30503 h 112"/>
                  <a:gd name="T42" fmla="*/ 19100 w 64"/>
                  <a:gd name="T43" fmla="*/ 30503 h 112"/>
                  <a:gd name="T44" fmla="*/ 72579 w 64"/>
                  <a:gd name="T45" fmla="*/ 87695 h 112"/>
                  <a:gd name="T46" fmla="*/ 0 w 64"/>
                  <a:gd name="T47" fmla="*/ 87695 h 112"/>
                  <a:gd name="T48" fmla="*/ 0 w 64"/>
                  <a:gd name="T49" fmla="*/ 198268 h 112"/>
                  <a:gd name="T50" fmla="*/ 244475 w 64"/>
                  <a:gd name="T51" fmla="*/ 198268 h 112"/>
                  <a:gd name="T52" fmla="*/ 244475 w 64"/>
                  <a:gd name="T53" fmla="*/ 144888 h 112"/>
                  <a:gd name="T54" fmla="*/ 187176 w 64"/>
                  <a:gd name="T55" fmla="*/ 87695 h 11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4" h="112">
                    <a:moveTo>
                      <a:pt x="19" y="67"/>
                    </a:moveTo>
                    <a:cubicBezTo>
                      <a:pt x="19" y="76"/>
                      <a:pt x="13" y="82"/>
                      <a:pt x="5" y="82"/>
                    </a:cubicBezTo>
                    <a:cubicBezTo>
                      <a:pt x="3" y="82"/>
                      <a:pt x="2" y="82"/>
                      <a:pt x="0" y="82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49" y="112"/>
                      <a:pt x="49" y="112"/>
                      <a:pt x="49" y="112"/>
                    </a:cubicBezTo>
                    <a:cubicBezTo>
                      <a:pt x="57" y="112"/>
                      <a:pt x="64" y="105"/>
                      <a:pt x="64" y="97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9" y="67"/>
                      <a:pt x="19" y="67"/>
                      <a:pt x="19" y="67"/>
                    </a:cubicBezTo>
                    <a:close/>
                    <a:moveTo>
                      <a:pt x="12" y="60"/>
                    </a:moveTo>
                    <a:cubicBezTo>
                      <a:pt x="0" y="60"/>
                      <a:pt x="0" y="60"/>
                      <a:pt x="0" y="6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60"/>
                      <a:pt x="12" y="60"/>
                      <a:pt x="12" y="60"/>
                    </a:cubicBezTo>
                    <a:close/>
                    <a:moveTo>
                      <a:pt x="49" y="23"/>
                    </a:move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7"/>
                      <a:pt x="21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8"/>
                      <a:pt x="3" y="8"/>
                      <a:pt x="5" y="8"/>
                    </a:cubicBezTo>
                    <a:cubicBezTo>
                      <a:pt x="13" y="8"/>
                      <a:pt x="19" y="14"/>
                      <a:pt x="19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4" y="29"/>
                      <a:pt x="57" y="23"/>
                      <a:pt x="49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1275" name="组合 57"/>
          <p:cNvGrpSpPr/>
          <p:nvPr/>
        </p:nvGrpSpPr>
        <p:grpSpPr bwMode="auto">
          <a:xfrm>
            <a:off x="5540375" y="3035300"/>
            <a:ext cx="565150" cy="566738"/>
            <a:chOff x="5540375" y="3035905"/>
            <a:chExt cx="565785" cy="565785"/>
          </a:xfrm>
        </p:grpSpPr>
        <p:sp>
          <p:nvSpPr>
            <p:cNvPr id="17" name="椭圆 16"/>
            <p:cNvSpPr/>
            <p:nvPr/>
          </p:nvSpPr>
          <p:spPr>
            <a:xfrm>
              <a:off x="5540375" y="3035905"/>
              <a:ext cx="565785" cy="565785"/>
            </a:xfrm>
            <a:prstGeom prst="ellipse">
              <a:avLst/>
            </a:prstGeom>
            <a:solidFill>
              <a:srgbClr val="FC611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1281" name="组合 56"/>
            <p:cNvGrpSpPr/>
            <p:nvPr/>
          </p:nvGrpSpPr>
          <p:grpSpPr bwMode="auto">
            <a:xfrm>
              <a:off x="5585777" y="3076628"/>
              <a:ext cx="474980" cy="474980"/>
              <a:chOff x="3670300" y="877888"/>
              <a:chExt cx="933450" cy="933450"/>
            </a:xfrm>
          </p:grpSpPr>
          <p:sp>
            <p:nvSpPr>
              <p:cNvPr id="11282" name="AutoShape 20"/>
              <p:cNvSpPr>
                <a:spLocks noChangeAspect="1" noChangeArrowheads="1" noTextEdit="1"/>
              </p:cNvSpPr>
              <p:nvPr/>
            </p:nvSpPr>
            <p:spPr bwMode="auto">
              <a:xfrm>
                <a:off x="3670300" y="877888"/>
                <a:ext cx="933450" cy="933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83" name="Freeform 23"/>
              <p:cNvSpPr>
                <a:spLocks noEditPoints="1" noChangeArrowheads="1"/>
              </p:cNvSpPr>
              <p:nvPr/>
            </p:nvSpPr>
            <p:spPr bwMode="auto">
              <a:xfrm>
                <a:off x="3924300" y="1082676"/>
                <a:ext cx="433388" cy="515938"/>
              </a:xfrm>
              <a:custGeom>
                <a:avLst/>
                <a:gdLst>
                  <a:gd name="T0" fmla="*/ 216694 w 114"/>
                  <a:gd name="T1" fmla="*/ 0 h 136"/>
                  <a:gd name="T2" fmla="*/ 0 w 114"/>
                  <a:gd name="T3" fmla="*/ 204858 h 136"/>
                  <a:gd name="T4" fmla="*/ 7603 w 114"/>
                  <a:gd name="T5" fmla="*/ 254175 h 136"/>
                  <a:gd name="T6" fmla="*/ 30413 w 114"/>
                  <a:gd name="T7" fmla="*/ 311080 h 136"/>
                  <a:gd name="T8" fmla="*/ 136859 w 114"/>
                  <a:gd name="T9" fmla="*/ 515938 h 136"/>
                  <a:gd name="T10" fmla="*/ 201487 w 114"/>
                  <a:gd name="T11" fmla="*/ 515938 h 136"/>
                  <a:gd name="T12" fmla="*/ 209091 w 114"/>
                  <a:gd name="T13" fmla="*/ 515938 h 136"/>
                  <a:gd name="T14" fmla="*/ 288925 w 114"/>
                  <a:gd name="T15" fmla="*/ 515938 h 136"/>
                  <a:gd name="T16" fmla="*/ 319339 w 114"/>
                  <a:gd name="T17" fmla="*/ 405922 h 136"/>
                  <a:gd name="T18" fmla="*/ 376363 w 114"/>
                  <a:gd name="T19" fmla="*/ 345223 h 136"/>
                  <a:gd name="T20" fmla="*/ 433388 w 114"/>
                  <a:gd name="T21" fmla="*/ 204858 h 136"/>
                  <a:gd name="T22" fmla="*/ 216694 w 114"/>
                  <a:gd name="T23" fmla="*/ 0 h 136"/>
                  <a:gd name="T24" fmla="*/ 349752 w 114"/>
                  <a:gd name="T25" fmla="*/ 330049 h 136"/>
                  <a:gd name="T26" fmla="*/ 292727 w 114"/>
                  <a:gd name="T27" fmla="*/ 390747 h 136"/>
                  <a:gd name="T28" fmla="*/ 254710 w 114"/>
                  <a:gd name="T29" fmla="*/ 485589 h 136"/>
                  <a:gd name="T30" fmla="*/ 220496 w 114"/>
                  <a:gd name="T31" fmla="*/ 485589 h 136"/>
                  <a:gd name="T32" fmla="*/ 220496 w 114"/>
                  <a:gd name="T33" fmla="*/ 485589 h 136"/>
                  <a:gd name="T34" fmla="*/ 197686 w 114"/>
                  <a:gd name="T35" fmla="*/ 485589 h 136"/>
                  <a:gd name="T36" fmla="*/ 197686 w 114"/>
                  <a:gd name="T37" fmla="*/ 485589 h 136"/>
                  <a:gd name="T38" fmla="*/ 171074 w 114"/>
                  <a:gd name="T39" fmla="*/ 485589 h 136"/>
                  <a:gd name="T40" fmla="*/ 83636 w 114"/>
                  <a:gd name="T41" fmla="*/ 333842 h 136"/>
                  <a:gd name="T42" fmla="*/ 45620 w 114"/>
                  <a:gd name="T43" fmla="*/ 273144 h 136"/>
                  <a:gd name="T44" fmla="*/ 30413 w 114"/>
                  <a:gd name="T45" fmla="*/ 204858 h 136"/>
                  <a:gd name="T46" fmla="*/ 216694 w 114"/>
                  <a:gd name="T47" fmla="*/ 30349 h 136"/>
                  <a:gd name="T48" fmla="*/ 402975 w 114"/>
                  <a:gd name="T49" fmla="*/ 204858 h 136"/>
                  <a:gd name="T50" fmla="*/ 349752 w 114"/>
                  <a:gd name="T51" fmla="*/ 330049 h 1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14" h="136">
                    <a:moveTo>
                      <a:pt x="57" y="0"/>
                    </a:moveTo>
                    <a:cubicBezTo>
                      <a:pt x="26" y="0"/>
                      <a:pt x="0" y="24"/>
                      <a:pt x="0" y="54"/>
                    </a:cubicBezTo>
                    <a:cubicBezTo>
                      <a:pt x="0" y="58"/>
                      <a:pt x="1" y="63"/>
                      <a:pt x="2" y="67"/>
                    </a:cubicBezTo>
                    <a:cubicBezTo>
                      <a:pt x="3" y="71"/>
                      <a:pt x="6" y="79"/>
                      <a:pt x="8" y="82"/>
                    </a:cubicBezTo>
                    <a:cubicBezTo>
                      <a:pt x="18" y="95"/>
                      <a:pt x="42" y="116"/>
                      <a:pt x="36" y="136"/>
                    </a:cubicBezTo>
                    <a:cubicBezTo>
                      <a:pt x="53" y="136"/>
                      <a:pt x="53" y="136"/>
                      <a:pt x="53" y="136"/>
                    </a:cubicBezTo>
                    <a:cubicBezTo>
                      <a:pt x="55" y="136"/>
                      <a:pt x="55" y="136"/>
                      <a:pt x="55" y="136"/>
                    </a:cubicBezTo>
                    <a:cubicBezTo>
                      <a:pt x="76" y="136"/>
                      <a:pt x="76" y="136"/>
                      <a:pt x="76" y="136"/>
                    </a:cubicBezTo>
                    <a:cubicBezTo>
                      <a:pt x="73" y="126"/>
                      <a:pt x="77" y="116"/>
                      <a:pt x="84" y="107"/>
                    </a:cubicBezTo>
                    <a:cubicBezTo>
                      <a:pt x="86" y="104"/>
                      <a:pt x="96" y="94"/>
                      <a:pt x="99" y="91"/>
                    </a:cubicBezTo>
                    <a:cubicBezTo>
                      <a:pt x="108" y="82"/>
                      <a:pt x="114" y="69"/>
                      <a:pt x="114" y="54"/>
                    </a:cubicBezTo>
                    <a:cubicBezTo>
                      <a:pt x="114" y="24"/>
                      <a:pt x="88" y="0"/>
                      <a:pt x="57" y="0"/>
                    </a:cubicBezTo>
                    <a:close/>
                    <a:moveTo>
                      <a:pt x="92" y="87"/>
                    </a:moveTo>
                    <a:cubicBezTo>
                      <a:pt x="90" y="89"/>
                      <a:pt x="79" y="100"/>
                      <a:pt x="77" y="103"/>
                    </a:cubicBezTo>
                    <a:cubicBezTo>
                      <a:pt x="71" y="111"/>
                      <a:pt x="67" y="119"/>
                      <a:pt x="67" y="128"/>
                    </a:cubicBezTo>
                    <a:cubicBezTo>
                      <a:pt x="58" y="128"/>
                      <a:pt x="58" y="128"/>
                      <a:pt x="58" y="128"/>
                    </a:cubicBezTo>
                    <a:cubicBezTo>
                      <a:pt x="58" y="128"/>
                      <a:pt x="58" y="128"/>
                      <a:pt x="58" y="128"/>
                    </a:cubicBezTo>
                    <a:cubicBezTo>
                      <a:pt x="52" y="128"/>
                      <a:pt x="52" y="128"/>
                      <a:pt x="52" y="128"/>
                    </a:cubicBezTo>
                    <a:cubicBezTo>
                      <a:pt x="52" y="128"/>
                      <a:pt x="52" y="128"/>
                      <a:pt x="52" y="128"/>
                    </a:cubicBezTo>
                    <a:cubicBezTo>
                      <a:pt x="45" y="128"/>
                      <a:pt x="45" y="128"/>
                      <a:pt x="45" y="128"/>
                    </a:cubicBezTo>
                    <a:cubicBezTo>
                      <a:pt x="44" y="113"/>
                      <a:pt x="32" y="99"/>
                      <a:pt x="22" y="88"/>
                    </a:cubicBezTo>
                    <a:cubicBezTo>
                      <a:pt x="15" y="80"/>
                      <a:pt x="12" y="72"/>
                      <a:pt x="12" y="72"/>
                    </a:cubicBezTo>
                    <a:cubicBezTo>
                      <a:pt x="10" y="66"/>
                      <a:pt x="8" y="60"/>
                      <a:pt x="8" y="54"/>
                    </a:cubicBezTo>
                    <a:cubicBezTo>
                      <a:pt x="8" y="29"/>
                      <a:pt x="30" y="8"/>
                      <a:pt x="57" y="8"/>
                    </a:cubicBezTo>
                    <a:cubicBezTo>
                      <a:pt x="84" y="8"/>
                      <a:pt x="106" y="29"/>
                      <a:pt x="106" y="54"/>
                    </a:cubicBezTo>
                    <a:cubicBezTo>
                      <a:pt x="106" y="67"/>
                      <a:pt x="101" y="78"/>
                      <a:pt x="92" y="8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84" name="Freeform 24"/>
              <p:cNvSpPr>
                <a:spLocks noChangeArrowheads="1"/>
              </p:cNvSpPr>
              <p:nvPr/>
            </p:nvSpPr>
            <p:spPr bwMode="auto">
              <a:xfrm>
                <a:off x="4049713" y="1287463"/>
                <a:ext cx="155575" cy="280988"/>
              </a:xfrm>
              <a:custGeom>
                <a:avLst/>
                <a:gdLst>
                  <a:gd name="T0" fmla="*/ 140397 w 41"/>
                  <a:gd name="T1" fmla="*/ 87334 h 74"/>
                  <a:gd name="T2" fmla="*/ 125219 w 41"/>
                  <a:gd name="T3" fmla="*/ 87334 h 74"/>
                  <a:gd name="T4" fmla="*/ 87274 w 41"/>
                  <a:gd name="T5" fmla="*/ 250611 h 74"/>
                  <a:gd name="T6" fmla="*/ 34151 w 41"/>
                  <a:gd name="T7" fmla="*/ 75943 h 74"/>
                  <a:gd name="T8" fmla="*/ 79685 w 41"/>
                  <a:gd name="T9" fmla="*/ 91131 h 74"/>
                  <a:gd name="T10" fmla="*/ 68301 w 41"/>
                  <a:gd name="T11" fmla="*/ 41768 h 74"/>
                  <a:gd name="T12" fmla="*/ 147986 w 41"/>
                  <a:gd name="T13" fmla="*/ 60754 h 74"/>
                  <a:gd name="T14" fmla="*/ 155575 w 41"/>
                  <a:gd name="T15" fmla="*/ 0 h 74"/>
                  <a:gd name="T16" fmla="*/ 125219 w 41"/>
                  <a:gd name="T17" fmla="*/ 41768 h 74"/>
                  <a:gd name="T18" fmla="*/ 45534 w 41"/>
                  <a:gd name="T19" fmla="*/ 15189 h 74"/>
                  <a:gd name="T20" fmla="*/ 56918 w 41"/>
                  <a:gd name="T21" fmla="*/ 64551 h 74"/>
                  <a:gd name="T22" fmla="*/ 0 w 41"/>
                  <a:gd name="T23" fmla="*/ 49363 h 74"/>
                  <a:gd name="T24" fmla="*/ 75890 w 41"/>
                  <a:gd name="T25" fmla="*/ 280988 h 74"/>
                  <a:gd name="T26" fmla="*/ 98657 w 41"/>
                  <a:gd name="T27" fmla="*/ 280988 h 74"/>
                  <a:gd name="T28" fmla="*/ 140397 w 41"/>
                  <a:gd name="T29" fmla="*/ 87334 h 7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1" h="74">
                    <a:moveTo>
                      <a:pt x="37" y="23"/>
                    </a:moveTo>
                    <a:cubicBezTo>
                      <a:pt x="33" y="23"/>
                      <a:pt x="33" y="23"/>
                      <a:pt x="33" y="23"/>
                    </a:cubicBezTo>
                    <a:cubicBezTo>
                      <a:pt x="23" y="66"/>
                      <a:pt x="23" y="66"/>
                      <a:pt x="23" y="66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17" y="63"/>
                      <a:pt x="20" y="74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8" y="65"/>
                      <a:pt x="37" y="23"/>
                      <a:pt x="37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85" name="Freeform 25"/>
              <p:cNvSpPr>
                <a:spLocks noChangeArrowheads="1"/>
              </p:cNvSpPr>
              <p:nvPr/>
            </p:nvSpPr>
            <p:spPr bwMode="auto">
              <a:xfrm>
                <a:off x="4049713" y="1595438"/>
                <a:ext cx="182563" cy="117475"/>
              </a:xfrm>
              <a:custGeom>
                <a:avLst/>
                <a:gdLst>
                  <a:gd name="T0" fmla="*/ 163546 w 48"/>
                  <a:gd name="T1" fmla="*/ 30316 h 31"/>
                  <a:gd name="T2" fmla="*/ 182563 w 48"/>
                  <a:gd name="T3" fmla="*/ 15158 h 31"/>
                  <a:gd name="T4" fmla="*/ 163546 w 48"/>
                  <a:gd name="T5" fmla="*/ 0 h 31"/>
                  <a:gd name="T6" fmla="*/ 19017 w 48"/>
                  <a:gd name="T7" fmla="*/ 0 h 31"/>
                  <a:gd name="T8" fmla="*/ 0 w 48"/>
                  <a:gd name="T9" fmla="*/ 15158 h 31"/>
                  <a:gd name="T10" fmla="*/ 15214 w 48"/>
                  <a:gd name="T11" fmla="*/ 30316 h 31"/>
                  <a:gd name="T12" fmla="*/ 15214 w 48"/>
                  <a:gd name="T13" fmla="*/ 30316 h 31"/>
                  <a:gd name="T14" fmla="*/ 38034 w 48"/>
                  <a:gd name="T15" fmla="*/ 45474 h 31"/>
                  <a:gd name="T16" fmla="*/ 19017 w 48"/>
                  <a:gd name="T17" fmla="*/ 45474 h 31"/>
                  <a:gd name="T18" fmla="*/ 0 w 48"/>
                  <a:gd name="T19" fmla="*/ 60632 h 31"/>
                  <a:gd name="T20" fmla="*/ 19017 w 48"/>
                  <a:gd name="T21" fmla="*/ 72001 h 31"/>
                  <a:gd name="T22" fmla="*/ 30427 w 48"/>
                  <a:gd name="T23" fmla="*/ 72001 h 31"/>
                  <a:gd name="T24" fmla="*/ 53248 w 48"/>
                  <a:gd name="T25" fmla="*/ 87159 h 31"/>
                  <a:gd name="T26" fmla="*/ 30427 w 48"/>
                  <a:gd name="T27" fmla="*/ 87159 h 31"/>
                  <a:gd name="T28" fmla="*/ 15214 w 48"/>
                  <a:gd name="T29" fmla="*/ 102317 h 31"/>
                  <a:gd name="T30" fmla="*/ 30427 w 48"/>
                  <a:gd name="T31" fmla="*/ 117475 h 31"/>
                  <a:gd name="T32" fmla="*/ 152136 w 48"/>
                  <a:gd name="T33" fmla="*/ 117475 h 31"/>
                  <a:gd name="T34" fmla="*/ 167349 w 48"/>
                  <a:gd name="T35" fmla="*/ 102317 h 31"/>
                  <a:gd name="T36" fmla="*/ 152136 w 48"/>
                  <a:gd name="T37" fmla="*/ 87159 h 31"/>
                  <a:gd name="T38" fmla="*/ 91282 w 48"/>
                  <a:gd name="T39" fmla="*/ 87159 h 31"/>
                  <a:gd name="T40" fmla="*/ 76068 w 48"/>
                  <a:gd name="T41" fmla="*/ 72001 h 31"/>
                  <a:gd name="T42" fmla="*/ 163546 w 48"/>
                  <a:gd name="T43" fmla="*/ 72001 h 31"/>
                  <a:gd name="T44" fmla="*/ 182563 w 48"/>
                  <a:gd name="T45" fmla="*/ 60632 h 31"/>
                  <a:gd name="T46" fmla="*/ 163546 w 48"/>
                  <a:gd name="T47" fmla="*/ 45474 h 31"/>
                  <a:gd name="T48" fmla="*/ 76068 w 48"/>
                  <a:gd name="T49" fmla="*/ 45474 h 31"/>
                  <a:gd name="T50" fmla="*/ 60854 w 48"/>
                  <a:gd name="T51" fmla="*/ 30316 h 31"/>
                  <a:gd name="T52" fmla="*/ 163546 w 48"/>
                  <a:gd name="T53" fmla="*/ 30316 h 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8" h="31">
                    <a:moveTo>
                      <a:pt x="43" y="8"/>
                    </a:moveTo>
                    <a:cubicBezTo>
                      <a:pt x="46" y="8"/>
                      <a:pt x="48" y="6"/>
                      <a:pt x="48" y="4"/>
                    </a:cubicBezTo>
                    <a:cubicBezTo>
                      <a:pt x="48" y="2"/>
                      <a:pt x="46" y="0"/>
                      <a:pt x="43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12"/>
                      <a:pt x="0" y="13"/>
                      <a:pt x="0" y="16"/>
                    </a:cubicBezTo>
                    <a:cubicBezTo>
                      <a:pt x="0" y="18"/>
                      <a:pt x="2" y="19"/>
                      <a:pt x="5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6" y="23"/>
                      <a:pt x="4" y="25"/>
                      <a:pt x="4" y="27"/>
                    </a:cubicBezTo>
                    <a:cubicBezTo>
                      <a:pt x="4" y="29"/>
                      <a:pt x="6" y="31"/>
                      <a:pt x="8" y="3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2" y="31"/>
                      <a:pt x="44" y="29"/>
                      <a:pt x="44" y="27"/>
                    </a:cubicBezTo>
                    <a:cubicBezTo>
                      <a:pt x="44" y="25"/>
                      <a:pt x="42" y="23"/>
                      <a:pt x="40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6" y="19"/>
                      <a:pt x="48" y="18"/>
                      <a:pt x="48" y="16"/>
                    </a:cubicBezTo>
                    <a:cubicBezTo>
                      <a:pt x="48" y="13"/>
                      <a:pt x="46" y="12"/>
                      <a:pt x="43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6" y="8"/>
                      <a:pt x="16" y="8"/>
                      <a:pt x="16" y="8"/>
                    </a:cubicBezTo>
                    <a:lnTo>
                      <a:pt x="43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86" name="Freeform 26"/>
              <p:cNvSpPr>
                <a:spLocks noChangeArrowheads="1"/>
              </p:cNvSpPr>
              <p:nvPr/>
            </p:nvSpPr>
            <p:spPr bwMode="auto">
              <a:xfrm>
                <a:off x="3897313" y="1060451"/>
                <a:ext cx="65088" cy="63500"/>
              </a:xfrm>
              <a:custGeom>
                <a:avLst/>
                <a:gdLst>
                  <a:gd name="T0" fmla="*/ 61259 w 17"/>
                  <a:gd name="T1" fmla="*/ 56029 h 17"/>
                  <a:gd name="T2" fmla="*/ 61259 w 17"/>
                  <a:gd name="T3" fmla="*/ 37353 h 17"/>
                  <a:gd name="T4" fmla="*/ 26801 w 17"/>
                  <a:gd name="T5" fmla="*/ 3735 h 17"/>
                  <a:gd name="T6" fmla="*/ 7657 w 17"/>
                  <a:gd name="T7" fmla="*/ 3735 h 17"/>
                  <a:gd name="T8" fmla="*/ 7657 w 17"/>
                  <a:gd name="T9" fmla="*/ 26147 h 17"/>
                  <a:gd name="T10" fmla="*/ 38287 w 17"/>
                  <a:gd name="T11" fmla="*/ 56029 h 17"/>
                  <a:gd name="T12" fmla="*/ 61259 w 17"/>
                  <a:gd name="T13" fmla="*/ 56029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" h="17">
                    <a:moveTo>
                      <a:pt x="16" y="15"/>
                    </a:moveTo>
                    <a:cubicBezTo>
                      <a:pt x="17" y="14"/>
                      <a:pt x="17" y="11"/>
                      <a:pt x="16" y="1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0"/>
                      <a:pt x="3" y="0"/>
                      <a:pt x="2" y="1"/>
                    </a:cubicBezTo>
                    <a:cubicBezTo>
                      <a:pt x="0" y="3"/>
                      <a:pt x="0" y="5"/>
                      <a:pt x="2" y="7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2" y="17"/>
                      <a:pt x="14" y="17"/>
                      <a:pt x="16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87" name="Freeform 27"/>
              <p:cNvSpPr>
                <a:spLocks noChangeArrowheads="1"/>
              </p:cNvSpPr>
              <p:nvPr/>
            </p:nvSpPr>
            <p:spPr bwMode="auto">
              <a:xfrm>
                <a:off x="3817938" y="1268413"/>
                <a:ext cx="76200" cy="30163"/>
              </a:xfrm>
              <a:custGeom>
                <a:avLst/>
                <a:gdLst>
                  <a:gd name="T0" fmla="*/ 15240 w 20"/>
                  <a:gd name="T1" fmla="*/ 30163 h 8"/>
                  <a:gd name="T2" fmla="*/ 60960 w 20"/>
                  <a:gd name="T3" fmla="*/ 30163 h 8"/>
                  <a:gd name="T4" fmla="*/ 76200 w 20"/>
                  <a:gd name="T5" fmla="*/ 15082 h 8"/>
                  <a:gd name="T6" fmla="*/ 60960 w 20"/>
                  <a:gd name="T7" fmla="*/ 0 h 8"/>
                  <a:gd name="T8" fmla="*/ 15240 w 20"/>
                  <a:gd name="T9" fmla="*/ 0 h 8"/>
                  <a:gd name="T10" fmla="*/ 0 w 20"/>
                  <a:gd name="T11" fmla="*/ 15082 h 8"/>
                  <a:gd name="T12" fmla="*/ 15240 w 20"/>
                  <a:gd name="T13" fmla="*/ 30163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8">
                    <a:moveTo>
                      <a:pt x="4" y="8"/>
                    </a:moveTo>
                    <a:cubicBezTo>
                      <a:pt x="16" y="8"/>
                      <a:pt x="16" y="8"/>
                      <a:pt x="16" y="8"/>
                    </a:cubicBezTo>
                    <a:cubicBezTo>
                      <a:pt x="18" y="8"/>
                      <a:pt x="20" y="7"/>
                      <a:pt x="20" y="4"/>
                    </a:cubicBezTo>
                    <a:cubicBezTo>
                      <a:pt x="20" y="2"/>
                      <a:pt x="18" y="0"/>
                      <a:pt x="1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88" name="Freeform 28"/>
              <p:cNvSpPr>
                <a:spLocks noChangeArrowheads="1"/>
              </p:cNvSpPr>
              <p:nvPr/>
            </p:nvSpPr>
            <p:spPr bwMode="auto">
              <a:xfrm>
                <a:off x="4314825" y="1060451"/>
                <a:ext cx="65088" cy="63500"/>
              </a:xfrm>
              <a:custGeom>
                <a:avLst/>
                <a:gdLst>
                  <a:gd name="T0" fmla="*/ 38287 w 17"/>
                  <a:gd name="T1" fmla="*/ 7471 h 17"/>
                  <a:gd name="T2" fmla="*/ 3829 w 17"/>
                  <a:gd name="T3" fmla="*/ 37353 h 17"/>
                  <a:gd name="T4" fmla="*/ 3829 w 17"/>
                  <a:gd name="T5" fmla="*/ 56029 h 17"/>
                  <a:gd name="T6" fmla="*/ 26801 w 17"/>
                  <a:gd name="T7" fmla="*/ 56029 h 17"/>
                  <a:gd name="T8" fmla="*/ 57431 w 17"/>
                  <a:gd name="T9" fmla="*/ 26147 h 17"/>
                  <a:gd name="T10" fmla="*/ 57431 w 17"/>
                  <a:gd name="T11" fmla="*/ 7471 h 17"/>
                  <a:gd name="T12" fmla="*/ 38287 w 17"/>
                  <a:gd name="T13" fmla="*/ 7471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" h="17">
                    <a:moveTo>
                      <a:pt x="10" y="2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0" y="11"/>
                      <a:pt x="0" y="14"/>
                      <a:pt x="1" y="15"/>
                    </a:cubicBezTo>
                    <a:cubicBezTo>
                      <a:pt x="3" y="17"/>
                      <a:pt x="5" y="17"/>
                      <a:pt x="7" y="15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7" y="6"/>
                      <a:pt x="17" y="3"/>
                      <a:pt x="15" y="2"/>
                    </a:cubicBezTo>
                    <a:cubicBezTo>
                      <a:pt x="14" y="0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89" name="Freeform 29"/>
              <p:cNvSpPr>
                <a:spLocks noChangeArrowheads="1"/>
              </p:cNvSpPr>
              <p:nvPr/>
            </p:nvSpPr>
            <p:spPr bwMode="auto">
              <a:xfrm>
                <a:off x="4383088" y="1273176"/>
                <a:ext cx="76200" cy="30163"/>
              </a:xfrm>
              <a:custGeom>
                <a:avLst/>
                <a:gdLst>
                  <a:gd name="T0" fmla="*/ 76200 w 20"/>
                  <a:gd name="T1" fmla="*/ 15082 h 8"/>
                  <a:gd name="T2" fmla="*/ 60960 w 20"/>
                  <a:gd name="T3" fmla="*/ 0 h 8"/>
                  <a:gd name="T4" fmla="*/ 15240 w 20"/>
                  <a:gd name="T5" fmla="*/ 0 h 8"/>
                  <a:gd name="T6" fmla="*/ 0 w 20"/>
                  <a:gd name="T7" fmla="*/ 15082 h 8"/>
                  <a:gd name="T8" fmla="*/ 15240 w 20"/>
                  <a:gd name="T9" fmla="*/ 30163 h 8"/>
                  <a:gd name="T10" fmla="*/ 60960 w 20"/>
                  <a:gd name="T11" fmla="*/ 30163 h 8"/>
                  <a:gd name="T12" fmla="*/ 76200 w 20"/>
                  <a:gd name="T13" fmla="*/ 15082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8">
                    <a:moveTo>
                      <a:pt x="20" y="4"/>
                    </a:moveTo>
                    <a:cubicBezTo>
                      <a:pt x="20" y="2"/>
                      <a:pt x="18" y="0"/>
                      <a:pt x="1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8" y="8"/>
                      <a:pt x="20" y="6"/>
                      <a:pt x="2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90" name="Freeform 30"/>
              <p:cNvSpPr>
                <a:spLocks noChangeArrowheads="1"/>
              </p:cNvSpPr>
              <p:nvPr/>
            </p:nvSpPr>
            <p:spPr bwMode="auto">
              <a:xfrm>
                <a:off x="4314825" y="1462088"/>
                <a:ext cx="65088" cy="65088"/>
              </a:xfrm>
              <a:custGeom>
                <a:avLst/>
                <a:gdLst>
                  <a:gd name="T0" fmla="*/ 57431 w 17"/>
                  <a:gd name="T1" fmla="*/ 61259 h 17"/>
                  <a:gd name="T2" fmla="*/ 57431 w 17"/>
                  <a:gd name="T3" fmla="*/ 38287 h 17"/>
                  <a:gd name="T4" fmla="*/ 26801 w 17"/>
                  <a:gd name="T5" fmla="*/ 7657 h 17"/>
                  <a:gd name="T6" fmla="*/ 3829 w 17"/>
                  <a:gd name="T7" fmla="*/ 7657 h 17"/>
                  <a:gd name="T8" fmla="*/ 3829 w 17"/>
                  <a:gd name="T9" fmla="*/ 26801 h 17"/>
                  <a:gd name="T10" fmla="*/ 34458 w 17"/>
                  <a:gd name="T11" fmla="*/ 61259 h 17"/>
                  <a:gd name="T12" fmla="*/ 57431 w 17"/>
                  <a:gd name="T13" fmla="*/ 61259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" h="17">
                    <a:moveTo>
                      <a:pt x="15" y="16"/>
                    </a:moveTo>
                    <a:cubicBezTo>
                      <a:pt x="16" y="14"/>
                      <a:pt x="17" y="12"/>
                      <a:pt x="15" y="10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1" y="2"/>
                    </a:cubicBezTo>
                    <a:cubicBezTo>
                      <a:pt x="0" y="3"/>
                      <a:pt x="0" y="6"/>
                      <a:pt x="1" y="7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1" y="17"/>
                      <a:pt x="13" y="17"/>
                      <a:pt x="15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91" name="Freeform 31"/>
              <p:cNvSpPr>
                <a:spLocks noChangeArrowheads="1"/>
              </p:cNvSpPr>
              <p:nvPr/>
            </p:nvSpPr>
            <p:spPr bwMode="auto">
              <a:xfrm>
                <a:off x="4125913" y="987426"/>
                <a:ext cx="30163" cy="73025"/>
              </a:xfrm>
              <a:custGeom>
                <a:avLst/>
                <a:gdLst>
                  <a:gd name="T0" fmla="*/ 15082 w 8"/>
                  <a:gd name="T1" fmla="*/ 0 h 19"/>
                  <a:gd name="T2" fmla="*/ 0 w 8"/>
                  <a:gd name="T3" fmla="*/ 15374 h 19"/>
                  <a:gd name="T4" fmla="*/ 0 w 8"/>
                  <a:gd name="T5" fmla="*/ 61495 h 19"/>
                  <a:gd name="T6" fmla="*/ 15082 w 8"/>
                  <a:gd name="T7" fmla="*/ 73025 h 19"/>
                  <a:gd name="T8" fmla="*/ 30163 w 8"/>
                  <a:gd name="T9" fmla="*/ 61495 h 19"/>
                  <a:gd name="T10" fmla="*/ 30163 w 8"/>
                  <a:gd name="T11" fmla="*/ 15374 h 19"/>
                  <a:gd name="T12" fmla="*/ 15082 w 8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19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2" y="19"/>
                      <a:pt x="4" y="19"/>
                    </a:cubicBezTo>
                    <a:cubicBezTo>
                      <a:pt x="6" y="19"/>
                      <a:pt x="8" y="18"/>
                      <a:pt x="8" y="16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92" name="Freeform 32"/>
              <p:cNvSpPr>
                <a:spLocks noChangeArrowheads="1"/>
              </p:cNvSpPr>
              <p:nvPr/>
            </p:nvSpPr>
            <p:spPr bwMode="auto">
              <a:xfrm>
                <a:off x="3897313" y="1462088"/>
                <a:ext cx="65088" cy="65088"/>
              </a:xfrm>
              <a:custGeom>
                <a:avLst/>
                <a:gdLst>
                  <a:gd name="T0" fmla="*/ 38287 w 17"/>
                  <a:gd name="T1" fmla="*/ 7657 h 17"/>
                  <a:gd name="T2" fmla="*/ 7657 w 17"/>
                  <a:gd name="T3" fmla="*/ 38287 h 17"/>
                  <a:gd name="T4" fmla="*/ 7657 w 17"/>
                  <a:gd name="T5" fmla="*/ 57431 h 17"/>
                  <a:gd name="T6" fmla="*/ 26801 w 17"/>
                  <a:gd name="T7" fmla="*/ 57431 h 17"/>
                  <a:gd name="T8" fmla="*/ 57431 w 17"/>
                  <a:gd name="T9" fmla="*/ 26801 h 17"/>
                  <a:gd name="T10" fmla="*/ 57431 w 17"/>
                  <a:gd name="T11" fmla="*/ 7657 h 17"/>
                  <a:gd name="T12" fmla="*/ 38287 w 17"/>
                  <a:gd name="T13" fmla="*/ 765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" h="17">
                    <a:moveTo>
                      <a:pt x="10" y="2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0" y="11"/>
                      <a:pt x="0" y="14"/>
                      <a:pt x="2" y="15"/>
                    </a:cubicBezTo>
                    <a:cubicBezTo>
                      <a:pt x="3" y="17"/>
                      <a:pt x="6" y="17"/>
                      <a:pt x="7" y="15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7" y="6"/>
                      <a:pt x="17" y="3"/>
                      <a:pt x="15" y="2"/>
                    </a:cubicBezTo>
                    <a:cubicBezTo>
                      <a:pt x="14" y="0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1276" name="组合 62"/>
          <p:cNvGrpSpPr/>
          <p:nvPr/>
        </p:nvGrpSpPr>
        <p:grpSpPr bwMode="auto">
          <a:xfrm>
            <a:off x="2271713" y="5230813"/>
            <a:ext cx="546100" cy="544512"/>
            <a:chOff x="2272030" y="5230464"/>
            <a:chExt cx="545465" cy="545465"/>
          </a:xfrm>
        </p:grpSpPr>
        <p:sp>
          <p:nvSpPr>
            <p:cNvPr id="15" name="椭圆 14"/>
            <p:cNvSpPr/>
            <p:nvPr/>
          </p:nvSpPr>
          <p:spPr>
            <a:xfrm>
              <a:off x="2272030" y="5230464"/>
              <a:ext cx="545465" cy="545465"/>
            </a:xfrm>
            <a:prstGeom prst="ellipse">
              <a:avLst/>
            </a:prstGeom>
            <a:solidFill>
              <a:srgbClr val="1DBDC6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279" name="Freeform 37"/>
            <p:cNvSpPr>
              <a:spLocks noEditPoints="1" noChangeArrowheads="1"/>
            </p:cNvSpPr>
            <p:nvPr/>
          </p:nvSpPr>
          <p:spPr bwMode="auto">
            <a:xfrm>
              <a:off x="2415301" y="5339375"/>
              <a:ext cx="258922" cy="297281"/>
            </a:xfrm>
            <a:custGeom>
              <a:avLst/>
              <a:gdLst>
                <a:gd name="T0" fmla="*/ 110967 w 238"/>
                <a:gd name="T1" fmla="*/ 18512 h 273"/>
                <a:gd name="T2" fmla="*/ 129461 w 238"/>
                <a:gd name="T3" fmla="*/ 0 h 273"/>
                <a:gd name="T4" fmla="*/ 147955 w 238"/>
                <a:gd name="T5" fmla="*/ 18512 h 273"/>
                <a:gd name="T6" fmla="*/ 147955 w 238"/>
                <a:gd name="T7" fmla="*/ 130673 h 273"/>
                <a:gd name="T8" fmla="*/ 129461 w 238"/>
                <a:gd name="T9" fmla="*/ 149185 h 273"/>
                <a:gd name="T10" fmla="*/ 110967 w 238"/>
                <a:gd name="T11" fmla="*/ 130673 h 273"/>
                <a:gd name="T12" fmla="*/ 110967 w 238"/>
                <a:gd name="T13" fmla="*/ 18512 h 273"/>
                <a:gd name="T14" fmla="*/ 129461 w 238"/>
                <a:gd name="T15" fmla="*/ 297281 h 273"/>
                <a:gd name="T16" fmla="*/ 0 w 238"/>
                <a:gd name="T17" fmla="*/ 166608 h 273"/>
                <a:gd name="T18" fmla="*/ 92472 w 238"/>
                <a:gd name="T19" fmla="*/ 42469 h 273"/>
                <a:gd name="T20" fmla="*/ 92472 w 238"/>
                <a:gd name="T21" fmla="*/ 82760 h 273"/>
                <a:gd name="T22" fmla="*/ 36989 w 238"/>
                <a:gd name="T23" fmla="*/ 166608 h 273"/>
                <a:gd name="T24" fmla="*/ 129461 w 238"/>
                <a:gd name="T25" fmla="*/ 260257 h 273"/>
                <a:gd name="T26" fmla="*/ 221933 w 238"/>
                <a:gd name="T27" fmla="*/ 166608 h 273"/>
                <a:gd name="T28" fmla="*/ 166450 w 238"/>
                <a:gd name="T29" fmla="*/ 82760 h 273"/>
                <a:gd name="T30" fmla="*/ 166450 w 238"/>
                <a:gd name="T31" fmla="*/ 42469 h 273"/>
                <a:gd name="T32" fmla="*/ 258922 w 238"/>
                <a:gd name="T33" fmla="*/ 166608 h 273"/>
                <a:gd name="T34" fmla="*/ 129461 w 238"/>
                <a:gd name="T35" fmla="*/ 297281 h 2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8" h="273">
                  <a:moveTo>
                    <a:pt x="102" y="17"/>
                  </a:moveTo>
                  <a:cubicBezTo>
                    <a:pt x="102" y="8"/>
                    <a:pt x="109" y="0"/>
                    <a:pt x="119" y="0"/>
                  </a:cubicBezTo>
                  <a:cubicBezTo>
                    <a:pt x="128" y="0"/>
                    <a:pt x="136" y="8"/>
                    <a:pt x="136" y="17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6" y="129"/>
                    <a:pt x="128" y="137"/>
                    <a:pt x="119" y="137"/>
                  </a:cubicBezTo>
                  <a:cubicBezTo>
                    <a:pt x="109" y="137"/>
                    <a:pt x="102" y="129"/>
                    <a:pt x="102" y="120"/>
                  </a:cubicBezTo>
                  <a:lnTo>
                    <a:pt x="102" y="17"/>
                  </a:lnTo>
                  <a:close/>
                  <a:moveTo>
                    <a:pt x="119" y="273"/>
                  </a:moveTo>
                  <a:cubicBezTo>
                    <a:pt x="53" y="273"/>
                    <a:pt x="0" y="219"/>
                    <a:pt x="0" y="153"/>
                  </a:cubicBezTo>
                  <a:cubicBezTo>
                    <a:pt x="0" y="100"/>
                    <a:pt x="36" y="54"/>
                    <a:pt x="85" y="39"/>
                  </a:cubicBezTo>
                  <a:cubicBezTo>
                    <a:pt x="85" y="76"/>
                    <a:pt x="85" y="76"/>
                    <a:pt x="85" y="76"/>
                  </a:cubicBezTo>
                  <a:cubicBezTo>
                    <a:pt x="55" y="89"/>
                    <a:pt x="34" y="119"/>
                    <a:pt x="34" y="153"/>
                  </a:cubicBezTo>
                  <a:cubicBezTo>
                    <a:pt x="34" y="201"/>
                    <a:pt x="72" y="239"/>
                    <a:pt x="119" y="239"/>
                  </a:cubicBezTo>
                  <a:cubicBezTo>
                    <a:pt x="166" y="239"/>
                    <a:pt x="204" y="201"/>
                    <a:pt x="204" y="153"/>
                  </a:cubicBezTo>
                  <a:cubicBezTo>
                    <a:pt x="204" y="119"/>
                    <a:pt x="183" y="89"/>
                    <a:pt x="153" y="76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202" y="54"/>
                    <a:pt x="238" y="100"/>
                    <a:pt x="238" y="153"/>
                  </a:cubicBezTo>
                  <a:cubicBezTo>
                    <a:pt x="238" y="219"/>
                    <a:pt x="185" y="273"/>
                    <a:pt x="119" y="2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277" name="文本框 69"/>
          <p:cNvSpPr txBox="1">
            <a:spLocks noChangeArrowheads="1"/>
          </p:cNvSpPr>
          <p:nvPr/>
        </p:nvSpPr>
        <p:spPr bwMode="auto">
          <a:xfrm>
            <a:off x="6838950" y="4949825"/>
            <a:ext cx="45942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模板的发布，并为您提供专业的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秉承“给您演示的光和热”的理念，为您分担职场压力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  <a:endParaRPr lang="en-US" altLang="zh-CN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6A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762" y="707707"/>
            <a:ext cx="12187238" cy="5527675"/>
            <a:chOff x="0" y="-430213"/>
            <a:chExt cx="12187238" cy="5527675"/>
          </a:xfrm>
          <a:solidFill>
            <a:schemeClr val="bg1">
              <a:alpha val="12000"/>
            </a:schemeClr>
          </a:solidFill>
        </p:grpSpPr>
        <p:sp>
          <p:nvSpPr>
            <p:cNvPr id="5" name="Freeform 5"/>
            <p:cNvSpPr/>
            <p:nvPr/>
          </p:nvSpPr>
          <p:spPr bwMode="auto">
            <a:xfrm>
              <a:off x="11618913" y="4006850"/>
              <a:ext cx="133350" cy="128588"/>
            </a:xfrm>
            <a:custGeom>
              <a:avLst/>
              <a:gdLst>
                <a:gd name="T0" fmla="*/ 8 w 26"/>
                <a:gd name="T1" fmla="*/ 23 h 25"/>
                <a:gd name="T2" fmla="*/ 23 w 26"/>
                <a:gd name="T3" fmla="*/ 18 h 25"/>
                <a:gd name="T4" fmla="*/ 18 w 26"/>
                <a:gd name="T5" fmla="*/ 3 h 25"/>
                <a:gd name="T6" fmla="*/ 3 w 26"/>
                <a:gd name="T7" fmla="*/ 8 h 25"/>
                <a:gd name="T8" fmla="*/ 8 w 26"/>
                <a:gd name="T9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8" y="23"/>
                  </a:moveTo>
                  <a:cubicBezTo>
                    <a:pt x="14" y="25"/>
                    <a:pt x="20" y="23"/>
                    <a:pt x="23" y="18"/>
                  </a:cubicBezTo>
                  <a:cubicBezTo>
                    <a:pt x="26" y="12"/>
                    <a:pt x="24" y="6"/>
                    <a:pt x="18" y="3"/>
                  </a:cubicBezTo>
                  <a:cubicBezTo>
                    <a:pt x="13" y="0"/>
                    <a:pt x="6" y="2"/>
                    <a:pt x="3" y="8"/>
                  </a:cubicBezTo>
                  <a:cubicBezTo>
                    <a:pt x="0" y="13"/>
                    <a:pt x="3" y="20"/>
                    <a:pt x="8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11210925" y="3598862"/>
              <a:ext cx="955675" cy="950913"/>
            </a:xfrm>
            <a:custGeom>
              <a:avLst/>
              <a:gdLst>
                <a:gd name="T0" fmla="*/ 5 w 185"/>
                <a:gd name="T1" fmla="*/ 120 h 184"/>
                <a:gd name="T2" fmla="*/ 22 w 185"/>
                <a:gd name="T3" fmla="*/ 126 h 184"/>
                <a:gd name="T4" fmla="*/ 17 w 185"/>
                <a:gd name="T5" fmla="*/ 145 h 184"/>
                <a:gd name="T6" fmla="*/ 35 w 185"/>
                <a:gd name="T7" fmla="*/ 145 h 184"/>
                <a:gd name="T8" fmla="*/ 36 w 185"/>
                <a:gd name="T9" fmla="*/ 164 h 184"/>
                <a:gd name="T10" fmla="*/ 54 w 185"/>
                <a:gd name="T11" fmla="*/ 159 h 184"/>
                <a:gd name="T12" fmla="*/ 60 w 185"/>
                <a:gd name="T13" fmla="*/ 177 h 184"/>
                <a:gd name="T14" fmla="*/ 75 w 185"/>
                <a:gd name="T15" fmla="*/ 167 h 184"/>
                <a:gd name="T16" fmla="*/ 87 w 185"/>
                <a:gd name="T17" fmla="*/ 183 h 184"/>
                <a:gd name="T18" fmla="*/ 99 w 185"/>
                <a:gd name="T19" fmla="*/ 169 h 184"/>
                <a:gd name="T20" fmla="*/ 114 w 185"/>
                <a:gd name="T21" fmla="*/ 180 h 184"/>
                <a:gd name="T22" fmla="*/ 121 w 185"/>
                <a:gd name="T23" fmla="*/ 164 h 184"/>
                <a:gd name="T24" fmla="*/ 140 w 185"/>
                <a:gd name="T25" fmla="*/ 170 h 184"/>
                <a:gd name="T26" fmla="*/ 141 w 185"/>
                <a:gd name="T27" fmla="*/ 152 h 184"/>
                <a:gd name="T28" fmla="*/ 161 w 185"/>
                <a:gd name="T29" fmla="*/ 153 h 184"/>
                <a:gd name="T30" fmla="*/ 157 w 185"/>
                <a:gd name="T31" fmla="*/ 135 h 184"/>
                <a:gd name="T32" fmla="*/ 176 w 185"/>
                <a:gd name="T33" fmla="*/ 130 h 184"/>
                <a:gd name="T34" fmla="*/ 167 w 185"/>
                <a:gd name="T35" fmla="*/ 114 h 184"/>
                <a:gd name="T36" fmla="*/ 183 w 185"/>
                <a:gd name="T37" fmla="*/ 104 h 184"/>
                <a:gd name="T38" fmla="*/ 170 w 185"/>
                <a:gd name="T39" fmla="*/ 91 h 184"/>
                <a:gd name="T40" fmla="*/ 183 w 185"/>
                <a:gd name="T41" fmla="*/ 76 h 184"/>
                <a:gd name="T42" fmla="*/ 167 w 185"/>
                <a:gd name="T43" fmla="*/ 68 h 184"/>
                <a:gd name="T44" fmla="*/ 174 w 185"/>
                <a:gd name="T45" fmla="*/ 50 h 184"/>
                <a:gd name="T46" fmla="*/ 156 w 185"/>
                <a:gd name="T47" fmla="*/ 47 h 184"/>
                <a:gd name="T48" fmla="*/ 158 w 185"/>
                <a:gd name="T49" fmla="*/ 28 h 184"/>
                <a:gd name="T50" fmla="*/ 140 w 185"/>
                <a:gd name="T51" fmla="*/ 31 h 184"/>
                <a:gd name="T52" fmla="*/ 137 w 185"/>
                <a:gd name="T53" fmla="*/ 12 h 184"/>
                <a:gd name="T54" fmla="*/ 120 w 185"/>
                <a:gd name="T55" fmla="*/ 19 h 184"/>
                <a:gd name="T56" fmla="*/ 111 w 185"/>
                <a:gd name="T57" fmla="*/ 2 h 184"/>
                <a:gd name="T58" fmla="*/ 97 w 185"/>
                <a:gd name="T59" fmla="*/ 14 h 184"/>
                <a:gd name="T60" fmla="*/ 84 w 185"/>
                <a:gd name="T61" fmla="*/ 1 h 184"/>
                <a:gd name="T62" fmla="*/ 74 w 185"/>
                <a:gd name="T63" fmla="*/ 16 h 184"/>
                <a:gd name="T64" fmla="*/ 57 w 185"/>
                <a:gd name="T65" fmla="*/ 7 h 184"/>
                <a:gd name="T66" fmla="*/ 53 w 185"/>
                <a:gd name="T67" fmla="*/ 25 h 184"/>
                <a:gd name="T68" fmla="*/ 33 w 185"/>
                <a:gd name="T69" fmla="*/ 21 h 184"/>
                <a:gd name="T70" fmla="*/ 35 w 185"/>
                <a:gd name="T71" fmla="*/ 39 h 184"/>
                <a:gd name="T72" fmla="*/ 15 w 185"/>
                <a:gd name="T73" fmla="*/ 42 h 184"/>
                <a:gd name="T74" fmla="*/ 22 w 185"/>
                <a:gd name="T75" fmla="*/ 59 h 184"/>
                <a:gd name="T76" fmla="*/ 4 w 185"/>
                <a:gd name="T77" fmla="*/ 66 h 184"/>
                <a:gd name="T78" fmla="*/ 15 w 185"/>
                <a:gd name="T79" fmla="*/ 81 h 184"/>
                <a:gd name="T80" fmla="*/ 0 w 185"/>
                <a:gd name="T81" fmla="*/ 93 h 184"/>
                <a:gd name="T82" fmla="*/ 15 w 185"/>
                <a:gd name="T83" fmla="*/ 104 h 184"/>
                <a:gd name="T84" fmla="*/ 37 w 185"/>
                <a:gd name="T85" fmla="*/ 64 h 184"/>
                <a:gd name="T86" fmla="*/ 147 w 185"/>
                <a:gd name="T87" fmla="*/ 119 h 184"/>
                <a:gd name="T88" fmla="*/ 37 w 185"/>
                <a:gd name="T89" fmla="*/ 6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5" h="184">
                  <a:moveTo>
                    <a:pt x="17" y="113"/>
                  </a:moveTo>
                  <a:cubicBezTo>
                    <a:pt x="5" y="120"/>
                    <a:pt x="5" y="120"/>
                    <a:pt x="5" y="120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22" y="126"/>
                    <a:pt x="22" y="126"/>
                    <a:pt x="22" y="126"/>
                  </a:cubicBezTo>
                  <a:cubicBezTo>
                    <a:pt x="26" y="134"/>
                    <a:pt x="26" y="134"/>
                    <a:pt x="26" y="134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22" y="151"/>
                    <a:pt x="22" y="151"/>
                    <a:pt x="22" y="151"/>
                  </a:cubicBezTo>
                  <a:cubicBezTo>
                    <a:pt x="35" y="145"/>
                    <a:pt x="35" y="145"/>
                    <a:pt x="35" y="145"/>
                  </a:cubicBezTo>
                  <a:cubicBezTo>
                    <a:pt x="42" y="152"/>
                    <a:pt x="42" y="152"/>
                    <a:pt x="42" y="152"/>
                  </a:cubicBezTo>
                  <a:cubicBezTo>
                    <a:pt x="36" y="164"/>
                    <a:pt x="36" y="164"/>
                    <a:pt x="36" y="164"/>
                  </a:cubicBezTo>
                  <a:cubicBezTo>
                    <a:pt x="42" y="169"/>
                    <a:pt x="42" y="169"/>
                    <a:pt x="42" y="169"/>
                  </a:cubicBezTo>
                  <a:cubicBezTo>
                    <a:pt x="54" y="159"/>
                    <a:pt x="54" y="159"/>
                    <a:pt x="54" y="159"/>
                  </a:cubicBezTo>
                  <a:cubicBezTo>
                    <a:pt x="62" y="164"/>
                    <a:pt x="62" y="164"/>
                    <a:pt x="62" y="164"/>
                  </a:cubicBezTo>
                  <a:cubicBezTo>
                    <a:pt x="60" y="177"/>
                    <a:pt x="60" y="177"/>
                    <a:pt x="60" y="177"/>
                  </a:cubicBezTo>
                  <a:cubicBezTo>
                    <a:pt x="68" y="181"/>
                    <a:pt x="68" y="181"/>
                    <a:pt x="68" y="181"/>
                  </a:cubicBezTo>
                  <a:cubicBezTo>
                    <a:pt x="75" y="167"/>
                    <a:pt x="75" y="167"/>
                    <a:pt x="75" y="167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87" y="183"/>
                    <a:pt x="87" y="183"/>
                    <a:pt x="87" y="183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99" y="169"/>
                    <a:pt x="99" y="169"/>
                    <a:pt x="99" y="169"/>
                  </a:cubicBezTo>
                  <a:cubicBezTo>
                    <a:pt x="108" y="168"/>
                    <a:pt x="108" y="168"/>
                    <a:pt x="108" y="168"/>
                  </a:cubicBezTo>
                  <a:cubicBezTo>
                    <a:pt x="114" y="180"/>
                    <a:pt x="114" y="180"/>
                    <a:pt x="114" y="180"/>
                  </a:cubicBezTo>
                  <a:cubicBezTo>
                    <a:pt x="122" y="179"/>
                    <a:pt x="122" y="179"/>
                    <a:pt x="122" y="179"/>
                  </a:cubicBezTo>
                  <a:cubicBezTo>
                    <a:pt x="121" y="164"/>
                    <a:pt x="121" y="164"/>
                    <a:pt x="121" y="164"/>
                  </a:cubicBezTo>
                  <a:cubicBezTo>
                    <a:pt x="130" y="160"/>
                    <a:pt x="130" y="160"/>
                    <a:pt x="130" y="160"/>
                  </a:cubicBezTo>
                  <a:cubicBezTo>
                    <a:pt x="140" y="170"/>
                    <a:pt x="140" y="170"/>
                    <a:pt x="140" y="170"/>
                  </a:cubicBezTo>
                  <a:cubicBezTo>
                    <a:pt x="147" y="166"/>
                    <a:pt x="147" y="166"/>
                    <a:pt x="147" y="166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48" y="146"/>
                    <a:pt x="148" y="146"/>
                    <a:pt x="148" y="146"/>
                  </a:cubicBezTo>
                  <a:cubicBezTo>
                    <a:pt x="161" y="153"/>
                    <a:pt x="161" y="153"/>
                    <a:pt x="161" y="153"/>
                  </a:cubicBezTo>
                  <a:cubicBezTo>
                    <a:pt x="166" y="147"/>
                    <a:pt x="166" y="147"/>
                    <a:pt x="166" y="147"/>
                  </a:cubicBezTo>
                  <a:cubicBezTo>
                    <a:pt x="157" y="135"/>
                    <a:pt x="157" y="135"/>
                    <a:pt x="157" y="135"/>
                  </a:cubicBezTo>
                  <a:cubicBezTo>
                    <a:pt x="162" y="127"/>
                    <a:pt x="162" y="127"/>
                    <a:pt x="162" y="127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9" y="123"/>
                    <a:pt x="179" y="123"/>
                    <a:pt x="179" y="123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70" y="105"/>
                    <a:pt x="170" y="105"/>
                    <a:pt x="170" y="105"/>
                  </a:cubicBezTo>
                  <a:cubicBezTo>
                    <a:pt x="183" y="104"/>
                    <a:pt x="183" y="104"/>
                    <a:pt x="183" y="104"/>
                  </a:cubicBezTo>
                  <a:cubicBezTo>
                    <a:pt x="185" y="96"/>
                    <a:pt x="185" y="96"/>
                    <a:pt x="185" y="96"/>
                  </a:cubicBezTo>
                  <a:cubicBezTo>
                    <a:pt x="170" y="91"/>
                    <a:pt x="170" y="91"/>
                    <a:pt x="170" y="91"/>
                  </a:cubicBezTo>
                  <a:cubicBezTo>
                    <a:pt x="170" y="82"/>
                    <a:pt x="170" y="82"/>
                    <a:pt x="170" y="82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2" y="68"/>
                    <a:pt x="182" y="68"/>
                    <a:pt x="182" y="68"/>
                  </a:cubicBezTo>
                  <a:cubicBezTo>
                    <a:pt x="167" y="68"/>
                    <a:pt x="167" y="68"/>
                    <a:pt x="167" y="68"/>
                  </a:cubicBezTo>
                  <a:cubicBezTo>
                    <a:pt x="164" y="60"/>
                    <a:pt x="164" y="60"/>
                    <a:pt x="164" y="60"/>
                  </a:cubicBezTo>
                  <a:cubicBezTo>
                    <a:pt x="174" y="50"/>
                    <a:pt x="174" y="50"/>
                    <a:pt x="174" y="50"/>
                  </a:cubicBezTo>
                  <a:cubicBezTo>
                    <a:pt x="171" y="43"/>
                    <a:pt x="171" y="43"/>
                    <a:pt x="171" y="43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3" y="22"/>
                    <a:pt x="153" y="22"/>
                    <a:pt x="153" y="22"/>
                  </a:cubicBezTo>
                  <a:cubicBezTo>
                    <a:pt x="140" y="31"/>
                    <a:pt x="140" y="31"/>
                    <a:pt x="140" y="31"/>
                  </a:cubicBezTo>
                  <a:cubicBezTo>
                    <a:pt x="133" y="25"/>
                    <a:pt x="133" y="25"/>
                    <a:pt x="133" y="25"/>
                  </a:cubicBezTo>
                  <a:cubicBezTo>
                    <a:pt x="137" y="12"/>
                    <a:pt x="137" y="12"/>
                    <a:pt x="137" y="12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5" y="104"/>
                    <a:pt x="15" y="104"/>
                    <a:pt x="15" y="104"/>
                  </a:cubicBezTo>
                  <a:lnTo>
                    <a:pt x="17" y="113"/>
                  </a:lnTo>
                  <a:close/>
                  <a:moveTo>
                    <a:pt x="37" y="64"/>
                  </a:moveTo>
                  <a:cubicBezTo>
                    <a:pt x="53" y="34"/>
                    <a:pt x="89" y="22"/>
                    <a:pt x="120" y="37"/>
                  </a:cubicBezTo>
                  <a:cubicBezTo>
                    <a:pt x="150" y="52"/>
                    <a:pt x="162" y="89"/>
                    <a:pt x="147" y="119"/>
                  </a:cubicBezTo>
                  <a:cubicBezTo>
                    <a:pt x="132" y="149"/>
                    <a:pt x="95" y="161"/>
                    <a:pt x="65" y="146"/>
                  </a:cubicBezTo>
                  <a:cubicBezTo>
                    <a:pt x="35" y="131"/>
                    <a:pt x="22" y="94"/>
                    <a:pt x="37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4889500" y="738187"/>
              <a:ext cx="2970213" cy="2957513"/>
            </a:xfrm>
            <a:custGeom>
              <a:avLst/>
              <a:gdLst>
                <a:gd name="T0" fmla="*/ 28 w 575"/>
                <a:gd name="T1" fmla="*/ 237 h 572"/>
                <a:gd name="T2" fmla="*/ 41 w 575"/>
                <a:gd name="T3" fmla="*/ 192 h 572"/>
                <a:gd name="T4" fmla="*/ 62 w 575"/>
                <a:gd name="T5" fmla="*/ 149 h 572"/>
                <a:gd name="T6" fmla="*/ 90 w 575"/>
                <a:gd name="T7" fmla="*/ 111 h 572"/>
                <a:gd name="T8" fmla="*/ 124 w 575"/>
                <a:gd name="T9" fmla="*/ 79 h 572"/>
                <a:gd name="T10" fmla="*/ 164 w 575"/>
                <a:gd name="T11" fmla="*/ 53 h 572"/>
                <a:gd name="T12" fmla="*/ 208 w 575"/>
                <a:gd name="T13" fmla="*/ 35 h 572"/>
                <a:gd name="T14" fmla="*/ 255 w 575"/>
                <a:gd name="T15" fmla="*/ 25 h 572"/>
                <a:gd name="T16" fmla="*/ 302 w 575"/>
                <a:gd name="T17" fmla="*/ 23 h 572"/>
                <a:gd name="T18" fmla="*/ 349 w 575"/>
                <a:gd name="T19" fmla="*/ 30 h 572"/>
                <a:gd name="T20" fmla="*/ 394 w 575"/>
                <a:gd name="T21" fmla="*/ 45 h 572"/>
                <a:gd name="T22" fmla="*/ 410 w 575"/>
                <a:gd name="T23" fmla="*/ 50 h 572"/>
                <a:gd name="T24" fmla="*/ 409 w 575"/>
                <a:gd name="T25" fmla="*/ 47 h 572"/>
                <a:gd name="T26" fmla="*/ 414 w 575"/>
                <a:gd name="T27" fmla="*/ 48 h 572"/>
                <a:gd name="T28" fmla="*/ 443 w 575"/>
                <a:gd name="T29" fmla="*/ 45 h 572"/>
                <a:gd name="T30" fmla="*/ 484 w 575"/>
                <a:gd name="T31" fmla="*/ 76 h 572"/>
                <a:gd name="T32" fmla="*/ 519 w 575"/>
                <a:gd name="T33" fmla="*/ 114 h 572"/>
                <a:gd name="T34" fmla="*/ 546 w 575"/>
                <a:gd name="T35" fmla="*/ 158 h 572"/>
                <a:gd name="T36" fmla="*/ 532 w 575"/>
                <a:gd name="T37" fmla="*/ 171 h 572"/>
                <a:gd name="T38" fmla="*/ 529 w 575"/>
                <a:gd name="T39" fmla="*/ 176 h 572"/>
                <a:gd name="T40" fmla="*/ 544 w 575"/>
                <a:gd name="T41" fmla="*/ 218 h 572"/>
                <a:gd name="T42" fmla="*/ 552 w 575"/>
                <a:gd name="T43" fmla="*/ 264 h 572"/>
                <a:gd name="T44" fmla="*/ 552 w 575"/>
                <a:gd name="T45" fmla="*/ 311 h 572"/>
                <a:gd name="T46" fmla="*/ 543 w 575"/>
                <a:gd name="T47" fmla="*/ 358 h 572"/>
                <a:gd name="T48" fmla="*/ 526 w 575"/>
                <a:gd name="T49" fmla="*/ 402 h 572"/>
                <a:gd name="T50" fmla="*/ 502 w 575"/>
                <a:gd name="T51" fmla="*/ 442 h 572"/>
                <a:gd name="T52" fmla="*/ 470 w 575"/>
                <a:gd name="T53" fmla="*/ 478 h 572"/>
                <a:gd name="T54" fmla="*/ 433 w 575"/>
                <a:gd name="T55" fmla="*/ 507 h 572"/>
                <a:gd name="T56" fmla="*/ 391 w 575"/>
                <a:gd name="T57" fmla="*/ 529 h 572"/>
                <a:gd name="T58" fmla="*/ 346 w 575"/>
                <a:gd name="T59" fmla="*/ 543 h 572"/>
                <a:gd name="T60" fmla="*/ 298 w 575"/>
                <a:gd name="T61" fmla="*/ 549 h 572"/>
                <a:gd name="T62" fmla="*/ 251 w 575"/>
                <a:gd name="T63" fmla="*/ 547 h 572"/>
                <a:gd name="T64" fmla="*/ 205 w 575"/>
                <a:gd name="T65" fmla="*/ 536 h 572"/>
                <a:gd name="T66" fmla="*/ 161 w 575"/>
                <a:gd name="T67" fmla="*/ 517 h 572"/>
                <a:gd name="T68" fmla="*/ 122 w 575"/>
                <a:gd name="T69" fmla="*/ 491 h 572"/>
                <a:gd name="T70" fmla="*/ 88 w 575"/>
                <a:gd name="T71" fmla="*/ 458 h 572"/>
                <a:gd name="T72" fmla="*/ 60 w 575"/>
                <a:gd name="T73" fmla="*/ 420 h 572"/>
                <a:gd name="T74" fmla="*/ 40 w 575"/>
                <a:gd name="T75" fmla="*/ 377 h 572"/>
                <a:gd name="T76" fmla="*/ 27 w 575"/>
                <a:gd name="T77" fmla="*/ 331 h 572"/>
                <a:gd name="T78" fmla="*/ 23 w 575"/>
                <a:gd name="T79" fmla="*/ 284 h 572"/>
                <a:gd name="T80" fmla="*/ 64 w 575"/>
                <a:gd name="T81" fmla="*/ 249 h 572"/>
                <a:gd name="T82" fmla="*/ 228 w 575"/>
                <a:gd name="T83" fmla="*/ 68 h 572"/>
                <a:gd name="T84" fmla="*/ 273 w 575"/>
                <a:gd name="T85" fmla="*/ 255 h 572"/>
                <a:gd name="T86" fmla="*/ 348 w 575"/>
                <a:gd name="T87" fmla="*/ 243 h 572"/>
                <a:gd name="T88" fmla="*/ 492 w 575"/>
                <a:gd name="T89" fmla="*/ 185 h 572"/>
                <a:gd name="T90" fmla="*/ 390 w 575"/>
                <a:gd name="T91" fmla="*/ 488 h 572"/>
                <a:gd name="T92" fmla="*/ 265 w 575"/>
                <a:gd name="T93" fmla="*/ 356 h 572"/>
                <a:gd name="T94" fmla="*/ 184 w 575"/>
                <a:gd name="T95" fmla="*/ 487 h 572"/>
                <a:gd name="T96" fmla="*/ 61 w 575"/>
                <a:gd name="T97" fmla="*/ 275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75" h="572">
                  <a:moveTo>
                    <a:pt x="25" y="265"/>
                  </a:moveTo>
                  <a:cubicBezTo>
                    <a:pt x="3" y="259"/>
                    <a:pt x="3" y="259"/>
                    <a:pt x="3" y="259"/>
                  </a:cubicBezTo>
                  <a:cubicBezTo>
                    <a:pt x="4" y="240"/>
                    <a:pt x="4" y="240"/>
                    <a:pt x="4" y="240"/>
                  </a:cubicBezTo>
                  <a:cubicBezTo>
                    <a:pt x="28" y="237"/>
                    <a:pt x="28" y="237"/>
                    <a:pt x="28" y="237"/>
                  </a:cubicBezTo>
                  <a:cubicBezTo>
                    <a:pt x="33" y="218"/>
                    <a:pt x="33" y="218"/>
                    <a:pt x="33" y="218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7" y="190"/>
                    <a:pt x="17" y="190"/>
                    <a:pt x="17" y="190"/>
                  </a:cubicBezTo>
                  <a:cubicBezTo>
                    <a:pt x="41" y="192"/>
                    <a:pt x="41" y="192"/>
                    <a:pt x="41" y="192"/>
                  </a:cubicBezTo>
                  <a:cubicBezTo>
                    <a:pt x="49" y="174"/>
                    <a:pt x="49" y="174"/>
                    <a:pt x="49" y="174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9" y="143"/>
                    <a:pt x="39" y="143"/>
                    <a:pt x="39" y="143"/>
                  </a:cubicBezTo>
                  <a:cubicBezTo>
                    <a:pt x="62" y="149"/>
                    <a:pt x="62" y="149"/>
                    <a:pt x="62" y="149"/>
                  </a:cubicBezTo>
                  <a:cubicBezTo>
                    <a:pt x="73" y="133"/>
                    <a:pt x="73" y="133"/>
                    <a:pt x="73" y="133"/>
                  </a:cubicBezTo>
                  <a:cubicBezTo>
                    <a:pt x="57" y="117"/>
                    <a:pt x="57" y="117"/>
                    <a:pt x="57" y="117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90" y="111"/>
                    <a:pt x="90" y="111"/>
                    <a:pt x="90" y="111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105" y="65"/>
                    <a:pt x="105" y="65"/>
                    <a:pt x="105" y="65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32" y="47"/>
                    <a:pt x="132" y="47"/>
                    <a:pt x="132" y="47"/>
                  </a:cubicBezTo>
                  <a:cubicBezTo>
                    <a:pt x="148" y="36"/>
                    <a:pt x="148" y="36"/>
                    <a:pt x="148" y="36"/>
                  </a:cubicBezTo>
                  <a:cubicBezTo>
                    <a:pt x="164" y="53"/>
                    <a:pt x="164" y="53"/>
                    <a:pt x="164" y="53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77" y="23"/>
                    <a:pt x="177" y="23"/>
                    <a:pt x="177" y="23"/>
                  </a:cubicBezTo>
                  <a:cubicBezTo>
                    <a:pt x="195" y="15"/>
                    <a:pt x="195" y="15"/>
                    <a:pt x="195" y="15"/>
                  </a:cubicBezTo>
                  <a:cubicBezTo>
                    <a:pt x="208" y="35"/>
                    <a:pt x="208" y="35"/>
                    <a:pt x="208" y="35"/>
                  </a:cubicBezTo>
                  <a:cubicBezTo>
                    <a:pt x="227" y="30"/>
                    <a:pt x="227" y="30"/>
                    <a:pt x="227" y="30"/>
                  </a:cubicBezTo>
                  <a:cubicBezTo>
                    <a:pt x="226" y="8"/>
                    <a:pt x="226" y="8"/>
                    <a:pt x="226" y="8"/>
                  </a:cubicBezTo>
                  <a:cubicBezTo>
                    <a:pt x="245" y="3"/>
                    <a:pt x="245" y="3"/>
                    <a:pt x="245" y="3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74" y="24"/>
                    <a:pt x="274" y="24"/>
                    <a:pt x="274" y="24"/>
                  </a:cubicBezTo>
                  <a:cubicBezTo>
                    <a:pt x="277" y="1"/>
                    <a:pt x="277" y="1"/>
                    <a:pt x="277" y="1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302" y="23"/>
                    <a:pt x="302" y="23"/>
                    <a:pt x="302" y="23"/>
                  </a:cubicBezTo>
                  <a:cubicBezTo>
                    <a:pt x="322" y="25"/>
                    <a:pt x="322" y="25"/>
                    <a:pt x="322" y="25"/>
                  </a:cubicBezTo>
                  <a:cubicBezTo>
                    <a:pt x="328" y="4"/>
                    <a:pt x="328" y="4"/>
                    <a:pt x="328" y="4"/>
                  </a:cubicBezTo>
                  <a:cubicBezTo>
                    <a:pt x="348" y="6"/>
                    <a:pt x="348" y="6"/>
                    <a:pt x="348" y="6"/>
                  </a:cubicBezTo>
                  <a:cubicBezTo>
                    <a:pt x="349" y="30"/>
                    <a:pt x="349" y="30"/>
                    <a:pt x="349" y="30"/>
                  </a:cubicBezTo>
                  <a:cubicBezTo>
                    <a:pt x="368" y="36"/>
                    <a:pt x="368" y="36"/>
                    <a:pt x="368" y="36"/>
                  </a:cubicBezTo>
                  <a:cubicBezTo>
                    <a:pt x="378" y="15"/>
                    <a:pt x="378" y="15"/>
                    <a:pt x="378" y="15"/>
                  </a:cubicBezTo>
                  <a:cubicBezTo>
                    <a:pt x="397" y="21"/>
                    <a:pt x="397" y="21"/>
                    <a:pt x="397" y="21"/>
                  </a:cubicBezTo>
                  <a:cubicBezTo>
                    <a:pt x="394" y="45"/>
                    <a:pt x="394" y="45"/>
                    <a:pt x="394" y="45"/>
                  </a:cubicBezTo>
                  <a:cubicBezTo>
                    <a:pt x="410" y="53"/>
                    <a:pt x="410" y="53"/>
                    <a:pt x="410" y="53"/>
                  </a:cubicBezTo>
                  <a:cubicBezTo>
                    <a:pt x="410" y="52"/>
                    <a:pt x="410" y="52"/>
                    <a:pt x="410" y="52"/>
                  </a:cubicBezTo>
                  <a:cubicBezTo>
                    <a:pt x="410" y="51"/>
                    <a:pt x="410" y="51"/>
                    <a:pt x="410" y="51"/>
                  </a:cubicBezTo>
                  <a:cubicBezTo>
                    <a:pt x="410" y="50"/>
                    <a:pt x="410" y="50"/>
                    <a:pt x="410" y="50"/>
                  </a:cubicBezTo>
                  <a:cubicBezTo>
                    <a:pt x="409" y="49"/>
                    <a:pt x="409" y="49"/>
                    <a:pt x="409" y="49"/>
                  </a:cubicBezTo>
                  <a:cubicBezTo>
                    <a:pt x="409" y="48"/>
                    <a:pt x="409" y="48"/>
                    <a:pt x="409" y="48"/>
                  </a:cubicBezTo>
                  <a:cubicBezTo>
                    <a:pt x="409" y="47"/>
                    <a:pt x="409" y="47"/>
                    <a:pt x="409" y="47"/>
                  </a:cubicBezTo>
                  <a:cubicBezTo>
                    <a:pt x="409" y="47"/>
                    <a:pt x="409" y="47"/>
                    <a:pt x="409" y="47"/>
                  </a:cubicBezTo>
                  <a:cubicBezTo>
                    <a:pt x="414" y="46"/>
                    <a:pt x="414" y="46"/>
                    <a:pt x="414" y="46"/>
                  </a:cubicBezTo>
                  <a:cubicBezTo>
                    <a:pt x="414" y="46"/>
                    <a:pt x="414" y="46"/>
                    <a:pt x="414" y="46"/>
                  </a:cubicBezTo>
                  <a:cubicBezTo>
                    <a:pt x="414" y="47"/>
                    <a:pt x="414" y="47"/>
                    <a:pt x="414" y="47"/>
                  </a:cubicBezTo>
                  <a:cubicBezTo>
                    <a:pt x="414" y="48"/>
                    <a:pt x="414" y="48"/>
                    <a:pt x="414" y="48"/>
                  </a:cubicBezTo>
                  <a:cubicBezTo>
                    <a:pt x="415" y="49"/>
                    <a:pt x="415" y="49"/>
                    <a:pt x="415" y="49"/>
                  </a:cubicBezTo>
                  <a:cubicBezTo>
                    <a:pt x="415" y="50"/>
                    <a:pt x="415" y="50"/>
                    <a:pt x="415" y="50"/>
                  </a:cubicBezTo>
                  <a:cubicBezTo>
                    <a:pt x="426" y="36"/>
                    <a:pt x="426" y="36"/>
                    <a:pt x="426" y="36"/>
                  </a:cubicBezTo>
                  <a:cubicBezTo>
                    <a:pt x="443" y="45"/>
                    <a:pt x="443" y="45"/>
                    <a:pt x="443" y="45"/>
                  </a:cubicBezTo>
                  <a:cubicBezTo>
                    <a:pt x="436" y="67"/>
                    <a:pt x="436" y="67"/>
                    <a:pt x="436" y="67"/>
                  </a:cubicBezTo>
                  <a:cubicBezTo>
                    <a:pt x="451" y="79"/>
                    <a:pt x="451" y="79"/>
                    <a:pt x="451" y="79"/>
                  </a:cubicBezTo>
                  <a:cubicBezTo>
                    <a:pt x="468" y="64"/>
                    <a:pt x="468" y="64"/>
                    <a:pt x="468" y="64"/>
                  </a:cubicBezTo>
                  <a:cubicBezTo>
                    <a:pt x="484" y="76"/>
                    <a:pt x="484" y="76"/>
                    <a:pt x="484" y="76"/>
                  </a:cubicBezTo>
                  <a:cubicBezTo>
                    <a:pt x="473" y="97"/>
                    <a:pt x="473" y="97"/>
                    <a:pt x="473" y="97"/>
                  </a:cubicBezTo>
                  <a:cubicBezTo>
                    <a:pt x="486" y="112"/>
                    <a:pt x="486" y="112"/>
                    <a:pt x="486" y="112"/>
                  </a:cubicBezTo>
                  <a:cubicBezTo>
                    <a:pt x="505" y="100"/>
                    <a:pt x="505" y="100"/>
                    <a:pt x="505" y="100"/>
                  </a:cubicBezTo>
                  <a:cubicBezTo>
                    <a:pt x="519" y="114"/>
                    <a:pt x="519" y="114"/>
                    <a:pt x="519" y="114"/>
                  </a:cubicBezTo>
                  <a:cubicBezTo>
                    <a:pt x="504" y="133"/>
                    <a:pt x="504" y="133"/>
                    <a:pt x="504" y="133"/>
                  </a:cubicBezTo>
                  <a:cubicBezTo>
                    <a:pt x="514" y="149"/>
                    <a:pt x="514" y="149"/>
                    <a:pt x="514" y="149"/>
                  </a:cubicBezTo>
                  <a:cubicBezTo>
                    <a:pt x="535" y="141"/>
                    <a:pt x="535" y="141"/>
                    <a:pt x="535" y="141"/>
                  </a:cubicBezTo>
                  <a:cubicBezTo>
                    <a:pt x="546" y="158"/>
                    <a:pt x="546" y="158"/>
                    <a:pt x="546" y="158"/>
                  </a:cubicBezTo>
                  <a:cubicBezTo>
                    <a:pt x="531" y="171"/>
                    <a:pt x="531" y="171"/>
                    <a:pt x="531" y="171"/>
                  </a:cubicBezTo>
                  <a:cubicBezTo>
                    <a:pt x="531" y="171"/>
                    <a:pt x="531" y="171"/>
                    <a:pt x="531" y="171"/>
                  </a:cubicBezTo>
                  <a:cubicBezTo>
                    <a:pt x="532" y="171"/>
                    <a:pt x="532" y="171"/>
                    <a:pt x="532" y="171"/>
                  </a:cubicBezTo>
                  <a:cubicBezTo>
                    <a:pt x="532" y="171"/>
                    <a:pt x="532" y="171"/>
                    <a:pt x="532" y="171"/>
                  </a:cubicBezTo>
                  <a:cubicBezTo>
                    <a:pt x="531" y="176"/>
                    <a:pt x="531" y="176"/>
                    <a:pt x="531" y="176"/>
                  </a:cubicBezTo>
                  <a:cubicBezTo>
                    <a:pt x="531" y="176"/>
                    <a:pt x="531" y="176"/>
                    <a:pt x="531" y="176"/>
                  </a:cubicBezTo>
                  <a:cubicBezTo>
                    <a:pt x="530" y="176"/>
                    <a:pt x="530" y="176"/>
                    <a:pt x="530" y="176"/>
                  </a:cubicBezTo>
                  <a:cubicBezTo>
                    <a:pt x="529" y="176"/>
                    <a:pt x="529" y="176"/>
                    <a:pt x="529" y="176"/>
                  </a:cubicBezTo>
                  <a:cubicBezTo>
                    <a:pt x="535" y="192"/>
                    <a:pt x="535" y="192"/>
                    <a:pt x="535" y="192"/>
                  </a:cubicBezTo>
                  <a:cubicBezTo>
                    <a:pt x="557" y="187"/>
                    <a:pt x="557" y="187"/>
                    <a:pt x="557" y="187"/>
                  </a:cubicBezTo>
                  <a:cubicBezTo>
                    <a:pt x="565" y="206"/>
                    <a:pt x="565" y="206"/>
                    <a:pt x="565" y="206"/>
                  </a:cubicBezTo>
                  <a:cubicBezTo>
                    <a:pt x="544" y="218"/>
                    <a:pt x="544" y="218"/>
                    <a:pt x="544" y="218"/>
                  </a:cubicBezTo>
                  <a:cubicBezTo>
                    <a:pt x="548" y="237"/>
                    <a:pt x="548" y="237"/>
                    <a:pt x="548" y="237"/>
                  </a:cubicBezTo>
                  <a:cubicBezTo>
                    <a:pt x="571" y="237"/>
                    <a:pt x="571" y="237"/>
                    <a:pt x="571" y="237"/>
                  </a:cubicBezTo>
                  <a:cubicBezTo>
                    <a:pt x="575" y="256"/>
                    <a:pt x="575" y="256"/>
                    <a:pt x="575" y="256"/>
                  </a:cubicBezTo>
                  <a:cubicBezTo>
                    <a:pt x="552" y="264"/>
                    <a:pt x="552" y="264"/>
                    <a:pt x="552" y="264"/>
                  </a:cubicBezTo>
                  <a:cubicBezTo>
                    <a:pt x="553" y="284"/>
                    <a:pt x="553" y="284"/>
                    <a:pt x="553" y="284"/>
                  </a:cubicBezTo>
                  <a:cubicBezTo>
                    <a:pt x="575" y="287"/>
                    <a:pt x="575" y="287"/>
                    <a:pt x="575" y="287"/>
                  </a:cubicBezTo>
                  <a:cubicBezTo>
                    <a:pt x="575" y="307"/>
                    <a:pt x="575" y="307"/>
                    <a:pt x="575" y="307"/>
                  </a:cubicBezTo>
                  <a:cubicBezTo>
                    <a:pt x="552" y="311"/>
                    <a:pt x="552" y="311"/>
                    <a:pt x="552" y="311"/>
                  </a:cubicBezTo>
                  <a:cubicBezTo>
                    <a:pt x="549" y="331"/>
                    <a:pt x="549" y="331"/>
                    <a:pt x="549" y="331"/>
                  </a:cubicBezTo>
                  <a:cubicBezTo>
                    <a:pt x="570" y="338"/>
                    <a:pt x="570" y="338"/>
                    <a:pt x="570" y="338"/>
                  </a:cubicBezTo>
                  <a:cubicBezTo>
                    <a:pt x="567" y="358"/>
                    <a:pt x="567" y="358"/>
                    <a:pt x="567" y="358"/>
                  </a:cubicBezTo>
                  <a:cubicBezTo>
                    <a:pt x="543" y="358"/>
                    <a:pt x="543" y="358"/>
                    <a:pt x="543" y="358"/>
                  </a:cubicBezTo>
                  <a:cubicBezTo>
                    <a:pt x="537" y="376"/>
                    <a:pt x="537" y="376"/>
                    <a:pt x="537" y="376"/>
                  </a:cubicBezTo>
                  <a:cubicBezTo>
                    <a:pt x="556" y="388"/>
                    <a:pt x="556" y="388"/>
                    <a:pt x="556" y="388"/>
                  </a:cubicBezTo>
                  <a:cubicBezTo>
                    <a:pt x="550" y="406"/>
                    <a:pt x="550" y="406"/>
                    <a:pt x="550" y="406"/>
                  </a:cubicBezTo>
                  <a:cubicBezTo>
                    <a:pt x="526" y="402"/>
                    <a:pt x="526" y="402"/>
                    <a:pt x="526" y="402"/>
                  </a:cubicBezTo>
                  <a:cubicBezTo>
                    <a:pt x="516" y="419"/>
                    <a:pt x="516" y="419"/>
                    <a:pt x="516" y="419"/>
                  </a:cubicBezTo>
                  <a:cubicBezTo>
                    <a:pt x="534" y="433"/>
                    <a:pt x="534" y="433"/>
                    <a:pt x="534" y="433"/>
                  </a:cubicBezTo>
                  <a:cubicBezTo>
                    <a:pt x="524" y="450"/>
                    <a:pt x="524" y="450"/>
                    <a:pt x="524" y="450"/>
                  </a:cubicBezTo>
                  <a:cubicBezTo>
                    <a:pt x="502" y="442"/>
                    <a:pt x="502" y="442"/>
                    <a:pt x="502" y="442"/>
                  </a:cubicBezTo>
                  <a:cubicBezTo>
                    <a:pt x="489" y="457"/>
                    <a:pt x="489" y="457"/>
                    <a:pt x="489" y="457"/>
                  </a:cubicBezTo>
                  <a:cubicBezTo>
                    <a:pt x="503" y="475"/>
                    <a:pt x="503" y="475"/>
                    <a:pt x="503" y="475"/>
                  </a:cubicBezTo>
                  <a:cubicBezTo>
                    <a:pt x="491" y="490"/>
                    <a:pt x="491" y="490"/>
                    <a:pt x="491" y="490"/>
                  </a:cubicBezTo>
                  <a:cubicBezTo>
                    <a:pt x="470" y="478"/>
                    <a:pt x="470" y="478"/>
                    <a:pt x="470" y="478"/>
                  </a:cubicBezTo>
                  <a:cubicBezTo>
                    <a:pt x="455" y="490"/>
                    <a:pt x="455" y="490"/>
                    <a:pt x="455" y="490"/>
                  </a:cubicBezTo>
                  <a:cubicBezTo>
                    <a:pt x="466" y="510"/>
                    <a:pt x="466" y="510"/>
                    <a:pt x="466" y="510"/>
                  </a:cubicBezTo>
                  <a:cubicBezTo>
                    <a:pt x="451" y="522"/>
                    <a:pt x="451" y="522"/>
                    <a:pt x="451" y="522"/>
                  </a:cubicBezTo>
                  <a:cubicBezTo>
                    <a:pt x="433" y="507"/>
                    <a:pt x="433" y="507"/>
                    <a:pt x="433" y="507"/>
                  </a:cubicBezTo>
                  <a:cubicBezTo>
                    <a:pt x="416" y="516"/>
                    <a:pt x="416" y="516"/>
                    <a:pt x="416" y="516"/>
                  </a:cubicBezTo>
                  <a:cubicBezTo>
                    <a:pt x="423" y="538"/>
                    <a:pt x="423" y="538"/>
                    <a:pt x="423" y="538"/>
                  </a:cubicBezTo>
                  <a:cubicBezTo>
                    <a:pt x="406" y="547"/>
                    <a:pt x="406" y="547"/>
                    <a:pt x="406" y="547"/>
                  </a:cubicBezTo>
                  <a:cubicBezTo>
                    <a:pt x="391" y="529"/>
                    <a:pt x="391" y="529"/>
                    <a:pt x="391" y="529"/>
                  </a:cubicBezTo>
                  <a:cubicBezTo>
                    <a:pt x="372" y="535"/>
                    <a:pt x="372" y="535"/>
                    <a:pt x="372" y="535"/>
                  </a:cubicBezTo>
                  <a:cubicBezTo>
                    <a:pt x="376" y="558"/>
                    <a:pt x="376" y="558"/>
                    <a:pt x="376" y="558"/>
                  </a:cubicBezTo>
                  <a:cubicBezTo>
                    <a:pt x="357" y="564"/>
                    <a:pt x="357" y="564"/>
                    <a:pt x="357" y="564"/>
                  </a:cubicBezTo>
                  <a:cubicBezTo>
                    <a:pt x="346" y="543"/>
                    <a:pt x="346" y="543"/>
                    <a:pt x="346" y="543"/>
                  </a:cubicBezTo>
                  <a:cubicBezTo>
                    <a:pt x="326" y="546"/>
                    <a:pt x="326" y="546"/>
                    <a:pt x="326" y="546"/>
                  </a:cubicBezTo>
                  <a:cubicBezTo>
                    <a:pt x="325" y="569"/>
                    <a:pt x="325" y="569"/>
                    <a:pt x="325" y="569"/>
                  </a:cubicBezTo>
                  <a:cubicBezTo>
                    <a:pt x="306" y="572"/>
                    <a:pt x="306" y="572"/>
                    <a:pt x="306" y="572"/>
                  </a:cubicBezTo>
                  <a:cubicBezTo>
                    <a:pt x="298" y="549"/>
                    <a:pt x="298" y="549"/>
                    <a:pt x="298" y="549"/>
                  </a:cubicBezTo>
                  <a:cubicBezTo>
                    <a:pt x="279" y="549"/>
                    <a:pt x="279" y="549"/>
                    <a:pt x="279" y="549"/>
                  </a:cubicBezTo>
                  <a:cubicBezTo>
                    <a:pt x="274" y="571"/>
                    <a:pt x="274" y="571"/>
                    <a:pt x="274" y="571"/>
                  </a:cubicBezTo>
                  <a:cubicBezTo>
                    <a:pt x="254" y="570"/>
                    <a:pt x="254" y="570"/>
                    <a:pt x="254" y="570"/>
                  </a:cubicBezTo>
                  <a:cubicBezTo>
                    <a:pt x="251" y="547"/>
                    <a:pt x="251" y="547"/>
                    <a:pt x="251" y="547"/>
                  </a:cubicBezTo>
                  <a:cubicBezTo>
                    <a:pt x="232" y="543"/>
                    <a:pt x="232" y="543"/>
                    <a:pt x="232" y="543"/>
                  </a:cubicBezTo>
                  <a:cubicBezTo>
                    <a:pt x="223" y="564"/>
                    <a:pt x="223" y="564"/>
                    <a:pt x="223" y="564"/>
                  </a:cubicBezTo>
                  <a:cubicBezTo>
                    <a:pt x="204" y="560"/>
                    <a:pt x="204" y="560"/>
                    <a:pt x="204" y="560"/>
                  </a:cubicBezTo>
                  <a:cubicBezTo>
                    <a:pt x="205" y="536"/>
                    <a:pt x="205" y="536"/>
                    <a:pt x="205" y="536"/>
                  </a:cubicBezTo>
                  <a:cubicBezTo>
                    <a:pt x="187" y="529"/>
                    <a:pt x="187" y="529"/>
                    <a:pt x="187" y="529"/>
                  </a:cubicBezTo>
                  <a:cubicBezTo>
                    <a:pt x="174" y="548"/>
                    <a:pt x="174" y="548"/>
                    <a:pt x="174" y="548"/>
                  </a:cubicBezTo>
                  <a:cubicBezTo>
                    <a:pt x="156" y="540"/>
                    <a:pt x="156" y="540"/>
                    <a:pt x="156" y="540"/>
                  </a:cubicBezTo>
                  <a:cubicBezTo>
                    <a:pt x="161" y="517"/>
                    <a:pt x="161" y="517"/>
                    <a:pt x="161" y="517"/>
                  </a:cubicBezTo>
                  <a:cubicBezTo>
                    <a:pt x="145" y="507"/>
                    <a:pt x="145" y="507"/>
                    <a:pt x="145" y="507"/>
                  </a:cubicBezTo>
                  <a:cubicBezTo>
                    <a:pt x="129" y="523"/>
                    <a:pt x="129" y="523"/>
                    <a:pt x="129" y="523"/>
                  </a:cubicBezTo>
                  <a:cubicBezTo>
                    <a:pt x="112" y="513"/>
                    <a:pt x="112" y="513"/>
                    <a:pt x="112" y="513"/>
                  </a:cubicBezTo>
                  <a:cubicBezTo>
                    <a:pt x="122" y="491"/>
                    <a:pt x="122" y="491"/>
                    <a:pt x="122" y="491"/>
                  </a:cubicBezTo>
                  <a:cubicBezTo>
                    <a:pt x="107" y="477"/>
                    <a:pt x="107" y="477"/>
                    <a:pt x="107" y="477"/>
                  </a:cubicBezTo>
                  <a:cubicBezTo>
                    <a:pt x="89" y="491"/>
                    <a:pt x="89" y="491"/>
                    <a:pt x="89" y="491"/>
                  </a:cubicBezTo>
                  <a:cubicBezTo>
                    <a:pt x="75" y="478"/>
                    <a:pt x="75" y="478"/>
                    <a:pt x="75" y="478"/>
                  </a:cubicBezTo>
                  <a:cubicBezTo>
                    <a:pt x="88" y="458"/>
                    <a:pt x="88" y="458"/>
                    <a:pt x="88" y="458"/>
                  </a:cubicBezTo>
                  <a:cubicBezTo>
                    <a:pt x="76" y="442"/>
                    <a:pt x="76" y="442"/>
                    <a:pt x="76" y="442"/>
                  </a:cubicBezTo>
                  <a:cubicBezTo>
                    <a:pt x="55" y="452"/>
                    <a:pt x="55" y="452"/>
                    <a:pt x="55" y="452"/>
                  </a:cubicBezTo>
                  <a:cubicBezTo>
                    <a:pt x="44" y="437"/>
                    <a:pt x="44" y="437"/>
                    <a:pt x="44" y="437"/>
                  </a:cubicBezTo>
                  <a:cubicBezTo>
                    <a:pt x="60" y="420"/>
                    <a:pt x="60" y="420"/>
                    <a:pt x="60" y="420"/>
                  </a:cubicBezTo>
                  <a:cubicBezTo>
                    <a:pt x="51" y="402"/>
                    <a:pt x="51" y="402"/>
                    <a:pt x="51" y="402"/>
                  </a:cubicBezTo>
                  <a:cubicBezTo>
                    <a:pt x="29" y="408"/>
                    <a:pt x="29" y="408"/>
                    <a:pt x="29" y="408"/>
                  </a:cubicBezTo>
                  <a:cubicBezTo>
                    <a:pt x="20" y="391"/>
                    <a:pt x="20" y="391"/>
                    <a:pt x="20" y="391"/>
                  </a:cubicBezTo>
                  <a:cubicBezTo>
                    <a:pt x="40" y="377"/>
                    <a:pt x="40" y="377"/>
                    <a:pt x="40" y="377"/>
                  </a:cubicBezTo>
                  <a:cubicBezTo>
                    <a:pt x="34" y="358"/>
                    <a:pt x="34" y="358"/>
                    <a:pt x="34" y="358"/>
                  </a:cubicBezTo>
                  <a:cubicBezTo>
                    <a:pt x="11" y="361"/>
                    <a:pt x="11" y="361"/>
                    <a:pt x="11" y="361"/>
                  </a:cubicBezTo>
                  <a:cubicBezTo>
                    <a:pt x="6" y="342"/>
                    <a:pt x="6" y="342"/>
                    <a:pt x="6" y="342"/>
                  </a:cubicBezTo>
                  <a:cubicBezTo>
                    <a:pt x="27" y="331"/>
                    <a:pt x="27" y="331"/>
                    <a:pt x="27" y="331"/>
                  </a:cubicBezTo>
                  <a:cubicBezTo>
                    <a:pt x="25" y="312"/>
                    <a:pt x="25" y="312"/>
                    <a:pt x="25" y="312"/>
                  </a:cubicBezTo>
                  <a:cubicBezTo>
                    <a:pt x="3" y="310"/>
                    <a:pt x="3" y="310"/>
                    <a:pt x="3" y="310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23" y="284"/>
                    <a:pt x="23" y="284"/>
                    <a:pt x="23" y="284"/>
                  </a:cubicBezTo>
                  <a:lnTo>
                    <a:pt x="25" y="265"/>
                  </a:lnTo>
                  <a:close/>
                  <a:moveTo>
                    <a:pt x="228" y="68"/>
                  </a:moveTo>
                  <a:cubicBezTo>
                    <a:pt x="214" y="72"/>
                    <a:pt x="200" y="77"/>
                    <a:pt x="186" y="84"/>
                  </a:cubicBezTo>
                  <a:cubicBezTo>
                    <a:pt x="119" y="117"/>
                    <a:pt x="75" y="180"/>
                    <a:pt x="64" y="249"/>
                  </a:cubicBezTo>
                  <a:cubicBezTo>
                    <a:pt x="216" y="269"/>
                    <a:pt x="216" y="269"/>
                    <a:pt x="216" y="269"/>
                  </a:cubicBezTo>
                  <a:cubicBezTo>
                    <a:pt x="221" y="248"/>
                    <a:pt x="235" y="230"/>
                    <a:pt x="255" y="220"/>
                  </a:cubicBezTo>
                  <a:cubicBezTo>
                    <a:pt x="258" y="218"/>
                    <a:pt x="262" y="217"/>
                    <a:pt x="265" y="216"/>
                  </a:cubicBezTo>
                  <a:lnTo>
                    <a:pt x="228" y="68"/>
                  </a:lnTo>
                  <a:close/>
                  <a:moveTo>
                    <a:pt x="257" y="301"/>
                  </a:moveTo>
                  <a:cubicBezTo>
                    <a:pt x="266" y="318"/>
                    <a:pt x="287" y="325"/>
                    <a:pt x="304" y="317"/>
                  </a:cubicBezTo>
                  <a:cubicBezTo>
                    <a:pt x="321" y="308"/>
                    <a:pt x="328" y="288"/>
                    <a:pt x="319" y="271"/>
                  </a:cubicBezTo>
                  <a:cubicBezTo>
                    <a:pt x="311" y="254"/>
                    <a:pt x="290" y="247"/>
                    <a:pt x="273" y="255"/>
                  </a:cubicBezTo>
                  <a:cubicBezTo>
                    <a:pt x="256" y="264"/>
                    <a:pt x="249" y="285"/>
                    <a:pt x="257" y="301"/>
                  </a:cubicBezTo>
                  <a:close/>
                  <a:moveTo>
                    <a:pt x="254" y="62"/>
                  </a:moveTo>
                  <a:cubicBezTo>
                    <a:pt x="283" y="212"/>
                    <a:pt x="283" y="212"/>
                    <a:pt x="283" y="212"/>
                  </a:cubicBezTo>
                  <a:cubicBezTo>
                    <a:pt x="308" y="211"/>
                    <a:pt x="333" y="222"/>
                    <a:pt x="348" y="243"/>
                  </a:cubicBezTo>
                  <a:cubicBezTo>
                    <a:pt x="479" y="162"/>
                    <a:pt x="479" y="162"/>
                    <a:pt x="479" y="162"/>
                  </a:cubicBezTo>
                  <a:cubicBezTo>
                    <a:pt x="430" y="87"/>
                    <a:pt x="341" y="49"/>
                    <a:pt x="254" y="62"/>
                  </a:cubicBezTo>
                  <a:close/>
                  <a:moveTo>
                    <a:pt x="466" y="428"/>
                  </a:moveTo>
                  <a:cubicBezTo>
                    <a:pt x="520" y="361"/>
                    <a:pt x="533" y="266"/>
                    <a:pt x="492" y="185"/>
                  </a:cubicBezTo>
                  <a:cubicBezTo>
                    <a:pt x="357" y="258"/>
                    <a:pt x="357" y="258"/>
                    <a:pt x="357" y="258"/>
                  </a:cubicBezTo>
                  <a:cubicBezTo>
                    <a:pt x="367" y="282"/>
                    <a:pt x="363" y="309"/>
                    <a:pt x="348" y="329"/>
                  </a:cubicBezTo>
                  <a:lnTo>
                    <a:pt x="466" y="428"/>
                  </a:lnTo>
                  <a:close/>
                  <a:moveTo>
                    <a:pt x="390" y="488"/>
                  </a:moveTo>
                  <a:cubicBezTo>
                    <a:pt x="412" y="477"/>
                    <a:pt x="432" y="463"/>
                    <a:pt x="448" y="447"/>
                  </a:cubicBezTo>
                  <a:cubicBezTo>
                    <a:pt x="336" y="342"/>
                    <a:pt x="336" y="342"/>
                    <a:pt x="336" y="342"/>
                  </a:cubicBezTo>
                  <a:cubicBezTo>
                    <a:pt x="332" y="346"/>
                    <a:pt x="327" y="349"/>
                    <a:pt x="322" y="352"/>
                  </a:cubicBezTo>
                  <a:cubicBezTo>
                    <a:pt x="303" y="361"/>
                    <a:pt x="283" y="362"/>
                    <a:pt x="265" y="356"/>
                  </a:cubicBezTo>
                  <a:cubicBezTo>
                    <a:pt x="208" y="498"/>
                    <a:pt x="208" y="498"/>
                    <a:pt x="208" y="498"/>
                  </a:cubicBezTo>
                  <a:cubicBezTo>
                    <a:pt x="265" y="519"/>
                    <a:pt x="331" y="518"/>
                    <a:pt x="390" y="488"/>
                  </a:cubicBezTo>
                  <a:close/>
                  <a:moveTo>
                    <a:pt x="85" y="388"/>
                  </a:moveTo>
                  <a:cubicBezTo>
                    <a:pt x="107" y="432"/>
                    <a:pt x="142" y="466"/>
                    <a:pt x="184" y="487"/>
                  </a:cubicBezTo>
                  <a:cubicBezTo>
                    <a:pt x="249" y="349"/>
                    <a:pt x="249" y="349"/>
                    <a:pt x="249" y="349"/>
                  </a:cubicBezTo>
                  <a:cubicBezTo>
                    <a:pt x="238" y="342"/>
                    <a:pt x="228" y="332"/>
                    <a:pt x="222" y="319"/>
                  </a:cubicBezTo>
                  <a:cubicBezTo>
                    <a:pt x="217" y="309"/>
                    <a:pt x="214" y="297"/>
                    <a:pt x="214" y="286"/>
                  </a:cubicBezTo>
                  <a:cubicBezTo>
                    <a:pt x="61" y="275"/>
                    <a:pt x="61" y="275"/>
                    <a:pt x="61" y="275"/>
                  </a:cubicBezTo>
                  <a:cubicBezTo>
                    <a:pt x="59" y="313"/>
                    <a:pt x="67" y="351"/>
                    <a:pt x="85" y="3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7192963" y="3370262"/>
              <a:ext cx="1735138" cy="1727200"/>
            </a:xfrm>
            <a:custGeom>
              <a:avLst/>
              <a:gdLst>
                <a:gd name="T0" fmla="*/ 2 w 336"/>
                <a:gd name="T1" fmla="*/ 140 h 334"/>
                <a:gd name="T2" fmla="*/ 7 w 336"/>
                <a:gd name="T3" fmla="*/ 122 h 334"/>
                <a:gd name="T4" fmla="*/ 23 w 336"/>
                <a:gd name="T5" fmla="*/ 99 h 334"/>
                <a:gd name="T6" fmla="*/ 31 w 336"/>
                <a:gd name="T7" fmla="*/ 83 h 334"/>
                <a:gd name="T8" fmla="*/ 40 w 336"/>
                <a:gd name="T9" fmla="*/ 59 h 334"/>
                <a:gd name="T10" fmla="*/ 53 w 336"/>
                <a:gd name="T11" fmla="*/ 46 h 334"/>
                <a:gd name="T12" fmla="*/ 78 w 336"/>
                <a:gd name="T13" fmla="*/ 34 h 334"/>
                <a:gd name="T14" fmla="*/ 94 w 336"/>
                <a:gd name="T15" fmla="*/ 25 h 334"/>
                <a:gd name="T16" fmla="*/ 114 w 336"/>
                <a:gd name="T17" fmla="*/ 9 h 334"/>
                <a:gd name="T18" fmla="*/ 132 w 336"/>
                <a:gd name="T19" fmla="*/ 5 h 334"/>
                <a:gd name="T20" fmla="*/ 159 w 336"/>
                <a:gd name="T21" fmla="*/ 7 h 334"/>
                <a:gd name="T22" fmla="*/ 178 w 336"/>
                <a:gd name="T23" fmla="*/ 7 h 334"/>
                <a:gd name="T24" fmla="*/ 203 w 336"/>
                <a:gd name="T25" fmla="*/ 4 h 334"/>
                <a:gd name="T26" fmla="*/ 221 w 336"/>
                <a:gd name="T27" fmla="*/ 9 h 334"/>
                <a:gd name="T28" fmla="*/ 243 w 336"/>
                <a:gd name="T29" fmla="*/ 25 h 334"/>
                <a:gd name="T30" fmla="*/ 259 w 336"/>
                <a:gd name="T31" fmla="*/ 34 h 334"/>
                <a:gd name="T32" fmla="*/ 283 w 336"/>
                <a:gd name="T33" fmla="*/ 44 h 334"/>
                <a:gd name="T34" fmla="*/ 295 w 336"/>
                <a:gd name="T35" fmla="*/ 58 h 334"/>
                <a:gd name="T36" fmla="*/ 306 w 336"/>
                <a:gd name="T37" fmla="*/ 84 h 334"/>
                <a:gd name="T38" fmla="*/ 314 w 336"/>
                <a:gd name="T39" fmla="*/ 99 h 334"/>
                <a:gd name="T40" fmla="*/ 330 w 336"/>
                <a:gd name="T41" fmla="*/ 120 h 334"/>
                <a:gd name="T42" fmla="*/ 333 w 336"/>
                <a:gd name="T43" fmla="*/ 138 h 334"/>
                <a:gd name="T44" fmla="*/ 329 w 336"/>
                <a:gd name="T45" fmla="*/ 165 h 334"/>
                <a:gd name="T46" fmla="*/ 329 w 336"/>
                <a:gd name="T47" fmla="*/ 183 h 334"/>
                <a:gd name="T48" fmla="*/ 331 w 336"/>
                <a:gd name="T49" fmla="*/ 209 h 334"/>
                <a:gd name="T50" fmla="*/ 325 w 336"/>
                <a:gd name="T51" fmla="*/ 226 h 334"/>
                <a:gd name="T52" fmla="*/ 307 w 336"/>
                <a:gd name="T53" fmla="*/ 248 h 334"/>
                <a:gd name="T54" fmla="*/ 298 w 336"/>
                <a:gd name="T55" fmla="*/ 263 h 334"/>
                <a:gd name="T56" fmla="*/ 286 w 336"/>
                <a:gd name="T57" fmla="*/ 286 h 334"/>
                <a:gd name="T58" fmla="*/ 272 w 336"/>
                <a:gd name="T59" fmla="*/ 298 h 334"/>
                <a:gd name="T60" fmla="*/ 246 w 336"/>
                <a:gd name="T61" fmla="*/ 307 h 334"/>
                <a:gd name="T62" fmla="*/ 230 w 336"/>
                <a:gd name="T63" fmla="*/ 315 h 334"/>
                <a:gd name="T64" fmla="*/ 208 w 336"/>
                <a:gd name="T65" fmla="*/ 329 h 334"/>
                <a:gd name="T66" fmla="*/ 190 w 336"/>
                <a:gd name="T67" fmla="*/ 332 h 334"/>
                <a:gd name="T68" fmla="*/ 163 w 336"/>
                <a:gd name="T69" fmla="*/ 327 h 334"/>
                <a:gd name="T70" fmla="*/ 145 w 336"/>
                <a:gd name="T71" fmla="*/ 325 h 334"/>
                <a:gd name="T72" fmla="*/ 119 w 336"/>
                <a:gd name="T73" fmla="*/ 327 h 334"/>
                <a:gd name="T74" fmla="*/ 102 w 336"/>
                <a:gd name="T75" fmla="*/ 320 h 334"/>
                <a:gd name="T76" fmla="*/ 81 w 336"/>
                <a:gd name="T77" fmla="*/ 301 h 334"/>
                <a:gd name="T78" fmla="*/ 66 w 336"/>
                <a:gd name="T79" fmla="*/ 291 h 334"/>
                <a:gd name="T80" fmla="*/ 44 w 336"/>
                <a:gd name="T81" fmla="*/ 279 h 334"/>
                <a:gd name="T82" fmla="*/ 32 w 336"/>
                <a:gd name="T83" fmla="*/ 264 h 334"/>
                <a:gd name="T84" fmla="*/ 24 w 336"/>
                <a:gd name="T85" fmla="*/ 238 h 334"/>
                <a:gd name="T86" fmla="*/ 17 w 336"/>
                <a:gd name="T87" fmla="*/ 221 h 334"/>
                <a:gd name="T88" fmla="*/ 3 w 336"/>
                <a:gd name="T89" fmla="*/ 199 h 334"/>
                <a:gd name="T90" fmla="*/ 1 w 336"/>
                <a:gd name="T91" fmla="*/ 181 h 334"/>
                <a:gd name="T92" fmla="*/ 8 w 336"/>
                <a:gd name="T93" fmla="*/ 154 h 334"/>
                <a:gd name="T94" fmla="*/ 186 w 336"/>
                <a:gd name="T95" fmla="*/ 158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6" h="334">
                  <a:moveTo>
                    <a:pt x="8" y="154"/>
                  </a:moveTo>
                  <a:cubicBezTo>
                    <a:pt x="2" y="151"/>
                    <a:pt x="2" y="151"/>
                    <a:pt x="2" y="151"/>
                  </a:cubicBezTo>
                  <a:cubicBezTo>
                    <a:pt x="2" y="140"/>
                    <a:pt x="2" y="140"/>
                    <a:pt x="2" y="140"/>
                  </a:cubicBezTo>
                  <a:cubicBezTo>
                    <a:pt x="10" y="136"/>
                    <a:pt x="10" y="136"/>
                    <a:pt x="10" y="136"/>
                  </a:cubicBezTo>
                  <a:cubicBezTo>
                    <a:pt x="13" y="126"/>
                    <a:pt x="13" y="126"/>
                    <a:pt x="13" y="126"/>
                  </a:cubicBezTo>
                  <a:cubicBezTo>
                    <a:pt x="7" y="122"/>
                    <a:pt x="7" y="122"/>
                    <a:pt x="7" y="122"/>
                  </a:cubicBezTo>
                  <a:cubicBezTo>
                    <a:pt x="10" y="111"/>
                    <a:pt x="10" y="111"/>
                    <a:pt x="10" y="111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7" y="74"/>
                    <a:pt x="37" y="74"/>
                    <a:pt x="37" y="74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94" y="25"/>
                    <a:pt x="94" y="25"/>
                    <a:pt x="94" y="25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31" y="12"/>
                    <a:pt x="131" y="12"/>
                    <a:pt x="131" y="12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59" y="7"/>
                    <a:pt x="159" y="7"/>
                    <a:pt x="159" y="7"/>
                  </a:cubicBezTo>
                  <a:cubicBezTo>
                    <a:pt x="162" y="1"/>
                    <a:pt x="162" y="1"/>
                    <a:pt x="162" y="1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88" y="8"/>
                    <a:pt x="188" y="8"/>
                    <a:pt x="188" y="8"/>
                  </a:cubicBezTo>
                  <a:cubicBezTo>
                    <a:pt x="192" y="2"/>
                    <a:pt x="192" y="2"/>
                    <a:pt x="192" y="2"/>
                  </a:cubicBezTo>
                  <a:cubicBezTo>
                    <a:pt x="203" y="4"/>
                    <a:pt x="203" y="4"/>
                    <a:pt x="203" y="4"/>
                  </a:cubicBezTo>
                  <a:cubicBezTo>
                    <a:pt x="206" y="11"/>
                    <a:pt x="206" y="11"/>
                    <a:pt x="206" y="1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21" y="9"/>
                    <a:pt x="221" y="9"/>
                    <a:pt x="221" y="9"/>
                  </a:cubicBezTo>
                  <a:cubicBezTo>
                    <a:pt x="232" y="12"/>
                    <a:pt x="232" y="12"/>
                    <a:pt x="232" y="12"/>
                  </a:cubicBezTo>
                  <a:cubicBezTo>
                    <a:pt x="234" y="21"/>
                    <a:pt x="234" y="21"/>
                    <a:pt x="234" y="21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8" y="21"/>
                    <a:pt x="248" y="21"/>
                    <a:pt x="248" y="21"/>
                  </a:cubicBezTo>
                  <a:cubicBezTo>
                    <a:pt x="259" y="26"/>
                    <a:pt x="259" y="26"/>
                    <a:pt x="259" y="26"/>
                  </a:cubicBezTo>
                  <a:cubicBezTo>
                    <a:pt x="259" y="34"/>
                    <a:pt x="259" y="34"/>
                    <a:pt x="259" y="34"/>
                  </a:cubicBezTo>
                  <a:cubicBezTo>
                    <a:pt x="267" y="41"/>
                    <a:pt x="267" y="41"/>
                    <a:pt x="267" y="41"/>
                  </a:cubicBezTo>
                  <a:cubicBezTo>
                    <a:pt x="273" y="37"/>
                    <a:pt x="273" y="37"/>
                    <a:pt x="273" y="37"/>
                  </a:cubicBezTo>
                  <a:cubicBezTo>
                    <a:pt x="283" y="44"/>
                    <a:pt x="283" y="44"/>
                    <a:pt x="283" y="44"/>
                  </a:cubicBezTo>
                  <a:cubicBezTo>
                    <a:pt x="281" y="53"/>
                    <a:pt x="281" y="53"/>
                    <a:pt x="281" y="53"/>
                  </a:cubicBezTo>
                  <a:cubicBezTo>
                    <a:pt x="288" y="61"/>
                    <a:pt x="288" y="61"/>
                    <a:pt x="288" y="61"/>
                  </a:cubicBezTo>
                  <a:cubicBezTo>
                    <a:pt x="295" y="58"/>
                    <a:pt x="295" y="58"/>
                    <a:pt x="295" y="58"/>
                  </a:cubicBezTo>
                  <a:cubicBezTo>
                    <a:pt x="303" y="67"/>
                    <a:pt x="303" y="67"/>
                    <a:pt x="303" y="67"/>
                  </a:cubicBezTo>
                  <a:cubicBezTo>
                    <a:pt x="300" y="74"/>
                    <a:pt x="300" y="74"/>
                    <a:pt x="300" y="74"/>
                  </a:cubicBezTo>
                  <a:cubicBezTo>
                    <a:pt x="306" y="84"/>
                    <a:pt x="306" y="84"/>
                    <a:pt x="306" y="84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319" y="92"/>
                    <a:pt x="319" y="92"/>
                    <a:pt x="319" y="92"/>
                  </a:cubicBezTo>
                  <a:cubicBezTo>
                    <a:pt x="314" y="99"/>
                    <a:pt x="314" y="99"/>
                    <a:pt x="314" y="99"/>
                  </a:cubicBezTo>
                  <a:cubicBezTo>
                    <a:pt x="318" y="109"/>
                    <a:pt x="318" y="109"/>
                    <a:pt x="318" y="109"/>
                  </a:cubicBezTo>
                  <a:cubicBezTo>
                    <a:pt x="325" y="109"/>
                    <a:pt x="325" y="109"/>
                    <a:pt x="325" y="109"/>
                  </a:cubicBezTo>
                  <a:cubicBezTo>
                    <a:pt x="330" y="120"/>
                    <a:pt x="330" y="120"/>
                    <a:pt x="330" y="120"/>
                  </a:cubicBezTo>
                  <a:cubicBezTo>
                    <a:pt x="324" y="126"/>
                    <a:pt x="324" y="126"/>
                    <a:pt x="324" y="126"/>
                  </a:cubicBezTo>
                  <a:cubicBezTo>
                    <a:pt x="326" y="137"/>
                    <a:pt x="326" y="137"/>
                    <a:pt x="326" y="137"/>
                  </a:cubicBezTo>
                  <a:cubicBezTo>
                    <a:pt x="333" y="138"/>
                    <a:pt x="333" y="138"/>
                    <a:pt x="333" y="138"/>
                  </a:cubicBezTo>
                  <a:cubicBezTo>
                    <a:pt x="336" y="149"/>
                    <a:pt x="336" y="149"/>
                    <a:pt x="336" y="149"/>
                  </a:cubicBezTo>
                  <a:cubicBezTo>
                    <a:pt x="329" y="155"/>
                    <a:pt x="329" y="155"/>
                    <a:pt x="329" y="155"/>
                  </a:cubicBezTo>
                  <a:cubicBezTo>
                    <a:pt x="329" y="165"/>
                    <a:pt x="329" y="165"/>
                    <a:pt x="329" y="165"/>
                  </a:cubicBezTo>
                  <a:cubicBezTo>
                    <a:pt x="336" y="168"/>
                    <a:pt x="336" y="168"/>
                    <a:pt x="336" y="168"/>
                  </a:cubicBezTo>
                  <a:cubicBezTo>
                    <a:pt x="336" y="179"/>
                    <a:pt x="336" y="179"/>
                    <a:pt x="336" y="179"/>
                  </a:cubicBezTo>
                  <a:cubicBezTo>
                    <a:pt x="329" y="183"/>
                    <a:pt x="329" y="183"/>
                    <a:pt x="329" y="183"/>
                  </a:cubicBezTo>
                  <a:cubicBezTo>
                    <a:pt x="327" y="194"/>
                    <a:pt x="327" y="194"/>
                    <a:pt x="327" y="194"/>
                  </a:cubicBezTo>
                  <a:cubicBezTo>
                    <a:pt x="333" y="198"/>
                    <a:pt x="333" y="198"/>
                    <a:pt x="333" y="198"/>
                  </a:cubicBezTo>
                  <a:cubicBezTo>
                    <a:pt x="331" y="209"/>
                    <a:pt x="331" y="209"/>
                    <a:pt x="331" y="209"/>
                  </a:cubicBezTo>
                  <a:cubicBezTo>
                    <a:pt x="323" y="212"/>
                    <a:pt x="323" y="212"/>
                    <a:pt x="323" y="212"/>
                  </a:cubicBezTo>
                  <a:cubicBezTo>
                    <a:pt x="320" y="222"/>
                    <a:pt x="320" y="222"/>
                    <a:pt x="320" y="222"/>
                  </a:cubicBezTo>
                  <a:cubicBezTo>
                    <a:pt x="325" y="226"/>
                    <a:pt x="325" y="226"/>
                    <a:pt x="325" y="226"/>
                  </a:cubicBezTo>
                  <a:cubicBezTo>
                    <a:pt x="321" y="237"/>
                    <a:pt x="321" y="237"/>
                    <a:pt x="321" y="237"/>
                  </a:cubicBezTo>
                  <a:cubicBezTo>
                    <a:pt x="313" y="238"/>
                    <a:pt x="313" y="238"/>
                    <a:pt x="313" y="238"/>
                  </a:cubicBezTo>
                  <a:cubicBezTo>
                    <a:pt x="307" y="248"/>
                    <a:pt x="307" y="248"/>
                    <a:pt x="307" y="248"/>
                  </a:cubicBezTo>
                  <a:cubicBezTo>
                    <a:pt x="312" y="253"/>
                    <a:pt x="312" y="253"/>
                    <a:pt x="312" y="253"/>
                  </a:cubicBezTo>
                  <a:cubicBezTo>
                    <a:pt x="306" y="263"/>
                    <a:pt x="306" y="263"/>
                    <a:pt x="306" y="263"/>
                  </a:cubicBezTo>
                  <a:cubicBezTo>
                    <a:pt x="298" y="263"/>
                    <a:pt x="298" y="263"/>
                    <a:pt x="298" y="263"/>
                  </a:cubicBezTo>
                  <a:cubicBezTo>
                    <a:pt x="291" y="271"/>
                    <a:pt x="291" y="271"/>
                    <a:pt x="291" y="271"/>
                  </a:cubicBezTo>
                  <a:cubicBezTo>
                    <a:pt x="294" y="277"/>
                    <a:pt x="294" y="277"/>
                    <a:pt x="294" y="277"/>
                  </a:cubicBezTo>
                  <a:cubicBezTo>
                    <a:pt x="286" y="286"/>
                    <a:pt x="286" y="286"/>
                    <a:pt x="286" y="286"/>
                  </a:cubicBezTo>
                  <a:cubicBezTo>
                    <a:pt x="278" y="284"/>
                    <a:pt x="278" y="284"/>
                    <a:pt x="278" y="284"/>
                  </a:cubicBezTo>
                  <a:cubicBezTo>
                    <a:pt x="270" y="291"/>
                    <a:pt x="270" y="291"/>
                    <a:pt x="270" y="291"/>
                  </a:cubicBezTo>
                  <a:cubicBezTo>
                    <a:pt x="272" y="298"/>
                    <a:pt x="272" y="298"/>
                    <a:pt x="272" y="298"/>
                  </a:cubicBezTo>
                  <a:cubicBezTo>
                    <a:pt x="263" y="305"/>
                    <a:pt x="263" y="305"/>
                    <a:pt x="263" y="305"/>
                  </a:cubicBezTo>
                  <a:cubicBezTo>
                    <a:pt x="255" y="302"/>
                    <a:pt x="255" y="302"/>
                    <a:pt x="255" y="302"/>
                  </a:cubicBezTo>
                  <a:cubicBezTo>
                    <a:pt x="246" y="307"/>
                    <a:pt x="246" y="307"/>
                    <a:pt x="246" y="307"/>
                  </a:cubicBezTo>
                  <a:cubicBezTo>
                    <a:pt x="247" y="314"/>
                    <a:pt x="247" y="314"/>
                    <a:pt x="247" y="314"/>
                  </a:cubicBezTo>
                  <a:cubicBezTo>
                    <a:pt x="237" y="320"/>
                    <a:pt x="237" y="320"/>
                    <a:pt x="237" y="320"/>
                  </a:cubicBezTo>
                  <a:cubicBezTo>
                    <a:pt x="230" y="315"/>
                    <a:pt x="230" y="315"/>
                    <a:pt x="230" y="315"/>
                  </a:cubicBezTo>
                  <a:cubicBezTo>
                    <a:pt x="220" y="319"/>
                    <a:pt x="220" y="319"/>
                    <a:pt x="220" y="319"/>
                  </a:cubicBezTo>
                  <a:cubicBezTo>
                    <a:pt x="219" y="326"/>
                    <a:pt x="219" y="326"/>
                    <a:pt x="219" y="326"/>
                  </a:cubicBezTo>
                  <a:cubicBezTo>
                    <a:pt x="208" y="329"/>
                    <a:pt x="208" y="329"/>
                    <a:pt x="208" y="329"/>
                  </a:cubicBezTo>
                  <a:cubicBezTo>
                    <a:pt x="202" y="324"/>
                    <a:pt x="202" y="324"/>
                    <a:pt x="202" y="324"/>
                  </a:cubicBezTo>
                  <a:cubicBezTo>
                    <a:pt x="192" y="325"/>
                    <a:pt x="192" y="325"/>
                    <a:pt x="192" y="325"/>
                  </a:cubicBezTo>
                  <a:cubicBezTo>
                    <a:pt x="190" y="332"/>
                    <a:pt x="190" y="332"/>
                    <a:pt x="190" y="332"/>
                  </a:cubicBezTo>
                  <a:cubicBezTo>
                    <a:pt x="179" y="334"/>
                    <a:pt x="179" y="334"/>
                    <a:pt x="179" y="334"/>
                  </a:cubicBezTo>
                  <a:cubicBezTo>
                    <a:pt x="174" y="327"/>
                    <a:pt x="174" y="327"/>
                    <a:pt x="174" y="327"/>
                  </a:cubicBezTo>
                  <a:cubicBezTo>
                    <a:pt x="163" y="327"/>
                    <a:pt x="163" y="327"/>
                    <a:pt x="163" y="327"/>
                  </a:cubicBezTo>
                  <a:cubicBezTo>
                    <a:pt x="160" y="333"/>
                    <a:pt x="160" y="333"/>
                    <a:pt x="160" y="333"/>
                  </a:cubicBezTo>
                  <a:cubicBezTo>
                    <a:pt x="148" y="333"/>
                    <a:pt x="148" y="333"/>
                    <a:pt x="148" y="333"/>
                  </a:cubicBezTo>
                  <a:cubicBezTo>
                    <a:pt x="145" y="325"/>
                    <a:pt x="145" y="325"/>
                    <a:pt x="145" y="325"/>
                  </a:cubicBezTo>
                  <a:cubicBezTo>
                    <a:pt x="134" y="323"/>
                    <a:pt x="134" y="323"/>
                    <a:pt x="134" y="323"/>
                  </a:cubicBezTo>
                  <a:cubicBezTo>
                    <a:pt x="130" y="329"/>
                    <a:pt x="130" y="329"/>
                    <a:pt x="130" y="329"/>
                  </a:cubicBezTo>
                  <a:cubicBezTo>
                    <a:pt x="119" y="327"/>
                    <a:pt x="119" y="327"/>
                    <a:pt x="119" y="327"/>
                  </a:cubicBezTo>
                  <a:cubicBezTo>
                    <a:pt x="117" y="319"/>
                    <a:pt x="117" y="319"/>
                    <a:pt x="117" y="319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02" y="320"/>
                    <a:pt x="102" y="320"/>
                    <a:pt x="102" y="320"/>
                  </a:cubicBezTo>
                  <a:cubicBezTo>
                    <a:pt x="91" y="315"/>
                    <a:pt x="91" y="315"/>
                    <a:pt x="91" y="315"/>
                  </a:cubicBezTo>
                  <a:cubicBezTo>
                    <a:pt x="90" y="307"/>
                    <a:pt x="90" y="307"/>
                    <a:pt x="90" y="307"/>
                  </a:cubicBezTo>
                  <a:cubicBezTo>
                    <a:pt x="81" y="301"/>
                    <a:pt x="81" y="301"/>
                    <a:pt x="81" y="301"/>
                  </a:cubicBezTo>
                  <a:cubicBezTo>
                    <a:pt x="75" y="305"/>
                    <a:pt x="75" y="305"/>
                    <a:pt x="75" y="305"/>
                  </a:cubicBezTo>
                  <a:cubicBezTo>
                    <a:pt x="66" y="299"/>
                    <a:pt x="66" y="299"/>
                    <a:pt x="66" y="299"/>
                  </a:cubicBezTo>
                  <a:cubicBezTo>
                    <a:pt x="66" y="291"/>
                    <a:pt x="66" y="291"/>
                    <a:pt x="66" y="291"/>
                  </a:cubicBezTo>
                  <a:cubicBezTo>
                    <a:pt x="58" y="284"/>
                    <a:pt x="58" y="284"/>
                    <a:pt x="58" y="284"/>
                  </a:cubicBezTo>
                  <a:cubicBezTo>
                    <a:pt x="52" y="287"/>
                    <a:pt x="52" y="287"/>
                    <a:pt x="52" y="287"/>
                  </a:cubicBezTo>
                  <a:cubicBezTo>
                    <a:pt x="44" y="279"/>
                    <a:pt x="44" y="279"/>
                    <a:pt x="44" y="279"/>
                  </a:cubicBezTo>
                  <a:cubicBezTo>
                    <a:pt x="46" y="271"/>
                    <a:pt x="46" y="271"/>
                    <a:pt x="46" y="271"/>
                  </a:cubicBezTo>
                  <a:cubicBezTo>
                    <a:pt x="39" y="262"/>
                    <a:pt x="39" y="262"/>
                    <a:pt x="39" y="262"/>
                  </a:cubicBezTo>
                  <a:cubicBezTo>
                    <a:pt x="32" y="264"/>
                    <a:pt x="32" y="264"/>
                    <a:pt x="32" y="264"/>
                  </a:cubicBezTo>
                  <a:cubicBezTo>
                    <a:pt x="25" y="255"/>
                    <a:pt x="25" y="255"/>
                    <a:pt x="25" y="255"/>
                  </a:cubicBezTo>
                  <a:cubicBezTo>
                    <a:pt x="29" y="247"/>
                    <a:pt x="29" y="247"/>
                    <a:pt x="29" y="247"/>
                  </a:cubicBezTo>
                  <a:cubicBezTo>
                    <a:pt x="24" y="238"/>
                    <a:pt x="24" y="238"/>
                    <a:pt x="24" y="238"/>
                  </a:cubicBezTo>
                  <a:cubicBezTo>
                    <a:pt x="17" y="238"/>
                    <a:pt x="17" y="238"/>
                    <a:pt x="17" y="238"/>
                  </a:cubicBezTo>
                  <a:cubicBezTo>
                    <a:pt x="12" y="228"/>
                    <a:pt x="12" y="228"/>
                    <a:pt x="12" y="228"/>
                  </a:cubicBezTo>
                  <a:cubicBezTo>
                    <a:pt x="17" y="221"/>
                    <a:pt x="17" y="221"/>
                    <a:pt x="17" y="221"/>
                  </a:cubicBezTo>
                  <a:cubicBezTo>
                    <a:pt x="14" y="211"/>
                    <a:pt x="14" y="211"/>
                    <a:pt x="14" y="211"/>
                  </a:cubicBezTo>
                  <a:cubicBezTo>
                    <a:pt x="7" y="210"/>
                    <a:pt x="7" y="210"/>
                    <a:pt x="7" y="210"/>
                  </a:cubicBezTo>
                  <a:cubicBezTo>
                    <a:pt x="3" y="199"/>
                    <a:pt x="3" y="199"/>
                    <a:pt x="3" y="199"/>
                  </a:cubicBezTo>
                  <a:cubicBezTo>
                    <a:pt x="9" y="194"/>
                    <a:pt x="9" y="194"/>
                    <a:pt x="9" y="194"/>
                  </a:cubicBezTo>
                  <a:cubicBezTo>
                    <a:pt x="8" y="183"/>
                    <a:pt x="8" y="183"/>
                    <a:pt x="8" y="183"/>
                  </a:cubicBezTo>
                  <a:cubicBezTo>
                    <a:pt x="1" y="181"/>
                    <a:pt x="1" y="181"/>
                    <a:pt x="1" y="181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5"/>
                    <a:pt x="7" y="165"/>
                    <a:pt x="7" y="165"/>
                  </a:cubicBezTo>
                  <a:lnTo>
                    <a:pt x="8" y="154"/>
                  </a:lnTo>
                  <a:close/>
                  <a:moveTo>
                    <a:pt x="150" y="176"/>
                  </a:moveTo>
                  <a:cubicBezTo>
                    <a:pt x="155" y="186"/>
                    <a:pt x="167" y="190"/>
                    <a:pt x="177" y="185"/>
                  </a:cubicBezTo>
                  <a:cubicBezTo>
                    <a:pt x="187" y="180"/>
                    <a:pt x="191" y="168"/>
                    <a:pt x="186" y="158"/>
                  </a:cubicBezTo>
                  <a:cubicBezTo>
                    <a:pt x="181" y="148"/>
                    <a:pt x="169" y="144"/>
                    <a:pt x="159" y="149"/>
                  </a:cubicBezTo>
                  <a:cubicBezTo>
                    <a:pt x="149" y="154"/>
                    <a:pt x="145" y="166"/>
                    <a:pt x="150" y="1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3582988" y="2062162"/>
              <a:ext cx="1198563" cy="1189038"/>
            </a:xfrm>
            <a:custGeom>
              <a:avLst/>
              <a:gdLst>
                <a:gd name="T0" fmla="*/ 5 w 232"/>
                <a:gd name="T1" fmla="*/ 114 h 230"/>
                <a:gd name="T2" fmla="*/ 1 w 232"/>
                <a:gd name="T3" fmla="*/ 96 h 230"/>
                <a:gd name="T4" fmla="*/ 5 w 232"/>
                <a:gd name="T5" fmla="*/ 84 h 230"/>
                <a:gd name="T6" fmla="*/ 15 w 232"/>
                <a:gd name="T7" fmla="*/ 68 h 230"/>
                <a:gd name="T8" fmla="*/ 21 w 232"/>
                <a:gd name="T9" fmla="*/ 57 h 230"/>
                <a:gd name="T10" fmla="*/ 27 w 232"/>
                <a:gd name="T11" fmla="*/ 40 h 230"/>
                <a:gd name="T12" fmla="*/ 37 w 232"/>
                <a:gd name="T13" fmla="*/ 31 h 230"/>
                <a:gd name="T14" fmla="*/ 54 w 232"/>
                <a:gd name="T15" fmla="*/ 23 h 230"/>
                <a:gd name="T16" fmla="*/ 65 w 232"/>
                <a:gd name="T17" fmla="*/ 17 h 230"/>
                <a:gd name="T18" fmla="*/ 78 w 232"/>
                <a:gd name="T19" fmla="*/ 6 h 230"/>
                <a:gd name="T20" fmla="*/ 91 w 232"/>
                <a:gd name="T21" fmla="*/ 3 h 230"/>
                <a:gd name="T22" fmla="*/ 110 w 232"/>
                <a:gd name="T23" fmla="*/ 5 h 230"/>
                <a:gd name="T24" fmla="*/ 123 w 232"/>
                <a:gd name="T25" fmla="*/ 4 h 230"/>
                <a:gd name="T26" fmla="*/ 140 w 232"/>
                <a:gd name="T27" fmla="*/ 2 h 230"/>
                <a:gd name="T28" fmla="*/ 153 w 232"/>
                <a:gd name="T29" fmla="*/ 6 h 230"/>
                <a:gd name="T30" fmla="*/ 168 w 232"/>
                <a:gd name="T31" fmla="*/ 17 h 230"/>
                <a:gd name="T32" fmla="*/ 179 w 232"/>
                <a:gd name="T33" fmla="*/ 23 h 230"/>
                <a:gd name="T34" fmla="*/ 195 w 232"/>
                <a:gd name="T35" fmla="*/ 30 h 230"/>
                <a:gd name="T36" fmla="*/ 204 w 232"/>
                <a:gd name="T37" fmla="*/ 40 h 230"/>
                <a:gd name="T38" fmla="*/ 211 w 232"/>
                <a:gd name="T39" fmla="*/ 57 h 230"/>
                <a:gd name="T40" fmla="*/ 217 w 232"/>
                <a:gd name="T41" fmla="*/ 68 h 230"/>
                <a:gd name="T42" fmla="*/ 228 w 232"/>
                <a:gd name="T43" fmla="*/ 83 h 230"/>
                <a:gd name="T44" fmla="*/ 230 w 232"/>
                <a:gd name="T45" fmla="*/ 95 h 230"/>
                <a:gd name="T46" fmla="*/ 228 w 232"/>
                <a:gd name="T47" fmla="*/ 114 h 230"/>
                <a:gd name="T48" fmla="*/ 227 w 232"/>
                <a:gd name="T49" fmla="*/ 126 h 230"/>
                <a:gd name="T50" fmla="*/ 229 w 232"/>
                <a:gd name="T51" fmla="*/ 144 h 230"/>
                <a:gd name="T52" fmla="*/ 224 w 232"/>
                <a:gd name="T53" fmla="*/ 156 h 230"/>
                <a:gd name="T54" fmla="*/ 212 w 232"/>
                <a:gd name="T55" fmla="*/ 171 h 230"/>
                <a:gd name="T56" fmla="*/ 206 w 232"/>
                <a:gd name="T57" fmla="*/ 181 h 230"/>
                <a:gd name="T58" fmla="*/ 198 w 232"/>
                <a:gd name="T59" fmla="*/ 197 h 230"/>
                <a:gd name="T60" fmla="*/ 188 w 232"/>
                <a:gd name="T61" fmla="*/ 205 h 230"/>
                <a:gd name="T62" fmla="*/ 170 w 232"/>
                <a:gd name="T63" fmla="*/ 212 h 230"/>
                <a:gd name="T64" fmla="*/ 159 w 232"/>
                <a:gd name="T65" fmla="*/ 218 h 230"/>
                <a:gd name="T66" fmla="*/ 144 w 232"/>
                <a:gd name="T67" fmla="*/ 227 h 230"/>
                <a:gd name="T68" fmla="*/ 131 w 232"/>
                <a:gd name="T69" fmla="*/ 229 h 230"/>
                <a:gd name="T70" fmla="*/ 112 w 232"/>
                <a:gd name="T71" fmla="*/ 226 h 230"/>
                <a:gd name="T72" fmla="*/ 100 w 232"/>
                <a:gd name="T73" fmla="*/ 225 h 230"/>
                <a:gd name="T74" fmla="*/ 82 w 232"/>
                <a:gd name="T75" fmla="*/ 226 h 230"/>
                <a:gd name="T76" fmla="*/ 70 w 232"/>
                <a:gd name="T77" fmla="*/ 221 h 230"/>
                <a:gd name="T78" fmla="*/ 56 w 232"/>
                <a:gd name="T79" fmla="*/ 208 h 230"/>
                <a:gd name="T80" fmla="*/ 46 w 232"/>
                <a:gd name="T81" fmla="*/ 201 h 230"/>
                <a:gd name="T82" fmla="*/ 30 w 232"/>
                <a:gd name="T83" fmla="*/ 193 h 230"/>
                <a:gd name="T84" fmla="*/ 22 w 232"/>
                <a:gd name="T85" fmla="*/ 182 h 230"/>
                <a:gd name="T86" fmla="*/ 16 w 232"/>
                <a:gd name="T87" fmla="*/ 164 h 230"/>
                <a:gd name="T88" fmla="*/ 11 w 232"/>
                <a:gd name="T89" fmla="*/ 153 h 230"/>
                <a:gd name="T90" fmla="*/ 2 w 232"/>
                <a:gd name="T91" fmla="*/ 138 h 230"/>
                <a:gd name="T92" fmla="*/ 1 w 232"/>
                <a:gd name="T93" fmla="*/ 125 h 230"/>
                <a:gd name="T94" fmla="*/ 129 w 232"/>
                <a:gd name="T95" fmla="*/ 10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2" h="230">
                  <a:moveTo>
                    <a:pt x="1" y="125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7" y="76"/>
                    <a:pt x="7" y="76"/>
                    <a:pt x="7" y="76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30" y="5"/>
                    <a:pt x="130" y="5"/>
                    <a:pt x="130" y="5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53" y="6"/>
                    <a:pt x="153" y="6"/>
                    <a:pt x="153" y="6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1" y="14"/>
                    <a:pt x="161" y="14"/>
                    <a:pt x="161" y="14"/>
                  </a:cubicBezTo>
                  <a:cubicBezTo>
                    <a:pt x="168" y="17"/>
                    <a:pt x="168" y="17"/>
                    <a:pt x="168" y="17"/>
                  </a:cubicBezTo>
                  <a:cubicBezTo>
                    <a:pt x="172" y="14"/>
                    <a:pt x="172" y="14"/>
                    <a:pt x="172" y="14"/>
                  </a:cubicBezTo>
                  <a:cubicBezTo>
                    <a:pt x="179" y="18"/>
                    <a:pt x="179" y="18"/>
                    <a:pt x="179" y="18"/>
                  </a:cubicBezTo>
                  <a:cubicBezTo>
                    <a:pt x="179" y="23"/>
                    <a:pt x="179" y="23"/>
                    <a:pt x="179" y="23"/>
                  </a:cubicBezTo>
                  <a:cubicBezTo>
                    <a:pt x="185" y="28"/>
                    <a:pt x="185" y="28"/>
                    <a:pt x="185" y="28"/>
                  </a:cubicBezTo>
                  <a:cubicBezTo>
                    <a:pt x="189" y="25"/>
                    <a:pt x="189" y="25"/>
                    <a:pt x="189" y="25"/>
                  </a:cubicBezTo>
                  <a:cubicBezTo>
                    <a:pt x="195" y="30"/>
                    <a:pt x="195" y="30"/>
                    <a:pt x="195" y="30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9" y="41"/>
                    <a:pt x="199" y="41"/>
                    <a:pt x="199" y="41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9" y="46"/>
                    <a:pt x="209" y="46"/>
                    <a:pt x="209" y="46"/>
                  </a:cubicBezTo>
                  <a:cubicBezTo>
                    <a:pt x="207" y="51"/>
                    <a:pt x="207" y="51"/>
                    <a:pt x="207" y="51"/>
                  </a:cubicBezTo>
                  <a:cubicBezTo>
                    <a:pt x="211" y="57"/>
                    <a:pt x="211" y="57"/>
                    <a:pt x="211" y="57"/>
                  </a:cubicBezTo>
                  <a:cubicBezTo>
                    <a:pt x="216" y="57"/>
                    <a:pt x="216" y="57"/>
                    <a:pt x="216" y="57"/>
                  </a:cubicBezTo>
                  <a:cubicBezTo>
                    <a:pt x="220" y="63"/>
                    <a:pt x="220" y="63"/>
                    <a:pt x="220" y="63"/>
                  </a:cubicBezTo>
                  <a:cubicBezTo>
                    <a:pt x="217" y="68"/>
                    <a:pt x="217" y="68"/>
                    <a:pt x="217" y="68"/>
                  </a:cubicBezTo>
                  <a:cubicBezTo>
                    <a:pt x="220" y="75"/>
                    <a:pt x="220" y="75"/>
                    <a:pt x="220" y="75"/>
                  </a:cubicBezTo>
                  <a:cubicBezTo>
                    <a:pt x="225" y="75"/>
                    <a:pt x="225" y="75"/>
                    <a:pt x="225" y="75"/>
                  </a:cubicBezTo>
                  <a:cubicBezTo>
                    <a:pt x="228" y="83"/>
                    <a:pt x="228" y="83"/>
                    <a:pt x="228" y="83"/>
                  </a:cubicBezTo>
                  <a:cubicBezTo>
                    <a:pt x="224" y="87"/>
                    <a:pt x="224" y="87"/>
                    <a:pt x="224" y="87"/>
                  </a:cubicBezTo>
                  <a:cubicBezTo>
                    <a:pt x="226" y="94"/>
                    <a:pt x="226" y="94"/>
                    <a:pt x="226" y="94"/>
                  </a:cubicBezTo>
                  <a:cubicBezTo>
                    <a:pt x="230" y="95"/>
                    <a:pt x="230" y="95"/>
                    <a:pt x="230" y="95"/>
                  </a:cubicBezTo>
                  <a:cubicBezTo>
                    <a:pt x="232" y="103"/>
                    <a:pt x="232" y="103"/>
                    <a:pt x="232" y="103"/>
                  </a:cubicBezTo>
                  <a:cubicBezTo>
                    <a:pt x="227" y="107"/>
                    <a:pt x="227" y="107"/>
                    <a:pt x="227" y="107"/>
                  </a:cubicBezTo>
                  <a:cubicBezTo>
                    <a:pt x="228" y="114"/>
                    <a:pt x="228" y="114"/>
                    <a:pt x="228" y="114"/>
                  </a:cubicBezTo>
                  <a:cubicBezTo>
                    <a:pt x="232" y="116"/>
                    <a:pt x="232" y="116"/>
                    <a:pt x="232" y="116"/>
                  </a:cubicBezTo>
                  <a:cubicBezTo>
                    <a:pt x="232" y="124"/>
                    <a:pt x="232" y="124"/>
                    <a:pt x="232" y="124"/>
                  </a:cubicBezTo>
                  <a:cubicBezTo>
                    <a:pt x="227" y="126"/>
                    <a:pt x="227" y="126"/>
                    <a:pt x="227" y="126"/>
                  </a:cubicBezTo>
                  <a:cubicBezTo>
                    <a:pt x="226" y="134"/>
                    <a:pt x="226" y="134"/>
                    <a:pt x="226" y="134"/>
                  </a:cubicBezTo>
                  <a:cubicBezTo>
                    <a:pt x="230" y="136"/>
                    <a:pt x="230" y="136"/>
                    <a:pt x="230" y="136"/>
                  </a:cubicBezTo>
                  <a:cubicBezTo>
                    <a:pt x="229" y="144"/>
                    <a:pt x="229" y="144"/>
                    <a:pt x="229" y="144"/>
                  </a:cubicBezTo>
                  <a:cubicBezTo>
                    <a:pt x="223" y="146"/>
                    <a:pt x="223" y="146"/>
                    <a:pt x="223" y="146"/>
                  </a:cubicBezTo>
                  <a:cubicBezTo>
                    <a:pt x="221" y="153"/>
                    <a:pt x="221" y="153"/>
                    <a:pt x="221" y="153"/>
                  </a:cubicBezTo>
                  <a:cubicBezTo>
                    <a:pt x="224" y="156"/>
                    <a:pt x="224" y="156"/>
                    <a:pt x="224" y="156"/>
                  </a:cubicBezTo>
                  <a:cubicBezTo>
                    <a:pt x="222" y="164"/>
                    <a:pt x="222" y="164"/>
                    <a:pt x="222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2" y="171"/>
                    <a:pt x="212" y="171"/>
                    <a:pt x="212" y="171"/>
                  </a:cubicBezTo>
                  <a:cubicBezTo>
                    <a:pt x="215" y="175"/>
                    <a:pt x="215" y="175"/>
                    <a:pt x="215" y="175"/>
                  </a:cubicBezTo>
                  <a:cubicBezTo>
                    <a:pt x="211" y="182"/>
                    <a:pt x="211" y="182"/>
                    <a:pt x="211" y="182"/>
                  </a:cubicBezTo>
                  <a:cubicBezTo>
                    <a:pt x="206" y="181"/>
                    <a:pt x="206" y="181"/>
                    <a:pt x="206" y="181"/>
                  </a:cubicBezTo>
                  <a:cubicBezTo>
                    <a:pt x="201" y="187"/>
                    <a:pt x="201" y="187"/>
                    <a:pt x="201" y="187"/>
                  </a:cubicBezTo>
                  <a:cubicBezTo>
                    <a:pt x="203" y="191"/>
                    <a:pt x="203" y="191"/>
                    <a:pt x="203" y="191"/>
                  </a:cubicBezTo>
                  <a:cubicBezTo>
                    <a:pt x="198" y="197"/>
                    <a:pt x="198" y="197"/>
                    <a:pt x="198" y="197"/>
                  </a:cubicBezTo>
                  <a:cubicBezTo>
                    <a:pt x="192" y="196"/>
                    <a:pt x="192" y="196"/>
                    <a:pt x="192" y="196"/>
                  </a:cubicBezTo>
                  <a:cubicBezTo>
                    <a:pt x="186" y="201"/>
                    <a:pt x="186" y="201"/>
                    <a:pt x="186" y="201"/>
                  </a:cubicBezTo>
                  <a:cubicBezTo>
                    <a:pt x="188" y="205"/>
                    <a:pt x="188" y="205"/>
                    <a:pt x="188" y="205"/>
                  </a:cubicBezTo>
                  <a:cubicBezTo>
                    <a:pt x="182" y="211"/>
                    <a:pt x="182" y="211"/>
                    <a:pt x="182" y="211"/>
                  </a:cubicBezTo>
                  <a:cubicBezTo>
                    <a:pt x="176" y="208"/>
                    <a:pt x="176" y="208"/>
                    <a:pt x="176" y="208"/>
                  </a:cubicBezTo>
                  <a:cubicBezTo>
                    <a:pt x="170" y="212"/>
                    <a:pt x="170" y="212"/>
                    <a:pt x="170" y="212"/>
                  </a:cubicBezTo>
                  <a:cubicBezTo>
                    <a:pt x="171" y="217"/>
                    <a:pt x="171" y="217"/>
                    <a:pt x="171" y="217"/>
                  </a:cubicBezTo>
                  <a:cubicBezTo>
                    <a:pt x="164" y="221"/>
                    <a:pt x="164" y="221"/>
                    <a:pt x="164" y="221"/>
                  </a:cubicBezTo>
                  <a:cubicBezTo>
                    <a:pt x="159" y="218"/>
                    <a:pt x="159" y="218"/>
                    <a:pt x="159" y="218"/>
                  </a:cubicBezTo>
                  <a:cubicBezTo>
                    <a:pt x="152" y="220"/>
                    <a:pt x="152" y="220"/>
                    <a:pt x="152" y="220"/>
                  </a:cubicBezTo>
                  <a:cubicBezTo>
                    <a:pt x="151" y="225"/>
                    <a:pt x="151" y="225"/>
                    <a:pt x="151" y="225"/>
                  </a:cubicBezTo>
                  <a:cubicBezTo>
                    <a:pt x="144" y="227"/>
                    <a:pt x="144" y="227"/>
                    <a:pt x="144" y="227"/>
                  </a:cubicBezTo>
                  <a:cubicBezTo>
                    <a:pt x="140" y="223"/>
                    <a:pt x="140" y="223"/>
                    <a:pt x="140" y="223"/>
                  </a:cubicBezTo>
                  <a:cubicBezTo>
                    <a:pt x="132" y="225"/>
                    <a:pt x="132" y="225"/>
                    <a:pt x="132" y="225"/>
                  </a:cubicBezTo>
                  <a:cubicBezTo>
                    <a:pt x="131" y="229"/>
                    <a:pt x="131" y="229"/>
                    <a:pt x="131" y="229"/>
                  </a:cubicBezTo>
                  <a:cubicBezTo>
                    <a:pt x="123" y="230"/>
                    <a:pt x="123" y="230"/>
                    <a:pt x="123" y="230"/>
                  </a:cubicBezTo>
                  <a:cubicBezTo>
                    <a:pt x="120" y="226"/>
                    <a:pt x="120" y="226"/>
                    <a:pt x="120" y="226"/>
                  </a:cubicBezTo>
                  <a:cubicBezTo>
                    <a:pt x="112" y="226"/>
                    <a:pt x="112" y="226"/>
                    <a:pt x="112" y="226"/>
                  </a:cubicBezTo>
                  <a:cubicBezTo>
                    <a:pt x="110" y="230"/>
                    <a:pt x="110" y="230"/>
                    <a:pt x="110" y="230"/>
                  </a:cubicBezTo>
                  <a:cubicBezTo>
                    <a:pt x="102" y="230"/>
                    <a:pt x="102" y="230"/>
                    <a:pt x="102" y="230"/>
                  </a:cubicBezTo>
                  <a:cubicBezTo>
                    <a:pt x="100" y="225"/>
                    <a:pt x="100" y="225"/>
                    <a:pt x="100" y="225"/>
                  </a:cubicBezTo>
                  <a:cubicBezTo>
                    <a:pt x="93" y="223"/>
                    <a:pt x="93" y="223"/>
                    <a:pt x="93" y="223"/>
                  </a:cubicBezTo>
                  <a:cubicBezTo>
                    <a:pt x="90" y="227"/>
                    <a:pt x="90" y="227"/>
                    <a:pt x="90" y="227"/>
                  </a:cubicBezTo>
                  <a:cubicBezTo>
                    <a:pt x="82" y="226"/>
                    <a:pt x="82" y="226"/>
                    <a:pt x="82" y="226"/>
                  </a:cubicBezTo>
                  <a:cubicBezTo>
                    <a:pt x="80" y="220"/>
                    <a:pt x="80" y="220"/>
                    <a:pt x="80" y="220"/>
                  </a:cubicBezTo>
                  <a:cubicBezTo>
                    <a:pt x="73" y="217"/>
                    <a:pt x="73" y="217"/>
                    <a:pt x="73" y="217"/>
                  </a:cubicBezTo>
                  <a:cubicBezTo>
                    <a:pt x="70" y="221"/>
                    <a:pt x="70" y="221"/>
                    <a:pt x="70" y="221"/>
                  </a:cubicBezTo>
                  <a:cubicBezTo>
                    <a:pt x="63" y="218"/>
                    <a:pt x="63" y="218"/>
                    <a:pt x="63" y="218"/>
                  </a:cubicBezTo>
                  <a:cubicBezTo>
                    <a:pt x="62" y="212"/>
                    <a:pt x="62" y="212"/>
                    <a:pt x="62" y="212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2" y="211"/>
                    <a:pt x="52" y="211"/>
                    <a:pt x="52" y="211"/>
                  </a:cubicBezTo>
                  <a:cubicBezTo>
                    <a:pt x="45" y="207"/>
                    <a:pt x="45" y="207"/>
                    <a:pt x="45" y="207"/>
                  </a:cubicBezTo>
                  <a:cubicBezTo>
                    <a:pt x="46" y="201"/>
                    <a:pt x="46" y="201"/>
                    <a:pt x="46" y="201"/>
                  </a:cubicBezTo>
                  <a:cubicBezTo>
                    <a:pt x="40" y="196"/>
                    <a:pt x="40" y="196"/>
                    <a:pt x="40" y="196"/>
                  </a:cubicBezTo>
                  <a:cubicBezTo>
                    <a:pt x="36" y="198"/>
                    <a:pt x="36" y="198"/>
                    <a:pt x="36" y="198"/>
                  </a:cubicBezTo>
                  <a:cubicBezTo>
                    <a:pt x="30" y="193"/>
                    <a:pt x="30" y="193"/>
                    <a:pt x="30" y="193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2" y="182"/>
                    <a:pt x="22" y="182"/>
                    <a:pt x="22" y="182"/>
                  </a:cubicBezTo>
                  <a:cubicBezTo>
                    <a:pt x="17" y="176"/>
                    <a:pt x="17" y="176"/>
                    <a:pt x="17" y="176"/>
                  </a:cubicBezTo>
                  <a:cubicBezTo>
                    <a:pt x="20" y="171"/>
                    <a:pt x="20" y="171"/>
                    <a:pt x="20" y="171"/>
                  </a:cubicBezTo>
                  <a:cubicBezTo>
                    <a:pt x="16" y="164"/>
                    <a:pt x="16" y="164"/>
                    <a:pt x="16" y="164"/>
                  </a:cubicBezTo>
                  <a:cubicBezTo>
                    <a:pt x="12" y="165"/>
                    <a:pt x="12" y="165"/>
                    <a:pt x="12" y="165"/>
                  </a:cubicBezTo>
                  <a:cubicBezTo>
                    <a:pt x="8" y="157"/>
                    <a:pt x="8" y="157"/>
                    <a:pt x="8" y="157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9" y="146"/>
                    <a:pt x="9" y="146"/>
                    <a:pt x="9" y="146"/>
                  </a:cubicBezTo>
                  <a:cubicBezTo>
                    <a:pt x="4" y="145"/>
                    <a:pt x="4" y="145"/>
                    <a:pt x="4" y="145"/>
                  </a:cubicBezTo>
                  <a:cubicBezTo>
                    <a:pt x="2" y="138"/>
                    <a:pt x="2" y="138"/>
                    <a:pt x="2" y="138"/>
                  </a:cubicBezTo>
                  <a:cubicBezTo>
                    <a:pt x="6" y="134"/>
                    <a:pt x="6" y="134"/>
                    <a:pt x="6" y="134"/>
                  </a:cubicBezTo>
                  <a:cubicBezTo>
                    <a:pt x="5" y="126"/>
                    <a:pt x="5" y="126"/>
                    <a:pt x="5" y="126"/>
                  </a:cubicBezTo>
                  <a:lnTo>
                    <a:pt x="1" y="125"/>
                  </a:lnTo>
                  <a:close/>
                  <a:moveTo>
                    <a:pt x="104" y="121"/>
                  </a:moveTo>
                  <a:cubicBezTo>
                    <a:pt x="107" y="128"/>
                    <a:pt x="116" y="131"/>
                    <a:pt x="122" y="128"/>
                  </a:cubicBezTo>
                  <a:cubicBezTo>
                    <a:pt x="129" y="124"/>
                    <a:pt x="132" y="116"/>
                    <a:pt x="129" y="109"/>
                  </a:cubicBezTo>
                  <a:cubicBezTo>
                    <a:pt x="125" y="102"/>
                    <a:pt x="117" y="99"/>
                    <a:pt x="110" y="103"/>
                  </a:cubicBezTo>
                  <a:cubicBezTo>
                    <a:pt x="103" y="106"/>
                    <a:pt x="100" y="114"/>
                    <a:pt x="10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4586288" y="3702050"/>
              <a:ext cx="469900" cy="465138"/>
            </a:xfrm>
            <a:custGeom>
              <a:avLst/>
              <a:gdLst>
                <a:gd name="T0" fmla="*/ 2 w 91"/>
                <a:gd name="T1" fmla="*/ 45 h 90"/>
                <a:gd name="T2" fmla="*/ 1 w 91"/>
                <a:gd name="T3" fmla="*/ 38 h 90"/>
                <a:gd name="T4" fmla="*/ 2 w 91"/>
                <a:gd name="T5" fmla="*/ 33 h 90"/>
                <a:gd name="T6" fmla="*/ 6 w 91"/>
                <a:gd name="T7" fmla="*/ 27 h 90"/>
                <a:gd name="T8" fmla="*/ 8 w 91"/>
                <a:gd name="T9" fmla="*/ 22 h 90"/>
                <a:gd name="T10" fmla="*/ 11 w 91"/>
                <a:gd name="T11" fmla="*/ 16 h 90"/>
                <a:gd name="T12" fmla="*/ 14 w 91"/>
                <a:gd name="T13" fmla="*/ 12 h 90"/>
                <a:gd name="T14" fmla="*/ 21 w 91"/>
                <a:gd name="T15" fmla="*/ 9 h 90"/>
                <a:gd name="T16" fmla="*/ 25 w 91"/>
                <a:gd name="T17" fmla="*/ 7 h 90"/>
                <a:gd name="T18" fmla="*/ 31 w 91"/>
                <a:gd name="T19" fmla="*/ 2 h 90"/>
                <a:gd name="T20" fmla="*/ 36 w 91"/>
                <a:gd name="T21" fmla="*/ 1 h 90"/>
                <a:gd name="T22" fmla="*/ 43 w 91"/>
                <a:gd name="T23" fmla="*/ 2 h 90"/>
                <a:gd name="T24" fmla="*/ 48 w 91"/>
                <a:gd name="T25" fmla="*/ 2 h 90"/>
                <a:gd name="T26" fmla="*/ 55 w 91"/>
                <a:gd name="T27" fmla="*/ 1 h 90"/>
                <a:gd name="T28" fmla="*/ 60 w 91"/>
                <a:gd name="T29" fmla="*/ 2 h 90"/>
                <a:gd name="T30" fmla="*/ 66 w 91"/>
                <a:gd name="T31" fmla="*/ 7 h 90"/>
                <a:gd name="T32" fmla="*/ 70 w 91"/>
                <a:gd name="T33" fmla="*/ 9 h 90"/>
                <a:gd name="T34" fmla="*/ 77 w 91"/>
                <a:gd name="T35" fmla="*/ 12 h 90"/>
                <a:gd name="T36" fmla="*/ 80 w 91"/>
                <a:gd name="T37" fmla="*/ 16 h 90"/>
                <a:gd name="T38" fmla="*/ 83 w 91"/>
                <a:gd name="T39" fmla="*/ 22 h 90"/>
                <a:gd name="T40" fmla="*/ 85 w 91"/>
                <a:gd name="T41" fmla="*/ 27 h 90"/>
                <a:gd name="T42" fmla="*/ 89 w 91"/>
                <a:gd name="T43" fmla="*/ 32 h 90"/>
                <a:gd name="T44" fmla="*/ 90 w 91"/>
                <a:gd name="T45" fmla="*/ 37 h 90"/>
                <a:gd name="T46" fmla="*/ 89 w 91"/>
                <a:gd name="T47" fmla="*/ 45 h 90"/>
                <a:gd name="T48" fmla="*/ 89 w 91"/>
                <a:gd name="T49" fmla="*/ 50 h 90"/>
                <a:gd name="T50" fmla="*/ 90 w 91"/>
                <a:gd name="T51" fmla="*/ 56 h 90"/>
                <a:gd name="T52" fmla="*/ 88 w 91"/>
                <a:gd name="T53" fmla="*/ 61 h 90"/>
                <a:gd name="T54" fmla="*/ 83 w 91"/>
                <a:gd name="T55" fmla="*/ 67 h 90"/>
                <a:gd name="T56" fmla="*/ 81 w 91"/>
                <a:gd name="T57" fmla="*/ 71 h 90"/>
                <a:gd name="T58" fmla="*/ 78 w 91"/>
                <a:gd name="T59" fmla="*/ 77 h 90"/>
                <a:gd name="T60" fmla="*/ 74 w 91"/>
                <a:gd name="T61" fmla="*/ 81 h 90"/>
                <a:gd name="T62" fmla="*/ 67 w 91"/>
                <a:gd name="T63" fmla="*/ 83 h 90"/>
                <a:gd name="T64" fmla="*/ 62 w 91"/>
                <a:gd name="T65" fmla="*/ 85 h 90"/>
                <a:gd name="T66" fmla="*/ 56 w 91"/>
                <a:gd name="T67" fmla="*/ 89 h 90"/>
                <a:gd name="T68" fmla="*/ 51 w 91"/>
                <a:gd name="T69" fmla="*/ 90 h 90"/>
                <a:gd name="T70" fmla="*/ 44 w 91"/>
                <a:gd name="T71" fmla="*/ 89 h 90"/>
                <a:gd name="T72" fmla="*/ 39 w 91"/>
                <a:gd name="T73" fmla="*/ 88 h 90"/>
                <a:gd name="T74" fmla="*/ 32 w 91"/>
                <a:gd name="T75" fmla="*/ 88 h 90"/>
                <a:gd name="T76" fmla="*/ 28 w 91"/>
                <a:gd name="T77" fmla="*/ 87 h 90"/>
                <a:gd name="T78" fmla="*/ 22 w 91"/>
                <a:gd name="T79" fmla="*/ 82 h 90"/>
                <a:gd name="T80" fmla="*/ 18 w 91"/>
                <a:gd name="T81" fmla="*/ 79 h 90"/>
                <a:gd name="T82" fmla="*/ 12 w 91"/>
                <a:gd name="T83" fmla="*/ 76 h 90"/>
                <a:gd name="T84" fmla="*/ 9 w 91"/>
                <a:gd name="T85" fmla="*/ 71 h 90"/>
                <a:gd name="T86" fmla="*/ 6 w 91"/>
                <a:gd name="T87" fmla="*/ 64 h 90"/>
                <a:gd name="T88" fmla="*/ 4 w 91"/>
                <a:gd name="T89" fmla="*/ 60 h 90"/>
                <a:gd name="T90" fmla="*/ 1 w 91"/>
                <a:gd name="T91" fmla="*/ 54 h 90"/>
                <a:gd name="T92" fmla="*/ 0 w 91"/>
                <a:gd name="T93" fmla="*/ 49 h 90"/>
                <a:gd name="T94" fmla="*/ 51 w 91"/>
                <a:gd name="T95" fmla="*/ 4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1" h="90">
                  <a:moveTo>
                    <a:pt x="0" y="49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89" y="50"/>
                    <a:pt x="89" y="50"/>
                    <a:pt x="89" y="50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5" y="64"/>
                    <a:pt x="85" y="64"/>
                    <a:pt x="85" y="64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3" y="71"/>
                    <a:pt x="83" y="71"/>
                    <a:pt x="83" y="71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1" y="83"/>
                    <a:pt x="71" y="83"/>
                    <a:pt x="71" y="83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67" y="83"/>
                    <a:pt x="67" y="83"/>
                    <a:pt x="67" y="83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2" y="85"/>
                    <a:pt x="62" y="85"/>
                    <a:pt x="62" y="85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0" y="90"/>
                    <a:pt x="40" y="90"/>
                    <a:pt x="40" y="90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2" y="88"/>
                    <a:pt x="32" y="88"/>
                    <a:pt x="32" y="88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49"/>
                    <a:pt x="2" y="49"/>
                    <a:pt x="2" y="49"/>
                  </a:cubicBezTo>
                  <a:lnTo>
                    <a:pt x="0" y="49"/>
                  </a:lnTo>
                  <a:close/>
                  <a:moveTo>
                    <a:pt x="41" y="48"/>
                  </a:moveTo>
                  <a:cubicBezTo>
                    <a:pt x="42" y="50"/>
                    <a:pt x="45" y="51"/>
                    <a:pt x="48" y="50"/>
                  </a:cubicBezTo>
                  <a:cubicBezTo>
                    <a:pt x="51" y="49"/>
                    <a:pt x="52" y="45"/>
                    <a:pt x="51" y="43"/>
                  </a:cubicBezTo>
                  <a:cubicBezTo>
                    <a:pt x="49" y="40"/>
                    <a:pt x="46" y="39"/>
                    <a:pt x="43" y="40"/>
                  </a:cubicBezTo>
                  <a:cubicBezTo>
                    <a:pt x="40" y="42"/>
                    <a:pt x="39" y="45"/>
                    <a:pt x="41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0" y="3159125"/>
              <a:ext cx="646113" cy="1881188"/>
            </a:xfrm>
            <a:custGeom>
              <a:avLst/>
              <a:gdLst>
                <a:gd name="T0" fmla="*/ 20 w 125"/>
                <a:gd name="T1" fmla="*/ 272 h 364"/>
                <a:gd name="T2" fmla="*/ 41 w 125"/>
                <a:gd name="T3" fmla="*/ 135 h 364"/>
                <a:gd name="T4" fmla="*/ 0 w 125"/>
                <a:gd name="T5" fmla="*/ 157 h 364"/>
                <a:gd name="T6" fmla="*/ 0 w 125"/>
                <a:gd name="T7" fmla="*/ 116 h 364"/>
                <a:gd name="T8" fmla="*/ 25 w 125"/>
                <a:gd name="T9" fmla="*/ 103 h 364"/>
                <a:gd name="T10" fmla="*/ 0 w 125"/>
                <a:gd name="T11" fmla="*/ 75 h 364"/>
                <a:gd name="T12" fmla="*/ 0 w 125"/>
                <a:gd name="T13" fmla="*/ 12 h 364"/>
                <a:gd name="T14" fmla="*/ 24 w 125"/>
                <a:gd name="T15" fmla="*/ 0 h 364"/>
                <a:gd name="T16" fmla="*/ 25 w 125"/>
                <a:gd name="T17" fmla="*/ 33 h 364"/>
                <a:gd name="T18" fmla="*/ 55 w 125"/>
                <a:gd name="T19" fmla="*/ 24 h 364"/>
                <a:gd name="T20" fmla="*/ 50 w 125"/>
                <a:gd name="T21" fmla="*/ 57 h 364"/>
                <a:gd name="T22" fmla="*/ 81 w 125"/>
                <a:gd name="T23" fmla="*/ 53 h 364"/>
                <a:gd name="T24" fmla="*/ 70 w 125"/>
                <a:gd name="T25" fmla="*/ 84 h 364"/>
                <a:gd name="T26" fmla="*/ 102 w 125"/>
                <a:gd name="T27" fmla="*/ 86 h 364"/>
                <a:gd name="T28" fmla="*/ 86 w 125"/>
                <a:gd name="T29" fmla="*/ 115 h 364"/>
                <a:gd name="T30" fmla="*/ 116 w 125"/>
                <a:gd name="T31" fmla="*/ 123 h 364"/>
                <a:gd name="T32" fmla="*/ 95 w 125"/>
                <a:gd name="T33" fmla="*/ 148 h 364"/>
                <a:gd name="T34" fmla="*/ 124 w 125"/>
                <a:gd name="T35" fmla="*/ 161 h 364"/>
                <a:gd name="T36" fmla="*/ 99 w 125"/>
                <a:gd name="T37" fmla="*/ 183 h 364"/>
                <a:gd name="T38" fmla="*/ 125 w 125"/>
                <a:gd name="T39" fmla="*/ 200 h 364"/>
                <a:gd name="T40" fmla="*/ 96 w 125"/>
                <a:gd name="T41" fmla="*/ 217 h 364"/>
                <a:gd name="T42" fmla="*/ 118 w 125"/>
                <a:gd name="T43" fmla="*/ 239 h 364"/>
                <a:gd name="T44" fmla="*/ 87 w 125"/>
                <a:gd name="T45" fmla="*/ 250 h 364"/>
                <a:gd name="T46" fmla="*/ 105 w 125"/>
                <a:gd name="T47" fmla="*/ 276 h 364"/>
                <a:gd name="T48" fmla="*/ 72 w 125"/>
                <a:gd name="T49" fmla="*/ 281 h 364"/>
                <a:gd name="T50" fmla="*/ 85 w 125"/>
                <a:gd name="T51" fmla="*/ 310 h 364"/>
                <a:gd name="T52" fmla="*/ 52 w 125"/>
                <a:gd name="T53" fmla="*/ 309 h 364"/>
                <a:gd name="T54" fmla="*/ 60 w 125"/>
                <a:gd name="T55" fmla="*/ 340 h 364"/>
                <a:gd name="T56" fmla="*/ 27 w 125"/>
                <a:gd name="T57" fmla="*/ 333 h 364"/>
                <a:gd name="T58" fmla="*/ 29 w 125"/>
                <a:gd name="T59" fmla="*/ 364 h 364"/>
                <a:gd name="T60" fmla="*/ 0 w 125"/>
                <a:gd name="T61" fmla="*/ 353 h 364"/>
                <a:gd name="T62" fmla="*/ 0 w 125"/>
                <a:gd name="T63" fmla="*/ 252 h 364"/>
                <a:gd name="T64" fmla="*/ 20 w 125"/>
                <a:gd name="T65" fmla="*/ 272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5" h="364">
                  <a:moveTo>
                    <a:pt x="20" y="272"/>
                  </a:moveTo>
                  <a:cubicBezTo>
                    <a:pt x="50" y="234"/>
                    <a:pt x="59" y="182"/>
                    <a:pt x="41" y="135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18" y="93"/>
                    <a:pt x="9" y="83"/>
                    <a:pt x="0" y="7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102" y="86"/>
                    <a:pt x="102" y="86"/>
                    <a:pt x="102" y="86"/>
                  </a:cubicBezTo>
                  <a:cubicBezTo>
                    <a:pt x="86" y="115"/>
                    <a:pt x="86" y="115"/>
                    <a:pt x="86" y="115"/>
                  </a:cubicBezTo>
                  <a:cubicBezTo>
                    <a:pt x="116" y="123"/>
                    <a:pt x="116" y="123"/>
                    <a:pt x="116" y="123"/>
                  </a:cubicBezTo>
                  <a:cubicBezTo>
                    <a:pt x="95" y="148"/>
                    <a:pt x="95" y="148"/>
                    <a:pt x="95" y="148"/>
                  </a:cubicBezTo>
                  <a:cubicBezTo>
                    <a:pt x="124" y="161"/>
                    <a:pt x="124" y="161"/>
                    <a:pt x="124" y="161"/>
                  </a:cubicBezTo>
                  <a:cubicBezTo>
                    <a:pt x="99" y="183"/>
                    <a:pt x="99" y="183"/>
                    <a:pt x="99" y="183"/>
                  </a:cubicBezTo>
                  <a:cubicBezTo>
                    <a:pt x="125" y="200"/>
                    <a:pt x="125" y="200"/>
                    <a:pt x="125" y="200"/>
                  </a:cubicBezTo>
                  <a:cubicBezTo>
                    <a:pt x="96" y="217"/>
                    <a:pt x="96" y="217"/>
                    <a:pt x="96" y="217"/>
                  </a:cubicBezTo>
                  <a:cubicBezTo>
                    <a:pt x="118" y="239"/>
                    <a:pt x="118" y="239"/>
                    <a:pt x="118" y="239"/>
                  </a:cubicBezTo>
                  <a:cubicBezTo>
                    <a:pt x="87" y="250"/>
                    <a:pt x="87" y="250"/>
                    <a:pt x="87" y="250"/>
                  </a:cubicBezTo>
                  <a:cubicBezTo>
                    <a:pt x="105" y="276"/>
                    <a:pt x="105" y="276"/>
                    <a:pt x="105" y="276"/>
                  </a:cubicBezTo>
                  <a:cubicBezTo>
                    <a:pt x="72" y="281"/>
                    <a:pt x="72" y="281"/>
                    <a:pt x="72" y="281"/>
                  </a:cubicBezTo>
                  <a:cubicBezTo>
                    <a:pt x="85" y="310"/>
                    <a:pt x="85" y="310"/>
                    <a:pt x="85" y="310"/>
                  </a:cubicBezTo>
                  <a:cubicBezTo>
                    <a:pt x="52" y="309"/>
                    <a:pt x="52" y="309"/>
                    <a:pt x="52" y="309"/>
                  </a:cubicBezTo>
                  <a:cubicBezTo>
                    <a:pt x="60" y="340"/>
                    <a:pt x="60" y="340"/>
                    <a:pt x="60" y="340"/>
                  </a:cubicBezTo>
                  <a:cubicBezTo>
                    <a:pt x="27" y="333"/>
                    <a:pt x="27" y="333"/>
                    <a:pt x="27" y="333"/>
                  </a:cubicBezTo>
                  <a:cubicBezTo>
                    <a:pt x="29" y="364"/>
                    <a:pt x="29" y="364"/>
                    <a:pt x="29" y="364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252"/>
                    <a:pt x="0" y="252"/>
                    <a:pt x="0" y="252"/>
                  </a:cubicBezTo>
                  <a:lnTo>
                    <a:pt x="20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10477500" y="2320925"/>
              <a:ext cx="1357313" cy="1349375"/>
            </a:xfrm>
            <a:custGeom>
              <a:avLst/>
              <a:gdLst>
                <a:gd name="T0" fmla="*/ 1 w 263"/>
                <a:gd name="T1" fmla="*/ 117 h 261"/>
                <a:gd name="T2" fmla="*/ 11 w 263"/>
                <a:gd name="T3" fmla="*/ 102 h 261"/>
                <a:gd name="T4" fmla="*/ 17 w 263"/>
                <a:gd name="T5" fmla="*/ 84 h 261"/>
                <a:gd name="T6" fmla="*/ 17 w 263"/>
                <a:gd name="T7" fmla="*/ 66 h 261"/>
                <a:gd name="T8" fmla="*/ 33 w 263"/>
                <a:gd name="T9" fmla="*/ 57 h 261"/>
                <a:gd name="T10" fmla="*/ 46 w 263"/>
                <a:gd name="T11" fmla="*/ 42 h 261"/>
                <a:gd name="T12" fmla="*/ 53 w 263"/>
                <a:gd name="T13" fmla="*/ 26 h 261"/>
                <a:gd name="T14" fmla="*/ 71 w 263"/>
                <a:gd name="T15" fmla="*/ 23 h 261"/>
                <a:gd name="T16" fmla="*/ 88 w 263"/>
                <a:gd name="T17" fmla="*/ 16 h 261"/>
                <a:gd name="T18" fmla="*/ 101 w 263"/>
                <a:gd name="T19" fmla="*/ 4 h 261"/>
                <a:gd name="T20" fmla="*/ 119 w 263"/>
                <a:gd name="T21" fmla="*/ 8 h 261"/>
                <a:gd name="T22" fmla="*/ 138 w 263"/>
                <a:gd name="T23" fmla="*/ 8 h 261"/>
                <a:gd name="T24" fmla="*/ 155 w 263"/>
                <a:gd name="T25" fmla="*/ 2 h 261"/>
                <a:gd name="T26" fmla="*/ 169 w 263"/>
                <a:gd name="T27" fmla="*/ 13 h 261"/>
                <a:gd name="T28" fmla="*/ 187 w 263"/>
                <a:gd name="T29" fmla="*/ 21 h 261"/>
                <a:gd name="T30" fmla="*/ 205 w 263"/>
                <a:gd name="T31" fmla="*/ 22 h 261"/>
                <a:gd name="T32" fmla="*/ 213 w 263"/>
                <a:gd name="T33" fmla="*/ 38 h 261"/>
                <a:gd name="T34" fmla="*/ 227 w 263"/>
                <a:gd name="T35" fmla="*/ 52 h 261"/>
                <a:gd name="T36" fmla="*/ 242 w 263"/>
                <a:gd name="T37" fmla="*/ 60 h 261"/>
                <a:gd name="T38" fmla="*/ 244 w 263"/>
                <a:gd name="T39" fmla="*/ 79 h 261"/>
                <a:gd name="T40" fmla="*/ 250 w 263"/>
                <a:gd name="T41" fmla="*/ 96 h 261"/>
                <a:gd name="T42" fmla="*/ 261 w 263"/>
                <a:gd name="T43" fmla="*/ 110 h 261"/>
                <a:gd name="T44" fmla="*/ 255 w 263"/>
                <a:gd name="T45" fmla="*/ 127 h 261"/>
                <a:gd name="T46" fmla="*/ 254 w 263"/>
                <a:gd name="T47" fmla="*/ 146 h 261"/>
                <a:gd name="T48" fmla="*/ 258 w 263"/>
                <a:gd name="T49" fmla="*/ 163 h 261"/>
                <a:gd name="T50" fmla="*/ 246 w 263"/>
                <a:gd name="T51" fmla="*/ 177 h 261"/>
                <a:gd name="T52" fmla="*/ 237 w 263"/>
                <a:gd name="T53" fmla="*/ 194 h 261"/>
                <a:gd name="T54" fmla="*/ 235 w 263"/>
                <a:gd name="T55" fmla="*/ 211 h 261"/>
                <a:gd name="T56" fmla="*/ 218 w 263"/>
                <a:gd name="T57" fmla="*/ 219 h 261"/>
                <a:gd name="T58" fmla="*/ 203 w 263"/>
                <a:gd name="T59" fmla="*/ 230 h 261"/>
                <a:gd name="T60" fmla="*/ 193 w 263"/>
                <a:gd name="T61" fmla="*/ 245 h 261"/>
                <a:gd name="T62" fmla="*/ 175 w 263"/>
                <a:gd name="T63" fmla="*/ 245 h 261"/>
                <a:gd name="T64" fmla="*/ 157 w 263"/>
                <a:gd name="T65" fmla="*/ 250 h 261"/>
                <a:gd name="T66" fmla="*/ 142 w 263"/>
                <a:gd name="T67" fmla="*/ 260 h 261"/>
                <a:gd name="T68" fmla="*/ 125 w 263"/>
                <a:gd name="T69" fmla="*/ 253 h 261"/>
                <a:gd name="T70" fmla="*/ 106 w 263"/>
                <a:gd name="T71" fmla="*/ 250 h 261"/>
                <a:gd name="T72" fmla="*/ 89 w 263"/>
                <a:gd name="T73" fmla="*/ 254 h 261"/>
                <a:gd name="T74" fmla="*/ 76 w 263"/>
                <a:gd name="T75" fmla="*/ 240 h 261"/>
                <a:gd name="T76" fmla="*/ 60 w 263"/>
                <a:gd name="T77" fmla="*/ 230 h 261"/>
                <a:gd name="T78" fmla="*/ 43 w 263"/>
                <a:gd name="T79" fmla="*/ 226 h 261"/>
                <a:gd name="T80" fmla="*/ 37 w 263"/>
                <a:gd name="T81" fmla="*/ 209 h 261"/>
                <a:gd name="T82" fmla="*/ 26 w 263"/>
                <a:gd name="T83" fmla="*/ 193 h 261"/>
                <a:gd name="T84" fmla="*/ 11 w 263"/>
                <a:gd name="T85" fmla="*/ 183 h 261"/>
                <a:gd name="T86" fmla="*/ 13 w 263"/>
                <a:gd name="T87" fmla="*/ 165 h 261"/>
                <a:gd name="T88" fmla="*/ 9 w 263"/>
                <a:gd name="T89" fmla="*/ 146 h 261"/>
                <a:gd name="T90" fmla="*/ 0 w 263"/>
                <a:gd name="T91" fmla="*/ 131 h 261"/>
                <a:gd name="T92" fmla="*/ 107 w 263"/>
                <a:gd name="T93" fmla="*/ 125 h 261"/>
                <a:gd name="T94" fmla="*/ 113 w 263"/>
                <a:gd name="T95" fmla="*/ 47 h 261"/>
                <a:gd name="T96" fmla="*/ 154 w 263"/>
                <a:gd name="T97" fmla="*/ 114 h 261"/>
                <a:gd name="T98" fmla="*/ 208 w 263"/>
                <a:gd name="T99" fmla="*/ 91 h 261"/>
                <a:gd name="T100" fmla="*/ 196 w 263"/>
                <a:gd name="T101" fmla="*/ 187 h 261"/>
                <a:gd name="T102" fmla="*/ 148 w 263"/>
                <a:gd name="T103" fmla="*/ 149 h 261"/>
                <a:gd name="T104" fmla="*/ 97 w 263"/>
                <a:gd name="T105" fmla="*/ 209 h 261"/>
                <a:gd name="T106" fmla="*/ 119 w 263"/>
                <a:gd name="T107" fmla="*/ 152 h 261"/>
                <a:gd name="T108" fmla="*/ 46 w 263"/>
                <a:gd name="T109" fmla="*/ 123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3" h="261">
                  <a:moveTo>
                    <a:pt x="0" y="131"/>
                  </a:moveTo>
                  <a:cubicBezTo>
                    <a:pt x="8" y="127"/>
                    <a:pt x="8" y="127"/>
                    <a:pt x="8" y="127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10" y="108"/>
                    <a:pt x="10" y="108"/>
                    <a:pt x="10" y="108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17" y="84"/>
                    <a:pt x="17" y="84"/>
                    <a:pt x="17" y="84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13" y="9"/>
                    <a:pt x="113" y="9"/>
                    <a:pt x="113" y="9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5" y="8"/>
                    <a:pt x="145" y="8"/>
                    <a:pt x="145" y="8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57" y="10"/>
                    <a:pt x="157" y="10"/>
                    <a:pt x="157" y="10"/>
                  </a:cubicBezTo>
                  <a:cubicBezTo>
                    <a:pt x="163" y="12"/>
                    <a:pt x="163" y="12"/>
                    <a:pt x="163" y="12"/>
                  </a:cubicBezTo>
                  <a:cubicBezTo>
                    <a:pt x="168" y="5"/>
                    <a:pt x="168" y="5"/>
                    <a:pt x="168" y="5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81" y="10"/>
                    <a:pt x="181" y="10"/>
                    <a:pt x="181" y="10"/>
                  </a:cubicBezTo>
                  <a:cubicBezTo>
                    <a:pt x="181" y="18"/>
                    <a:pt x="181" y="18"/>
                    <a:pt x="181" y="18"/>
                  </a:cubicBezTo>
                  <a:cubicBezTo>
                    <a:pt x="187" y="21"/>
                    <a:pt x="187" y="21"/>
                    <a:pt x="187" y="21"/>
                  </a:cubicBezTo>
                  <a:cubicBezTo>
                    <a:pt x="193" y="15"/>
                    <a:pt x="193" y="15"/>
                    <a:pt x="193" y="15"/>
                  </a:cubicBezTo>
                  <a:cubicBezTo>
                    <a:pt x="193" y="24"/>
                    <a:pt x="193" y="24"/>
                    <a:pt x="193" y="24"/>
                  </a:cubicBezTo>
                  <a:cubicBezTo>
                    <a:pt x="198" y="27"/>
                    <a:pt x="198" y="27"/>
                    <a:pt x="198" y="27"/>
                  </a:cubicBezTo>
                  <a:cubicBezTo>
                    <a:pt x="205" y="22"/>
                    <a:pt x="205" y="22"/>
                    <a:pt x="205" y="22"/>
                  </a:cubicBezTo>
                  <a:cubicBezTo>
                    <a:pt x="203" y="30"/>
                    <a:pt x="203" y="30"/>
                    <a:pt x="203" y="30"/>
                  </a:cubicBezTo>
                  <a:cubicBezTo>
                    <a:pt x="208" y="34"/>
                    <a:pt x="208" y="34"/>
                    <a:pt x="208" y="34"/>
                  </a:cubicBezTo>
                  <a:cubicBezTo>
                    <a:pt x="215" y="30"/>
                    <a:pt x="215" y="30"/>
                    <a:pt x="215" y="30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8" y="43"/>
                    <a:pt x="218" y="43"/>
                    <a:pt x="218" y="43"/>
                  </a:cubicBezTo>
                  <a:cubicBezTo>
                    <a:pt x="225" y="39"/>
                    <a:pt x="225" y="39"/>
                    <a:pt x="225" y="39"/>
                  </a:cubicBezTo>
                  <a:cubicBezTo>
                    <a:pt x="222" y="47"/>
                    <a:pt x="222" y="47"/>
                    <a:pt x="222" y="47"/>
                  </a:cubicBezTo>
                  <a:cubicBezTo>
                    <a:pt x="227" y="52"/>
                    <a:pt x="227" y="52"/>
                    <a:pt x="227" y="52"/>
                  </a:cubicBezTo>
                  <a:cubicBezTo>
                    <a:pt x="234" y="49"/>
                    <a:pt x="234" y="49"/>
                    <a:pt x="234" y="49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34" y="62"/>
                    <a:pt x="234" y="62"/>
                    <a:pt x="234" y="62"/>
                  </a:cubicBezTo>
                  <a:cubicBezTo>
                    <a:pt x="242" y="60"/>
                    <a:pt x="242" y="60"/>
                    <a:pt x="242" y="60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41" y="73"/>
                    <a:pt x="241" y="73"/>
                    <a:pt x="241" y="73"/>
                  </a:cubicBezTo>
                  <a:cubicBezTo>
                    <a:pt x="249" y="72"/>
                    <a:pt x="249" y="72"/>
                    <a:pt x="249" y="72"/>
                  </a:cubicBezTo>
                  <a:cubicBezTo>
                    <a:pt x="244" y="79"/>
                    <a:pt x="244" y="79"/>
                    <a:pt x="244" y="79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54" y="84"/>
                    <a:pt x="254" y="84"/>
                    <a:pt x="254" y="84"/>
                  </a:cubicBezTo>
                  <a:cubicBezTo>
                    <a:pt x="248" y="90"/>
                    <a:pt x="248" y="90"/>
                    <a:pt x="248" y="90"/>
                  </a:cubicBezTo>
                  <a:cubicBezTo>
                    <a:pt x="250" y="96"/>
                    <a:pt x="250" y="96"/>
                    <a:pt x="250" y="96"/>
                  </a:cubicBezTo>
                  <a:cubicBezTo>
                    <a:pt x="258" y="97"/>
                    <a:pt x="258" y="97"/>
                    <a:pt x="258" y="97"/>
                  </a:cubicBezTo>
                  <a:cubicBezTo>
                    <a:pt x="252" y="102"/>
                    <a:pt x="252" y="102"/>
                    <a:pt x="252" y="102"/>
                  </a:cubicBezTo>
                  <a:cubicBezTo>
                    <a:pt x="253" y="109"/>
                    <a:pt x="253" y="109"/>
                    <a:pt x="253" y="109"/>
                  </a:cubicBezTo>
                  <a:cubicBezTo>
                    <a:pt x="261" y="110"/>
                    <a:pt x="261" y="110"/>
                    <a:pt x="261" y="110"/>
                  </a:cubicBezTo>
                  <a:cubicBezTo>
                    <a:pt x="254" y="115"/>
                    <a:pt x="254" y="115"/>
                    <a:pt x="254" y="115"/>
                  </a:cubicBezTo>
                  <a:cubicBezTo>
                    <a:pt x="255" y="121"/>
                    <a:pt x="255" y="121"/>
                    <a:pt x="255" y="121"/>
                  </a:cubicBezTo>
                  <a:cubicBezTo>
                    <a:pt x="263" y="124"/>
                    <a:pt x="263" y="124"/>
                    <a:pt x="263" y="124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134"/>
                    <a:pt x="255" y="134"/>
                    <a:pt x="255" y="134"/>
                  </a:cubicBezTo>
                  <a:cubicBezTo>
                    <a:pt x="263" y="137"/>
                    <a:pt x="263" y="137"/>
                    <a:pt x="263" y="137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54" y="146"/>
                    <a:pt x="254" y="146"/>
                    <a:pt x="254" y="146"/>
                  </a:cubicBezTo>
                  <a:cubicBezTo>
                    <a:pt x="261" y="150"/>
                    <a:pt x="261" y="150"/>
                    <a:pt x="261" y="150"/>
                  </a:cubicBezTo>
                  <a:cubicBezTo>
                    <a:pt x="253" y="153"/>
                    <a:pt x="253" y="153"/>
                    <a:pt x="253" y="153"/>
                  </a:cubicBezTo>
                  <a:cubicBezTo>
                    <a:pt x="252" y="159"/>
                    <a:pt x="252" y="159"/>
                    <a:pt x="252" y="159"/>
                  </a:cubicBezTo>
                  <a:cubicBezTo>
                    <a:pt x="258" y="163"/>
                    <a:pt x="258" y="163"/>
                    <a:pt x="258" y="163"/>
                  </a:cubicBezTo>
                  <a:cubicBezTo>
                    <a:pt x="250" y="165"/>
                    <a:pt x="250" y="165"/>
                    <a:pt x="250" y="165"/>
                  </a:cubicBezTo>
                  <a:cubicBezTo>
                    <a:pt x="248" y="171"/>
                    <a:pt x="248" y="171"/>
                    <a:pt x="248" y="171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46" y="177"/>
                    <a:pt x="246" y="177"/>
                    <a:pt x="246" y="177"/>
                  </a:cubicBezTo>
                  <a:cubicBezTo>
                    <a:pt x="243" y="183"/>
                    <a:pt x="243" y="183"/>
                    <a:pt x="243" y="183"/>
                  </a:cubicBezTo>
                  <a:cubicBezTo>
                    <a:pt x="249" y="189"/>
                    <a:pt x="249" y="189"/>
                    <a:pt x="249" y="189"/>
                  </a:cubicBezTo>
                  <a:cubicBezTo>
                    <a:pt x="241" y="188"/>
                    <a:pt x="241" y="188"/>
                    <a:pt x="241" y="188"/>
                  </a:cubicBezTo>
                  <a:cubicBezTo>
                    <a:pt x="237" y="194"/>
                    <a:pt x="237" y="194"/>
                    <a:pt x="237" y="194"/>
                  </a:cubicBezTo>
                  <a:cubicBezTo>
                    <a:pt x="242" y="200"/>
                    <a:pt x="242" y="200"/>
                    <a:pt x="242" y="200"/>
                  </a:cubicBezTo>
                  <a:cubicBezTo>
                    <a:pt x="234" y="199"/>
                    <a:pt x="234" y="199"/>
                    <a:pt x="234" y="199"/>
                  </a:cubicBezTo>
                  <a:cubicBezTo>
                    <a:pt x="230" y="204"/>
                    <a:pt x="230" y="204"/>
                    <a:pt x="230" y="204"/>
                  </a:cubicBezTo>
                  <a:cubicBezTo>
                    <a:pt x="235" y="211"/>
                    <a:pt x="235" y="211"/>
                    <a:pt x="235" y="211"/>
                  </a:cubicBezTo>
                  <a:cubicBezTo>
                    <a:pt x="226" y="209"/>
                    <a:pt x="226" y="209"/>
                    <a:pt x="226" y="209"/>
                  </a:cubicBezTo>
                  <a:cubicBezTo>
                    <a:pt x="222" y="214"/>
                    <a:pt x="222" y="214"/>
                    <a:pt x="222" y="214"/>
                  </a:cubicBezTo>
                  <a:cubicBezTo>
                    <a:pt x="226" y="221"/>
                    <a:pt x="226" y="221"/>
                    <a:pt x="226" y="221"/>
                  </a:cubicBezTo>
                  <a:cubicBezTo>
                    <a:pt x="218" y="219"/>
                    <a:pt x="218" y="219"/>
                    <a:pt x="218" y="219"/>
                  </a:cubicBezTo>
                  <a:cubicBezTo>
                    <a:pt x="213" y="223"/>
                    <a:pt x="213" y="223"/>
                    <a:pt x="213" y="223"/>
                  </a:cubicBezTo>
                  <a:cubicBezTo>
                    <a:pt x="216" y="230"/>
                    <a:pt x="216" y="230"/>
                    <a:pt x="216" y="230"/>
                  </a:cubicBezTo>
                  <a:cubicBezTo>
                    <a:pt x="208" y="227"/>
                    <a:pt x="208" y="227"/>
                    <a:pt x="208" y="227"/>
                  </a:cubicBezTo>
                  <a:cubicBezTo>
                    <a:pt x="203" y="230"/>
                    <a:pt x="203" y="230"/>
                    <a:pt x="203" y="230"/>
                  </a:cubicBezTo>
                  <a:cubicBezTo>
                    <a:pt x="205" y="238"/>
                    <a:pt x="205" y="238"/>
                    <a:pt x="205" y="238"/>
                  </a:cubicBezTo>
                  <a:cubicBezTo>
                    <a:pt x="198" y="234"/>
                    <a:pt x="198" y="234"/>
                    <a:pt x="198" y="234"/>
                  </a:cubicBezTo>
                  <a:cubicBezTo>
                    <a:pt x="192" y="237"/>
                    <a:pt x="192" y="237"/>
                    <a:pt x="192" y="237"/>
                  </a:cubicBezTo>
                  <a:cubicBezTo>
                    <a:pt x="193" y="245"/>
                    <a:pt x="193" y="245"/>
                    <a:pt x="193" y="245"/>
                  </a:cubicBezTo>
                  <a:cubicBezTo>
                    <a:pt x="187" y="240"/>
                    <a:pt x="187" y="240"/>
                    <a:pt x="187" y="240"/>
                  </a:cubicBezTo>
                  <a:cubicBezTo>
                    <a:pt x="181" y="243"/>
                    <a:pt x="181" y="243"/>
                    <a:pt x="181" y="243"/>
                  </a:cubicBezTo>
                  <a:cubicBezTo>
                    <a:pt x="181" y="251"/>
                    <a:pt x="181" y="251"/>
                    <a:pt x="181" y="251"/>
                  </a:cubicBezTo>
                  <a:cubicBezTo>
                    <a:pt x="175" y="245"/>
                    <a:pt x="175" y="245"/>
                    <a:pt x="175" y="245"/>
                  </a:cubicBezTo>
                  <a:cubicBezTo>
                    <a:pt x="169" y="247"/>
                    <a:pt x="169" y="247"/>
                    <a:pt x="169" y="24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3" y="249"/>
                    <a:pt x="163" y="249"/>
                    <a:pt x="163" y="249"/>
                  </a:cubicBezTo>
                  <a:cubicBezTo>
                    <a:pt x="157" y="250"/>
                    <a:pt x="157" y="250"/>
                    <a:pt x="157" y="250"/>
                  </a:cubicBezTo>
                  <a:cubicBezTo>
                    <a:pt x="155" y="259"/>
                    <a:pt x="155" y="259"/>
                    <a:pt x="155" y="259"/>
                  </a:cubicBezTo>
                  <a:cubicBezTo>
                    <a:pt x="150" y="252"/>
                    <a:pt x="150" y="252"/>
                    <a:pt x="150" y="252"/>
                  </a:cubicBezTo>
                  <a:cubicBezTo>
                    <a:pt x="144" y="252"/>
                    <a:pt x="144" y="252"/>
                    <a:pt x="144" y="252"/>
                  </a:cubicBezTo>
                  <a:cubicBezTo>
                    <a:pt x="142" y="260"/>
                    <a:pt x="142" y="260"/>
                    <a:pt x="142" y="260"/>
                  </a:cubicBezTo>
                  <a:cubicBezTo>
                    <a:pt x="138" y="253"/>
                    <a:pt x="138" y="253"/>
                    <a:pt x="138" y="253"/>
                  </a:cubicBezTo>
                  <a:cubicBezTo>
                    <a:pt x="131" y="253"/>
                    <a:pt x="131" y="253"/>
                    <a:pt x="131" y="253"/>
                  </a:cubicBezTo>
                  <a:cubicBezTo>
                    <a:pt x="128" y="261"/>
                    <a:pt x="128" y="261"/>
                    <a:pt x="128" y="26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19" y="252"/>
                    <a:pt x="119" y="252"/>
                    <a:pt x="119" y="252"/>
                  </a:cubicBezTo>
                  <a:cubicBezTo>
                    <a:pt x="115" y="260"/>
                    <a:pt x="115" y="260"/>
                    <a:pt x="115" y="260"/>
                  </a:cubicBezTo>
                  <a:cubicBezTo>
                    <a:pt x="112" y="252"/>
                    <a:pt x="112" y="252"/>
                    <a:pt x="112" y="252"/>
                  </a:cubicBezTo>
                  <a:cubicBezTo>
                    <a:pt x="106" y="250"/>
                    <a:pt x="106" y="250"/>
                    <a:pt x="106" y="250"/>
                  </a:cubicBezTo>
                  <a:cubicBezTo>
                    <a:pt x="102" y="257"/>
                    <a:pt x="102" y="257"/>
                    <a:pt x="102" y="257"/>
                  </a:cubicBezTo>
                  <a:cubicBezTo>
                    <a:pt x="100" y="249"/>
                    <a:pt x="100" y="249"/>
                    <a:pt x="100" y="249"/>
                  </a:cubicBezTo>
                  <a:cubicBezTo>
                    <a:pt x="94" y="247"/>
                    <a:pt x="94" y="247"/>
                    <a:pt x="94" y="247"/>
                  </a:cubicBezTo>
                  <a:cubicBezTo>
                    <a:pt x="89" y="254"/>
                    <a:pt x="89" y="254"/>
                    <a:pt x="89" y="254"/>
                  </a:cubicBezTo>
                  <a:cubicBezTo>
                    <a:pt x="88" y="245"/>
                    <a:pt x="88" y="245"/>
                    <a:pt x="88" y="245"/>
                  </a:cubicBezTo>
                  <a:cubicBezTo>
                    <a:pt x="82" y="243"/>
                    <a:pt x="82" y="243"/>
                    <a:pt x="82" y="243"/>
                  </a:cubicBezTo>
                  <a:cubicBezTo>
                    <a:pt x="76" y="249"/>
                    <a:pt x="76" y="249"/>
                    <a:pt x="76" y="249"/>
                  </a:cubicBezTo>
                  <a:cubicBezTo>
                    <a:pt x="76" y="240"/>
                    <a:pt x="76" y="240"/>
                    <a:pt x="76" y="240"/>
                  </a:cubicBezTo>
                  <a:cubicBezTo>
                    <a:pt x="71" y="237"/>
                    <a:pt x="71" y="237"/>
                    <a:pt x="71" y="237"/>
                  </a:cubicBezTo>
                  <a:cubicBezTo>
                    <a:pt x="64" y="242"/>
                    <a:pt x="64" y="242"/>
                    <a:pt x="64" y="242"/>
                  </a:cubicBezTo>
                  <a:cubicBezTo>
                    <a:pt x="65" y="234"/>
                    <a:pt x="65" y="234"/>
                    <a:pt x="65" y="234"/>
                  </a:cubicBezTo>
                  <a:cubicBezTo>
                    <a:pt x="60" y="230"/>
                    <a:pt x="60" y="230"/>
                    <a:pt x="60" y="230"/>
                  </a:cubicBezTo>
                  <a:cubicBezTo>
                    <a:pt x="53" y="235"/>
                    <a:pt x="53" y="235"/>
                    <a:pt x="53" y="235"/>
                  </a:cubicBezTo>
                  <a:cubicBezTo>
                    <a:pt x="55" y="227"/>
                    <a:pt x="55" y="227"/>
                    <a:pt x="55" y="227"/>
                  </a:cubicBezTo>
                  <a:cubicBezTo>
                    <a:pt x="50" y="222"/>
                    <a:pt x="50" y="222"/>
                    <a:pt x="50" y="222"/>
                  </a:cubicBezTo>
                  <a:cubicBezTo>
                    <a:pt x="43" y="226"/>
                    <a:pt x="43" y="226"/>
                    <a:pt x="43" y="226"/>
                  </a:cubicBezTo>
                  <a:cubicBezTo>
                    <a:pt x="45" y="218"/>
                    <a:pt x="45" y="218"/>
                    <a:pt x="45" y="218"/>
                  </a:cubicBezTo>
                  <a:cubicBezTo>
                    <a:pt x="41" y="213"/>
                    <a:pt x="41" y="213"/>
                    <a:pt x="41" y="213"/>
                  </a:cubicBezTo>
                  <a:cubicBezTo>
                    <a:pt x="33" y="217"/>
                    <a:pt x="33" y="217"/>
                    <a:pt x="33" y="217"/>
                  </a:cubicBezTo>
                  <a:cubicBezTo>
                    <a:pt x="37" y="209"/>
                    <a:pt x="37" y="209"/>
                    <a:pt x="37" y="209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25" y="206"/>
                    <a:pt x="25" y="206"/>
                    <a:pt x="25" y="206"/>
                  </a:cubicBezTo>
                  <a:cubicBezTo>
                    <a:pt x="29" y="199"/>
                    <a:pt x="29" y="199"/>
                    <a:pt x="29" y="199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18" y="195"/>
                    <a:pt x="18" y="195"/>
                    <a:pt x="18" y="195"/>
                  </a:cubicBezTo>
                  <a:cubicBezTo>
                    <a:pt x="22" y="188"/>
                    <a:pt x="22" y="188"/>
                    <a:pt x="22" y="188"/>
                  </a:cubicBezTo>
                  <a:cubicBezTo>
                    <a:pt x="20" y="182"/>
                    <a:pt x="20" y="182"/>
                    <a:pt x="20" y="182"/>
                  </a:cubicBezTo>
                  <a:cubicBezTo>
                    <a:pt x="11" y="183"/>
                    <a:pt x="11" y="183"/>
                    <a:pt x="11" y="183"/>
                  </a:cubicBezTo>
                  <a:cubicBezTo>
                    <a:pt x="17" y="176"/>
                    <a:pt x="17" y="176"/>
                    <a:pt x="17" y="176"/>
                  </a:cubicBezTo>
                  <a:cubicBezTo>
                    <a:pt x="15" y="170"/>
                    <a:pt x="15" y="170"/>
                    <a:pt x="15" y="170"/>
                  </a:cubicBezTo>
                  <a:cubicBezTo>
                    <a:pt x="7" y="170"/>
                    <a:pt x="7" y="170"/>
                    <a:pt x="7" y="170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1" y="158"/>
                    <a:pt x="11" y="158"/>
                    <a:pt x="11" y="158"/>
                  </a:cubicBezTo>
                  <a:cubicBezTo>
                    <a:pt x="3" y="157"/>
                    <a:pt x="3" y="157"/>
                    <a:pt x="3" y="157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9" y="146"/>
                    <a:pt x="9" y="146"/>
                    <a:pt x="9" y="146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8" y="140"/>
                    <a:pt x="8" y="140"/>
                    <a:pt x="8" y="140"/>
                  </a:cubicBezTo>
                  <a:cubicBezTo>
                    <a:pt x="8" y="133"/>
                    <a:pt x="8" y="133"/>
                    <a:pt x="8" y="133"/>
                  </a:cubicBezTo>
                  <a:lnTo>
                    <a:pt x="0" y="131"/>
                  </a:lnTo>
                  <a:close/>
                  <a:moveTo>
                    <a:pt x="113" y="47"/>
                  </a:moveTo>
                  <a:cubicBezTo>
                    <a:pt x="106" y="48"/>
                    <a:pt x="99" y="51"/>
                    <a:pt x="93" y="54"/>
                  </a:cubicBezTo>
                  <a:cubicBezTo>
                    <a:pt x="67" y="67"/>
                    <a:pt x="51" y="91"/>
                    <a:pt x="46" y="117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08" y="118"/>
                    <a:pt x="113" y="111"/>
                    <a:pt x="120" y="108"/>
                  </a:cubicBezTo>
                  <a:cubicBezTo>
                    <a:pt x="121" y="107"/>
                    <a:pt x="122" y="107"/>
                    <a:pt x="123" y="107"/>
                  </a:cubicBezTo>
                  <a:cubicBezTo>
                    <a:pt x="123" y="105"/>
                    <a:pt x="123" y="105"/>
                    <a:pt x="123" y="105"/>
                  </a:cubicBezTo>
                  <a:lnTo>
                    <a:pt x="113" y="47"/>
                  </a:lnTo>
                  <a:close/>
                  <a:moveTo>
                    <a:pt x="118" y="46"/>
                  </a:moveTo>
                  <a:cubicBezTo>
                    <a:pt x="129" y="105"/>
                    <a:pt x="129" y="105"/>
                    <a:pt x="129" y="105"/>
                  </a:cubicBezTo>
                  <a:cubicBezTo>
                    <a:pt x="138" y="104"/>
                    <a:pt x="147" y="108"/>
                    <a:pt x="152" y="115"/>
                  </a:cubicBezTo>
                  <a:cubicBezTo>
                    <a:pt x="154" y="114"/>
                    <a:pt x="154" y="114"/>
                    <a:pt x="154" y="114"/>
                  </a:cubicBezTo>
                  <a:cubicBezTo>
                    <a:pt x="206" y="87"/>
                    <a:pt x="206" y="87"/>
                    <a:pt x="206" y="87"/>
                  </a:cubicBezTo>
                  <a:cubicBezTo>
                    <a:pt x="187" y="56"/>
                    <a:pt x="152" y="40"/>
                    <a:pt x="118" y="46"/>
                  </a:cubicBezTo>
                  <a:close/>
                  <a:moveTo>
                    <a:pt x="209" y="92"/>
                  </a:moveTo>
                  <a:cubicBezTo>
                    <a:pt x="208" y="91"/>
                    <a:pt x="208" y="91"/>
                    <a:pt x="208" y="91"/>
                  </a:cubicBezTo>
                  <a:cubicBezTo>
                    <a:pt x="155" y="120"/>
                    <a:pt x="155" y="120"/>
                    <a:pt x="155" y="120"/>
                  </a:cubicBezTo>
                  <a:cubicBezTo>
                    <a:pt x="159" y="129"/>
                    <a:pt x="157" y="138"/>
                    <a:pt x="152" y="145"/>
                  </a:cubicBezTo>
                  <a:cubicBezTo>
                    <a:pt x="154" y="146"/>
                    <a:pt x="154" y="146"/>
                    <a:pt x="154" y="146"/>
                  </a:cubicBezTo>
                  <a:cubicBezTo>
                    <a:pt x="196" y="187"/>
                    <a:pt x="196" y="187"/>
                    <a:pt x="196" y="187"/>
                  </a:cubicBezTo>
                  <a:cubicBezTo>
                    <a:pt x="219" y="162"/>
                    <a:pt x="225" y="124"/>
                    <a:pt x="209" y="92"/>
                  </a:cubicBezTo>
                  <a:close/>
                  <a:moveTo>
                    <a:pt x="170" y="207"/>
                  </a:moveTo>
                  <a:cubicBezTo>
                    <a:pt x="179" y="203"/>
                    <a:pt x="186" y="197"/>
                    <a:pt x="193" y="191"/>
                  </a:cubicBezTo>
                  <a:cubicBezTo>
                    <a:pt x="148" y="149"/>
                    <a:pt x="148" y="149"/>
                    <a:pt x="148" y="149"/>
                  </a:cubicBezTo>
                  <a:cubicBezTo>
                    <a:pt x="147" y="151"/>
                    <a:pt x="145" y="152"/>
                    <a:pt x="143" y="153"/>
                  </a:cubicBezTo>
                  <a:cubicBezTo>
                    <a:pt x="137" y="156"/>
                    <a:pt x="130" y="156"/>
                    <a:pt x="124" y="155"/>
                  </a:cubicBezTo>
                  <a:cubicBezTo>
                    <a:pt x="124" y="157"/>
                    <a:pt x="124" y="157"/>
                    <a:pt x="124" y="157"/>
                  </a:cubicBezTo>
                  <a:cubicBezTo>
                    <a:pt x="97" y="209"/>
                    <a:pt x="97" y="209"/>
                    <a:pt x="97" y="209"/>
                  </a:cubicBezTo>
                  <a:cubicBezTo>
                    <a:pt x="120" y="219"/>
                    <a:pt x="147" y="219"/>
                    <a:pt x="170" y="207"/>
                  </a:cubicBezTo>
                  <a:close/>
                  <a:moveTo>
                    <a:pt x="54" y="169"/>
                  </a:moveTo>
                  <a:cubicBezTo>
                    <a:pt x="63" y="186"/>
                    <a:pt x="77" y="199"/>
                    <a:pt x="93" y="207"/>
                  </a:cubicBezTo>
                  <a:cubicBezTo>
                    <a:pt x="119" y="152"/>
                    <a:pt x="119" y="152"/>
                    <a:pt x="119" y="152"/>
                  </a:cubicBezTo>
                  <a:cubicBezTo>
                    <a:pt x="115" y="150"/>
                    <a:pt x="111" y="146"/>
                    <a:pt x="109" y="142"/>
                  </a:cubicBezTo>
                  <a:cubicBezTo>
                    <a:pt x="107" y="138"/>
                    <a:pt x="106" y="134"/>
                    <a:pt x="106" y="131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44" y="138"/>
                    <a:pt x="47" y="154"/>
                    <a:pt x="54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0" y="511175"/>
              <a:ext cx="588963" cy="1179513"/>
            </a:xfrm>
            <a:custGeom>
              <a:avLst/>
              <a:gdLst>
                <a:gd name="T0" fmla="*/ 10 w 114"/>
                <a:gd name="T1" fmla="*/ 0 h 228"/>
                <a:gd name="T2" fmla="*/ 20 w 114"/>
                <a:gd name="T3" fmla="*/ 0 h 228"/>
                <a:gd name="T4" fmla="*/ 22 w 114"/>
                <a:gd name="T5" fmla="*/ 19 h 228"/>
                <a:gd name="T6" fmla="*/ 33 w 114"/>
                <a:gd name="T7" fmla="*/ 22 h 228"/>
                <a:gd name="T8" fmla="*/ 43 w 114"/>
                <a:gd name="T9" fmla="*/ 8 h 228"/>
                <a:gd name="T10" fmla="*/ 53 w 114"/>
                <a:gd name="T11" fmla="*/ 11 h 228"/>
                <a:gd name="T12" fmla="*/ 49 w 114"/>
                <a:gd name="T13" fmla="*/ 30 h 228"/>
                <a:gd name="T14" fmla="*/ 59 w 114"/>
                <a:gd name="T15" fmla="*/ 36 h 228"/>
                <a:gd name="T16" fmla="*/ 73 w 114"/>
                <a:gd name="T17" fmla="*/ 26 h 228"/>
                <a:gd name="T18" fmla="*/ 81 w 114"/>
                <a:gd name="T19" fmla="*/ 32 h 228"/>
                <a:gd name="T20" fmla="*/ 71 w 114"/>
                <a:gd name="T21" fmla="*/ 48 h 228"/>
                <a:gd name="T22" fmla="*/ 79 w 114"/>
                <a:gd name="T23" fmla="*/ 57 h 228"/>
                <a:gd name="T24" fmla="*/ 96 w 114"/>
                <a:gd name="T25" fmla="*/ 51 h 228"/>
                <a:gd name="T26" fmla="*/ 101 w 114"/>
                <a:gd name="T27" fmla="*/ 59 h 228"/>
                <a:gd name="T28" fmla="*/ 88 w 114"/>
                <a:gd name="T29" fmla="*/ 72 h 228"/>
                <a:gd name="T30" fmla="*/ 92 w 114"/>
                <a:gd name="T31" fmla="*/ 82 h 228"/>
                <a:gd name="T32" fmla="*/ 110 w 114"/>
                <a:gd name="T33" fmla="*/ 82 h 228"/>
                <a:gd name="T34" fmla="*/ 113 w 114"/>
                <a:gd name="T35" fmla="*/ 91 h 228"/>
                <a:gd name="T36" fmla="*/ 96 w 114"/>
                <a:gd name="T37" fmla="*/ 100 h 228"/>
                <a:gd name="T38" fmla="*/ 97 w 114"/>
                <a:gd name="T39" fmla="*/ 111 h 228"/>
                <a:gd name="T40" fmla="*/ 114 w 114"/>
                <a:gd name="T41" fmla="*/ 116 h 228"/>
                <a:gd name="T42" fmla="*/ 114 w 114"/>
                <a:gd name="T43" fmla="*/ 126 h 228"/>
                <a:gd name="T44" fmla="*/ 96 w 114"/>
                <a:gd name="T45" fmla="*/ 129 h 228"/>
                <a:gd name="T46" fmla="*/ 94 w 114"/>
                <a:gd name="T47" fmla="*/ 140 h 228"/>
                <a:gd name="T48" fmla="*/ 109 w 114"/>
                <a:gd name="T49" fmla="*/ 149 h 228"/>
                <a:gd name="T50" fmla="*/ 106 w 114"/>
                <a:gd name="T51" fmla="*/ 159 h 228"/>
                <a:gd name="T52" fmla="*/ 87 w 114"/>
                <a:gd name="T53" fmla="*/ 156 h 228"/>
                <a:gd name="T54" fmla="*/ 82 w 114"/>
                <a:gd name="T55" fmla="*/ 166 h 228"/>
                <a:gd name="T56" fmla="*/ 93 w 114"/>
                <a:gd name="T57" fmla="*/ 179 h 228"/>
                <a:gd name="T58" fmla="*/ 88 w 114"/>
                <a:gd name="T59" fmla="*/ 188 h 228"/>
                <a:gd name="T60" fmla="*/ 70 w 114"/>
                <a:gd name="T61" fmla="*/ 180 h 228"/>
                <a:gd name="T62" fmla="*/ 62 w 114"/>
                <a:gd name="T63" fmla="*/ 188 h 228"/>
                <a:gd name="T64" fmla="*/ 69 w 114"/>
                <a:gd name="T65" fmla="*/ 204 h 228"/>
                <a:gd name="T66" fmla="*/ 62 w 114"/>
                <a:gd name="T67" fmla="*/ 210 h 228"/>
                <a:gd name="T68" fmla="*/ 47 w 114"/>
                <a:gd name="T69" fmla="*/ 198 h 228"/>
                <a:gd name="T70" fmla="*/ 37 w 114"/>
                <a:gd name="T71" fmla="*/ 203 h 228"/>
                <a:gd name="T72" fmla="*/ 39 w 114"/>
                <a:gd name="T73" fmla="*/ 220 h 228"/>
                <a:gd name="T74" fmla="*/ 30 w 114"/>
                <a:gd name="T75" fmla="*/ 224 h 228"/>
                <a:gd name="T76" fmla="*/ 20 w 114"/>
                <a:gd name="T77" fmla="*/ 208 h 228"/>
                <a:gd name="T78" fmla="*/ 9 w 114"/>
                <a:gd name="T79" fmla="*/ 210 h 228"/>
                <a:gd name="T80" fmla="*/ 6 w 114"/>
                <a:gd name="T81" fmla="*/ 227 h 228"/>
                <a:gd name="T82" fmla="*/ 0 w 114"/>
                <a:gd name="T83" fmla="*/ 228 h 228"/>
                <a:gd name="T84" fmla="*/ 0 w 114"/>
                <a:gd name="T85" fmla="*/ 189 h 228"/>
                <a:gd name="T86" fmla="*/ 34 w 114"/>
                <a:gd name="T87" fmla="*/ 181 h 228"/>
                <a:gd name="T88" fmla="*/ 68 w 114"/>
                <a:gd name="T89" fmla="*/ 79 h 228"/>
                <a:gd name="T90" fmla="*/ 0 w 114"/>
                <a:gd name="T91" fmla="*/ 38 h 228"/>
                <a:gd name="T92" fmla="*/ 0 w 114"/>
                <a:gd name="T93" fmla="*/ 16 h 228"/>
                <a:gd name="T94" fmla="*/ 4 w 114"/>
                <a:gd name="T95" fmla="*/ 16 h 228"/>
                <a:gd name="T96" fmla="*/ 10 w 114"/>
                <a:gd name="T9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4" h="228">
                  <a:moveTo>
                    <a:pt x="1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101" y="59"/>
                    <a:pt x="101" y="59"/>
                    <a:pt x="101" y="59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92" y="82"/>
                    <a:pt x="92" y="82"/>
                    <a:pt x="92" y="82"/>
                  </a:cubicBezTo>
                  <a:cubicBezTo>
                    <a:pt x="110" y="82"/>
                    <a:pt x="110" y="82"/>
                    <a:pt x="110" y="82"/>
                  </a:cubicBezTo>
                  <a:cubicBezTo>
                    <a:pt x="113" y="91"/>
                    <a:pt x="113" y="91"/>
                    <a:pt x="113" y="91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114" y="116"/>
                    <a:pt x="114" y="116"/>
                    <a:pt x="114" y="116"/>
                  </a:cubicBezTo>
                  <a:cubicBezTo>
                    <a:pt x="114" y="126"/>
                    <a:pt x="114" y="126"/>
                    <a:pt x="114" y="126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4" y="140"/>
                    <a:pt x="94" y="140"/>
                    <a:pt x="94" y="140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106" y="159"/>
                    <a:pt x="106" y="159"/>
                    <a:pt x="106" y="159"/>
                  </a:cubicBezTo>
                  <a:cubicBezTo>
                    <a:pt x="87" y="156"/>
                    <a:pt x="87" y="156"/>
                    <a:pt x="87" y="156"/>
                  </a:cubicBezTo>
                  <a:cubicBezTo>
                    <a:pt x="82" y="166"/>
                    <a:pt x="82" y="166"/>
                    <a:pt x="82" y="166"/>
                  </a:cubicBezTo>
                  <a:cubicBezTo>
                    <a:pt x="93" y="179"/>
                    <a:pt x="93" y="179"/>
                    <a:pt x="93" y="179"/>
                  </a:cubicBezTo>
                  <a:cubicBezTo>
                    <a:pt x="88" y="188"/>
                    <a:pt x="88" y="188"/>
                    <a:pt x="88" y="188"/>
                  </a:cubicBezTo>
                  <a:cubicBezTo>
                    <a:pt x="70" y="180"/>
                    <a:pt x="70" y="180"/>
                    <a:pt x="70" y="180"/>
                  </a:cubicBezTo>
                  <a:cubicBezTo>
                    <a:pt x="62" y="188"/>
                    <a:pt x="62" y="188"/>
                    <a:pt x="62" y="188"/>
                  </a:cubicBezTo>
                  <a:cubicBezTo>
                    <a:pt x="69" y="204"/>
                    <a:pt x="69" y="204"/>
                    <a:pt x="69" y="204"/>
                  </a:cubicBezTo>
                  <a:cubicBezTo>
                    <a:pt x="62" y="210"/>
                    <a:pt x="62" y="210"/>
                    <a:pt x="62" y="210"/>
                  </a:cubicBezTo>
                  <a:cubicBezTo>
                    <a:pt x="47" y="198"/>
                    <a:pt x="47" y="198"/>
                    <a:pt x="47" y="198"/>
                  </a:cubicBezTo>
                  <a:cubicBezTo>
                    <a:pt x="37" y="203"/>
                    <a:pt x="37" y="203"/>
                    <a:pt x="37" y="203"/>
                  </a:cubicBezTo>
                  <a:cubicBezTo>
                    <a:pt x="39" y="220"/>
                    <a:pt x="39" y="220"/>
                    <a:pt x="39" y="220"/>
                  </a:cubicBezTo>
                  <a:cubicBezTo>
                    <a:pt x="30" y="224"/>
                    <a:pt x="30" y="224"/>
                    <a:pt x="30" y="224"/>
                  </a:cubicBezTo>
                  <a:cubicBezTo>
                    <a:pt x="20" y="208"/>
                    <a:pt x="20" y="208"/>
                    <a:pt x="20" y="208"/>
                  </a:cubicBezTo>
                  <a:cubicBezTo>
                    <a:pt x="9" y="210"/>
                    <a:pt x="9" y="210"/>
                    <a:pt x="9" y="210"/>
                  </a:cubicBezTo>
                  <a:cubicBezTo>
                    <a:pt x="6" y="227"/>
                    <a:pt x="6" y="227"/>
                    <a:pt x="6" y="227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11" y="189"/>
                    <a:pt x="23" y="187"/>
                    <a:pt x="34" y="181"/>
                  </a:cubicBezTo>
                  <a:cubicBezTo>
                    <a:pt x="71" y="162"/>
                    <a:pt x="87" y="117"/>
                    <a:pt x="68" y="79"/>
                  </a:cubicBezTo>
                  <a:cubicBezTo>
                    <a:pt x="54" y="53"/>
                    <a:pt x="28" y="38"/>
                    <a:pt x="0" y="3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0" y="1028700"/>
              <a:ext cx="77788" cy="139700"/>
            </a:xfrm>
            <a:custGeom>
              <a:avLst/>
              <a:gdLst>
                <a:gd name="T0" fmla="*/ 12 w 15"/>
                <a:gd name="T1" fmla="*/ 7 h 27"/>
                <a:gd name="T2" fmla="*/ 6 w 15"/>
                <a:gd name="T3" fmla="*/ 26 h 27"/>
                <a:gd name="T4" fmla="*/ 0 w 15"/>
                <a:gd name="T5" fmla="*/ 27 h 27"/>
                <a:gd name="T6" fmla="*/ 0 w 15"/>
                <a:gd name="T7" fmla="*/ 0 h 27"/>
                <a:gd name="T8" fmla="*/ 12 w 15"/>
                <a:gd name="T9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7">
                  <a:moveTo>
                    <a:pt x="12" y="7"/>
                  </a:moveTo>
                  <a:cubicBezTo>
                    <a:pt x="15" y="14"/>
                    <a:pt x="13" y="22"/>
                    <a:pt x="6" y="26"/>
                  </a:cubicBezTo>
                  <a:cubicBezTo>
                    <a:pt x="4" y="27"/>
                    <a:pt x="2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10" y="3"/>
                    <a:pt x="1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3990975" y="754062"/>
              <a:ext cx="222250" cy="222250"/>
            </a:xfrm>
            <a:custGeom>
              <a:avLst/>
              <a:gdLst>
                <a:gd name="T0" fmla="*/ 30 w 43"/>
                <a:gd name="T1" fmla="*/ 39 h 43"/>
                <a:gd name="T2" fmla="*/ 5 w 43"/>
                <a:gd name="T3" fmla="*/ 30 h 43"/>
                <a:gd name="T4" fmla="*/ 13 w 43"/>
                <a:gd name="T5" fmla="*/ 5 h 43"/>
                <a:gd name="T6" fmla="*/ 39 w 43"/>
                <a:gd name="T7" fmla="*/ 13 h 43"/>
                <a:gd name="T8" fmla="*/ 30 w 43"/>
                <a:gd name="T9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0" y="39"/>
                  </a:moveTo>
                  <a:cubicBezTo>
                    <a:pt x="21" y="43"/>
                    <a:pt x="9" y="40"/>
                    <a:pt x="5" y="30"/>
                  </a:cubicBezTo>
                  <a:cubicBezTo>
                    <a:pt x="0" y="21"/>
                    <a:pt x="4" y="9"/>
                    <a:pt x="13" y="5"/>
                  </a:cubicBezTo>
                  <a:cubicBezTo>
                    <a:pt x="23" y="0"/>
                    <a:pt x="34" y="4"/>
                    <a:pt x="39" y="13"/>
                  </a:cubicBezTo>
                  <a:cubicBezTo>
                    <a:pt x="43" y="23"/>
                    <a:pt x="40" y="34"/>
                    <a:pt x="3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3289300" y="60325"/>
              <a:ext cx="1627188" cy="1619250"/>
            </a:xfrm>
            <a:custGeom>
              <a:avLst/>
              <a:gdLst>
                <a:gd name="T0" fmla="*/ 307 w 315"/>
                <a:gd name="T1" fmla="*/ 205 h 313"/>
                <a:gd name="T2" fmla="*/ 277 w 315"/>
                <a:gd name="T3" fmla="*/ 214 h 313"/>
                <a:gd name="T4" fmla="*/ 286 w 315"/>
                <a:gd name="T5" fmla="*/ 246 h 313"/>
                <a:gd name="T6" fmla="*/ 255 w 315"/>
                <a:gd name="T7" fmla="*/ 247 h 313"/>
                <a:gd name="T8" fmla="*/ 253 w 315"/>
                <a:gd name="T9" fmla="*/ 280 h 313"/>
                <a:gd name="T10" fmla="*/ 223 w 315"/>
                <a:gd name="T11" fmla="*/ 271 h 313"/>
                <a:gd name="T12" fmla="*/ 212 w 315"/>
                <a:gd name="T13" fmla="*/ 302 h 313"/>
                <a:gd name="T14" fmla="*/ 186 w 315"/>
                <a:gd name="T15" fmla="*/ 285 h 313"/>
                <a:gd name="T16" fmla="*/ 166 w 315"/>
                <a:gd name="T17" fmla="*/ 312 h 313"/>
                <a:gd name="T18" fmla="*/ 147 w 315"/>
                <a:gd name="T19" fmla="*/ 288 h 313"/>
                <a:gd name="T20" fmla="*/ 120 w 315"/>
                <a:gd name="T21" fmla="*/ 307 h 313"/>
                <a:gd name="T22" fmla="*/ 108 w 315"/>
                <a:gd name="T23" fmla="*/ 279 h 313"/>
                <a:gd name="T24" fmla="*/ 76 w 315"/>
                <a:gd name="T25" fmla="*/ 289 h 313"/>
                <a:gd name="T26" fmla="*/ 74 w 315"/>
                <a:gd name="T27" fmla="*/ 259 h 313"/>
                <a:gd name="T28" fmla="*/ 40 w 315"/>
                <a:gd name="T29" fmla="*/ 260 h 313"/>
                <a:gd name="T30" fmla="*/ 47 w 315"/>
                <a:gd name="T31" fmla="*/ 229 h 313"/>
                <a:gd name="T32" fmla="*/ 15 w 315"/>
                <a:gd name="T33" fmla="*/ 221 h 313"/>
                <a:gd name="T34" fmla="*/ 30 w 315"/>
                <a:gd name="T35" fmla="*/ 194 h 313"/>
                <a:gd name="T36" fmla="*/ 2 w 315"/>
                <a:gd name="T37" fmla="*/ 176 h 313"/>
                <a:gd name="T38" fmla="*/ 24 w 315"/>
                <a:gd name="T39" fmla="*/ 155 h 313"/>
                <a:gd name="T40" fmla="*/ 3 w 315"/>
                <a:gd name="T41" fmla="*/ 129 h 313"/>
                <a:gd name="T42" fmla="*/ 31 w 315"/>
                <a:gd name="T43" fmla="*/ 116 h 313"/>
                <a:gd name="T44" fmla="*/ 17 w 315"/>
                <a:gd name="T45" fmla="*/ 85 h 313"/>
                <a:gd name="T46" fmla="*/ 48 w 315"/>
                <a:gd name="T47" fmla="*/ 80 h 313"/>
                <a:gd name="T48" fmla="*/ 45 w 315"/>
                <a:gd name="T49" fmla="*/ 47 h 313"/>
                <a:gd name="T50" fmla="*/ 75 w 315"/>
                <a:gd name="T51" fmla="*/ 52 h 313"/>
                <a:gd name="T52" fmla="*/ 82 w 315"/>
                <a:gd name="T53" fmla="*/ 19 h 313"/>
                <a:gd name="T54" fmla="*/ 110 w 315"/>
                <a:gd name="T55" fmla="*/ 32 h 313"/>
                <a:gd name="T56" fmla="*/ 126 w 315"/>
                <a:gd name="T57" fmla="*/ 3 h 313"/>
                <a:gd name="T58" fmla="*/ 149 w 315"/>
                <a:gd name="T59" fmla="*/ 24 h 313"/>
                <a:gd name="T60" fmla="*/ 172 w 315"/>
                <a:gd name="T61" fmla="*/ 0 h 313"/>
                <a:gd name="T62" fmla="*/ 188 w 315"/>
                <a:gd name="T63" fmla="*/ 27 h 313"/>
                <a:gd name="T64" fmla="*/ 218 w 315"/>
                <a:gd name="T65" fmla="*/ 12 h 313"/>
                <a:gd name="T66" fmla="*/ 225 w 315"/>
                <a:gd name="T67" fmla="*/ 42 h 313"/>
                <a:gd name="T68" fmla="*/ 258 w 315"/>
                <a:gd name="T69" fmla="*/ 36 h 313"/>
                <a:gd name="T70" fmla="*/ 256 w 315"/>
                <a:gd name="T71" fmla="*/ 66 h 313"/>
                <a:gd name="T72" fmla="*/ 289 w 315"/>
                <a:gd name="T73" fmla="*/ 70 h 313"/>
                <a:gd name="T74" fmla="*/ 278 w 315"/>
                <a:gd name="T75" fmla="*/ 99 h 313"/>
                <a:gd name="T76" fmla="*/ 309 w 315"/>
                <a:gd name="T77" fmla="*/ 113 h 313"/>
                <a:gd name="T78" fmla="*/ 290 w 315"/>
                <a:gd name="T79" fmla="*/ 137 h 313"/>
                <a:gd name="T80" fmla="*/ 315 w 315"/>
                <a:gd name="T81" fmla="*/ 159 h 313"/>
                <a:gd name="T82" fmla="*/ 289 w 315"/>
                <a:gd name="T83" fmla="*/ 177 h 313"/>
                <a:gd name="T84" fmla="*/ 251 w 315"/>
                <a:gd name="T85" fmla="*/ 109 h 313"/>
                <a:gd name="T86" fmla="*/ 64 w 315"/>
                <a:gd name="T87" fmla="*/ 202 h 313"/>
                <a:gd name="T88" fmla="*/ 251 w 315"/>
                <a:gd name="T89" fmla="*/ 109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5" h="313">
                  <a:moveTo>
                    <a:pt x="287" y="192"/>
                  </a:moveTo>
                  <a:cubicBezTo>
                    <a:pt x="307" y="205"/>
                    <a:pt x="307" y="205"/>
                    <a:pt x="307" y="205"/>
                  </a:cubicBezTo>
                  <a:cubicBezTo>
                    <a:pt x="303" y="218"/>
                    <a:pt x="303" y="218"/>
                    <a:pt x="303" y="218"/>
                  </a:cubicBezTo>
                  <a:cubicBezTo>
                    <a:pt x="277" y="214"/>
                    <a:pt x="277" y="214"/>
                    <a:pt x="277" y="214"/>
                  </a:cubicBezTo>
                  <a:cubicBezTo>
                    <a:pt x="270" y="228"/>
                    <a:pt x="270" y="228"/>
                    <a:pt x="270" y="228"/>
                  </a:cubicBezTo>
                  <a:cubicBezTo>
                    <a:pt x="286" y="246"/>
                    <a:pt x="286" y="246"/>
                    <a:pt x="286" y="246"/>
                  </a:cubicBezTo>
                  <a:cubicBezTo>
                    <a:pt x="278" y="258"/>
                    <a:pt x="278" y="258"/>
                    <a:pt x="278" y="258"/>
                  </a:cubicBezTo>
                  <a:cubicBezTo>
                    <a:pt x="255" y="247"/>
                    <a:pt x="255" y="247"/>
                    <a:pt x="255" y="247"/>
                  </a:cubicBezTo>
                  <a:cubicBezTo>
                    <a:pt x="244" y="258"/>
                    <a:pt x="244" y="258"/>
                    <a:pt x="244" y="258"/>
                  </a:cubicBezTo>
                  <a:cubicBezTo>
                    <a:pt x="253" y="280"/>
                    <a:pt x="253" y="280"/>
                    <a:pt x="253" y="280"/>
                  </a:cubicBezTo>
                  <a:cubicBezTo>
                    <a:pt x="243" y="288"/>
                    <a:pt x="243" y="288"/>
                    <a:pt x="243" y="288"/>
                  </a:cubicBezTo>
                  <a:cubicBezTo>
                    <a:pt x="223" y="271"/>
                    <a:pt x="223" y="271"/>
                    <a:pt x="223" y="271"/>
                  </a:cubicBezTo>
                  <a:cubicBezTo>
                    <a:pt x="210" y="279"/>
                    <a:pt x="210" y="279"/>
                    <a:pt x="210" y="279"/>
                  </a:cubicBezTo>
                  <a:cubicBezTo>
                    <a:pt x="212" y="302"/>
                    <a:pt x="212" y="302"/>
                    <a:pt x="212" y="302"/>
                  </a:cubicBezTo>
                  <a:cubicBezTo>
                    <a:pt x="200" y="307"/>
                    <a:pt x="200" y="307"/>
                    <a:pt x="200" y="307"/>
                  </a:cubicBezTo>
                  <a:cubicBezTo>
                    <a:pt x="186" y="285"/>
                    <a:pt x="186" y="285"/>
                    <a:pt x="186" y="285"/>
                  </a:cubicBezTo>
                  <a:cubicBezTo>
                    <a:pt x="171" y="288"/>
                    <a:pt x="171" y="288"/>
                    <a:pt x="171" y="288"/>
                  </a:cubicBezTo>
                  <a:cubicBezTo>
                    <a:pt x="166" y="312"/>
                    <a:pt x="166" y="312"/>
                    <a:pt x="166" y="312"/>
                  </a:cubicBezTo>
                  <a:cubicBezTo>
                    <a:pt x="153" y="313"/>
                    <a:pt x="153" y="313"/>
                    <a:pt x="153" y="313"/>
                  </a:cubicBezTo>
                  <a:cubicBezTo>
                    <a:pt x="147" y="288"/>
                    <a:pt x="147" y="288"/>
                    <a:pt x="147" y="288"/>
                  </a:cubicBezTo>
                  <a:cubicBezTo>
                    <a:pt x="131" y="286"/>
                    <a:pt x="131" y="286"/>
                    <a:pt x="131" y="286"/>
                  </a:cubicBezTo>
                  <a:cubicBezTo>
                    <a:pt x="120" y="307"/>
                    <a:pt x="120" y="307"/>
                    <a:pt x="120" y="307"/>
                  </a:cubicBezTo>
                  <a:cubicBezTo>
                    <a:pt x="106" y="304"/>
                    <a:pt x="106" y="304"/>
                    <a:pt x="106" y="304"/>
                  </a:cubicBezTo>
                  <a:cubicBezTo>
                    <a:pt x="108" y="279"/>
                    <a:pt x="108" y="279"/>
                    <a:pt x="108" y="279"/>
                  </a:cubicBezTo>
                  <a:cubicBezTo>
                    <a:pt x="93" y="273"/>
                    <a:pt x="93" y="273"/>
                    <a:pt x="93" y="273"/>
                  </a:cubicBezTo>
                  <a:cubicBezTo>
                    <a:pt x="76" y="289"/>
                    <a:pt x="76" y="289"/>
                    <a:pt x="76" y="289"/>
                  </a:cubicBezTo>
                  <a:cubicBezTo>
                    <a:pt x="64" y="283"/>
                    <a:pt x="64" y="283"/>
                    <a:pt x="64" y="283"/>
                  </a:cubicBezTo>
                  <a:cubicBezTo>
                    <a:pt x="74" y="259"/>
                    <a:pt x="74" y="259"/>
                    <a:pt x="74" y="259"/>
                  </a:cubicBezTo>
                  <a:cubicBezTo>
                    <a:pt x="62" y="249"/>
                    <a:pt x="62" y="249"/>
                    <a:pt x="62" y="249"/>
                  </a:cubicBezTo>
                  <a:cubicBezTo>
                    <a:pt x="40" y="260"/>
                    <a:pt x="40" y="260"/>
                    <a:pt x="40" y="260"/>
                  </a:cubicBezTo>
                  <a:cubicBezTo>
                    <a:pt x="31" y="250"/>
                    <a:pt x="31" y="250"/>
                    <a:pt x="31" y="250"/>
                  </a:cubicBezTo>
                  <a:cubicBezTo>
                    <a:pt x="47" y="229"/>
                    <a:pt x="47" y="229"/>
                    <a:pt x="47" y="229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15" y="221"/>
                    <a:pt x="15" y="221"/>
                    <a:pt x="15" y="221"/>
                  </a:cubicBezTo>
                  <a:cubicBezTo>
                    <a:pt x="9" y="209"/>
                    <a:pt x="9" y="209"/>
                    <a:pt x="9" y="209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2" y="176"/>
                    <a:pt x="2" y="176"/>
                    <a:pt x="2" y="176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31" y="116"/>
                    <a:pt x="31" y="116"/>
                    <a:pt x="31" y="116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110" y="32"/>
                    <a:pt x="110" y="32"/>
                    <a:pt x="110" y="32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6" y="3"/>
                    <a:pt x="126" y="3"/>
                    <a:pt x="126" y="3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9" y="24"/>
                    <a:pt x="149" y="24"/>
                    <a:pt x="149" y="24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88" y="27"/>
                    <a:pt x="188" y="27"/>
                    <a:pt x="188" y="27"/>
                  </a:cubicBezTo>
                  <a:cubicBezTo>
                    <a:pt x="204" y="31"/>
                    <a:pt x="204" y="31"/>
                    <a:pt x="204" y="31"/>
                  </a:cubicBezTo>
                  <a:cubicBezTo>
                    <a:pt x="218" y="12"/>
                    <a:pt x="218" y="12"/>
                    <a:pt x="218" y="12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225" y="42"/>
                    <a:pt x="225" y="42"/>
                    <a:pt x="225" y="42"/>
                  </a:cubicBezTo>
                  <a:cubicBezTo>
                    <a:pt x="239" y="50"/>
                    <a:pt x="239" y="50"/>
                    <a:pt x="239" y="50"/>
                  </a:cubicBezTo>
                  <a:cubicBezTo>
                    <a:pt x="258" y="36"/>
                    <a:pt x="258" y="36"/>
                    <a:pt x="258" y="36"/>
                  </a:cubicBezTo>
                  <a:cubicBezTo>
                    <a:pt x="269" y="44"/>
                    <a:pt x="269" y="44"/>
                    <a:pt x="269" y="44"/>
                  </a:cubicBezTo>
                  <a:cubicBezTo>
                    <a:pt x="256" y="66"/>
                    <a:pt x="256" y="66"/>
                    <a:pt x="256" y="66"/>
                  </a:cubicBezTo>
                  <a:cubicBezTo>
                    <a:pt x="267" y="78"/>
                    <a:pt x="267" y="78"/>
                    <a:pt x="267" y="78"/>
                  </a:cubicBezTo>
                  <a:cubicBezTo>
                    <a:pt x="289" y="70"/>
                    <a:pt x="289" y="70"/>
                    <a:pt x="289" y="70"/>
                  </a:cubicBezTo>
                  <a:cubicBezTo>
                    <a:pt x="297" y="81"/>
                    <a:pt x="297" y="81"/>
                    <a:pt x="297" y="81"/>
                  </a:cubicBezTo>
                  <a:cubicBezTo>
                    <a:pt x="278" y="99"/>
                    <a:pt x="278" y="99"/>
                    <a:pt x="278" y="99"/>
                  </a:cubicBezTo>
                  <a:cubicBezTo>
                    <a:pt x="285" y="113"/>
                    <a:pt x="285" y="113"/>
                    <a:pt x="285" y="113"/>
                  </a:cubicBezTo>
                  <a:cubicBezTo>
                    <a:pt x="309" y="113"/>
                    <a:pt x="309" y="113"/>
                    <a:pt x="309" y="113"/>
                  </a:cubicBezTo>
                  <a:cubicBezTo>
                    <a:pt x="313" y="126"/>
                    <a:pt x="313" y="126"/>
                    <a:pt x="313" y="126"/>
                  </a:cubicBezTo>
                  <a:cubicBezTo>
                    <a:pt x="290" y="137"/>
                    <a:pt x="290" y="137"/>
                    <a:pt x="290" y="137"/>
                  </a:cubicBezTo>
                  <a:cubicBezTo>
                    <a:pt x="292" y="153"/>
                    <a:pt x="292" y="153"/>
                    <a:pt x="292" y="153"/>
                  </a:cubicBezTo>
                  <a:cubicBezTo>
                    <a:pt x="315" y="159"/>
                    <a:pt x="315" y="159"/>
                    <a:pt x="315" y="159"/>
                  </a:cubicBezTo>
                  <a:cubicBezTo>
                    <a:pt x="315" y="172"/>
                    <a:pt x="315" y="172"/>
                    <a:pt x="315" y="172"/>
                  </a:cubicBezTo>
                  <a:cubicBezTo>
                    <a:pt x="289" y="177"/>
                    <a:pt x="289" y="177"/>
                    <a:pt x="289" y="177"/>
                  </a:cubicBezTo>
                  <a:lnTo>
                    <a:pt x="287" y="192"/>
                  </a:lnTo>
                  <a:close/>
                  <a:moveTo>
                    <a:pt x="251" y="109"/>
                  </a:moveTo>
                  <a:cubicBezTo>
                    <a:pt x="225" y="58"/>
                    <a:pt x="162" y="37"/>
                    <a:pt x="111" y="63"/>
                  </a:cubicBezTo>
                  <a:cubicBezTo>
                    <a:pt x="59" y="89"/>
                    <a:pt x="38" y="151"/>
                    <a:pt x="64" y="202"/>
                  </a:cubicBezTo>
                  <a:cubicBezTo>
                    <a:pt x="90" y="254"/>
                    <a:pt x="153" y="274"/>
                    <a:pt x="204" y="249"/>
                  </a:cubicBezTo>
                  <a:cubicBezTo>
                    <a:pt x="256" y="223"/>
                    <a:pt x="277" y="160"/>
                    <a:pt x="251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10074275" y="-430213"/>
              <a:ext cx="2112963" cy="2668588"/>
            </a:xfrm>
            <a:custGeom>
              <a:avLst/>
              <a:gdLst>
                <a:gd name="T0" fmla="*/ 346 w 409"/>
                <a:gd name="T1" fmla="*/ 459 h 516"/>
                <a:gd name="T2" fmla="*/ 329 w 409"/>
                <a:gd name="T3" fmla="*/ 506 h 516"/>
                <a:gd name="T4" fmla="*/ 282 w 409"/>
                <a:gd name="T5" fmla="*/ 475 h 516"/>
                <a:gd name="T6" fmla="*/ 252 w 409"/>
                <a:gd name="T7" fmla="*/ 516 h 516"/>
                <a:gd name="T8" fmla="*/ 217 w 409"/>
                <a:gd name="T9" fmla="*/ 472 h 516"/>
                <a:gd name="T10" fmla="*/ 176 w 409"/>
                <a:gd name="T11" fmla="*/ 502 h 516"/>
                <a:gd name="T12" fmla="*/ 155 w 409"/>
                <a:gd name="T13" fmla="*/ 449 h 516"/>
                <a:gd name="T14" fmla="*/ 107 w 409"/>
                <a:gd name="T15" fmla="*/ 466 h 516"/>
                <a:gd name="T16" fmla="*/ 103 w 409"/>
                <a:gd name="T17" fmla="*/ 410 h 516"/>
                <a:gd name="T18" fmla="*/ 52 w 409"/>
                <a:gd name="T19" fmla="*/ 412 h 516"/>
                <a:gd name="T20" fmla="*/ 64 w 409"/>
                <a:gd name="T21" fmla="*/ 357 h 516"/>
                <a:gd name="T22" fmla="*/ 15 w 409"/>
                <a:gd name="T23" fmla="*/ 344 h 516"/>
                <a:gd name="T24" fmla="*/ 43 w 409"/>
                <a:gd name="T25" fmla="*/ 295 h 516"/>
                <a:gd name="T26" fmla="*/ 0 w 409"/>
                <a:gd name="T27" fmla="*/ 268 h 516"/>
                <a:gd name="T28" fmla="*/ 42 w 409"/>
                <a:gd name="T29" fmla="*/ 230 h 516"/>
                <a:gd name="T30" fmla="*/ 9 w 409"/>
                <a:gd name="T31" fmla="*/ 192 h 516"/>
                <a:gd name="T32" fmla="*/ 60 w 409"/>
                <a:gd name="T33" fmla="*/ 167 h 516"/>
                <a:gd name="T34" fmla="*/ 39 w 409"/>
                <a:gd name="T35" fmla="*/ 121 h 516"/>
                <a:gd name="T36" fmla="*/ 95 w 409"/>
                <a:gd name="T37" fmla="*/ 112 h 516"/>
                <a:gd name="T38" fmla="*/ 89 w 409"/>
                <a:gd name="T39" fmla="*/ 62 h 516"/>
                <a:gd name="T40" fmla="*/ 146 w 409"/>
                <a:gd name="T41" fmla="*/ 70 h 516"/>
                <a:gd name="T42" fmla="*/ 155 w 409"/>
                <a:gd name="T43" fmla="*/ 20 h 516"/>
                <a:gd name="T44" fmla="*/ 206 w 409"/>
                <a:gd name="T45" fmla="*/ 45 h 516"/>
                <a:gd name="T46" fmla="*/ 230 w 409"/>
                <a:gd name="T47" fmla="*/ 0 h 516"/>
                <a:gd name="T48" fmla="*/ 272 w 409"/>
                <a:gd name="T49" fmla="*/ 38 h 516"/>
                <a:gd name="T50" fmla="*/ 307 w 409"/>
                <a:gd name="T51" fmla="*/ 2 h 516"/>
                <a:gd name="T52" fmla="*/ 336 w 409"/>
                <a:gd name="T53" fmla="*/ 51 h 516"/>
                <a:gd name="T54" fmla="*/ 381 w 409"/>
                <a:gd name="T55" fmla="*/ 27 h 516"/>
                <a:gd name="T56" fmla="*/ 394 w 409"/>
                <a:gd name="T57" fmla="*/ 82 h 516"/>
                <a:gd name="T58" fmla="*/ 409 w 409"/>
                <a:gd name="T59" fmla="*/ 171 h 516"/>
                <a:gd name="T60" fmla="*/ 107 w 409"/>
                <a:gd name="T61" fmla="*/ 334 h 516"/>
                <a:gd name="T62" fmla="*/ 409 w 409"/>
                <a:gd name="T63" fmla="*/ 343 h 516"/>
                <a:gd name="T64" fmla="*/ 402 w 409"/>
                <a:gd name="T65" fmla="*/ 425 h 516"/>
                <a:gd name="T66" fmla="*/ 409 w 409"/>
                <a:gd name="T67" fmla="*/ 468 h 516"/>
                <a:gd name="T68" fmla="*/ 369 w 409"/>
                <a:gd name="T69" fmla="*/ 447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9" h="516">
                  <a:moveTo>
                    <a:pt x="369" y="447"/>
                  </a:moveTo>
                  <a:cubicBezTo>
                    <a:pt x="346" y="459"/>
                    <a:pt x="346" y="459"/>
                    <a:pt x="346" y="459"/>
                  </a:cubicBezTo>
                  <a:cubicBezTo>
                    <a:pt x="350" y="498"/>
                    <a:pt x="350" y="498"/>
                    <a:pt x="350" y="498"/>
                  </a:cubicBezTo>
                  <a:cubicBezTo>
                    <a:pt x="329" y="506"/>
                    <a:pt x="329" y="506"/>
                    <a:pt x="329" y="506"/>
                  </a:cubicBezTo>
                  <a:cubicBezTo>
                    <a:pt x="308" y="470"/>
                    <a:pt x="308" y="470"/>
                    <a:pt x="308" y="470"/>
                  </a:cubicBezTo>
                  <a:cubicBezTo>
                    <a:pt x="282" y="475"/>
                    <a:pt x="282" y="475"/>
                    <a:pt x="282" y="475"/>
                  </a:cubicBezTo>
                  <a:cubicBezTo>
                    <a:pt x="275" y="514"/>
                    <a:pt x="275" y="514"/>
                    <a:pt x="275" y="514"/>
                  </a:cubicBezTo>
                  <a:cubicBezTo>
                    <a:pt x="252" y="516"/>
                    <a:pt x="252" y="516"/>
                    <a:pt x="252" y="516"/>
                  </a:cubicBezTo>
                  <a:cubicBezTo>
                    <a:pt x="242" y="474"/>
                    <a:pt x="242" y="474"/>
                    <a:pt x="242" y="474"/>
                  </a:cubicBezTo>
                  <a:cubicBezTo>
                    <a:pt x="217" y="472"/>
                    <a:pt x="217" y="472"/>
                    <a:pt x="217" y="472"/>
                  </a:cubicBezTo>
                  <a:cubicBezTo>
                    <a:pt x="198" y="506"/>
                    <a:pt x="198" y="506"/>
                    <a:pt x="198" y="506"/>
                  </a:cubicBezTo>
                  <a:cubicBezTo>
                    <a:pt x="176" y="502"/>
                    <a:pt x="176" y="502"/>
                    <a:pt x="176" y="502"/>
                  </a:cubicBezTo>
                  <a:cubicBezTo>
                    <a:pt x="179" y="459"/>
                    <a:pt x="179" y="459"/>
                    <a:pt x="179" y="459"/>
                  </a:cubicBezTo>
                  <a:cubicBezTo>
                    <a:pt x="155" y="449"/>
                    <a:pt x="155" y="449"/>
                    <a:pt x="155" y="449"/>
                  </a:cubicBezTo>
                  <a:cubicBezTo>
                    <a:pt x="127" y="477"/>
                    <a:pt x="127" y="477"/>
                    <a:pt x="127" y="477"/>
                  </a:cubicBezTo>
                  <a:cubicBezTo>
                    <a:pt x="107" y="466"/>
                    <a:pt x="107" y="466"/>
                    <a:pt x="107" y="466"/>
                  </a:cubicBezTo>
                  <a:cubicBezTo>
                    <a:pt x="122" y="426"/>
                    <a:pt x="122" y="426"/>
                    <a:pt x="122" y="426"/>
                  </a:cubicBezTo>
                  <a:cubicBezTo>
                    <a:pt x="103" y="410"/>
                    <a:pt x="103" y="410"/>
                    <a:pt x="103" y="410"/>
                  </a:cubicBezTo>
                  <a:cubicBezTo>
                    <a:pt x="68" y="428"/>
                    <a:pt x="68" y="428"/>
                    <a:pt x="68" y="428"/>
                  </a:cubicBezTo>
                  <a:cubicBezTo>
                    <a:pt x="52" y="412"/>
                    <a:pt x="52" y="412"/>
                    <a:pt x="52" y="412"/>
                  </a:cubicBezTo>
                  <a:cubicBezTo>
                    <a:pt x="78" y="378"/>
                    <a:pt x="78" y="378"/>
                    <a:pt x="78" y="378"/>
                  </a:cubicBezTo>
                  <a:cubicBezTo>
                    <a:pt x="64" y="357"/>
                    <a:pt x="64" y="357"/>
                    <a:pt x="64" y="357"/>
                  </a:cubicBezTo>
                  <a:cubicBezTo>
                    <a:pt x="25" y="364"/>
                    <a:pt x="25" y="364"/>
                    <a:pt x="25" y="364"/>
                  </a:cubicBezTo>
                  <a:cubicBezTo>
                    <a:pt x="15" y="344"/>
                    <a:pt x="15" y="344"/>
                    <a:pt x="15" y="344"/>
                  </a:cubicBezTo>
                  <a:cubicBezTo>
                    <a:pt x="50" y="319"/>
                    <a:pt x="50" y="319"/>
                    <a:pt x="50" y="319"/>
                  </a:cubicBezTo>
                  <a:cubicBezTo>
                    <a:pt x="43" y="295"/>
                    <a:pt x="43" y="295"/>
                    <a:pt x="43" y="295"/>
                  </a:cubicBezTo>
                  <a:cubicBezTo>
                    <a:pt x="4" y="290"/>
                    <a:pt x="4" y="290"/>
                    <a:pt x="4" y="290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41" y="255"/>
                    <a:pt x="41" y="255"/>
                    <a:pt x="41" y="255"/>
                  </a:cubicBezTo>
                  <a:cubicBezTo>
                    <a:pt x="42" y="230"/>
                    <a:pt x="42" y="230"/>
                    <a:pt x="42" y="230"/>
                  </a:cubicBezTo>
                  <a:cubicBezTo>
                    <a:pt x="6" y="214"/>
                    <a:pt x="6" y="214"/>
                    <a:pt x="6" y="214"/>
                  </a:cubicBezTo>
                  <a:cubicBezTo>
                    <a:pt x="9" y="192"/>
                    <a:pt x="9" y="192"/>
                    <a:pt x="9" y="192"/>
                  </a:cubicBezTo>
                  <a:cubicBezTo>
                    <a:pt x="52" y="191"/>
                    <a:pt x="52" y="191"/>
                    <a:pt x="52" y="191"/>
                  </a:cubicBezTo>
                  <a:cubicBezTo>
                    <a:pt x="60" y="167"/>
                    <a:pt x="60" y="167"/>
                    <a:pt x="60" y="167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39" y="121"/>
                    <a:pt x="39" y="121"/>
                    <a:pt x="39" y="121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74" y="79"/>
                    <a:pt x="74" y="79"/>
                    <a:pt x="74" y="7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125" y="85"/>
                    <a:pt x="125" y="85"/>
                    <a:pt x="125" y="85"/>
                  </a:cubicBezTo>
                  <a:cubicBezTo>
                    <a:pt x="146" y="70"/>
                    <a:pt x="146" y="70"/>
                    <a:pt x="146" y="70"/>
                  </a:cubicBezTo>
                  <a:cubicBezTo>
                    <a:pt x="136" y="32"/>
                    <a:pt x="136" y="32"/>
                    <a:pt x="136" y="32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82" y="53"/>
                    <a:pt x="182" y="53"/>
                    <a:pt x="182" y="53"/>
                  </a:cubicBezTo>
                  <a:cubicBezTo>
                    <a:pt x="206" y="45"/>
                    <a:pt x="206" y="45"/>
                    <a:pt x="206" y="45"/>
                  </a:cubicBezTo>
                  <a:cubicBezTo>
                    <a:pt x="208" y="5"/>
                    <a:pt x="208" y="5"/>
                    <a:pt x="208" y="5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46" y="40"/>
                    <a:pt x="246" y="40"/>
                    <a:pt x="246" y="40"/>
                  </a:cubicBezTo>
                  <a:cubicBezTo>
                    <a:pt x="272" y="38"/>
                    <a:pt x="272" y="38"/>
                    <a:pt x="272" y="38"/>
                  </a:cubicBezTo>
                  <a:cubicBezTo>
                    <a:pt x="285" y="1"/>
                    <a:pt x="285" y="1"/>
                    <a:pt x="285" y="1"/>
                  </a:cubicBezTo>
                  <a:cubicBezTo>
                    <a:pt x="307" y="2"/>
                    <a:pt x="307" y="2"/>
                    <a:pt x="307" y="2"/>
                  </a:cubicBezTo>
                  <a:cubicBezTo>
                    <a:pt x="311" y="45"/>
                    <a:pt x="311" y="45"/>
                    <a:pt x="311" y="45"/>
                  </a:cubicBezTo>
                  <a:cubicBezTo>
                    <a:pt x="336" y="51"/>
                    <a:pt x="336" y="51"/>
                    <a:pt x="336" y="51"/>
                  </a:cubicBezTo>
                  <a:cubicBezTo>
                    <a:pt x="360" y="20"/>
                    <a:pt x="360" y="20"/>
                    <a:pt x="360" y="20"/>
                  </a:cubicBezTo>
                  <a:cubicBezTo>
                    <a:pt x="381" y="27"/>
                    <a:pt x="381" y="27"/>
                    <a:pt x="381" y="27"/>
                  </a:cubicBezTo>
                  <a:cubicBezTo>
                    <a:pt x="372" y="69"/>
                    <a:pt x="372" y="69"/>
                    <a:pt x="372" y="69"/>
                  </a:cubicBezTo>
                  <a:cubicBezTo>
                    <a:pt x="394" y="82"/>
                    <a:pt x="394" y="82"/>
                    <a:pt x="394" y="82"/>
                  </a:cubicBezTo>
                  <a:cubicBezTo>
                    <a:pt x="409" y="71"/>
                    <a:pt x="409" y="71"/>
                    <a:pt x="409" y="71"/>
                  </a:cubicBezTo>
                  <a:cubicBezTo>
                    <a:pt x="409" y="171"/>
                    <a:pt x="409" y="171"/>
                    <a:pt x="409" y="171"/>
                  </a:cubicBezTo>
                  <a:cubicBezTo>
                    <a:pt x="364" y="93"/>
                    <a:pt x="265" y="64"/>
                    <a:pt x="183" y="104"/>
                  </a:cubicBezTo>
                  <a:cubicBezTo>
                    <a:pt x="99" y="147"/>
                    <a:pt x="64" y="249"/>
                    <a:pt x="107" y="334"/>
                  </a:cubicBezTo>
                  <a:cubicBezTo>
                    <a:pt x="149" y="418"/>
                    <a:pt x="253" y="452"/>
                    <a:pt x="338" y="410"/>
                  </a:cubicBezTo>
                  <a:cubicBezTo>
                    <a:pt x="369" y="394"/>
                    <a:pt x="393" y="371"/>
                    <a:pt x="409" y="343"/>
                  </a:cubicBezTo>
                  <a:cubicBezTo>
                    <a:pt x="409" y="418"/>
                    <a:pt x="409" y="418"/>
                    <a:pt x="409" y="418"/>
                  </a:cubicBezTo>
                  <a:cubicBezTo>
                    <a:pt x="402" y="425"/>
                    <a:pt x="402" y="425"/>
                    <a:pt x="402" y="425"/>
                  </a:cubicBezTo>
                  <a:cubicBezTo>
                    <a:pt x="409" y="441"/>
                    <a:pt x="409" y="441"/>
                    <a:pt x="409" y="441"/>
                  </a:cubicBezTo>
                  <a:cubicBezTo>
                    <a:pt x="409" y="468"/>
                    <a:pt x="409" y="468"/>
                    <a:pt x="409" y="468"/>
                  </a:cubicBezTo>
                  <a:cubicBezTo>
                    <a:pt x="400" y="475"/>
                    <a:pt x="400" y="475"/>
                    <a:pt x="400" y="475"/>
                  </a:cubicBezTo>
                  <a:lnTo>
                    <a:pt x="369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2798763" y="3427412"/>
              <a:ext cx="1554163" cy="1546225"/>
            </a:xfrm>
            <a:custGeom>
              <a:avLst/>
              <a:gdLst>
                <a:gd name="T0" fmla="*/ 3 w 301"/>
                <a:gd name="T1" fmla="*/ 124 h 299"/>
                <a:gd name="T2" fmla="*/ 30 w 301"/>
                <a:gd name="T3" fmla="*/ 111 h 299"/>
                <a:gd name="T4" fmla="*/ 17 w 301"/>
                <a:gd name="T5" fmla="*/ 82 h 299"/>
                <a:gd name="T6" fmla="*/ 46 w 301"/>
                <a:gd name="T7" fmla="*/ 77 h 299"/>
                <a:gd name="T8" fmla="*/ 43 w 301"/>
                <a:gd name="T9" fmla="*/ 46 h 299"/>
                <a:gd name="T10" fmla="*/ 72 w 301"/>
                <a:gd name="T11" fmla="*/ 50 h 299"/>
                <a:gd name="T12" fmla="*/ 78 w 301"/>
                <a:gd name="T13" fmla="*/ 19 h 299"/>
                <a:gd name="T14" fmla="*/ 105 w 301"/>
                <a:gd name="T15" fmla="*/ 31 h 299"/>
                <a:gd name="T16" fmla="*/ 120 w 301"/>
                <a:gd name="T17" fmla="*/ 3 h 299"/>
                <a:gd name="T18" fmla="*/ 142 w 301"/>
                <a:gd name="T19" fmla="*/ 23 h 299"/>
                <a:gd name="T20" fmla="*/ 165 w 301"/>
                <a:gd name="T21" fmla="*/ 1 h 299"/>
                <a:gd name="T22" fmla="*/ 180 w 301"/>
                <a:gd name="T23" fmla="*/ 26 h 299"/>
                <a:gd name="T24" fmla="*/ 208 w 301"/>
                <a:gd name="T25" fmla="*/ 12 h 299"/>
                <a:gd name="T26" fmla="*/ 215 w 301"/>
                <a:gd name="T27" fmla="*/ 40 h 299"/>
                <a:gd name="T28" fmla="*/ 246 w 301"/>
                <a:gd name="T29" fmla="*/ 35 h 299"/>
                <a:gd name="T30" fmla="*/ 244 w 301"/>
                <a:gd name="T31" fmla="*/ 64 h 299"/>
                <a:gd name="T32" fmla="*/ 276 w 301"/>
                <a:gd name="T33" fmla="*/ 68 h 299"/>
                <a:gd name="T34" fmla="*/ 266 w 301"/>
                <a:gd name="T35" fmla="*/ 95 h 299"/>
                <a:gd name="T36" fmla="*/ 295 w 301"/>
                <a:gd name="T37" fmla="*/ 108 h 299"/>
                <a:gd name="T38" fmla="*/ 276 w 301"/>
                <a:gd name="T39" fmla="*/ 131 h 299"/>
                <a:gd name="T40" fmla="*/ 300 w 301"/>
                <a:gd name="T41" fmla="*/ 152 h 299"/>
                <a:gd name="T42" fmla="*/ 276 w 301"/>
                <a:gd name="T43" fmla="*/ 169 h 299"/>
                <a:gd name="T44" fmla="*/ 293 w 301"/>
                <a:gd name="T45" fmla="*/ 196 h 299"/>
                <a:gd name="T46" fmla="*/ 265 w 301"/>
                <a:gd name="T47" fmla="*/ 205 h 299"/>
                <a:gd name="T48" fmla="*/ 273 w 301"/>
                <a:gd name="T49" fmla="*/ 235 h 299"/>
                <a:gd name="T50" fmla="*/ 243 w 301"/>
                <a:gd name="T51" fmla="*/ 236 h 299"/>
                <a:gd name="T52" fmla="*/ 242 w 301"/>
                <a:gd name="T53" fmla="*/ 267 h 299"/>
                <a:gd name="T54" fmla="*/ 213 w 301"/>
                <a:gd name="T55" fmla="*/ 259 h 299"/>
                <a:gd name="T56" fmla="*/ 203 w 301"/>
                <a:gd name="T57" fmla="*/ 289 h 299"/>
                <a:gd name="T58" fmla="*/ 178 w 301"/>
                <a:gd name="T59" fmla="*/ 272 h 299"/>
                <a:gd name="T60" fmla="*/ 159 w 301"/>
                <a:gd name="T61" fmla="*/ 298 h 299"/>
                <a:gd name="T62" fmla="*/ 140 w 301"/>
                <a:gd name="T63" fmla="*/ 275 h 299"/>
                <a:gd name="T64" fmla="*/ 115 w 301"/>
                <a:gd name="T65" fmla="*/ 293 h 299"/>
                <a:gd name="T66" fmla="*/ 103 w 301"/>
                <a:gd name="T67" fmla="*/ 266 h 299"/>
                <a:gd name="T68" fmla="*/ 73 w 301"/>
                <a:gd name="T69" fmla="*/ 276 h 299"/>
                <a:gd name="T70" fmla="*/ 71 w 301"/>
                <a:gd name="T71" fmla="*/ 247 h 299"/>
                <a:gd name="T72" fmla="*/ 39 w 301"/>
                <a:gd name="T73" fmla="*/ 248 h 299"/>
                <a:gd name="T74" fmla="*/ 45 w 301"/>
                <a:gd name="T75" fmla="*/ 219 h 299"/>
                <a:gd name="T76" fmla="*/ 15 w 301"/>
                <a:gd name="T77" fmla="*/ 211 h 299"/>
                <a:gd name="T78" fmla="*/ 29 w 301"/>
                <a:gd name="T79" fmla="*/ 185 h 299"/>
                <a:gd name="T80" fmla="*/ 2 w 301"/>
                <a:gd name="T81" fmla="*/ 168 h 299"/>
                <a:gd name="T82" fmla="*/ 24 w 301"/>
                <a:gd name="T83" fmla="*/ 148 h 299"/>
                <a:gd name="T84" fmla="*/ 62 w 301"/>
                <a:gd name="T85" fmla="*/ 193 h 299"/>
                <a:gd name="T86" fmla="*/ 240 w 301"/>
                <a:gd name="T87" fmla="*/ 105 h 299"/>
                <a:gd name="T88" fmla="*/ 62 w 301"/>
                <a:gd name="T89" fmla="*/ 193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1" h="299">
                  <a:moveTo>
                    <a:pt x="24" y="133"/>
                  </a:moveTo>
                  <a:cubicBezTo>
                    <a:pt x="3" y="124"/>
                    <a:pt x="3" y="124"/>
                    <a:pt x="3" y="124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84" y="41"/>
                    <a:pt x="84" y="41"/>
                    <a:pt x="84" y="41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20" y="3"/>
                    <a:pt x="120" y="3"/>
                    <a:pt x="120" y="3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78" y="2"/>
                    <a:pt x="178" y="2"/>
                    <a:pt x="178" y="2"/>
                  </a:cubicBezTo>
                  <a:cubicBezTo>
                    <a:pt x="180" y="26"/>
                    <a:pt x="180" y="26"/>
                    <a:pt x="180" y="26"/>
                  </a:cubicBezTo>
                  <a:cubicBezTo>
                    <a:pt x="194" y="30"/>
                    <a:pt x="194" y="30"/>
                    <a:pt x="194" y="30"/>
                  </a:cubicBezTo>
                  <a:cubicBezTo>
                    <a:pt x="208" y="12"/>
                    <a:pt x="208" y="12"/>
                    <a:pt x="208" y="12"/>
                  </a:cubicBezTo>
                  <a:cubicBezTo>
                    <a:pt x="220" y="16"/>
                    <a:pt x="220" y="16"/>
                    <a:pt x="220" y="16"/>
                  </a:cubicBezTo>
                  <a:cubicBezTo>
                    <a:pt x="215" y="40"/>
                    <a:pt x="215" y="40"/>
                    <a:pt x="215" y="40"/>
                  </a:cubicBezTo>
                  <a:cubicBezTo>
                    <a:pt x="228" y="48"/>
                    <a:pt x="228" y="48"/>
                    <a:pt x="228" y="48"/>
                  </a:cubicBezTo>
                  <a:cubicBezTo>
                    <a:pt x="246" y="35"/>
                    <a:pt x="246" y="35"/>
                    <a:pt x="246" y="35"/>
                  </a:cubicBezTo>
                  <a:cubicBezTo>
                    <a:pt x="257" y="43"/>
                    <a:pt x="257" y="43"/>
                    <a:pt x="257" y="43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54" y="75"/>
                    <a:pt x="254" y="75"/>
                    <a:pt x="254" y="75"/>
                  </a:cubicBezTo>
                  <a:cubicBezTo>
                    <a:pt x="276" y="68"/>
                    <a:pt x="276" y="68"/>
                    <a:pt x="276" y="68"/>
                  </a:cubicBezTo>
                  <a:cubicBezTo>
                    <a:pt x="284" y="78"/>
                    <a:pt x="284" y="78"/>
                    <a:pt x="284" y="78"/>
                  </a:cubicBezTo>
                  <a:cubicBezTo>
                    <a:pt x="266" y="95"/>
                    <a:pt x="266" y="95"/>
                    <a:pt x="266" y="95"/>
                  </a:cubicBezTo>
                  <a:cubicBezTo>
                    <a:pt x="272" y="109"/>
                    <a:pt x="272" y="109"/>
                    <a:pt x="272" y="109"/>
                  </a:cubicBezTo>
                  <a:cubicBezTo>
                    <a:pt x="295" y="108"/>
                    <a:pt x="295" y="108"/>
                    <a:pt x="295" y="108"/>
                  </a:cubicBezTo>
                  <a:cubicBezTo>
                    <a:pt x="299" y="120"/>
                    <a:pt x="299" y="120"/>
                    <a:pt x="299" y="120"/>
                  </a:cubicBezTo>
                  <a:cubicBezTo>
                    <a:pt x="276" y="131"/>
                    <a:pt x="276" y="131"/>
                    <a:pt x="276" y="131"/>
                  </a:cubicBezTo>
                  <a:cubicBezTo>
                    <a:pt x="278" y="146"/>
                    <a:pt x="278" y="146"/>
                    <a:pt x="278" y="146"/>
                  </a:cubicBezTo>
                  <a:cubicBezTo>
                    <a:pt x="300" y="152"/>
                    <a:pt x="300" y="152"/>
                    <a:pt x="300" y="152"/>
                  </a:cubicBezTo>
                  <a:cubicBezTo>
                    <a:pt x="301" y="165"/>
                    <a:pt x="301" y="165"/>
                    <a:pt x="301" y="165"/>
                  </a:cubicBezTo>
                  <a:cubicBezTo>
                    <a:pt x="276" y="169"/>
                    <a:pt x="276" y="169"/>
                    <a:pt x="276" y="169"/>
                  </a:cubicBezTo>
                  <a:cubicBezTo>
                    <a:pt x="274" y="184"/>
                    <a:pt x="274" y="184"/>
                    <a:pt x="274" y="184"/>
                  </a:cubicBezTo>
                  <a:cubicBezTo>
                    <a:pt x="293" y="196"/>
                    <a:pt x="293" y="196"/>
                    <a:pt x="293" y="196"/>
                  </a:cubicBezTo>
                  <a:cubicBezTo>
                    <a:pt x="289" y="208"/>
                    <a:pt x="289" y="208"/>
                    <a:pt x="289" y="208"/>
                  </a:cubicBezTo>
                  <a:cubicBezTo>
                    <a:pt x="265" y="205"/>
                    <a:pt x="265" y="205"/>
                    <a:pt x="265" y="205"/>
                  </a:cubicBezTo>
                  <a:cubicBezTo>
                    <a:pt x="258" y="218"/>
                    <a:pt x="258" y="218"/>
                    <a:pt x="258" y="218"/>
                  </a:cubicBezTo>
                  <a:cubicBezTo>
                    <a:pt x="273" y="235"/>
                    <a:pt x="273" y="235"/>
                    <a:pt x="273" y="235"/>
                  </a:cubicBezTo>
                  <a:cubicBezTo>
                    <a:pt x="266" y="246"/>
                    <a:pt x="266" y="246"/>
                    <a:pt x="266" y="246"/>
                  </a:cubicBezTo>
                  <a:cubicBezTo>
                    <a:pt x="243" y="236"/>
                    <a:pt x="243" y="236"/>
                    <a:pt x="243" y="236"/>
                  </a:cubicBezTo>
                  <a:cubicBezTo>
                    <a:pt x="233" y="246"/>
                    <a:pt x="233" y="246"/>
                    <a:pt x="233" y="246"/>
                  </a:cubicBezTo>
                  <a:cubicBezTo>
                    <a:pt x="242" y="267"/>
                    <a:pt x="242" y="267"/>
                    <a:pt x="242" y="267"/>
                  </a:cubicBezTo>
                  <a:cubicBezTo>
                    <a:pt x="232" y="275"/>
                    <a:pt x="232" y="275"/>
                    <a:pt x="232" y="275"/>
                  </a:cubicBezTo>
                  <a:cubicBezTo>
                    <a:pt x="213" y="259"/>
                    <a:pt x="213" y="259"/>
                    <a:pt x="213" y="259"/>
                  </a:cubicBezTo>
                  <a:cubicBezTo>
                    <a:pt x="200" y="266"/>
                    <a:pt x="200" y="266"/>
                    <a:pt x="200" y="266"/>
                  </a:cubicBezTo>
                  <a:cubicBezTo>
                    <a:pt x="203" y="289"/>
                    <a:pt x="203" y="289"/>
                    <a:pt x="203" y="289"/>
                  </a:cubicBezTo>
                  <a:cubicBezTo>
                    <a:pt x="191" y="294"/>
                    <a:pt x="191" y="294"/>
                    <a:pt x="191" y="294"/>
                  </a:cubicBezTo>
                  <a:cubicBezTo>
                    <a:pt x="178" y="272"/>
                    <a:pt x="178" y="272"/>
                    <a:pt x="178" y="272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159" y="298"/>
                    <a:pt x="159" y="298"/>
                    <a:pt x="159" y="298"/>
                  </a:cubicBezTo>
                  <a:cubicBezTo>
                    <a:pt x="146" y="299"/>
                    <a:pt x="146" y="299"/>
                    <a:pt x="146" y="299"/>
                  </a:cubicBezTo>
                  <a:cubicBezTo>
                    <a:pt x="140" y="275"/>
                    <a:pt x="140" y="275"/>
                    <a:pt x="140" y="275"/>
                  </a:cubicBezTo>
                  <a:cubicBezTo>
                    <a:pt x="125" y="273"/>
                    <a:pt x="125" y="273"/>
                    <a:pt x="125" y="273"/>
                  </a:cubicBezTo>
                  <a:cubicBezTo>
                    <a:pt x="115" y="293"/>
                    <a:pt x="115" y="293"/>
                    <a:pt x="115" y="293"/>
                  </a:cubicBezTo>
                  <a:cubicBezTo>
                    <a:pt x="102" y="291"/>
                    <a:pt x="102" y="291"/>
                    <a:pt x="102" y="291"/>
                  </a:cubicBezTo>
                  <a:cubicBezTo>
                    <a:pt x="103" y="266"/>
                    <a:pt x="103" y="266"/>
                    <a:pt x="103" y="266"/>
                  </a:cubicBezTo>
                  <a:cubicBezTo>
                    <a:pt x="90" y="260"/>
                    <a:pt x="90" y="260"/>
                    <a:pt x="90" y="260"/>
                  </a:cubicBezTo>
                  <a:cubicBezTo>
                    <a:pt x="73" y="276"/>
                    <a:pt x="73" y="276"/>
                    <a:pt x="73" y="276"/>
                  </a:cubicBezTo>
                  <a:cubicBezTo>
                    <a:pt x="62" y="270"/>
                    <a:pt x="62" y="270"/>
                    <a:pt x="62" y="270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59" y="238"/>
                    <a:pt x="59" y="238"/>
                    <a:pt x="59" y="238"/>
                  </a:cubicBezTo>
                  <a:cubicBezTo>
                    <a:pt x="39" y="248"/>
                    <a:pt x="39" y="248"/>
                    <a:pt x="39" y="248"/>
                  </a:cubicBezTo>
                  <a:cubicBezTo>
                    <a:pt x="30" y="239"/>
                    <a:pt x="30" y="239"/>
                    <a:pt x="30" y="239"/>
                  </a:cubicBezTo>
                  <a:cubicBezTo>
                    <a:pt x="45" y="219"/>
                    <a:pt x="45" y="219"/>
                    <a:pt x="45" y="219"/>
                  </a:cubicBezTo>
                  <a:cubicBezTo>
                    <a:pt x="37" y="207"/>
                    <a:pt x="37" y="207"/>
                    <a:pt x="37" y="207"/>
                  </a:cubicBezTo>
                  <a:cubicBezTo>
                    <a:pt x="15" y="211"/>
                    <a:pt x="15" y="211"/>
                    <a:pt x="15" y="211"/>
                  </a:cubicBezTo>
                  <a:cubicBezTo>
                    <a:pt x="9" y="199"/>
                    <a:pt x="9" y="199"/>
                    <a:pt x="9" y="199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" y="168"/>
                    <a:pt x="2" y="168"/>
                    <a:pt x="2" y="168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24" y="148"/>
                    <a:pt x="24" y="148"/>
                    <a:pt x="24" y="148"/>
                  </a:cubicBezTo>
                  <a:lnTo>
                    <a:pt x="24" y="133"/>
                  </a:lnTo>
                  <a:close/>
                  <a:moveTo>
                    <a:pt x="62" y="193"/>
                  </a:moveTo>
                  <a:cubicBezTo>
                    <a:pt x="86" y="242"/>
                    <a:pt x="146" y="262"/>
                    <a:pt x="195" y="238"/>
                  </a:cubicBezTo>
                  <a:cubicBezTo>
                    <a:pt x="244" y="213"/>
                    <a:pt x="264" y="154"/>
                    <a:pt x="240" y="105"/>
                  </a:cubicBezTo>
                  <a:cubicBezTo>
                    <a:pt x="215" y="56"/>
                    <a:pt x="155" y="36"/>
                    <a:pt x="106" y="61"/>
                  </a:cubicBezTo>
                  <a:cubicBezTo>
                    <a:pt x="57" y="85"/>
                    <a:pt x="37" y="145"/>
                    <a:pt x="62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268288" y="749300"/>
              <a:ext cx="3211513" cy="3200400"/>
            </a:xfrm>
            <a:custGeom>
              <a:avLst/>
              <a:gdLst>
                <a:gd name="T0" fmla="*/ 66 w 622"/>
                <a:gd name="T1" fmla="*/ 429 h 619"/>
                <a:gd name="T2" fmla="*/ 16 w 622"/>
                <a:gd name="T3" fmla="*/ 412 h 619"/>
                <a:gd name="T4" fmla="*/ 43 w 622"/>
                <a:gd name="T5" fmla="*/ 359 h 619"/>
                <a:gd name="T6" fmla="*/ 0 w 622"/>
                <a:gd name="T7" fmla="*/ 329 h 619"/>
                <a:gd name="T8" fmla="*/ 40 w 622"/>
                <a:gd name="T9" fmla="*/ 285 h 619"/>
                <a:gd name="T10" fmla="*/ 6 w 622"/>
                <a:gd name="T11" fmla="*/ 245 h 619"/>
                <a:gd name="T12" fmla="*/ 57 w 622"/>
                <a:gd name="T13" fmla="*/ 213 h 619"/>
                <a:gd name="T14" fmla="*/ 35 w 622"/>
                <a:gd name="T15" fmla="*/ 166 h 619"/>
                <a:gd name="T16" fmla="*/ 93 w 622"/>
                <a:gd name="T17" fmla="*/ 149 h 619"/>
                <a:gd name="T18" fmla="*/ 85 w 622"/>
                <a:gd name="T19" fmla="*/ 97 h 619"/>
                <a:gd name="T20" fmla="*/ 145 w 622"/>
                <a:gd name="T21" fmla="*/ 96 h 619"/>
                <a:gd name="T22" fmla="*/ 151 w 622"/>
                <a:gd name="T23" fmla="*/ 44 h 619"/>
                <a:gd name="T24" fmla="*/ 209 w 622"/>
                <a:gd name="T25" fmla="*/ 59 h 619"/>
                <a:gd name="T26" fmla="*/ 229 w 622"/>
                <a:gd name="T27" fmla="*/ 11 h 619"/>
                <a:gd name="T28" fmla="*/ 281 w 622"/>
                <a:gd name="T29" fmla="*/ 41 h 619"/>
                <a:gd name="T30" fmla="*/ 314 w 622"/>
                <a:gd name="T31" fmla="*/ 0 h 619"/>
                <a:gd name="T32" fmla="*/ 355 w 622"/>
                <a:gd name="T33" fmla="*/ 43 h 619"/>
                <a:gd name="T34" fmla="*/ 398 w 622"/>
                <a:gd name="T35" fmla="*/ 13 h 619"/>
                <a:gd name="T36" fmla="*/ 426 w 622"/>
                <a:gd name="T37" fmla="*/ 65 h 619"/>
                <a:gd name="T38" fmla="*/ 475 w 622"/>
                <a:gd name="T39" fmla="*/ 47 h 619"/>
                <a:gd name="T40" fmla="*/ 488 w 622"/>
                <a:gd name="T41" fmla="*/ 105 h 619"/>
                <a:gd name="T42" fmla="*/ 541 w 622"/>
                <a:gd name="T43" fmla="*/ 101 h 619"/>
                <a:gd name="T44" fmla="*/ 538 w 622"/>
                <a:gd name="T45" fmla="*/ 160 h 619"/>
                <a:gd name="T46" fmla="*/ 589 w 622"/>
                <a:gd name="T47" fmla="*/ 170 h 619"/>
                <a:gd name="T48" fmla="*/ 570 w 622"/>
                <a:gd name="T49" fmla="*/ 226 h 619"/>
                <a:gd name="T50" fmla="*/ 617 w 622"/>
                <a:gd name="T51" fmla="*/ 250 h 619"/>
                <a:gd name="T52" fmla="*/ 583 w 622"/>
                <a:gd name="T53" fmla="*/ 299 h 619"/>
                <a:gd name="T54" fmla="*/ 622 w 622"/>
                <a:gd name="T55" fmla="*/ 334 h 619"/>
                <a:gd name="T56" fmla="*/ 576 w 622"/>
                <a:gd name="T57" fmla="*/ 372 h 619"/>
                <a:gd name="T58" fmla="*/ 604 w 622"/>
                <a:gd name="T59" fmla="*/ 417 h 619"/>
                <a:gd name="T60" fmla="*/ 550 w 622"/>
                <a:gd name="T61" fmla="*/ 441 h 619"/>
                <a:gd name="T62" fmla="*/ 564 w 622"/>
                <a:gd name="T63" fmla="*/ 491 h 619"/>
                <a:gd name="T64" fmla="*/ 505 w 622"/>
                <a:gd name="T65" fmla="*/ 500 h 619"/>
                <a:gd name="T66" fmla="*/ 506 w 622"/>
                <a:gd name="T67" fmla="*/ 552 h 619"/>
                <a:gd name="T68" fmla="*/ 447 w 622"/>
                <a:gd name="T69" fmla="*/ 545 h 619"/>
                <a:gd name="T70" fmla="*/ 433 w 622"/>
                <a:gd name="T71" fmla="*/ 596 h 619"/>
                <a:gd name="T72" fmla="*/ 378 w 622"/>
                <a:gd name="T73" fmla="*/ 573 h 619"/>
                <a:gd name="T74" fmla="*/ 351 w 622"/>
                <a:gd name="T75" fmla="*/ 618 h 619"/>
                <a:gd name="T76" fmla="*/ 304 w 622"/>
                <a:gd name="T77" fmla="*/ 581 h 619"/>
                <a:gd name="T78" fmla="*/ 266 w 622"/>
                <a:gd name="T79" fmla="*/ 617 h 619"/>
                <a:gd name="T80" fmla="*/ 231 w 622"/>
                <a:gd name="T81" fmla="*/ 569 h 619"/>
                <a:gd name="T82" fmla="*/ 184 w 622"/>
                <a:gd name="T83" fmla="*/ 594 h 619"/>
                <a:gd name="T84" fmla="*/ 163 w 622"/>
                <a:gd name="T85" fmla="*/ 538 h 619"/>
                <a:gd name="T86" fmla="*/ 112 w 622"/>
                <a:gd name="T87" fmla="*/ 549 h 619"/>
                <a:gd name="T88" fmla="*/ 107 w 622"/>
                <a:gd name="T89" fmla="*/ 490 h 619"/>
                <a:gd name="T90" fmla="*/ 55 w 622"/>
                <a:gd name="T91" fmla="*/ 487 h 619"/>
                <a:gd name="T92" fmla="*/ 218 w 622"/>
                <a:gd name="T93" fmla="*/ 126 h 619"/>
                <a:gd name="T94" fmla="*/ 265 w 622"/>
                <a:gd name="T95" fmla="*/ 253 h 619"/>
                <a:gd name="T96" fmla="*/ 370 w 622"/>
                <a:gd name="T97" fmla="*/ 269 h 619"/>
                <a:gd name="T98" fmla="*/ 218 w 622"/>
                <a:gd name="T99" fmla="*/ 126 h 619"/>
                <a:gd name="T100" fmla="*/ 511 w 622"/>
                <a:gd name="T101" fmla="*/ 256 h 619"/>
                <a:gd name="T102" fmla="*/ 344 w 622"/>
                <a:gd name="T103" fmla="*/ 376 h 619"/>
                <a:gd name="T104" fmla="*/ 312 w 622"/>
                <a:gd name="T105" fmla="*/ 516 h 619"/>
                <a:gd name="T106" fmla="*/ 327 w 622"/>
                <a:gd name="T107" fmla="*/ 342 h 619"/>
                <a:gd name="T108" fmla="*/ 295 w 622"/>
                <a:gd name="T109" fmla="*/ 279 h 619"/>
                <a:gd name="T110" fmla="*/ 327 w 622"/>
                <a:gd name="T111" fmla="*/ 342 h 619"/>
                <a:gd name="T112" fmla="*/ 258 w 622"/>
                <a:gd name="T113" fmla="*/ 510 h 619"/>
                <a:gd name="T114" fmla="*/ 247 w 622"/>
                <a:gd name="T115" fmla="*/ 343 h 619"/>
                <a:gd name="T116" fmla="*/ 131 w 622"/>
                <a:gd name="T117" fmla="*/ 20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22" h="619">
                  <a:moveTo>
                    <a:pt x="83" y="453"/>
                  </a:moveTo>
                  <a:cubicBezTo>
                    <a:pt x="66" y="429"/>
                    <a:pt x="66" y="429"/>
                    <a:pt x="66" y="429"/>
                  </a:cubicBezTo>
                  <a:cubicBezTo>
                    <a:pt x="28" y="440"/>
                    <a:pt x="28" y="440"/>
                    <a:pt x="28" y="440"/>
                  </a:cubicBezTo>
                  <a:cubicBezTo>
                    <a:pt x="16" y="412"/>
                    <a:pt x="16" y="412"/>
                    <a:pt x="16" y="412"/>
                  </a:cubicBezTo>
                  <a:cubicBezTo>
                    <a:pt x="53" y="386"/>
                    <a:pt x="53" y="386"/>
                    <a:pt x="53" y="386"/>
                  </a:cubicBezTo>
                  <a:cubicBezTo>
                    <a:pt x="43" y="359"/>
                    <a:pt x="43" y="359"/>
                    <a:pt x="43" y="359"/>
                  </a:cubicBezTo>
                  <a:cubicBezTo>
                    <a:pt x="4" y="359"/>
                    <a:pt x="4" y="359"/>
                    <a:pt x="4" y="359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42" y="314"/>
                    <a:pt x="42" y="314"/>
                    <a:pt x="42" y="314"/>
                  </a:cubicBezTo>
                  <a:cubicBezTo>
                    <a:pt x="40" y="285"/>
                    <a:pt x="40" y="285"/>
                    <a:pt x="40" y="285"/>
                  </a:cubicBezTo>
                  <a:cubicBezTo>
                    <a:pt x="2" y="275"/>
                    <a:pt x="2" y="275"/>
                    <a:pt x="2" y="275"/>
                  </a:cubicBezTo>
                  <a:cubicBezTo>
                    <a:pt x="6" y="245"/>
                    <a:pt x="6" y="245"/>
                    <a:pt x="6" y="245"/>
                  </a:cubicBezTo>
                  <a:cubicBezTo>
                    <a:pt x="51" y="242"/>
                    <a:pt x="51" y="242"/>
                    <a:pt x="51" y="242"/>
                  </a:cubicBezTo>
                  <a:cubicBezTo>
                    <a:pt x="57" y="213"/>
                    <a:pt x="57" y="213"/>
                    <a:pt x="57" y="213"/>
                  </a:cubicBezTo>
                  <a:cubicBezTo>
                    <a:pt x="23" y="193"/>
                    <a:pt x="23" y="193"/>
                    <a:pt x="23" y="193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79" y="175"/>
                    <a:pt x="79" y="175"/>
                    <a:pt x="79" y="175"/>
                  </a:cubicBezTo>
                  <a:cubicBezTo>
                    <a:pt x="93" y="149"/>
                    <a:pt x="93" y="149"/>
                    <a:pt x="93" y="149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125" y="117"/>
                    <a:pt x="125" y="117"/>
                    <a:pt x="125" y="117"/>
                  </a:cubicBezTo>
                  <a:cubicBezTo>
                    <a:pt x="145" y="96"/>
                    <a:pt x="145" y="96"/>
                    <a:pt x="145" y="96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84" y="75"/>
                    <a:pt x="184" y="75"/>
                    <a:pt x="184" y="75"/>
                  </a:cubicBezTo>
                  <a:cubicBezTo>
                    <a:pt x="209" y="59"/>
                    <a:pt x="209" y="59"/>
                    <a:pt x="209" y="59"/>
                  </a:cubicBezTo>
                  <a:cubicBezTo>
                    <a:pt x="201" y="21"/>
                    <a:pt x="201" y="21"/>
                    <a:pt x="201" y="21"/>
                  </a:cubicBezTo>
                  <a:cubicBezTo>
                    <a:pt x="229" y="11"/>
                    <a:pt x="229" y="11"/>
                    <a:pt x="229" y="11"/>
                  </a:cubicBezTo>
                  <a:cubicBezTo>
                    <a:pt x="253" y="49"/>
                    <a:pt x="253" y="49"/>
                    <a:pt x="253" y="49"/>
                  </a:cubicBezTo>
                  <a:cubicBezTo>
                    <a:pt x="281" y="41"/>
                    <a:pt x="281" y="41"/>
                    <a:pt x="281" y="41"/>
                  </a:cubicBezTo>
                  <a:cubicBezTo>
                    <a:pt x="283" y="2"/>
                    <a:pt x="283" y="2"/>
                    <a:pt x="283" y="2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326" y="43"/>
                    <a:pt x="326" y="43"/>
                    <a:pt x="326" y="43"/>
                  </a:cubicBezTo>
                  <a:cubicBezTo>
                    <a:pt x="355" y="43"/>
                    <a:pt x="355" y="43"/>
                    <a:pt x="355" y="43"/>
                  </a:cubicBezTo>
                  <a:cubicBezTo>
                    <a:pt x="368" y="6"/>
                    <a:pt x="368" y="6"/>
                    <a:pt x="368" y="6"/>
                  </a:cubicBezTo>
                  <a:cubicBezTo>
                    <a:pt x="398" y="13"/>
                    <a:pt x="398" y="13"/>
                    <a:pt x="398" y="13"/>
                  </a:cubicBezTo>
                  <a:cubicBezTo>
                    <a:pt x="398" y="57"/>
                    <a:pt x="398" y="57"/>
                    <a:pt x="398" y="57"/>
                  </a:cubicBezTo>
                  <a:cubicBezTo>
                    <a:pt x="426" y="65"/>
                    <a:pt x="426" y="65"/>
                    <a:pt x="426" y="65"/>
                  </a:cubicBezTo>
                  <a:cubicBezTo>
                    <a:pt x="448" y="33"/>
                    <a:pt x="448" y="33"/>
                    <a:pt x="448" y="33"/>
                  </a:cubicBezTo>
                  <a:cubicBezTo>
                    <a:pt x="475" y="47"/>
                    <a:pt x="475" y="47"/>
                    <a:pt x="475" y="47"/>
                  </a:cubicBezTo>
                  <a:cubicBezTo>
                    <a:pt x="463" y="90"/>
                    <a:pt x="463" y="90"/>
                    <a:pt x="463" y="90"/>
                  </a:cubicBezTo>
                  <a:cubicBezTo>
                    <a:pt x="488" y="105"/>
                    <a:pt x="488" y="105"/>
                    <a:pt x="488" y="105"/>
                  </a:cubicBezTo>
                  <a:cubicBezTo>
                    <a:pt x="519" y="80"/>
                    <a:pt x="519" y="80"/>
                    <a:pt x="519" y="80"/>
                  </a:cubicBezTo>
                  <a:cubicBezTo>
                    <a:pt x="541" y="101"/>
                    <a:pt x="541" y="101"/>
                    <a:pt x="541" y="101"/>
                  </a:cubicBezTo>
                  <a:cubicBezTo>
                    <a:pt x="517" y="139"/>
                    <a:pt x="517" y="139"/>
                    <a:pt x="517" y="139"/>
                  </a:cubicBezTo>
                  <a:cubicBezTo>
                    <a:pt x="538" y="160"/>
                    <a:pt x="538" y="160"/>
                    <a:pt x="538" y="160"/>
                  </a:cubicBezTo>
                  <a:cubicBezTo>
                    <a:pt x="573" y="144"/>
                    <a:pt x="573" y="144"/>
                    <a:pt x="573" y="144"/>
                  </a:cubicBezTo>
                  <a:cubicBezTo>
                    <a:pt x="589" y="170"/>
                    <a:pt x="589" y="170"/>
                    <a:pt x="589" y="170"/>
                  </a:cubicBezTo>
                  <a:cubicBezTo>
                    <a:pt x="556" y="201"/>
                    <a:pt x="556" y="201"/>
                    <a:pt x="556" y="201"/>
                  </a:cubicBezTo>
                  <a:cubicBezTo>
                    <a:pt x="570" y="226"/>
                    <a:pt x="570" y="226"/>
                    <a:pt x="570" y="226"/>
                  </a:cubicBezTo>
                  <a:cubicBezTo>
                    <a:pt x="609" y="221"/>
                    <a:pt x="609" y="221"/>
                    <a:pt x="609" y="221"/>
                  </a:cubicBezTo>
                  <a:cubicBezTo>
                    <a:pt x="617" y="250"/>
                    <a:pt x="617" y="250"/>
                    <a:pt x="617" y="250"/>
                  </a:cubicBezTo>
                  <a:cubicBezTo>
                    <a:pt x="577" y="270"/>
                    <a:pt x="577" y="270"/>
                    <a:pt x="577" y="270"/>
                  </a:cubicBezTo>
                  <a:cubicBezTo>
                    <a:pt x="583" y="299"/>
                    <a:pt x="583" y="299"/>
                    <a:pt x="583" y="299"/>
                  </a:cubicBezTo>
                  <a:cubicBezTo>
                    <a:pt x="622" y="304"/>
                    <a:pt x="622" y="304"/>
                    <a:pt x="622" y="304"/>
                  </a:cubicBezTo>
                  <a:cubicBezTo>
                    <a:pt x="622" y="334"/>
                    <a:pt x="622" y="334"/>
                    <a:pt x="622" y="334"/>
                  </a:cubicBezTo>
                  <a:cubicBezTo>
                    <a:pt x="578" y="343"/>
                    <a:pt x="578" y="343"/>
                    <a:pt x="578" y="343"/>
                  </a:cubicBezTo>
                  <a:cubicBezTo>
                    <a:pt x="576" y="372"/>
                    <a:pt x="576" y="372"/>
                    <a:pt x="576" y="372"/>
                  </a:cubicBezTo>
                  <a:cubicBezTo>
                    <a:pt x="612" y="388"/>
                    <a:pt x="612" y="388"/>
                    <a:pt x="612" y="388"/>
                  </a:cubicBezTo>
                  <a:cubicBezTo>
                    <a:pt x="604" y="417"/>
                    <a:pt x="604" y="417"/>
                    <a:pt x="604" y="417"/>
                  </a:cubicBezTo>
                  <a:cubicBezTo>
                    <a:pt x="559" y="414"/>
                    <a:pt x="559" y="414"/>
                    <a:pt x="559" y="414"/>
                  </a:cubicBezTo>
                  <a:cubicBezTo>
                    <a:pt x="550" y="441"/>
                    <a:pt x="550" y="441"/>
                    <a:pt x="550" y="441"/>
                  </a:cubicBezTo>
                  <a:cubicBezTo>
                    <a:pt x="580" y="465"/>
                    <a:pt x="580" y="465"/>
                    <a:pt x="580" y="465"/>
                  </a:cubicBezTo>
                  <a:cubicBezTo>
                    <a:pt x="564" y="491"/>
                    <a:pt x="564" y="491"/>
                    <a:pt x="564" y="491"/>
                  </a:cubicBezTo>
                  <a:cubicBezTo>
                    <a:pt x="522" y="476"/>
                    <a:pt x="522" y="476"/>
                    <a:pt x="522" y="476"/>
                  </a:cubicBezTo>
                  <a:cubicBezTo>
                    <a:pt x="505" y="500"/>
                    <a:pt x="505" y="500"/>
                    <a:pt x="505" y="500"/>
                  </a:cubicBezTo>
                  <a:cubicBezTo>
                    <a:pt x="528" y="532"/>
                    <a:pt x="528" y="532"/>
                    <a:pt x="528" y="532"/>
                  </a:cubicBezTo>
                  <a:cubicBezTo>
                    <a:pt x="506" y="552"/>
                    <a:pt x="506" y="552"/>
                    <a:pt x="506" y="552"/>
                  </a:cubicBezTo>
                  <a:cubicBezTo>
                    <a:pt x="469" y="527"/>
                    <a:pt x="469" y="527"/>
                    <a:pt x="469" y="527"/>
                  </a:cubicBezTo>
                  <a:cubicBezTo>
                    <a:pt x="447" y="545"/>
                    <a:pt x="447" y="545"/>
                    <a:pt x="447" y="545"/>
                  </a:cubicBezTo>
                  <a:cubicBezTo>
                    <a:pt x="460" y="582"/>
                    <a:pt x="460" y="582"/>
                    <a:pt x="460" y="582"/>
                  </a:cubicBezTo>
                  <a:cubicBezTo>
                    <a:pt x="433" y="596"/>
                    <a:pt x="433" y="596"/>
                    <a:pt x="433" y="596"/>
                  </a:cubicBezTo>
                  <a:cubicBezTo>
                    <a:pt x="405" y="561"/>
                    <a:pt x="405" y="561"/>
                    <a:pt x="405" y="561"/>
                  </a:cubicBezTo>
                  <a:cubicBezTo>
                    <a:pt x="378" y="573"/>
                    <a:pt x="378" y="573"/>
                    <a:pt x="378" y="573"/>
                  </a:cubicBezTo>
                  <a:cubicBezTo>
                    <a:pt x="381" y="612"/>
                    <a:pt x="381" y="612"/>
                    <a:pt x="381" y="612"/>
                  </a:cubicBezTo>
                  <a:cubicBezTo>
                    <a:pt x="351" y="618"/>
                    <a:pt x="351" y="618"/>
                    <a:pt x="351" y="618"/>
                  </a:cubicBezTo>
                  <a:cubicBezTo>
                    <a:pt x="333" y="577"/>
                    <a:pt x="333" y="577"/>
                    <a:pt x="333" y="577"/>
                  </a:cubicBezTo>
                  <a:cubicBezTo>
                    <a:pt x="304" y="581"/>
                    <a:pt x="304" y="581"/>
                    <a:pt x="304" y="581"/>
                  </a:cubicBezTo>
                  <a:cubicBezTo>
                    <a:pt x="296" y="619"/>
                    <a:pt x="296" y="619"/>
                    <a:pt x="296" y="619"/>
                  </a:cubicBezTo>
                  <a:cubicBezTo>
                    <a:pt x="266" y="617"/>
                    <a:pt x="266" y="617"/>
                    <a:pt x="266" y="617"/>
                  </a:cubicBezTo>
                  <a:cubicBezTo>
                    <a:pt x="260" y="573"/>
                    <a:pt x="260" y="573"/>
                    <a:pt x="260" y="573"/>
                  </a:cubicBezTo>
                  <a:cubicBezTo>
                    <a:pt x="231" y="569"/>
                    <a:pt x="231" y="569"/>
                    <a:pt x="231" y="569"/>
                  </a:cubicBezTo>
                  <a:cubicBezTo>
                    <a:pt x="213" y="604"/>
                    <a:pt x="213" y="604"/>
                    <a:pt x="213" y="604"/>
                  </a:cubicBezTo>
                  <a:cubicBezTo>
                    <a:pt x="184" y="594"/>
                    <a:pt x="184" y="594"/>
                    <a:pt x="184" y="594"/>
                  </a:cubicBezTo>
                  <a:cubicBezTo>
                    <a:pt x="190" y="550"/>
                    <a:pt x="190" y="550"/>
                    <a:pt x="190" y="550"/>
                  </a:cubicBezTo>
                  <a:cubicBezTo>
                    <a:pt x="163" y="538"/>
                    <a:pt x="163" y="538"/>
                    <a:pt x="163" y="538"/>
                  </a:cubicBezTo>
                  <a:cubicBezTo>
                    <a:pt x="137" y="567"/>
                    <a:pt x="137" y="567"/>
                    <a:pt x="137" y="567"/>
                  </a:cubicBezTo>
                  <a:cubicBezTo>
                    <a:pt x="112" y="549"/>
                    <a:pt x="112" y="549"/>
                    <a:pt x="112" y="549"/>
                  </a:cubicBezTo>
                  <a:cubicBezTo>
                    <a:pt x="130" y="508"/>
                    <a:pt x="130" y="508"/>
                    <a:pt x="130" y="508"/>
                  </a:cubicBezTo>
                  <a:cubicBezTo>
                    <a:pt x="107" y="490"/>
                    <a:pt x="107" y="490"/>
                    <a:pt x="107" y="490"/>
                  </a:cubicBezTo>
                  <a:cubicBezTo>
                    <a:pt x="74" y="511"/>
                    <a:pt x="74" y="511"/>
                    <a:pt x="74" y="511"/>
                  </a:cubicBezTo>
                  <a:cubicBezTo>
                    <a:pt x="55" y="487"/>
                    <a:pt x="55" y="487"/>
                    <a:pt x="55" y="487"/>
                  </a:cubicBezTo>
                  <a:lnTo>
                    <a:pt x="83" y="453"/>
                  </a:lnTo>
                  <a:close/>
                  <a:moveTo>
                    <a:pt x="218" y="126"/>
                  </a:moveTo>
                  <a:cubicBezTo>
                    <a:pt x="197" y="137"/>
                    <a:pt x="179" y="150"/>
                    <a:pt x="164" y="166"/>
                  </a:cubicBezTo>
                  <a:cubicBezTo>
                    <a:pt x="265" y="253"/>
                    <a:pt x="265" y="253"/>
                    <a:pt x="265" y="253"/>
                  </a:cubicBezTo>
                  <a:cubicBezTo>
                    <a:pt x="269" y="250"/>
                    <a:pt x="273" y="247"/>
                    <a:pt x="278" y="245"/>
                  </a:cubicBezTo>
                  <a:cubicBezTo>
                    <a:pt x="310" y="228"/>
                    <a:pt x="349" y="240"/>
                    <a:pt x="370" y="269"/>
                  </a:cubicBezTo>
                  <a:cubicBezTo>
                    <a:pt x="490" y="206"/>
                    <a:pt x="490" y="206"/>
                    <a:pt x="490" y="206"/>
                  </a:cubicBezTo>
                  <a:cubicBezTo>
                    <a:pt x="435" y="113"/>
                    <a:pt x="316" y="77"/>
                    <a:pt x="218" y="126"/>
                  </a:cubicBezTo>
                  <a:close/>
                  <a:moveTo>
                    <a:pt x="404" y="494"/>
                  </a:moveTo>
                  <a:cubicBezTo>
                    <a:pt x="494" y="450"/>
                    <a:pt x="537" y="349"/>
                    <a:pt x="511" y="256"/>
                  </a:cubicBezTo>
                  <a:cubicBezTo>
                    <a:pt x="382" y="300"/>
                    <a:pt x="382" y="300"/>
                    <a:pt x="382" y="300"/>
                  </a:cubicBezTo>
                  <a:cubicBezTo>
                    <a:pt x="388" y="331"/>
                    <a:pt x="373" y="362"/>
                    <a:pt x="344" y="376"/>
                  </a:cubicBezTo>
                  <a:cubicBezTo>
                    <a:pt x="336" y="381"/>
                    <a:pt x="326" y="383"/>
                    <a:pt x="317" y="384"/>
                  </a:cubicBezTo>
                  <a:cubicBezTo>
                    <a:pt x="312" y="516"/>
                    <a:pt x="312" y="516"/>
                    <a:pt x="312" y="516"/>
                  </a:cubicBezTo>
                  <a:cubicBezTo>
                    <a:pt x="343" y="516"/>
                    <a:pt x="374" y="509"/>
                    <a:pt x="404" y="494"/>
                  </a:cubicBezTo>
                  <a:close/>
                  <a:moveTo>
                    <a:pt x="327" y="342"/>
                  </a:moveTo>
                  <a:cubicBezTo>
                    <a:pt x="344" y="333"/>
                    <a:pt x="350" y="312"/>
                    <a:pt x="342" y="295"/>
                  </a:cubicBezTo>
                  <a:cubicBezTo>
                    <a:pt x="333" y="278"/>
                    <a:pt x="312" y="271"/>
                    <a:pt x="295" y="279"/>
                  </a:cubicBezTo>
                  <a:cubicBezTo>
                    <a:pt x="278" y="288"/>
                    <a:pt x="272" y="308"/>
                    <a:pt x="280" y="326"/>
                  </a:cubicBezTo>
                  <a:cubicBezTo>
                    <a:pt x="289" y="343"/>
                    <a:pt x="310" y="350"/>
                    <a:pt x="327" y="342"/>
                  </a:cubicBezTo>
                  <a:close/>
                  <a:moveTo>
                    <a:pt x="126" y="403"/>
                  </a:moveTo>
                  <a:cubicBezTo>
                    <a:pt x="154" y="458"/>
                    <a:pt x="203" y="495"/>
                    <a:pt x="258" y="510"/>
                  </a:cubicBezTo>
                  <a:cubicBezTo>
                    <a:pt x="284" y="378"/>
                    <a:pt x="284" y="378"/>
                    <a:pt x="284" y="378"/>
                  </a:cubicBezTo>
                  <a:cubicBezTo>
                    <a:pt x="269" y="371"/>
                    <a:pt x="255" y="359"/>
                    <a:pt x="247" y="343"/>
                  </a:cubicBezTo>
                  <a:cubicBezTo>
                    <a:pt x="236" y="322"/>
                    <a:pt x="236" y="299"/>
                    <a:pt x="245" y="280"/>
                  </a:cubicBezTo>
                  <a:cubicBezTo>
                    <a:pt x="131" y="209"/>
                    <a:pt x="131" y="209"/>
                    <a:pt x="131" y="209"/>
                  </a:cubicBezTo>
                  <a:cubicBezTo>
                    <a:pt x="98" y="266"/>
                    <a:pt x="94" y="339"/>
                    <a:pt x="126" y="4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12047538" y="3173412"/>
              <a:ext cx="139700" cy="203200"/>
            </a:xfrm>
            <a:custGeom>
              <a:avLst/>
              <a:gdLst>
                <a:gd name="T0" fmla="*/ 0 w 88"/>
                <a:gd name="T1" fmla="*/ 62 h 128"/>
                <a:gd name="T2" fmla="*/ 88 w 88"/>
                <a:gd name="T3" fmla="*/ 0 h 128"/>
                <a:gd name="T4" fmla="*/ 88 w 88"/>
                <a:gd name="T5" fmla="*/ 118 h 128"/>
                <a:gd name="T6" fmla="*/ 32 w 88"/>
                <a:gd name="T7" fmla="*/ 128 h 128"/>
                <a:gd name="T8" fmla="*/ 0 w 88"/>
                <a:gd name="T9" fmla="*/ 6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28">
                  <a:moveTo>
                    <a:pt x="0" y="62"/>
                  </a:moveTo>
                  <a:lnTo>
                    <a:pt x="88" y="0"/>
                  </a:lnTo>
                  <a:lnTo>
                    <a:pt x="88" y="118"/>
                  </a:lnTo>
                  <a:lnTo>
                    <a:pt x="32" y="128"/>
                  </a:lnTo>
                  <a:lnTo>
                    <a:pt x="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12118975" y="2114550"/>
              <a:ext cx="68263" cy="165100"/>
            </a:xfrm>
            <a:custGeom>
              <a:avLst/>
              <a:gdLst>
                <a:gd name="T0" fmla="*/ 0 w 43"/>
                <a:gd name="T1" fmla="*/ 68 h 104"/>
                <a:gd name="T2" fmla="*/ 33 w 43"/>
                <a:gd name="T3" fmla="*/ 0 h 104"/>
                <a:gd name="T4" fmla="*/ 43 w 43"/>
                <a:gd name="T5" fmla="*/ 3 h 104"/>
                <a:gd name="T6" fmla="*/ 43 w 43"/>
                <a:gd name="T7" fmla="*/ 104 h 104"/>
                <a:gd name="T8" fmla="*/ 0 w 43"/>
                <a:gd name="T9" fmla="*/ 6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04">
                  <a:moveTo>
                    <a:pt x="0" y="68"/>
                  </a:moveTo>
                  <a:lnTo>
                    <a:pt x="33" y="0"/>
                  </a:lnTo>
                  <a:lnTo>
                    <a:pt x="43" y="3"/>
                  </a:lnTo>
                  <a:lnTo>
                    <a:pt x="43" y="104"/>
                  </a:lnTo>
                  <a:lnTo>
                    <a:pt x="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11969750" y="2481262"/>
              <a:ext cx="217488" cy="531813"/>
            </a:xfrm>
            <a:custGeom>
              <a:avLst/>
              <a:gdLst>
                <a:gd name="T0" fmla="*/ 13 w 137"/>
                <a:gd name="T1" fmla="*/ 322 h 335"/>
                <a:gd name="T2" fmla="*/ 0 w 137"/>
                <a:gd name="T3" fmla="*/ 251 h 335"/>
                <a:gd name="T4" fmla="*/ 133 w 137"/>
                <a:gd name="T5" fmla="*/ 208 h 335"/>
                <a:gd name="T6" fmla="*/ 133 w 137"/>
                <a:gd name="T7" fmla="*/ 124 h 335"/>
                <a:gd name="T8" fmla="*/ 16 w 137"/>
                <a:gd name="T9" fmla="*/ 75 h 335"/>
                <a:gd name="T10" fmla="*/ 26 w 137"/>
                <a:gd name="T11" fmla="*/ 0 h 335"/>
                <a:gd name="T12" fmla="*/ 137 w 137"/>
                <a:gd name="T13" fmla="*/ 0 h 335"/>
                <a:gd name="T14" fmla="*/ 137 w 137"/>
                <a:gd name="T15" fmla="*/ 335 h 335"/>
                <a:gd name="T16" fmla="*/ 13 w 137"/>
                <a:gd name="T17" fmla="*/ 322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335">
                  <a:moveTo>
                    <a:pt x="13" y="322"/>
                  </a:moveTo>
                  <a:lnTo>
                    <a:pt x="0" y="251"/>
                  </a:lnTo>
                  <a:lnTo>
                    <a:pt x="133" y="208"/>
                  </a:lnTo>
                  <a:lnTo>
                    <a:pt x="133" y="124"/>
                  </a:lnTo>
                  <a:lnTo>
                    <a:pt x="16" y="75"/>
                  </a:lnTo>
                  <a:lnTo>
                    <a:pt x="26" y="0"/>
                  </a:lnTo>
                  <a:lnTo>
                    <a:pt x="137" y="0"/>
                  </a:lnTo>
                  <a:lnTo>
                    <a:pt x="137" y="335"/>
                  </a:lnTo>
                  <a:lnTo>
                    <a:pt x="13" y="3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6253163" y="3748087"/>
              <a:ext cx="682625" cy="677863"/>
            </a:xfrm>
            <a:custGeom>
              <a:avLst/>
              <a:gdLst>
                <a:gd name="T0" fmla="*/ 2 w 132"/>
                <a:gd name="T1" fmla="*/ 55 h 131"/>
                <a:gd name="T2" fmla="*/ 13 w 132"/>
                <a:gd name="T3" fmla="*/ 49 h 131"/>
                <a:gd name="T4" fmla="*/ 8 w 132"/>
                <a:gd name="T5" fmla="*/ 36 h 131"/>
                <a:gd name="T6" fmla="*/ 21 w 132"/>
                <a:gd name="T7" fmla="*/ 34 h 131"/>
                <a:gd name="T8" fmla="*/ 19 w 132"/>
                <a:gd name="T9" fmla="*/ 20 h 131"/>
                <a:gd name="T10" fmla="*/ 32 w 132"/>
                <a:gd name="T11" fmla="*/ 22 h 131"/>
                <a:gd name="T12" fmla="*/ 35 w 132"/>
                <a:gd name="T13" fmla="*/ 9 h 131"/>
                <a:gd name="T14" fmla="*/ 46 w 132"/>
                <a:gd name="T15" fmla="*/ 14 h 131"/>
                <a:gd name="T16" fmla="*/ 53 w 132"/>
                <a:gd name="T17" fmla="*/ 2 h 131"/>
                <a:gd name="T18" fmla="*/ 63 w 132"/>
                <a:gd name="T19" fmla="*/ 10 h 131"/>
                <a:gd name="T20" fmla="*/ 72 w 132"/>
                <a:gd name="T21" fmla="*/ 1 h 131"/>
                <a:gd name="T22" fmla="*/ 79 w 132"/>
                <a:gd name="T23" fmla="*/ 12 h 131"/>
                <a:gd name="T24" fmla="*/ 91 w 132"/>
                <a:gd name="T25" fmla="*/ 5 h 131"/>
                <a:gd name="T26" fmla="*/ 94 w 132"/>
                <a:gd name="T27" fmla="*/ 18 h 131"/>
                <a:gd name="T28" fmla="*/ 108 w 132"/>
                <a:gd name="T29" fmla="*/ 15 h 131"/>
                <a:gd name="T30" fmla="*/ 107 w 132"/>
                <a:gd name="T31" fmla="*/ 28 h 131"/>
                <a:gd name="T32" fmla="*/ 121 w 132"/>
                <a:gd name="T33" fmla="*/ 30 h 131"/>
                <a:gd name="T34" fmla="*/ 117 w 132"/>
                <a:gd name="T35" fmla="*/ 42 h 131"/>
                <a:gd name="T36" fmla="*/ 129 w 132"/>
                <a:gd name="T37" fmla="*/ 48 h 131"/>
                <a:gd name="T38" fmla="*/ 121 w 132"/>
                <a:gd name="T39" fmla="*/ 58 h 131"/>
                <a:gd name="T40" fmla="*/ 132 w 132"/>
                <a:gd name="T41" fmla="*/ 67 h 131"/>
                <a:gd name="T42" fmla="*/ 121 w 132"/>
                <a:gd name="T43" fmla="*/ 74 h 131"/>
                <a:gd name="T44" fmla="*/ 129 w 132"/>
                <a:gd name="T45" fmla="*/ 86 h 131"/>
                <a:gd name="T46" fmla="*/ 116 w 132"/>
                <a:gd name="T47" fmla="*/ 90 h 131"/>
                <a:gd name="T48" fmla="*/ 120 w 132"/>
                <a:gd name="T49" fmla="*/ 103 h 131"/>
                <a:gd name="T50" fmla="*/ 107 w 132"/>
                <a:gd name="T51" fmla="*/ 104 h 131"/>
                <a:gd name="T52" fmla="*/ 106 w 132"/>
                <a:gd name="T53" fmla="*/ 117 h 131"/>
                <a:gd name="T54" fmla="*/ 94 w 132"/>
                <a:gd name="T55" fmla="*/ 114 h 131"/>
                <a:gd name="T56" fmla="*/ 89 w 132"/>
                <a:gd name="T57" fmla="*/ 127 h 131"/>
                <a:gd name="T58" fmla="*/ 78 w 132"/>
                <a:gd name="T59" fmla="*/ 120 h 131"/>
                <a:gd name="T60" fmla="*/ 70 w 132"/>
                <a:gd name="T61" fmla="*/ 131 h 131"/>
                <a:gd name="T62" fmla="*/ 62 w 132"/>
                <a:gd name="T63" fmla="*/ 121 h 131"/>
                <a:gd name="T64" fmla="*/ 50 w 132"/>
                <a:gd name="T65" fmla="*/ 129 h 131"/>
                <a:gd name="T66" fmla="*/ 46 w 132"/>
                <a:gd name="T67" fmla="*/ 117 h 131"/>
                <a:gd name="T68" fmla="*/ 32 w 132"/>
                <a:gd name="T69" fmla="*/ 121 h 131"/>
                <a:gd name="T70" fmla="*/ 31 w 132"/>
                <a:gd name="T71" fmla="*/ 109 h 131"/>
                <a:gd name="T72" fmla="*/ 17 w 132"/>
                <a:gd name="T73" fmla="*/ 109 h 131"/>
                <a:gd name="T74" fmla="*/ 20 w 132"/>
                <a:gd name="T75" fmla="*/ 96 h 131"/>
                <a:gd name="T76" fmla="*/ 7 w 132"/>
                <a:gd name="T77" fmla="*/ 93 h 131"/>
                <a:gd name="T78" fmla="*/ 13 w 132"/>
                <a:gd name="T79" fmla="*/ 81 h 131"/>
                <a:gd name="T80" fmla="*/ 1 w 132"/>
                <a:gd name="T81" fmla="*/ 74 h 131"/>
                <a:gd name="T82" fmla="*/ 11 w 132"/>
                <a:gd name="T83" fmla="*/ 65 h 131"/>
                <a:gd name="T84" fmla="*/ 27 w 132"/>
                <a:gd name="T85" fmla="*/ 85 h 131"/>
                <a:gd name="T86" fmla="*/ 105 w 132"/>
                <a:gd name="T87" fmla="*/ 46 h 131"/>
                <a:gd name="T88" fmla="*/ 27 w 132"/>
                <a:gd name="T89" fmla="*/ 8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2" h="131">
                  <a:moveTo>
                    <a:pt x="11" y="59"/>
                  </a:moveTo>
                  <a:cubicBezTo>
                    <a:pt x="2" y="55"/>
                    <a:pt x="2" y="55"/>
                    <a:pt x="2" y="55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7" y="42"/>
                    <a:pt x="117" y="42"/>
                    <a:pt x="117" y="42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29" y="48"/>
                    <a:pt x="129" y="48"/>
                    <a:pt x="129" y="48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22" y="64"/>
                    <a:pt x="122" y="64"/>
                    <a:pt x="122" y="64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2" y="73"/>
                    <a:pt x="132" y="73"/>
                    <a:pt x="132" y="73"/>
                  </a:cubicBezTo>
                  <a:cubicBezTo>
                    <a:pt x="121" y="74"/>
                    <a:pt x="121" y="74"/>
                    <a:pt x="121" y="74"/>
                  </a:cubicBezTo>
                  <a:cubicBezTo>
                    <a:pt x="120" y="81"/>
                    <a:pt x="120" y="81"/>
                    <a:pt x="120" y="81"/>
                  </a:cubicBezTo>
                  <a:cubicBezTo>
                    <a:pt x="129" y="86"/>
                    <a:pt x="129" y="86"/>
                    <a:pt x="129" y="86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16" y="90"/>
                    <a:pt x="116" y="90"/>
                    <a:pt x="116" y="90"/>
                  </a:cubicBezTo>
                  <a:cubicBezTo>
                    <a:pt x="113" y="96"/>
                    <a:pt x="113" y="96"/>
                    <a:pt x="113" y="96"/>
                  </a:cubicBezTo>
                  <a:cubicBezTo>
                    <a:pt x="120" y="103"/>
                    <a:pt x="120" y="103"/>
                    <a:pt x="120" y="103"/>
                  </a:cubicBezTo>
                  <a:cubicBezTo>
                    <a:pt x="117" y="108"/>
                    <a:pt x="117" y="108"/>
                    <a:pt x="117" y="108"/>
                  </a:cubicBezTo>
                  <a:cubicBezTo>
                    <a:pt x="107" y="104"/>
                    <a:pt x="107" y="104"/>
                    <a:pt x="107" y="104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2" y="121"/>
                    <a:pt x="102" y="121"/>
                    <a:pt x="102" y="121"/>
                  </a:cubicBezTo>
                  <a:cubicBezTo>
                    <a:pt x="94" y="114"/>
                    <a:pt x="94" y="114"/>
                    <a:pt x="94" y="114"/>
                  </a:cubicBezTo>
                  <a:cubicBezTo>
                    <a:pt x="88" y="117"/>
                    <a:pt x="88" y="117"/>
                    <a:pt x="88" y="117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84" y="129"/>
                    <a:pt x="84" y="129"/>
                    <a:pt x="84" y="129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70" y="131"/>
                    <a:pt x="70" y="131"/>
                    <a:pt x="70" y="131"/>
                  </a:cubicBezTo>
                  <a:cubicBezTo>
                    <a:pt x="64" y="131"/>
                    <a:pt x="64" y="131"/>
                    <a:pt x="64" y="131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55" y="120"/>
                    <a:pt x="55" y="120"/>
                    <a:pt x="55" y="120"/>
                  </a:cubicBezTo>
                  <a:cubicBezTo>
                    <a:pt x="50" y="129"/>
                    <a:pt x="50" y="129"/>
                    <a:pt x="50" y="129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27" y="119"/>
                    <a:pt x="27" y="119"/>
                    <a:pt x="27" y="119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17" y="109"/>
                    <a:pt x="17" y="109"/>
                    <a:pt x="17" y="10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1" y="65"/>
                    <a:pt x="11" y="65"/>
                    <a:pt x="11" y="65"/>
                  </a:cubicBezTo>
                  <a:lnTo>
                    <a:pt x="11" y="59"/>
                  </a:lnTo>
                  <a:close/>
                  <a:moveTo>
                    <a:pt x="27" y="85"/>
                  </a:moveTo>
                  <a:cubicBezTo>
                    <a:pt x="38" y="106"/>
                    <a:pt x="64" y="115"/>
                    <a:pt x="86" y="104"/>
                  </a:cubicBezTo>
                  <a:cubicBezTo>
                    <a:pt x="107" y="94"/>
                    <a:pt x="116" y="68"/>
                    <a:pt x="105" y="46"/>
                  </a:cubicBezTo>
                  <a:cubicBezTo>
                    <a:pt x="94" y="25"/>
                    <a:pt x="68" y="16"/>
                    <a:pt x="47" y="27"/>
                  </a:cubicBezTo>
                  <a:cubicBezTo>
                    <a:pt x="25" y="38"/>
                    <a:pt x="16" y="64"/>
                    <a:pt x="27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6548438" y="4043362"/>
              <a:ext cx="92075" cy="92075"/>
            </a:xfrm>
            <a:custGeom>
              <a:avLst/>
              <a:gdLst>
                <a:gd name="T0" fmla="*/ 6 w 18"/>
                <a:gd name="T1" fmla="*/ 2 h 18"/>
                <a:gd name="T2" fmla="*/ 16 w 18"/>
                <a:gd name="T3" fmla="*/ 5 h 18"/>
                <a:gd name="T4" fmla="*/ 13 w 18"/>
                <a:gd name="T5" fmla="*/ 16 h 18"/>
                <a:gd name="T6" fmla="*/ 2 w 18"/>
                <a:gd name="T7" fmla="*/ 12 h 18"/>
                <a:gd name="T8" fmla="*/ 6 w 18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6" y="2"/>
                  </a:moveTo>
                  <a:cubicBezTo>
                    <a:pt x="10" y="0"/>
                    <a:pt x="14" y="1"/>
                    <a:pt x="16" y="5"/>
                  </a:cubicBezTo>
                  <a:cubicBezTo>
                    <a:pt x="18" y="9"/>
                    <a:pt x="17" y="14"/>
                    <a:pt x="13" y="16"/>
                  </a:cubicBezTo>
                  <a:cubicBezTo>
                    <a:pt x="9" y="18"/>
                    <a:pt x="4" y="16"/>
                    <a:pt x="2" y="12"/>
                  </a:cubicBezTo>
                  <a:cubicBezTo>
                    <a:pt x="0" y="8"/>
                    <a:pt x="2" y="4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7735888" y="1649412"/>
              <a:ext cx="61913" cy="30163"/>
            </a:xfrm>
            <a:custGeom>
              <a:avLst/>
              <a:gdLst>
                <a:gd name="T0" fmla="*/ 26 w 39"/>
                <a:gd name="T1" fmla="*/ 3 h 19"/>
                <a:gd name="T2" fmla="*/ 29 w 39"/>
                <a:gd name="T3" fmla="*/ 3 h 19"/>
                <a:gd name="T4" fmla="*/ 32 w 39"/>
                <a:gd name="T5" fmla="*/ 3 h 19"/>
                <a:gd name="T6" fmla="*/ 36 w 39"/>
                <a:gd name="T7" fmla="*/ 3 h 19"/>
                <a:gd name="T8" fmla="*/ 39 w 39"/>
                <a:gd name="T9" fmla="*/ 3 h 19"/>
                <a:gd name="T10" fmla="*/ 36 w 39"/>
                <a:gd name="T11" fmla="*/ 19 h 19"/>
                <a:gd name="T12" fmla="*/ 36 w 39"/>
                <a:gd name="T13" fmla="*/ 19 h 19"/>
                <a:gd name="T14" fmla="*/ 32 w 39"/>
                <a:gd name="T15" fmla="*/ 19 h 19"/>
                <a:gd name="T16" fmla="*/ 29 w 39"/>
                <a:gd name="T17" fmla="*/ 19 h 19"/>
                <a:gd name="T18" fmla="*/ 26 w 39"/>
                <a:gd name="T19" fmla="*/ 19 h 19"/>
                <a:gd name="T20" fmla="*/ 19 w 39"/>
                <a:gd name="T21" fmla="*/ 19 h 19"/>
                <a:gd name="T22" fmla="*/ 16 w 39"/>
                <a:gd name="T23" fmla="*/ 19 h 19"/>
                <a:gd name="T24" fmla="*/ 13 w 39"/>
                <a:gd name="T25" fmla="*/ 19 h 19"/>
                <a:gd name="T26" fmla="*/ 9 w 39"/>
                <a:gd name="T27" fmla="*/ 16 h 19"/>
                <a:gd name="T28" fmla="*/ 6 w 39"/>
                <a:gd name="T29" fmla="*/ 16 h 19"/>
                <a:gd name="T30" fmla="*/ 3 w 39"/>
                <a:gd name="T31" fmla="*/ 16 h 19"/>
                <a:gd name="T32" fmla="*/ 0 w 39"/>
                <a:gd name="T33" fmla="*/ 16 h 19"/>
                <a:gd name="T34" fmla="*/ 3 w 39"/>
                <a:gd name="T35" fmla="*/ 0 h 19"/>
                <a:gd name="T36" fmla="*/ 6 w 39"/>
                <a:gd name="T37" fmla="*/ 0 h 19"/>
                <a:gd name="T38" fmla="*/ 9 w 39"/>
                <a:gd name="T39" fmla="*/ 0 h 19"/>
                <a:gd name="T40" fmla="*/ 13 w 39"/>
                <a:gd name="T41" fmla="*/ 0 h 19"/>
                <a:gd name="T42" fmla="*/ 16 w 39"/>
                <a:gd name="T43" fmla="*/ 0 h 19"/>
                <a:gd name="T44" fmla="*/ 19 w 39"/>
                <a:gd name="T45" fmla="*/ 3 h 19"/>
                <a:gd name="T46" fmla="*/ 23 w 39"/>
                <a:gd name="T47" fmla="*/ 3 h 19"/>
                <a:gd name="T48" fmla="*/ 26 w 39"/>
                <a:gd name="T4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19">
                  <a:moveTo>
                    <a:pt x="26" y="3"/>
                  </a:moveTo>
                  <a:lnTo>
                    <a:pt x="29" y="3"/>
                  </a:lnTo>
                  <a:lnTo>
                    <a:pt x="32" y="3"/>
                  </a:lnTo>
                  <a:lnTo>
                    <a:pt x="36" y="3"/>
                  </a:lnTo>
                  <a:lnTo>
                    <a:pt x="39" y="3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2" y="19"/>
                  </a:lnTo>
                  <a:lnTo>
                    <a:pt x="29" y="19"/>
                  </a:lnTo>
                  <a:lnTo>
                    <a:pt x="26" y="19"/>
                  </a:lnTo>
                  <a:lnTo>
                    <a:pt x="19" y="19"/>
                  </a:lnTo>
                  <a:lnTo>
                    <a:pt x="16" y="19"/>
                  </a:lnTo>
                  <a:lnTo>
                    <a:pt x="13" y="19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7772400" y="-125413"/>
              <a:ext cx="55563" cy="31750"/>
            </a:xfrm>
            <a:custGeom>
              <a:avLst/>
              <a:gdLst>
                <a:gd name="T0" fmla="*/ 29 w 35"/>
                <a:gd name="T1" fmla="*/ 16 h 20"/>
                <a:gd name="T2" fmla="*/ 26 w 35"/>
                <a:gd name="T3" fmla="*/ 16 h 20"/>
                <a:gd name="T4" fmla="*/ 22 w 35"/>
                <a:gd name="T5" fmla="*/ 16 h 20"/>
                <a:gd name="T6" fmla="*/ 19 w 35"/>
                <a:gd name="T7" fmla="*/ 16 h 20"/>
                <a:gd name="T8" fmla="*/ 16 w 35"/>
                <a:gd name="T9" fmla="*/ 16 h 20"/>
                <a:gd name="T10" fmla="*/ 13 w 35"/>
                <a:gd name="T11" fmla="*/ 16 h 20"/>
                <a:gd name="T12" fmla="*/ 9 w 35"/>
                <a:gd name="T13" fmla="*/ 20 h 20"/>
                <a:gd name="T14" fmla="*/ 6 w 35"/>
                <a:gd name="T15" fmla="*/ 20 h 20"/>
                <a:gd name="T16" fmla="*/ 3 w 35"/>
                <a:gd name="T17" fmla="*/ 20 h 20"/>
                <a:gd name="T18" fmla="*/ 0 w 35"/>
                <a:gd name="T19" fmla="*/ 20 h 20"/>
                <a:gd name="T20" fmla="*/ 0 w 35"/>
                <a:gd name="T21" fmla="*/ 3 h 20"/>
                <a:gd name="T22" fmla="*/ 0 w 35"/>
                <a:gd name="T23" fmla="*/ 3 h 20"/>
                <a:gd name="T24" fmla="*/ 3 w 35"/>
                <a:gd name="T25" fmla="*/ 0 h 20"/>
                <a:gd name="T26" fmla="*/ 6 w 35"/>
                <a:gd name="T27" fmla="*/ 0 h 20"/>
                <a:gd name="T28" fmla="*/ 9 w 35"/>
                <a:gd name="T29" fmla="*/ 0 h 20"/>
                <a:gd name="T30" fmla="*/ 13 w 35"/>
                <a:gd name="T31" fmla="*/ 0 h 20"/>
                <a:gd name="T32" fmla="*/ 16 w 35"/>
                <a:gd name="T33" fmla="*/ 0 h 20"/>
                <a:gd name="T34" fmla="*/ 19 w 35"/>
                <a:gd name="T35" fmla="*/ 0 h 20"/>
                <a:gd name="T36" fmla="*/ 22 w 35"/>
                <a:gd name="T37" fmla="*/ 0 h 20"/>
                <a:gd name="T38" fmla="*/ 26 w 35"/>
                <a:gd name="T39" fmla="*/ 0 h 20"/>
                <a:gd name="T40" fmla="*/ 29 w 35"/>
                <a:gd name="T41" fmla="*/ 0 h 20"/>
                <a:gd name="T42" fmla="*/ 32 w 35"/>
                <a:gd name="T43" fmla="*/ 0 h 20"/>
                <a:gd name="T44" fmla="*/ 35 w 35"/>
                <a:gd name="T45" fmla="*/ 16 h 20"/>
                <a:gd name="T46" fmla="*/ 32 w 35"/>
                <a:gd name="T47" fmla="*/ 16 h 20"/>
                <a:gd name="T48" fmla="*/ 29 w 35"/>
                <a:gd name="T4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20">
                  <a:moveTo>
                    <a:pt x="29" y="16"/>
                  </a:moveTo>
                  <a:lnTo>
                    <a:pt x="26" y="16"/>
                  </a:lnTo>
                  <a:lnTo>
                    <a:pt x="22" y="16"/>
                  </a:lnTo>
                  <a:lnTo>
                    <a:pt x="19" y="16"/>
                  </a:lnTo>
                  <a:lnTo>
                    <a:pt x="16" y="16"/>
                  </a:lnTo>
                  <a:lnTo>
                    <a:pt x="13" y="16"/>
                  </a:lnTo>
                  <a:lnTo>
                    <a:pt x="9" y="20"/>
                  </a:lnTo>
                  <a:lnTo>
                    <a:pt x="6" y="20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5" y="16"/>
                  </a:lnTo>
                  <a:lnTo>
                    <a:pt x="32" y="16"/>
                  </a:lnTo>
                  <a:lnTo>
                    <a:pt x="29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7658100" y="1633537"/>
              <a:ext cx="57150" cy="36513"/>
            </a:xfrm>
            <a:custGeom>
              <a:avLst/>
              <a:gdLst>
                <a:gd name="T0" fmla="*/ 36 w 36"/>
                <a:gd name="T1" fmla="*/ 6 h 23"/>
                <a:gd name="T2" fmla="*/ 32 w 36"/>
                <a:gd name="T3" fmla="*/ 23 h 23"/>
                <a:gd name="T4" fmla="*/ 32 w 36"/>
                <a:gd name="T5" fmla="*/ 23 h 23"/>
                <a:gd name="T6" fmla="*/ 29 w 36"/>
                <a:gd name="T7" fmla="*/ 23 h 23"/>
                <a:gd name="T8" fmla="*/ 26 w 36"/>
                <a:gd name="T9" fmla="*/ 19 h 23"/>
                <a:gd name="T10" fmla="*/ 23 w 36"/>
                <a:gd name="T11" fmla="*/ 19 h 23"/>
                <a:gd name="T12" fmla="*/ 19 w 36"/>
                <a:gd name="T13" fmla="*/ 19 h 23"/>
                <a:gd name="T14" fmla="*/ 16 w 36"/>
                <a:gd name="T15" fmla="*/ 19 h 23"/>
                <a:gd name="T16" fmla="*/ 13 w 36"/>
                <a:gd name="T17" fmla="*/ 19 h 23"/>
                <a:gd name="T18" fmla="*/ 10 w 36"/>
                <a:gd name="T19" fmla="*/ 16 h 23"/>
                <a:gd name="T20" fmla="*/ 6 w 36"/>
                <a:gd name="T21" fmla="*/ 16 h 23"/>
                <a:gd name="T22" fmla="*/ 3 w 36"/>
                <a:gd name="T23" fmla="*/ 16 h 23"/>
                <a:gd name="T24" fmla="*/ 0 w 36"/>
                <a:gd name="T25" fmla="*/ 16 h 23"/>
                <a:gd name="T26" fmla="*/ 3 w 36"/>
                <a:gd name="T27" fmla="*/ 0 h 23"/>
                <a:gd name="T28" fmla="*/ 6 w 36"/>
                <a:gd name="T29" fmla="*/ 0 h 23"/>
                <a:gd name="T30" fmla="*/ 10 w 36"/>
                <a:gd name="T31" fmla="*/ 0 h 23"/>
                <a:gd name="T32" fmla="*/ 13 w 36"/>
                <a:gd name="T33" fmla="*/ 0 h 23"/>
                <a:gd name="T34" fmla="*/ 16 w 36"/>
                <a:gd name="T35" fmla="*/ 0 h 23"/>
                <a:gd name="T36" fmla="*/ 19 w 36"/>
                <a:gd name="T37" fmla="*/ 3 h 23"/>
                <a:gd name="T38" fmla="*/ 23 w 36"/>
                <a:gd name="T39" fmla="*/ 3 h 23"/>
                <a:gd name="T40" fmla="*/ 26 w 36"/>
                <a:gd name="T41" fmla="*/ 3 h 23"/>
                <a:gd name="T42" fmla="*/ 29 w 36"/>
                <a:gd name="T43" fmla="*/ 3 h 23"/>
                <a:gd name="T44" fmla="*/ 32 w 36"/>
                <a:gd name="T45" fmla="*/ 6 h 23"/>
                <a:gd name="T46" fmla="*/ 36 w 36"/>
                <a:gd name="T47" fmla="*/ 6 h 23"/>
                <a:gd name="T48" fmla="*/ 36 w 36"/>
                <a:gd name="T4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23">
                  <a:moveTo>
                    <a:pt x="36" y="6"/>
                  </a:moveTo>
                  <a:lnTo>
                    <a:pt x="32" y="23"/>
                  </a:lnTo>
                  <a:lnTo>
                    <a:pt x="32" y="23"/>
                  </a:lnTo>
                  <a:lnTo>
                    <a:pt x="29" y="23"/>
                  </a:lnTo>
                  <a:lnTo>
                    <a:pt x="26" y="19"/>
                  </a:lnTo>
                  <a:lnTo>
                    <a:pt x="23" y="19"/>
                  </a:lnTo>
                  <a:lnTo>
                    <a:pt x="19" y="19"/>
                  </a:lnTo>
                  <a:lnTo>
                    <a:pt x="16" y="19"/>
                  </a:lnTo>
                  <a:lnTo>
                    <a:pt x="13" y="19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3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9" y="3"/>
                  </a:lnTo>
                  <a:lnTo>
                    <a:pt x="32" y="6"/>
                  </a:lnTo>
                  <a:lnTo>
                    <a:pt x="36" y="6"/>
                  </a:lnTo>
                  <a:lnTo>
                    <a:pt x="3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7818438" y="1658937"/>
              <a:ext cx="57150" cy="25400"/>
            </a:xfrm>
            <a:custGeom>
              <a:avLst/>
              <a:gdLst>
                <a:gd name="T0" fmla="*/ 29 w 36"/>
                <a:gd name="T1" fmla="*/ 0 h 16"/>
                <a:gd name="T2" fmla="*/ 32 w 36"/>
                <a:gd name="T3" fmla="*/ 0 h 16"/>
                <a:gd name="T4" fmla="*/ 36 w 36"/>
                <a:gd name="T5" fmla="*/ 0 h 16"/>
                <a:gd name="T6" fmla="*/ 36 w 36"/>
                <a:gd name="T7" fmla="*/ 0 h 16"/>
                <a:gd name="T8" fmla="*/ 36 w 36"/>
                <a:gd name="T9" fmla="*/ 16 h 16"/>
                <a:gd name="T10" fmla="*/ 36 w 36"/>
                <a:gd name="T11" fmla="*/ 16 h 16"/>
                <a:gd name="T12" fmla="*/ 32 w 36"/>
                <a:gd name="T13" fmla="*/ 16 h 16"/>
                <a:gd name="T14" fmla="*/ 29 w 36"/>
                <a:gd name="T15" fmla="*/ 16 h 16"/>
                <a:gd name="T16" fmla="*/ 23 w 36"/>
                <a:gd name="T17" fmla="*/ 16 h 16"/>
                <a:gd name="T18" fmla="*/ 19 w 36"/>
                <a:gd name="T19" fmla="*/ 16 h 16"/>
                <a:gd name="T20" fmla="*/ 16 w 36"/>
                <a:gd name="T21" fmla="*/ 16 h 16"/>
                <a:gd name="T22" fmla="*/ 13 w 36"/>
                <a:gd name="T23" fmla="*/ 16 h 16"/>
                <a:gd name="T24" fmla="*/ 10 w 36"/>
                <a:gd name="T25" fmla="*/ 16 h 16"/>
                <a:gd name="T26" fmla="*/ 6 w 36"/>
                <a:gd name="T27" fmla="*/ 16 h 16"/>
                <a:gd name="T28" fmla="*/ 3 w 36"/>
                <a:gd name="T29" fmla="*/ 16 h 16"/>
                <a:gd name="T30" fmla="*/ 0 w 36"/>
                <a:gd name="T31" fmla="*/ 16 h 16"/>
                <a:gd name="T32" fmla="*/ 3 w 36"/>
                <a:gd name="T33" fmla="*/ 0 h 16"/>
                <a:gd name="T34" fmla="*/ 3 w 36"/>
                <a:gd name="T35" fmla="*/ 0 h 16"/>
                <a:gd name="T36" fmla="*/ 10 w 36"/>
                <a:gd name="T37" fmla="*/ 0 h 16"/>
                <a:gd name="T38" fmla="*/ 13 w 36"/>
                <a:gd name="T39" fmla="*/ 0 h 16"/>
                <a:gd name="T40" fmla="*/ 16 w 36"/>
                <a:gd name="T41" fmla="*/ 0 h 16"/>
                <a:gd name="T42" fmla="*/ 19 w 36"/>
                <a:gd name="T43" fmla="*/ 0 h 16"/>
                <a:gd name="T44" fmla="*/ 23 w 36"/>
                <a:gd name="T45" fmla="*/ 0 h 16"/>
                <a:gd name="T46" fmla="*/ 26 w 36"/>
                <a:gd name="T47" fmla="*/ 0 h 16"/>
                <a:gd name="T48" fmla="*/ 29 w 36"/>
                <a:gd name="T4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16">
                  <a:moveTo>
                    <a:pt x="29" y="0"/>
                  </a:moveTo>
                  <a:lnTo>
                    <a:pt x="32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2" y="16"/>
                  </a:lnTo>
                  <a:lnTo>
                    <a:pt x="29" y="16"/>
                  </a:lnTo>
                  <a:lnTo>
                    <a:pt x="23" y="16"/>
                  </a:lnTo>
                  <a:lnTo>
                    <a:pt x="19" y="16"/>
                  </a:lnTo>
                  <a:lnTo>
                    <a:pt x="16" y="16"/>
                  </a:lnTo>
                  <a:lnTo>
                    <a:pt x="13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3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7534275" y="-77788"/>
              <a:ext cx="57150" cy="46038"/>
            </a:xfrm>
            <a:custGeom>
              <a:avLst/>
              <a:gdLst>
                <a:gd name="T0" fmla="*/ 29 w 36"/>
                <a:gd name="T1" fmla="*/ 19 h 29"/>
                <a:gd name="T2" fmla="*/ 26 w 36"/>
                <a:gd name="T3" fmla="*/ 19 h 29"/>
                <a:gd name="T4" fmla="*/ 23 w 36"/>
                <a:gd name="T5" fmla="*/ 22 h 29"/>
                <a:gd name="T6" fmla="*/ 19 w 36"/>
                <a:gd name="T7" fmla="*/ 22 h 29"/>
                <a:gd name="T8" fmla="*/ 16 w 36"/>
                <a:gd name="T9" fmla="*/ 26 h 29"/>
                <a:gd name="T10" fmla="*/ 13 w 36"/>
                <a:gd name="T11" fmla="*/ 26 h 29"/>
                <a:gd name="T12" fmla="*/ 10 w 36"/>
                <a:gd name="T13" fmla="*/ 26 h 29"/>
                <a:gd name="T14" fmla="*/ 6 w 36"/>
                <a:gd name="T15" fmla="*/ 29 h 29"/>
                <a:gd name="T16" fmla="*/ 6 w 36"/>
                <a:gd name="T17" fmla="*/ 29 h 29"/>
                <a:gd name="T18" fmla="*/ 0 w 36"/>
                <a:gd name="T19" fmla="*/ 13 h 29"/>
                <a:gd name="T20" fmla="*/ 0 w 36"/>
                <a:gd name="T21" fmla="*/ 13 h 29"/>
                <a:gd name="T22" fmla="*/ 3 w 36"/>
                <a:gd name="T23" fmla="*/ 13 h 29"/>
                <a:gd name="T24" fmla="*/ 6 w 36"/>
                <a:gd name="T25" fmla="*/ 9 h 29"/>
                <a:gd name="T26" fmla="*/ 10 w 36"/>
                <a:gd name="T27" fmla="*/ 9 h 29"/>
                <a:gd name="T28" fmla="*/ 13 w 36"/>
                <a:gd name="T29" fmla="*/ 6 h 29"/>
                <a:gd name="T30" fmla="*/ 16 w 36"/>
                <a:gd name="T31" fmla="*/ 6 h 29"/>
                <a:gd name="T32" fmla="*/ 19 w 36"/>
                <a:gd name="T33" fmla="*/ 6 h 29"/>
                <a:gd name="T34" fmla="*/ 26 w 36"/>
                <a:gd name="T35" fmla="*/ 3 h 29"/>
                <a:gd name="T36" fmla="*/ 29 w 36"/>
                <a:gd name="T37" fmla="*/ 3 h 29"/>
                <a:gd name="T38" fmla="*/ 29 w 36"/>
                <a:gd name="T39" fmla="*/ 0 h 29"/>
                <a:gd name="T40" fmla="*/ 36 w 36"/>
                <a:gd name="T41" fmla="*/ 16 h 29"/>
                <a:gd name="T42" fmla="*/ 32 w 36"/>
                <a:gd name="T43" fmla="*/ 19 h 29"/>
                <a:gd name="T44" fmla="*/ 29 w 36"/>
                <a:gd name="T45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29">
                  <a:moveTo>
                    <a:pt x="29" y="19"/>
                  </a:moveTo>
                  <a:lnTo>
                    <a:pt x="26" y="19"/>
                  </a:lnTo>
                  <a:lnTo>
                    <a:pt x="23" y="22"/>
                  </a:lnTo>
                  <a:lnTo>
                    <a:pt x="19" y="22"/>
                  </a:lnTo>
                  <a:lnTo>
                    <a:pt x="16" y="26"/>
                  </a:lnTo>
                  <a:lnTo>
                    <a:pt x="13" y="26"/>
                  </a:lnTo>
                  <a:lnTo>
                    <a:pt x="10" y="26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6" y="9"/>
                  </a:lnTo>
                  <a:lnTo>
                    <a:pt x="10" y="9"/>
                  </a:lnTo>
                  <a:lnTo>
                    <a:pt x="13" y="6"/>
                  </a:lnTo>
                  <a:lnTo>
                    <a:pt x="16" y="6"/>
                  </a:lnTo>
                  <a:lnTo>
                    <a:pt x="19" y="6"/>
                  </a:lnTo>
                  <a:lnTo>
                    <a:pt x="26" y="3"/>
                  </a:lnTo>
                  <a:lnTo>
                    <a:pt x="29" y="3"/>
                  </a:lnTo>
                  <a:lnTo>
                    <a:pt x="29" y="0"/>
                  </a:lnTo>
                  <a:lnTo>
                    <a:pt x="36" y="16"/>
                  </a:lnTo>
                  <a:lnTo>
                    <a:pt x="32" y="19"/>
                  </a:lnTo>
                  <a:lnTo>
                    <a:pt x="29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7612063" y="-100013"/>
              <a:ext cx="55563" cy="42863"/>
            </a:xfrm>
            <a:custGeom>
              <a:avLst/>
              <a:gdLst>
                <a:gd name="T0" fmla="*/ 32 w 35"/>
                <a:gd name="T1" fmla="*/ 17 h 27"/>
                <a:gd name="T2" fmla="*/ 29 w 35"/>
                <a:gd name="T3" fmla="*/ 17 h 27"/>
                <a:gd name="T4" fmla="*/ 26 w 35"/>
                <a:gd name="T5" fmla="*/ 20 h 27"/>
                <a:gd name="T6" fmla="*/ 22 w 35"/>
                <a:gd name="T7" fmla="*/ 20 h 27"/>
                <a:gd name="T8" fmla="*/ 19 w 35"/>
                <a:gd name="T9" fmla="*/ 20 h 27"/>
                <a:gd name="T10" fmla="*/ 16 w 35"/>
                <a:gd name="T11" fmla="*/ 23 h 27"/>
                <a:gd name="T12" fmla="*/ 13 w 35"/>
                <a:gd name="T13" fmla="*/ 23 h 27"/>
                <a:gd name="T14" fmla="*/ 9 w 35"/>
                <a:gd name="T15" fmla="*/ 23 h 27"/>
                <a:gd name="T16" fmla="*/ 6 w 35"/>
                <a:gd name="T17" fmla="*/ 27 h 27"/>
                <a:gd name="T18" fmla="*/ 3 w 35"/>
                <a:gd name="T19" fmla="*/ 27 h 27"/>
                <a:gd name="T20" fmla="*/ 0 w 35"/>
                <a:gd name="T21" fmla="*/ 10 h 27"/>
                <a:gd name="T22" fmla="*/ 0 w 35"/>
                <a:gd name="T23" fmla="*/ 10 h 27"/>
                <a:gd name="T24" fmla="*/ 3 w 35"/>
                <a:gd name="T25" fmla="*/ 7 h 27"/>
                <a:gd name="T26" fmla="*/ 6 w 35"/>
                <a:gd name="T27" fmla="*/ 7 h 27"/>
                <a:gd name="T28" fmla="*/ 9 w 35"/>
                <a:gd name="T29" fmla="*/ 7 h 27"/>
                <a:gd name="T30" fmla="*/ 13 w 35"/>
                <a:gd name="T31" fmla="*/ 4 h 27"/>
                <a:gd name="T32" fmla="*/ 16 w 35"/>
                <a:gd name="T33" fmla="*/ 4 h 27"/>
                <a:gd name="T34" fmla="*/ 19 w 35"/>
                <a:gd name="T35" fmla="*/ 4 h 27"/>
                <a:gd name="T36" fmla="*/ 22 w 35"/>
                <a:gd name="T37" fmla="*/ 0 h 27"/>
                <a:gd name="T38" fmla="*/ 26 w 35"/>
                <a:gd name="T39" fmla="*/ 0 h 27"/>
                <a:gd name="T40" fmla="*/ 29 w 35"/>
                <a:gd name="T41" fmla="*/ 0 h 27"/>
                <a:gd name="T42" fmla="*/ 32 w 35"/>
                <a:gd name="T43" fmla="*/ 0 h 27"/>
                <a:gd name="T44" fmla="*/ 35 w 35"/>
                <a:gd name="T45" fmla="*/ 17 h 27"/>
                <a:gd name="T46" fmla="*/ 35 w 35"/>
                <a:gd name="T47" fmla="*/ 17 h 27"/>
                <a:gd name="T48" fmla="*/ 32 w 35"/>
                <a:gd name="T4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27">
                  <a:moveTo>
                    <a:pt x="32" y="17"/>
                  </a:moveTo>
                  <a:lnTo>
                    <a:pt x="29" y="17"/>
                  </a:lnTo>
                  <a:lnTo>
                    <a:pt x="26" y="20"/>
                  </a:lnTo>
                  <a:lnTo>
                    <a:pt x="22" y="20"/>
                  </a:lnTo>
                  <a:lnTo>
                    <a:pt x="19" y="20"/>
                  </a:lnTo>
                  <a:lnTo>
                    <a:pt x="16" y="23"/>
                  </a:lnTo>
                  <a:lnTo>
                    <a:pt x="13" y="23"/>
                  </a:lnTo>
                  <a:lnTo>
                    <a:pt x="9" y="23"/>
                  </a:lnTo>
                  <a:lnTo>
                    <a:pt x="6" y="27"/>
                  </a:lnTo>
                  <a:lnTo>
                    <a:pt x="3" y="2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3" y="7"/>
                  </a:lnTo>
                  <a:lnTo>
                    <a:pt x="6" y="7"/>
                  </a:lnTo>
                  <a:lnTo>
                    <a:pt x="9" y="7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9" y="4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2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7688263" y="-120650"/>
              <a:ext cx="57150" cy="42863"/>
            </a:xfrm>
            <a:custGeom>
              <a:avLst/>
              <a:gdLst>
                <a:gd name="T0" fmla="*/ 30 w 36"/>
                <a:gd name="T1" fmla="*/ 20 h 27"/>
                <a:gd name="T2" fmla="*/ 26 w 36"/>
                <a:gd name="T3" fmla="*/ 20 h 27"/>
                <a:gd name="T4" fmla="*/ 23 w 36"/>
                <a:gd name="T5" fmla="*/ 20 h 27"/>
                <a:gd name="T6" fmla="*/ 20 w 36"/>
                <a:gd name="T7" fmla="*/ 20 h 27"/>
                <a:gd name="T8" fmla="*/ 17 w 36"/>
                <a:gd name="T9" fmla="*/ 23 h 27"/>
                <a:gd name="T10" fmla="*/ 13 w 36"/>
                <a:gd name="T11" fmla="*/ 23 h 27"/>
                <a:gd name="T12" fmla="*/ 10 w 36"/>
                <a:gd name="T13" fmla="*/ 23 h 27"/>
                <a:gd name="T14" fmla="*/ 7 w 36"/>
                <a:gd name="T15" fmla="*/ 23 h 27"/>
                <a:gd name="T16" fmla="*/ 4 w 36"/>
                <a:gd name="T17" fmla="*/ 27 h 27"/>
                <a:gd name="T18" fmla="*/ 0 w 36"/>
                <a:gd name="T19" fmla="*/ 7 h 27"/>
                <a:gd name="T20" fmla="*/ 4 w 36"/>
                <a:gd name="T21" fmla="*/ 7 h 27"/>
                <a:gd name="T22" fmla="*/ 7 w 36"/>
                <a:gd name="T23" fmla="*/ 7 h 27"/>
                <a:gd name="T24" fmla="*/ 10 w 36"/>
                <a:gd name="T25" fmla="*/ 7 h 27"/>
                <a:gd name="T26" fmla="*/ 13 w 36"/>
                <a:gd name="T27" fmla="*/ 7 h 27"/>
                <a:gd name="T28" fmla="*/ 17 w 36"/>
                <a:gd name="T29" fmla="*/ 4 h 27"/>
                <a:gd name="T30" fmla="*/ 20 w 36"/>
                <a:gd name="T31" fmla="*/ 4 h 27"/>
                <a:gd name="T32" fmla="*/ 23 w 36"/>
                <a:gd name="T33" fmla="*/ 4 h 27"/>
                <a:gd name="T34" fmla="*/ 26 w 36"/>
                <a:gd name="T35" fmla="*/ 4 h 27"/>
                <a:gd name="T36" fmla="*/ 30 w 36"/>
                <a:gd name="T37" fmla="*/ 4 h 27"/>
                <a:gd name="T38" fmla="*/ 33 w 36"/>
                <a:gd name="T39" fmla="*/ 0 h 27"/>
                <a:gd name="T40" fmla="*/ 33 w 36"/>
                <a:gd name="T41" fmla="*/ 0 h 27"/>
                <a:gd name="T42" fmla="*/ 36 w 36"/>
                <a:gd name="T43" fmla="*/ 20 h 27"/>
                <a:gd name="T44" fmla="*/ 36 w 36"/>
                <a:gd name="T45" fmla="*/ 20 h 27"/>
                <a:gd name="T46" fmla="*/ 33 w 36"/>
                <a:gd name="T47" fmla="*/ 20 h 27"/>
                <a:gd name="T48" fmla="*/ 30 w 36"/>
                <a:gd name="T4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27">
                  <a:moveTo>
                    <a:pt x="30" y="20"/>
                  </a:moveTo>
                  <a:lnTo>
                    <a:pt x="26" y="20"/>
                  </a:lnTo>
                  <a:lnTo>
                    <a:pt x="23" y="20"/>
                  </a:lnTo>
                  <a:lnTo>
                    <a:pt x="20" y="20"/>
                  </a:lnTo>
                  <a:lnTo>
                    <a:pt x="17" y="23"/>
                  </a:lnTo>
                  <a:lnTo>
                    <a:pt x="13" y="23"/>
                  </a:lnTo>
                  <a:lnTo>
                    <a:pt x="10" y="23"/>
                  </a:lnTo>
                  <a:lnTo>
                    <a:pt x="7" y="23"/>
                  </a:lnTo>
                  <a:lnTo>
                    <a:pt x="4" y="27"/>
                  </a:lnTo>
                  <a:lnTo>
                    <a:pt x="0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3" y="7"/>
                  </a:lnTo>
                  <a:lnTo>
                    <a:pt x="17" y="4"/>
                  </a:lnTo>
                  <a:lnTo>
                    <a:pt x="20" y="4"/>
                  </a:lnTo>
                  <a:lnTo>
                    <a:pt x="23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3" y="20"/>
                  </a:lnTo>
                  <a:lnTo>
                    <a:pt x="3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8091488" y="-104775"/>
              <a:ext cx="61913" cy="36513"/>
            </a:xfrm>
            <a:custGeom>
              <a:avLst/>
              <a:gdLst>
                <a:gd name="T0" fmla="*/ 29 w 39"/>
                <a:gd name="T1" fmla="*/ 23 h 23"/>
                <a:gd name="T2" fmla="*/ 26 w 39"/>
                <a:gd name="T3" fmla="*/ 23 h 23"/>
                <a:gd name="T4" fmla="*/ 23 w 39"/>
                <a:gd name="T5" fmla="*/ 23 h 23"/>
                <a:gd name="T6" fmla="*/ 20 w 39"/>
                <a:gd name="T7" fmla="*/ 20 h 23"/>
                <a:gd name="T8" fmla="*/ 16 w 39"/>
                <a:gd name="T9" fmla="*/ 20 h 23"/>
                <a:gd name="T10" fmla="*/ 13 w 39"/>
                <a:gd name="T11" fmla="*/ 20 h 23"/>
                <a:gd name="T12" fmla="*/ 10 w 39"/>
                <a:gd name="T13" fmla="*/ 20 h 23"/>
                <a:gd name="T14" fmla="*/ 7 w 39"/>
                <a:gd name="T15" fmla="*/ 17 h 23"/>
                <a:gd name="T16" fmla="*/ 3 w 39"/>
                <a:gd name="T17" fmla="*/ 17 h 23"/>
                <a:gd name="T18" fmla="*/ 0 w 39"/>
                <a:gd name="T19" fmla="*/ 17 h 23"/>
                <a:gd name="T20" fmla="*/ 0 w 39"/>
                <a:gd name="T21" fmla="*/ 17 h 23"/>
                <a:gd name="T22" fmla="*/ 3 w 39"/>
                <a:gd name="T23" fmla="*/ 0 h 23"/>
                <a:gd name="T24" fmla="*/ 7 w 39"/>
                <a:gd name="T25" fmla="*/ 0 h 23"/>
                <a:gd name="T26" fmla="*/ 10 w 39"/>
                <a:gd name="T27" fmla="*/ 0 h 23"/>
                <a:gd name="T28" fmla="*/ 13 w 39"/>
                <a:gd name="T29" fmla="*/ 0 h 23"/>
                <a:gd name="T30" fmla="*/ 16 w 39"/>
                <a:gd name="T31" fmla="*/ 3 h 23"/>
                <a:gd name="T32" fmla="*/ 20 w 39"/>
                <a:gd name="T33" fmla="*/ 3 h 23"/>
                <a:gd name="T34" fmla="*/ 23 w 39"/>
                <a:gd name="T35" fmla="*/ 3 h 23"/>
                <a:gd name="T36" fmla="*/ 26 w 39"/>
                <a:gd name="T37" fmla="*/ 3 h 23"/>
                <a:gd name="T38" fmla="*/ 29 w 39"/>
                <a:gd name="T39" fmla="*/ 7 h 23"/>
                <a:gd name="T40" fmla="*/ 33 w 39"/>
                <a:gd name="T41" fmla="*/ 7 h 23"/>
                <a:gd name="T42" fmla="*/ 36 w 39"/>
                <a:gd name="T43" fmla="*/ 7 h 23"/>
                <a:gd name="T44" fmla="*/ 39 w 39"/>
                <a:gd name="T45" fmla="*/ 7 h 23"/>
                <a:gd name="T46" fmla="*/ 33 w 39"/>
                <a:gd name="T47" fmla="*/ 23 h 23"/>
                <a:gd name="T48" fmla="*/ 29 w 39"/>
                <a:gd name="T4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23">
                  <a:moveTo>
                    <a:pt x="29" y="23"/>
                  </a:moveTo>
                  <a:lnTo>
                    <a:pt x="26" y="23"/>
                  </a:lnTo>
                  <a:lnTo>
                    <a:pt x="23" y="23"/>
                  </a:lnTo>
                  <a:lnTo>
                    <a:pt x="20" y="20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0" y="20"/>
                  </a:lnTo>
                  <a:lnTo>
                    <a:pt x="7" y="17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3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9" y="7"/>
                  </a:lnTo>
                  <a:lnTo>
                    <a:pt x="33" y="7"/>
                  </a:lnTo>
                  <a:lnTo>
                    <a:pt x="36" y="7"/>
                  </a:lnTo>
                  <a:lnTo>
                    <a:pt x="39" y="7"/>
                  </a:lnTo>
                  <a:lnTo>
                    <a:pt x="33" y="23"/>
                  </a:lnTo>
                  <a:lnTo>
                    <a:pt x="2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8061325" y="1633537"/>
              <a:ext cx="61913" cy="36513"/>
            </a:xfrm>
            <a:custGeom>
              <a:avLst/>
              <a:gdLst>
                <a:gd name="T0" fmla="*/ 22 w 39"/>
                <a:gd name="T1" fmla="*/ 0 h 23"/>
                <a:gd name="T2" fmla="*/ 29 w 39"/>
                <a:gd name="T3" fmla="*/ 0 h 23"/>
                <a:gd name="T4" fmla="*/ 32 w 39"/>
                <a:gd name="T5" fmla="*/ 0 h 23"/>
                <a:gd name="T6" fmla="*/ 32 w 39"/>
                <a:gd name="T7" fmla="*/ 0 h 23"/>
                <a:gd name="T8" fmla="*/ 39 w 39"/>
                <a:gd name="T9" fmla="*/ 16 h 23"/>
                <a:gd name="T10" fmla="*/ 35 w 39"/>
                <a:gd name="T11" fmla="*/ 16 h 23"/>
                <a:gd name="T12" fmla="*/ 32 w 39"/>
                <a:gd name="T13" fmla="*/ 16 h 23"/>
                <a:gd name="T14" fmla="*/ 29 w 39"/>
                <a:gd name="T15" fmla="*/ 19 h 23"/>
                <a:gd name="T16" fmla="*/ 26 w 39"/>
                <a:gd name="T17" fmla="*/ 19 h 23"/>
                <a:gd name="T18" fmla="*/ 22 w 39"/>
                <a:gd name="T19" fmla="*/ 19 h 23"/>
                <a:gd name="T20" fmla="*/ 19 w 39"/>
                <a:gd name="T21" fmla="*/ 19 h 23"/>
                <a:gd name="T22" fmla="*/ 13 w 39"/>
                <a:gd name="T23" fmla="*/ 23 h 23"/>
                <a:gd name="T24" fmla="*/ 9 w 39"/>
                <a:gd name="T25" fmla="*/ 23 h 23"/>
                <a:gd name="T26" fmla="*/ 6 w 39"/>
                <a:gd name="T27" fmla="*/ 23 h 23"/>
                <a:gd name="T28" fmla="*/ 3 w 39"/>
                <a:gd name="T29" fmla="*/ 23 h 23"/>
                <a:gd name="T30" fmla="*/ 3 w 39"/>
                <a:gd name="T31" fmla="*/ 23 h 23"/>
                <a:gd name="T32" fmla="*/ 0 w 39"/>
                <a:gd name="T33" fmla="*/ 6 h 23"/>
                <a:gd name="T34" fmla="*/ 0 w 39"/>
                <a:gd name="T35" fmla="*/ 6 h 23"/>
                <a:gd name="T36" fmla="*/ 3 w 39"/>
                <a:gd name="T37" fmla="*/ 6 h 23"/>
                <a:gd name="T38" fmla="*/ 6 w 39"/>
                <a:gd name="T39" fmla="*/ 6 h 23"/>
                <a:gd name="T40" fmla="*/ 9 w 39"/>
                <a:gd name="T41" fmla="*/ 3 h 23"/>
                <a:gd name="T42" fmla="*/ 13 w 39"/>
                <a:gd name="T43" fmla="*/ 3 h 23"/>
                <a:gd name="T44" fmla="*/ 16 w 39"/>
                <a:gd name="T45" fmla="*/ 3 h 23"/>
                <a:gd name="T46" fmla="*/ 19 w 39"/>
                <a:gd name="T47" fmla="*/ 3 h 23"/>
                <a:gd name="T48" fmla="*/ 22 w 39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23">
                  <a:moveTo>
                    <a:pt x="22" y="0"/>
                  </a:moveTo>
                  <a:lnTo>
                    <a:pt x="29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9" y="16"/>
                  </a:lnTo>
                  <a:lnTo>
                    <a:pt x="35" y="16"/>
                  </a:lnTo>
                  <a:lnTo>
                    <a:pt x="32" y="16"/>
                  </a:lnTo>
                  <a:lnTo>
                    <a:pt x="29" y="19"/>
                  </a:lnTo>
                  <a:lnTo>
                    <a:pt x="26" y="19"/>
                  </a:lnTo>
                  <a:lnTo>
                    <a:pt x="22" y="19"/>
                  </a:lnTo>
                  <a:lnTo>
                    <a:pt x="19" y="19"/>
                  </a:lnTo>
                  <a:lnTo>
                    <a:pt x="13" y="23"/>
                  </a:lnTo>
                  <a:lnTo>
                    <a:pt x="9" y="23"/>
                  </a:lnTo>
                  <a:lnTo>
                    <a:pt x="6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6"/>
                  </a:lnTo>
                  <a:lnTo>
                    <a:pt x="9" y="3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7983538" y="1649412"/>
              <a:ext cx="57150" cy="34925"/>
            </a:xfrm>
            <a:custGeom>
              <a:avLst/>
              <a:gdLst>
                <a:gd name="T0" fmla="*/ 26 w 36"/>
                <a:gd name="T1" fmla="*/ 0 h 22"/>
                <a:gd name="T2" fmla="*/ 29 w 36"/>
                <a:gd name="T3" fmla="*/ 0 h 22"/>
                <a:gd name="T4" fmla="*/ 32 w 36"/>
                <a:gd name="T5" fmla="*/ 0 h 22"/>
                <a:gd name="T6" fmla="*/ 32 w 36"/>
                <a:gd name="T7" fmla="*/ 0 h 22"/>
                <a:gd name="T8" fmla="*/ 36 w 36"/>
                <a:gd name="T9" fmla="*/ 16 h 22"/>
                <a:gd name="T10" fmla="*/ 36 w 36"/>
                <a:gd name="T11" fmla="*/ 16 h 22"/>
                <a:gd name="T12" fmla="*/ 32 w 36"/>
                <a:gd name="T13" fmla="*/ 16 h 22"/>
                <a:gd name="T14" fmla="*/ 29 w 36"/>
                <a:gd name="T15" fmla="*/ 16 h 22"/>
                <a:gd name="T16" fmla="*/ 26 w 36"/>
                <a:gd name="T17" fmla="*/ 19 h 22"/>
                <a:gd name="T18" fmla="*/ 23 w 36"/>
                <a:gd name="T19" fmla="*/ 19 h 22"/>
                <a:gd name="T20" fmla="*/ 19 w 36"/>
                <a:gd name="T21" fmla="*/ 19 h 22"/>
                <a:gd name="T22" fmla="*/ 13 w 36"/>
                <a:gd name="T23" fmla="*/ 19 h 22"/>
                <a:gd name="T24" fmla="*/ 10 w 36"/>
                <a:gd name="T25" fmla="*/ 19 h 22"/>
                <a:gd name="T26" fmla="*/ 6 w 36"/>
                <a:gd name="T27" fmla="*/ 19 h 22"/>
                <a:gd name="T28" fmla="*/ 3 w 36"/>
                <a:gd name="T29" fmla="*/ 19 h 22"/>
                <a:gd name="T30" fmla="*/ 0 w 36"/>
                <a:gd name="T31" fmla="*/ 22 h 22"/>
                <a:gd name="T32" fmla="*/ 0 w 36"/>
                <a:gd name="T33" fmla="*/ 3 h 22"/>
                <a:gd name="T34" fmla="*/ 3 w 36"/>
                <a:gd name="T35" fmla="*/ 3 h 22"/>
                <a:gd name="T36" fmla="*/ 6 w 36"/>
                <a:gd name="T37" fmla="*/ 3 h 22"/>
                <a:gd name="T38" fmla="*/ 10 w 36"/>
                <a:gd name="T39" fmla="*/ 3 h 22"/>
                <a:gd name="T40" fmla="*/ 13 w 36"/>
                <a:gd name="T41" fmla="*/ 3 h 22"/>
                <a:gd name="T42" fmla="*/ 16 w 36"/>
                <a:gd name="T43" fmla="*/ 3 h 22"/>
                <a:gd name="T44" fmla="*/ 19 w 36"/>
                <a:gd name="T45" fmla="*/ 3 h 22"/>
                <a:gd name="T46" fmla="*/ 23 w 36"/>
                <a:gd name="T47" fmla="*/ 3 h 22"/>
                <a:gd name="T48" fmla="*/ 26 w 36"/>
                <a:gd name="T4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22">
                  <a:moveTo>
                    <a:pt x="26" y="0"/>
                  </a:moveTo>
                  <a:lnTo>
                    <a:pt x="29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2" y="16"/>
                  </a:lnTo>
                  <a:lnTo>
                    <a:pt x="29" y="16"/>
                  </a:lnTo>
                  <a:lnTo>
                    <a:pt x="26" y="19"/>
                  </a:lnTo>
                  <a:lnTo>
                    <a:pt x="23" y="19"/>
                  </a:lnTo>
                  <a:lnTo>
                    <a:pt x="19" y="19"/>
                  </a:lnTo>
                  <a:lnTo>
                    <a:pt x="13" y="19"/>
                  </a:lnTo>
                  <a:lnTo>
                    <a:pt x="10" y="19"/>
                  </a:lnTo>
                  <a:lnTo>
                    <a:pt x="6" y="19"/>
                  </a:lnTo>
                  <a:lnTo>
                    <a:pt x="3" y="19"/>
                  </a:lnTo>
                  <a:lnTo>
                    <a:pt x="0" y="22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8013700" y="-120650"/>
              <a:ext cx="57150" cy="36513"/>
            </a:xfrm>
            <a:custGeom>
              <a:avLst/>
              <a:gdLst>
                <a:gd name="T0" fmla="*/ 30 w 36"/>
                <a:gd name="T1" fmla="*/ 23 h 23"/>
                <a:gd name="T2" fmla="*/ 26 w 36"/>
                <a:gd name="T3" fmla="*/ 20 h 23"/>
                <a:gd name="T4" fmla="*/ 23 w 36"/>
                <a:gd name="T5" fmla="*/ 20 h 23"/>
                <a:gd name="T6" fmla="*/ 20 w 36"/>
                <a:gd name="T7" fmla="*/ 20 h 23"/>
                <a:gd name="T8" fmla="*/ 17 w 36"/>
                <a:gd name="T9" fmla="*/ 20 h 23"/>
                <a:gd name="T10" fmla="*/ 13 w 36"/>
                <a:gd name="T11" fmla="*/ 20 h 23"/>
                <a:gd name="T12" fmla="*/ 10 w 36"/>
                <a:gd name="T13" fmla="*/ 17 h 23"/>
                <a:gd name="T14" fmla="*/ 7 w 36"/>
                <a:gd name="T15" fmla="*/ 17 h 23"/>
                <a:gd name="T16" fmla="*/ 4 w 36"/>
                <a:gd name="T17" fmla="*/ 17 h 23"/>
                <a:gd name="T18" fmla="*/ 0 w 36"/>
                <a:gd name="T19" fmla="*/ 17 h 23"/>
                <a:gd name="T20" fmla="*/ 0 w 36"/>
                <a:gd name="T21" fmla="*/ 17 h 23"/>
                <a:gd name="T22" fmla="*/ 4 w 36"/>
                <a:gd name="T23" fmla="*/ 0 h 23"/>
                <a:gd name="T24" fmla="*/ 4 w 36"/>
                <a:gd name="T25" fmla="*/ 0 h 23"/>
                <a:gd name="T26" fmla="*/ 7 w 36"/>
                <a:gd name="T27" fmla="*/ 0 h 23"/>
                <a:gd name="T28" fmla="*/ 10 w 36"/>
                <a:gd name="T29" fmla="*/ 0 h 23"/>
                <a:gd name="T30" fmla="*/ 13 w 36"/>
                <a:gd name="T31" fmla="*/ 0 h 23"/>
                <a:gd name="T32" fmla="*/ 17 w 36"/>
                <a:gd name="T33" fmla="*/ 0 h 23"/>
                <a:gd name="T34" fmla="*/ 20 w 36"/>
                <a:gd name="T35" fmla="*/ 4 h 23"/>
                <a:gd name="T36" fmla="*/ 23 w 36"/>
                <a:gd name="T37" fmla="*/ 4 h 23"/>
                <a:gd name="T38" fmla="*/ 26 w 36"/>
                <a:gd name="T39" fmla="*/ 4 h 23"/>
                <a:gd name="T40" fmla="*/ 30 w 36"/>
                <a:gd name="T41" fmla="*/ 4 h 23"/>
                <a:gd name="T42" fmla="*/ 33 w 36"/>
                <a:gd name="T43" fmla="*/ 4 h 23"/>
                <a:gd name="T44" fmla="*/ 36 w 36"/>
                <a:gd name="T45" fmla="*/ 7 h 23"/>
                <a:gd name="T46" fmla="*/ 33 w 36"/>
                <a:gd name="T47" fmla="*/ 23 h 23"/>
                <a:gd name="T48" fmla="*/ 30 w 36"/>
                <a:gd name="T4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23">
                  <a:moveTo>
                    <a:pt x="30" y="23"/>
                  </a:moveTo>
                  <a:lnTo>
                    <a:pt x="26" y="20"/>
                  </a:lnTo>
                  <a:lnTo>
                    <a:pt x="23" y="20"/>
                  </a:lnTo>
                  <a:lnTo>
                    <a:pt x="20" y="20"/>
                  </a:lnTo>
                  <a:lnTo>
                    <a:pt x="17" y="20"/>
                  </a:lnTo>
                  <a:lnTo>
                    <a:pt x="13" y="20"/>
                  </a:lnTo>
                  <a:lnTo>
                    <a:pt x="10" y="17"/>
                  </a:lnTo>
                  <a:lnTo>
                    <a:pt x="7" y="17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0" y="4"/>
                  </a:lnTo>
                  <a:lnTo>
                    <a:pt x="23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3" y="4"/>
                  </a:lnTo>
                  <a:lnTo>
                    <a:pt x="36" y="7"/>
                  </a:lnTo>
                  <a:lnTo>
                    <a:pt x="33" y="23"/>
                  </a:ln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" name="Freeform 36"/>
            <p:cNvSpPr/>
            <p:nvPr/>
          </p:nvSpPr>
          <p:spPr bwMode="auto">
            <a:xfrm>
              <a:off x="7900988" y="1658937"/>
              <a:ext cx="57150" cy="25400"/>
            </a:xfrm>
            <a:custGeom>
              <a:avLst/>
              <a:gdLst>
                <a:gd name="T0" fmla="*/ 26 w 36"/>
                <a:gd name="T1" fmla="*/ 0 h 16"/>
                <a:gd name="T2" fmla="*/ 29 w 36"/>
                <a:gd name="T3" fmla="*/ 0 h 16"/>
                <a:gd name="T4" fmla="*/ 32 w 36"/>
                <a:gd name="T5" fmla="*/ 0 h 16"/>
                <a:gd name="T6" fmla="*/ 36 w 36"/>
                <a:gd name="T7" fmla="*/ 0 h 16"/>
                <a:gd name="T8" fmla="*/ 36 w 36"/>
                <a:gd name="T9" fmla="*/ 16 h 16"/>
                <a:gd name="T10" fmla="*/ 36 w 36"/>
                <a:gd name="T11" fmla="*/ 16 h 16"/>
                <a:gd name="T12" fmla="*/ 32 w 36"/>
                <a:gd name="T13" fmla="*/ 16 h 16"/>
                <a:gd name="T14" fmla="*/ 29 w 36"/>
                <a:gd name="T15" fmla="*/ 16 h 16"/>
                <a:gd name="T16" fmla="*/ 26 w 36"/>
                <a:gd name="T17" fmla="*/ 16 h 16"/>
                <a:gd name="T18" fmla="*/ 19 w 36"/>
                <a:gd name="T19" fmla="*/ 16 h 16"/>
                <a:gd name="T20" fmla="*/ 16 w 36"/>
                <a:gd name="T21" fmla="*/ 16 h 16"/>
                <a:gd name="T22" fmla="*/ 13 w 36"/>
                <a:gd name="T23" fmla="*/ 16 h 16"/>
                <a:gd name="T24" fmla="*/ 10 w 36"/>
                <a:gd name="T25" fmla="*/ 16 h 16"/>
                <a:gd name="T26" fmla="*/ 6 w 36"/>
                <a:gd name="T27" fmla="*/ 16 h 16"/>
                <a:gd name="T28" fmla="*/ 3 w 36"/>
                <a:gd name="T29" fmla="*/ 16 h 16"/>
                <a:gd name="T30" fmla="*/ 0 w 36"/>
                <a:gd name="T31" fmla="*/ 16 h 16"/>
                <a:gd name="T32" fmla="*/ 0 w 36"/>
                <a:gd name="T33" fmla="*/ 0 h 16"/>
                <a:gd name="T34" fmla="*/ 3 w 36"/>
                <a:gd name="T35" fmla="*/ 0 h 16"/>
                <a:gd name="T36" fmla="*/ 6 w 36"/>
                <a:gd name="T37" fmla="*/ 0 h 16"/>
                <a:gd name="T38" fmla="*/ 10 w 36"/>
                <a:gd name="T39" fmla="*/ 0 h 16"/>
                <a:gd name="T40" fmla="*/ 13 w 36"/>
                <a:gd name="T41" fmla="*/ 0 h 16"/>
                <a:gd name="T42" fmla="*/ 16 w 36"/>
                <a:gd name="T43" fmla="*/ 0 h 16"/>
                <a:gd name="T44" fmla="*/ 19 w 36"/>
                <a:gd name="T45" fmla="*/ 0 h 16"/>
                <a:gd name="T46" fmla="*/ 23 w 36"/>
                <a:gd name="T47" fmla="*/ 0 h 16"/>
                <a:gd name="T48" fmla="*/ 26 w 36"/>
                <a:gd name="T4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16">
                  <a:moveTo>
                    <a:pt x="26" y="0"/>
                  </a:moveTo>
                  <a:lnTo>
                    <a:pt x="29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2" y="16"/>
                  </a:lnTo>
                  <a:lnTo>
                    <a:pt x="29" y="16"/>
                  </a:lnTo>
                  <a:lnTo>
                    <a:pt x="26" y="16"/>
                  </a:lnTo>
                  <a:lnTo>
                    <a:pt x="19" y="16"/>
                  </a:lnTo>
                  <a:lnTo>
                    <a:pt x="16" y="16"/>
                  </a:lnTo>
                  <a:lnTo>
                    <a:pt x="13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7854950" y="-130175"/>
              <a:ext cx="50800" cy="25400"/>
            </a:xfrm>
            <a:custGeom>
              <a:avLst/>
              <a:gdLst>
                <a:gd name="T0" fmla="*/ 32 w 32"/>
                <a:gd name="T1" fmla="*/ 16 h 16"/>
                <a:gd name="T2" fmla="*/ 26 w 32"/>
                <a:gd name="T3" fmla="*/ 16 h 16"/>
                <a:gd name="T4" fmla="*/ 22 w 32"/>
                <a:gd name="T5" fmla="*/ 16 h 16"/>
                <a:gd name="T6" fmla="*/ 19 w 32"/>
                <a:gd name="T7" fmla="*/ 16 h 16"/>
                <a:gd name="T8" fmla="*/ 16 w 32"/>
                <a:gd name="T9" fmla="*/ 16 h 16"/>
                <a:gd name="T10" fmla="*/ 13 w 32"/>
                <a:gd name="T11" fmla="*/ 16 h 16"/>
                <a:gd name="T12" fmla="*/ 9 w 32"/>
                <a:gd name="T13" fmla="*/ 16 h 16"/>
                <a:gd name="T14" fmla="*/ 6 w 32"/>
                <a:gd name="T15" fmla="*/ 16 h 16"/>
                <a:gd name="T16" fmla="*/ 3 w 32"/>
                <a:gd name="T17" fmla="*/ 16 h 16"/>
                <a:gd name="T18" fmla="*/ 0 w 32"/>
                <a:gd name="T19" fmla="*/ 16 h 16"/>
                <a:gd name="T20" fmla="*/ 0 w 32"/>
                <a:gd name="T21" fmla="*/ 16 h 16"/>
                <a:gd name="T22" fmla="*/ 0 w 32"/>
                <a:gd name="T23" fmla="*/ 0 h 16"/>
                <a:gd name="T24" fmla="*/ 0 w 32"/>
                <a:gd name="T25" fmla="*/ 0 h 16"/>
                <a:gd name="T26" fmla="*/ 3 w 32"/>
                <a:gd name="T27" fmla="*/ 0 h 16"/>
                <a:gd name="T28" fmla="*/ 6 w 32"/>
                <a:gd name="T29" fmla="*/ 0 h 16"/>
                <a:gd name="T30" fmla="*/ 9 w 32"/>
                <a:gd name="T31" fmla="*/ 0 h 16"/>
                <a:gd name="T32" fmla="*/ 13 w 32"/>
                <a:gd name="T33" fmla="*/ 0 h 16"/>
                <a:gd name="T34" fmla="*/ 16 w 32"/>
                <a:gd name="T35" fmla="*/ 0 h 16"/>
                <a:gd name="T36" fmla="*/ 19 w 32"/>
                <a:gd name="T37" fmla="*/ 0 h 16"/>
                <a:gd name="T38" fmla="*/ 22 w 32"/>
                <a:gd name="T39" fmla="*/ 0 h 16"/>
                <a:gd name="T40" fmla="*/ 29 w 32"/>
                <a:gd name="T41" fmla="*/ 0 h 16"/>
                <a:gd name="T42" fmla="*/ 32 w 32"/>
                <a:gd name="T43" fmla="*/ 0 h 16"/>
                <a:gd name="T44" fmla="*/ 32 w 32"/>
                <a:gd name="T45" fmla="*/ 0 h 16"/>
                <a:gd name="T46" fmla="*/ 32 w 32"/>
                <a:gd name="T47" fmla="*/ 16 h 16"/>
                <a:gd name="T48" fmla="*/ 32 w 32"/>
                <a:gd name="T4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16">
                  <a:moveTo>
                    <a:pt x="32" y="16"/>
                  </a:moveTo>
                  <a:lnTo>
                    <a:pt x="26" y="16"/>
                  </a:lnTo>
                  <a:lnTo>
                    <a:pt x="22" y="16"/>
                  </a:lnTo>
                  <a:lnTo>
                    <a:pt x="19" y="16"/>
                  </a:lnTo>
                  <a:lnTo>
                    <a:pt x="16" y="16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3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" name="Freeform 38"/>
            <p:cNvSpPr/>
            <p:nvPr/>
          </p:nvSpPr>
          <p:spPr bwMode="auto">
            <a:xfrm>
              <a:off x="7931150" y="-130175"/>
              <a:ext cx="57150" cy="30163"/>
            </a:xfrm>
            <a:custGeom>
              <a:avLst/>
              <a:gdLst>
                <a:gd name="T0" fmla="*/ 33 w 36"/>
                <a:gd name="T1" fmla="*/ 19 h 19"/>
                <a:gd name="T2" fmla="*/ 30 w 36"/>
                <a:gd name="T3" fmla="*/ 19 h 19"/>
                <a:gd name="T4" fmla="*/ 26 w 36"/>
                <a:gd name="T5" fmla="*/ 19 h 19"/>
                <a:gd name="T6" fmla="*/ 23 w 36"/>
                <a:gd name="T7" fmla="*/ 19 h 19"/>
                <a:gd name="T8" fmla="*/ 20 w 36"/>
                <a:gd name="T9" fmla="*/ 19 h 19"/>
                <a:gd name="T10" fmla="*/ 17 w 36"/>
                <a:gd name="T11" fmla="*/ 19 h 19"/>
                <a:gd name="T12" fmla="*/ 13 w 36"/>
                <a:gd name="T13" fmla="*/ 19 h 19"/>
                <a:gd name="T14" fmla="*/ 10 w 36"/>
                <a:gd name="T15" fmla="*/ 19 h 19"/>
                <a:gd name="T16" fmla="*/ 7 w 36"/>
                <a:gd name="T17" fmla="*/ 19 h 19"/>
                <a:gd name="T18" fmla="*/ 4 w 36"/>
                <a:gd name="T19" fmla="*/ 19 h 19"/>
                <a:gd name="T20" fmla="*/ 0 w 36"/>
                <a:gd name="T21" fmla="*/ 16 h 19"/>
                <a:gd name="T22" fmla="*/ 4 w 36"/>
                <a:gd name="T23" fmla="*/ 0 h 19"/>
                <a:gd name="T24" fmla="*/ 4 w 36"/>
                <a:gd name="T25" fmla="*/ 0 h 19"/>
                <a:gd name="T26" fmla="*/ 7 w 36"/>
                <a:gd name="T27" fmla="*/ 0 h 19"/>
                <a:gd name="T28" fmla="*/ 10 w 36"/>
                <a:gd name="T29" fmla="*/ 0 h 19"/>
                <a:gd name="T30" fmla="*/ 13 w 36"/>
                <a:gd name="T31" fmla="*/ 0 h 19"/>
                <a:gd name="T32" fmla="*/ 17 w 36"/>
                <a:gd name="T33" fmla="*/ 3 h 19"/>
                <a:gd name="T34" fmla="*/ 20 w 36"/>
                <a:gd name="T35" fmla="*/ 3 h 19"/>
                <a:gd name="T36" fmla="*/ 23 w 36"/>
                <a:gd name="T37" fmla="*/ 3 h 19"/>
                <a:gd name="T38" fmla="*/ 26 w 36"/>
                <a:gd name="T39" fmla="*/ 3 h 19"/>
                <a:gd name="T40" fmla="*/ 30 w 36"/>
                <a:gd name="T41" fmla="*/ 3 h 19"/>
                <a:gd name="T42" fmla="*/ 36 w 36"/>
                <a:gd name="T43" fmla="*/ 3 h 19"/>
                <a:gd name="T44" fmla="*/ 36 w 36"/>
                <a:gd name="T45" fmla="*/ 3 h 19"/>
                <a:gd name="T46" fmla="*/ 36 w 36"/>
                <a:gd name="T47" fmla="*/ 19 h 19"/>
                <a:gd name="T48" fmla="*/ 33 w 36"/>
                <a:gd name="T4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19">
                  <a:moveTo>
                    <a:pt x="33" y="19"/>
                  </a:moveTo>
                  <a:lnTo>
                    <a:pt x="30" y="19"/>
                  </a:lnTo>
                  <a:lnTo>
                    <a:pt x="26" y="19"/>
                  </a:lnTo>
                  <a:lnTo>
                    <a:pt x="23" y="19"/>
                  </a:lnTo>
                  <a:lnTo>
                    <a:pt x="20" y="19"/>
                  </a:lnTo>
                  <a:lnTo>
                    <a:pt x="17" y="19"/>
                  </a:lnTo>
                  <a:lnTo>
                    <a:pt x="13" y="19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0" y="16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7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30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19"/>
                  </a:lnTo>
                  <a:lnTo>
                    <a:pt x="3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" name="Freeform 39"/>
            <p:cNvSpPr/>
            <p:nvPr/>
          </p:nvSpPr>
          <p:spPr bwMode="auto">
            <a:xfrm>
              <a:off x="7456488" y="-47625"/>
              <a:ext cx="61913" cy="52388"/>
            </a:xfrm>
            <a:custGeom>
              <a:avLst/>
              <a:gdLst>
                <a:gd name="T0" fmla="*/ 33 w 39"/>
                <a:gd name="T1" fmla="*/ 20 h 33"/>
                <a:gd name="T2" fmla="*/ 29 w 39"/>
                <a:gd name="T3" fmla="*/ 20 h 33"/>
                <a:gd name="T4" fmla="*/ 26 w 39"/>
                <a:gd name="T5" fmla="*/ 23 h 33"/>
                <a:gd name="T6" fmla="*/ 23 w 39"/>
                <a:gd name="T7" fmla="*/ 23 h 33"/>
                <a:gd name="T8" fmla="*/ 23 w 39"/>
                <a:gd name="T9" fmla="*/ 23 h 33"/>
                <a:gd name="T10" fmla="*/ 20 w 39"/>
                <a:gd name="T11" fmla="*/ 26 h 33"/>
                <a:gd name="T12" fmla="*/ 16 w 39"/>
                <a:gd name="T13" fmla="*/ 26 h 33"/>
                <a:gd name="T14" fmla="*/ 13 w 39"/>
                <a:gd name="T15" fmla="*/ 29 h 33"/>
                <a:gd name="T16" fmla="*/ 10 w 39"/>
                <a:gd name="T17" fmla="*/ 29 h 33"/>
                <a:gd name="T18" fmla="*/ 10 w 39"/>
                <a:gd name="T19" fmla="*/ 33 h 33"/>
                <a:gd name="T20" fmla="*/ 0 w 39"/>
                <a:gd name="T21" fmla="*/ 16 h 33"/>
                <a:gd name="T22" fmla="*/ 3 w 39"/>
                <a:gd name="T23" fmla="*/ 16 h 33"/>
                <a:gd name="T24" fmla="*/ 7 w 39"/>
                <a:gd name="T25" fmla="*/ 13 h 33"/>
                <a:gd name="T26" fmla="*/ 10 w 39"/>
                <a:gd name="T27" fmla="*/ 13 h 33"/>
                <a:gd name="T28" fmla="*/ 13 w 39"/>
                <a:gd name="T29" fmla="*/ 10 h 33"/>
                <a:gd name="T30" fmla="*/ 16 w 39"/>
                <a:gd name="T31" fmla="*/ 10 h 33"/>
                <a:gd name="T32" fmla="*/ 16 w 39"/>
                <a:gd name="T33" fmla="*/ 10 h 33"/>
                <a:gd name="T34" fmla="*/ 20 w 39"/>
                <a:gd name="T35" fmla="*/ 7 h 33"/>
                <a:gd name="T36" fmla="*/ 23 w 39"/>
                <a:gd name="T37" fmla="*/ 7 h 33"/>
                <a:gd name="T38" fmla="*/ 26 w 39"/>
                <a:gd name="T39" fmla="*/ 3 h 33"/>
                <a:gd name="T40" fmla="*/ 29 w 39"/>
                <a:gd name="T41" fmla="*/ 3 h 33"/>
                <a:gd name="T42" fmla="*/ 33 w 39"/>
                <a:gd name="T43" fmla="*/ 0 h 33"/>
                <a:gd name="T44" fmla="*/ 39 w 39"/>
                <a:gd name="T45" fmla="*/ 16 h 33"/>
                <a:gd name="T46" fmla="*/ 36 w 39"/>
                <a:gd name="T47" fmla="*/ 16 h 33"/>
                <a:gd name="T48" fmla="*/ 33 w 39"/>
                <a:gd name="T4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33">
                  <a:moveTo>
                    <a:pt x="33" y="20"/>
                  </a:moveTo>
                  <a:lnTo>
                    <a:pt x="29" y="20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6" y="26"/>
                  </a:lnTo>
                  <a:lnTo>
                    <a:pt x="13" y="29"/>
                  </a:lnTo>
                  <a:lnTo>
                    <a:pt x="10" y="29"/>
                  </a:lnTo>
                  <a:lnTo>
                    <a:pt x="10" y="33"/>
                  </a:lnTo>
                  <a:lnTo>
                    <a:pt x="0" y="16"/>
                  </a:lnTo>
                  <a:lnTo>
                    <a:pt x="3" y="16"/>
                  </a:lnTo>
                  <a:lnTo>
                    <a:pt x="7" y="13"/>
                  </a:lnTo>
                  <a:lnTo>
                    <a:pt x="10" y="13"/>
                  </a:lnTo>
                  <a:lnTo>
                    <a:pt x="13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0" y="7"/>
                  </a:lnTo>
                  <a:lnTo>
                    <a:pt x="23" y="7"/>
                  </a:lnTo>
                  <a:lnTo>
                    <a:pt x="26" y="3"/>
                  </a:lnTo>
                  <a:lnTo>
                    <a:pt x="29" y="3"/>
                  </a:lnTo>
                  <a:lnTo>
                    <a:pt x="33" y="0"/>
                  </a:lnTo>
                  <a:lnTo>
                    <a:pt x="39" y="16"/>
                  </a:lnTo>
                  <a:lnTo>
                    <a:pt x="36" y="16"/>
                  </a:lnTo>
                  <a:lnTo>
                    <a:pt x="33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" name="Freeform 40"/>
            <p:cNvSpPr/>
            <p:nvPr/>
          </p:nvSpPr>
          <p:spPr bwMode="auto">
            <a:xfrm>
              <a:off x="8137525" y="1606550"/>
              <a:ext cx="61913" cy="42863"/>
            </a:xfrm>
            <a:custGeom>
              <a:avLst/>
              <a:gdLst>
                <a:gd name="T0" fmla="*/ 26 w 39"/>
                <a:gd name="T1" fmla="*/ 4 h 27"/>
                <a:gd name="T2" fmla="*/ 30 w 39"/>
                <a:gd name="T3" fmla="*/ 4 h 27"/>
                <a:gd name="T4" fmla="*/ 33 w 39"/>
                <a:gd name="T5" fmla="*/ 0 h 27"/>
                <a:gd name="T6" fmla="*/ 33 w 39"/>
                <a:gd name="T7" fmla="*/ 0 h 27"/>
                <a:gd name="T8" fmla="*/ 39 w 39"/>
                <a:gd name="T9" fmla="*/ 17 h 27"/>
                <a:gd name="T10" fmla="*/ 39 w 39"/>
                <a:gd name="T11" fmla="*/ 17 h 27"/>
                <a:gd name="T12" fmla="*/ 36 w 39"/>
                <a:gd name="T13" fmla="*/ 20 h 27"/>
                <a:gd name="T14" fmla="*/ 33 w 39"/>
                <a:gd name="T15" fmla="*/ 20 h 27"/>
                <a:gd name="T16" fmla="*/ 30 w 39"/>
                <a:gd name="T17" fmla="*/ 20 h 27"/>
                <a:gd name="T18" fmla="*/ 26 w 39"/>
                <a:gd name="T19" fmla="*/ 23 h 27"/>
                <a:gd name="T20" fmla="*/ 20 w 39"/>
                <a:gd name="T21" fmla="*/ 23 h 27"/>
                <a:gd name="T22" fmla="*/ 17 w 39"/>
                <a:gd name="T23" fmla="*/ 23 h 27"/>
                <a:gd name="T24" fmla="*/ 13 w 39"/>
                <a:gd name="T25" fmla="*/ 27 h 27"/>
                <a:gd name="T26" fmla="*/ 10 w 39"/>
                <a:gd name="T27" fmla="*/ 27 h 27"/>
                <a:gd name="T28" fmla="*/ 7 w 39"/>
                <a:gd name="T29" fmla="*/ 27 h 27"/>
                <a:gd name="T30" fmla="*/ 7 w 39"/>
                <a:gd name="T31" fmla="*/ 27 h 27"/>
                <a:gd name="T32" fmla="*/ 0 w 39"/>
                <a:gd name="T33" fmla="*/ 10 h 27"/>
                <a:gd name="T34" fmla="*/ 4 w 39"/>
                <a:gd name="T35" fmla="*/ 10 h 27"/>
                <a:gd name="T36" fmla="*/ 7 w 39"/>
                <a:gd name="T37" fmla="*/ 10 h 27"/>
                <a:gd name="T38" fmla="*/ 10 w 39"/>
                <a:gd name="T39" fmla="*/ 10 h 27"/>
                <a:gd name="T40" fmla="*/ 13 w 39"/>
                <a:gd name="T41" fmla="*/ 7 h 27"/>
                <a:gd name="T42" fmla="*/ 17 w 39"/>
                <a:gd name="T43" fmla="*/ 7 h 27"/>
                <a:gd name="T44" fmla="*/ 20 w 39"/>
                <a:gd name="T45" fmla="*/ 7 h 27"/>
                <a:gd name="T46" fmla="*/ 23 w 39"/>
                <a:gd name="T47" fmla="*/ 4 h 27"/>
                <a:gd name="T48" fmla="*/ 26 w 39"/>
                <a:gd name="T4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27">
                  <a:moveTo>
                    <a:pt x="26" y="4"/>
                  </a:moveTo>
                  <a:lnTo>
                    <a:pt x="30" y="4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6" y="20"/>
                  </a:lnTo>
                  <a:lnTo>
                    <a:pt x="33" y="20"/>
                  </a:lnTo>
                  <a:lnTo>
                    <a:pt x="30" y="20"/>
                  </a:lnTo>
                  <a:lnTo>
                    <a:pt x="26" y="23"/>
                  </a:lnTo>
                  <a:lnTo>
                    <a:pt x="20" y="23"/>
                  </a:lnTo>
                  <a:lnTo>
                    <a:pt x="17" y="23"/>
                  </a:lnTo>
                  <a:lnTo>
                    <a:pt x="13" y="27"/>
                  </a:lnTo>
                  <a:lnTo>
                    <a:pt x="10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10" y="10"/>
                  </a:lnTo>
                  <a:lnTo>
                    <a:pt x="13" y="7"/>
                  </a:lnTo>
                  <a:lnTo>
                    <a:pt x="17" y="7"/>
                  </a:lnTo>
                  <a:lnTo>
                    <a:pt x="20" y="7"/>
                  </a:lnTo>
                  <a:lnTo>
                    <a:pt x="23" y="4"/>
                  </a:lnTo>
                  <a:lnTo>
                    <a:pt x="26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" name="Freeform 41"/>
            <p:cNvSpPr/>
            <p:nvPr/>
          </p:nvSpPr>
          <p:spPr bwMode="auto">
            <a:xfrm>
              <a:off x="6981825" y="650875"/>
              <a:ext cx="30163" cy="57150"/>
            </a:xfrm>
            <a:custGeom>
              <a:avLst/>
              <a:gdLst>
                <a:gd name="T0" fmla="*/ 19 w 19"/>
                <a:gd name="T1" fmla="*/ 6 h 36"/>
                <a:gd name="T2" fmla="*/ 19 w 19"/>
                <a:gd name="T3" fmla="*/ 10 h 36"/>
                <a:gd name="T4" fmla="*/ 19 w 19"/>
                <a:gd name="T5" fmla="*/ 13 h 36"/>
                <a:gd name="T6" fmla="*/ 19 w 19"/>
                <a:gd name="T7" fmla="*/ 16 h 36"/>
                <a:gd name="T8" fmla="*/ 19 w 19"/>
                <a:gd name="T9" fmla="*/ 19 h 36"/>
                <a:gd name="T10" fmla="*/ 19 w 19"/>
                <a:gd name="T11" fmla="*/ 23 h 36"/>
                <a:gd name="T12" fmla="*/ 16 w 19"/>
                <a:gd name="T13" fmla="*/ 26 h 36"/>
                <a:gd name="T14" fmla="*/ 16 w 19"/>
                <a:gd name="T15" fmla="*/ 29 h 36"/>
                <a:gd name="T16" fmla="*/ 16 w 19"/>
                <a:gd name="T17" fmla="*/ 32 h 36"/>
                <a:gd name="T18" fmla="*/ 16 w 19"/>
                <a:gd name="T19" fmla="*/ 36 h 36"/>
                <a:gd name="T20" fmla="*/ 16 w 19"/>
                <a:gd name="T21" fmla="*/ 36 h 36"/>
                <a:gd name="T22" fmla="*/ 0 w 19"/>
                <a:gd name="T23" fmla="*/ 36 h 36"/>
                <a:gd name="T24" fmla="*/ 0 w 19"/>
                <a:gd name="T25" fmla="*/ 36 h 36"/>
                <a:gd name="T26" fmla="*/ 0 w 19"/>
                <a:gd name="T27" fmla="*/ 32 h 36"/>
                <a:gd name="T28" fmla="*/ 0 w 19"/>
                <a:gd name="T29" fmla="*/ 29 h 36"/>
                <a:gd name="T30" fmla="*/ 0 w 19"/>
                <a:gd name="T31" fmla="*/ 26 h 36"/>
                <a:gd name="T32" fmla="*/ 0 w 19"/>
                <a:gd name="T33" fmla="*/ 19 h 36"/>
                <a:gd name="T34" fmla="*/ 0 w 19"/>
                <a:gd name="T35" fmla="*/ 16 h 36"/>
                <a:gd name="T36" fmla="*/ 3 w 19"/>
                <a:gd name="T37" fmla="*/ 13 h 36"/>
                <a:gd name="T38" fmla="*/ 3 w 19"/>
                <a:gd name="T39" fmla="*/ 10 h 36"/>
                <a:gd name="T40" fmla="*/ 3 w 19"/>
                <a:gd name="T41" fmla="*/ 6 h 36"/>
                <a:gd name="T42" fmla="*/ 3 w 19"/>
                <a:gd name="T43" fmla="*/ 3 h 36"/>
                <a:gd name="T44" fmla="*/ 3 w 19"/>
                <a:gd name="T45" fmla="*/ 0 h 36"/>
                <a:gd name="T46" fmla="*/ 19 w 19"/>
                <a:gd name="T47" fmla="*/ 3 h 36"/>
                <a:gd name="T48" fmla="*/ 19 w 19"/>
                <a:gd name="T4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36">
                  <a:moveTo>
                    <a:pt x="19" y="6"/>
                  </a:moveTo>
                  <a:lnTo>
                    <a:pt x="19" y="10"/>
                  </a:lnTo>
                  <a:lnTo>
                    <a:pt x="19" y="13"/>
                  </a:lnTo>
                  <a:lnTo>
                    <a:pt x="19" y="16"/>
                  </a:lnTo>
                  <a:lnTo>
                    <a:pt x="19" y="19"/>
                  </a:lnTo>
                  <a:lnTo>
                    <a:pt x="19" y="23"/>
                  </a:lnTo>
                  <a:lnTo>
                    <a:pt x="16" y="26"/>
                  </a:lnTo>
                  <a:lnTo>
                    <a:pt x="16" y="29"/>
                  </a:lnTo>
                  <a:lnTo>
                    <a:pt x="16" y="32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19" y="3"/>
                  </a:lnTo>
                  <a:lnTo>
                    <a:pt x="19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" name="Freeform 42"/>
            <p:cNvSpPr/>
            <p:nvPr/>
          </p:nvSpPr>
          <p:spPr bwMode="auto">
            <a:xfrm>
              <a:off x="6991350" y="573087"/>
              <a:ext cx="36513" cy="57150"/>
            </a:xfrm>
            <a:custGeom>
              <a:avLst/>
              <a:gdLst>
                <a:gd name="T0" fmla="*/ 23 w 23"/>
                <a:gd name="T1" fmla="*/ 6 h 36"/>
                <a:gd name="T2" fmla="*/ 23 w 23"/>
                <a:gd name="T3" fmla="*/ 10 h 36"/>
                <a:gd name="T4" fmla="*/ 23 w 23"/>
                <a:gd name="T5" fmla="*/ 13 h 36"/>
                <a:gd name="T6" fmla="*/ 20 w 23"/>
                <a:gd name="T7" fmla="*/ 16 h 36"/>
                <a:gd name="T8" fmla="*/ 20 w 23"/>
                <a:gd name="T9" fmla="*/ 19 h 36"/>
                <a:gd name="T10" fmla="*/ 20 w 23"/>
                <a:gd name="T11" fmla="*/ 23 h 36"/>
                <a:gd name="T12" fmla="*/ 20 w 23"/>
                <a:gd name="T13" fmla="*/ 26 h 36"/>
                <a:gd name="T14" fmla="*/ 17 w 23"/>
                <a:gd name="T15" fmla="*/ 29 h 36"/>
                <a:gd name="T16" fmla="*/ 17 w 23"/>
                <a:gd name="T17" fmla="*/ 33 h 36"/>
                <a:gd name="T18" fmla="*/ 17 w 23"/>
                <a:gd name="T19" fmla="*/ 36 h 36"/>
                <a:gd name="T20" fmla="*/ 17 w 23"/>
                <a:gd name="T21" fmla="*/ 36 h 36"/>
                <a:gd name="T22" fmla="*/ 0 w 23"/>
                <a:gd name="T23" fmla="*/ 33 h 36"/>
                <a:gd name="T24" fmla="*/ 0 w 23"/>
                <a:gd name="T25" fmla="*/ 33 h 36"/>
                <a:gd name="T26" fmla="*/ 0 w 23"/>
                <a:gd name="T27" fmla="*/ 29 h 36"/>
                <a:gd name="T28" fmla="*/ 0 w 23"/>
                <a:gd name="T29" fmla="*/ 26 h 36"/>
                <a:gd name="T30" fmla="*/ 4 w 23"/>
                <a:gd name="T31" fmla="*/ 23 h 36"/>
                <a:gd name="T32" fmla="*/ 4 w 23"/>
                <a:gd name="T33" fmla="*/ 19 h 36"/>
                <a:gd name="T34" fmla="*/ 4 w 23"/>
                <a:gd name="T35" fmla="*/ 16 h 36"/>
                <a:gd name="T36" fmla="*/ 4 w 23"/>
                <a:gd name="T37" fmla="*/ 13 h 36"/>
                <a:gd name="T38" fmla="*/ 4 w 23"/>
                <a:gd name="T39" fmla="*/ 10 h 36"/>
                <a:gd name="T40" fmla="*/ 7 w 23"/>
                <a:gd name="T41" fmla="*/ 6 h 36"/>
                <a:gd name="T42" fmla="*/ 7 w 23"/>
                <a:gd name="T43" fmla="*/ 3 h 36"/>
                <a:gd name="T44" fmla="*/ 7 w 23"/>
                <a:gd name="T45" fmla="*/ 0 h 36"/>
                <a:gd name="T46" fmla="*/ 23 w 23"/>
                <a:gd name="T47" fmla="*/ 3 h 36"/>
                <a:gd name="T48" fmla="*/ 23 w 23"/>
                <a:gd name="T4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36">
                  <a:moveTo>
                    <a:pt x="23" y="6"/>
                  </a:moveTo>
                  <a:lnTo>
                    <a:pt x="23" y="10"/>
                  </a:lnTo>
                  <a:lnTo>
                    <a:pt x="23" y="13"/>
                  </a:lnTo>
                  <a:lnTo>
                    <a:pt x="20" y="16"/>
                  </a:lnTo>
                  <a:lnTo>
                    <a:pt x="20" y="19"/>
                  </a:lnTo>
                  <a:lnTo>
                    <a:pt x="20" y="23"/>
                  </a:lnTo>
                  <a:lnTo>
                    <a:pt x="20" y="26"/>
                  </a:lnTo>
                  <a:lnTo>
                    <a:pt x="17" y="29"/>
                  </a:lnTo>
                  <a:lnTo>
                    <a:pt x="17" y="33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4" y="16"/>
                  </a:lnTo>
                  <a:lnTo>
                    <a:pt x="4" y="13"/>
                  </a:lnTo>
                  <a:lnTo>
                    <a:pt x="4" y="10"/>
                  </a:lnTo>
                  <a:lnTo>
                    <a:pt x="7" y="6"/>
                  </a:lnTo>
                  <a:lnTo>
                    <a:pt x="7" y="3"/>
                  </a:lnTo>
                  <a:lnTo>
                    <a:pt x="7" y="0"/>
                  </a:lnTo>
                  <a:lnTo>
                    <a:pt x="23" y="3"/>
                  </a:lnTo>
                  <a:lnTo>
                    <a:pt x="2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" name="Freeform 43"/>
            <p:cNvSpPr/>
            <p:nvPr/>
          </p:nvSpPr>
          <p:spPr bwMode="auto">
            <a:xfrm>
              <a:off x="7385050" y="-6350"/>
              <a:ext cx="61913" cy="52388"/>
            </a:xfrm>
            <a:custGeom>
              <a:avLst/>
              <a:gdLst>
                <a:gd name="T0" fmla="*/ 35 w 39"/>
                <a:gd name="T1" fmla="*/ 16 h 33"/>
                <a:gd name="T2" fmla="*/ 32 w 39"/>
                <a:gd name="T3" fmla="*/ 20 h 33"/>
                <a:gd name="T4" fmla="*/ 29 w 39"/>
                <a:gd name="T5" fmla="*/ 20 h 33"/>
                <a:gd name="T6" fmla="*/ 26 w 39"/>
                <a:gd name="T7" fmla="*/ 23 h 33"/>
                <a:gd name="T8" fmla="*/ 22 w 39"/>
                <a:gd name="T9" fmla="*/ 23 h 33"/>
                <a:gd name="T10" fmla="*/ 19 w 39"/>
                <a:gd name="T11" fmla="*/ 26 h 33"/>
                <a:gd name="T12" fmla="*/ 16 w 39"/>
                <a:gd name="T13" fmla="*/ 29 h 33"/>
                <a:gd name="T14" fmla="*/ 13 w 39"/>
                <a:gd name="T15" fmla="*/ 29 h 33"/>
                <a:gd name="T16" fmla="*/ 9 w 39"/>
                <a:gd name="T17" fmla="*/ 33 h 33"/>
                <a:gd name="T18" fmla="*/ 0 w 39"/>
                <a:gd name="T19" fmla="*/ 16 h 33"/>
                <a:gd name="T20" fmla="*/ 3 w 39"/>
                <a:gd name="T21" fmla="*/ 16 h 33"/>
                <a:gd name="T22" fmla="*/ 6 w 39"/>
                <a:gd name="T23" fmla="*/ 13 h 33"/>
                <a:gd name="T24" fmla="*/ 9 w 39"/>
                <a:gd name="T25" fmla="*/ 13 h 33"/>
                <a:gd name="T26" fmla="*/ 13 w 39"/>
                <a:gd name="T27" fmla="*/ 10 h 33"/>
                <a:gd name="T28" fmla="*/ 16 w 39"/>
                <a:gd name="T29" fmla="*/ 7 h 33"/>
                <a:gd name="T30" fmla="*/ 19 w 39"/>
                <a:gd name="T31" fmla="*/ 7 h 33"/>
                <a:gd name="T32" fmla="*/ 22 w 39"/>
                <a:gd name="T33" fmla="*/ 3 h 33"/>
                <a:gd name="T34" fmla="*/ 26 w 39"/>
                <a:gd name="T35" fmla="*/ 3 h 33"/>
                <a:gd name="T36" fmla="*/ 29 w 39"/>
                <a:gd name="T37" fmla="*/ 0 h 33"/>
                <a:gd name="T38" fmla="*/ 29 w 39"/>
                <a:gd name="T39" fmla="*/ 0 h 33"/>
                <a:gd name="T40" fmla="*/ 39 w 39"/>
                <a:gd name="T41" fmla="*/ 13 h 33"/>
                <a:gd name="T42" fmla="*/ 39 w 39"/>
                <a:gd name="T43" fmla="*/ 16 h 33"/>
                <a:gd name="T44" fmla="*/ 35 w 39"/>
                <a:gd name="T45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33">
                  <a:moveTo>
                    <a:pt x="35" y="16"/>
                  </a:moveTo>
                  <a:lnTo>
                    <a:pt x="32" y="20"/>
                  </a:lnTo>
                  <a:lnTo>
                    <a:pt x="29" y="20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19" y="26"/>
                  </a:lnTo>
                  <a:lnTo>
                    <a:pt x="16" y="29"/>
                  </a:lnTo>
                  <a:lnTo>
                    <a:pt x="13" y="29"/>
                  </a:lnTo>
                  <a:lnTo>
                    <a:pt x="9" y="33"/>
                  </a:lnTo>
                  <a:lnTo>
                    <a:pt x="0" y="16"/>
                  </a:lnTo>
                  <a:lnTo>
                    <a:pt x="3" y="16"/>
                  </a:lnTo>
                  <a:lnTo>
                    <a:pt x="6" y="13"/>
                  </a:lnTo>
                  <a:lnTo>
                    <a:pt x="9" y="13"/>
                  </a:lnTo>
                  <a:lnTo>
                    <a:pt x="13" y="10"/>
                  </a:lnTo>
                  <a:lnTo>
                    <a:pt x="16" y="7"/>
                  </a:lnTo>
                  <a:lnTo>
                    <a:pt x="19" y="7"/>
                  </a:lnTo>
                  <a:lnTo>
                    <a:pt x="22" y="3"/>
                  </a:lnTo>
                  <a:lnTo>
                    <a:pt x="26" y="3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9" y="13"/>
                  </a:lnTo>
                  <a:lnTo>
                    <a:pt x="39" y="16"/>
                  </a:lnTo>
                  <a:lnTo>
                    <a:pt x="35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" name="Freeform 44"/>
            <p:cNvSpPr/>
            <p:nvPr/>
          </p:nvSpPr>
          <p:spPr bwMode="auto">
            <a:xfrm>
              <a:off x="7032625" y="417512"/>
              <a:ext cx="47625" cy="57150"/>
            </a:xfrm>
            <a:custGeom>
              <a:avLst/>
              <a:gdLst>
                <a:gd name="T0" fmla="*/ 30 w 30"/>
                <a:gd name="T1" fmla="*/ 7 h 36"/>
                <a:gd name="T2" fmla="*/ 26 w 30"/>
                <a:gd name="T3" fmla="*/ 10 h 36"/>
                <a:gd name="T4" fmla="*/ 26 w 30"/>
                <a:gd name="T5" fmla="*/ 13 h 36"/>
                <a:gd name="T6" fmla="*/ 26 w 30"/>
                <a:gd name="T7" fmla="*/ 17 h 36"/>
                <a:gd name="T8" fmla="*/ 23 w 30"/>
                <a:gd name="T9" fmla="*/ 20 h 36"/>
                <a:gd name="T10" fmla="*/ 23 w 30"/>
                <a:gd name="T11" fmla="*/ 20 h 36"/>
                <a:gd name="T12" fmla="*/ 23 w 30"/>
                <a:gd name="T13" fmla="*/ 23 h 36"/>
                <a:gd name="T14" fmla="*/ 20 w 30"/>
                <a:gd name="T15" fmla="*/ 26 h 36"/>
                <a:gd name="T16" fmla="*/ 20 w 30"/>
                <a:gd name="T17" fmla="*/ 30 h 36"/>
                <a:gd name="T18" fmla="*/ 17 w 30"/>
                <a:gd name="T19" fmla="*/ 33 h 36"/>
                <a:gd name="T20" fmla="*/ 17 w 30"/>
                <a:gd name="T21" fmla="*/ 36 h 36"/>
                <a:gd name="T22" fmla="*/ 17 w 30"/>
                <a:gd name="T23" fmla="*/ 36 h 36"/>
                <a:gd name="T24" fmla="*/ 0 w 30"/>
                <a:gd name="T25" fmla="*/ 30 h 36"/>
                <a:gd name="T26" fmla="*/ 0 w 30"/>
                <a:gd name="T27" fmla="*/ 30 h 36"/>
                <a:gd name="T28" fmla="*/ 4 w 30"/>
                <a:gd name="T29" fmla="*/ 26 h 36"/>
                <a:gd name="T30" fmla="*/ 4 w 30"/>
                <a:gd name="T31" fmla="*/ 23 h 36"/>
                <a:gd name="T32" fmla="*/ 4 w 30"/>
                <a:gd name="T33" fmla="*/ 23 h 36"/>
                <a:gd name="T34" fmla="*/ 7 w 30"/>
                <a:gd name="T35" fmla="*/ 20 h 36"/>
                <a:gd name="T36" fmla="*/ 7 w 30"/>
                <a:gd name="T37" fmla="*/ 17 h 36"/>
                <a:gd name="T38" fmla="*/ 7 w 30"/>
                <a:gd name="T39" fmla="*/ 13 h 36"/>
                <a:gd name="T40" fmla="*/ 10 w 30"/>
                <a:gd name="T41" fmla="*/ 10 h 36"/>
                <a:gd name="T42" fmla="*/ 10 w 30"/>
                <a:gd name="T43" fmla="*/ 7 h 36"/>
                <a:gd name="T44" fmla="*/ 13 w 30"/>
                <a:gd name="T45" fmla="*/ 3 h 36"/>
                <a:gd name="T46" fmla="*/ 13 w 30"/>
                <a:gd name="T47" fmla="*/ 0 h 36"/>
                <a:gd name="T48" fmla="*/ 13 w 30"/>
                <a:gd name="T49" fmla="*/ 0 h 36"/>
                <a:gd name="T50" fmla="*/ 30 w 30"/>
                <a:gd name="T51" fmla="*/ 7 h 36"/>
                <a:gd name="T52" fmla="*/ 30 w 30"/>
                <a:gd name="T53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" h="36">
                  <a:moveTo>
                    <a:pt x="30" y="7"/>
                  </a:moveTo>
                  <a:lnTo>
                    <a:pt x="26" y="10"/>
                  </a:lnTo>
                  <a:lnTo>
                    <a:pt x="26" y="13"/>
                  </a:lnTo>
                  <a:lnTo>
                    <a:pt x="26" y="17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17" y="33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" y="26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7" y="20"/>
                  </a:lnTo>
                  <a:lnTo>
                    <a:pt x="7" y="17"/>
                  </a:lnTo>
                  <a:lnTo>
                    <a:pt x="7" y="13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30" y="7"/>
                  </a:lnTo>
                  <a:lnTo>
                    <a:pt x="3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" name="Freeform 45"/>
            <p:cNvSpPr/>
            <p:nvPr/>
          </p:nvSpPr>
          <p:spPr bwMode="auto">
            <a:xfrm>
              <a:off x="6977063" y="733425"/>
              <a:ext cx="30163" cy="57150"/>
            </a:xfrm>
            <a:custGeom>
              <a:avLst/>
              <a:gdLst>
                <a:gd name="T0" fmla="*/ 19 w 19"/>
                <a:gd name="T1" fmla="*/ 3 h 36"/>
                <a:gd name="T2" fmla="*/ 19 w 19"/>
                <a:gd name="T3" fmla="*/ 6 h 36"/>
                <a:gd name="T4" fmla="*/ 19 w 19"/>
                <a:gd name="T5" fmla="*/ 10 h 36"/>
                <a:gd name="T6" fmla="*/ 19 w 19"/>
                <a:gd name="T7" fmla="*/ 13 h 36"/>
                <a:gd name="T8" fmla="*/ 19 w 19"/>
                <a:gd name="T9" fmla="*/ 16 h 36"/>
                <a:gd name="T10" fmla="*/ 19 w 19"/>
                <a:gd name="T11" fmla="*/ 19 h 36"/>
                <a:gd name="T12" fmla="*/ 19 w 19"/>
                <a:gd name="T13" fmla="*/ 23 h 36"/>
                <a:gd name="T14" fmla="*/ 19 w 19"/>
                <a:gd name="T15" fmla="*/ 29 h 36"/>
                <a:gd name="T16" fmla="*/ 19 w 19"/>
                <a:gd name="T17" fmla="*/ 33 h 36"/>
                <a:gd name="T18" fmla="*/ 19 w 19"/>
                <a:gd name="T19" fmla="*/ 36 h 36"/>
                <a:gd name="T20" fmla="*/ 19 w 19"/>
                <a:gd name="T21" fmla="*/ 36 h 36"/>
                <a:gd name="T22" fmla="*/ 0 w 19"/>
                <a:gd name="T23" fmla="*/ 36 h 36"/>
                <a:gd name="T24" fmla="*/ 0 w 19"/>
                <a:gd name="T25" fmla="*/ 36 h 36"/>
                <a:gd name="T26" fmla="*/ 0 w 19"/>
                <a:gd name="T27" fmla="*/ 33 h 36"/>
                <a:gd name="T28" fmla="*/ 0 w 19"/>
                <a:gd name="T29" fmla="*/ 29 h 36"/>
                <a:gd name="T30" fmla="*/ 0 w 19"/>
                <a:gd name="T31" fmla="*/ 23 h 36"/>
                <a:gd name="T32" fmla="*/ 0 w 19"/>
                <a:gd name="T33" fmla="*/ 19 h 36"/>
                <a:gd name="T34" fmla="*/ 0 w 19"/>
                <a:gd name="T35" fmla="*/ 16 h 36"/>
                <a:gd name="T36" fmla="*/ 0 w 19"/>
                <a:gd name="T37" fmla="*/ 13 h 36"/>
                <a:gd name="T38" fmla="*/ 0 w 19"/>
                <a:gd name="T39" fmla="*/ 10 h 36"/>
                <a:gd name="T40" fmla="*/ 0 w 19"/>
                <a:gd name="T41" fmla="*/ 6 h 36"/>
                <a:gd name="T42" fmla="*/ 3 w 19"/>
                <a:gd name="T43" fmla="*/ 3 h 36"/>
                <a:gd name="T44" fmla="*/ 3 w 19"/>
                <a:gd name="T45" fmla="*/ 0 h 36"/>
                <a:gd name="T46" fmla="*/ 19 w 19"/>
                <a:gd name="T47" fmla="*/ 3 h 36"/>
                <a:gd name="T48" fmla="*/ 19 w 19"/>
                <a:gd name="T4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36">
                  <a:moveTo>
                    <a:pt x="19" y="3"/>
                  </a:moveTo>
                  <a:lnTo>
                    <a:pt x="19" y="6"/>
                  </a:lnTo>
                  <a:lnTo>
                    <a:pt x="19" y="10"/>
                  </a:lnTo>
                  <a:lnTo>
                    <a:pt x="19" y="13"/>
                  </a:lnTo>
                  <a:lnTo>
                    <a:pt x="19" y="16"/>
                  </a:lnTo>
                  <a:lnTo>
                    <a:pt x="19" y="19"/>
                  </a:lnTo>
                  <a:lnTo>
                    <a:pt x="19" y="23"/>
                  </a:lnTo>
                  <a:lnTo>
                    <a:pt x="19" y="29"/>
                  </a:lnTo>
                  <a:lnTo>
                    <a:pt x="19" y="33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6" name="Freeform 46"/>
            <p:cNvSpPr/>
            <p:nvPr/>
          </p:nvSpPr>
          <p:spPr bwMode="auto">
            <a:xfrm>
              <a:off x="6981825" y="815975"/>
              <a:ext cx="30163" cy="57150"/>
            </a:xfrm>
            <a:custGeom>
              <a:avLst/>
              <a:gdLst>
                <a:gd name="T0" fmla="*/ 0 w 19"/>
                <a:gd name="T1" fmla="*/ 36 h 36"/>
                <a:gd name="T2" fmla="*/ 0 w 19"/>
                <a:gd name="T3" fmla="*/ 33 h 36"/>
                <a:gd name="T4" fmla="*/ 0 w 19"/>
                <a:gd name="T5" fmla="*/ 29 h 36"/>
                <a:gd name="T6" fmla="*/ 0 w 19"/>
                <a:gd name="T7" fmla="*/ 23 h 36"/>
                <a:gd name="T8" fmla="*/ 0 w 19"/>
                <a:gd name="T9" fmla="*/ 20 h 36"/>
                <a:gd name="T10" fmla="*/ 0 w 19"/>
                <a:gd name="T11" fmla="*/ 16 h 36"/>
                <a:gd name="T12" fmla="*/ 0 w 19"/>
                <a:gd name="T13" fmla="*/ 13 h 36"/>
                <a:gd name="T14" fmla="*/ 0 w 19"/>
                <a:gd name="T15" fmla="*/ 10 h 36"/>
                <a:gd name="T16" fmla="*/ 0 w 19"/>
                <a:gd name="T17" fmla="*/ 7 h 36"/>
                <a:gd name="T18" fmla="*/ 0 w 19"/>
                <a:gd name="T19" fmla="*/ 3 h 36"/>
                <a:gd name="T20" fmla="*/ 0 w 19"/>
                <a:gd name="T21" fmla="*/ 0 h 36"/>
                <a:gd name="T22" fmla="*/ 16 w 19"/>
                <a:gd name="T23" fmla="*/ 0 h 36"/>
                <a:gd name="T24" fmla="*/ 16 w 19"/>
                <a:gd name="T25" fmla="*/ 3 h 36"/>
                <a:gd name="T26" fmla="*/ 16 w 19"/>
                <a:gd name="T27" fmla="*/ 7 h 36"/>
                <a:gd name="T28" fmla="*/ 16 w 19"/>
                <a:gd name="T29" fmla="*/ 10 h 36"/>
                <a:gd name="T30" fmla="*/ 16 w 19"/>
                <a:gd name="T31" fmla="*/ 13 h 36"/>
                <a:gd name="T32" fmla="*/ 16 w 19"/>
                <a:gd name="T33" fmla="*/ 16 h 36"/>
                <a:gd name="T34" fmla="*/ 16 w 19"/>
                <a:gd name="T35" fmla="*/ 20 h 36"/>
                <a:gd name="T36" fmla="*/ 16 w 19"/>
                <a:gd name="T37" fmla="*/ 23 h 36"/>
                <a:gd name="T38" fmla="*/ 16 w 19"/>
                <a:gd name="T39" fmla="*/ 26 h 36"/>
                <a:gd name="T40" fmla="*/ 16 w 19"/>
                <a:gd name="T41" fmla="*/ 29 h 36"/>
                <a:gd name="T42" fmla="*/ 16 w 19"/>
                <a:gd name="T43" fmla="*/ 33 h 36"/>
                <a:gd name="T44" fmla="*/ 19 w 19"/>
                <a:gd name="T45" fmla="*/ 33 h 36"/>
                <a:gd name="T46" fmla="*/ 0 w 19"/>
                <a:gd name="T47" fmla="*/ 36 h 36"/>
                <a:gd name="T48" fmla="*/ 0 w 19"/>
                <a:gd name="T4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36">
                  <a:moveTo>
                    <a:pt x="0" y="36"/>
                  </a:moveTo>
                  <a:lnTo>
                    <a:pt x="0" y="33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6" y="16"/>
                  </a:lnTo>
                  <a:lnTo>
                    <a:pt x="16" y="20"/>
                  </a:lnTo>
                  <a:lnTo>
                    <a:pt x="16" y="23"/>
                  </a:lnTo>
                  <a:lnTo>
                    <a:pt x="16" y="26"/>
                  </a:lnTo>
                  <a:lnTo>
                    <a:pt x="16" y="29"/>
                  </a:lnTo>
                  <a:lnTo>
                    <a:pt x="16" y="33"/>
                  </a:lnTo>
                  <a:lnTo>
                    <a:pt x="19" y="33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" name="Freeform 47"/>
            <p:cNvSpPr/>
            <p:nvPr/>
          </p:nvSpPr>
          <p:spPr bwMode="auto">
            <a:xfrm>
              <a:off x="6986588" y="893762"/>
              <a:ext cx="36513" cy="61913"/>
            </a:xfrm>
            <a:custGeom>
              <a:avLst/>
              <a:gdLst>
                <a:gd name="T0" fmla="*/ 16 w 23"/>
                <a:gd name="T1" fmla="*/ 3 h 39"/>
                <a:gd name="T2" fmla="*/ 16 w 23"/>
                <a:gd name="T3" fmla="*/ 6 h 39"/>
                <a:gd name="T4" fmla="*/ 20 w 23"/>
                <a:gd name="T5" fmla="*/ 10 h 39"/>
                <a:gd name="T6" fmla="*/ 20 w 23"/>
                <a:gd name="T7" fmla="*/ 13 h 39"/>
                <a:gd name="T8" fmla="*/ 20 w 23"/>
                <a:gd name="T9" fmla="*/ 16 h 39"/>
                <a:gd name="T10" fmla="*/ 20 w 23"/>
                <a:gd name="T11" fmla="*/ 19 h 39"/>
                <a:gd name="T12" fmla="*/ 20 w 23"/>
                <a:gd name="T13" fmla="*/ 26 h 39"/>
                <a:gd name="T14" fmla="*/ 20 w 23"/>
                <a:gd name="T15" fmla="*/ 29 h 39"/>
                <a:gd name="T16" fmla="*/ 23 w 23"/>
                <a:gd name="T17" fmla="*/ 32 h 39"/>
                <a:gd name="T18" fmla="*/ 23 w 23"/>
                <a:gd name="T19" fmla="*/ 36 h 39"/>
                <a:gd name="T20" fmla="*/ 7 w 23"/>
                <a:gd name="T21" fmla="*/ 39 h 39"/>
                <a:gd name="T22" fmla="*/ 3 w 23"/>
                <a:gd name="T23" fmla="*/ 36 h 39"/>
                <a:gd name="T24" fmla="*/ 3 w 23"/>
                <a:gd name="T25" fmla="*/ 32 h 39"/>
                <a:gd name="T26" fmla="*/ 3 w 23"/>
                <a:gd name="T27" fmla="*/ 26 h 39"/>
                <a:gd name="T28" fmla="*/ 3 w 23"/>
                <a:gd name="T29" fmla="*/ 23 h 39"/>
                <a:gd name="T30" fmla="*/ 3 w 23"/>
                <a:gd name="T31" fmla="*/ 19 h 39"/>
                <a:gd name="T32" fmla="*/ 3 w 23"/>
                <a:gd name="T33" fmla="*/ 16 h 39"/>
                <a:gd name="T34" fmla="*/ 0 w 23"/>
                <a:gd name="T35" fmla="*/ 13 h 39"/>
                <a:gd name="T36" fmla="*/ 0 w 23"/>
                <a:gd name="T37" fmla="*/ 10 h 39"/>
                <a:gd name="T38" fmla="*/ 0 w 23"/>
                <a:gd name="T39" fmla="*/ 6 h 39"/>
                <a:gd name="T40" fmla="*/ 0 w 23"/>
                <a:gd name="T41" fmla="*/ 3 h 39"/>
                <a:gd name="T42" fmla="*/ 16 w 23"/>
                <a:gd name="T43" fmla="*/ 0 h 39"/>
                <a:gd name="T44" fmla="*/ 16 w 23"/>
                <a:gd name="T45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39">
                  <a:moveTo>
                    <a:pt x="16" y="3"/>
                  </a:moveTo>
                  <a:lnTo>
                    <a:pt x="16" y="6"/>
                  </a:lnTo>
                  <a:lnTo>
                    <a:pt x="20" y="10"/>
                  </a:lnTo>
                  <a:lnTo>
                    <a:pt x="20" y="13"/>
                  </a:lnTo>
                  <a:lnTo>
                    <a:pt x="20" y="16"/>
                  </a:lnTo>
                  <a:lnTo>
                    <a:pt x="20" y="19"/>
                  </a:lnTo>
                  <a:lnTo>
                    <a:pt x="20" y="26"/>
                  </a:lnTo>
                  <a:lnTo>
                    <a:pt x="20" y="29"/>
                  </a:lnTo>
                  <a:lnTo>
                    <a:pt x="23" y="32"/>
                  </a:lnTo>
                  <a:lnTo>
                    <a:pt x="23" y="36"/>
                  </a:lnTo>
                  <a:lnTo>
                    <a:pt x="7" y="39"/>
                  </a:lnTo>
                  <a:lnTo>
                    <a:pt x="3" y="36"/>
                  </a:lnTo>
                  <a:lnTo>
                    <a:pt x="3" y="32"/>
                  </a:lnTo>
                  <a:lnTo>
                    <a:pt x="3" y="26"/>
                  </a:lnTo>
                  <a:lnTo>
                    <a:pt x="3" y="23"/>
                  </a:lnTo>
                  <a:lnTo>
                    <a:pt x="3" y="19"/>
                  </a:lnTo>
                  <a:lnTo>
                    <a:pt x="3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3"/>
                  </a:lnTo>
                  <a:lnTo>
                    <a:pt x="16" y="0"/>
                  </a:lnTo>
                  <a:lnTo>
                    <a:pt x="1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8" name="Freeform 48"/>
            <p:cNvSpPr/>
            <p:nvPr/>
          </p:nvSpPr>
          <p:spPr bwMode="auto">
            <a:xfrm>
              <a:off x="7007225" y="490537"/>
              <a:ext cx="41275" cy="61913"/>
            </a:xfrm>
            <a:custGeom>
              <a:avLst/>
              <a:gdLst>
                <a:gd name="T0" fmla="*/ 26 w 26"/>
                <a:gd name="T1" fmla="*/ 10 h 39"/>
                <a:gd name="T2" fmla="*/ 26 w 26"/>
                <a:gd name="T3" fmla="*/ 13 h 39"/>
                <a:gd name="T4" fmla="*/ 23 w 26"/>
                <a:gd name="T5" fmla="*/ 16 h 39"/>
                <a:gd name="T6" fmla="*/ 23 w 26"/>
                <a:gd name="T7" fmla="*/ 19 h 39"/>
                <a:gd name="T8" fmla="*/ 23 w 26"/>
                <a:gd name="T9" fmla="*/ 23 h 39"/>
                <a:gd name="T10" fmla="*/ 23 w 26"/>
                <a:gd name="T11" fmla="*/ 26 h 39"/>
                <a:gd name="T12" fmla="*/ 20 w 26"/>
                <a:gd name="T13" fmla="*/ 29 h 39"/>
                <a:gd name="T14" fmla="*/ 20 w 26"/>
                <a:gd name="T15" fmla="*/ 32 h 39"/>
                <a:gd name="T16" fmla="*/ 20 w 26"/>
                <a:gd name="T17" fmla="*/ 36 h 39"/>
                <a:gd name="T18" fmla="*/ 16 w 26"/>
                <a:gd name="T19" fmla="*/ 39 h 39"/>
                <a:gd name="T20" fmla="*/ 16 w 26"/>
                <a:gd name="T21" fmla="*/ 39 h 39"/>
                <a:gd name="T22" fmla="*/ 0 w 26"/>
                <a:gd name="T23" fmla="*/ 36 h 39"/>
                <a:gd name="T24" fmla="*/ 0 w 26"/>
                <a:gd name="T25" fmla="*/ 36 h 39"/>
                <a:gd name="T26" fmla="*/ 3 w 26"/>
                <a:gd name="T27" fmla="*/ 32 h 39"/>
                <a:gd name="T28" fmla="*/ 3 w 26"/>
                <a:gd name="T29" fmla="*/ 26 h 39"/>
                <a:gd name="T30" fmla="*/ 3 w 26"/>
                <a:gd name="T31" fmla="*/ 23 h 39"/>
                <a:gd name="T32" fmla="*/ 7 w 26"/>
                <a:gd name="T33" fmla="*/ 19 h 39"/>
                <a:gd name="T34" fmla="*/ 7 w 26"/>
                <a:gd name="T35" fmla="*/ 16 h 39"/>
                <a:gd name="T36" fmla="*/ 7 w 26"/>
                <a:gd name="T37" fmla="*/ 13 h 39"/>
                <a:gd name="T38" fmla="*/ 7 w 26"/>
                <a:gd name="T39" fmla="*/ 10 h 39"/>
                <a:gd name="T40" fmla="*/ 10 w 26"/>
                <a:gd name="T41" fmla="*/ 6 h 39"/>
                <a:gd name="T42" fmla="*/ 10 w 26"/>
                <a:gd name="T43" fmla="*/ 3 h 39"/>
                <a:gd name="T44" fmla="*/ 10 w 26"/>
                <a:gd name="T45" fmla="*/ 0 h 39"/>
                <a:gd name="T46" fmla="*/ 26 w 26"/>
                <a:gd name="T47" fmla="*/ 6 h 39"/>
                <a:gd name="T48" fmla="*/ 26 w 26"/>
                <a:gd name="T49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" h="39">
                  <a:moveTo>
                    <a:pt x="26" y="10"/>
                  </a:moveTo>
                  <a:lnTo>
                    <a:pt x="26" y="13"/>
                  </a:lnTo>
                  <a:lnTo>
                    <a:pt x="23" y="16"/>
                  </a:lnTo>
                  <a:lnTo>
                    <a:pt x="23" y="19"/>
                  </a:lnTo>
                  <a:lnTo>
                    <a:pt x="23" y="23"/>
                  </a:lnTo>
                  <a:lnTo>
                    <a:pt x="23" y="26"/>
                  </a:lnTo>
                  <a:lnTo>
                    <a:pt x="20" y="29"/>
                  </a:lnTo>
                  <a:lnTo>
                    <a:pt x="20" y="32"/>
                  </a:lnTo>
                  <a:lnTo>
                    <a:pt x="20" y="36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3" y="32"/>
                  </a:lnTo>
                  <a:lnTo>
                    <a:pt x="3" y="26"/>
                  </a:lnTo>
                  <a:lnTo>
                    <a:pt x="3" y="23"/>
                  </a:lnTo>
                  <a:lnTo>
                    <a:pt x="7" y="19"/>
                  </a:lnTo>
                  <a:lnTo>
                    <a:pt x="7" y="16"/>
                  </a:lnTo>
                  <a:lnTo>
                    <a:pt x="7" y="13"/>
                  </a:lnTo>
                  <a:lnTo>
                    <a:pt x="7" y="10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26" y="6"/>
                  </a:lnTo>
                  <a:lnTo>
                    <a:pt x="26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9" name="Freeform 49"/>
            <p:cNvSpPr/>
            <p:nvPr/>
          </p:nvSpPr>
          <p:spPr bwMode="auto">
            <a:xfrm>
              <a:off x="7254875" y="87312"/>
              <a:ext cx="61913" cy="57150"/>
            </a:xfrm>
            <a:custGeom>
              <a:avLst/>
              <a:gdLst>
                <a:gd name="T0" fmla="*/ 33 w 39"/>
                <a:gd name="T1" fmla="*/ 16 h 36"/>
                <a:gd name="T2" fmla="*/ 33 w 39"/>
                <a:gd name="T3" fmla="*/ 19 h 36"/>
                <a:gd name="T4" fmla="*/ 29 w 39"/>
                <a:gd name="T5" fmla="*/ 23 h 36"/>
                <a:gd name="T6" fmla="*/ 26 w 39"/>
                <a:gd name="T7" fmla="*/ 23 h 36"/>
                <a:gd name="T8" fmla="*/ 23 w 39"/>
                <a:gd name="T9" fmla="*/ 26 h 36"/>
                <a:gd name="T10" fmla="*/ 20 w 39"/>
                <a:gd name="T11" fmla="*/ 29 h 36"/>
                <a:gd name="T12" fmla="*/ 20 w 39"/>
                <a:gd name="T13" fmla="*/ 32 h 36"/>
                <a:gd name="T14" fmla="*/ 16 w 39"/>
                <a:gd name="T15" fmla="*/ 32 h 36"/>
                <a:gd name="T16" fmla="*/ 13 w 39"/>
                <a:gd name="T17" fmla="*/ 36 h 36"/>
                <a:gd name="T18" fmla="*/ 13 w 39"/>
                <a:gd name="T19" fmla="*/ 36 h 36"/>
                <a:gd name="T20" fmla="*/ 0 w 39"/>
                <a:gd name="T21" fmla="*/ 23 h 36"/>
                <a:gd name="T22" fmla="*/ 0 w 39"/>
                <a:gd name="T23" fmla="*/ 23 h 36"/>
                <a:gd name="T24" fmla="*/ 3 w 39"/>
                <a:gd name="T25" fmla="*/ 19 h 36"/>
                <a:gd name="T26" fmla="*/ 7 w 39"/>
                <a:gd name="T27" fmla="*/ 19 h 36"/>
                <a:gd name="T28" fmla="*/ 10 w 39"/>
                <a:gd name="T29" fmla="*/ 16 h 36"/>
                <a:gd name="T30" fmla="*/ 13 w 39"/>
                <a:gd name="T31" fmla="*/ 13 h 36"/>
                <a:gd name="T32" fmla="*/ 13 w 39"/>
                <a:gd name="T33" fmla="*/ 13 h 36"/>
                <a:gd name="T34" fmla="*/ 16 w 39"/>
                <a:gd name="T35" fmla="*/ 10 h 36"/>
                <a:gd name="T36" fmla="*/ 20 w 39"/>
                <a:gd name="T37" fmla="*/ 6 h 36"/>
                <a:gd name="T38" fmla="*/ 23 w 39"/>
                <a:gd name="T39" fmla="*/ 3 h 36"/>
                <a:gd name="T40" fmla="*/ 26 w 39"/>
                <a:gd name="T41" fmla="*/ 3 h 36"/>
                <a:gd name="T42" fmla="*/ 26 w 39"/>
                <a:gd name="T43" fmla="*/ 0 h 36"/>
                <a:gd name="T44" fmla="*/ 39 w 39"/>
                <a:gd name="T45" fmla="*/ 13 h 36"/>
                <a:gd name="T46" fmla="*/ 36 w 39"/>
                <a:gd name="T47" fmla="*/ 16 h 36"/>
                <a:gd name="T48" fmla="*/ 33 w 39"/>
                <a:gd name="T49" fmla="*/ 1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36">
                  <a:moveTo>
                    <a:pt x="33" y="16"/>
                  </a:moveTo>
                  <a:lnTo>
                    <a:pt x="33" y="19"/>
                  </a:lnTo>
                  <a:lnTo>
                    <a:pt x="29" y="23"/>
                  </a:lnTo>
                  <a:lnTo>
                    <a:pt x="26" y="23"/>
                  </a:lnTo>
                  <a:lnTo>
                    <a:pt x="23" y="26"/>
                  </a:lnTo>
                  <a:lnTo>
                    <a:pt x="20" y="29"/>
                  </a:lnTo>
                  <a:lnTo>
                    <a:pt x="20" y="32"/>
                  </a:lnTo>
                  <a:lnTo>
                    <a:pt x="16" y="32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3" y="19"/>
                  </a:lnTo>
                  <a:lnTo>
                    <a:pt x="7" y="19"/>
                  </a:lnTo>
                  <a:lnTo>
                    <a:pt x="10" y="16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6" y="10"/>
                  </a:lnTo>
                  <a:lnTo>
                    <a:pt x="20" y="6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6" y="0"/>
                  </a:lnTo>
                  <a:lnTo>
                    <a:pt x="39" y="13"/>
                  </a:lnTo>
                  <a:lnTo>
                    <a:pt x="36" y="16"/>
                  </a:lnTo>
                  <a:lnTo>
                    <a:pt x="33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0" name="Freeform 50"/>
            <p:cNvSpPr/>
            <p:nvPr/>
          </p:nvSpPr>
          <p:spPr bwMode="auto">
            <a:xfrm>
              <a:off x="7197725" y="144462"/>
              <a:ext cx="57150" cy="55563"/>
            </a:xfrm>
            <a:custGeom>
              <a:avLst/>
              <a:gdLst>
                <a:gd name="T0" fmla="*/ 33 w 36"/>
                <a:gd name="T1" fmla="*/ 16 h 35"/>
                <a:gd name="T2" fmla="*/ 30 w 36"/>
                <a:gd name="T3" fmla="*/ 19 h 35"/>
                <a:gd name="T4" fmla="*/ 30 w 36"/>
                <a:gd name="T5" fmla="*/ 22 h 35"/>
                <a:gd name="T6" fmla="*/ 26 w 36"/>
                <a:gd name="T7" fmla="*/ 22 h 35"/>
                <a:gd name="T8" fmla="*/ 23 w 36"/>
                <a:gd name="T9" fmla="*/ 26 h 35"/>
                <a:gd name="T10" fmla="*/ 20 w 36"/>
                <a:gd name="T11" fmla="*/ 29 h 35"/>
                <a:gd name="T12" fmla="*/ 20 w 36"/>
                <a:gd name="T13" fmla="*/ 32 h 35"/>
                <a:gd name="T14" fmla="*/ 17 w 36"/>
                <a:gd name="T15" fmla="*/ 35 h 35"/>
                <a:gd name="T16" fmla="*/ 13 w 36"/>
                <a:gd name="T17" fmla="*/ 35 h 35"/>
                <a:gd name="T18" fmla="*/ 0 w 36"/>
                <a:gd name="T19" fmla="*/ 26 h 35"/>
                <a:gd name="T20" fmla="*/ 4 w 36"/>
                <a:gd name="T21" fmla="*/ 22 h 35"/>
                <a:gd name="T22" fmla="*/ 7 w 36"/>
                <a:gd name="T23" fmla="*/ 19 h 35"/>
                <a:gd name="T24" fmla="*/ 7 w 36"/>
                <a:gd name="T25" fmla="*/ 19 h 35"/>
                <a:gd name="T26" fmla="*/ 10 w 36"/>
                <a:gd name="T27" fmla="*/ 16 h 35"/>
                <a:gd name="T28" fmla="*/ 13 w 36"/>
                <a:gd name="T29" fmla="*/ 13 h 35"/>
                <a:gd name="T30" fmla="*/ 17 w 36"/>
                <a:gd name="T31" fmla="*/ 9 h 35"/>
                <a:gd name="T32" fmla="*/ 17 w 36"/>
                <a:gd name="T33" fmla="*/ 6 h 35"/>
                <a:gd name="T34" fmla="*/ 20 w 36"/>
                <a:gd name="T35" fmla="*/ 6 h 35"/>
                <a:gd name="T36" fmla="*/ 23 w 36"/>
                <a:gd name="T37" fmla="*/ 3 h 35"/>
                <a:gd name="T38" fmla="*/ 26 w 36"/>
                <a:gd name="T39" fmla="*/ 0 h 35"/>
                <a:gd name="T40" fmla="*/ 36 w 36"/>
                <a:gd name="T41" fmla="*/ 13 h 35"/>
                <a:gd name="T42" fmla="*/ 36 w 36"/>
                <a:gd name="T43" fmla="*/ 13 h 35"/>
                <a:gd name="T44" fmla="*/ 33 w 36"/>
                <a:gd name="T45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35">
                  <a:moveTo>
                    <a:pt x="33" y="16"/>
                  </a:moveTo>
                  <a:lnTo>
                    <a:pt x="30" y="19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3" y="26"/>
                  </a:lnTo>
                  <a:lnTo>
                    <a:pt x="20" y="29"/>
                  </a:lnTo>
                  <a:lnTo>
                    <a:pt x="20" y="32"/>
                  </a:lnTo>
                  <a:lnTo>
                    <a:pt x="17" y="35"/>
                  </a:lnTo>
                  <a:lnTo>
                    <a:pt x="13" y="35"/>
                  </a:lnTo>
                  <a:lnTo>
                    <a:pt x="0" y="26"/>
                  </a:lnTo>
                  <a:lnTo>
                    <a:pt x="4" y="22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0" y="16"/>
                  </a:lnTo>
                  <a:lnTo>
                    <a:pt x="13" y="13"/>
                  </a:lnTo>
                  <a:lnTo>
                    <a:pt x="17" y="9"/>
                  </a:lnTo>
                  <a:lnTo>
                    <a:pt x="17" y="6"/>
                  </a:lnTo>
                  <a:lnTo>
                    <a:pt x="20" y="6"/>
                  </a:lnTo>
                  <a:lnTo>
                    <a:pt x="23" y="3"/>
                  </a:lnTo>
                  <a:lnTo>
                    <a:pt x="26" y="0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3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1" name="Freeform 51"/>
            <p:cNvSpPr/>
            <p:nvPr/>
          </p:nvSpPr>
          <p:spPr bwMode="auto">
            <a:xfrm>
              <a:off x="7064375" y="339725"/>
              <a:ext cx="50800" cy="61913"/>
            </a:xfrm>
            <a:custGeom>
              <a:avLst/>
              <a:gdLst>
                <a:gd name="T0" fmla="*/ 32 w 32"/>
                <a:gd name="T1" fmla="*/ 10 h 39"/>
                <a:gd name="T2" fmla="*/ 29 w 32"/>
                <a:gd name="T3" fmla="*/ 13 h 39"/>
                <a:gd name="T4" fmla="*/ 29 w 32"/>
                <a:gd name="T5" fmla="*/ 17 h 39"/>
                <a:gd name="T6" fmla="*/ 26 w 32"/>
                <a:gd name="T7" fmla="*/ 20 h 39"/>
                <a:gd name="T8" fmla="*/ 26 w 32"/>
                <a:gd name="T9" fmla="*/ 23 h 39"/>
                <a:gd name="T10" fmla="*/ 23 w 32"/>
                <a:gd name="T11" fmla="*/ 23 h 39"/>
                <a:gd name="T12" fmla="*/ 23 w 32"/>
                <a:gd name="T13" fmla="*/ 26 h 39"/>
                <a:gd name="T14" fmla="*/ 19 w 32"/>
                <a:gd name="T15" fmla="*/ 30 h 39"/>
                <a:gd name="T16" fmla="*/ 19 w 32"/>
                <a:gd name="T17" fmla="*/ 33 h 39"/>
                <a:gd name="T18" fmla="*/ 16 w 32"/>
                <a:gd name="T19" fmla="*/ 36 h 39"/>
                <a:gd name="T20" fmla="*/ 16 w 32"/>
                <a:gd name="T21" fmla="*/ 39 h 39"/>
                <a:gd name="T22" fmla="*/ 0 w 32"/>
                <a:gd name="T23" fmla="*/ 33 h 39"/>
                <a:gd name="T24" fmla="*/ 3 w 32"/>
                <a:gd name="T25" fmla="*/ 30 h 39"/>
                <a:gd name="T26" fmla="*/ 3 w 32"/>
                <a:gd name="T27" fmla="*/ 26 h 39"/>
                <a:gd name="T28" fmla="*/ 6 w 32"/>
                <a:gd name="T29" fmla="*/ 23 h 39"/>
                <a:gd name="T30" fmla="*/ 6 w 32"/>
                <a:gd name="T31" fmla="*/ 20 h 39"/>
                <a:gd name="T32" fmla="*/ 10 w 32"/>
                <a:gd name="T33" fmla="*/ 17 h 39"/>
                <a:gd name="T34" fmla="*/ 10 w 32"/>
                <a:gd name="T35" fmla="*/ 13 h 39"/>
                <a:gd name="T36" fmla="*/ 13 w 32"/>
                <a:gd name="T37" fmla="*/ 10 h 39"/>
                <a:gd name="T38" fmla="*/ 13 w 32"/>
                <a:gd name="T39" fmla="*/ 7 h 39"/>
                <a:gd name="T40" fmla="*/ 16 w 32"/>
                <a:gd name="T41" fmla="*/ 4 h 39"/>
                <a:gd name="T42" fmla="*/ 16 w 32"/>
                <a:gd name="T43" fmla="*/ 0 h 39"/>
                <a:gd name="T44" fmla="*/ 16 w 32"/>
                <a:gd name="T45" fmla="*/ 0 h 39"/>
                <a:gd name="T46" fmla="*/ 32 w 32"/>
                <a:gd name="T47" fmla="*/ 10 h 39"/>
                <a:gd name="T48" fmla="*/ 32 w 32"/>
                <a:gd name="T49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9">
                  <a:moveTo>
                    <a:pt x="32" y="10"/>
                  </a:moveTo>
                  <a:lnTo>
                    <a:pt x="29" y="13"/>
                  </a:lnTo>
                  <a:lnTo>
                    <a:pt x="29" y="17"/>
                  </a:lnTo>
                  <a:lnTo>
                    <a:pt x="26" y="20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23" y="26"/>
                  </a:lnTo>
                  <a:lnTo>
                    <a:pt x="19" y="30"/>
                  </a:lnTo>
                  <a:lnTo>
                    <a:pt x="19" y="33"/>
                  </a:lnTo>
                  <a:lnTo>
                    <a:pt x="16" y="36"/>
                  </a:lnTo>
                  <a:lnTo>
                    <a:pt x="16" y="39"/>
                  </a:lnTo>
                  <a:lnTo>
                    <a:pt x="0" y="33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6" y="23"/>
                  </a:lnTo>
                  <a:lnTo>
                    <a:pt x="6" y="20"/>
                  </a:lnTo>
                  <a:lnTo>
                    <a:pt x="10" y="17"/>
                  </a:lnTo>
                  <a:lnTo>
                    <a:pt x="10" y="13"/>
                  </a:lnTo>
                  <a:lnTo>
                    <a:pt x="13" y="10"/>
                  </a:lnTo>
                  <a:lnTo>
                    <a:pt x="13" y="7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32" y="10"/>
                  </a:lnTo>
                  <a:lnTo>
                    <a:pt x="3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2" name="Freeform 52"/>
            <p:cNvSpPr/>
            <p:nvPr/>
          </p:nvSpPr>
          <p:spPr bwMode="auto">
            <a:xfrm>
              <a:off x="7316788" y="34925"/>
              <a:ext cx="61913" cy="57150"/>
            </a:xfrm>
            <a:custGeom>
              <a:avLst/>
              <a:gdLst>
                <a:gd name="T0" fmla="*/ 36 w 39"/>
                <a:gd name="T1" fmla="*/ 16 h 36"/>
                <a:gd name="T2" fmla="*/ 33 w 39"/>
                <a:gd name="T3" fmla="*/ 20 h 36"/>
                <a:gd name="T4" fmla="*/ 30 w 39"/>
                <a:gd name="T5" fmla="*/ 23 h 36"/>
                <a:gd name="T6" fmla="*/ 26 w 39"/>
                <a:gd name="T7" fmla="*/ 23 h 36"/>
                <a:gd name="T8" fmla="*/ 23 w 39"/>
                <a:gd name="T9" fmla="*/ 26 h 36"/>
                <a:gd name="T10" fmla="*/ 23 w 39"/>
                <a:gd name="T11" fmla="*/ 29 h 36"/>
                <a:gd name="T12" fmla="*/ 20 w 39"/>
                <a:gd name="T13" fmla="*/ 29 h 36"/>
                <a:gd name="T14" fmla="*/ 17 w 39"/>
                <a:gd name="T15" fmla="*/ 33 h 36"/>
                <a:gd name="T16" fmla="*/ 13 w 39"/>
                <a:gd name="T17" fmla="*/ 36 h 36"/>
                <a:gd name="T18" fmla="*/ 13 w 39"/>
                <a:gd name="T19" fmla="*/ 36 h 36"/>
                <a:gd name="T20" fmla="*/ 0 w 39"/>
                <a:gd name="T21" fmla="*/ 23 h 36"/>
                <a:gd name="T22" fmla="*/ 4 w 39"/>
                <a:gd name="T23" fmla="*/ 20 h 36"/>
                <a:gd name="T24" fmla="*/ 7 w 39"/>
                <a:gd name="T25" fmla="*/ 20 h 36"/>
                <a:gd name="T26" fmla="*/ 10 w 39"/>
                <a:gd name="T27" fmla="*/ 16 h 36"/>
                <a:gd name="T28" fmla="*/ 10 w 39"/>
                <a:gd name="T29" fmla="*/ 13 h 36"/>
                <a:gd name="T30" fmla="*/ 13 w 39"/>
                <a:gd name="T31" fmla="*/ 13 h 36"/>
                <a:gd name="T32" fmla="*/ 17 w 39"/>
                <a:gd name="T33" fmla="*/ 10 h 36"/>
                <a:gd name="T34" fmla="*/ 20 w 39"/>
                <a:gd name="T35" fmla="*/ 7 h 36"/>
                <a:gd name="T36" fmla="*/ 23 w 39"/>
                <a:gd name="T37" fmla="*/ 7 h 36"/>
                <a:gd name="T38" fmla="*/ 26 w 39"/>
                <a:gd name="T39" fmla="*/ 3 h 36"/>
                <a:gd name="T40" fmla="*/ 30 w 39"/>
                <a:gd name="T41" fmla="*/ 3 h 36"/>
                <a:gd name="T42" fmla="*/ 30 w 39"/>
                <a:gd name="T43" fmla="*/ 0 h 36"/>
                <a:gd name="T44" fmla="*/ 39 w 39"/>
                <a:gd name="T45" fmla="*/ 16 h 36"/>
                <a:gd name="T46" fmla="*/ 39 w 39"/>
                <a:gd name="T47" fmla="*/ 16 h 36"/>
                <a:gd name="T48" fmla="*/ 36 w 39"/>
                <a:gd name="T49" fmla="*/ 1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36">
                  <a:moveTo>
                    <a:pt x="36" y="16"/>
                  </a:moveTo>
                  <a:lnTo>
                    <a:pt x="33" y="20"/>
                  </a:lnTo>
                  <a:lnTo>
                    <a:pt x="30" y="23"/>
                  </a:lnTo>
                  <a:lnTo>
                    <a:pt x="26" y="23"/>
                  </a:lnTo>
                  <a:lnTo>
                    <a:pt x="23" y="26"/>
                  </a:lnTo>
                  <a:lnTo>
                    <a:pt x="23" y="29"/>
                  </a:lnTo>
                  <a:lnTo>
                    <a:pt x="20" y="29"/>
                  </a:lnTo>
                  <a:lnTo>
                    <a:pt x="17" y="33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0" y="23"/>
                  </a:lnTo>
                  <a:lnTo>
                    <a:pt x="4" y="20"/>
                  </a:lnTo>
                  <a:lnTo>
                    <a:pt x="7" y="20"/>
                  </a:lnTo>
                  <a:lnTo>
                    <a:pt x="10" y="16"/>
                  </a:lnTo>
                  <a:lnTo>
                    <a:pt x="10" y="13"/>
                  </a:lnTo>
                  <a:lnTo>
                    <a:pt x="13" y="13"/>
                  </a:lnTo>
                  <a:lnTo>
                    <a:pt x="17" y="10"/>
                  </a:lnTo>
                  <a:lnTo>
                    <a:pt x="20" y="7"/>
                  </a:lnTo>
                  <a:lnTo>
                    <a:pt x="23" y="7"/>
                  </a:lnTo>
                  <a:lnTo>
                    <a:pt x="26" y="3"/>
                  </a:lnTo>
                  <a:lnTo>
                    <a:pt x="30" y="3"/>
                  </a:lnTo>
                  <a:lnTo>
                    <a:pt x="30" y="0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3" name="Freeform 53"/>
            <p:cNvSpPr/>
            <p:nvPr/>
          </p:nvSpPr>
          <p:spPr bwMode="auto">
            <a:xfrm>
              <a:off x="7151688" y="206375"/>
              <a:ext cx="52388" cy="57150"/>
            </a:xfrm>
            <a:custGeom>
              <a:avLst/>
              <a:gdLst>
                <a:gd name="T0" fmla="*/ 33 w 33"/>
                <a:gd name="T1" fmla="*/ 9 h 36"/>
                <a:gd name="T2" fmla="*/ 29 w 33"/>
                <a:gd name="T3" fmla="*/ 13 h 36"/>
                <a:gd name="T4" fmla="*/ 29 w 33"/>
                <a:gd name="T5" fmla="*/ 16 h 36"/>
                <a:gd name="T6" fmla="*/ 26 w 33"/>
                <a:gd name="T7" fmla="*/ 19 h 36"/>
                <a:gd name="T8" fmla="*/ 23 w 33"/>
                <a:gd name="T9" fmla="*/ 22 h 36"/>
                <a:gd name="T10" fmla="*/ 23 w 33"/>
                <a:gd name="T11" fmla="*/ 22 h 36"/>
                <a:gd name="T12" fmla="*/ 20 w 33"/>
                <a:gd name="T13" fmla="*/ 26 h 36"/>
                <a:gd name="T14" fmla="*/ 20 w 33"/>
                <a:gd name="T15" fmla="*/ 29 h 36"/>
                <a:gd name="T16" fmla="*/ 16 w 33"/>
                <a:gd name="T17" fmla="*/ 32 h 36"/>
                <a:gd name="T18" fmla="*/ 13 w 33"/>
                <a:gd name="T19" fmla="*/ 36 h 36"/>
                <a:gd name="T20" fmla="*/ 13 w 33"/>
                <a:gd name="T21" fmla="*/ 36 h 36"/>
                <a:gd name="T22" fmla="*/ 0 w 33"/>
                <a:gd name="T23" fmla="*/ 26 h 36"/>
                <a:gd name="T24" fmla="*/ 0 w 33"/>
                <a:gd name="T25" fmla="*/ 26 h 36"/>
                <a:gd name="T26" fmla="*/ 3 w 33"/>
                <a:gd name="T27" fmla="*/ 22 h 36"/>
                <a:gd name="T28" fmla="*/ 3 w 33"/>
                <a:gd name="T29" fmla="*/ 19 h 36"/>
                <a:gd name="T30" fmla="*/ 7 w 33"/>
                <a:gd name="T31" fmla="*/ 16 h 36"/>
                <a:gd name="T32" fmla="*/ 10 w 33"/>
                <a:gd name="T33" fmla="*/ 13 h 36"/>
                <a:gd name="T34" fmla="*/ 10 w 33"/>
                <a:gd name="T35" fmla="*/ 9 h 36"/>
                <a:gd name="T36" fmla="*/ 13 w 33"/>
                <a:gd name="T37" fmla="*/ 9 h 36"/>
                <a:gd name="T38" fmla="*/ 16 w 33"/>
                <a:gd name="T39" fmla="*/ 6 h 36"/>
                <a:gd name="T40" fmla="*/ 16 w 33"/>
                <a:gd name="T41" fmla="*/ 3 h 36"/>
                <a:gd name="T42" fmla="*/ 20 w 33"/>
                <a:gd name="T43" fmla="*/ 0 h 36"/>
                <a:gd name="T44" fmla="*/ 20 w 33"/>
                <a:gd name="T45" fmla="*/ 0 h 36"/>
                <a:gd name="T46" fmla="*/ 33 w 33"/>
                <a:gd name="T47" fmla="*/ 9 h 36"/>
                <a:gd name="T48" fmla="*/ 33 w 33"/>
                <a:gd name="T49" fmla="*/ 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" h="36">
                  <a:moveTo>
                    <a:pt x="33" y="9"/>
                  </a:moveTo>
                  <a:lnTo>
                    <a:pt x="29" y="13"/>
                  </a:lnTo>
                  <a:lnTo>
                    <a:pt x="29" y="16"/>
                  </a:lnTo>
                  <a:lnTo>
                    <a:pt x="26" y="19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0" y="26"/>
                  </a:lnTo>
                  <a:lnTo>
                    <a:pt x="20" y="29"/>
                  </a:lnTo>
                  <a:lnTo>
                    <a:pt x="16" y="32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7" y="16"/>
                  </a:lnTo>
                  <a:lnTo>
                    <a:pt x="10" y="13"/>
                  </a:lnTo>
                  <a:lnTo>
                    <a:pt x="10" y="9"/>
                  </a:lnTo>
                  <a:lnTo>
                    <a:pt x="13" y="9"/>
                  </a:lnTo>
                  <a:lnTo>
                    <a:pt x="16" y="6"/>
                  </a:lnTo>
                  <a:lnTo>
                    <a:pt x="16" y="3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3" y="9"/>
                  </a:lnTo>
                  <a:lnTo>
                    <a:pt x="3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4" name="Freeform 54"/>
            <p:cNvSpPr/>
            <p:nvPr/>
          </p:nvSpPr>
          <p:spPr bwMode="auto">
            <a:xfrm>
              <a:off x="7105650" y="273050"/>
              <a:ext cx="50800" cy="57150"/>
            </a:xfrm>
            <a:custGeom>
              <a:avLst/>
              <a:gdLst>
                <a:gd name="T0" fmla="*/ 32 w 32"/>
                <a:gd name="T1" fmla="*/ 10 h 36"/>
                <a:gd name="T2" fmla="*/ 29 w 32"/>
                <a:gd name="T3" fmla="*/ 13 h 36"/>
                <a:gd name="T4" fmla="*/ 29 w 32"/>
                <a:gd name="T5" fmla="*/ 16 h 36"/>
                <a:gd name="T6" fmla="*/ 26 w 32"/>
                <a:gd name="T7" fmla="*/ 16 h 36"/>
                <a:gd name="T8" fmla="*/ 23 w 32"/>
                <a:gd name="T9" fmla="*/ 20 h 36"/>
                <a:gd name="T10" fmla="*/ 23 w 32"/>
                <a:gd name="T11" fmla="*/ 23 h 36"/>
                <a:gd name="T12" fmla="*/ 19 w 32"/>
                <a:gd name="T13" fmla="*/ 26 h 36"/>
                <a:gd name="T14" fmla="*/ 19 w 32"/>
                <a:gd name="T15" fmla="*/ 29 h 36"/>
                <a:gd name="T16" fmla="*/ 16 w 32"/>
                <a:gd name="T17" fmla="*/ 33 h 36"/>
                <a:gd name="T18" fmla="*/ 16 w 32"/>
                <a:gd name="T19" fmla="*/ 36 h 36"/>
                <a:gd name="T20" fmla="*/ 13 w 32"/>
                <a:gd name="T21" fmla="*/ 36 h 36"/>
                <a:gd name="T22" fmla="*/ 0 w 32"/>
                <a:gd name="T23" fmla="*/ 29 h 36"/>
                <a:gd name="T24" fmla="*/ 0 w 32"/>
                <a:gd name="T25" fmla="*/ 26 h 36"/>
                <a:gd name="T26" fmla="*/ 3 w 32"/>
                <a:gd name="T27" fmla="*/ 23 h 36"/>
                <a:gd name="T28" fmla="*/ 3 w 32"/>
                <a:gd name="T29" fmla="*/ 20 h 36"/>
                <a:gd name="T30" fmla="*/ 6 w 32"/>
                <a:gd name="T31" fmla="*/ 16 h 36"/>
                <a:gd name="T32" fmla="*/ 6 w 32"/>
                <a:gd name="T33" fmla="*/ 13 h 36"/>
                <a:gd name="T34" fmla="*/ 10 w 32"/>
                <a:gd name="T35" fmla="*/ 10 h 36"/>
                <a:gd name="T36" fmla="*/ 13 w 32"/>
                <a:gd name="T37" fmla="*/ 10 h 36"/>
                <a:gd name="T38" fmla="*/ 13 w 32"/>
                <a:gd name="T39" fmla="*/ 7 h 36"/>
                <a:gd name="T40" fmla="*/ 16 w 32"/>
                <a:gd name="T41" fmla="*/ 3 h 36"/>
                <a:gd name="T42" fmla="*/ 16 w 32"/>
                <a:gd name="T43" fmla="*/ 0 h 36"/>
                <a:gd name="T44" fmla="*/ 16 w 32"/>
                <a:gd name="T45" fmla="*/ 0 h 36"/>
                <a:gd name="T46" fmla="*/ 32 w 32"/>
                <a:gd name="T47" fmla="*/ 10 h 36"/>
                <a:gd name="T48" fmla="*/ 32 w 32"/>
                <a:gd name="T49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6">
                  <a:moveTo>
                    <a:pt x="32" y="10"/>
                  </a:moveTo>
                  <a:lnTo>
                    <a:pt x="29" y="13"/>
                  </a:lnTo>
                  <a:lnTo>
                    <a:pt x="29" y="16"/>
                  </a:lnTo>
                  <a:lnTo>
                    <a:pt x="26" y="16"/>
                  </a:lnTo>
                  <a:lnTo>
                    <a:pt x="23" y="20"/>
                  </a:lnTo>
                  <a:lnTo>
                    <a:pt x="23" y="23"/>
                  </a:lnTo>
                  <a:lnTo>
                    <a:pt x="19" y="26"/>
                  </a:lnTo>
                  <a:lnTo>
                    <a:pt x="19" y="29"/>
                  </a:lnTo>
                  <a:lnTo>
                    <a:pt x="16" y="33"/>
                  </a:lnTo>
                  <a:lnTo>
                    <a:pt x="16" y="36"/>
                  </a:lnTo>
                  <a:lnTo>
                    <a:pt x="13" y="36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6" y="16"/>
                  </a:lnTo>
                  <a:lnTo>
                    <a:pt x="6" y="13"/>
                  </a:lnTo>
                  <a:lnTo>
                    <a:pt x="10" y="10"/>
                  </a:lnTo>
                  <a:lnTo>
                    <a:pt x="13" y="10"/>
                  </a:lnTo>
                  <a:lnTo>
                    <a:pt x="13" y="7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32" y="10"/>
                  </a:lnTo>
                  <a:lnTo>
                    <a:pt x="3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5" name="Freeform 55"/>
            <p:cNvSpPr/>
            <p:nvPr/>
          </p:nvSpPr>
          <p:spPr bwMode="auto">
            <a:xfrm>
              <a:off x="8732838" y="495300"/>
              <a:ext cx="41275" cy="61913"/>
            </a:xfrm>
            <a:custGeom>
              <a:avLst/>
              <a:gdLst>
                <a:gd name="T0" fmla="*/ 9 w 26"/>
                <a:gd name="T1" fmla="*/ 39 h 39"/>
                <a:gd name="T2" fmla="*/ 9 w 26"/>
                <a:gd name="T3" fmla="*/ 36 h 39"/>
                <a:gd name="T4" fmla="*/ 9 w 26"/>
                <a:gd name="T5" fmla="*/ 33 h 39"/>
                <a:gd name="T6" fmla="*/ 6 w 26"/>
                <a:gd name="T7" fmla="*/ 29 h 39"/>
                <a:gd name="T8" fmla="*/ 6 w 26"/>
                <a:gd name="T9" fmla="*/ 26 h 39"/>
                <a:gd name="T10" fmla="*/ 6 w 26"/>
                <a:gd name="T11" fmla="*/ 23 h 39"/>
                <a:gd name="T12" fmla="*/ 3 w 26"/>
                <a:gd name="T13" fmla="*/ 16 h 39"/>
                <a:gd name="T14" fmla="*/ 3 w 26"/>
                <a:gd name="T15" fmla="*/ 13 h 39"/>
                <a:gd name="T16" fmla="*/ 3 w 26"/>
                <a:gd name="T17" fmla="*/ 10 h 39"/>
                <a:gd name="T18" fmla="*/ 0 w 26"/>
                <a:gd name="T19" fmla="*/ 7 h 39"/>
                <a:gd name="T20" fmla="*/ 0 w 26"/>
                <a:gd name="T21" fmla="*/ 7 h 39"/>
                <a:gd name="T22" fmla="*/ 16 w 26"/>
                <a:gd name="T23" fmla="*/ 0 h 39"/>
                <a:gd name="T24" fmla="*/ 16 w 26"/>
                <a:gd name="T25" fmla="*/ 3 h 39"/>
                <a:gd name="T26" fmla="*/ 19 w 26"/>
                <a:gd name="T27" fmla="*/ 7 h 39"/>
                <a:gd name="T28" fmla="*/ 19 w 26"/>
                <a:gd name="T29" fmla="*/ 10 h 39"/>
                <a:gd name="T30" fmla="*/ 19 w 26"/>
                <a:gd name="T31" fmla="*/ 13 h 39"/>
                <a:gd name="T32" fmla="*/ 22 w 26"/>
                <a:gd name="T33" fmla="*/ 16 h 39"/>
                <a:gd name="T34" fmla="*/ 22 w 26"/>
                <a:gd name="T35" fmla="*/ 20 h 39"/>
                <a:gd name="T36" fmla="*/ 22 w 26"/>
                <a:gd name="T37" fmla="*/ 23 h 39"/>
                <a:gd name="T38" fmla="*/ 26 w 26"/>
                <a:gd name="T39" fmla="*/ 26 h 39"/>
                <a:gd name="T40" fmla="*/ 26 w 26"/>
                <a:gd name="T41" fmla="*/ 29 h 39"/>
                <a:gd name="T42" fmla="*/ 26 w 26"/>
                <a:gd name="T43" fmla="*/ 33 h 39"/>
                <a:gd name="T44" fmla="*/ 26 w 26"/>
                <a:gd name="T45" fmla="*/ 36 h 39"/>
                <a:gd name="T46" fmla="*/ 9 w 26"/>
                <a:gd name="T47" fmla="*/ 39 h 39"/>
                <a:gd name="T48" fmla="*/ 9 w 26"/>
                <a:gd name="T4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" h="39">
                  <a:moveTo>
                    <a:pt x="9" y="39"/>
                  </a:moveTo>
                  <a:lnTo>
                    <a:pt x="9" y="36"/>
                  </a:lnTo>
                  <a:lnTo>
                    <a:pt x="9" y="33"/>
                  </a:lnTo>
                  <a:lnTo>
                    <a:pt x="6" y="29"/>
                  </a:lnTo>
                  <a:lnTo>
                    <a:pt x="6" y="26"/>
                  </a:lnTo>
                  <a:lnTo>
                    <a:pt x="6" y="23"/>
                  </a:lnTo>
                  <a:lnTo>
                    <a:pt x="3" y="16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3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22" y="23"/>
                  </a:lnTo>
                  <a:lnTo>
                    <a:pt x="26" y="26"/>
                  </a:lnTo>
                  <a:lnTo>
                    <a:pt x="26" y="29"/>
                  </a:lnTo>
                  <a:lnTo>
                    <a:pt x="26" y="33"/>
                  </a:lnTo>
                  <a:lnTo>
                    <a:pt x="26" y="36"/>
                  </a:lnTo>
                  <a:lnTo>
                    <a:pt x="9" y="39"/>
                  </a:lnTo>
                  <a:lnTo>
                    <a:pt x="9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6" name="Freeform 56"/>
            <p:cNvSpPr/>
            <p:nvPr/>
          </p:nvSpPr>
          <p:spPr bwMode="auto">
            <a:xfrm>
              <a:off x="8712200" y="1054100"/>
              <a:ext cx="46038" cy="61913"/>
            </a:xfrm>
            <a:custGeom>
              <a:avLst/>
              <a:gdLst>
                <a:gd name="T0" fmla="*/ 29 w 29"/>
                <a:gd name="T1" fmla="*/ 10 h 39"/>
                <a:gd name="T2" fmla="*/ 26 w 29"/>
                <a:gd name="T3" fmla="*/ 13 h 39"/>
                <a:gd name="T4" fmla="*/ 26 w 29"/>
                <a:gd name="T5" fmla="*/ 16 h 39"/>
                <a:gd name="T6" fmla="*/ 26 w 29"/>
                <a:gd name="T7" fmla="*/ 19 h 39"/>
                <a:gd name="T8" fmla="*/ 22 w 29"/>
                <a:gd name="T9" fmla="*/ 23 h 39"/>
                <a:gd name="T10" fmla="*/ 22 w 29"/>
                <a:gd name="T11" fmla="*/ 26 h 39"/>
                <a:gd name="T12" fmla="*/ 19 w 29"/>
                <a:gd name="T13" fmla="*/ 29 h 39"/>
                <a:gd name="T14" fmla="*/ 19 w 29"/>
                <a:gd name="T15" fmla="*/ 32 h 39"/>
                <a:gd name="T16" fmla="*/ 19 w 29"/>
                <a:gd name="T17" fmla="*/ 36 h 39"/>
                <a:gd name="T18" fmla="*/ 16 w 29"/>
                <a:gd name="T19" fmla="*/ 39 h 39"/>
                <a:gd name="T20" fmla="*/ 0 w 29"/>
                <a:gd name="T21" fmla="*/ 32 h 39"/>
                <a:gd name="T22" fmla="*/ 3 w 29"/>
                <a:gd name="T23" fmla="*/ 29 h 39"/>
                <a:gd name="T24" fmla="*/ 3 w 29"/>
                <a:gd name="T25" fmla="*/ 26 h 39"/>
                <a:gd name="T26" fmla="*/ 6 w 29"/>
                <a:gd name="T27" fmla="*/ 23 h 39"/>
                <a:gd name="T28" fmla="*/ 6 w 29"/>
                <a:gd name="T29" fmla="*/ 19 h 39"/>
                <a:gd name="T30" fmla="*/ 6 w 29"/>
                <a:gd name="T31" fmla="*/ 16 h 39"/>
                <a:gd name="T32" fmla="*/ 9 w 29"/>
                <a:gd name="T33" fmla="*/ 13 h 39"/>
                <a:gd name="T34" fmla="*/ 9 w 29"/>
                <a:gd name="T35" fmla="*/ 10 h 39"/>
                <a:gd name="T36" fmla="*/ 9 w 29"/>
                <a:gd name="T37" fmla="*/ 6 h 39"/>
                <a:gd name="T38" fmla="*/ 13 w 29"/>
                <a:gd name="T39" fmla="*/ 3 h 39"/>
                <a:gd name="T40" fmla="*/ 13 w 29"/>
                <a:gd name="T41" fmla="*/ 0 h 39"/>
                <a:gd name="T42" fmla="*/ 13 w 29"/>
                <a:gd name="T43" fmla="*/ 0 h 39"/>
                <a:gd name="T44" fmla="*/ 29 w 29"/>
                <a:gd name="T45" fmla="*/ 6 h 39"/>
                <a:gd name="T46" fmla="*/ 29 w 29"/>
                <a:gd name="T47" fmla="*/ 6 h 39"/>
                <a:gd name="T48" fmla="*/ 29 w 29"/>
                <a:gd name="T49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39">
                  <a:moveTo>
                    <a:pt x="29" y="10"/>
                  </a:moveTo>
                  <a:lnTo>
                    <a:pt x="26" y="13"/>
                  </a:lnTo>
                  <a:lnTo>
                    <a:pt x="26" y="16"/>
                  </a:lnTo>
                  <a:lnTo>
                    <a:pt x="26" y="19"/>
                  </a:lnTo>
                  <a:lnTo>
                    <a:pt x="22" y="23"/>
                  </a:lnTo>
                  <a:lnTo>
                    <a:pt x="22" y="26"/>
                  </a:lnTo>
                  <a:lnTo>
                    <a:pt x="19" y="29"/>
                  </a:lnTo>
                  <a:lnTo>
                    <a:pt x="19" y="32"/>
                  </a:lnTo>
                  <a:lnTo>
                    <a:pt x="19" y="36"/>
                  </a:lnTo>
                  <a:lnTo>
                    <a:pt x="16" y="39"/>
                  </a:lnTo>
                  <a:lnTo>
                    <a:pt x="0" y="32"/>
                  </a:lnTo>
                  <a:lnTo>
                    <a:pt x="3" y="29"/>
                  </a:lnTo>
                  <a:lnTo>
                    <a:pt x="3" y="26"/>
                  </a:lnTo>
                  <a:lnTo>
                    <a:pt x="6" y="23"/>
                  </a:lnTo>
                  <a:lnTo>
                    <a:pt x="6" y="19"/>
                  </a:lnTo>
                  <a:lnTo>
                    <a:pt x="6" y="16"/>
                  </a:lnTo>
                  <a:lnTo>
                    <a:pt x="9" y="13"/>
                  </a:lnTo>
                  <a:lnTo>
                    <a:pt x="9" y="10"/>
                  </a:lnTo>
                  <a:lnTo>
                    <a:pt x="9" y="6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7" name="Freeform 57"/>
            <p:cNvSpPr/>
            <p:nvPr/>
          </p:nvSpPr>
          <p:spPr bwMode="auto">
            <a:xfrm>
              <a:off x="8510588" y="128587"/>
              <a:ext cx="55563" cy="57150"/>
            </a:xfrm>
            <a:custGeom>
              <a:avLst/>
              <a:gdLst>
                <a:gd name="T0" fmla="*/ 22 w 35"/>
                <a:gd name="T1" fmla="*/ 36 h 36"/>
                <a:gd name="T2" fmla="*/ 19 w 35"/>
                <a:gd name="T3" fmla="*/ 32 h 36"/>
                <a:gd name="T4" fmla="*/ 16 w 35"/>
                <a:gd name="T5" fmla="*/ 29 h 36"/>
                <a:gd name="T6" fmla="*/ 13 w 35"/>
                <a:gd name="T7" fmla="*/ 26 h 36"/>
                <a:gd name="T8" fmla="*/ 13 w 35"/>
                <a:gd name="T9" fmla="*/ 23 h 36"/>
                <a:gd name="T10" fmla="*/ 9 w 35"/>
                <a:gd name="T11" fmla="*/ 23 h 36"/>
                <a:gd name="T12" fmla="*/ 6 w 35"/>
                <a:gd name="T13" fmla="*/ 19 h 36"/>
                <a:gd name="T14" fmla="*/ 6 w 35"/>
                <a:gd name="T15" fmla="*/ 16 h 36"/>
                <a:gd name="T16" fmla="*/ 3 w 35"/>
                <a:gd name="T17" fmla="*/ 16 h 36"/>
                <a:gd name="T18" fmla="*/ 0 w 35"/>
                <a:gd name="T19" fmla="*/ 13 h 36"/>
                <a:gd name="T20" fmla="*/ 13 w 35"/>
                <a:gd name="T21" fmla="*/ 0 h 36"/>
                <a:gd name="T22" fmla="*/ 13 w 35"/>
                <a:gd name="T23" fmla="*/ 3 h 36"/>
                <a:gd name="T24" fmla="*/ 16 w 35"/>
                <a:gd name="T25" fmla="*/ 6 h 36"/>
                <a:gd name="T26" fmla="*/ 19 w 35"/>
                <a:gd name="T27" fmla="*/ 6 h 36"/>
                <a:gd name="T28" fmla="*/ 22 w 35"/>
                <a:gd name="T29" fmla="*/ 10 h 36"/>
                <a:gd name="T30" fmla="*/ 26 w 35"/>
                <a:gd name="T31" fmla="*/ 13 h 36"/>
                <a:gd name="T32" fmla="*/ 26 w 35"/>
                <a:gd name="T33" fmla="*/ 16 h 36"/>
                <a:gd name="T34" fmla="*/ 29 w 35"/>
                <a:gd name="T35" fmla="*/ 16 h 36"/>
                <a:gd name="T36" fmla="*/ 32 w 35"/>
                <a:gd name="T37" fmla="*/ 19 h 36"/>
                <a:gd name="T38" fmla="*/ 32 w 35"/>
                <a:gd name="T39" fmla="*/ 23 h 36"/>
                <a:gd name="T40" fmla="*/ 35 w 35"/>
                <a:gd name="T41" fmla="*/ 26 h 36"/>
                <a:gd name="T42" fmla="*/ 22 w 35"/>
                <a:gd name="T43" fmla="*/ 36 h 36"/>
                <a:gd name="T44" fmla="*/ 22 w 35"/>
                <a:gd name="T4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" h="36">
                  <a:moveTo>
                    <a:pt x="22" y="36"/>
                  </a:moveTo>
                  <a:lnTo>
                    <a:pt x="19" y="32"/>
                  </a:lnTo>
                  <a:lnTo>
                    <a:pt x="16" y="29"/>
                  </a:lnTo>
                  <a:lnTo>
                    <a:pt x="13" y="26"/>
                  </a:lnTo>
                  <a:lnTo>
                    <a:pt x="13" y="23"/>
                  </a:lnTo>
                  <a:lnTo>
                    <a:pt x="9" y="23"/>
                  </a:lnTo>
                  <a:lnTo>
                    <a:pt x="6" y="19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0" y="13"/>
                  </a:lnTo>
                  <a:lnTo>
                    <a:pt x="13" y="0"/>
                  </a:lnTo>
                  <a:lnTo>
                    <a:pt x="13" y="3"/>
                  </a:lnTo>
                  <a:lnTo>
                    <a:pt x="16" y="6"/>
                  </a:lnTo>
                  <a:lnTo>
                    <a:pt x="19" y="6"/>
                  </a:lnTo>
                  <a:lnTo>
                    <a:pt x="22" y="10"/>
                  </a:lnTo>
                  <a:lnTo>
                    <a:pt x="26" y="13"/>
                  </a:lnTo>
                  <a:lnTo>
                    <a:pt x="26" y="16"/>
                  </a:lnTo>
                  <a:lnTo>
                    <a:pt x="29" y="16"/>
                  </a:lnTo>
                  <a:lnTo>
                    <a:pt x="32" y="19"/>
                  </a:lnTo>
                  <a:lnTo>
                    <a:pt x="32" y="23"/>
                  </a:lnTo>
                  <a:lnTo>
                    <a:pt x="35" y="26"/>
                  </a:lnTo>
                  <a:lnTo>
                    <a:pt x="22" y="36"/>
                  </a:lnTo>
                  <a:lnTo>
                    <a:pt x="2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8" name="Freeform 58"/>
            <p:cNvSpPr/>
            <p:nvPr/>
          </p:nvSpPr>
          <p:spPr bwMode="auto">
            <a:xfrm>
              <a:off x="8566150" y="190500"/>
              <a:ext cx="52388" cy="57150"/>
            </a:xfrm>
            <a:custGeom>
              <a:avLst/>
              <a:gdLst>
                <a:gd name="T0" fmla="*/ 20 w 33"/>
                <a:gd name="T1" fmla="*/ 36 h 36"/>
                <a:gd name="T2" fmla="*/ 17 w 33"/>
                <a:gd name="T3" fmla="*/ 32 h 36"/>
                <a:gd name="T4" fmla="*/ 17 w 33"/>
                <a:gd name="T5" fmla="*/ 29 h 36"/>
                <a:gd name="T6" fmla="*/ 13 w 33"/>
                <a:gd name="T7" fmla="*/ 26 h 36"/>
                <a:gd name="T8" fmla="*/ 10 w 33"/>
                <a:gd name="T9" fmla="*/ 23 h 36"/>
                <a:gd name="T10" fmla="*/ 10 w 33"/>
                <a:gd name="T11" fmla="*/ 23 h 36"/>
                <a:gd name="T12" fmla="*/ 7 w 33"/>
                <a:gd name="T13" fmla="*/ 19 h 36"/>
                <a:gd name="T14" fmla="*/ 4 w 33"/>
                <a:gd name="T15" fmla="*/ 16 h 36"/>
                <a:gd name="T16" fmla="*/ 4 w 33"/>
                <a:gd name="T17" fmla="*/ 13 h 36"/>
                <a:gd name="T18" fmla="*/ 0 w 33"/>
                <a:gd name="T19" fmla="*/ 10 h 36"/>
                <a:gd name="T20" fmla="*/ 0 w 33"/>
                <a:gd name="T21" fmla="*/ 10 h 36"/>
                <a:gd name="T22" fmla="*/ 13 w 33"/>
                <a:gd name="T23" fmla="*/ 0 h 36"/>
                <a:gd name="T24" fmla="*/ 13 w 33"/>
                <a:gd name="T25" fmla="*/ 0 h 36"/>
                <a:gd name="T26" fmla="*/ 17 w 33"/>
                <a:gd name="T27" fmla="*/ 3 h 36"/>
                <a:gd name="T28" fmla="*/ 17 w 33"/>
                <a:gd name="T29" fmla="*/ 6 h 36"/>
                <a:gd name="T30" fmla="*/ 20 w 33"/>
                <a:gd name="T31" fmla="*/ 6 h 36"/>
                <a:gd name="T32" fmla="*/ 23 w 33"/>
                <a:gd name="T33" fmla="*/ 10 h 36"/>
                <a:gd name="T34" fmla="*/ 23 w 33"/>
                <a:gd name="T35" fmla="*/ 13 h 36"/>
                <a:gd name="T36" fmla="*/ 26 w 33"/>
                <a:gd name="T37" fmla="*/ 16 h 36"/>
                <a:gd name="T38" fmla="*/ 30 w 33"/>
                <a:gd name="T39" fmla="*/ 19 h 36"/>
                <a:gd name="T40" fmla="*/ 30 w 33"/>
                <a:gd name="T41" fmla="*/ 23 h 36"/>
                <a:gd name="T42" fmla="*/ 33 w 33"/>
                <a:gd name="T43" fmla="*/ 26 h 36"/>
                <a:gd name="T44" fmla="*/ 33 w 33"/>
                <a:gd name="T45" fmla="*/ 26 h 36"/>
                <a:gd name="T46" fmla="*/ 20 w 33"/>
                <a:gd name="T47" fmla="*/ 36 h 36"/>
                <a:gd name="T48" fmla="*/ 20 w 33"/>
                <a:gd name="T4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" h="36">
                  <a:moveTo>
                    <a:pt x="20" y="36"/>
                  </a:moveTo>
                  <a:lnTo>
                    <a:pt x="17" y="32"/>
                  </a:lnTo>
                  <a:lnTo>
                    <a:pt x="17" y="29"/>
                  </a:lnTo>
                  <a:lnTo>
                    <a:pt x="13" y="26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7" y="19"/>
                  </a:lnTo>
                  <a:lnTo>
                    <a:pt x="4" y="16"/>
                  </a:lnTo>
                  <a:lnTo>
                    <a:pt x="4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3"/>
                  </a:lnTo>
                  <a:lnTo>
                    <a:pt x="17" y="6"/>
                  </a:lnTo>
                  <a:lnTo>
                    <a:pt x="20" y="6"/>
                  </a:lnTo>
                  <a:lnTo>
                    <a:pt x="23" y="10"/>
                  </a:lnTo>
                  <a:lnTo>
                    <a:pt x="23" y="13"/>
                  </a:lnTo>
                  <a:lnTo>
                    <a:pt x="26" y="16"/>
                  </a:lnTo>
                  <a:lnTo>
                    <a:pt x="30" y="19"/>
                  </a:lnTo>
                  <a:lnTo>
                    <a:pt x="30" y="23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20" y="36"/>
                  </a:lnTo>
                  <a:lnTo>
                    <a:pt x="2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9" name="Freeform 59"/>
            <p:cNvSpPr/>
            <p:nvPr/>
          </p:nvSpPr>
          <p:spPr bwMode="auto">
            <a:xfrm>
              <a:off x="8597900" y="1271587"/>
              <a:ext cx="50800" cy="57150"/>
            </a:xfrm>
            <a:custGeom>
              <a:avLst/>
              <a:gdLst>
                <a:gd name="T0" fmla="*/ 29 w 32"/>
                <a:gd name="T1" fmla="*/ 13 h 36"/>
                <a:gd name="T2" fmla="*/ 26 w 32"/>
                <a:gd name="T3" fmla="*/ 16 h 36"/>
                <a:gd name="T4" fmla="*/ 26 w 32"/>
                <a:gd name="T5" fmla="*/ 19 h 36"/>
                <a:gd name="T6" fmla="*/ 23 w 32"/>
                <a:gd name="T7" fmla="*/ 23 h 36"/>
                <a:gd name="T8" fmla="*/ 19 w 32"/>
                <a:gd name="T9" fmla="*/ 26 h 36"/>
                <a:gd name="T10" fmla="*/ 19 w 32"/>
                <a:gd name="T11" fmla="*/ 29 h 36"/>
                <a:gd name="T12" fmla="*/ 16 w 32"/>
                <a:gd name="T13" fmla="*/ 32 h 36"/>
                <a:gd name="T14" fmla="*/ 13 w 32"/>
                <a:gd name="T15" fmla="*/ 32 h 36"/>
                <a:gd name="T16" fmla="*/ 13 w 32"/>
                <a:gd name="T17" fmla="*/ 36 h 36"/>
                <a:gd name="T18" fmla="*/ 13 w 32"/>
                <a:gd name="T19" fmla="*/ 36 h 36"/>
                <a:gd name="T20" fmla="*/ 0 w 32"/>
                <a:gd name="T21" fmla="*/ 26 h 36"/>
                <a:gd name="T22" fmla="*/ 0 w 32"/>
                <a:gd name="T23" fmla="*/ 26 h 36"/>
                <a:gd name="T24" fmla="*/ 0 w 32"/>
                <a:gd name="T25" fmla="*/ 23 h 36"/>
                <a:gd name="T26" fmla="*/ 3 w 32"/>
                <a:gd name="T27" fmla="*/ 23 h 36"/>
                <a:gd name="T28" fmla="*/ 3 w 32"/>
                <a:gd name="T29" fmla="*/ 19 h 36"/>
                <a:gd name="T30" fmla="*/ 6 w 32"/>
                <a:gd name="T31" fmla="*/ 16 h 36"/>
                <a:gd name="T32" fmla="*/ 10 w 32"/>
                <a:gd name="T33" fmla="*/ 13 h 36"/>
                <a:gd name="T34" fmla="*/ 10 w 32"/>
                <a:gd name="T35" fmla="*/ 9 h 36"/>
                <a:gd name="T36" fmla="*/ 13 w 32"/>
                <a:gd name="T37" fmla="*/ 6 h 36"/>
                <a:gd name="T38" fmla="*/ 13 w 32"/>
                <a:gd name="T39" fmla="*/ 3 h 36"/>
                <a:gd name="T40" fmla="*/ 16 w 32"/>
                <a:gd name="T41" fmla="*/ 3 h 36"/>
                <a:gd name="T42" fmla="*/ 19 w 32"/>
                <a:gd name="T43" fmla="*/ 0 h 36"/>
                <a:gd name="T44" fmla="*/ 32 w 32"/>
                <a:gd name="T45" fmla="*/ 9 h 36"/>
                <a:gd name="T46" fmla="*/ 29 w 32"/>
                <a:gd name="T47" fmla="*/ 13 h 36"/>
                <a:gd name="T48" fmla="*/ 29 w 32"/>
                <a:gd name="T49" fmla="*/ 1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6">
                  <a:moveTo>
                    <a:pt x="29" y="13"/>
                  </a:moveTo>
                  <a:lnTo>
                    <a:pt x="26" y="16"/>
                  </a:lnTo>
                  <a:lnTo>
                    <a:pt x="26" y="19"/>
                  </a:lnTo>
                  <a:lnTo>
                    <a:pt x="23" y="23"/>
                  </a:lnTo>
                  <a:lnTo>
                    <a:pt x="19" y="26"/>
                  </a:lnTo>
                  <a:lnTo>
                    <a:pt x="19" y="29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3" y="19"/>
                  </a:lnTo>
                  <a:lnTo>
                    <a:pt x="6" y="16"/>
                  </a:lnTo>
                  <a:lnTo>
                    <a:pt x="10" y="13"/>
                  </a:lnTo>
                  <a:lnTo>
                    <a:pt x="10" y="9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9" y="0"/>
                  </a:lnTo>
                  <a:lnTo>
                    <a:pt x="32" y="9"/>
                  </a:lnTo>
                  <a:lnTo>
                    <a:pt x="29" y="13"/>
                  </a:lnTo>
                  <a:lnTo>
                    <a:pt x="29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0" name="Freeform 60"/>
            <p:cNvSpPr/>
            <p:nvPr/>
          </p:nvSpPr>
          <p:spPr bwMode="auto">
            <a:xfrm>
              <a:off x="8639175" y="1203325"/>
              <a:ext cx="52388" cy="57150"/>
            </a:xfrm>
            <a:custGeom>
              <a:avLst/>
              <a:gdLst>
                <a:gd name="T0" fmla="*/ 29 w 33"/>
                <a:gd name="T1" fmla="*/ 13 h 36"/>
                <a:gd name="T2" fmla="*/ 29 w 33"/>
                <a:gd name="T3" fmla="*/ 17 h 36"/>
                <a:gd name="T4" fmla="*/ 26 w 33"/>
                <a:gd name="T5" fmla="*/ 20 h 36"/>
                <a:gd name="T6" fmla="*/ 26 w 33"/>
                <a:gd name="T7" fmla="*/ 23 h 36"/>
                <a:gd name="T8" fmla="*/ 23 w 33"/>
                <a:gd name="T9" fmla="*/ 26 h 36"/>
                <a:gd name="T10" fmla="*/ 23 w 33"/>
                <a:gd name="T11" fmla="*/ 30 h 36"/>
                <a:gd name="T12" fmla="*/ 19 w 33"/>
                <a:gd name="T13" fmla="*/ 30 h 36"/>
                <a:gd name="T14" fmla="*/ 16 w 33"/>
                <a:gd name="T15" fmla="*/ 33 h 36"/>
                <a:gd name="T16" fmla="*/ 16 w 33"/>
                <a:gd name="T17" fmla="*/ 36 h 36"/>
                <a:gd name="T18" fmla="*/ 16 w 33"/>
                <a:gd name="T19" fmla="*/ 36 h 36"/>
                <a:gd name="T20" fmla="*/ 0 w 33"/>
                <a:gd name="T21" fmla="*/ 30 h 36"/>
                <a:gd name="T22" fmla="*/ 0 w 33"/>
                <a:gd name="T23" fmla="*/ 26 h 36"/>
                <a:gd name="T24" fmla="*/ 3 w 33"/>
                <a:gd name="T25" fmla="*/ 26 h 36"/>
                <a:gd name="T26" fmla="*/ 6 w 33"/>
                <a:gd name="T27" fmla="*/ 23 h 36"/>
                <a:gd name="T28" fmla="*/ 6 w 33"/>
                <a:gd name="T29" fmla="*/ 20 h 36"/>
                <a:gd name="T30" fmla="*/ 10 w 33"/>
                <a:gd name="T31" fmla="*/ 17 h 36"/>
                <a:gd name="T32" fmla="*/ 10 w 33"/>
                <a:gd name="T33" fmla="*/ 13 h 36"/>
                <a:gd name="T34" fmla="*/ 13 w 33"/>
                <a:gd name="T35" fmla="*/ 10 h 36"/>
                <a:gd name="T36" fmla="*/ 13 w 33"/>
                <a:gd name="T37" fmla="*/ 7 h 36"/>
                <a:gd name="T38" fmla="*/ 16 w 33"/>
                <a:gd name="T39" fmla="*/ 4 h 36"/>
                <a:gd name="T40" fmla="*/ 16 w 33"/>
                <a:gd name="T41" fmla="*/ 0 h 36"/>
                <a:gd name="T42" fmla="*/ 19 w 33"/>
                <a:gd name="T43" fmla="*/ 0 h 36"/>
                <a:gd name="T44" fmla="*/ 33 w 33"/>
                <a:gd name="T45" fmla="*/ 7 h 36"/>
                <a:gd name="T46" fmla="*/ 33 w 33"/>
                <a:gd name="T47" fmla="*/ 10 h 36"/>
                <a:gd name="T48" fmla="*/ 29 w 33"/>
                <a:gd name="T49" fmla="*/ 1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" h="36">
                  <a:moveTo>
                    <a:pt x="29" y="13"/>
                  </a:moveTo>
                  <a:lnTo>
                    <a:pt x="29" y="17"/>
                  </a:lnTo>
                  <a:lnTo>
                    <a:pt x="26" y="20"/>
                  </a:lnTo>
                  <a:lnTo>
                    <a:pt x="26" y="23"/>
                  </a:lnTo>
                  <a:lnTo>
                    <a:pt x="23" y="26"/>
                  </a:lnTo>
                  <a:lnTo>
                    <a:pt x="23" y="30"/>
                  </a:lnTo>
                  <a:lnTo>
                    <a:pt x="19" y="30"/>
                  </a:lnTo>
                  <a:lnTo>
                    <a:pt x="16" y="33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6" y="23"/>
                  </a:lnTo>
                  <a:lnTo>
                    <a:pt x="6" y="20"/>
                  </a:lnTo>
                  <a:lnTo>
                    <a:pt x="10" y="17"/>
                  </a:lnTo>
                  <a:lnTo>
                    <a:pt x="10" y="13"/>
                  </a:lnTo>
                  <a:lnTo>
                    <a:pt x="13" y="10"/>
                  </a:lnTo>
                  <a:lnTo>
                    <a:pt x="13" y="7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33" y="7"/>
                  </a:lnTo>
                  <a:lnTo>
                    <a:pt x="33" y="10"/>
                  </a:lnTo>
                  <a:lnTo>
                    <a:pt x="29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1" name="Freeform 61"/>
            <p:cNvSpPr/>
            <p:nvPr/>
          </p:nvSpPr>
          <p:spPr bwMode="auto">
            <a:xfrm>
              <a:off x="8680450" y="1131887"/>
              <a:ext cx="46038" cy="57150"/>
            </a:xfrm>
            <a:custGeom>
              <a:avLst/>
              <a:gdLst>
                <a:gd name="T0" fmla="*/ 29 w 29"/>
                <a:gd name="T1" fmla="*/ 10 h 36"/>
                <a:gd name="T2" fmla="*/ 26 w 29"/>
                <a:gd name="T3" fmla="*/ 13 h 36"/>
                <a:gd name="T4" fmla="*/ 26 w 29"/>
                <a:gd name="T5" fmla="*/ 16 h 36"/>
                <a:gd name="T6" fmla="*/ 26 w 29"/>
                <a:gd name="T7" fmla="*/ 19 h 36"/>
                <a:gd name="T8" fmla="*/ 23 w 29"/>
                <a:gd name="T9" fmla="*/ 23 h 36"/>
                <a:gd name="T10" fmla="*/ 23 w 29"/>
                <a:gd name="T11" fmla="*/ 26 h 36"/>
                <a:gd name="T12" fmla="*/ 20 w 29"/>
                <a:gd name="T13" fmla="*/ 29 h 36"/>
                <a:gd name="T14" fmla="*/ 20 w 29"/>
                <a:gd name="T15" fmla="*/ 32 h 36"/>
                <a:gd name="T16" fmla="*/ 16 w 29"/>
                <a:gd name="T17" fmla="*/ 32 h 36"/>
                <a:gd name="T18" fmla="*/ 16 w 29"/>
                <a:gd name="T19" fmla="*/ 36 h 36"/>
                <a:gd name="T20" fmla="*/ 16 w 29"/>
                <a:gd name="T21" fmla="*/ 36 h 36"/>
                <a:gd name="T22" fmla="*/ 0 w 29"/>
                <a:gd name="T23" fmla="*/ 29 h 36"/>
                <a:gd name="T24" fmla="*/ 0 w 29"/>
                <a:gd name="T25" fmla="*/ 29 h 36"/>
                <a:gd name="T26" fmla="*/ 3 w 29"/>
                <a:gd name="T27" fmla="*/ 26 h 36"/>
                <a:gd name="T28" fmla="*/ 3 w 29"/>
                <a:gd name="T29" fmla="*/ 23 h 36"/>
                <a:gd name="T30" fmla="*/ 3 w 29"/>
                <a:gd name="T31" fmla="*/ 19 h 36"/>
                <a:gd name="T32" fmla="*/ 7 w 29"/>
                <a:gd name="T33" fmla="*/ 16 h 36"/>
                <a:gd name="T34" fmla="*/ 7 w 29"/>
                <a:gd name="T35" fmla="*/ 13 h 36"/>
                <a:gd name="T36" fmla="*/ 10 w 29"/>
                <a:gd name="T37" fmla="*/ 13 h 36"/>
                <a:gd name="T38" fmla="*/ 10 w 29"/>
                <a:gd name="T39" fmla="*/ 10 h 36"/>
                <a:gd name="T40" fmla="*/ 13 w 29"/>
                <a:gd name="T41" fmla="*/ 6 h 36"/>
                <a:gd name="T42" fmla="*/ 13 w 29"/>
                <a:gd name="T43" fmla="*/ 3 h 36"/>
                <a:gd name="T44" fmla="*/ 13 w 29"/>
                <a:gd name="T45" fmla="*/ 0 h 36"/>
                <a:gd name="T46" fmla="*/ 13 w 29"/>
                <a:gd name="T47" fmla="*/ 0 h 36"/>
                <a:gd name="T48" fmla="*/ 29 w 29"/>
                <a:gd name="T49" fmla="*/ 6 h 36"/>
                <a:gd name="T50" fmla="*/ 29 w 29"/>
                <a:gd name="T51" fmla="*/ 6 h 36"/>
                <a:gd name="T52" fmla="*/ 29 w 29"/>
                <a:gd name="T53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" h="36">
                  <a:moveTo>
                    <a:pt x="29" y="10"/>
                  </a:moveTo>
                  <a:lnTo>
                    <a:pt x="26" y="13"/>
                  </a:lnTo>
                  <a:lnTo>
                    <a:pt x="26" y="16"/>
                  </a:lnTo>
                  <a:lnTo>
                    <a:pt x="26" y="19"/>
                  </a:lnTo>
                  <a:lnTo>
                    <a:pt x="23" y="23"/>
                  </a:lnTo>
                  <a:lnTo>
                    <a:pt x="23" y="26"/>
                  </a:lnTo>
                  <a:lnTo>
                    <a:pt x="20" y="29"/>
                  </a:lnTo>
                  <a:lnTo>
                    <a:pt x="20" y="32"/>
                  </a:lnTo>
                  <a:lnTo>
                    <a:pt x="16" y="32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3" y="26"/>
                  </a:lnTo>
                  <a:lnTo>
                    <a:pt x="3" y="23"/>
                  </a:lnTo>
                  <a:lnTo>
                    <a:pt x="3" y="19"/>
                  </a:lnTo>
                  <a:lnTo>
                    <a:pt x="7" y="16"/>
                  </a:lnTo>
                  <a:lnTo>
                    <a:pt x="7" y="13"/>
                  </a:lnTo>
                  <a:lnTo>
                    <a:pt x="10" y="13"/>
                  </a:lnTo>
                  <a:lnTo>
                    <a:pt x="10" y="10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2" name="Freeform 62"/>
            <p:cNvSpPr/>
            <p:nvPr/>
          </p:nvSpPr>
          <p:spPr bwMode="auto">
            <a:xfrm>
              <a:off x="8545513" y="1333500"/>
              <a:ext cx="52388" cy="61913"/>
            </a:xfrm>
            <a:custGeom>
              <a:avLst/>
              <a:gdLst>
                <a:gd name="T0" fmla="*/ 30 w 33"/>
                <a:gd name="T1" fmla="*/ 16 h 39"/>
                <a:gd name="T2" fmla="*/ 26 w 33"/>
                <a:gd name="T3" fmla="*/ 19 h 39"/>
                <a:gd name="T4" fmla="*/ 26 w 33"/>
                <a:gd name="T5" fmla="*/ 23 h 39"/>
                <a:gd name="T6" fmla="*/ 23 w 33"/>
                <a:gd name="T7" fmla="*/ 26 h 39"/>
                <a:gd name="T8" fmla="*/ 20 w 33"/>
                <a:gd name="T9" fmla="*/ 26 h 39"/>
                <a:gd name="T10" fmla="*/ 20 w 33"/>
                <a:gd name="T11" fmla="*/ 29 h 39"/>
                <a:gd name="T12" fmla="*/ 17 w 33"/>
                <a:gd name="T13" fmla="*/ 32 h 39"/>
                <a:gd name="T14" fmla="*/ 13 w 33"/>
                <a:gd name="T15" fmla="*/ 36 h 39"/>
                <a:gd name="T16" fmla="*/ 10 w 33"/>
                <a:gd name="T17" fmla="*/ 39 h 39"/>
                <a:gd name="T18" fmla="*/ 0 w 33"/>
                <a:gd name="T19" fmla="*/ 26 h 39"/>
                <a:gd name="T20" fmla="*/ 0 w 33"/>
                <a:gd name="T21" fmla="*/ 23 h 39"/>
                <a:gd name="T22" fmla="*/ 4 w 33"/>
                <a:gd name="T23" fmla="*/ 23 h 39"/>
                <a:gd name="T24" fmla="*/ 7 w 33"/>
                <a:gd name="T25" fmla="*/ 19 h 39"/>
                <a:gd name="T26" fmla="*/ 7 w 33"/>
                <a:gd name="T27" fmla="*/ 16 h 39"/>
                <a:gd name="T28" fmla="*/ 10 w 33"/>
                <a:gd name="T29" fmla="*/ 13 h 39"/>
                <a:gd name="T30" fmla="*/ 13 w 33"/>
                <a:gd name="T31" fmla="*/ 10 h 39"/>
                <a:gd name="T32" fmla="*/ 13 w 33"/>
                <a:gd name="T33" fmla="*/ 10 h 39"/>
                <a:gd name="T34" fmla="*/ 17 w 33"/>
                <a:gd name="T35" fmla="*/ 6 h 39"/>
                <a:gd name="T36" fmla="*/ 20 w 33"/>
                <a:gd name="T37" fmla="*/ 3 h 39"/>
                <a:gd name="T38" fmla="*/ 20 w 33"/>
                <a:gd name="T39" fmla="*/ 0 h 39"/>
                <a:gd name="T40" fmla="*/ 33 w 33"/>
                <a:gd name="T41" fmla="*/ 13 h 39"/>
                <a:gd name="T42" fmla="*/ 33 w 33"/>
                <a:gd name="T43" fmla="*/ 13 h 39"/>
                <a:gd name="T44" fmla="*/ 30 w 33"/>
                <a:gd name="T45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39">
                  <a:moveTo>
                    <a:pt x="30" y="16"/>
                  </a:moveTo>
                  <a:lnTo>
                    <a:pt x="26" y="19"/>
                  </a:lnTo>
                  <a:lnTo>
                    <a:pt x="26" y="23"/>
                  </a:lnTo>
                  <a:lnTo>
                    <a:pt x="23" y="26"/>
                  </a:lnTo>
                  <a:lnTo>
                    <a:pt x="20" y="26"/>
                  </a:lnTo>
                  <a:lnTo>
                    <a:pt x="20" y="29"/>
                  </a:lnTo>
                  <a:lnTo>
                    <a:pt x="17" y="32"/>
                  </a:lnTo>
                  <a:lnTo>
                    <a:pt x="13" y="36"/>
                  </a:lnTo>
                  <a:lnTo>
                    <a:pt x="10" y="39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7" y="19"/>
                  </a:lnTo>
                  <a:lnTo>
                    <a:pt x="7" y="16"/>
                  </a:lnTo>
                  <a:lnTo>
                    <a:pt x="10" y="13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7" y="6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3" name="Freeform 63"/>
            <p:cNvSpPr/>
            <p:nvPr/>
          </p:nvSpPr>
          <p:spPr bwMode="auto">
            <a:xfrm>
              <a:off x="8753475" y="577850"/>
              <a:ext cx="41275" cy="57150"/>
            </a:xfrm>
            <a:custGeom>
              <a:avLst/>
              <a:gdLst>
                <a:gd name="T0" fmla="*/ 6 w 26"/>
                <a:gd name="T1" fmla="*/ 33 h 36"/>
                <a:gd name="T2" fmla="*/ 6 w 26"/>
                <a:gd name="T3" fmla="*/ 30 h 36"/>
                <a:gd name="T4" fmla="*/ 6 w 26"/>
                <a:gd name="T5" fmla="*/ 26 h 36"/>
                <a:gd name="T6" fmla="*/ 6 w 26"/>
                <a:gd name="T7" fmla="*/ 23 h 36"/>
                <a:gd name="T8" fmla="*/ 6 w 26"/>
                <a:gd name="T9" fmla="*/ 20 h 36"/>
                <a:gd name="T10" fmla="*/ 3 w 26"/>
                <a:gd name="T11" fmla="*/ 16 h 36"/>
                <a:gd name="T12" fmla="*/ 3 w 26"/>
                <a:gd name="T13" fmla="*/ 13 h 36"/>
                <a:gd name="T14" fmla="*/ 3 w 26"/>
                <a:gd name="T15" fmla="*/ 10 h 36"/>
                <a:gd name="T16" fmla="*/ 3 w 26"/>
                <a:gd name="T17" fmla="*/ 7 h 36"/>
                <a:gd name="T18" fmla="*/ 0 w 26"/>
                <a:gd name="T19" fmla="*/ 3 h 36"/>
                <a:gd name="T20" fmla="*/ 19 w 26"/>
                <a:gd name="T21" fmla="*/ 0 h 36"/>
                <a:gd name="T22" fmla="*/ 19 w 26"/>
                <a:gd name="T23" fmla="*/ 3 h 36"/>
                <a:gd name="T24" fmla="*/ 19 w 26"/>
                <a:gd name="T25" fmla="*/ 7 h 36"/>
                <a:gd name="T26" fmla="*/ 19 w 26"/>
                <a:gd name="T27" fmla="*/ 10 h 36"/>
                <a:gd name="T28" fmla="*/ 19 w 26"/>
                <a:gd name="T29" fmla="*/ 13 h 36"/>
                <a:gd name="T30" fmla="*/ 22 w 26"/>
                <a:gd name="T31" fmla="*/ 16 h 36"/>
                <a:gd name="T32" fmla="*/ 22 w 26"/>
                <a:gd name="T33" fmla="*/ 20 h 36"/>
                <a:gd name="T34" fmla="*/ 22 w 26"/>
                <a:gd name="T35" fmla="*/ 23 h 36"/>
                <a:gd name="T36" fmla="*/ 22 w 26"/>
                <a:gd name="T37" fmla="*/ 26 h 36"/>
                <a:gd name="T38" fmla="*/ 22 w 26"/>
                <a:gd name="T39" fmla="*/ 30 h 36"/>
                <a:gd name="T40" fmla="*/ 26 w 26"/>
                <a:gd name="T41" fmla="*/ 33 h 36"/>
                <a:gd name="T42" fmla="*/ 6 w 26"/>
                <a:gd name="T43" fmla="*/ 36 h 36"/>
                <a:gd name="T44" fmla="*/ 6 w 26"/>
                <a:gd name="T4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" h="36">
                  <a:moveTo>
                    <a:pt x="6" y="33"/>
                  </a:moveTo>
                  <a:lnTo>
                    <a:pt x="6" y="30"/>
                  </a:lnTo>
                  <a:lnTo>
                    <a:pt x="6" y="26"/>
                  </a:lnTo>
                  <a:lnTo>
                    <a:pt x="6" y="23"/>
                  </a:lnTo>
                  <a:lnTo>
                    <a:pt x="6" y="20"/>
                  </a:lnTo>
                  <a:lnTo>
                    <a:pt x="3" y="16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3" y="7"/>
                  </a:lnTo>
                  <a:lnTo>
                    <a:pt x="0" y="3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3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22" y="23"/>
                  </a:lnTo>
                  <a:lnTo>
                    <a:pt x="22" y="26"/>
                  </a:lnTo>
                  <a:lnTo>
                    <a:pt x="22" y="30"/>
                  </a:lnTo>
                  <a:lnTo>
                    <a:pt x="26" y="33"/>
                  </a:lnTo>
                  <a:lnTo>
                    <a:pt x="6" y="36"/>
                  </a:lnTo>
                  <a:lnTo>
                    <a:pt x="6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4" name="Freeform 64"/>
            <p:cNvSpPr/>
            <p:nvPr/>
          </p:nvSpPr>
          <p:spPr bwMode="auto">
            <a:xfrm>
              <a:off x="8613775" y="252412"/>
              <a:ext cx="50800" cy="61913"/>
            </a:xfrm>
            <a:custGeom>
              <a:avLst/>
              <a:gdLst>
                <a:gd name="T0" fmla="*/ 16 w 32"/>
                <a:gd name="T1" fmla="*/ 36 h 39"/>
                <a:gd name="T2" fmla="*/ 16 w 32"/>
                <a:gd name="T3" fmla="*/ 33 h 39"/>
                <a:gd name="T4" fmla="*/ 13 w 32"/>
                <a:gd name="T5" fmla="*/ 29 h 39"/>
                <a:gd name="T6" fmla="*/ 13 w 32"/>
                <a:gd name="T7" fmla="*/ 26 h 39"/>
                <a:gd name="T8" fmla="*/ 9 w 32"/>
                <a:gd name="T9" fmla="*/ 23 h 39"/>
                <a:gd name="T10" fmla="*/ 6 w 32"/>
                <a:gd name="T11" fmla="*/ 23 h 39"/>
                <a:gd name="T12" fmla="*/ 6 w 32"/>
                <a:gd name="T13" fmla="*/ 20 h 39"/>
                <a:gd name="T14" fmla="*/ 3 w 32"/>
                <a:gd name="T15" fmla="*/ 16 h 39"/>
                <a:gd name="T16" fmla="*/ 3 w 32"/>
                <a:gd name="T17" fmla="*/ 13 h 39"/>
                <a:gd name="T18" fmla="*/ 0 w 32"/>
                <a:gd name="T19" fmla="*/ 10 h 39"/>
                <a:gd name="T20" fmla="*/ 13 w 32"/>
                <a:gd name="T21" fmla="*/ 0 h 39"/>
                <a:gd name="T22" fmla="*/ 16 w 32"/>
                <a:gd name="T23" fmla="*/ 3 h 39"/>
                <a:gd name="T24" fmla="*/ 19 w 32"/>
                <a:gd name="T25" fmla="*/ 7 h 39"/>
                <a:gd name="T26" fmla="*/ 19 w 32"/>
                <a:gd name="T27" fmla="*/ 10 h 39"/>
                <a:gd name="T28" fmla="*/ 22 w 32"/>
                <a:gd name="T29" fmla="*/ 13 h 39"/>
                <a:gd name="T30" fmla="*/ 22 w 32"/>
                <a:gd name="T31" fmla="*/ 16 h 39"/>
                <a:gd name="T32" fmla="*/ 26 w 32"/>
                <a:gd name="T33" fmla="*/ 16 h 39"/>
                <a:gd name="T34" fmla="*/ 29 w 32"/>
                <a:gd name="T35" fmla="*/ 20 h 39"/>
                <a:gd name="T36" fmla="*/ 29 w 32"/>
                <a:gd name="T37" fmla="*/ 23 h 39"/>
                <a:gd name="T38" fmla="*/ 32 w 32"/>
                <a:gd name="T39" fmla="*/ 26 h 39"/>
                <a:gd name="T40" fmla="*/ 32 w 32"/>
                <a:gd name="T41" fmla="*/ 29 h 39"/>
                <a:gd name="T42" fmla="*/ 19 w 32"/>
                <a:gd name="T43" fmla="*/ 39 h 39"/>
                <a:gd name="T44" fmla="*/ 16 w 32"/>
                <a:gd name="T45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39">
                  <a:moveTo>
                    <a:pt x="16" y="36"/>
                  </a:moveTo>
                  <a:lnTo>
                    <a:pt x="16" y="33"/>
                  </a:lnTo>
                  <a:lnTo>
                    <a:pt x="13" y="29"/>
                  </a:lnTo>
                  <a:lnTo>
                    <a:pt x="13" y="26"/>
                  </a:lnTo>
                  <a:lnTo>
                    <a:pt x="9" y="23"/>
                  </a:lnTo>
                  <a:lnTo>
                    <a:pt x="6" y="23"/>
                  </a:lnTo>
                  <a:lnTo>
                    <a:pt x="6" y="20"/>
                  </a:lnTo>
                  <a:lnTo>
                    <a:pt x="3" y="16"/>
                  </a:lnTo>
                  <a:lnTo>
                    <a:pt x="3" y="13"/>
                  </a:lnTo>
                  <a:lnTo>
                    <a:pt x="0" y="10"/>
                  </a:lnTo>
                  <a:lnTo>
                    <a:pt x="13" y="0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22" y="13"/>
                  </a:lnTo>
                  <a:lnTo>
                    <a:pt x="22" y="16"/>
                  </a:lnTo>
                  <a:lnTo>
                    <a:pt x="26" y="16"/>
                  </a:lnTo>
                  <a:lnTo>
                    <a:pt x="29" y="20"/>
                  </a:lnTo>
                  <a:lnTo>
                    <a:pt x="29" y="23"/>
                  </a:lnTo>
                  <a:lnTo>
                    <a:pt x="32" y="26"/>
                  </a:lnTo>
                  <a:lnTo>
                    <a:pt x="32" y="29"/>
                  </a:lnTo>
                  <a:lnTo>
                    <a:pt x="19" y="39"/>
                  </a:lnTo>
                  <a:lnTo>
                    <a:pt x="16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5" name="Freeform 65"/>
            <p:cNvSpPr/>
            <p:nvPr/>
          </p:nvSpPr>
          <p:spPr bwMode="auto">
            <a:xfrm>
              <a:off x="8778875" y="738187"/>
              <a:ext cx="25400" cy="57150"/>
            </a:xfrm>
            <a:custGeom>
              <a:avLst/>
              <a:gdLst>
                <a:gd name="T0" fmla="*/ 16 w 16"/>
                <a:gd name="T1" fmla="*/ 33 h 36"/>
                <a:gd name="T2" fmla="*/ 16 w 16"/>
                <a:gd name="T3" fmla="*/ 36 h 36"/>
                <a:gd name="T4" fmla="*/ 0 w 16"/>
                <a:gd name="T5" fmla="*/ 36 h 36"/>
                <a:gd name="T6" fmla="*/ 0 w 16"/>
                <a:gd name="T7" fmla="*/ 33 h 36"/>
                <a:gd name="T8" fmla="*/ 0 w 16"/>
                <a:gd name="T9" fmla="*/ 30 h 36"/>
                <a:gd name="T10" fmla="*/ 0 w 16"/>
                <a:gd name="T11" fmla="*/ 26 h 36"/>
                <a:gd name="T12" fmla="*/ 0 w 16"/>
                <a:gd name="T13" fmla="*/ 23 h 36"/>
                <a:gd name="T14" fmla="*/ 0 w 16"/>
                <a:gd name="T15" fmla="*/ 20 h 36"/>
                <a:gd name="T16" fmla="*/ 0 w 16"/>
                <a:gd name="T17" fmla="*/ 16 h 36"/>
                <a:gd name="T18" fmla="*/ 0 w 16"/>
                <a:gd name="T19" fmla="*/ 13 h 36"/>
                <a:gd name="T20" fmla="*/ 0 w 16"/>
                <a:gd name="T21" fmla="*/ 10 h 36"/>
                <a:gd name="T22" fmla="*/ 0 w 16"/>
                <a:gd name="T23" fmla="*/ 7 h 36"/>
                <a:gd name="T24" fmla="*/ 0 w 16"/>
                <a:gd name="T25" fmla="*/ 3 h 36"/>
                <a:gd name="T26" fmla="*/ 0 w 16"/>
                <a:gd name="T27" fmla="*/ 0 h 36"/>
                <a:gd name="T28" fmla="*/ 16 w 16"/>
                <a:gd name="T29" fmla="*/ 0 h 36"/>
                <a:gd name="T30" fmla="*/ 16 w 16"/>
                <a:gd name="T31" fmla="*/ 3 h 36"/>
                <a:gd name="T32" fmla="*/ 16 w 16"/>
                <a:gd name="T33" fmla="*/ 7 h 36"/>
                <a:gd name="T34" fmla="*/ 16 w 16"/>
                <a:gd name="T35" fmla="*/ 10 h 36"/>
                <a:gd name="T36" fmla="*/ 16 w 16"/>
                <a:gd name="T37" fmla="*/ 13 h 36"/>
                <a:gd name="T38" fmla="*/ 16 w 16"/>
                <a:gd name="T39" fmla="*/ 16 h 36"/>
                <a:gd name="T40" fmla="*/ 16 w 16"/>
                <a:gd name="T41" fmla="*/ 20 h 36"/>
                <a:gd name="T42" fmla="*/ 16 w 16"/>
                <a:gd name="T43" fmla="*/ 23 h 36"/>
                <a:gd name="T44" fmla="*/ 16 w 16"/>
                <a:gd name="T45" fmla="*/ 26 h 36"/>
                <a:gd name="T46" fmla="*/ 16 w 16"/>
                <a:gd name="T47" fmla="*/ 30 h 36"/>
                <a:gd name="T48" fmla="*/ 16 w 16"/>
                <a:gd name="T49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36">
                  <a:moveTo>
                    <a:pt x="16" y="33"/>
                  </a:moveTo>
                  <a:lnTo>
                    <a:pt x="16" y="36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6" y="16"/>
                  </a:lnTo>
                  <a:lnTo>
                    <a:pt x="16" y="20"/>
                  </a:lnTo>
                  <a:lnTo>
                    <a:pt x="16" y="23"/>
                  </a:lnTo>
                  <a:lnTo>
                    <a:pt x="16" y="26"/>
                  </a:lnTo>
                  <a:lnTo>
                    <a:pt x="16" y="30"/>
                  </a:lnTo>
                  <a:lnTo>
                    <a:pt x="16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6" name="Freeform 66"/>
            <p:cNvSpPr/>
            <p:nvPr/>
          </p:nvSpPr>
          <p:spPr bwMode="auto">
            <a:xfrm>
              <a:off x="8767763" y="655637"/>
              <a:ext cx="36513" cy="57150"/>
            </a:xfrm>
            <a:custGeom>
              <a:avLst/>
              <a:gdLst>
                <a:gd name="T0" fmla="*/ 4 w 23"/>
                <a:gd name="T1" fmla="*/ 36 h 36"/>
                <a:gd name="T2" fmla="*/ 4 w 23"/>
                <a:gd name="T3" fmla="*/ 33 h 36"/>
                <a:gd name="T4" fmla="*/ 4 w 23"/>
                <a:gd name="T5" fmla="*/ 29 h 36"/>
                <a:gd name="T6" fmla="*/ 4 w 23"/>
                <a:gd name="T7" fmla="*/ 23 h 36"/>
                <a:gd name="T8" fmla="*/ 4 w 23"/>
                <a:gd name="T9" fmla="*/ 20 h 36"/>
                <a:gd name="T10" fmla="*/ 4 w 23"/>
                <a:gd name="T11" fmla="*/ 16 h 36"/>
                <a:gd name="T12" fmla="*/ 4 w 23"/>
                <a:gd name="T13" fmla="*/ 13 h 36"/>
                <a:gd name="T14" fmla="*/ 4 w 23"/>
                <a:gd name="T15" fmla="*/ 10 h 36"/>
                <a:gd name="T16" fmla="*/ 0 w 23"/>
                <a:gd name="T17" fmla="*/ 7 h 36"/>
                <a:gd name="T18" fmla="*/ 0 w 23"/>
                <a:gd name="T19" fmla="*/ 3 h 36"/>
                <a:gd name="T20" fmla="*/ 0 w 23"/>
                <a:gd name="T21" fmla="*/ 3 h 36"/>
                <a:gd name="T22" fmla="*/ 17 w 23"/>
                <a:gd name="T23" fmla="*/ 0 h 36"/>
                <a:gd name="T24" fmla="*/ 17 w 23"/>
                <a:gd name="T25" fmla="*/ 3 h 36"/>
                <a:gd name="T26" fmla="*/ 20 w 23"/>
                <a:gd name="T27" fmla="*/ 7 h 36"/>
                <a:gd name="T28" fmla="*/ 20 w 23"/>
                <a:gd name="T29" fmla="*/ 10 h 36"/>
                <a:gd name="T30" fmla="*/ 20 w 23"/>
                <a:gd name="T31" fmla="*/ 13 h 36"/>
                <a:gd name="T32" fmla="*/ 20 w 23"/>
                <a:gd name="T33" fmla="*/ 16 h 36"/>
                <a:gd name="T34" fmla="*/ 20 w 23"/>
                <a:gd name="T35" fmla="*/ 20 h 36"/>
                <a:gd name="T36" fmla="*/ 20 w 23"/>
                <a:gd name="T37" fmla="*/ 23 h 36"/>
                <a:gd name="T38" fmla="*/ 20 w 23"/>
                <a:gd name="T39" fmla="*/ 26 h 36"/>
                <a:gd name="T40" fmla="*/ 20 w 23"/>
                <a:gd name="T41" fmla="*/ 29 h 36"/>
                <a:gd name="T42" fmla="*/ 20 w 23"/>
                <a:gd name="T43" fmla="*/ 33 h 36"/>
                <a:gd name="T44" fmla="*/ 23 w 23"/>
                <a:gd name="T45" fmla="*/ 36 h 36"/>
                <a:gd name="T46" fmla="*/ 4 w 23"/>
                <a:gd name="T47" fmla="*/ 36 h 36"/>
                <a:gd name="T48" fmla="*/ 4 w 23"/>
                <a:gd name="T4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36">
                  <a:moveTo>
                    <a:pt x="4" y="36"/>
                  </a:moveTo>
                  <a:lnTo>
                    <a:pt x="4" y="33"/>
                  </a:lnTo>
                  <a:lnTo>
                    <a:pt x="4" y="29"/>
                  </a:lnTo>
                  <a:lnTo>
                    <a:pt x="4" y="23"/>
                  </a:lnTo>
                  <a:lnTo>
                    <a:pt x="4" y="20"/>
                  </a:lnTo>
                  <a:lnTo>
                    <a:pt x="4" y="16"/>
                  </a:lnTo>
                  <a:lnTo>
                    <a:pt x="4" y="13"/>
                  </a:lnTo>
                  <a:lnTo>
                    <a:pt x="4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3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20" y="7"/>
                  </a:lnTo>
                  <a:lnTo>
                    <a:pt x="20" y="10"/>
                  </a:lnTo>
                  <a:lnTo>
                    <a:pt x="20" y="13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3"/>
                  </a:lnTo>
                  <a:lnTo>
                    <a:pt x="20" y="26"/>
                  </a:lnTo>
                  <a:lnTo>
                    <a:pt x="20" y="29"/>
                  </a:lnTo>
                  <a:lnTo>
                    <a:pt x="20" y="33"/>
                  </a:lnTo>
                  <a:lnTo>
                    <a:pt x="23" y="36"/>
                  </a:lnTo>
                  <a:lnTo>
                    <a:pt x="4" y="36"/>
                  </a:lnTo>
                  <a:lnTo>
                    <a:pt x="4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7" name="Freeform 67"/>
            <p:cNvSpPr/>
            <p:nvPr/>
          </p:nvSpPr>
          <p:spPr bwMode="auto">
            <a:xfrm>
              <a:off x="8659813" y="325437"/>
              <a:ext cx="57150" cy="82550"/>
            </a:xfrm>
            <a:custGeom>
              <a:avLst/>
              <a:gdLst>
                <a:gd name="T0" fmla="*/ 20 w 36"/>
                <a:gd name="T1" fmla="*/ 48 h 52"/>
                <a:gd name="T2" fmla="*/ 20 w 36"/>
                <a:gd name="T3" fmla="*/ 45 h 52"/>
                <a:gd name="T4" fmla="*/ 16 w 36"/>
                <a:gd name="T5" fmla="*/ 42 h 52"/>
                <a:gd name="T6" fmla="*/ 16 w 36"/>
                <a:gd name="T7" fmla="*/ 39 h 52"/>
                <a:gd name="T8" fmla="*/ 13 w 36"/>
                <a:gd name="T9" fmla="*/ 35 h 52"/>
                <a:gd name="T10" fmla="*/ 13 w 36"/>
                <a:gd name="T11" fmla="*/ 35 h 52"/>
                <a:gd name="T12" fmla="*/ 13 w 36"/>
                <a:gd name="T13" fmla="*/ 32 h 52"/>
                <a:gd name="T14" fmla="*/ 10 w 36"/>
                <a:gd name="T15" fmla="*/ 29 h 52"/>
                <a:gd name="T16" fmla="*/ 10 w 36"/>
                <a:gd name="T17" fmla="*/ 26 h 52"/>
                <a:gd name="T18" fmla="*/ 6 w 36"/>
                <a:gd name="T19" fmla="*/ 22 h 52"/>
                <a:gd name="T20" fmla="*/ 6 w 36"/>
                <a:gd name="T21" fmla="*/ 19 h 52"/>
                <a:gd name="T22" fmla="*/ 3 w 36"/>
                <a:gd name="T23" fmla="*/ 19 h 52"/>
                <a:gd name="T24" fmla="*/ 3 w 36"/>
                <a:gd name="T25" fmla="*/ 16 h 52"/>
                <a:gd name="T26" fmla="*/ 0 w 36"/>
                <a:gd name="T27" fmla="*/ 13 h 52"/>
                <a:gd name="T28" fmla="*/ 0 w 36"/>
                <a:gd name="T29" fmla="*/ 9 h 52"/>
                <a:gd name="T30" fmla="*/ 0 w 36"/>
                <a:gd name="T31" fmla="*/ 6 h 52"/>
                <a:gd name="T32" fmla="*/ 13 w 36"/>
                <a:gd name="T33" fmla="*/ 0 h 52"/>
                <a:gd name="T34" fmla="*/ 13 w 36"/>
                <a:gd name="T35" fmla="*/ 0 h 52"/>
                <a:gd name="T36" fmla="*/ 16 w 36"/>
                <a:gd name="T37" fmla="*/ 3 h 52"/>
                <a:gd name="T38" fmla="*/ 16 w 36"/>
                <a:gd name="T39" fmla="*/ 6 h 52"/>
                <a:gd name="T40" fmla="*/ 20 w 36"/>
                <a:gd name="T41" fmla="*/ 9 h 52"/>
                <a:gd name="T42" fmla="*/ 23 w 36"/>
                <a:gd name="T43" fmla="*/ 13 h 52"/>
                <a:gd name="T44" fmla="*/ 23 w 36"/>
                <a:gd name="T45" fmla="*/ 16 h 52"/>
                <a:gd name="T46" fmla="*/ 26 w 36"/>
                <a:gd name="T47" fmla="*/ 19 h 52"/>
                <a:gd name="T48" fmla="*/ 26 w 36"/>
                <a:gd name="T49" fmla="*/ 22 h 52"/>
                <a:gd name="T50" fmla="*/ 29 w 36"/>
                <a:gd name="T51" fmla="*/ 26 h 52"/>
                <a:gd name="T52" fmla="*/ 29 w 36"/>
                <a:gd name="T53" fmla="*/ 29 h 52"/>
                <a:gd name="T54" fmla="*/ 29 w 36"/>
                <a:gd name="T55" fmla="*/ 29 h 52"/>
                <a:gd name="T56" fmla="*/ 33 w 36"/>
                <a:gd name="T57" fmla="*/ 32 h 52"/>
                <a:gd name="T58" fmla="*/ 33 w 36"/>
                <a:gd name="T59" fmla="*/ 35 h 52"/>
                <a:gd name="T60" fmla="*/ 36 w 36"/>
                <a:gd name="T61" fmla="*/ 39 h 52"/>
                <a:gd name="T62" fmla="*/ 36 w 36"/>
                <a:gd name="T63" fmla="*/ 42 h 52"/>
                <a:gd name="T64" fmla="*/ 36 w 36"/>
                <a:gd name="T65" fmla="*/ 45 h 52"/>
                <a:gd name="T66" fmla="*/ 23 w 36"/>
                <a:gd name="T67" fmla="*/ 52 h 52"/>
                <a:gd name="T68" fmla="*/ 20 w 36"/>
                <a:gd name="T6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" h="52">
                  <a:moveTo>
                    <a:pt x="20" y="48"/>
                  </a:moveTo>
                  <a:lnTo>
                    <a:pt x="20" y="45"/>
                  </a:lnTo>
                  <a:lnTo>
                    <a:pt x="16" y="42"/>
                  </a:lnTo>
                  <a:lnTo>
                    <a:pt x="16" y="39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3" y="32"/>
                  </a:lnTo>
                  <a:lnTo>
                    <a:pt x="10" y="29"/>
                  </a:lnTo>
                  <a:lnTo>
                    <a:pt x="10" y="26"/>
                  </a:lnTo>
                  <a:lnTo>
                    <a:pt x="6" y="22"/>
                  </a:lnTo>
                  <a:lnTo>
                    <a:pt x="6" y="19"/>
                  </a:lnTo>
                  <a:lnTo>
                    <a:pt x="3" y="19"/>
                  </a:lnTo>
                  <a:lnTo>
                    <a:pt x="3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6" y="3"/>
                  </a:lnTo>
                  <a:lnTo>
                    <a:pt x="16" y="6"/>
                  </a:lnTo>
                  <a:lnTo>
                    <a:pt x="20" y="9"/>
                  </a:lnTo>
                  <a:lnTo>
                    <a:pt x="23" y="13"/>
                  </a:lnTo>
                  <a:lnTo>
                    <a:pt x="23" y="16"/>
                  </a:lnTo>
                  <a:lnTo>
                    <a:pt x="26" y="19"/>
                  </a:lnTo>
                  <a:lnTo>
                    <a:pt x="26" y="22"/>
                  </a:lnTo>
                  <a:lnTo>
                    <a:pt x="29" y="26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33" y="32"/>
                  </a:lnTo>
                  <a:lnTo>
                    <a:pt x="33" y="35"/>
                  </a:lnTo>
                  <a:lnTo>
                    <a:pt x="36" y="39"/>
                  </a:lnTo>
                  <a:lnTo>
                    <a:pt x="36" y="42"/>
                  </a:lnTo>
                  <a:lnTo>
                    <a:pt x="36" y="45"/>
                  </a:lnTo>
                  <a:lnTo>
                    <a:pt x="23" y="52"/>
                  </a:lnTo>
                  <a:lnTo>
                    <a:pt x="2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8" name="Freeform 68"/>
            <p:cNvSpPr/>
            <p:nvPr/>
          </p:nvSpPr>
          <p:spPr bwMode="auto">
            <a:xfrm>
              <a:off x="8169275" y="-84138"/>
              <a:ext cx="61913" cy="47625"/>
            </a:xfrm>
            <a:custGeom>
              <a:avLst/>
              <a:gdLst>
                <a:gd name="T0" fmla="*/ 32 w 39"/>
                <a:gd name="T1" fmla="*/ 30 h 30"/>
                <a:gd name="T2" fmla="*/ 29 w 39"/>
                <a:gd name="T3" fmla="*/ 26 h 30"/>
                <a:gd name="T4" fmla="*/ 26 w 39"/>
                <a:gd name="T5" fmla="*/ 26 h 30"/>
                <a:gd name="T6" fmla="*/ 23 w 39"/>
                <a:gd name="T7" fmla="*/ 23 h 30"/>
                <a:gd name="T8" fmla="*/ 19 w 39"/>
                <a:gd name="T9" fmla="*/ 23 h 30"/>
                <a:gd name="T10" fmla="*/ 16 w 39"/>
                <a:gd name="T11" fmla="*/ 23 h 30"/>
                <a:gd name="T12" fmla="*/ 13 w 39"/>
                <a:gd name="T13" fmla="*/ 20 h 30"/>
                <a:gd name="T14" fmla="*/ 10 w 39"/>
                <a:gd name="T15" fmla="*/ 20 h 30"/>
                <a:gd name="T16" fmla="*/ 6 w 39"/>
                <a:gd name="T17" fmla="*/ 20 h 30"/>
                <a:gd name="T18" fmla="*/ 3 w 39"/>
                <a:gd name="T19" fmla="*/ 17 h 30"/>
                <a:gd name="T20" fmla="*/ 0 w 39"/>
                <a:gd name="T21" fmla="*/ 17 h 30"/>
                <a:gd name="T22" fmla="*/ 0 w 39"/>
                <a:gd name="T23" fmla="*/ 17 h 30"/>
                <a:gd name="T24" fmla="*/ 6 w 39"/>
                <a:gd name="T25" fmla="*/ 0 h 30"/>
                <a:gd name="T26" fmla="*/ 6 w 39"/>
                <a:gd name="T27" fmla="*/ 0 h 30"/>
                <a:gd name="T28" fmla="*/ 10 w 39"/>
                <a:gd name="T29" fmla="*/ 0 h 30"/>
                <a:gd name="T30" fmla="*/ 13 w 39"/>
                <a:gd name="T31" fmla="*/ 4 h 30"/>
                <a:gd name="T32" fmla="*/ 16 w 39"/>
                <a:gd name="T33" fmla="*/ 4 h 30"/>
                <a:gd name="T34" fmla="*/ 19 w 39"/>
                <a:gd name="T35" fmla="*/ 4 h 30"/>
                <a:gd name="T36" fmla="*/ 23 w 39"/>
                <a:gd name="T37" fmla="*/ 7 h 30"/>
                <a:gd name="T38" fmla="*/ 26 w 39"/>
                <a:gd name="T39" fmla="*/ 7 h 30"/>
                <a:gd name="T40" fmla="*/ 29 w 39"/>
                <a:gd name="T41" fmla="*/ 10 h 30"/>
                <a:gd name="T42" fmla="*/ 32 w 39"/>
                <a:gd name="T43" fmla="*/ 10 h 30"/>
                <a:gd name="T44" fmla="*/ 36 w 39"/>
                <a:gd name="T45" fmla="*/ 10 h 30"/>
                <a:gd name="T46" fmla="*/ 39 w 39"/>
                <a:gd name="T47" fmla="*/ 13 h 30"/>
                <a:gd name="T48" fmla="*/ 39 w 39"/>
                <a:gd name="T49" fmla="*/ 13 h 30"/>
                <a:gd name="T50" fmla="*/ 32 w 39"/>
                <a:gd name="T51" fmla="*/ 30 h 30"/>
                <a:gd name="T52" fmla="*/ 32 w 39"/>
                <a:gd name="T5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" h="30">
                  <a:moveTo>
                    <a:pt x="32" y="30"/>
                  </a:moveTo>
                  <a:lnTo>
                    <a:pt x="29" y="26"/>
                  </a:lnTo>
                  <a:lnTo>
                    <a:pt x="26" y="26"/>
                  </a:lnTo>
                  <a:lnTo>
                    <a:pt x="23" y="23"/>
                  </a:lnTo>
                  <a:lnTo>
                    <a:pt x="19" y="23"/>
                  </a:lnTo>
                  <a:lnTo>
                    <a:pt x="16" y="23"/>
                  </a:lnTo>
                  <a:lnTo>
                    <a:pt x="13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9" y="4"/>
                  </a:lnTo>
                  <a:lnTo>
                    <a:pt x="23" y="7"/>
                  </a:lnTo>
                  <a:lnTo>
                    <a:pt x="26" y="7"/>
                  </a:lnTo>
                  <a:lnTo>
                    <a:pt x="29" y="10"/>
                  </a:lnTo>
                  <a:lnTo>
                    <a:pt x="32" y="10"/>
                  </a:lnTo>
                  <a:lnTo>
                    <a:pt x="36" y="10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2" y="30"/>
                  </a:lnTo>
                  <a:lnTo>
                    <a:pt x="32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9" name="Freeform 69"/>
            <p:cNvSpPr/>
            <p:nvPr/>
          </p:nvSpPr>
          <p:spPr bwMode="auto">
            <a:xfrm>
              <a:off x="8705850" y="422275"/>
              <a:ext cx="47625" cy="57150"/>
            </a:xfrm>
            <a:custGeom>
              <a:avLst/>
              <a:gdLst>
                <a:gd name="T0" fmla="*/ 10 w 30"/>
                <a:gd name="T1" fmla="*/ 33 h 36"/>
                <a:gd name="T2" fmla="*/ 10 w 30"/>
                <a:gd name="T3" fmla="*/ 30 h 36"/>
                <a:gd name="T4" fmla="*/ 10 w 30"/>
                <a:gd name="T5" fmla="*/ 27 h 36"/>
                <a:gd name="T6" fmla="*/ 7 w 30"/>
                <a:gd name="T7" fmla="*/ 23 h 36"/>
                <a:gd name="T8" fmla="*/ 7 w 30"/>
                <a:gd name="T9" fmla="*/ 20 h 36"/>
                <a:gd name="T10" fmla="*/ 4 w 30"/>
                <a:gd name="T11" fmla="*/ 17 h 36"/>
                <a:gd name="T12" fmla="*/ 4 w 30"/>
                <a:gd name="T13" fmla="*/ 14 h 36"/>
                <a:gd name="T14" fmla="*/ 4 w 30"/>
                <a:gd name="T15" fmla="*/ 10 h 36"/>
                <a:gd name="T16" fmla="*/ 0 w 30"/>
                <a:gd name="T17" fmla="*/ 7 h 36"/>
                <a:gd name="T18" fmla="*/ 0 w 30"/>
                <a:gd name="T19" fmla="*/ 7 h 36"/>
                <a:gd name="T20" fmla="*/ 17 w 30"/>
                <a:gd name="T21" fmla="*/ 0 h 36"/>
                <a:gd name="T22" fmla="*/ 17 w 30"/>
                <a:gd name="T23" fmla="*/ 0 h 36"/>
                <a:gd name="T24" fmla="*/ 17 w 30"/>
                <a:gd name="T25" fmla="*/ 4 h 36"/>
                <a:gd name="T26" fmla="*/ 20 w 30"/>
                <a:gd name="T27" fmla="*/ 7 h 36"/>
                <a:gd name="T28" fmla="*/ 20 w 30"/>
                <a:gd name="T29" fmla="*/ 10 h 36"/>
                <a:gd name="T30" fmla="*/ 23 w 30"/>
                <a:gd name="T31" fmla="*/ 14 h 36"/>
                <a:gd name="T32" fmla="*/ 23 w 30"/>
                <a:gd name="T33" fmla="*/ 17 h 36"/>
                <a:gd name="T34" fmla="*/ 23 w 30"/>
                <a:gd name="T35" fmla="*/ 20 h 36"/>
                <a:gd name="T36" fmla="*/ 26 w 30"/>
                <a:gd name="T37" fmla="*/ 27 h 36"/>
                <a:gd name="T38" fmla="*/ 26 w 30"/>
                <a:gd name="T39" fmla="*/ 30 h 36"/>
                <a:gd name="T40" fmla="*/ 30 w 30"/>
                <a:gd name="T41" fmla="*/ 30 h 36"/>
                <a:gd name="T42" fmla="*/ 13 w 30"/>
                <a:gd name="T43" fmla="*/ 36 h 36"/>
                <a:gd name="T44" fmla="*/ 10 w 30"/>
                <a:gd name="T4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" h="36">
                  <a:moveTo>
                    <a:pt x="10" y="33"/>
                  </a:moveTo>
                  <a:lnTo>
                    <a:pt x="10" y="30"/>
                  </a:lnTo>
                  <a:lnTo>
                    <a:pt x="10" y="27"/>
                  </a:lnTo>
                  <a:lnTo>
                    <a:pt x="7" y="23"/>
                  </a:lnTo>
                  <a:lnTo>
                    <a:pt x="7" y="20"/>
                  </a:lnTo>
                  <a:lnTo>
                    <a:pt x="4" y="17"/>
                  </a:lnTo>
                  <a:lnTo>
                    <a:pt x="4" y="14"/>
                  </a:lnTo>
                  <a:lnTo>
                    <a:pt x="4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4"/>
                  </a:lnTo>
                  <a:lnTo>
                    <a:pt x="20" y="7"/>
                  </a:lnTo>
                  <a:lnTo>
                    <a:pt x="20" y="10"/>
                  </a:lnTo>
                  <a:lnTo>
                    <a:pt x="23" y="14"/>
                  </a:lnTo>
                  <a:lnTo>
                    <a:pt x="23" y="17"/>
                  </a:lnTo>
                  <a:lnTo>
                    <a:pt x="23" y="20"/>
                  </a:lnTo>
                  <a:lnTo>
                    <a:pt x="26" y="27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13" y="36"/>
                  </a:lnTo>
                  <a:lnTo>
                    <a:pt x="1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0" name="Freeform 70"/>
            <p:cNvSpPr/>
            <p:nvPr/>
          </p:nvSpPr>
          <p:spPr bwMode="auto">
            <a:xfrm>
              <a:off x="8742363" y="976312"/>
              <a:ext cx="36513" cy="61913"/>
            </a:xfrm>
            <a:custGeom>
              <a:avLst/>
              <a:gdLst>
                <a:gd name="T0" fmla="*/ 23 w 23"/>
                <a:gd name="T1" fmla="*/ 10 h 39"/>
                <a:gd name="T2" fmla="*/ 23 w 23"/>
                <a:gd name="T3" fmla="*/ 13 h 39"/>
                <a:gd name="T4" fmla="*/ 23 w 23"/>
                <a:gd name="T5" fmla="*/ 16 h 39"/>
                <a:gd name="T6" fmla="*/ 20 w 23"/>
                <a:gd name="T7" fmla="*/ 20 h 39"/>
                <a:gd name="T8" fmla="*/ 20 w 23"/>
                <a:gd name="T9" fmla="*/ 23 h 39"/>
                <a:gd name="T10" fmla="*/ 20 w 23"/>
                <a:gd name="T11" fmla="*/ 26 h 39"/>
                <a:gd name="T12" fmla="*/ 16 w 23"/>
                <a:gd name="T13" fmla="*/ 29 h 39"/>
                <a:gd name="T14" fmla="*/ 16 w 23"/>
                <a:gd name="T15" fmla="*/ 33 h 39"/>
                <a:gd name="T16" fmla="*/ 16 w 23"/>
                <a:gd name="T17" fmla="*/ 36 h 39"/>
                <a:gd name="T18" fmla="*/ 16 w 23"/>
                <a:gd name="T19" fmla="*/ 39 h 39"/>
                <a:gd name="T20" fmla="*/ 0 w 23"/>
                <a:gd name="T21" fmla="*/ 33 h 39"/>
                <a:gd name="T22" fmla="*/ 0 w 23"/>
                <a:gd name="T23" fmla="*/ 33 h 39"/>
                <a:gd name="T24" fmla="*/ 0 w 23"/>
                <a:gd name="T25" fmla="*/ 29 h 39"/>
                <a:gd name="T26" fmla="*/ 0 w 23"/>
                <a:gd name="T27" fmla="*/ 26 h 39"/>
                <a:gd name="T28" fmla="*/ 3 w 23"/>
                <a:gd name="T29" fmla="*/ 23 h 39"/>
                <a:gd name="T30" fmla="*/ 3 w 23"/>
                <a:gd name="T31" fmla="*/ 20 h 39"/>
                <a:gd name="T32" fmla="*/ 3 w 23"/>
                <a:gd name="T33" fmla="*/ 16 h 39"/>
                <a:gd name="T34" fmla="*/ 3 w 23"/>
                <a:gd name="T35" fmla="*/ 13 h 39"/>
                <a:gd name="T36" fmla="*/ 7 w 23"/>
                <a:gd name="T37" fmla="*/ 10 h 39"/>
                <a:gd name="T38" fmla="*/ 7 w 23"/>
                <a:gd name="T39" fmla="*/ 7 h 39"/>
                <a:gd name="T40" fmla="*/ 7 w 23"/>
                <a:gd name="T41" fmla="*/ 3 h 39"/>
                <a:gd name="T42" fmla="*/ 7 w 23"/>
                <a:gd name="T43" fmla="*/ 0 h 39"/>
                <a:gd name="T44" fmla="*/ 23 w 23"/>
                <a:gd name="T45" fmla="*/ 7 h 39"/>
                <a:gd name="T46" fmla="*/ 23 w 23"/>
                <a:gd name="T47" fmla="*/ 7 h 39"/>
                <a:gd name="T48" fmla="*/ 23 w 23"/>
                <a:gd name="T49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39">
                  <a:moveTo>
                    <a:pt x="23" y="10"/>
                  </a:moveTo>
                  <a:lnTo>
                    <a:pt x="23" y="13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20" y="23"/>
                  </a:lnTo>
                  <a:lnTo>
                    <a:pt x="20" y="26"/>
                  </a:lnTo>
                  <a:lnTo>
                    <a:pt x="16" y="29"/>
                  </a:lnTo>
                  <a:lnTo>
                    <a:pt x="16" y="33"/>
                  </a:lnTo>
                  <a:lnTo>
                    <a:pt x="16" y="36"/>
                  </a:lnTo>
                  <a:lnTo>
                    <a:pt x="16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3" y="13"/>
                  </a:lnTo>
                  <a:lnTo>
                    <a:pt x="7" y="10"/>
                  </a:lnTo>
                  <a:lnTo>
                    <a:pt x="7" y="7"/>
                  </a:lnTo>
                  <a:lnTo>
                    <a:pt x="7" y="3"/>
                  </a:lnTo>
                  <a:lnTo>
                    <a:pt x="7" y="0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1" name="Freeform 71"/>
            <p:cNvSpPr/>
            <p:nvPr/>
          </p:nvSpPr>
          <p:spPr bwMode="auto">
            <a:xfrm>
              <a:off x="8318500" y="-15875"/>
              <a:ext cx="57150" cy="50800"/>
            </a:xfrm>
            <a:custGeom>
              <a:avLst/>
              <a:gdLst>
                <a:gd name="T0" fmla="*/ 26 w 36"/>
                <a:gd name="T1" fmla="*/ 29 h 32"/>
                <a:gd name="T2" fmla="*/ 26 w 36"/>
                <a:gd name="T3" fmla="*/ 29 h 32"/>
                <a:gd name="T4" fmla="*/ 23 w 36"/>
                <a:gd name="T5" fmla="*/ 26 h 32"/>
                <a:gd name="T6" fmla="*/ 20 w 36"/>
                <a:gd name="T7" fmla="*/ 26 h 32"/>
                <a:gd name="T8" fmla="*/ 17 w 36"/>
                <a:gd name="T9" fmla="*/ 22 h 32"/>
                <a:gd name="T10" fmla="*/ 13 w 36"/>
                <a:gd name="T11" fmla="*/ 22 h 32"/>
                <a:gd name="T12" fmla="*/ 10 w 36"/>
                <a:gd name="T13" fmla="*/ 19 h 32"/>
                <a:gd name="T14" fmla="*/ 7 w 36"/>
                <a:gd name="T15" fmla="*/ 19 h 32"/>
                <a:gd name="T16" fmla="*/ 4 w 36"/>
                <a:gd name="T17" fmla="*/ 16 h 32"/>
                <a:gd name="T18" fmla="*/ 0 w 36"/>
                <a:gd name="T19" fmla="*/ 16 h 32"/>
                <a:gd name="T20" fmla="*/ 0 w 36"/>
                <a:gd name="T21" fmla="*/ 13 h 32"/>
                <a:gd name="T22" fmla="*/ 7 w 36"/>
                <a:gd name="T23" fmla="*/ 0 h 32"/>
                <a:gd name="T24" fmla="*/ 10 w 36"/>
                <a:gd name="T25" fmla="*/ 0 h 32"/>
                <a:gd name="T26" fmla="*/ 13 w 36"/>
                <a:gd name="T27" fmla="*/ 3 h 32"/>
                <a:gd name="T28" fmla="*/ 17 w 36"/>
                <a:gd name="T29" fmla="*/ 3 h 32"/>
                <a:gd name="T30" fmla="*/ 20 w 36"/>
                <a:gd name="T31" fmla="*/ 6 h 32"/>
                <a:gd name="T32" fmla="*/ 23 w 36"/>
                <a:gd name="T33" fmla="*/ 6 h 32"/>
                <a:gd name="T34" fmla="*/ 26 w 36"/>
                <a:gd name="T35" fmla="*/ 9 h 32"/>
                <a:gd name="T36" fmla="*/ 26 w 36"/>
                <a:gd name="T37" fmla="*/ 9 h 32"/>
                <a:gd name="T38" fmla="*/ 30 w 36"/>
                <a:gd name="T39" fmla="*/ 13 h 32"/>
                <a:gd name="T40" fmla="*/ 33 w 36"/>
                <a:gd name="T41" fmla="*/ 13 h 32"/>
                <a:gd name="T42" fmla="*/ 36 w 36"/>
                <a:gd name="T43" fmla="*/ 16 h 32"/>
                <a:gd name="T44" fmla="*/ 36 w 36"/>
                <a:gd name="T45" fmla="*/ 16 h 32"/>
                <a:gd name="T46" fmla="*/ 30 w 36"/>
                <a:gd name="T47" fmla="*/ 32 h 32"/>
                <a:gd name="T48" fmla="*/ 26 w 36"/>
                <a:gd name="T4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32">
                  <a:moveTo>
                    <a:pt x="26" y="29"/>
                  </a:moveTo>
                  <a:lnTo>
                    <a:pt x="26" y="29"/>
                  </a:lnTo>
                  <a:lnTo>
                    <a:pt x="23" y="26"/>
                  </a:lnTo>
                  <a:lnTo>
                    <a:pt x="20" y="26"/>
                  </a:lnTo>
                  <a:lnTo>
                    <a:pt x="17" y="22"/>
                  </a:lnTo>
                  <a:lnTo>
                    <a:pt x="13" y="22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7" y="3"/>
                  </a:lnTo>
                  <a:lnTo>
                    <a:pt x="20" y="6"/>
                  </a:lnTo>
                  <a:lnTo>
                    <a:pt x="23" y="6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30" y="13"/>
                  </a:lnTo>
                  <a:lnTo>
                    <a:pt x="33" y="13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0" y="32"/>
                  </a:lnTo>
                  <a:lnTo>
                    <a:pt x="26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2" name="Freeform 72"/>
            <p:cNvSpPr/>
            <p:nvPr/>
          </p:nvSpPr>
          <p:spPr bwMode="auto">
            <a:xfrm>
              <a:off x="8386763" y="25400"/>
              <a:ext cx="61913" cy="50800"/>
            </a:xfrm>
            <a:custGeom>
              <a:avLst/>
              <a:gdLst>
                <a:gd name="T0" fmla="*/ 26 w 39"/>
                <a:gd name="T1" fmla="*/ 32 h 32"/>
                <a:gd name="T2" fmla="*/ 22 w 39"/>
                <a:gd name="T3" fmla="*/ 32 h 32"/>
                <a:gd name="T4" fmla="*/ 22 w 39"/>
                <a:gd name="T5" fmla="*/ 29 h 32"/>
                <a:gd name="T6" fmla="*/ 19 w 39"/>
                <a:gd name="T7" fmla="*/ 26 h 32"/>
                <a:gd name="T8" fmla="*/ 16 w 39"/>
                <a:gd name="T9" fmla="*/ 26 h 32"/>
                <a:gd name="T10" fmla="*/ 13 w 39"/>
                <a:gd name="T11" fmla="*/ 22 h 32"/>
                <a:gd name="T12" fmla="*/ 9 w 39"/>
                <a:gd name="T13" fmla="*/ 22 h 32"/>
                <a:gd name="T14" fmla="*/ 6 w 39"/>
                <a:gd name="T15" fmla="*/ 19 h 32"/>
                <a:gd name="T16" fmla="*/ 3 w 39"/>
                <a:gd name="T17" fmla="*/ 16 h 32"/>
                <a:gd name="T18" fmla="*/ 3 w 39"/>
                <a:gd name="T19" fmla="*/ 16 h 32"/>
                <a:gd name="T20" fmla="*/ 0 w 39"/>
                <a:gd name="T21" fmla="*/ 13 h 32"/>
                <a:gd name="T22" fmla="*/ 9 w 39"/>
                <a:gd name="T23" fmla="*/ 0 h 32"/>
                <a:gd name="T24" fmla="*/ 13 w 39"/>
                <a:gd name="T25" fmla="*/ 0 h 32"/>
                <a:gd name="T26" fmla="*/ 13 w 39"/>
                <a:gd name="T27" fmla="*/ 3 h 32"/>
                <a:gd name="T28" fmla="*/ 16 w 39"/>
                <a:gd name="T29" fmla="*/ 6 h 32"/>
                <a:gd name="T30" fmla="*/ 19 w 39"/>
                <a:gd name="T31" fmla="*/ 6 h 32"/>
                <a:gd name="T32" fmla="*/ 22 w 39"/>
                <a:gd name="T33" fmla="*/ 9 h 32"/>
                <a:gd name="T34" fmla="*/ 26 w 39"/>
                <a:gd name="T35" fmla="*/ 13 h 32"/>
                <a:gd name="T36" fmla="*/ 29 w 39"/>
                <a:gd name="T37" fmla="*/ 13 h 32"/>
                <a:gd name="T38" fmla="*/ 32 w 39"/>
                <a:gd name="T39" fmla="*/ 16 h 32"/>
                <a:gd name="T40" fmla="*/ 35 w 39"/>
                <a:gd name="T41" fmla="*/ 16 h 32"/>
                <a:gd name="T42" fmla="*/ 35 w 39"/>
                <a:gd name="T43" fmla="*/ 19 h 32"/>
                <a:gd name="T44" fmla="*/ 39 w 39"/>
                <a:gd name="T45" fmla="*/ 19 h 32"/>
                <a:gd name="T46" fmla="*/ 26 w 39"/>
                <a:gd name="T47" fmla="*/ 32 h 32"/>
                <a:gd name="T48" fmla="*/ 26 w 39"/>
                <a:gd name="T4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32">
                  <a:moveTo>
                    <a:pt x="26" y="32"/>
                  </a:moveTo>
                  <a:lnTo>
                    <a:pt x="22" y="32"/>
                  </a:lnTo>
                  <a:lnTo>
                    <a:pt x="22" y="29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3" y="22"/>
                  </a:lnTo>
                  <a:lnTo>
                    <a:pt x="9" y="22"/>
                  </a:lnTo>
                  <a:lnTo>
                    <a:pt x="6" y="19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0" y="13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3"/>
                  </a:lnTo>
                  <a:lnTo>
                    <a:pt x="16" y="6"/>
                  </a:lnTo>
                  <a:lnTo>
                    <a:pt x="19" y="6"/>
                  </a:lnTo>
                  <a:lnTo>
                    <a:pt x="22" y="9"/>
                  </a:lnTo>
                  <a:lnTo>
                    <a:pt x="26" y="13"/>
                  </a:lnTo>
                  <a:lnTo>
                    <a:pt x="29" y="13"/>
                  </a:lnTo>
                  <a:lnTo>
                    <a:pt x="32" y="16"/>
                  </a:lnTo>
                  <a:lnTo>
                    <a:pt x="35" y="16"/>
                  </a:lnTo>
                  <a:lnTo>
                    <a:pt x="35" y="19"/>
                  </a:lnTo>
                  <a:lnTo>
                    <a:pt x="39" y="19"/>
                  </a:lnTo>
                  <a:lnTo>
                    <a:pt x="26" y="32"/>
                  </a:lnTo>
                  <a:lnTo>
                    <a:pt x="26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3" name="Freeform 73"/>
            <p:cNvSpPr/>
            <p:nvPr/>
          </p:nvSpPr>
          <p:spPr bwMode="auto">
            <a:xfrm>
              <a:off x="8359775" y="1498600"/>
              <a:ext cx="57150" cy="52388"/>
            </a:xfrm>
            <a:custGeom>
              <a:avLst/>
              <a:gdLst>
                <a:gd name="T0" fmla="*/ 20 w 36"/>
                <a:gd name="T1" fmla="*/ 7 h 33"/>
                <a:gd name="T2" fmla="*/ 23 w 36"/>
                <a:gd name="T3" fmla="*/ 3 h 33"/>
                <a:gd name="T4" fmla="*/ 26 w 36"/>
                <a:gd name="T5" fmla="*/ 0 h 33"/>
                <a:gd name="T6" fmla="*/ 26 w 36"/>
                <a:gd name="T7" fmla="*/ 0 h 33"/>
                <a:gd name="T8" fmla="*/ 36 w 36"/>
                <a:gd name="T9" fmla="*/ 13 h 33"/>
                <a:gd name="T10" fmla="*/ 36 w 36"/>
                <a:gd name="T11" fmla="*/ 16 h 33"/>
                <a:gd name="T12" fmla="*/ 33 w 36"/>
                <a:gd name="T13" fmla="*/ 16 h 33"/>
                <a:gd name="T14" fmla="*/ 30 w 36"/>
                <a:gd name="T15" fmla="*/ 20 h 33"/>
                <a:gd name="T16" fmla="*/ 26 w 36"/>
                <a:gd name="T17" fmla="*/ 23 h 33"/>
                <a:gd name="T18" fmla="*/ 23 w 36"/>
                <a:gd name="T19" fmla="*/ 23 h 33"/>
                <a:gd name="T20" fmla="*/ 20 w 36"/>
                <a:gd name="T21" fmla="*/ 26 h 33"/>
                <a:gd name="T22" fmla="*/ 17 w 36"/>
                <a:gd name="T23" fmla="*/ 26 h 33"/>
                <a:gd name="T24" fmla="*/ 13 w 36"/>
                <a:gd name="T25" fmla="*/ 29 h 33"/>
                <a:gd name="T26" fmla="*/ 10 w 36"/>
                <a:gd name="T27" fmla="*/ 33 h 33"/>
                <a:gd name="T28" fmla="*/ 7 w 36"/>
                <a:gd name="T29" fmla="*/ 33 h 33"/>
                <a:gd name="T30" fmla="*/ 0 w 36"/>
                <a:gd name="T31" fmla="*/ 20 h 33"/>
                <a:gd name="T32" fmla="*/ 0 w 36"/>
                <a:gd name="T33" fmla="*/ 16 h 33"/>
                <a:gd name="T34" fmla="*/ 4 w 36"/>
                <a:gd name="T35" fmla="*/ 16 h 33"/>
                <a:gd name="T36" fmla="*/ 7 w 36"/>
                <a:gd name="T37" fmla="*/ 13 h 33"/>
                <a:gd name="T38" fmla="*/ 10 w 36"/>
                <a:gd name="T39" fmla="*/ 10 h 33"/>
                <a:gd name="T40" fmla="*/ 13 w 36"/>
                <a:gd name="T41" fmla="*/ 10 h 33"/>
                <a:gd name="T42" fmla="*/ 17 w 36"/>
                <a:gd name="T43" fmla="*/ 7 h 33"/>
                <a:gd name="T44" fmla="*/ 20 w 36"/>
                <a:gd name="T45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33">
                  <a:moveTo>
                    <a:pt x="20" y="7"/>
                  </a:moveTo>
                  <a:lnTo>
                    <a:pt x="23" y="3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6" y="13"/>
                  </a:lnTo>
                  <a:lnTo>
                    <a:pt x="36" y="16"/>
                  </a:lnTo>
                  <a:lnTo>
                    <a:pt x="33" y="16"/>
                  </a:lnTo>
                  <a:lnTo>
                    <a:pt x="30" y="20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7" y="26"/>
                  </a:lnTo>
                  <a:lnTo>
                    <a:pt x="13" y="29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7" y="13"/>
                  </a:lnTo>
                  <a:lnTo>
                    <a:pt x="10" y="10"/>
                  </a:lnTo>
                  <a:lnTo>
                    <a:pt x="13" y="10"/>
                  </a:lnTo>
                  <a:lnTo>
                    <a:pt x="17" y="7"/>
                  </a:lnTo>
                  <a:lnTo>
                    <a:pt x="2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4" name="Freeform 74"/>
            <p:cNvSpPr/>
            <p:nvPr/>
          </p:nvSpPr>
          <p:spPr bwMode="auto">
            <a:xfrm>
              <a:off x="8215313" y="1576387"/>
              <a:ext cx="61913" cy="46038"/>
            </a:xfrm>
            <a:custGeom>
              <a:avLst/>
              <a:gdLst>
                <a:gd name="T0" fmla="*/ 23 w 39"/>
                <a:gd name="T1" fmla="*/ 3 h 29"/>
                <a:gd name="T2" fmla="*/ 26 w 39"/>
                <a:gd name="T3" fmla="*/ 3 h 29"/>
                <a:gd name="T4" fmla="*/ 30 w 39"/>
                <a:gd name="T5" fmla="*/ 3 h 29"/>
                <a:gd name="T6" fmla="*/ 33 w 39"/>
                <a:gd name="T7" fmla="*/ 0 h 29"/>
                <a:gd name="T8" fmla="*/ 39 w 39"/>
                <a:gd name="T9" fmla="*/ 16 h 29"/>
                <a:gd name="T10" fmla="*/ 36 w 39"/>
                <a:gd name="T11" fmla="*/ 16 h 29"/>
                <a:gd name="T12" fmla="*/ 33 w 39"/>
                <a:gd name="T13" fmla="*/ 19 h 29"/>
                <a:gd name="T14" fmla="*/ 30 w 39"/>
                <a:gd name="T15" fmla="*/ 19 h 29"/>
                <a:gd name="T16" fmla="*/ 26 w 39"/>
                <a:gd name="T17" fmla="*/ 23 h 29"/>
                <a:gd name="T18" fmla="*/ 23 w 39"/>
                <a:gd name="T19" fmla="*/ 23 h 29"/>
                <a:gd name="T20" fmla="*/ 20 w 39"/>
                <a:gd name="T21" fmla="*/ 26 h 29"/>
                <a:gd name="T22" fmla="*/ 17 w 39"/>
                <a:gd name="T23" fmla="*/ 26 h 29"/>
                <a:gd name="T24" fmla="*/ 13 w 39"/>
                <a:gd name="T25" fmla="*/ 26 h 29"/>
                <a:gd name="T26" fmla="*/ 10 w 39"/>
                <a:gd name="T27" fmla="*/ 29 h 29"/>
                <a:gd name="T28" fmla="*/ 7 w 39"/>
                <a:gd name="T29" fmla="*/ 29 h 29"/>
                <a:gd name="T30" fmla="*/ 7 w 39"/>
                <a:gd name="T31" fmla="*/ 29 h 29"/>
                <a:gd name="T32" fmla="*/ 0 w 39"/>
                <a:gd name="T33" fmla="*/ 13 h 29"/>
                <a:gd name="T34" fmla="*/ 0 w 39"/>
                <a:gd name="T35" fmla="*/ 13 h 29"/>
                <a:gd name="T36" fmla="*/ 3 w 39"/>
                <a:gd name="T37" fmla="*/ 13 h 29"/>
                <a:gd name="T38" fmla="*/ 7 w 39"/>
                <a:gd name="T39" fmla="*/ 13 h 29"/>
                <a:gd name="T40" fmla="*/ 10 w 39"/>
                <a:gd name="T41" fmla="*/ 10 h 29"/>
                <a:gd name="T42" fmla="*/ 13 w 39"/>
                <a:gd name="T43" fmla="*/ 10 h 29"/>
                <a:gd name="T44" fmla="*/ 17 w 39"/>
                <a:gd name="T45" fmla="*/ 6 h 29"/>
                <a:gd name="T46" fmla="*/ 20 w 39"/>
                <a:gd name="T47" fmla="*/ 6 h 29"/>
                <a:gd name="T48" fmla="*/ 23 w 39"/>
                <a:gd name="T4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29">
                  <a:moveTo>
                    <a:pt x="23" y="3"/>
                  </a:moveTo>
                  <a:lnTo>
                    <a:pt x="26" y="3"/>
                  </a:lnTo>
                  <a:lnTo>
                    <a:pt x="30" y="3"/>
                  </a:lnTo>
                  <a:lnTo>
                    <a:pt x="33" y="0"/>
                  </a:lnTo>
                  <a:lnTo>
                    <a:pt x="39" y="16"/>
                  </a:lnTo>
                  <a:lnTo>
                    <a:pt x="36" y="16"/>
                  </a:lnTo>
                  <a:lnTo>
                    <a:pt x="33" y="19"/>
                  </a:lnTo>
                  <a:lnTo>
                    <a:pt x="30" y="19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7" y="26"/>
                  </a:lnTo>
                  <a:lnTo>
                    <a:pt x="13" y="26"/>
                  </a:lnTo>
                  <a:lnTo>
                    <a:pt x="10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10" y="10"/>
                  </a:lnTo>
                  <a:lnTo>
                    <a:pt x="13" y="10"/>
                  </a:lnTo>
                  <a:lnTo>
                    <a:pt x="17" y="6"/>
                  </a:lnTo>
                  <a:lnTo>
                    <a:pt x="20" y="6"/>
                  </a:lnTo>
                  <a:lnTo>
                    <a:pt x="2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5" name="Freeform 75"/>
            <p:cNvSpPr/>
            <p:nvPr/>
          </p:nvSpPr>
          <p:spPr bwMode="auto">
            <a:xfrm>
              <a:off x="8247063" y="-52388"/>
              <a:ext cx="57150" cy="46038"/>
            </a:xfrm>
            <a:custGeom>
              <a:avLst/>
              <a:gdLst>
                <a:gd name="T0" fmla="*/ 29 w 36"/>
                <a:gd name="T1" fmla="*/ 29 h 29"/>
                <a:gd name="T2" fmla="*/ 26 w 36"/>
                <a:gd name="T3" fmla="*/ 26 h 29"/>
                <a:gd name="T4" fmla="*/ 23 w 36"/>
                <a:gd name="T5" fmla="*/ 26 h 29"/>
                <a:gd name="T6" fmla="*/ 19 w 36"/>
                <a:gd name="T7" fmla="*/ 23 h 29"/>
                <a:gd name="T8" fmla="*/ 16 w 36"/>
                <a:gd name="T9" fmla="*/ 23 h 29"/>
                <a:gd name="T10" fmla="*/ 13 w 36"/>
                <a:gd name="T11" fmla="*/ 23 h 29"/>
                <a:gd name="T12" fmla="*/ 10 w 36"/>
                <a:gd name="T13" fmla="*/ 19 h 29"/>
                <a:gd name="T14" fmla="*/ 6 w 36"/>
                <a:gd name="T15" fmla="*/ 19 h 29"/>
                <a:gd name="T16" fmla="*/ 3 w 36"/>
                <a:gd name="T17" fmla="*/ 16 h 29"/>
                <a:gd name="T18" fmla="*/ 3 w 36"/>
                <a:gd name="T19" fmla="*/ 16 h 29"/>
                <a:gd name="T20" fmla="*/ 0 w 36"/>
                <a:gd name="T21" fmla="*/ 16 h 29"/>
                <a:gd name="T22" fmla="*/ 6 w 36"/>
                <a:gd name="T23" fmla="*/ 0 h 29"/>
                <a:gd name="T24" fmla="*/ 10 w 36"/>
                <a:gd name="T25" fmla="*/ 0 h 29"/>
                <a:gd name="T26" fmla="*/ 13 w 36"/>
                <a:gd name="T27" fmla="*/ 3 h 29"/>
                <a:gd name="T28" fmla="*/ 16 w 36"/>
                <a:gd name="T29" fmla="*/ 3 h 29"/>
                <a:gd name="T30" fmla="*/ 19 w 36"/>
                <a:gd name="T31" fmla="*/ 3 h 29"/>
                <a:gd name="T32" fmla="*/ 23 w 36"/>
                <a:gd name="T33" fmla="*/ 6 h 29"/>
                <a:gd name="T34" fmla="*/ 26 w 36"/>
                <a:gd name="T35" fmla="*/ 6 h 29"/>
                <a:gd name="T36" fmla="*/ 26 w 36"/>
                <a:gd name="T37" fmla="*/ 10 h 29"/>
                <a:gd name="T38" fmla="*/ 29 w 36"/>
                <a:gd name="T39" fmla="*/ 10 h 29"/>
                <a:gd name="T40" fmla="*/ 32 w 36"/>
                <a:gd name="T41" fmla="*/ 13 h 29"/>
                <a:gd name="T42" fmla="*/ 36 w 36"/>
                <a:gd name="T43" fmla="*/ 13 h 29"/>
                <a:gd name="T44" fmla="*/ 36 w 36"/>
                <a:gd name="T45" fmla="*/ 13 h 29"/>
                <a:gd name="T46" fmla="*/ 29 w 36"/>
                <a:gd name="T47" fmla="*/ 29 h 29"/>
                <a:gd name="T48" fmla="*/ 29 w 36"/>
                <a:gd name="T4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29">
                  <a:moveTo>
                    <a:pt x="29" y="29"/>
                  </a:moveTo>
                  <a:lnTo>
                    <a:pt x="26" y="26"/>
                  </a:lnTo>
                  <a:lnTo>
                    <a:pt x="23" y="26"/>
                  </a:lnTo>
                  <a:lnTo>
                    <a:pt x="19" y="23"/>
                  </a:lnTo>
                  <a:lnTo>
                    <a:pt x="16" y="23"/>
                  </a:lnTo>
                  <a:lnTo>
                    <a:pt x="13" y="23"/>
                  </a:lnTo>
                  <a:lnTo>
                    <a:pt x="10" y="19"/>
                  </a:lnTo>
                  <a:lnTo>
                    <a:pt x="6" y="19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23" y="6"/>
                  </a:lnTo>
                  <a:lnTo>
                    <a:pt x="26" y="6"/>
                  </a:lnTo>
                  <a:lnTo>
                    <a:pt x="26" y="10"/>
                  </a:lnTo>
                  <a:lnTo>
                    <a:pt x="29" y="10"/>
                  </a:lnTo>
                  <a:lnTo>
                    <a:pt x="32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29" y="29"/>
                  </a:lnTo>
                  <a:lnTo>
                    <a:pt x="29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6" name="Freeform 76"/>
            <p:cNvSpPr/>
            <p:nvPr/>
          </p:nvSpPr>
          <p:spPr bwMode="auto">
            <a:xfrm>
              <a:off x="8288338" y="1539875"/>
              <a:ext cx="61913" cy="52388"/>
            </a:xfrm>
            <a:custGeom>
              <a:avLst/>
              <a:gdLst>
                <a:gd name="T0" fmla="*/ 23 w 39"/>
                <a:gd name="T1" fmla="*/ 7 h 33"/>
                <a:gd name="T2" fmla="*/ 26 w 39"/>
                <a:gd name="T3" fmla="*/ 3 h 33"/>
                <a:gd name="T4" fmla="*/ 29 w 39"/>
                <a:gd name="T5" fmla="*/ 0 h 33"/>
                <a:gd name="T6" fmla="*/ 29 w 39"/>
                <a:gd name="T7" fmla="*/ 0 h 33"/>
                <a:gd name="T8" fmla="*/ 39 w 39"/>
                <a:gd name="T9" fmla="*/ 16 h 33"/>
                <a:gd name="T10" fmla="*/ 36 w 39"/>
                <a:gd name="T11" fmla="*/ 16 h 33"/>
                <a:gd name="T12" fmla="*/ 32 w 39"/>
                <a:gd name="T13" fmla="*/ 20 h 33"/>
                <a:gd name="T14" fmla="*/ 29 w 39"/>
                <a:gd name="T15" fmla="*/ 20 h 33"/>
                <a:gd name="T16" fmla="*/ 26 w 39"/>
                <a:gd name="T17" fmla="*/ 23 h 33"/>
                <a:gd name="T18" fmla="*/ 23 w 39"/>
                <a:gd name="T19" fmla="*/ 23 h 33"/>
                <a:gd name="T20" fmla="*/ 19 w 39"/>
                <a:gd name="T21" fmla="*/ 26 h 33"/>
                <a:gd name="T22" fmla="*/ 16 w 39"/>
                <a:gd name="T23" fmla="*/ 26 h 33"/>
                <a:gd name="T24" fmla="*/ 13 w 39"/>
                <a:gd name="T25" fmla="*/ 29 h 33"/>
                <a:gd name="T26" fmla="*/ 10 w 39"/>
                <a:gd name="T27" fmla="*/ 29 h 33"/>
                <a:gd name="T28" fmla="*/ 10 w 39"/>
                <a:gd name="T29" fmla="*/ 33 h 33"/>
                <a:gd name="T30" fmla="*/ 0 w 39"/>
                <a:gd name="T31" fmla="*/ 16 h 33"/>
                <a:gd name="T32" fmla="*/ 3 w 39"/>
                <a:gd name="T33" fmla="*/ 16 h 33"/>
                <a:gd name="T34" fmla="*/ 6 w 39"/>
                <a:gd name="T35" fmla="*/ 13 h 33"/>
                <a:gd name="T36" fmla="*/ 10 w 39"/>
                <a:gd name="T37" fmla="*/ 13 h 33"/>
                <a:gd name="T38" fmla="*/ 13 w 39"/>
                <a:gd name="T39" fmla="*/ 10 h 33"/>
                <a:gd name="T40" fmla="*/ 16 w 39"/>
                <a:gd name="T41" fmla="*/ 10 h 33"/>
                <a:gd name="T42" fmla="*/ 19 w 39"/>
                <a:gd name="T43" fmla="*/ 7 h 33"/>
                <a:gd name="T44" fmla="*/ 23 w 39"/>
                <a:gd name="T45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33">
                  <a:moveTo>
                    <a:pt x="23" y="7"/>
                  </a:moveTo>
                  <a:lnTo>
                    <a:pt x="26" y="3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9" y="16"/>
                  </a:lnTo>
                  <a:lnTo>
                    <a:pt x="36" y="16"/>
                  </a:lnTo>
                  <a:lnTo>
                    <a:pt x="32" y="20"/>
                  </a:lnTo>
                  <a:lnTo>
                    <a:pt x="29" y="20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3" y="29"/>
                  </a:lnTo>
                  <a:lnTo>
                    <a:pt x="10" y="29"/>
                  </a:lnTo>
                  <a:lnTo>
                    <a:pt x="10" y="33"/>
                  </a:lnTo>
                  <a:lnTo>
                    <a:pt x="0" y="16"/>
                  </a:lnTo>
                  <a:lnTo>
                    <a:pt x="3" y="16"/>
                  </a:lnTo>
                  <a:lnTo>
                    <a:pt x="6" y="13"/>
                  </a:lnTo>
                  <a:lnTo>
                    <a:pt x="10" y="13"/>
                  </a:lnTo>
                  <a:lnTo>
                    <a:pt x="13" y="10"/>
                  </a:lnTo>
                  <a:lnTo>
                    <a:pt x="16" y="10"/>
                  </a:lnTo>
                  <a:lnTo>
                    <a:pt x="19" y="7"/>
                  </a:lnTo>
                  <a:lnTo>
                    <a:pt x="23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7" name="Freeform 77"/>
            <p:cNvSpPr/>
            <p:nvPr/>
          </p:nvSpPr>
          <p:spPr bwMode="auto">
            <a:xfrm>
              <a:off x="8758238" y="898525"/>
              <a:ext cx="36513" cy="57150"/>
            </a:xfrm>
            <a:custGeom>
              <a:avLst/>
              <a:gdLst>
                <a:gd name="T0" fmla="*/ 23 w 23"/>
                <a:gd name="T1" fmla="*/ 7 h 36"/>
                <a:gd name="T2" fmla="*/ 23 w 23"/>
                <a:gd name="T3" fmla="*/ 10 h 36"/>
                <a:gd name="T4" fmla="*/ 23 w 23"/>
                <a:gd name="T5" fmla="*/ 13 h 36"/>
                <a:gd name="T6" fmla="*/ 23 w 23"/>
                <a:gd name="T7" fmla="*/ 20 h 36"/>
                <a:gd name="T8" fmla="*/ 19 w 23"/>
                <a:gd name="T9" fmla="*/ 23 h 36"/>
                <a:gd name="T10" fmla="*/ 19 w 23"/>
                <a:gd name="T11" fmla="*/ 26 h 36"/>
                <a:gd name="T12" fmla="*/ 19 w 23"/>
                <a:gd name="T13" fmla="*/ 29 h 36"/>
                <a:gd name="T14" fmla="*/ 19 w 23"/>
                <a:gd name="T15" fmla="*/ 33 h 36"/>
                <a:gd name="T16" fmla="*/ 19 w 23"/>
                <a:gd name="T17" fmla="*/ 36 h 36"/>
                <a:gd name="T18" fmla="*/ 16 w 23"/>
                <a:gd name="T19" fmla="*/ 36 h 36"/>
                <a:gd name="T20" fmla="*/ 0 w 23"/>
                <a:gd name="T21" fmla="*/ 33 h 36"/>
                <a:gd name="T22" fmla="*/ 0 w 23"/>
                <a:gd name="T23" fmla="*/ 33 h 36"/>
                <a:gd name="T24" fmla="*/ 3 w 23"/>
                <a:gd name="T25" fmla="*/ 29 h 36"/>
                <a:gd name="T26" fmla="*/ 3 w 23"/>
                <a:gd name="T27" fmla="*/ 26 h 36"/>
                <a:gd name="T28" fmla="*/ 3 w 23"/>
                <a:gd name="T29" fmla="*/ 23 h 36"/>
                <a:gd name="T30" fmla="*/ 3 w 23"/>
                <a:gd name="T31" fmla="*/ 20 h 36"/>
                <a:gd name="T32" fmla="*/ 3 w 23"/>
                <a:gd name="T33" fmla="*/ 16 h 36"/>
                <a:gd name="T34" fmla="*/ 6 w 23"/>
                <a:gd name="T35" fmla="*/ 13 h 36"/>
                <a:gd name="T36" fmla="*/ 6 w 23"/>
                <a:gd name="T37" fmla="*/ 10 h 36"/>
                <a:gd name="T38" fmla="*/ 6 w 23"/>
                <a:gd name="T39" fmla="*/ 7 h 36"/>
                <a:gd name="T40" fmla="*/ 6 w 23"/>
                <a:gd name="T41" fmla="*/ 3 h 36"/>
                <a:gd name="T42" fmla="*/ 6 w 23"/>
                <a:gd name="T43" fmla="*/ 0 h 36"/>
                <a:gd name="T44" fmla="*/ 23 w 23"/>
                <a:gd name="T45" fmla="*/ 3 h 36"/>
                <a:gd name="T46" fmla="*/ 23 w 23"/>
                <a:gd name="T47" fmla="*/ 3 h 36"/>
                <a:gd name="T48" fmla="*/ 23 w 23"/>
                <a:gd name="T49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36">
                  <a:moveTo>
                    <a:pt x="23" y="7"/>
                  </a:moveTo>
                  <a:lnTo>
                    <a:pt x="23" y="10"/>
                  </a:lnTo>
                  <a:lnTo>
                    <a:pt x="23" y="13"/>
                  </a:lnTo>
                  <a:lnTo>
                    <a:pt x="23" y="20"/>
                  </a:lnTo>
                  <a:lnTo>
                    <a:pt x="19" y="23"/>
                  </a:lnTo>
                  <a:lnTo>
                    <a:pt x="19" y="26"/>
                  </a:lnTo>
                  <a:lnTo>
                    <a:pt x="19" y="29"/>
                  </a:lnTo>
                  <a:lnTo>
                    <a:pt x="19" y="33"/>
                  </a:lnTo>
                  <a:lnTo>
                    <a:pt x="19" y="36"/>
                  </a:lnTo>
                  <a:lnTo>
                    <a:pt x="16" y="3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3" y="29"/>
                  </a:lnTo>
                  <a:lnTo>
                    <a:pt x="3" y="26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6" y="13"/>
                  </a:lnTo>
                  <a:lnTo>
                    <a:pt x="6" y="10"/>
                  </a:lnTo>
                  <a:lnTo>
                    <a:pt x="6" y="7"/>
                  </a:lnTo>
                  <a:lnTo>
                    <a:pt x="6" y="3"/>
                  </a:lnTo>
                  <a:lnTo>
                    <a:pt x="6" y="0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8" name="Freeform 78"/>
            <p:cNvSpPr/>
            <p:nvPr/>
          </p:nvSpPr>
          <p:spPr bwMode="auto">
            <a:xfrm>
              <a:off x="8774113" y="820737"/>
              <a:ext cx="30163" cy="57150"/>
            </a:xfrm>
            <a:custGeom>
              <a:avLst/>
              <a:gdLst>
                <a:gd name="T0" fmla="*/ 0 w 19"/>
                <a:gd name="T1" fmla="*/ 26 h 36"/>
                <a:gd name="T2" fmla="*/ 0 w 19"/>
                <a:gd name="T3" fmla="*/ 23 h 36"/>
                <a:gd name="T4" fmla="*/ 0 w 19"/>
                <a:gd name="T5" fmla="*/ 20 h 36"/>
                <a:gd name="T6" fmla="*/ 0 w 19"/>
                <a:gd name="T7" fmla="*/ 17 h 36"/>
                <a:gd name="T8" fmla="*/ 0 w 19"/>
                <a:gd name="T9" fmla="*/ 13 h 36"/>
                <a:gd name="T10" fmla="*/ 0 w 19"/>
                <a:gd name="T11" fmla="*/ 10 h 36"/>
                <a:gd name="T12" fmla="*/ 0 w 19"/>
                <a:gd name="T13" fmla="*/ 7 h 36"/>
                <a:gd name="T14" fmla="*/ 0 w 19"/>
                <a:gd name="T15" fmla="*/ 4 h 36"/>
                <a:gd name="T16" fmla="*/ 3 w 19"/>
                <a:gd name="T17" fmla="*/ 0 h 36"/>
                <a:gd name="T18" fmla="*/ 3 w 19"/>
                <a:gd name="T19" fmla="*/ 0 h 36"/>
                <a:gd name="T20" fmla="*/ 19 w 19"/>
                <a:gd name="T21" fmla="*/ 0 h 36"/>
                <a:gd name="T22" fmla="*/ 19 w 19"/>
                <a:gd name="T23" fmla="*/ 4 h 36"/>
                <a:gd name="T24" fmla="*/ 19 w 19"/>
                <a:gd name="T25" fmla="*/ 7 h 36"/>
                <a:gd name="T26" fmla="*/ 19 w 19"/>
                <a:gd name="T27" fmla="*/ 10 h 36"/>
                <a:gd name="T28" fmla="*/ 19 w 19"/>
                <a:gd name="T29" fmla="*/ 13 h 36"/>
                <a:gd name="T30" fmla="*/ 16 w 19"/>
                <a:gd name="T31" fmla="*/ 17 h 36"/>
                <a:gd name="T32" fmla="*/ 16 w 19"/>
                <a:gd name="T33" fmla="*/ 20 h 36"/>
                <a:gd name="T34" fmla="*/ 16 w 19"/>
                <a:gd name="T35" fmla="*/ 23 h 36"/>
                <a:gd name="T36" fmla="*/ 16 w 19"/>
                <a:gd name="T37" fmla="*/ 26 h 36"/>
                <a:gd name="T38" fmla="*/ 16 w 19"/>
                <a:gd name="T39" fmla="*/ 30 h 36"/>
                <a:gd name="T40" fmla="*/ 16 w 19"/>
                <a:gd name="T41" fmla="*/ 33 h 36"/>
                <a:gd name="T42" fmla="*/ 16 w 19"/>
                <a:gd name="T43" fmla="*/ 36 h 36"/>
                <a:gd name="T44" fmla="*/ 0 w 19"/>
                <a:gd name="T45" fmla="*/ 33 h 36"/>
                <a:gd name="T46" fmla="*/ 0 w 19"/>
                <a:gd name="T47" fmla="*/ 30 h 36"/>
                <a:gd name="T48" fmla="*/ 0 w 19"/>
                <a:gd name="T49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36">
                  <a:moveTo>
                    <a:pt x="0" y="26"/>
                  </a:moveTo>
                  <a:lnTo>
                    <a:pt x="0" y="23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3"/>
                  </a:lnTo>
                  <a:lnTo>
                    <a:pt x="16" y="17"/>
                  </a:lnTo>
                  <a:lnTo>
                    <a:pt x="16" y="20"/>
                  </a:lnTo>
                  <a:lnTo>
                    <a:pt x="16" y="23"/>
                  </a:lnTo>
                  <a:lnTo>
                    <a:pt x="16" y="26"/>
                  </a:lnTo>
                  <a:lnTo>
                    <a:pt x="16" y="30"/>
                  </a:lnTo>
                  <a:lnTo>
                    <a:pt x="16" y="33"/>
                  </a:lnTo>
                  <a:lnTo>
                    <a:pt x="16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9" name="Freeform 79"/>
            <p:cNvSpPr/>
            <p:nvPr/>
          </p:nvSpPr>
          <p:spPr bwMode="auto">
            <a:xfrm>
              <a:off x="8428038" y="1446212"/>
              <a:ext cx="55563" cy="57150"/>
            </a:xfrm>
            <a:custGeom>
              <a:avLst/>
              <a:gdLst>
                <a:gd name="T0" fmla="*/ 19 w 35"/>
                <a:gd name="T1" fmla="*/ 7 h 36"/>
                <a:gd name="T2" fmla="*/ 22 w 35"/>
                <a:gd name="T3" fmla="*/ 4 h 36"/>
                <a:gd name="T4" fmla="*/ 22 w 35"/>
                <a:gd name="T5" fmla="*/ 4 h 36"/>
                <a:gd name="T6" fmla="*/ 26 w 35"/>
                <a:gd name="T7" fmla="*/ 0 h 36"/>
                <a:gd name="T8" fmla="*/ 35 w 35"/>
                <a:gd name="T9" fmla="*/ 13 h 36"/>
                <a:gd name="T10" fmla="*/ 35 w 35"/>
                <a:gd name="T11" fmla="*/ 17 h 36"/>
                <a:gd name="T12" fmla="*/ 32 w 35"/>
                <a:gd name="T13" fmla="*/ 17 h 36"/>
                <a:gd name="T14" fmla="*/ 29 w 35"/>
                <a:gd name="T15" fmla="*/ 20 h 36"/>
                <a:gd name="T16" fmla="*/ 26 w 35"/>
                <a:gd name="T17" fmla="*/ 23 h 36"/>
                <a:gd name="T18" fmla="*/ 22 w 35"/>
                <a:gd name="T19" fmla="*/ 23 h 36"/>
                <a:gd name="T20" fmla="*/ 22 w 35"/>
                <a:gd name="T21" fmla="*/ 27 h 36"/>
                <a:gd name="T22" fmla="*/ 19 w 35"/>
                <a:gd name="T23" fmla="*/ 30 h 36"/>
                <a:gd name="T24" fmla="*/ 16 w 35"/>
                <a:gd name="T25" fmla="*/ 30 h 36"/>
                <a:gd name="T26" fmla="*/ 13 w 35"/>
                <a:gd name="T27" fmla="*/ 33 h 36"/>
                <a:gd name="T28" fmla="*/ 9 w 35"/>
                <a:gd name="T29" fmla="*/ 36 h 36"/>
                <a:gd name="T30" fmla="*/ 9 w 35"/>
                <a:gd name="T31" fmla="*/ 36 h 36"/>
                <a:gd name="T32" fmla="*/ 0 w 35"/>
                <a:gd name="T33" fmla="*/ 23 h 36"/>
                <a:gd name="T34" fmla="*/ 0 w 35"/>
                <a:gd name="T35" fmla="*/ 23 h 36"/>
                <a:gd name="T36" fmla="*/ 3 w 35"/>
                <a:gd name="T37" fmla="*/ 20 h 36"/>
                <a:gd name="T38" fmla="*/ 6 w 35"/>
                <a:gd name="T39" fmla="*/ 17 h 36"/>
                <a:gd name="T40" fmla="*/ 6 w 35"/>
                <a:gd name="T41" fmla="*/ 17 h 36"/>
                <a:gd name="T42" fmla="*/ 9 w 35"/>
                <a:gd name="T43" fmla="*/ 13 h 36"/>
                <a:gd name="T44" fmla="*/ 13 w 35"/>
                <a:gd name="T45" fmla="*/ 10 h 36"/>
                <a:gd name="T46" fmla="*/ 16 w 35"/>
                <a:gd name="T47" fmla="*/ 10 h 36"/>
                <a:gd name="T48" fmla="*/ 19 w 35"/>
                <a:gd name="T49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36">
                  <a:moveTo>
                    <a:pt x="19" y="7"/>
                  </a:moveTo>
                  <a:lnTo>
                    <a:pt x="22" y="4"/>
                  </a:lnTo>
                  <a:lnTo>
                    <a:pt x="22" y="4"/>
                  </a:lnTo>
                  <a:lnTo>
                    <a:pt x="26" y="0"/>
                  </a:lnTo>
                  <a:lnTo>
                    <a:pt x="35" y="13"/>
                  </a:lnTo>
                  <a:lnTo>
                    <a:pt x="35" y="17"/>
                  </a:lnTo>
                  <a:lnTo>
                    <a:pt x="32" y="17"/>
                  </a:lnTo>
                  <a:lnTo>
                    <a:pt x="29" y="20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22" y="27"/>
                  </a:lnTo>
                  <a:lnTo>
                    <a:pt x="19" y="30"/>
                  </a:lnTo>
                  <a:lnTo>
                    <a:pt x="16" y="30"/>
                  </a:lnTo>
                  <a:lnTo>
                    <a:pt x="13" y="33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3" y="20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9" y="13"/>
                  </a:lnTo>
                  <a:lnTo>
                    <a:pt x="13" y="10"/>
                  </a:lnTo>
                  <a:lnTo>
                    <a:pt x="16" y="10"/>
                  </a:ln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0" name="Freeform 80"/>
            <p:cNvSpPr/>
            <p:nvPr/>
          </p:nvSpPr>
          <p:spPr bwMode="auto">
            <a:xfrm>
              <a:off x="8489950" y="1395412"/>
              <a:ext cx="55563" cy="57150"/>
            </a:xfrm>
            <a:custGeom>
              <a:avLst/>
              <a:gdLst>
                <a:gd name="T0" fmla="*/ 16 w 35"/>
                <a:gd name="T1" fmla="*/ 3 h 36"/>
                <a:gd name="T2" fmla="*/ 19 w 35"/>
                <a:gd name="T3" fmla="*/ 3 h 36"/>
                <a:gd name="T4" fmla="*/ 22 w 35"/>
                <a:gd name="T5" fmla="*/ 0 h 36"/>
                <a:gd name="T6" fmla="*/ 22 w 35"/>
                <a:gd name="T7" fmla="*/ 0 h 36"/>
                <a:gd name="T8" fmla="*/ 35 w 35"/>
                <a:gd name="T9" fmla="*/ 10 h 36"/>
                <a:gd name="T10" fmla="*/ 35 w 35"/>
                <a:gd name="T11" fmla="*/ 13 h 36"/>
                <a:gd name="T12" fmla="*/ 32 w 35"/>
                <a:gd name="T13" fmla="*/ 13 h 36"/>
                <a:gd name="T14" fmla="*/ 29 w 35"/>
                <a:gd name="T15" fmla="*/ 16 h 36"/>
                <a:gd name="T16" fmla="*/ 26 w 35"/>
                <a:gd name="T17" fmla="*/ 19 h 36"/>
                <a:gd name="T18" fmla="*/ 26 w 35"/>
                <a:gd name="T19" fmla="*/ 23 h 36"/>
                <a:gd name="T20" fmla="*/ 22 w 35"/>
                <a:gd name="T21" fmla="*/ 23 h 36"/>
                <a:gd name="T22" fmla="*/ 19 w 35"/>
                <a:gd name="T23" fmla="*/ 26 h 36"/>
                <a:gd name="T24" fmla="*/ 16 w 35"/>
                <a:gd name="T25" fmla="*/ 29 h 36"/>
                <a:gd name="T26" fmla="*/ 13 w 35"/>
                <a:gd name="T27" fmla="*/ 32 h 36"/>
                <a:gd name="T28" fmla="*/ 13 w 35"/>
                <a:gd name="T29" fmla="*/ 32 h 36"/>
                <a:gd name="T30" fmla="*/ 9 w 35"/>
                <a:gd name="T31" fmla="*/ 36 h 36"/>
                <a:gd name="T32" fmla="*/ 0 w 35"/>
                <a:gd name="T33" fmla="*/ 23 h 36"/>
                <a:gd name="T34" fmla="*/ 0 w 35"/>
                <a:gd name="T35" fmla="*/ 19 h 36"/>
                <a:gd name="T36" fmla="*/ 3 w 35"/>
                <a:gd name="T37" fmla="*/ 19 h 36"/>
                <a:gd name="T38" fmla="*/ 6 w 35"/>
                <a:gd name="T39" fmla="*/ 16 h 36"/>
                <a:gd name="T40" fmla="*/ 6 w 35"/>
                <a:gd name="T41" fmla="*/ 13 h 36"/>
                <a:gd name="T42" fmla="*/ 9 w 35"/>
                <a:gd name="T43" fmla="*/ 13 h 36"/>
                <a:gd name="T44" fmla="*/ 13 w 35"/>
                <a:gd name="T45" fmla="*/ 10 h 36"/>
                <a:gd name="T46" fmla="*/ 16 w 35"/>
                <a:gd name="T47" fmla="*/ 6 h 36"/>
                <a:gd name="T48" fmla="*/ 16 w 35"/>
                <a:gd name="T4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36">
                  <a:moveTo>
                    <a:pt x="16" y="3"/>
                  </a:moveTo>
                  <a:lnTo>
                    <a:pt x="19" y="3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5" y="10"/>
                  </a:lnTo>
                  <a:lnTo>
                    <a:pt x="35" y="13"/>
                  </a:lnTo>
                  <a:lnTo>
                    <a:pt x="32" y="13"/>
                  </a:lnTo>
                  <a:lnTo>
                    <a:pt x="29" y="16"/>
                  </a:lnTo>
                  <a:lnTo>
                    <a:pt x="26" y="19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19" y="26"/>
                  </a:lnTo>
                  <a:lnTo>
                    <a:pt x="16" y="29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9" y="3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6" y="16"/>
                  </a:lnTo>
                  <a:lnTo>
                    <a:pt x="6" y="13"/>
                  </a:lnTo>
                  <a:lnTo>
                    <a:pt x="9" y="13"/>
                  </a:lnTo>
                  <a:lnTo>
                    <a:pt x="13" y="10"/>
                  </a:lnTo>
                  <a:lnTo>
                    <a:pt x="16" y="6"/>
                  </a:lnTo>
                  <a:lnTo>
                    <a:pt x="1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1" name="Freeform 81"/>
            <p:cNvSpPr/>
            <p:nvPr/>
          </p:nvSpPr>
          <p:spPr bwMode="auto">
            <a:xfrm>
              <a:off x="8448675" y="71437"/>
              <a:ext cx="61913" cy="57150"/>
            </a:xfrm>
            <a:custGeom>
              <a:avLst/>
              <a:gdLst>
                <a:gd name="T0" fmla="*/ 26 w 39"/>
                <a:gd name="T1" fmla="*/ 36 h 36"/>
                <a:gd name="T2" fmla="*/ 22 w 39"/>
                <a:gd name="T3" fmla="*/ 33 h 36"/>
                <a:gd name="T4" fmla="*/ 22 w 39"/>
                <a:gd name="T5" fmla="*/ 33 h 36"/>
                <a:gd name="T6" fmla="*/ 19 w 39"/>
                <a:gd name="T7" fmla="*/ 29 h 36"/>
                <a:gd name="T8" fmla="*/ 16 w 39"/>
                <a:gd name="T9" fmla="*/ 26 h 36"/>
                <a:gd name="T10" fmla="*/ 13 w 39"/>
                <a:gd name="T11" fmla="*/ 26 h 36"/>
                <a:gd name="T12" fmla="*/ 13 w 39"/>
                <a:gd name="T13" fmla="*/ 23 h 36"/>
                <a:gd name="T14" fmla="*/ 9 w 39"/>
                <a:gd name="T15" fmla="*/ 20 h 36"/>
                <a:gd name="T16" fmla="*/ 6 w 39"/>
                <a:gd name="T17" fmla="*/ 20 h 36"/>
                <a:gd name="T18" fmla="*/ 3 w 39"/>
                <a:gd name="T19" fmla="*/ 16 h 36"/>
                <a:gd name="T20" fmla="*/ 0 w 39"/>
                <a:gd name="T21" fmla="*/ 16 h 36"/>
                <a:gd name="T22" fmla="*/ 13 w 39"/>
                <a:gd name="T23" fmla="*/ 0 h 36"/>
                <a:gd name="T24" fmla="*/ 13 w 39"/>
                <a:gd name="T25" fmla="*/ 3 h 36"/>
                <a:gd name="T26" fmla="*/ 16 w 39"/>
                <a:gd name="T27" fmla="*/ 6 h 36"/>
                <a:gd name="T28" fmla="*/ 19 w 39"/>
                <a:gd name="T29" fmla="*/ 6 h 36"/>
                <a:gd name="T30" fmla="*/ 22 w 39"/>
                <a:gd name="T31" fmla="*/ 10 h 36"/>
                <a:gd name="T32" fmla="*/ 26 w 39"/>
                <a:gd name="T33" fmla="*/ 13 h 36"/>
                <a:gd name="T34" fmla="*/ 29 w 39"/>
                <a:gd name="T35" fmla="*/ 13 h 36"/>
                <a:gd name="T36" fmla="*/ 29 w 39"/>
                <a:gd name="T37" fmla="*/ 16 h 36"/>
                <a:gd name="T38" fmla="*/ 32 w 39"/>
                <a:gd name="T39" fmla="*/ 20 h 36"/>
                <a:gd name="T40" fmla="*/ 35 w 39"/>
                <a:gd name="T41" fmla="*/ 23 h 36"/>
                <a:gd name="T42" fmla="*/ 39 w 39"/>
                <a:gd name="T43" fmla="*/ 23 h 36"/>
                <a:gd name="T44" fmla="*/ 39 w 39"/>
                <a:gd name="T45" fmla="*/ 23 h 36"/>
                <a:gd name="T46" fmla="*/ 26 w 39"/>
                <a:gd name="T47" fmla="*/ 36 h 36"/>
                <a:gd name="T48" fmla="*/ 26 w 39"/>
                <a:gd name="T4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36">
                  <a:moveTo>
                    <a:pt x="26" y="36"/>
                  </a:moveTo>
                  <a:lnTo>
                    <a:pt x="22" y="33"/>
                  </a:lnTo>
                  <a:lnTo>
                    <a:pt x="22" y="33"/>
                  </a:lnTo>
                  <a:lnTo>
                    <a:pt x="19" y="29"/>
                  </a:lnTo>
                  <a:lnTo>
                    <a:pt x="16" y="26"/>
                  </a:lnTo>
                  <a:lnTo>
                    <a:pt x="13" y="26"/>
                  </a:lnTo>
                  <a:lnTo>
                    <a:pt x="13" y="23"/>
                  </a:lnTo>
                  <a:lnTo>
                    <a:pt x="9" y="20"/>
                  </a:lnTo>
                  <a:lnTo>
                    <a:pt x="6" y="20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13" y="0"/>
                  </a:lnTo>
                  <a:lnTo>
                    <a:pt x="13" y="3"/>
                  </a:lnTo>
                  <a:lnTo>
                    <a:pt x="16" y="6"/>
                  </a:lnTo>
                  <a:lnTo>
                    <a:pt x="19" y="6"/>
                  </a:lnTo>
                  <a:lnTo>
                    <a:pt x="22" y="10"/>
                  </a:lnTo>
                  <a:lnTo>
                    <a:pt x="26" y="13"/>
                  </a:lnTo>
                  <a:lnTo>
                    <a:pt x="29" y="13"/>
                  </a:lnTo>
                  <a:lnTo>
                    <a:pt x="29" y="16"/>
                  </a:lnTo>
                  <a:lnTo>
                    <a:pt x="32" y="20"/>
                  </a:lnTo>
                  <a:lnTo>
                    <a:pt x="35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26" y="36"/>
                  </a:lnTo>
                  <a:lnTo>
                    <a:pt x="26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2" name="Freeform 82"/>
            <p:cNvSpPr/>
            <p:nvPr/>
          </p:nvSpPr>
          <p:spPr bwMode="auto">
            <a:xfrm>
              <a:off x="9826625" y="4167187"/>
              <a:ext cx="190500" cy="139700"/>
            </a:xfrm>
            <a:custGeom>
              <a:avLst/>
              <a:gdLst>
                <a:gd name="T0" fmla="*/ 3 w 120"/>
                <a:gd name="T1" fmla="*/ 32 h 88"/>
                <a:gd name="T2" fmla="*/ 10 w 120"/>
                <a:gd name="T3" fmla="*/ 32 h 88"/>
                <a:gd name="T4" fmla="*/ 13 w 120"/>
                <a:gd name="T5" fmla="*/ 29 h 88"/>
                <a:gd name="T6" fmla="*/ 20 w 120"/>
                <a:gd name="T7" fmla="*/ 29 h 88"/>
                <a:gd name="T8" fmla="*/ 26 w 120"/>
                <a:gd name="T9" fmla="*/ 26 h 88"/>
                <a:gd name="T10" fmla="*/ 29 w 120"/>
                <a:gd name="T11" fmla="*/ 26 h 88"/>
                <a:gd name="T12" fmla="*/ 36 w 120"/>
                <a:gd name="T13" fmla="*/ 23 h 88"/>
                <a:gd name="T14" fmla="*/ 39 w 120"/>
                <a:gd name="T15" fmla="*/ 23 h 88"/>
                <a:gd name="T16" fmla="*/ 46 w 120"/>
                <a:gd name="T17" fmla="*/ 19 h 88"/>
                <a:gd name="T18" fmla="*/ 49 w 120"/>
                <a:gd name="T19" fmla="*/ 19 h 88"/>
                <a:gd name="T20" fmla="*/ 55 w 120"/>
                <a:gd name="T21" fmla="*/ 16 h 88"/>
                <a:gd name="T22" fmla="*/ 59 w 120"/>
                <a:gd name="T23" fmla="*/ 16 h 88"/>
                <a:gd name="T24" fmla="*/ 65 w 120"/>
                <a:gd name="T25" fmla="*/ 13 h 88"/>
                <a:gd name="T26" fmla="*/ 68 w 120"/>
                <a:gd name="T27" fmla="*/ 10 h 88"/>
                <a:gd name="T28" fmla="*/ 75 w 120"/>
                <a:gd name="T29" fmla="*/ 10 h 88"/>
                <a:gd name="T30" fmla="*/ 78 w 120"/>
                <a:gd name="T31" fmla="*/ 6 h 88"/>
                <a:gd name="T32" fmla="*/ 85 w 120"/>
                <a:gd name="T33" fmla="*/ 3 h 88"/>
                <a:gd name="T34" fmla="*/ 88 w 120"/>
                <a:gd name="T35" fmla="*/ 3 h 88"/>
                <a:gd name="T36" fmla="*/ 94 w 120"/>
                <a:gd name="T37" fmla="*/ 0 h 88"/>
                <a:gd name="T38" fmla="*/ 98 w 120"/>
                <a:gd name="T39" fmla="*/ 0 h 88"/>
                <a:gd name="T40" fmla="*/ 120 w 120"/>
                <a:gd name="T41" fmla="*/ 49 h 88"/>
                <a:gd name="T42" fmla="*/ 117 w 120"/>
                <a:gd name="T43" fmla="*/ 52 h 88"/>
                <a:gd name="T44" fmla="*/ 111 w 120"/>
                <a:gd name="T45" fmla="*/ 52 h 88"/>
                <a:gd name="T46" fmla="*/ 104 w 120"/>
                <a:gd name="T47" fmla="*/ 55 h 88"/>
                <a:gd name="T48" fmla="*/ 101 w 120"/>
                <a:gd name="T49" fmla="*/ 59 h 88"/>
                <a:gd name="T50" fmla="*/ 94 w 120"/>
                <a:gd name="T51" fmla="*/ 62 h 88"/>
                <a:gd name="T52" fmla="*/ 88 w 120"/>
                <a:gd name="T53" fmla="*/ 62 h 88"/>
                <a:gd name="T54" fmla="*/ 81 w 120"/>
                <a:gd name="T55" fmla="*/ 65 h 88"/>
                <a:gd name="T56" fmla="*/ 78 w 120"/>
                <a:gd name="T57" fmla="*/ 68 h 88"/>
                <a:gd name="T58" fmla="*/ 72 w 120"/>
                <a:gd name="T59" fmla="*/ 72 h 88"/>
                <a:gd name="T60" fmla="*/ 65 w 120"/>
                <a:gd name="T61" fmla="*/ 72 h 88"/>
                <a:gd name="T62" fmla="*/ 62 w 120"/>
                <a:gd name="T63" fmla="*/ 75 h 88"/>
                <a:gd name="T64" fmla="*/ 55 w 120"/>
                <a:gd name="T65" fmla="*/ 75 h 88"/>
                <a:gd name="T66" fmla="*/ 49 w 120"/>
                <a:gd name="T67" fmla="*/ 78 h 88"/>
                <a:gd name="T68" fmla="*/ 42 w 120"/>
                <a:gd name="T69" fmla="*/ 78 h 88"/>
                <a:gd name="T70" fmla="*/ 39 w 120"/>
                <a:gd name="T71" fmla="*/ 81 h 88"/>
                <a:gd name="T72" fmla="*/ 33 w 120"/>
                <a:gd name="T73" fmla="*/ 81 h 88"/>
                <a:gd name="T74" fmla="*/ 26 w 120"/>
                <a:gd name="T75" fmla="*/ 85 h 88"/>
                <a:gd name="T76" fmla="*/ 20 w 120"/>
                <a:gd name="T77" fmla="*/ 85 h 88"/>
                <a:gd name="T78" fmla="*/ 13 w 120"/>
                <a:gd name="T79" fmla="*/ 88 h 88"/>
                <a:gd name="T80" fmla="*/ 10 w 120"/>
                <a:gd name="T81" fmla="*/ 88 h 88"/>
                <a:gd name="T82" fmla="*/ 0 w 120"/>
                <a:gd name="T83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" h="88">
                  <a:moveTo>
                    <a:pt x="0" y="32"/>
                  </a:moveTo>
                  <a:lnTo>
                    <a:pt x="3" y="32"/>
                  </a:lnTo>
                  <a:lnTo>
                    <a:pt x="7" y="32"/>
                  </a:lnTo>
                  <a:lnTo>
                    <a:pt x="10" y="32"/>
                  </a:lnTo>
                  <a:lnTo>
                    <a:pt x="13" y="32"/>
                  </a:lnTo>
                  <a:lnTo>
                    <a:pt x="13" y="29"/>
                  </a:lnTo>
                  <a:lnTo>
                    <a:pt x="16" y="29"/>
                  </a:lnTo>
                  <a:lnTo>
                    <a:pt x="20" y="29"/>
                  </a:lnTo>
                  <a:lnTo>
                    <a:pt x="23" y="29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9" y="26"/>
                  </a:lnTo>
                  <a:lnTo>
                    <a:pt x="33" y="26"/>
                  </a:lnTo>
                  <a:lnTo>
                    <a:pt x="36" y="23"/>
                  </a:lnTo>
                  <a:lnTo>
                    <a:pt x="36" y="23"/>
                  </a:lnTo>
                  <a:lnTo>
                    <a:pt x="39" y="23"/>
                  </a:lnTo>
                  <a:lnTo>
                    <a:pt x="42" y="23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49" y="19"/>
                  </a:lnTo>
                  <a:lnTo>
                    <a:pt x="52" y="19"/>
                  </a:lnTo>
                  <a:lnTo>
                    <a:pt x="55" y="16"/>
                  </a:lnTo>
                  <a:lnTo>
                    <a:pt x="59" y="16"/>
                  </a:lnTo>
                  <a:lnTo>
                    <a:pt x="59" y="16"/>
                  </a:lnTo>
                  <a:lnTo>
                    <a:pt x="62" y="13"/>
                  </a:lnTo>
                  <a:lnTo>
                    <a:pt x="65" y="13"/>
                  </a:lnTo>
                  <a:lnTo>
                    <a:pt x="68" y="13"/>
                  </a:lnTo>
                  <a:lnTo>
                    <a:pt x="68" y="10"/>
                  </a:lnTo>
                  <a:lnTo>
                    <a:pt x="72" y="10"/>
                  </a:lnTo>
                  <a:lnTo>
                    <a:pt x="75" y="10"/>
                  </a:lnTo>
                  <a:lnTo>
                    <a:pt x="78" y="10"/>
                  </a:lnTo>
                  <a:lnTo>
                    <a:pt x="78" y="6"/>
                  </a:lnTo>
                  <a:lnTo>
                    <a:pt x="81" y="6"/>
                  </a:lnTo>
                  <a:lnTo>
                    <a:pt x="85" y="3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91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120" y="49"/>
                  </a:lnTo>
                  <a:lnTo>
                    <a:pt x="120" y="49"/>
                  </a:lnTo>
                  <a:lnTo>
                    <a:pt x="120" y="49"/>
                  </a:lnTo>
                  <a:lnTo>
                    <a:pt x="117" y="52"/>
                  </a:lnTo>
                  <a:lnTo>
                    <a:pt x="114" y="52"/>
                  </a:lnTo>
                  <a:lnTo>
                    <a:pt x="111" y="52"/>
                  </a:lnTo>
                  <a:lnTo>
                    <a:pt x="107" y="55"/>
                  </a:lnTo>
                  <a:lnTo>
                    <a:pt x="104" y="55"/>
                  </a:lnTo>
                  <a:lnTo>
                    <a:pt x="101" y="59"/>
                  </a:lnTo>
                  <a:lnTo>
                    <a:pt x="101" y="59"/>
                  </a:lnTo>
                  <a:lnTo>
                    <a:pt x="98" y="59"/>
                  </a:lnTo>
                  <a:lnTo>
                    <a:pt x="94" y="62"/>
                  </a:lnTo>
                  <a:lnTo>
                    <a:pt x="91" y="62"/>
                  </a:lnTo>
                  <a:lnTo>
                    <a:pt x="88" y="62"/>
                  </a:lnTo>
                  <a:lnTo>
                    <a:pt x="85" y="65"/>
                  </a:lnTo>
                  <a:lnTo>
                    <a:pt x="81" y="65"/>
                  </a:lnTo>
                  <a:lnTo>
                    <a:pt x="81" y="68"/>
                  </a:lnTo>
                  <a:lnTo>
                    <a:pt x="78" y="68"/>
                  </a:lnTo>
                  <a:lnTo>
                    <a:pt x="75" y="68"/>
                  </a:lnTo>
                  <a:lnTo>
                    <a:pt x="72" y="72"/>
                  </a:lnTo>
                  <a:lnTo>
                    <a:pt x="68" y="72"/>
                  </a:lnTo>
                  <a:lnTo>
                    <a:pt x="65" y="72"/>
                  </a:lnTo>
                  <a:lnTo>
                    <a:pt x="62" y="72"/>
                  </a:lnTo>
                  <a:lnTo>
                    <a:pt x="62" y="75"/>
                  </a:lnTo>
                  <a:lnTo>
                    <a:pt x="59" y="75"/>
                  </a:lnTo>
                  <a:lnTo>
                    <a:pt x="55" y="75"/>
                  </a:lnTo>
                  <a:lnTo>
                    <a:pt x="52" y="78"/>
                  </a:lnTo>
                  <a:lnTo>
                    <a:pt x="49" y="78"/>
                  </a:lnTo>
                  <a:lnTo>
                    <a:pt x="46" y="78"/>
                  </a:lnTo>
                  <a:lnTo>
                    <a:pt x="42" y="78"/>
                  </a:lnTo>
                  <a:lnTo>
                    <a:pt x="39" y="81"/>
                  </a:lnTo>
                  <a:lnTo>
                    <a:pt x="39" y="81"/>
                  </a:lnTo>
                  <a:lnTo>
                    <a:pt x="36" y="81"/>
                  </a:lnTo>
                  <a:lnTo>
                    <a:pt x="33" y="81"/>
                  </a:lnTo>
                  <a:lnTo>
                    <a:pt x="29" y="85"/>
                  </a:lnTo>
                  <a:lnTo>
                    <a:pt x="26" y="85"/>
                  </a:lnTo>
                  <a:lnTo>
                    <a:pt x="23" y="85"/>
                  </a:lnTo>
                  <a:lnTo>
                    <a:pt x="20" y="85"/>
                  </a:lnTo>
                  <a:lnTo>
                    <a:pt x="16" y="88"/>
                  </a:lnTo>
                  <a:lnTo>
                    <a:pt x="13" y="88"/>
                  </a:lnTo>
                  <a:lnTo>
                    <a:pt x="13" y="88"/>
                  </a:lnTo>
                  <a:lnTo>
                    <a:pt x="10" y="88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3" name="Freeform 83"/>
            <p:cNvSpPr/>
            <p:nvPr/>
          </p:nvSpPr>
          <p:spPr bwMode="auto">
            <a:xfrm>
              <a:off x="8953500" y="3773487"/>
              <a:ext cx="155575" cy="192088"/>
            </a:xfrm>
            <a:custGeom>
              <a:avLst/>
              <a:gdLst>
                <a:gd name="T0" fmla="*/ 46 w 98"/>
                <a:gd name="T1" fmla="*/ 118 h 121"/>
                <a:gd name="T2" fmla="*/ 43 w 98"/>
                <a:gd name="T3" fmla="*/ 114 h 121"/>
                <a:gd name="T4" fmla="*/ 39 w 98"/>
                <a:gd name="T5" fmla="*/ 108 h 121"/>
                <a:gd name="T6" fmla="*/ 39 w 98"/>
                <a:gd name="T7" fmla="*/ 101 h 121"/>
                <a:gd name="T8" fmla="*/ 36 w 98"/>
                <a:gd name="T9" fmla="*/ 98 h 121"/>
                <a:gd name="T10" fmla="*/ 33 w 98"/>
                <a:gd name="T11" fmla="*/ 92 h 121"/>
                <a:gd name="T12" fmla="*/ 30 w 98"/>
                <a:gd name="T13" fmla="*/ 85 h 121"/>
                <a:gd name="T14" fmla="*/ 26 w 98"/>
                <a:gd name="T15" fmla="*/ 82 h 121"/>
                <a:gd name="T16" fmla="*/ 23 w 98"/>
                <a:gd name="T17" fmla="*/ 75 h 121"/>
                <a:gd name="T18" fmla="*/ 20 w 98"/>
                <a:gd name="T19" fmla="*/ 69 h 121"/>
                <a:gd name="T20" fmla="*/ 20 w 98"/>
                <a:gd name="T21" fmla="*/ 65 h 121"/>
                <a:gd name="T22" fmla="*/ 17 w 98"/>
                <a:gd name="T23" fmla="*/ 59 h 121"/>
                <a:gd name="T24" fmla="*/ 13 w 98"/>
                <a:gd name="T25" fmla="*/ 52 h 121"/>
                <a:gd name="T26" fmla="*/ 13 w 98"/>
                <a:gd name="T27" fmla="*/ 46 h 121"/>
                <a:gd name="T28" fmla="*/ 10 w 98"/>
                <a:gd name="T29" fmla="*/ 43 h 121"/>
                <a:gd name="T30" fmla="*/ 7 w 98"/>
                <a:gd name="T31" fmla="*/ 36 h 121"/>
                <a:gd name="T32" fmla="*/ 7 w 98"/>
                <a:gd name="T33" fmla="*/ 30 h 121"/>
                <a:gd name="T34" fmla="*/ 4 w 98"/>
                <a:gd name="T35" fmla="*/ 26 h 121"/>
                <a:gd name="T36" fmla="*/ 0 w 98"/>
                <a:gd name="T37" fmla="*/ 20 h 121"/>
                <a:gd name="T38" fmla="*/ 0 w 98"/>
                <a:gd name="T39" fmla="*/ 17 h 121"/>
                <a:gd name="T40" fmla="*/ 52 w 98"/>
                <a:gd name="T41" fmla="*/ 0 h 121"/>
                <a:gd name="T42" fmla="*/ 56 w 98"/>
                <a:gd name="T43" fmla="*/ 4 h 121"/>
                <a:gd name="T44" fmla="*/ 56 w 98"/>
                <a:gd name="T45" fmla="*/ 10 h 121"/>
                <a:gd name="T46" fmla="*/ 59 w 98"/>
                <a:gd name="T47" fmla="*/ 13 h 121"/>
                <a:gd name="T48" fmla="*/ 62 w 98"/>
                <a:gd name="T49" fmla="*/ 20 h 121"/>
                <a:gd name="T50" fmla="*/ 62 w 98"/>
                <a:gd name="T51" fmla="*/ 23 h 121"/>
                <a:gd name="T52" fmla="*/ 65 w 98"/>
                <a:gd name="T53" fmla="*/ 30 h 121"/>
                <a:gd name="T54" fmla="*/ 65 w 98"/>
                <a:gd name="T55" fmla="*/ 33 h 121"/>
                <a:gd name="T56" fmla="*/ 69 w 98"/>
                <a:gd name="T57" fmla="*/ 39 h 121"/>
                <a:gd name="T58" fmla="*/ 72 w 98"/>
                <a:gd name="T59" fmla="*/ 43 h 121"/>
                <a:gd name="T60" fmla="*/ 72 w 98"/>
                <a:gd name="T61" fmla="*/ 49 h 121"/>
                <a:gd name="T62" fmla="*/ 75 w 98"/>
                <a:gd name="T63" fmla="*/ 52 h 121"/>
                <a:gd name="T64" fmla="*/ 78 w 98"/>
                <a:gd name="T65" fmla="*/ 59 h 121"/>
                <a:gd name="T66" fmla="*/ 82 w 98"/>
                <a:gd name="T67" fmla="*/ 62 h 121"/>
                <a:gd name="T68" fmla="*/ 82 w 98"/>
                <a:gd name="T69" fmla="*/ 69 h 121"/>
                <a:gd name="T70" fmla="*/ 85 w 98"/>
                <a:gd name="T71" fmla="*/ 72 h 121"/>
                <a:gd name="T72" fmla="*/ 88 w 98"/>
                <a:gd name="T73" fmla="*/ 79 h 121"/>
                <a:gd name="T74" fmla="*/ 91 w 98"/>
                <a:gd name="T75" fmla="*/ 82 h 121"/>
                <a:gd name="T76" fmla="*/ 95 w 98"/>
                <a:gd name="T77" fmla="*/ 88 h 121"/>
                <a:gd name="T78" fmla="*/ 95 w 98"/>
                <a:gd name="T79" fmla="*/ 92 h 121"/>
                <a:gd name="T80" fmla="*/ 49 w 98"/>
                <a:gd name="T81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8" h="121">
                  <a:moveTo>
                    <a:pt x="49" y="121"/>
                  </a:moveTo>
                  <a:lnTo>
                    <a:pt x="46" y="118"/>
                  </a:lnTo>
                  <a:lnTo>
                    <a:pt x="46" y="114"/>
                  </a:lnTo>
                  <a:lnTo>
                    <a:pt x="43" y="114"/>
                  </a:lnTo>
                  <a:lnTo>
                    <a:pt x="43" y="111"/>
                  </a:lnTo>
                  <a:lnTo>
                    <a:pt x="39" y="108"/>
                  </a:lnTo>
                  <a:lnTo>
                    <a:pt x="39" y="105"/>
                  </a:lnTo>
                  <a:lnTo>
                    <a:pt x="39" y="101"/>
                  </a:lnTo>
                  <a:lnTo>
                    <a:pt x="36" y="98"/>
                  </a:lnTo>
                  <a:lnTo>
                    <a:pt x="36" y="98"/>
                  </a:lnTo>
                  <a:lnTo>
                    <a:pt x="33" y="95"/>
                  </a:lnTo>
                  <a:lnTo>
                    <a:pt x="33" y="92"/>
                  </a:lnTo>
                  <a:lnTo>
                    <a:pt x="30" y="88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26" y="82"/>
                  </a:lnTo>
                  <a:lnTo>
                    <a:pt x="26" y="79"/>
                  </a:lnTo>
                  <a:lnTo>
                    <a:pt x="23" y="75"/>
                  </a:lnTo>
                  <a:lnTo>
                    <a:pt x="23" y="72"/>
                  </a:lnTo>
                  <a:lnTo>
                    <a:pt x="20" y="69"/>
                  </a:lnTo>
                  <a:lnTo>
                    <a:pt x="20" y="65"/>
                  </a:lnTo>
                  <a:lnTo>
                    <a:pt x="20" y="65"/>
                  </a:lnTo>
                  <a:lnTo>
                    <a:pt x="17" y="62"/>
                  </a:lnTo>
                  <a:lnTo>
                    <a:pt x="17" y="59"/>
                  </a:lnTo>
                  <a:lnTo>
                    <a:pt x="17" y="56"/>
                  </a:lnTo>
                  <a:lnTo>
                    <a:pt x="13" y="52"/>
                  </a:lnTo>
                  <a:lnTo>
                    <a:pt x="13" y="49"/>
                  </a:lnTo>
                  <a:lnTo>
                    <a:pt x="13" y="46"/>
                  </a:lnTo>
                  <a:lnTo>
                    <a:pt x="10" y="46"/>
                  </a:lnTo>
                  <a:lnTo>
                    <a:pt x="10" y="43"/>
                  </a:lnTo>
                  <a:lnTo>
                    <a:pt x="10" y="39"/>
                  </a:lnTo>
                  <a:lnTo>
                    <a:pt x="7" y="36"/>
                  </a:lnTo>
                  <a:lnTo>
                    <a:pt x="7" y="33"/>
                  </a:lnTo>
                  <a:lnTo>
                    <a:pt x="7" y="30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3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7"/>
                  </a:lnTo>
                  <a:lnTo>
                    <a:pt x="56" y="10"/>
                  </a:lnTo>
                  <a:lnTo>
                    <a:pt x="59" y="13"/>
                  </a:lnTo>
                  <a:lnTo>
                    <a:pt x="59" y="13"/>
                  </a:lnTo>
                  <a:lnTo>
                    <a:pt x="59" y="17"/>
                  </a:lnTo>
                  <a:lnTo>
                    <a:pt x="62" y="20"/>
                  </a:lnTo>
                  <a:lnTo>
                    <a:pt x="62" y="23"/>
                  </a:lnTo>
                  <a:lnTo>
                    <a:pt x="62" y="23"/>
                  </a:lnTo>
                  <a:lnTo>
                    <a:pt x="62" y="26"/>
                  </a:lnTo>
                  <a:lnTo>
                    <a:pt x="65" y="30"/>
                  </a:lnTo>
                  <a:lnTo>
                    <a:pt x="65" y="33"/>
                  </a:lnTo>
                  <a:lnTo>
                    <a:pt x="65" y="33"/>
                  </a:lnTo>
                  <a:lnTo>
                    <a:pt x="69" y="36"/>
                  </a:lnTo>
                  <a:lnTo>
                    <a:pt x="69" y="39"/>
                  </a:lnTo>
                  <a:lnTo>
                    <a:pt x="69" y="43"/>
                  </a:lnTo>
                  <a:lnTo>
                    <a:pt x="72" y="43"/>
                  </a:lnTo>
                  <a:lnTo>
                    <a:pt x="72" y="46"/>
                  </a:lnTo>
                  <a:lnTo>
                    <a:pt x="72" y="49"/>
                  </a:lnTo>
                  <a:lnTo>
                    <a:pt x="75" y="52"/>
                  </a:lnTo>
                  <a:lnTo>
                    <a:pt x="75" y="52"/>
                  </a:lnTo>
                  <a:lnTo>
                    <a:pt x="75" y="56"/>
                  </a:lnTo>
                  <a:lnTo>
                    <a:pt x="78" y="59"/>
                  </a:lnTo>
                  <a:lnTo>
                    <a:pt x="78" y="62"/>
                  </a:lnTo>
                  <a:lnTo>
                    <a:pt x="82" y="62"/>
                  </a:lnTo>
                  <a:lnTo>
                    <a:pt x="82" y="65"/>
                  </a:lnTo>
                  <a:lnTo>
                    <a:pt x="82" y="69"/>
                  </a:lnTo>
                  <a:lnTo>
                    <a:pt x="85" y="72"/>
                  </a:lnTo>
                  <a:lnTo>
                    <a:pt x="85" y="72"/>
                  </a:lnTo>
                  <a:lnTo>
                    <a:pt x="88" y="75"/>
                  </a:lnTo>
                  <a:lnTo>
                    <a:pt x="88" y="79"/>
                  </a:lnTo>
                  <a:lnTo>
                    <a:pt x="88" y="82"/>
                  </a:lnTo>
                  <a:lnTo>
                    <a:pt x="91" y="82"/>
                  </a:lnTo>
                  <a:lnTo>
                    <a:pt x="91" y="85"/>
                  </a:lnTo>
                  <a:lnTo>
                    <a:pt x="95" y="88"/>
                  </a:lnTo>
                  <a:lnTo>
                    <a:pt x="95" y="88"/>
                  </a:lnTo>
                  <a:lnTo>
                    <a:pt x="95" y="92"/>
                  </a:lnTo>
                  <a:lnTo>
                    <a:pt x="98" y="95"/>
                  </a:lnTo>
                  <a:lnTo>
                    <a:pt x="49" y="121"/>
                  </a:lnTo>
                  <a:lnTo>
                    <a:pt x="49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4" name="Freeform 84"/>
            <p:cNvSpPr/>
            <p:nvPr/>
          </p:nvSpPr>
          <p:spPr bwMode="auto">
            <a:xfrm>
              <a:off x="8918575" y="3521075"/>
              <a:ext cx="103188" cy="185738"/>
            </a:xfrm>
            <a:custGeom>
              <a:avLst/>
              <a:gdLst>
                <a:gd name="T0" fmla="*/ 0 w 65"/>
                <a:gd name="T1" fmla="*/ 19 h 117"/>
                <a:gd name="T2" fmla="*/ 0 w 65"/>
                <a:gd name="T3" fmla="*/ 16 h 117"/>
                <a:gd name="T4" fmla="*/ 3 w 65"/>
                <a:gd name="T5" fmla="*/ 9 h 117"/>
                <a:gd name="T6" fmla="*/ 3 w 65"/>
                <a:gd name="T7" fmla="*/ 3 h 117"/>
                <a:gd name="T8" fmla="*/ 3 w 65"/>
                <a:gd name="T9" fmla="*/ 0 h 117"/>
                <a:gd name="T10" fmla="*/ 58 w 65"/>
                <a:gd name="T11" fmla="*/ 3 h 117"/>
                <a:gd name="T12" fmla="*/ 58 w 65"/>
                <a:gd name="T13" fmla="*/ 9 h 117"/>
                <a:gd name="T14" fmla="*/ 58 w 65"/>
                <a:gd name="T15" fmla="*/ 13 h 117"/>
                <a:gd name="T16" fmla="*/ 55 w 65"/>
                <a:gd name="T17" fmla="*/ 19 h 117"/>
                <a:gd name="T18" fmla="*/ 55 w 65"/>
                <a:gd name="T19" fmla="*/ 26 h 117"/>
                <a:gd name="T20" fmla="*/ 55 w 65"/>
                <a:gd name="T21" fmla="*/ 29 h 117"/>
                <a:gd name="T22" fmla="*/ 55 w 65"/>
                <a:gd name="T23" fmla="*/ 36 h 117"/>
                <a:gd name="T24" fmla="*/ 55 w 65"/>
                <a:gd name="T25" fmla="*/ 39 h 117"/>
                <a:gd name="T26" fmla="*/ 55 w 65"/>
                <a:gd name="T27" fmla="*/ 45 h 117"/>
                <a:gd name="T28" fmla="*/ 58 w 65"/>
                <a:gd name="T29" fmla="*/ 49 h 117"/>
                <a:gd name="T30" fmla="*/ 58 w 65"/>
                <a:gd name="T31" fmla="*/ 55 h 117"/>
                <a:gd name="T32" fmla="*/ 58 w 65"/>
                <a:gd name="T33" fmla="*/ 58 h 117"/>
                <a:gd name="T34" fmla="*/ 58 w 65"/>
                <a:gd name="T35" fmla="*/ 65 h 117"/>
                <a:gd name="T36" fmla="*/ 58 w 65"/>
                <a:gd name="T37" fmla="*/ 71 h 117"/>
                <a:gd name="T38" fmla="*/ 58 w 65"/>
                <a:gd name="T39" fmla="*/ 75 h 117"/>
                <a:gd name="T40" fmla="*/ 58 w 65"/>
                <a:gd name="T41" fmla="*/ 81 h 117"/>
                <a:gd name="T42" fmla="*/ 58 w 65"/>
                <a:gd name="T43" fmla="*/ 84 h 117"/>
                <a:gd name="T44" fmla="*/ 61 w 65"/>
                <a:gd name="T45" fmla="*/ 91 h 117"/>
                <a:gd name="T46" fmla="*/ 61 w 65"/>
                <a:gd name="T47" fmla="*/ 94 h 117"/>
                <a:gd name="T48" fmla="*/ 61 w 65"/>
                <a:gd name="T49" fmla="*/ 101 h 117"/>
                <a:gd name="T50" fmla="*/ 61 w 65"/>
                <a:gd name="T51" fmla="*/ 104 h 117"/>
                <a:gd name="T52" fmla="*/ 9 w 65"/>
                <a:gd name="T53" fmla="*/ 117 h 117"/>
                <a:gd name="T54" fmla="*/ 6 w 65"/>
                <a:gd name="T55" fmla="*/ 114 h 117"/>
                <a:gd name="T56" fmla="*/ 6 w 65"/>
                <a:gd name="T57" fmla="*/ 107 h 117"/>
                <a:gd name="T58" fmla="*/ 6 w 65"/>
                <a:gd name="T59" fmla="*/ 101 h 117"/>
                <a:gd name="T60" fmla="*/ 6 w 65"/>
                <a:gd name="T61" fmla="*/ 94 h 117"/>
                <a:gd name="T62" fmla="*/ 3 w 65"/>
                <a:gd name="T63" fmla="*/ 91 h 117"/>
                <a:gd name="T64" fmla="*/ 3 w 65"/>
                <a:gd name="T65" fmla="*/ 84 h 117"/>
                <a:gd name="T66" fmla="*/ 3 w 65"/>
                <a:gd name="T67" fmla="*/ 78 h 117"/>
                <a:gd name="T68" fmla="*/ 3 w 65"/>
                <a:gd name="T69" fmla="*/ 71 h 117"/>
                <a:gd name="T70" fmla="*/ 3 w 65"/>
                <a:gd name="T71" fmla="*/ 65 h 117"/>
                <a:gd name="T72" fmla="*/ 3 w 65"/>
                <a:gd name="T73" fmla="*/ 62 h 117"/>
                <a:gd name="T74" fmla="*/ 3 w 65"/>
                <a:gd name="T75" fmla="*/ 55 h 117"/>
                <a:gd name="T76" fmla="*/ 0 w 65"/>
                <a:gd name="T77" fmla="*/ 49 h 117"/>
                <a:gd name="T78" fmla="*/ 0 w 65"/>
                <a:gd name="T79" fmla="*/ 42 h 117"/>
                <a:gd name="T80" fmla="*/ 0 w 65"/>
                <a:gd name="T81" fmla="*/ 39 h 117"/>
                <a:gd name="T82" fmla="*/ 0 w 65"/>
                <a:gd name="T83" fmla="*/ 32 h 117"/>
                <a:gd name="T84" fmla="*/ 0 w 65"/>
                <a:gd name="T85" fmla="*/ 2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5" h="117">
                  <a:moveTo>
                    <a:pt x="0" y="23"/>
                  </a:moveTo>
                  <a:lnTo>
                    <a:pt x="0" y="1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3" y="9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8" y="6"/>
                  </a:lnTo>
                  <a:lnTo>
                    <a:pt x="58" y="9"/>
                  </a:lnTo>
                  <a:lnTo>
                    <a:pt x="58" y="13"/>
                  </a:lnTo>
                  <a:lnTo>
                    <a:pt x="58" y="13"/>
                  </a:lnTo>
                  <a:lnTo>
                    <a:pt x="58" y="16"/>
                  </a:lnTo>
                  <a:lnTo>
                    <a:pt x="55" y="19"/>
                  </a:lnTo>
                  <a:lnTo>
                    <a:pt x="55" y="23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5" y="29"/>
                  </a:lnTo>
                  <a:lnTo>
                    <a:pt x="55" y="32"/>
                  </a:lnTo>
                  <a:lnTo>
                    <a:pt x="55" y="36"/>
                  </a:lnTo>
                  <a:lnTo>
                    <a:pt x="55" y="36"/>
                  </a:lnTo>
                  <a:lnTo>
                    <a:pt x="55" y="39"/>
                  </a:lnTo>
                  <a:lnTo>
                    <a:pt x="55" y="42"/>
                  </a:lnTo>
                  <a:lnTo>
                    <a:pt x="55" y="45"/>
                  </a:lnTo>
                  <a:lnTo>
                    <a:pt x="58" y="49"/>
                  </a:lnTo>
                  <a:lnTo>
                    <a:pt x="58" y="49"/>
                  </a:lnTo>
                  <a:lnTo>
                    <a:pt x="58" y="52"/>
                  </a:lnTo>
                  <a:lnTo>
                    <a:pt x="58" y="55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58" y="62"/>
                  </a:lnTo>
                  <a:lnTo>
                    <a:pt x="58" y="65"/>
                  </a:lnTo>
                  <a:lnTo>
                    <a:pt x="58" y="68"/>
                  </a:lnTo>
                  <a:lnTo>
                    <a:pt x="58" y="71"/>
                  </a:lnTo>
                  <a:lnTo>
                    <a:pt x="58" y="71"/>
                  </a:lnTo>
                  <a:lnTo>
                    <a:pt x="58" y="75"/>
                  </a:lnTo>
                  <a:lnTo>
                    <a:pt x="58" y="78"/>
                  </a:lnTo>
                  <a:lnTo>
                    <a:pt x="58" y="81"/>
                  </a:lnTo>
                  <a:lnTo>
                    <a:pt x="58" y="81"/>
                  </a:lnTo>
                  <a:lnTo>
                    <a:pt x="58" y="84"/>
                  </a:lnTo>
                  <a:lnTo>
                    <a:pt x="61" y="88"/>
                  </a:lnTo>
                  <a:lnTo>
                    <a:pt x="61" y="91"/>
                  </a:lnTo>
                  <a:lnTo>
                    <a:pt x="61" y="94"/>
                  </a:lnTo>
                  <a:lnTo>
                    <a:pt x="61" y="94"/>
                  </a:lnTo>
                  <a:lnTo>
                    <a:pt x="61" y="97"/>
                  </a:lnTo>
                  <a:lnTo>
                    <a:pt x="61" y="101"/>
                  </a:lnTo>
                  <a:lnTo>
                    <a:pt x="61" y="104"/>
                  </a:lnTo>
                  <a:lnTo>
                    <a:pt x="61" y="104"/>
                  </a:lnTo>
                  <a:lnTo>
                    <a:pt x="65" y="107"/>
                  </a:lnTo>
                  <a:lnTo>
                    <a:pt x="9" y="117"/>
                  </a:lnTo>
                  <a:lnTo>
                    <a:pt x="9" y="117"/>
                  </a:lnTo>
                  <a:lnTo>
                    <a:pt x="6" y="114"/>
                  </a:lnTo>
                  <a:lnTo>
                    <a:pt x="6" y="110"/>
                  </a:lnTo>
                  <a:lnTo>
                    <a:pt x="6" y="107"/>
                  </a:lnTo>
                  <a:lnTo>
                    <a:pt x="6" y="104"/>
                  </a:lnTo>
                  <a:lnTo>
                    <a:pt x="6" y="101"/>
                  </a:lnTo>
                  <a:lnTo>
                    <a:pt x="6" y="97"/>
                  </a:lnTo>
                  <a:lnTo>
                    <a:pt x="6" y="94"/>
                  </a:lnTo>
                  <a:lnTo>
                    <a:pt x="6" y="91"/>
                  </a:lnTo>
                  <a:lnTo>
                    <a:pt x="3" y="91"/>
                  </a:lnTo>
                  <a:lnTo>
                    <a:pt x="3" y="88"/>
                  </a:lnTo>
                  <a:lnTo>
                    <a:pt x="3" y="84"/>
                  </a:lnTo>
                  <a:lnTo>
                    <a:pt x="3" y="81"/>
                  </a:lnTo>
                  <a:lnTo>
                    <a:pt x="3" y="78"/>
                  </a:lnTo>
                  <a:lnTo>
                    <a:pt x="3" y="75"/>
                  </a:lnTo>
                  <a:lnTo>
                    <a:pt x="3" y="71"/>
                  </a:lnTo>
                  <a:lnTo>
                    <a:pt x="3" y="68"/>
                  </a:lnTo>
                  <a:lnTo>
                    <a:pt x="3" y="65"/>
                  </a:lnTo>
                  <a:lnTo>
                    <a:pt x="3" y="65"/>
                  </a:lnTo>
                  <a:lnTo>
                    <a:pt x="3" y="62"/>
                  </a:lnTo>
                  <a:lnTo>
                    <a:pt x="3" y="58"/>
                  </a:lnTo>
                  <a:lnTo>
                    <a:pt x="3" y="55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5" name="Freeform 85"/>
            <p:cNvSpPr/>
            <p:nvPr/>
          </p:nvSpPr>
          <p:spPr bwMode="auto">
            <a:xfrm>
              <a:off x="9088438" y="3990975"/>
              <a:ext cx="185738" cy="180975"/>
            </a:xfrm>
            <a:custGeom>
              <a:avLst/>
              <a:gdLst>
                <a:gd name="T0" fmla="*/ 46 w 117"/>
                <a:gd name="T1" fmla="*/ 3 h 114"/>
                <a:gd name="T2" fmla="*/ 49 w 117"/>
                <a:gd name="T3" fmla="*/ 7 h 114"/>
                <a:gd name="T4" fmla="*/ 52 w 117"/>
                <a:gd name="T5" fmla="*/ 10 h 114"/>
                <a:gd name="T6" fmla="*/ 55 w 117"/>
                <a:gd name="T7" fmla="*/ 13 h 114"/>
                <a:gd name="T8" fmla="*/ 59 w 117"/>
                <a:gd name="T9" fmla="*/ 16 h 114"/>
                <a:gd name="T10" fmla="*/ 62 w 117"/>
                <a:gd name="T11" fmla="*/ 23 h 114"/>
                <a:gd name="T12" fmla="*/ 65 w 117"/>
                <a:gd name="T13" fmla="*/ 26 h 114"/>
                <a:gd name="T14" fmla="*/ 68 w 117"/>
                <a:gd name="T15" fmla="*/ 29 h 114"/>
                <a:gd name="T16" fmla="*/ 72 w 117"/>
                <a:gd name="T17" fmla="*/ 33 h 114"/>
                <a:gd name="T18" fmla="*/ 75 w 117"/>
                <a:gd name="T19" fmla="*/ 36 h 114"/>
                <a:gd name="T20" fmla="*/ 81 w 117"/>
                <a:gd name="T21" fmla="*/ 39 h 114"/>
                <a:gd name="T22" fmla="*/ 85 w 117"/>
                <a:gd name="T23" fmla="*/ 43 h 114"/>
                <a:gd name="T24" fmla="*/ 88 w 117"/>
                <a:gd name="T25" fmla="*/ 46 h 114"/>
                <a:gd name="T26" fmla="*/ 91 w 117"/>
                <a:gd name="T27" fmla="*/ 49 h 114"/>
                <a:gd name="T28" fmla="*/ 94 w 117"/>
                <a:gd name="T29" fmla="*/ 52 h 114"/>
                <a:gd name="T30" fmla="*/ 98 w 117"/>
                <a:gd name="T31" fmla="*/ 56 h 114"/>
                <a:gd name="T32" fmla="*/ 104 w 117"/>
                <a:gd name="T33" fmla="*/ 59 h 114"/>
                <a:gd name="T34" fmla="*/ 107 w 117"/>
                <a:gd name="T35" fmla="*/ 62 h 114"/>
                <a:gd name="T36" fmla="*/ 111 w 117"/>
                <a:gd name="T37" fmla="*/ 65 h 114"/>
                <a:gd name="T38" fmla="*/ 114 w 117"/>
                <a:gd name="T39" fmla="*/ 69 h 114"/>
                <a:gd name="T40" fmla="*/ 85 w 117"/>
                <a:gd name="T41" fmla="*/ 114 h 114"/>
                <a:gd name="T42" fmla="*/ 78 w 117"/>
                <a:gd name="T43" fmla="*/ 111 h 114"/>
                <a:gd name="T44" fmla="*/ 75 w 117"/>
                <a:gd name="T45" fmla="*/ 108 h 114"/>
                <a:gd name="T46" fmla="*/ 72 w 117"/>
                <a:gd name="T47" fmla="*/ 104 h 114"/>
                <a:gd name="T48" fmla="*/ 65 w 117"/>
                <a:gd name="T49" fmla="*/ 101 h 114"/>
                <a:gd name="T50" fmla="*/ 62 w 117"/>
                <a:gd name="T51" fmla="*/ 98 h 114"/>
                <a:gd name="T52" fmla="*/ 55 w 117"/>
                <a:gd name="T53" fmla="*/ 95 h 114"/>
                <a:gd name="T54" fmla="*/ 52 w 117"/>
                <a:gd name="T55" fmla="*/ 91 h 114"/>
                <a:gd name="T56" fmla="*/ 49 w 117"/>
                <a:gd name="T57" fmla="*/ 85 h 114"/>
                <a:gd name="T58" fmla="*/ 42 w 117"/>
                <a:gd name="T59" fmla="*/ 82 h 114"/>
                <a:gd name="T60" fmla="*/ 39 w 117"/>
                <a:gd name="T61" fmla="*/ 78 h 114"/>
                <a:gd name="T62" fmla="*/ 36 w 117"/>
                <a:gd name="T63" fmla="*/ 75 h 114"/>
                <a:gd name="T64" fmla="*/ 33 w 117"/>
                <a:gd name="T65" fmla="*/ 69 h 114"/>
                <a:gd name="T66" fmla="*/ 26 w 117"/>
                <a:gd name="T67" fmla="*/ 65 h 114"/>
                <a:gd name="T68" fmla="*/ 23 w 117"/>
                <a:gd name="T69" fmla="*/ 62 h 114"/>
                <a:gd name="T70" fmla="*/ 19 w 117"/>
                <a:gd name="T71" fmla="*/ 56 h 114"/>
                <a:gd name="T72" fmla="*/ 16 w 117"/>
                <a:gd name="T73" fmla="*/ 52 h 114"/>
                <a:gd name="T74" fmla="*/ 10 w 117"/>
                <a:gd name="T75" fmla="*/ 49 h 114"/>
                <a:gd name="T76" fmla="*/ 6 w 117"/>
                <a:gd name="T77" fmla="*/ 43 h 114"/>
                <a:gd name="T78" fmla="*/ 3 w 117"/>
                <a:gd name="T79" fmla="*/ 39 h 114"/>
                <a:gd name="T80" fmla="*/ 0 w 117"/>
                <a:gd name="T81" fmla="*/ 36 h 114"/>
                <a:gd name="T82" fmla="*/ 42 w 117"/>
                <a:gd name="T8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14">
                  <a:moveTo>
                    <a:pt x="42" y="0"/>
                  </a:moveTo>
                  <a:lnTo>
                    <a:pt x="46" y="3"/>
                  </a:lnTo>
                  <a:lnTo>
                    <a:pt x="46" y="3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2" y="10"/>
                  </a:lnTo>
                  <a:lnTo>
                    <a:pt x="52" y="13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9" y="16"/>
                  </a:lnTo>
                  <a:lnTo>
                    <a:pt x="59" y="20"/>
                  </a:lnTo>
                  <a:lnTo>
                    <a:pt x="62" y="23"/>
                  </a:lnTo>
                  <a:lnTo>
                    <a:pt x="65" y="23"/>
                  </a:lnTo>
                  <a:lnTo>
                    <a:pt x="65" y="26"/>
                  </a:lnTo>
                  <a:lnTo>
                    <a:pt x="68" y="26"/>
                  </a:lnTo>
                  <a:lnTo>
                    <a:pt x="68" y="29"/>
                  </a:lnTo>
                  <a:lnTo>
                    <a:pt x="72" y="29"/>
                  </a:lnTo>
                  <a:lnTo>
                    <a:pt x="72" y="33"/>
                  </a:lnTo>
                  <a:lnTo>
                    <a:pt x="75" y="36"/>
                  </a:lnTo>
                  <a:lnTo>
                    <a:pt x="75" y="36"/>
                  </a:lnTo>
                  <a:lnTo>
                    <a:pt x="78" y="39"/>
                  </a:lnTo>
                  <a:lnTo>
                    <a:pt x="81" y="39"/>
                  </a:lnTo>
                  <a:lnTo>
                    <a:pt x="81" y="43"/>
                  </a:lnTo>
                  <a:lnTo>
                    <a:pt x="85" y="43"/>
                  </a:lnTo>
                  <a:lnTo>
                    <a:pt x="85" y="46"/>
                  </a:lnTo>
                  <a:lnTo>
                    <a:pt x="88" y="46"/>
                  </a:lnTo>
                  <a:lnTo>
                    <a:pt x="91" y="49"/>
                  </a:lnTo>
                  <a:lnTo>
                    <a:pt x="91" y="49"/>
                  </a:lnTo>
                  <a:lnTo>
                    <a:pt x="94" y="52"/>
                  </a:lnTo>
                  <a:lnTo>
                    <a:pt x="94" y="52"/>
                  </a:lnTo>
                  <a:lnTo>
                    <a:pt x="98" y="56"/>
                  </a:lnTo>
                  <a:lnTo>
                    <a:pt x="98" y="56"/>
                  </a:lnTo>
                  <a:lnTo>
                    <a:pt x="101" y="59"/>
                  </a:lnTo>
                  <a:lnTo>
                    <a:pt x="104" y="59"/>
                  </a:lnTo>
                  <a:lnTo>
                    <a:pt x="104" y="62"/>
                  </a:lnTo>
                  <a:lnTo>
                    <a:pt x="107" y="62"/>
                  </a:lnTo>
                  <a:lnTo>
                    <a:pt x="111" y="65"/>
                  </a:lnTo>
                  <a:lnTo>
                    <a:pt x="111" y="65"/>
                  </a:lnTo>
                  <a:lnTo>
                    <a:pt x="114" y="69"/>
                  </a:lnTo>
                  <a:lnTo>
                    <a:pt x="114" y="69"/>
                  </a:lnTo>
                  <a:lnTo>
                    <a:pt x="117" y="72"/>
                  </a:lnTo>
                  <a:lnTo>
                    <a:pt x="85" y="114"/>
                  </a:lnTo>
                  <a:lnTo>
                    <a:pt x="81" y="114"/>
                  </a:lnTo>
                  <a:lnTo>
                    <a:pt x="78" y="111"/>
                  </a:lnTo>
                  <a:lnTo>
                    <a:pt x="78" y="111"/>
                  </a:lnTo>
                  <a:lnTo>
                    <a:pt x="75" y="108"/>
                  </a:lnTo>
                  <a:lnTo>
                    <a:pt x="72" y="108"/>
                  </a:lnTo>
                  <a:lnTo>
                    <a:pt x="72" y="104"/>
                  </a:lnTo>
                  <a:lnTo>
                    <a:pt x="68" y="104"/>
                  </a:lnTo>
                  <a:lnTo>
                    <a:pt x="65" y="101"/>
                  </a:lnTo>
                  <a:lnTo>
                    <a:pt x="62" y="98"/>
                  </a:lnTo>
                  <a:lnTo>
                    <a:pt x="62" y="98"/>
                  </a:lnTo>
                  <a:lnTo>
                    <a:pt x="59" y="95"/>
                  </a:lnTo>
                  <a:lnTo>
                    <a:pt x="55" y="95"/>
                  </a:lnTo>
                  <a:lnTo>
                    <a:pt x="55" y="91"/>
                  </a:lnTo>
                  <a:lnTo>
                    <a:pt x="52" y="91"/>
                  </a:lnTo>
                  <a:lnTo>
                    <a:pt x="49" y="88"/>
                  </a:lnTo>
                  <a:lnTo>
                    <a:pt x="49" y="85"/>
                  </a:lnTo>
                  <a:lnTo>
                    <a:pt x="46" y="85"/>
                  </a:lnTo>
                  <a:lnTo>
                    <a:pt x="42" y="82"/>
                  </a:lnTo>
                  <a:lnTo>
                    <a:pt x="42" y="78"/>
                  </a:lnTo>
                  <a:lnTo>
                    <a:pt x="39" y="78"/>
                  </a:lnTo>
                  <a:lnTo>
                    <a:pt x="39" y="75"/>
                  </a:lnTo>
                  <a:lnTo>
                    <a:pt x="36" y="75"/>
                  </a:lnTo>
                  <a:lnTo>
                    <a:pt x="33" y="72"/>
                  </a:lnTo>
                  <a:lnTo>
                    <a:pt x="33" y="69"/>
                  </a:lnTo>
                  <a:lnTo>
                    <a:pt x="29" y="69"/>
                  </a:lnTo>
                  <a:lnTo>
                    <a:pt x="26" y="65"/>
                  </a:lnTo>
                  <a:lnTo>
                    <a:pt x="26" y="62"/>
                  </a:lnTo>
                  <a:lnTo>
                    <a:pt x="23" y="62"/>
                  </a:lnTo>
                  <a:lnTo>
                    <a:pt x="19" y="59"/>
                  </a:lnTo>
                  <a:lnTo>
                    <a:pt x="19" y="56"/>
                  </a:lnTo>
                  <a:lnTo>
                    <a:pt x="16" y="56"/>
                  </a:lnTo>
                  <a:lnTo>
                    <a:pt x="16" y="52"/>
                  </a:lnTo>
                  <a:lnTo>
                    <a:pt x="13" y="49"/>
                  </a:lnTo>
                  <a:lnTo>
                    <a:pt x="10" y="49"/>
                  </a:lnTo>
                  <a:lnTo>
                    <a:pt x="10" y="46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3" y="39"/>
                  </a:lnTo>
                  <a:lnTo>
                    <a:pt x="3" y="36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6" name="Freeform 86"/>
            <p:cNvSpPr/>
            <p:nvPr/>
          </p:nvSpPr>
          <p:spPr bwMode="auto">
            <a:xfrm>
              <a:off x="9299575" y="4151312"/>
              <a:ext cx="196850" cy="144463"/>
            </a:xfrm>
            <a:custGeom>
              <a:avLst/>
              <a:gdLst>
                <a:gd name="T0" fmla="*/ 33 w 124"/>
                <a:gd name="T1" fmla="*/ 3 h 91"/>
                <a:gd name="T2" fmla="*/ 36 w 124"/>
                <a:gd name="T3" fmla="*/ 3 h 91"/>
                <a:gd name="T4" fmla="*/ 43 w 124"/>
                <a:gd name="T5" fmla="*/ 7 h 91"/>
                <a:gd name="T6" fmla="*/ 46 w 124"/>
                <a:gd name="T7" fmla="*/ 10 h 91"/>
                <a:gd name="T8" fmla="*/ 52 w 124"/>
                <a:gd name="T9" fmla="*/ 10 h 91"/>
                <a:gd name="T10" fmla="*/ 56 w 124"/>
                <a:gd name="T11" fmla="*/ 13 h 91"/>
                <a:gd name="T12" fmla="*/ 59 w 124"/>
                <a:gd name="T13" fmla="*/ 16 h 91"/>
                <a:gd name="T14" fmla="*/ 65 w 124"/>
                <a:gd name="T15" fmla="*/ 16 h 91"/>
                <a:gd name="T16" fmla="*/ 69 w 124"/>
                <a:gd name="T17" fmla="*/ 20 h 91"/>
                <a:gd name="T18" fmla="*/ 75 w 124"/>
                <a:gd name="T19" fmla="*/ 23 h 91"/>
                <a:gd name="T20" fmla="*/ 78 w 124"/>
                <a:gd name="T21" fmla="*/ 23 h 91"/>
                <a:gd name="T22" fmla="*/ 85 w 124"/>
                <a:gd name="T23" fmla="*/ 26 h 91"/>
                <a:gd name="T24" fmla="*/ 88 w 124"/>
                <a:gd name="T25" fmla="*/ 26 h 91"/>
                <a:gd name="T26" fmla="*/ 91 w 124"/>
                <a:gd name="T27" fmla="*/ 29 h 91"/>
                <a:gd name="T28" fmla="*/ 98 w 124"/>
                <a:gd name="T29" fmla="*/ 29 h 91"/>
                <a:gd name="T30" fmla="*/ 101 w 124"/>
                <a:gd name="T31" fmla="*/ 33 h 91"/>
                <a:gd name="T32" fmla="*/ 108 w 124"/>
                <a:gd name="T33" fmla="*/ 33 h 91"/>
                <a:gd name="T34" fmla="*/ 111 w 124"/>
                <a:gd name="T35" fmla="*/ 36 h 91"/>
                <a:gd name="T36" fmla="*/ 117 w 124"/>
                <a:gd name="T37" fmla="*/ 36 h 91"/>
                <a:gd name="T38" fmla="*/ 121 w 124"/>
                <a:gd name="T39" fmla="*/ 39 h 91"/>
                <a:gd name="T40" fmla="*/ 108 w 124"/>
                <a:gd name="T41" fmla="*/ 91 h 91"/>
                <a:gd name="T42" fmla="*/ 104 w 124"/>
                <a:gd name="T43" fmla="*/ 91 h 91"/>
                <a:gd name="T44" fmla="*/ 98 w 124"/>
                <a:gd name="T45" fmla="*/ 88 h 91"/>
                <a:gd name="T46" fmla="*/ 91 w 124"/>
                <a:gd name="T47" fmla="*/ 88 h 91"/>
                <a:gd name="T48" fmla="*/ 88 w 124"/>
                <a:gd name="T49" fmla="*/ 85 h 91"/>
                <a:gd name="T50" fmla="*/ 82 w 124"/>
                <a:gd name="T51" fmla="*/ 85 h 91"/>
                <a:gd name="T52" fmla="*/ 75 w 124"/>
                <a:gd name="T53" fmla="*/ 82 h 91"/>
                <a:gd name="T54" fmla="*/ 72 w 124"/>
                <a:gd name="T55" fmla="*/ 82 h 91"/>
                <a:gd name="T56" fmla="*/ 65 w 124"/>
                <a:gd name="T57" fmla="*/ 78 h 91"/>
                <a:gd name="T58" fmla="*/ 59 w 124"/>
                <a:gd name="T59" fmla="*/ 75 h 91"/>
                <a:gd name="T60" fmla="*/ 56 w 124"/>
                <a:gd name="T61" fmla="*/ 75 h 91"/>
                <a:gd name="T62" fmla="*/ 49 w 124"/>
                <a:gd name="T63" fmla="*/ 72 h 91"/>
                <a:gd name="T64" fmla="*/ 46 w 124"/>
                <a:gd name="T65" fmla="*/ 69 h 91"/>
                <a:gd name="T66" fmla="*/ 39 w 124"/>
                <a:gd name="T67" fmla="*/ 65 h 91"/>
                <a:gd name="T68" fmla="*/ 33 w 124"/>
                <a:gd name="T69" fmla="*/ 65 h 91"/>
                <a:gd name="T70" fmla="*/ 30 w 124"/>
                <a:gd name="T71" fmla="*/ 62 h 91"/>
                <a:gd name="T72" fmla="*/ 23 w 124"/>
                <a:gd name="T73" fmla="*/ 59 h 91"/>
                <a:gd name="T74" fmla="*/ 20 w 124"/>
                <a:gd name="T75" fmla="*/ 56 h 91"/>
                <a:gd name="T76" fmla="*/ 13 w 124"/>
                <a:gd name="T77" fmla="*/ 56 h 91"/>
                <a:gd name="T78" fmla="*/ 10 w 124"/>
                <a:gd name="T79" fmla="*/ 52 h 91"/>
                <a:gd name="T80" fmla="*/ 4 w 124"/>
                <a:gd name="T81" fmla="*/ 49 h 91"/>
                <a:gd name="T82" fmla="*/ 0 w 124"/>
                <a:gd name="T83" fmla="*/ 46 h 91"/>
                <a:gd name="T84" fmla="*/ 30 w 124"/>
                <a:gd name="T8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4" h="91">
                  <a:moveTo>
                    <a:pt x="30" y="0"/>
                  </a:moveTo>
                  <a:lnTo>
                    <a:pt x="33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9" y="7"/>
                  </a:lnTo>
                  <a:lnTo>
                    <a:pt x="43" y="7"/>
                  </a:lnTo>
                  <a:lnTo>
                    <a:pt x="46" y="7"/>
                  </a:lnTo>
                  <a:lnTo>
                    <a:pt x="46" y="10"/>
                  </a:lnTo>
                  <a:lnTo>
                    <a:pt x="49" y="10"/>
                  </a:lnTo>
                  <a:lnTo>
                    <a:pt x="52" y="10"/>
                  </a:lnTo>
                  <a:lnTo>
                    <a:pt x="52" y="13"/>
                  </a:lnTo>
                  <a:lnTo>
                    <a:pt x="56" y="13"/>
                  </a:lnTo>
                  <a:lnTo>
                    <a:pt x="59" y="13"/>
                  </a:lnTo>
                  <a:lnTo>
                    <a:pt x="59" y="16"/>
                  </a:lnTo>
                  <a:lnTo>
                    <a:pt x="62" y="16"/>
                  </a:lnTo>
                  <a:lnTo>
                    <a:pt x="65" y="16"/>
                  </a:lnTo>
                  <a:lnTo>
                    <a:pt x="69" y="20"/>
                  </a:lnTo>
                  <a:lnTo>
                    <a:pt x="69" y="20"/>
                  </a:lnTo>
                  <a:lnTo>
                    <a:pt x="72" y="20"/>
                  </a:lnTo>
                  <a:lnTo>
                    <a:pt x="75" y="23"/>
                  </a:lnTo>
                  <a:lnTo>
                    <a:pt x="75" y="23"/>
                  </a:lnTo>
                  <a:lnTo>
                    <a:pt x="78" y="23"/>
                  </a:lnTo>
                  <a:lnTo>
                    <a:pt x="82" y="23"/>
                  </a:lnTo>
                  <a:lnTo>
                    <a:pt x="85" y="26"/>
                  </a:lnTo>
                  <a:lnTo>
                    <a:pt x="85" y="26"/>
                  </a:lnTo>
                  <a:lnTo>
                    <a:pt x="88" y="26"/>
                  </a:lnTo>
                  <a:lnTo>
                    <a:pt x="91" y="29"/>
                  </a:lnTo>
                  <a:lnTo>
                    <a:pt x="91" y="29"/>
                  </a:lnTo>
                  <a:lnTo>
                    <a:pt x="95" y="29"/>
                  </a:lnTo>
                  <a:lnTo>
                    <a:pt x="98" y="29"/>
                  </a:lnTo>
                  <a:lnTo>
                    <a:pt x="101" y="33"/>
                  </a:lnTo>
                  <a:lnTo>
                    <a:pt x="101" y="33"/>
                  </a:lnTo>
                  <a:lnTo>
                    <a:pt x="104" y="33"/>
                  </a:lnTo>
                  <a:lnTo>
                    <a:pt x="108" y="33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114" y="36"/>
                  </a:lnTo>
                  <a:lnTo>
                    <a:pt x="117" y="36"/>
                  </a:lnTo>
                  <a:lnTo>
                    <a:pt x="121" y="36"/>
                  </a:lnTo>
                  <a:lnTo>
                    <a:pt x="121" y="39"/>
                  </a:lnTo>
                  <a:lnTo>
                    <a:pt x="124" y="39"/>
                  </a:lnTo>
                  <a:lnTo>
                    <a:pt x="108" y="91"/>
                  </a:lnTo>
                  <a:lnTo>
                    <a:pt x="108" y="91"/>
                  </a:lnTo>
                  <a:lnTo>
                    <a:pt x="104" y="91"/>
                  </a:lnTo>
                  <a:lnTo>
                    <a:pt x="101" y="91"/>
                  </a:lnTo>
                  <a:lnTo>
                    <a:pt x="98" y="88"/>
                  </a:lnTo>
                  <a:lnTo>
                    <a:pt x="95" y="88"/>
                  </a:lnTo>
                  <a:lnTo>
                    <a:pt x="91" y="88"/>
                  </a:lnTo>
                  <a:lnTo>
                    <a:pt x="91" y="88"/>
                  </a:lnTo>
                  <a:lnTo>
                    <a:pt x="88" y="85"/>
                  </a:lnTo>
                  <a:lnTo>
                    <a:pt x="85" y="85"/>
                  </a:lnTo>
                  <a:lnTo>
                    <a:pt x="82" y="85"/>
                  </a:lnTo>
                  <a:lnTo>
                    <a:pt x="78" y="82"/>
                  </a:lnTo>
                  <a:lnTo>
                    <a:pt x="75" y="82"/>
                  </a:lnTo>
                  <a:lnTo>
                    <a:pt x="75" y="82"/>
                  </a:lnTo>
                  <a:lnTo>
                    <a:pt x="72" y="82"/>
                  </a:lnTo>
                  <a:lnTo>
                    <a:pt x="69" y="78"/>
                  </a:lnTo>
                  <a:lnTo>
                    <a:pt x="65" y="78"/>
                  </a:lnTo>
                  <a:lnTo>
                    <a:pt x="62" y="78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56" y="75"/>
                  </a:lnTo>
                  <a:lnTo>
                    <a:pt x="52" y="72"/>
                  </a:lnTo>
                  <a:lnTo>
                    <a:pt x="49" y="72"/>
                  </a:lnTo>
                  <a:lnTo>
                    <a:pt x="46" y="72"/>
                  </a:lnTo>
                  <a:lnTo>
                    <a:pt x="46" y="69"/>
                  </a:lnTo>
                  <a:lnTo>
                    <a:pt x="43" y="69"/>
                  </a:lnTo>
                  <a:lnTo>
                    <a:pt x="39" y="65"/>
                  </a:lnTo>
                  <a:lnTo>
                    <a:pt x="36" y="65"/>
                  </a:lnTo>
                  <a:lnTo>
                    <a:pt x="33" y="65"/>
                  </a:lnTo>
                  <a:lnTo>
                    <a:pt x="33" y="62"/>
                  </a:lnTo>
                  <a:lnTo>
                    <a:pt x="30" y="62"/>
                  </a:lnTo>
                  <a:lnTo>
                    <a:pt x="26" y="62"/>
                  </a:lnTo>
                  <a:lnTo>
                    <a:pt x="23" y="59"/>
                  </a:lnTo>
                  <a:lnTo>
                    <a:pt x="20" y="59"/>
                  </a:lnTo>
                  <a:lnTo>
                    <a:pt x="20" y="56"/>
                  </a:lnTo>
                  <a:lnTo>
                    <a:pt x="17" y="56"/>
                  </a:lnTo>
                  <a:lnTo>
                    <a:pt x="13" y="56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7" y="49"/>
                  </a:lnTo>
                  <a:lnTo>
                    <a:pt x="4" y="49"/>
                  </a:lnTo>
                  <a:lnTo>
                    <a:pt x="0" y="49"/>
                  </a:lnTo>
                  <a:lnTo>
                    <a:pt x="0" y="46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7" name="Freeform 87"/>
            <p:cNvSpPr/>
            <p:nvPr/>
          </p:nvSpPr>
          <p:spPr bwMode="auto">
            <a:xfrm>
              <a:off x="9563100" y="4229100"/>
              <a:ext cx="185738" cy="98425"/>
            </a:xfrm>
            <a:custGeom>
              <a:avLst/>
              <a:gdLst>
                <a:gd name="T0" fmla="*/ 16 w 117"/>
                <a:gd name="T1" fmla="*/ 3 h 62"/>
                <a:gd name="T2" fmla="*/ 20 w 117"/>
                <a:gd name="T3" fmla="*/ 3 h 62"/>
                <a:gd name="T4" fmla="*/ 26 w 117"/>
                <a:gd name="T5" fmla="*/ 3 h 62"/>
                <a:gd name="T6" fmla="*/ 30 w 117"/>
                <a:gd name="T7" fmla="*/ 3 h 62"/>
                <a:gd name="T8" fmla="*/ 36 w 117"/>
                <a:gd name="T9" fmla="*/ 3 h 62"/>
                <a:gd name="T10" fmla="*/ 39 w 117"/>
                <a:gd name="T11" fmla="*/ 3 h 62"/>
                <a:gd name="T12" fmla="*/ 46 w 117"/>
                <a:gd name="T13" fmla="*/ 3 h 62"/>
                <a:gd name="T14" fmla="*/ 49 w 117"/>
                <a:gd name="T15" fmla="*/ 7 h 62"/>
                <a:gd name="T16" fmla="*/ 56 w 117"/>
                <a:gd name="T17" fmla="*/ 7 h 62"/>
                <a:gd name="T18" fmla="*/ 62 w 117"/>
                <a:gd name="T19" fmla="*/ 7 h 62"/>
                <a:gd name="T20" fmla="*/ 65 w 117"/>
                <a:gd name="T21" fmla="*/ 7 h 62"/>
                <a:gd name="T22" fmla="*/ 72 w 117"/>
                <a:gd name="T23" fmla="*/ 7 h 62"/>
                <a:gd name="T24" fmla="*/ 75 w 117"/>
                <a:gd name="T25" fmla="*/ 7 h 62"/>
                <a:gd name="T26" fmla="*/ 82 w 117"/>
                <a:gd name="T27" fmla="*/ 7 h 62"/>
                <a:gd name="T28" fmla="*/ 85 w 117"/>
                <a:gd name="T29" fmla="*/ 7 h 62"/>
                <a:gd name="T30" fmla="*/ 91 w 117"/>
                <a:gd name="T31" fmla="*/ 7 h 62"/>
                <a:gd name="T32" fmla="*/ 98 w 117"/>
                <a:gd name="T33" fmla="*/ 3 h 62"/>
                <a:gd name="T34" fmla="*/ 101 w 117"/>
                <a:gd name="T35" fmla="*/ 3 h 62"/>
                <a:gd name="T36" fmla="*/ 108 w 117"/>
                <a:gd name="T37" fmla="*/ 3 h 62"/>
                <a:gd name="T38" fmla="*/ 111 w 117"/>
                <a:gd name="T39" fmla="*/ 3 h 62"/>
                <a:gd name="T40" fmla="*/ 117 w 117"/>
                <a:gd name="T41" fmla="*/ 59 h 62"/>
                <a:gd name="T42" fmla="*/ 114 w 117"/>
                <a:gd name="T43" fmla="*/ 59 h 62"/>
                <a:gd name="T44" fmla="*/ 108 w 117"/>
                <a:gd name="T45" fmla="*/ 59 h 62"/>
                <a:gd name="T46" fmla="*/ 101 w 117"/>
                <a:gd name="T47" fmla="*/ 59 h 62"/>
                <a:gd name="T48" fmla="*/ 98 w 117"/>
                <a:gd name="T49" fmla="*/ 59 h 62"/>
                <a:gd name="T50" fmla="*/ 91 w 117"/>
                <a:gd name="T51" fmla="*/ 62 h 62"/>
                <a:gd name="T52" fmla="*/ 85 w 117"/>
                <a:gd name="T53" fmla="*/ 62 h 62"/>
                <a:gd name="T54" fmla="*/ 78 w 117"/>
                <a:gd name="T55" fmla="*/ 62 h 62"/>
                <a:gd name="T56" fmla="*/ 75 w 117"/>
                <a:gd name="T57" fmla="*/ 62 h 62"/>
                <a:gd name="T58" fmla="*/ 69 w 117"/>
                <a:gd name="T59" fmla="*/ 62 h 62"/>
                <a:gd name="T60" fmla="*/ 62 w 117"/>
                <a:gd name="T61" fmla="*/ 62 h 62"/>
                <a:gd name="T62" fmla="*/ 56 w 117"/>
                <a:gd name="T63" fmla="*/ 62 h 62"/>
                <a:gd name="T64" fmla="*/ 49 w 117"/>
                <a:gd name="T65" fmla="*/ 62 h 62"/>
                <a:gd name="T66" fmla="*/ 46 w 117"/>
                <a:gd name="T67" fmla="*/ 59 h 62"/>
                <a:gd name="T68" fmla="*/ 39 w 117"/>
                <a:gd name="T69" fmla="*/ 59 h 62"/>
                <a:gd name="T70" fmla="*/ 33 w 117"/>
                <a:gd name="T71" fmla="*/ 59 h 62"/>
                <a:gd name="T72" fmla="*/ 26 w 117"/>
                <a:gd name="T73" fmla="*/ 59 h 62"/>
                <a:gd name="T74" fmla="*/ 23 w 117"/>
                <a:gd name="T75" fmla="*/ 59 h 62"/>
                <a:gd name="T76" fmla="*/ 16 w 117"/>
                <a:gd name="T77" fmla="*/ 59 h 62"/>
                <a:gd name="T78" fmla="*/ 10 w 117"/>
                <a:gd name="T79" fmla="*/ 55 h 62"/>
                <a:gd name="T80" fmla="*/ 3 w 117"/>
                <a:gd name="T81" fmla="*/ 55 h 62"/>
                <a:gd name="T82" fmla="*/ 0 w 117"/>
                <a:gd name="T83" fmla="*/ 55 h 62"/>
                <a:gd name="T84" fmla="*/ 10 w 117"/>
                <a:gd name="T8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7" h="62">
                  <a:moveTo>
                    <a:pt x="13" y="0"/>
                  </a:moveTo>
                  <a:lnTo>
                    <a:pt x="16" y="3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30" y="3"/>
                  </a:lnTo>
                  <a:lnTo>
                    <a:pt x="33" y="3"/>
                  </a:lnTo>
                  <a:lnTo>
                    <a:pt x="36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2" y="7"/>
                  </a:lnTo>
                  <a:lnTo>
                    <a:pt x="56" y="7"/>
                  </a:lnTo>
                  <a:lnTo>
                    <a:pt x="59" y="7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65" y="7"/>
                  </a:lnTo>
                  <a:lnTo>
                    <a:pt x="69" y="7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5" y="7"/>
                  </a:lnTo>
                  <a:lnTo>
                    <a:pt x="78" y="7"/>
                  </a:lnTo>
                  <a:lnTo>
                    <a:pt x="82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8" y="7"/>
                  </a:lnTo>
                  <a:lnTo>
                    <a:pt x="91" y="7"/>
                  </a:lnTo>
                  <a:lnTo>
                    <a:pt x="95" y="7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101" y="3"/>
                  </a:lnTo>
                  <a:lnTo>
                    <a:pt x="104" y="3"/>
                  </a:lnTo>
                  <a:lnTo>
                    <a:pt x="108" y="3"/>
                  </a:lnTo>
                  <a:lnTo>
                    <a:pt x="108" y="3"/>
                  </a:lnTo>
                  <a:lnTo>
                    <a:pt x="111" y="3"/>
                  </a:lnTo>
                  <a:lnTo>
                    <a:pt x="114" y="3"/>
                  </a:lnTo>
                  <a:lnTo>
                    <a:pt x="117" y="59"/>
                  </a:lnTo>
                  <a:lnTo>
                    <a:pt x="117" y="59"/>
                  </a:lnTo>
                  <a:lnTo>
                    <a:pt x="114" y="59"/>
                  </a:lnTo>
                  <a:lnTo>
                    <a:pt x="111" y="59"/>
                  </a:lnTo>
                  <a:lnTo>
                    <a:pt x="108" y="59"/>
                  </a:lnTo>
                  <a:lnTo>
                    <a:pt x="104" y="59"/>
                  </a:lnTo>
                  <a:lnTo>
                    <a:pt x="101" y="59"/>
                  </a:lnTo>
                  <a:lnTo>
                    <a:pt x="101" y="59"/>
                  </a:lnTo>
                  <a:lnTo>
                    <a:pt x="98" y="59"/>
                  </a:lnTo>
                  <a:lnTo>
                    <a:pt x="95" y="62"/>
                  </a:lnTo>
                  <a:lnTo>
                    <a:pt x="91" y="62"/>
                  </a:lnTo>
                  <a:lnTo>
                    <a:pt x="88" y="62"/>
                  </a:lnTo>
                  <a:lnTo>
                    <a:pt x="85" y="62"/>
                  </a:lnTo>
                  <a:lnTo>
                    <a:pt x="82" y="62"/>
                  </a:lnTo>
                  <a:lnTo>
                    <a:pt x="78" y="62"/>
                  </a:lnTo>
                  <a:lnTo>
                    <a:pt x="75" y="62"/>
                  </a:lnTo>
                  <a:lnTo>
                    <a:pt x="75" y="62"/>
                  </a:lnTo>
                  <a:lnTo>
                    <a:pt x="72" y="62"/>
                  </a:lnTo>
                  <a:lnTo>
                    <a:pt x="69" y="62"/>
                  </a:lnTo>
                  <a:lnTo>
                    <a:pt x="65" y="62"/>
                  </a:lnTo>
                  <a:lnTo>
                    <a:pt x="62" y="62"/>
                  </a:lnTo>
                  <a:lnTo>
                    <a:pt x="59" y="62"/>
                  </a:lnTo>
                  <a:lnTo>
                    <a:pt x="56" y="62"/>
                  </a:lnTo>
                  <a:lnTo>
                    <a:pt x="52" y="62"/>
                  </a:lnTo>
                  <a:lnTo>
                    <a:pt x="49" y="62"/>
                  </a:lnTo>
                  <a:lnTo>
                    <a:pt x="49" y="59"/>
                  </a:lnTo>
                  <a:lnTo>
                    <a:pt x="46" y="59"/>
                  </a:lnTo>
                  <a:lnTo>
                    <a:pt x="43" y="59"/>
                  </a:lnTo>
                  <a:lnTo>
                    <a:pt x="39" y="59"/>
                  </a:lnTo>
                  <a:lnTo>
                    <a:pt x="36" y="59"/>
                  </a:lnTo>
                  <a:lnTo>
                    <a:pt x="33" y="59"/>
                  </a:lnTo>
                  <a:lnTo>
                    <a:pt x="30" y="59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23" y="59"/>
                  </a:lnTo>
                  <a:lnTo>
                    <a:pt x="20" y="59"/>
                  </a:lnTo>
                  <a:lnTo>
                    <a:pt x="16" y="59"/>
                  </a:lnTo>
                  <a:lnTo>
                    <a:pt x="13" y="59"/>
                  </a:lnTo>
                  <a:lnTo>
                    <a:pt x="10" y="55"/>
                  </a:lnTo>
                  <a:lnTo>
                    <a:pt x="7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0" y="5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8" name="Freeform 88"/>
            <p:cNvSpPr/>
            <p:nvPr/>
          </p:nvSpPr>
          <p:spPr bwMode="auto">
            <a:xfrm>
              <a:off x="9228138" y="2874962"/>
              <a:ext cx="195263" cy="160338"/>
            </a:xfrm>
            <a:custGeom>
              <a:avLst/>
              <a:gdLst>
                <a:gd name="T0" fmla="*/ 6 w 123"/>
                <a:gd name="T1" fmla="*/ 52 h 101"/>
                <a:gd name="T2" fmla="*/ 13 w 123"/>
                <a:gd name="T3" fmla="*/ 48 h 101"/>
                <a:gd name="T4" fmla="*/ 16 w 123"/>
                <a:gd name="T5" fmla="*/ 45 h 101"/>
                <a:gd name="T6" fmla="*/ 23 w 123"/>
                <a:gd name="T7" fmla="*/ 42 h 101"/>
                <a:gd name="T8" fmla="*/ 26 w 123"/>
                <a:gd name="T9" fmla="*/ 39 h 101"/>
                <a:gd name="T10" fmla="*/ 32 w 123"/>
                <a:gd name="T11" fmla="*/ 35 h 101"/>
                <a:gd name="T12" fmla="*/ 36 w 123"/>
                <a:gd name="T13" fmla="*/ 32 h 101"/>
                <a:gd name="T14" fmla="*/ 42 w 123"/>
                <a:gd name="T15" fmla="*/ 29 h 101"/>
                <a:gd name="T16" fmla="*/ 49 w 123"/>
                <a:gd name="T17" fmla="*/ 26 h 101"/>
                <a:gd name="T18" fmla="*/ 52 w 123"/>
                <a:gd name="T19" fmla="*/ 26 h 101"/>
                <a:gd name="T20" fmla="*/ 58 w 123"/>
                <a:gd name="T21" fmla="*/ 22 h 101"/>
                <a:gd name="T22" fmla="*/ 65 w 123"/>
                <a:gd name="T23" fmla="*/ 19 h 101"/>
                <a:gd name="T24" fmla="*/ 68 w 123"/>
                <a:gd name="T25" fmla="*/ 16 h 101"/>
                <a:gd name="T26" fmla="*/ 75 w 123"/>
                <a:gd name="T27" fmla="*/ 13 h 101"/>
                <a:gd name="T28" fmla="*/ 81 w 123"/>
                <a:gd name="T29" fmla="*/ 9 h 101"/>
                <a:gd name="T30" fmla="*/ 84 w 123"/>
                <a:gd name="T31" fmla="*/ 9 h 101"/>
                <a:gd name="T32" fmla="*/ 91 w 123"/>
                <a:gd name="T33" fmla="*/ 6 h 101"/>
                <a:gd name="T34" fmla="*/ 97 w 123"/>
                <a:gd name="T35" fmla="*/ 3 h 101"/>
                <a:gd name="T36" fmla="*/ 101 w 123"/>
                <a:gd name="T37" fmla="*/ 0 h 101"/>
                <a:gd name="T38" fmla="*/ 123 w 123"/>
                <a:gd name="T39" fmla="*/ 52 h 101"/>
                <a:gd name="T40" fmla="*/ 120 w 123"/>
                <a:gd name="T41" fmla="*/ 52 h 101"/>
                <a:gd name="T42" fmla="*/ 117 w 123"/>
                <a:gd name="T43" fmla="*/ 55 h 101"/>
                <a:gd name="T44" fmla="*/ 110 w 123"/>
                <a:gd name="T45" fmla="*/ 58 h 101"/>
                <a:gd name="T46" fmla="*/ 107 w 123"/>
                <a:gd name="T47" fmla="*/ 58 h 101"/>
                <a:gd name="T48" fmla="*/ 101 w 123"/>
                <a:gd name="T49" fmla="*/ 61 h 101"/>
                <a:gd name="T50" fmla="*/ 97 w 123"/>
                <a:gd name="T51" fmla="*/ 65 h 101"/>
                <a:gd name="T52" fmla="*/ 91 w 123"/>
                <a:gd name="T53" fmla="*/ 65 h 101"/>
                <a:gd name="T54" fmla="*/ 88 w 123"/>
                <a:gd name="T55" fmla="*/ 68 h 101"/>
                <a:gd name="T56" fmla="*/ 81 w 123"/>
                <a:gd name="T57" fmla="*/ 71 h 101"/>
                <a:gd name="T58" fmla="*/ 78 w 123"/>
                <a:gd name="T59" fmla="*/ 74 h 101"/>
                <a:gd name="T60" fmla="*/ 71 w 123"/>
                <a:gd name="T61" fmla="*/ 78 h 101"/>
                <a:gd name="T62" fmla="*/ 68 w 123"/>
                <a:gd name="T63" fmla="*/ 78 h 101"/>
                <a:gd name="T64" fmla="*/ 62 w 123"/>
                <a:gd name="T65" fmla="*/ 81 h 101"/>
                <a:gd name="T66" fmla="*/ 58 w 123"/>
                <a:gd name="T67" fmla="*/ 84 h 101"/>
                <a:gd name="T68" fmla="*/ 55 w 123"/>
                <a:gd name="T69" fmla="*/ 87 h 101"/>
                <a:gd name="T70" fmla="*/ 49 w 123"/>
                <a:gd name="T71" fmla="*/ 91 h 101"/>
                <a:gd name="T72" fmla="*/ 45 w 123"/>
                <a:gd name="T73" fmla="*/ 94 h 101"/>
                <a:gd name="T74" fmla="*/ 42 w 123"/>
                <a:gd name="T75" fmla="*/ 97 h 101"/>
                <a:gd name="T76" fmla="*/ 36 w 123"/>
                <a:gd name="T77" fmla="*/ 101 h 101"/>
                <a:gd name="T78" fmla="*/ 32 w 123"/>
                <a:gd name="T79" fmla="*/ 101 h 101"/>
                <a:gd name="T80" fmla="*/ 3 w 123"/>
                <a:gd name="T81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3" h="101">
                  <a:moveTo>
                    <a:pt x="3" y="55"/>
                  </a:moveTo>
                  <a:lnTo>
                    <a:pt x="6" y="52"/>
                  </a:lnTo>
                  <a:lnTo>
                    <a:pt x="10" y="52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6" y="45"/>
                  </a:lnTo>
                  <a:lnTo>
                    <a:pt x="19" y="45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26" y="39"/>
                  </a:lnTo>
                  <a:lnTo>
                    <a:pt x="29" y="39"/>
                  </a:lnTo>
                  <a:lnTo>
                    <a:pt x="32" y="35"/>
                  </a:lnTo>
                  <a:lnTo>
                    <a:pt x="36" y="35"/>
                  </a:lnTo>
                  <a:lnTo>
                    <a:pt x="36" y="32"/>
                  </a:lnTo>
                  <a:lnTo>
                    <a:pt x="39" y="32"/>
                  </a:lnTo>
                  <a:lnTo>
                    <a:pt x="42" y="29"/>
                  </a:lnTo>
                  <a:lnTo>
                    <a:pt x="45" y="29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52" y="26"/>
                  </a:lnTo>
                  <a:lnTo>
                    <a:pt x="55" y="22"/>
                  </a:lnTo>
                  <a:lnTo>
                    <a:pt x="58" y="22"/>
                  </a:lnTo>
                  <a:lnTo>
                    <a:pt x="62" y="19"/>
                  </a:lnTo>
                  <a:lnTo>
                    <a:pt x="65" y="19"/>
                  </a:lnTo>
                  <a:lnTo>
                    <a:pt x="65" y="16"/>
                  </a:lnTo>
                  <a:lnTo>
                    <a:pt x="68" y="16"/>
                  </a:lnTo>
                  <a:lnTo>
                    <a:pt x="71" y="16"/>
                  </a:lnTo>
                  <a:lnTo>
                    <a:pt x="75" y="13"/>
                  </a:lnTo>
                  <a:lnTo>
                    <a:pt x="78" y="13"/>
                  </a:lnTo>
                  <a:lnTo>
                    <a:pt x="81" y="9"/>
                  </a:lnTo>
                  <a:lnTo>
                    <a:pt x="81" y="9"/>
                  </a:lnTo>
                  <a:lnTo>
                    <a:pt x="84" y="9"/>
                  </a:lnTo>
                  <a:lnTo>
                    <a:pt x="88" y="6"/>
                  </a:lnTo>
                  <a:lnTo>
                    <a:pt x="91" y="6"/>
                  </a:lnTo>
                  <a:lnTo>
                    <a:pt x="94" y="3"/>
                  </a:lnTo>
                  <a:lnTo>
                    <a:pt x="97" y="3"/>
                  </a:lnTo>
                  <a:lnTo>
                    <a:pt x="101" y="3"/>
                  </a:lnTo>
                  <a:lnTo>
                    <a:pt x="101" y="0"/>
                  </a:lnTo>
                  <a:lnTo>
                    <a:pt x="104" y="0"/>
                  </a:lnTo>
                  <a:lnTo>
                    <a:pt x="123" y="52"/>
                  </a:lnTo>
                  <a:lnTo>
                    <a:pt x="123" y="52"/>
                  </a:lnTo>
                  <a:lnTo>
                    <a:pt x="120" y="52"/>
                  </a:lnTo>
                  <a:lnTo>
                    <a:pt x="117" y="55"/>
                  </a:lnTo>
                  <a:lnTo>
                    <a:pt x="117" y="55"/>
                  </a:lnTo>
                  <a:lnTo>
                    <a:pt x="114" y="55"/>
                  </a:lnTo>
                  <a:lnTo>
                    <a:pt x="110" y="58"/>
                  </a:lnTo>
                  <a:lnTo>
                    <a:pt x="107" y="58"/>
                  </a:lnTo>
                  <a:lnTo>
                    <a:pt x="107" y="58"/>
                  </a:lnTo>
                  <a:lnTo>
                    <a:pt x="104" y="61"/>
                  </a:lnTo>
                  <a:lnTo>
                    <a:pt x="101" y="61"/>
                  </a:lnTo>
                  <a:lnTo>
                    <a:pt x="97" y="61"/>
                  </a:lnTo>
                  <a:lnTo>
                    <a:pt x="97" y="65"/>
                  </a:lnTo>
                  <a:lnTo>
                    <a:pt x="94" y="65"/>
                  </a:lnTo>
                  <a:lnTo>
                    <a:pt x="91" y="65"/>
                  </a:lnTo>
                  <a:lnTo>
                    <a:pt x="88" y="68"/>
                  </a:lnTo>
                  <a:lnTo>
                    <a:pt x="88" y="68"/>
                  </a:lnTo>
                  <a:lnTo>
                    <a:pt x="84" y="71"/>
                  </a:lnTo>
                  <a:lnTo>
                    <a:pt x="81" y="71"/>
                  </a:lnTo>
                  <a:lnTo>
                    <a:pt x="78" y="71"/>
                  </a:lnTo>
                  <a:lnTo>
                    <a:pt x="78" y="74"/>
                  </a:lnTo>
                  <a:lnTo>
                    <a:pt x="75" y="74"/>
                  </a:lnTo>
                  <a:lnTo>
                    <a:pt x="71" y="78"/>
                  </a:lnTo>
                  <a:lnTo>
                    <a:pt x="71" y="78"/>
                  </a:lnTo>
                  <a:lnTo>
                    <a:pt x="68" y="78"/>
                  </a:lnTo>
                  <a:lnTo>
                    <a:pt x="65" y="81"/>
                  </a:lnTo>
                  <a:lnTo>
                    <a:pt x="62" y="81"/>
                  </a:lnTo>
                  <a:lnTo>
                    <a:pt x="62" y="84"/>
                  </a:lnTo>
                  <a:lnTo>
                    <a:pt x="58" y="84"/>
                  </a:lnTo>
                  <a:lnTo>
                    <a:pt x="55" y="87"/>
                  </a:lnTo>
                  <a:lnTo>
                    <a:pt x="55" y="87"/>
                  </a:lnTo>
                  <a:lnTo>
                    <a:pt x="52" y="87"/>
                  </a:lnTo>
                  <a:lnTo>
                    <a:pt x="49" y="91"/>
                  </a:lnTo>
                  <a:lnTo>
                    <a:pt x="49" y="91"/>
                  </a:lnTo>
                  <a:lnTo>
                    <a:pt x="45" y="94"/>
                  </a:lnTo>
                  <a:lnTo>
                    <a:pt x="42" y="94"/>
                  </a:lnTo>
                  <a:lnTo>
                    <a:pt x="42" y="97"/>
                  </a:lnTo>
                  <a:lnTo>
                    <a:pt x="39" y="97"/>
                  </a:lnTo>
                  <a:lnTo>
                    <a:pt x="36" y="101"/>
                  </a:lnTo>
                  <a:lnTo>
                    <a:pt x="36" y="101"/>
                  </a:lnTo>
                  <a:lnTo>
                    <a:pt x="32" y="101"/>
                  </a:lnTo>
                  <a:lnTo>
                    <a:pt x="0" y="58"/>
                  </a:lnTo>
                  <a:lnTo>
                    <a:pt x="3" y="55"/>
                  </a:lnTo>
                  <a:lnTo>
                    <a:pt x="3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9" name="Freeform 89"/>
            <p:cNvSpPr/>
            <p:nvPr/>
          </p:nvSpPr>
          <p:spPr bwMode="auto">
            <a:xfrm>
              <a:off x="10296525" y="3287712"/>
              <a:ext cx="128588" cy="192088"/>
            </a:xfrm>
            <a:custGeom>
              <a:avLst/>
              <a:gdLst>
                <a:gd name="T0" fmla="*/ 52 w 81"/>
                <a:gd name="T1" fmla="*/ 3 h 121"/>
                <a:gd name="T2" fmla="*/ 55 w 81"/>
                <a:gd name="T3" fmla="*/ 10 h 121"/>
                <a:gd name="T4" fmla="*/ 55 w 81"/>
                <a:gd name="T5" fmla="*/ 13 h 121"/>
                <a:gd name="T6" fmla="*/ 59 w 81"/>
                <a:gd name="T7" fmla="*/ 20 h 121"/>
                <a:gd name="T8" fmla="*/ 59 w 81"/>
                <a:gd name="T9" fmla="*/ 26 h 121"/>
                <a:gd name="T10" fmla="*/ 62 w 81"/>
                <a:gd name="T11" fmla="*/ 29 h 121"/>
                <a:gd name="T12" fmla="*/ 65 w 81"/>
                <a:gd name="T13" fmla="*/ 36 h 121"/>
                <a:gd name="T14" fmla="*/ 65 w 81"/>
                <a:gd name="T15" fmla="*/ 42 h 121"/>
                <a:gd name="T16" fmla="*/ 68 w 81"/>
                <a:gd name="T17" fmla="*/ 49 h 121"/>
                <a:gd name="T18" fmla="*/ 68 w 81"/>
                <a:gd name="T19" fmla="*/ 52 h 121"/>
                <a:gd name="T20" fmla="*/ 72 w 81"/>
                <a:gd name="T21" fmla="*/ 59 h 121"/>
                <a:gd name="T22" fmla="*/ 72 w 81"/>
                <a:gd name="T23" fmla="*/ 65 h 121"/>
                <a:gd name="T24" fmla="*/ 75 w 81"/>
                <a:gd name="T25" fmla="*/ 72 h 121"/>
                <a:gd name="T26" fmla="*/ 75 w 81"/>
                <a:gd name="T27" fmla="*/ 75 h 121"/>
                <a:gd name="T28" fmla="*/ 75 w 81"/>
                <a:gd name="T29" fmla="*/ 82 h 121"/>
                <a:gd name="T30" fmla="*/ 78 w 81"/>
                <a:gd name="T31" fmla="*/ 88 h 121"/>
                <a:gd name="T32" fmla="*/ 78 w 81"/>
                <a:gd name="T33" fmla="*/ 95 h 121"/>
                <a:gd name="T34" fmla="*/ 78 w 81"/>
                <a:gd name="T35" fmla="*/ 101 h 121"/>
                <a:gd name="T36" fmla="*/ 81 w 81"/>
                <a:gd name="T37" fmla="*/ 104 h 121"/>
                <a:gd name="T38" fmla="*/ 81 w 81"/>
                <a:gd name="T39" fmla="*/ 111 h 121"/>
                <a:gd name="T40" fmla="*/ 26 w 81"/>
                <a:gd name="T41" fmla="*/ 121 h 121"/>
                <a:gd name="T42" fmla="*/ 26 w 81"/>
                <a:gd name="T43" fmla="*/ 117 h 121"/>
                <a:gd name="T44" fmla="*/ 26 w 81"/>
                <a:gd name="T45" fmla="*/ 111 h 121"/>
                <a:gd name="T46" fmla="*/ 23 w 81"/>
                <a:gd name="T47" fmla="*/ 108 h 121"/>
                <a:gd name="T48" fmla="*/ 23 w 81"/>
                <a:gd name="T49" fmla="*/ 101 h 121"/>
                <a:gd name="T50" fmla="*/ 23 w 81"/>
                <a:gd name="T51" fmla="*/ 98 h 121"/>
                <a:gd name="T52" fmla="*/ 20 w 81"/>
                <a:gd name="T53" fmla="*/ 91 h 121"/>
                <a:gd name="T54" fmla="*/ 20 w 81"/>
                <a:gd name="T55" fmla="*/ 85 h 121"/>
                <a:gd name="T56" fmla="*/ 20 w 81"/>
                <a:gd name="T57" fmla="*/ 82 h 121"/>
                <a:gd name="T58" fmla="*/ 16 w 81"/>
                <a:gd name="T59" fmla="*/ 75 h 121"/>
                <a:gd name="T60" fmla="*/ 16 w 81"/>
                <a:gd name="T61" fmla="*/ 72 h 121"/>
                <a:gd name="T62" fmla="*/ 13 w 81"/>
                <a:gd name="T63" fmla="*/ 65 h 121"/>
                <a:gd name="T64" fmla="*/ 13 w 81"/>
                <a:gd name="T65" fmla="*/ 62 h 121"/>
                <a:gd name="T66" fmla="*/ 13 w 81"/>
                <a:gd name="T67" fmla="*/ 56 h 121"/>
                <a:gd name="T68" fmla="*/ 10 w 81"/>
                <a:gd name="T69" fmla="*/ 52 h 121"/>
                <a:gd name="T70" fmla="*/ 10 w 81"/>
                <a:gd name="T71" fmla="*/ 46 h 121"/>
                <a:gd name="T72" fmla="*/ 7 w 81"/>
                <a:gd name="T73" fmla="*/ 42 h 121"/>
                <a:gd name="T74" fmla="*/ 3 w 81"/>
                <a:gd name="T75" fmla="*/ 36 h 121"/>
                <a:gd name="T76" fmla="*/ 3 w 81"/>
                <a:gd name="T77" fmla="*/ 29 h 121"/>
                <a:gd name="T78" fmla="*/ 0 w 81"/>
                <a:gd name="T79" fmla="*/ 26 h 121"/>
                <a:gd name="T80" fmla="*/ 0 w 81"/>
                <a:gd name="T81" fmla="*/ 20 h 121"/>
                <a:gd name="T82" fmla="*/ 49 w 81"/>
                <a:gd name="T8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" h="121">
                  <a:moveTo>
                    <a:pt x="52" y="0"/>
                  </a:moveTo>
                  <a:lnTo>
                    <a:pt x="52" y="3"/>
                  </a:lnTo>
                  <a:lnTo>
                    <a:pt x="52" y="7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5" y="13"/>
                  </a:lnTo>
                  <a:lnTo>
                    <a:pt x="59" y="16"/>
                  </a:lnTo>
                  <a:lnTo>
                    <a:pt x="59" y="20"/>
                  </a:lnTo>
                  <a:lnTo>
                    <a:pt x="59" y="23"/>
                  </a:lnTo>
                  <a:lnTo>
                    <a:pt x="59" y="26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2" y="33"/>
                  </a:lnTo>
                  <a:lnTo>
                    <a:pt x="65" y="36"/>
                  </a:lnTo>
                  <a:lnTo>
                    <a:pt x="65" y="39"/>
                  </a:lnTo>
                  <a:lnTo>
                    <a:pt x="65" y="42"/>
                  </a:lnTo>
                  <a:lnTo>
                    <a:pt x="65" y="46"/>
                  </a:lnTo>
                  <a:lnTo>
                    <a:pt x="68" y="49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8" y="56"/>
                  </a:lnTo>
                  <a:lnTo>
                    <a:pt x="72" y="59"/>
                  </a:lnTo>
                  <a:lnTo>
                    <a:pt x="72" y="62"/>
                  </a:lnTo>
                  <a:lnTo>
                    <a:pt x="72" y="65"/>
                  </a:lnTo>
                  <a:lnTo>
                    <a:pt x="72" y="69"/>
                  </a:lnTo>
                  <a:lnTo>
                    <a:pt x="75" y="72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75" y="78"/>
                  </a:lnTo>
                  <a:lnTo>
                    <a:pt x="75" y="82"/>
                  </a:lnTo>
                  <a:lnTo>
                    <a:pt x="75" y="85"/>
                  </a:lnTo>
                  <a:lnTo>
                    <a:pt x="78" y="88"/>
                  </a:lnTo>
                  <a:lnTo>
                    <a:pt x="78" y="91"/>
                  </a:lnTo>
                  <a:lnTo>
                    <a:pt x="78" y="95"/>
                  </a:lnTo>
                  <a:lnTo>
                    <a:pt x="78" y="98"/>
                  </a:lnTo>
                  <a:lnTo>
                    <a:pt x="78" y="101"/>
                  </a:lnTo>
                  <a:lnTo>
                    <a:pt x="78" y="101"/>
                  </a:lnTo>
                  <a:lnTo>
                    <a:pt x="81" y="104"/>
                  </a:lnTo>
                  <a:lnTo>
                    <a:pt x="81" y="108"/>
                  </a:lnTo>
                  <a:lnTo>
                    <a:pt x="81" y="111"/>
                  </a:lnTo>
                  <a:lnTo>
                    <a:pt x="81" y="111"/>
                  </a:lnTo>
                  <a:lnTo>
                    <a:pt x="26" y="121"/>
                  </a:lnTo>
                  <a:lnTo>
                    <a:pt x="26" y="121"/>
                  </a:lnTo>
                  <a:lnTo>
                    <a:pt x="26" y="117"/>
                  </a:lnTo>
                  <a:lnTo>
                    <a:pt x="26" y="114"/>
                  </a:lnTo>
                  <a:lnTo>
                    <a:pt x="26" y="111"/>
                  </a:lnTo>
                  <a:lnTo>
                    <a:pt x="23" y="108"/>
                  </a:lnTo>
                  <a:lnTo>
                    <a:pt x="23" y="108"/>
                  </a:lnTo>
                  <a:lnTo>
                    <a:pt x="23" y="104"/>
                  </a:lnTo>
                  <a:lnTo>
                    <a:pt x="23" y="101"/>
                  </a:lnTo>
                  <a:lnTo>
                    <a:pt x="23" y="98"/>
                  </a:lnTo>
                  <a:lnTo>
                    <a:pt x="23" y="98"/>
                  </a:lnTo>
                  <a:lnTo>
                    <a:pt x="23" y="95"/>
                  </a:lnTo>
                  <a:lnTo>
                    <a:pt x="20" y="91"/>
                  </a:lnTo>
                  <a:lnTo>
                    <a:pt x="20" y="88"/>
                  </a:lnTo>
                  <a:lnTo>
                    <a:pt x="20" y="85"/>
                  </a:lnTo>
                  <a:lnTo>
                    <a:pt x="20" y="85"/>
                  </a:lnTo>
                  <a:lnTo>
                    <a:pt x="20" y="82"/>
                  </a:lnTo>
                  <a:lnTo>
                    <a:pt x="20" y="78"/>
                  </a:lnTo>
                  <a:lnTo>
                    <a:pt x="16" y="75"/>
                  </a:lnTo>
                  <a:lnTo>
                    <a:pt x="16" y="75"/>
                  </a:lnTo>
                  <a:lnTo>
                    <a:pt x="16" y="72"/>
                  </a:lnTo>
                  <a:lnTo>
                    <a:pt x="16" y="69"/>
                  </a:lnTo>
                  <a:lnTo>
                    <a:pt x="13" y="65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3" y="59"/>
                  </a:lnTo>
                  <a:lnTo>
                    <a:pt x="13" y="56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49"/>
                  </a:lnTo>
                  <a:lnTo>
                    <a:pt x="10" y="46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39"/>
                  </a:lnTo>
                  <a:lnTo>
                    <a:pt x="3" y="36"/>
                  </a:lnTo>
                  <a:lnTo>
                    <a:pt x="3" y="33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9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0" name="Freeform 90"/>
            <p:cNvSpPr/>
            <p:nvPr/>
          </p:nvSpPr>
          <p:spPr bwMode="auto">
            <a:xfrm>
              <a:off x="10053638" y="4016375"/>
              <a:ext cx="185738" cy="180975"/>
            </a:xfrm>
            <a:custGeom>
              <a:avLst/>
              <a:gdLst>
                <a:gd name="T0" fmla="*/ 4 w 117"/>
                <a:gd name="T1" fmla="*/ 62 h 114"/>
                <a:gd name="T2" fmla="*/ 10 w 117"/>
                <a:gd name="T3" fmla="*/ 59 h 114"/>
                <a:gd name="T4" fmla="*/ 13 w 117"/>
                <a:gd name="T5" fmla="*/ 56 h 114"/>
                <a:gd name="T6" fmla="*/ 17 w 117"/>
                <a:gd name="T7" fmla="*/ 56 h 114"/>
                <a:gd name="T8" fmla="*/ 20 w 117"/>
                <a:gd name="T9" fmla="*/ 53 h 114"/>
                <a:gd name="T10" fmla="*/ 26 w 117"/>
                <a:gd name="T11" fmla="*/ 49 h 114"/>
                <a:gd name="T12" fmla="*/ 30 w 117"/>
                <a:gd name="T13" fmla="*/ 46 h 114"/>
                <a:gd name="T14" fmla="*/ 33 w 117"/>
                <a:gd name="T15" fmla="*/ 43 h 114"/>
                <a:gd name="T16" fmla="*/ 36 w 117"/>
                <a:gd name="T17" fmla="*/ 36 h 114"/>
                <a:gd name="T18" fmla="*/ 43 w 117"/>
                <a:gd name="T19" fmla="*/ 33 h 114"/>
                <a:gd name="T20" fmla="*/ 46 w 117"/>
                <a:gd name="T21" fmla="*/ 30 h 114"/>
                <a:gd name="T22" fmla="*/ 49 w 117"/>
                <a:gd name="T23" fmla="*/ 27 h 114"/>
                <a:gd name="T24" fmla="*/ 52 w 117"/>
                <a:gd name="T25" fmla="*/ 23 h 114"/>
                <a:gd name="T26" fmla="*/ 56 w 117"/>
                <a:gd name="T27" fmla="*/ 20 h 114"/>
                <a:gd name="T28" fmla="*/ 59 w 117"/>
                <a:gd name="T29" fmla="*/ 17 h 114"/>
                <a:gd name="T30" fmla="*/ 65 w 117"/>
                <a:gd name="T31" fmla="*/ 13 h 114"/>
                <a:gd name="T32" fmla="*/ 69 w 117"/>
                <a:gd name="T33" fmla="*/ 10 h 114"/>
                <a:gd name="T34" fmla="*/ 72 w 117"/>
                <a:gd name="T35" fmla="*/ 7 h 114"/>
                <a:gd name="T36" fmla="*/ 75 w 117"/>
                <a:gd name="T37" fmla="*/ 0 h 114"/>
                <a:gd name="T38" fmla="*/ 78 w 117"/>
                <a:gd name="T39" fmla="*/ 0 h 114"/>
                <a:gd name="T40" fmla="*/ 117 w 117"/>
                <a:gd name="T41" fmla="*/ 36 h 114"/>
                <a:gd name="T42" fmla="*/ 114 w 117"/>
                <a:gd name="T43" fmla="*/ 43 h 114"/>
                <a:gd name="T44" fmla="*/ 111 w 117"/>
                <a:gd name="T45" fmla="*/ 46 h 114"/>
                <a:gd name="T46" fmla="*/ 104 w 117"/>
                <a:gd name="T47" fmla="*/ 49 h 114"/>
                <a:gd name="T48" fmla="*/ 101 w 117"/>
                <a:gd name="T49" fmla="*/ 53 h 114"/>
                <a:gd name="T50" fmla="*/ 98 w 117"/>
                <a:gd name="T51" fmla="*/ 59 h 114"/>
                <a:gd name="T52" fmla="*/ 95 w 117"/>
                <a:gd name="T53" fmla="*/ 62 h 114"/>
                <a:gd name="T54" fmla="*/ 88 w 117"/>
                <a:gd name="T55" fmla="*/ 66 h 114"/>
                <a:gd name="T56" fmla="*/ 85 w 117"/>
                <a:gd name="T57" fmla="*/ 69 h 114"/>
                <a:gd name="T58" fmla="*/ 82 w 117"/>
                <a:gd name="T59" fmla="*/ 75 h 114"/>
                <a:gd name="T60" fmla="*/ 75 w 117"/>
                <a:gd name="T61" fmla="*/ 79 h 114"/>
                <a:gd name="T62" fmla="*/ 72 w 117"/>
                <a:gd name="T63" fmla="*/ 82 h 114"/>
                <a:gd name="T64" fmla="*/ 65 w 117"/>
                <a:gd name="T65" fmla="*/ 85 h 114"/>
                <a:gd name="T66" fmla="*/ 62 w 117"/>
                <a:gd name="T67" fmla="*/ 88 h 114"/>
                <a:gd name="T68" fmla="*/ 59 w 117"/>
                <a:gd name="T69" fmla="*/ 92 h 114"/>
                <a:gd name="T70" fmla="*/ 52 w 117"/>
                <a:gd name="T71" fmla="*/ 98 h 114"/>
                <a:gd name="T72" fmla="*/ 49 w 117"/>
                <a:gd name="T73" fmla="*/ 101 h 114"/>
                <a:gd name="T74" fmla="*/ 43 w 117"/>
                <a:gd name="T75" fmla="*/ 105 h 114"/>
                <a:gd name="T76" fmla="*/ 39 w 117"/>
                <a:gd name="T77" fmla="*/ 108 h 114"/>
                <a:gd name="T78" fmla="*/ 33 w 117"/>
                <a:gd name="T79" fmla="*/ 111 h 114"/>
                <a:gd name="T80" fmla="*/ 30 w 117"/>
                <a:gd name="T81" fmla="*/ 114 h 114"/>
                <a:gd name="T82" fmla="*/ 0 w 117"/>
                <a:gd name="T83" fmla="*/ 6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14">
                  <a:moveTo>
                    <a:pt x="4" y="66"/>
                  </a:moveTo>
                  <a:lnTo>
                    <a:pt x="4" y="62"/>
                  </a:lnTo>
                  <a:lnTo>
                    <a:pt x="7" y="62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3" y="56"/>
                  </a:lnTo>
                  <a:lnTo>
                    <a:pt x="13" y="56"/>
                  </a:lnTo>
                  <a:lnTo>
                    <a:pt x="17" y="56"/>
                  </a:lnTo>
                  <a:lnTo>
                    <a:pt x="20" y="53"/>
                  </a:lnTo>
                  <a:lnTo>
                    <a:pt x="20" y="53"/>
                  </a:lnTo>
                  <a:lnTo>
                    <a:pt x="23" y="49"/>
                  </a:lnTo>
                  <a:lnTo>
                    <a:pt x="26" y="49"/>
                  </a:lnTo>
                  <a:lnTo>
                    <a:pt x="26" y="46"/>
                  </a:lnTo>
                  <a:lnTo>
                    <a:pt x="30" y="46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6" y="40"/>
                  </a:lnTo>
                  <a:lnTo>
                    <a:pt x="36" y="36"/>
                  </a:lnTo>
                  <a:lnTo>
                    <a:pt x="39" y="36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9" y="27"/>
                  </a:lnTo>
                  <a:lnTo>
                    <a:pt x="52" y="27"/>
                  </a:lnTo>
                  <a:lnTo>
                    <a:pt x="52" y="23"/>
                  </a:lnTo>
                  <a:lnTo>
                    <a:pt x="56" y="23"/>
                  </a:lnTo>
                  <a:lnTo>
                    <a:pt x="56" y="20"/>
                  </a:lnTo>
                  <a:lnTo>
                    <a:pt x="59" y="20"/>
                  </a:lnTo>
                  <a:lnTo>
                    <a:pt x="59" y="17"/>
                  </a:lnTo>
                  <a:lnTo>
                    <a:pt x="62" y="13"/>
                  </a:lnTo>
                  <a:lnTo>
                    <a:pt x="65" y="13"/>
                  </a:lnTo>
                  <a:lnTo>
                    <a:pt x="65" y="10"/>
                  </a:lnTo>
                  <a:lnTo>
                    <a:pt x="69" y="10"/>
                  </a:lnTo>
                  <a:lnTo>
                    <a:pt x="69" y="7"/>
                  </a:lnTo>
                  <a:lnTo>
                    <a:pt x="72" y="7"/>
                  </a:lnTo>
                  <a:lnTo>
                    <a:pt x="72" y="4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8" y="0"/>
                  </a:lnTo>
                  <a:lnTo>
                    <a:pt x="117" y="36"/>
                  </a:lnTo>
                  <a:lnTo>
                    <a:pt x="117" y="36"/>
                  </a:lnTo>
                  <a:lnTo>
                    <a:pt x="114" y="40"/>
                  </a:lnTo>
                  <a:lnTo>
                    <a:pt x="114" y="43"/>
                  </a:lnTo>
                  <a:lnTo>
                    <a:pt x="111" y="43"/>
                  </a:lnTo>
                  <a:lnTo>
                    <a:pt x="111" y="46"/>
                  </a:lnTo>
                  <a:lnTo>
                    <a:pt x="108" y="49"/>
                  </a:lnTo>
                  <a:lnTo>
                    <a:pt x="104" y="49"/>
                  </a:lnTo>
                  <a:lnTo>
                    <a:pt x="104" y="53"/>
                  </a:lnTo>
                  <a:lnTo>
                    <a:pt x="101" y="53"/>
                  </a:lnTo>
                  <a:lnTo>
                    <a:pt x="98" y="56"/>
                  </a:lnTo>
                  <a:lnTo>
                    <a:pt x="98" y="59"/>
                  </a:lnTo>
                  <a:lnTo>
                    <a:pt x="95" y="59"/>
                  </a:lnTo>
                  <a:lnTo>
                    <a:pt x="95" y="62"/>
                  </a:lnTo>
                  <a:lnTo>
                    <a:pt x="91" y="66"/>
                  </a:lnTo>
                  <a:lnTo>
                    <a:pt x="88" y="66"/>
                  </a:lnTo>
                  <a:lnTo>
                    <a:pt x="88" y="69"/>
                  </a:lnTo>
                  <a:lnTo>
                    <a:pt x="85" y="69"/>
                  </a:lnTo>
                  <a:lnTo>
                    <a:pt x="82" y="72"/>
                  </a:lnTo>
                  <a:lnTo>
                    <a:pt x="82" y="75"/>
                  </a:lnTo>
                  <a:lnTo>
                    <a:pt x="78" y="75"/>
                  </a:lnTo>
                  <a:lnTo>
                    <a:pt x="75" y="79"/>
                  </a:lnTo>
                  <a:lnTo>
                    <a:pt x="75" y="79"/>
                  </a:lnTo>
                  <a:lnTo>
                    <a:pt x="72" y="82"/>
                  </a:lnTo>
                  <a:lnTo>
                    <a:pt x="69" y="85"/>
                  </a:lnTo>
                  <a:lnTo>
                    <a:pt x="65" y="85"/>
                  </a:lnTo>
                  <a:lnTo>
                    <a:pt x="65" y="88"/>
                  </a:lnTo>
                  <a:lnTo>
                    <a:pt x="62" y="88"/>
                  </a:lnTo>
                  <a:lnTo>
                    <a:pt x="59" y="92"/>
                  </a:lnTo>
                  <a:lnTo>
                    <a:pt x="59" y="92"/>
                  </a:lnTo>
                  <a:lnTo>
                    <a:pt x="56" y="95"/>
                  </a:lnTo>
                  <a:lnTo>
                    <a:pt x="52" y="98"/>
                  </a:lnTo>
                  <a:lnTo>
                    <a:pt x="49" y="98"/>
                  </a:lnTo>
                  <a:lnTo>
                    <a:pt x="49" y="101"/>
                  </a:lnTo>
                  <a:lnTo>
                    <a:pt x="46" y="101"/>
                  </a:lnTo>
                  <a:lnTo>
                    <a:pt x="43" y="105"/>
                  </a:lnTo>
                  <a:lnTo>
                    <a:pt x="39" y="105"/>
                  </a:lnTo>
                  <a:lnTo>
                    <a:pt x="39" y="108"/>
                  </a:lnTo>
                  <a:lnTo>
                    <a:pt x="36" y="108"/>
                  </a:lnTo>
                  <a:lnTo>
                    <a:pt x="33" y="111"/>
                  </a:lnTo>
                  <a:lnTo>
                    <a:pt x="30" y="111"/>
                  </a:lnTo>
                  <a:lnTo>
                    <a:pt x="30" y="114"/>
                  </a:lnTo>
                  <a:lnTo>
                    <a:pt x="0" y="69"/>
                  </a:lnTo>
                  <a:lnTo>
                    <a:pt x="0" y="66"/>
                  </a:lnTo>
                  <a:lnTo>
                    <a:pt x="4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1" name="Freeform 91"/>
            <p:cNvSpPr/>
            <p:nvPr/>
          </p:nvSpPr>
          <p:spPr bwMode="auto">
            <a:xfrm>
              <a:off x="10328275" y="3557587"/>
              <a:ext cx="103188" cy="185738"/>
            </a:xfrm>
            <a:custGeom>
              <a:avLst/>
              <a:gdLst>
                <a:gd name="T0" fmla="*/ 0 w 65"/>
                <a:gd name="T1" fmla="*/ 101 h 117"/>
                <a:gd name="T2" fmla="*/ 3 w 65"/>
                <a:gd name="T3" fmla="*/ 94 h 117"/>
                <a:gd name="T4" fmla="*/ 3 w 65"/>
                <a:gd name="T5" fmla="*/ 91 h 117"/>
                <a:gd name="T6" fmla="*/ 3 w 65"/>
                <a:gd name="T7" fmla="*/ 84 h 117"/>
                <a:gd name="T8" fmla="*/ 3 w 65"/>
                <a:gd name="T9" fmla="*/ 81 h 117"/>
                <a:gd name="T10" fmla="*/ 6 w 65"/>
                <a:gd name="T11" fmla="*/ 74 h 117"/>
                <a:gd name="T12" fmla="*/ 6 w 65"/>
                <a:gd name="T13" fmla="*/ 71 h 117"/>
                <a:gd name="T14" fmla="*/ 6 w 65"/>
                <a:gd name="T15" fmla="*/ 65 h 117"/>
                <a:gd name="T16" fmla="*/ 6 w 65"/>
                <a:gd name="T17" fmla="*/ 61 h 117"/>
                <a:gd name="T18" fmla="*/ 9 w 65"/>
                <a:gd name="T19" fmla="*/ 55 h 117"/>
                <a:gd name="T20" fmla="*/ 9 w 65"/>
                <a:gd name="T21" fmla="*/ 52 h 117"/>
                <a:gd name="T22" fmla="*/ 9 w 65"/>
                <a:gd name="T23" fmla="*/ 45 h 117"/>
                <a:gd name="T24" fmla="*/ 9 w 65"/>
                <a:gd name="T25" fmla="*/ 42 h 117"/>
                <a:gd name="T26" fmla="*/ 9 w 65"/>
                <a:gd name="T27" fmla="*/ 35 h 117"/>
                <a:gd name="T28" fmla="*/ 9 w 65"/>
                <a:gd name="T29" fmla="*/ 29 h 117"/>
                <a:gd name="T30" fmla="*/ 9 w 65"/>
                <a:gd name="T31" fmla="*/ 26 h 117"/>
                <a:gd name="T32" fmla="*/ 9 w 65"/>
                <a:gd name="T33" fmla="*/ 19 h 117"/>
                <a:gd name="T34" fmla="*/ 9 w 65"/>
                <a:gd name="T35" fmla="*/ 16 h 117"/>
                <a:gd name="T36" fmla="*/ 9 w 65"/>
                <a:gd name="T37" fmla="*/ 9 h 117"/>
                <a:gd name="T38" fmla="*/ 9 w 65"/>
                <a:gd name="T39" fmla="*/ 6 h 117"/>
                <a:gd name="T40" fmla="*/ 9 w 65"/>
                <a:gd name="T41" fmla="*/ 3 h 117"/>
                <a:gd name="T42" fmla="*/ 65 w 65"/>
                <a:gd name="T43" fmla="*/ 3 h 117"/>
                <a:gd name="T44" fmla="*/ 65 w 65"/>
                <a:gd name="T45" fmla="*/ 6 h 117"/>
                <a:gd name="T46" fmla="*/ 65 w 65"/>
                <a:gd name="T47" fmla="*/ 13 h 117"/>
                <a:gd name="T48" fmla="*/ 65 w 65"/>
                <a:gd name="T49" fmla="*/ 19 h 117"/>
                <a:gd name="T50" fmla="*/ 65 w 65"/>
                <a:gd name="T51" fmla="*/ 26 h 117"/>
                <a:gd name="T52" fmla="*/ 65 w 65"/>
                <a:gd name="T53" fmla="*/ 29 h 117"/>
                <a:gd name="T54" fmla="*/ 65 w 65"/>
                <a:gd name="T55" fmla="*/ 35 h 117"/>
                <a:gd name="T56" fmla="*/ 65 w 65"/>
                <a:gd name="T57" fmla="*/ 42 h 117"/>
                <a:gd name="T58" fmla="*/ 65 w 65"/>
                <a:gd name="T59" fmla="*/ 48 h 117"/>
                <a:gd name="T60" fmla="*/ 65 w 65"/>
                <a:gd name="T61" fmla="*/ 52 h 117"/>
                <a:gd name="T62" fmla="*/ 65 w 65"/>
                <a:gd name="T63" fmla="*/ 58 h 117"/>
                <a:gd name="T64" fmla="*/ 61 w 65"/>
                <a:gd name="T65" fmla="*/ 65 h 117"/>
                <a:gd name="T66" fmla="*/ 61 w 65"/>
                <a:gd name="T67" fmla="*/ 71 h 117"/>
                <a:gd name="T68" fmla="*/ 61 w 65"/>
                <a:gd name="T69" fmla="*/ 74 h 117"/>
                <a:gd name="T70" fmla="*/ 61 w 65"/>
                <a:gd name="T71" fmla="*/ 81 h 117"/>
                <a:gd name="T72" fmla="*/ 58 w 65"/>
                <a:gd name="T73" fmla="*/ 87 h 117"/>
                <a:gd name="T74" fmla="*/ 58 w 65"/>
                <a:gd name="T75" fmla="*/ 94 h 117"/>
                <a:gd name="T76" fmla="*/ 58 w 65"/>
                <a:gd name="T77" fmla="*/ 97 h 117"/>
                <a:gd name="T78" fmla="*/ 55 w 65"/>
                <a:gd name="T79" fmla="*/ 104 h 117"/>
                <a:gd name="T80" fmla="*/ 55 w 65"/>
                <a:gd name="T81" fmla="*/ 110 h 117"/>
                <a:gd name="T82" fmla="*/ 55 w 65"/>
                <a:gd name="T83" fmla="*/ 114 h 117"/>
                <a:gd name="T84" fmla="*/ 0 w 65"/>
                <a:gd name="T85" fmla="*/ 10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5" h="117">
                  <a:moveTo>
                    <a:pt x="0" y="104"/>
                  </a:moveTo>
                  <a:lnTo>
                    <a:pt x="0" y="101"/>
                  </a:lnTo>
                  <a:lnTo>
                    <a:pt x="0" y="97"/>
                  </a:lnTo>
                  <a:lnTo>
                    <a:pt x="3" y="94"/>
                  </a:lnTo>
                  <a:lnTo>
                    <a:pt x="3" y="94"/>
                  </a:lnTo>
                  <a:lnTo>
                    <a:pt x="3" y="91"/>
                  </a:lnTo>
                  <a:lnTo>
                    <a:pt x="3" y="87"/>
                  </a:lnTo>
                  <a:lnTo>
                    <a:pt x="3" y="84"/>
                  </a:lnTo>
                  <a:lnTo>
                    <a:pt x="3" y="84"/>
                  </a:lnTo>
                  <a:lnTo>
                    <a:pt x="3" y="81"/>
                  </a:lnTo>
                  <a:lnTo>
                    <a:pt x="6" y="7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6" y="71"/>
                  </a:lnTo>
                  <a:lnTo>
                    <a:pt x="6" y="6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61"/>
                  </a:lnTo>
                  <a:lnTo>
                    <a:pt x="6" y="58"/>
                  </a:lnTo>
                  <a:lnTo>
                    <a:pt x="9" y="55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9" y="48"/>
                  </a:lnTo>
                  <a:lnTo>
                    <a:pt x="9" y="45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9" y="39"/>
                  </a:lnTo>
                  <a:lnTo>
                    <a:pt x="9" y="35"/>
                  </a:lnTo>
                  <a:lnTo>
                    <a:pt x="9" y="32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9" y="26"/>
                  </a:lnTo>
                  <a:lnTo>
                    <a:pt x="9" y="22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6"/>
                  </a:lnTo>
                  <a:lnTo>
                    <a:pt x="9" y="13"/>
                  </a:lnTo>
                  <a:lnTo>
                    <a:pt x="9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3"/>
                  </a:lnTo>
                  <a:lnTo>
                    <a:pt x="9" y="3"/>
                  </a:lnTo>
                  <a:lnTo>
                    <a:pt x="65" y="0"/>
                  </a:lnTo>
                  <a:lnTo>
                    <a:pt x="65" y="3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65" y="9"/>
                  </a:lnTo>
                  <a:lnTo>
                    <a:pt x="65" y="13"/>
                  </a:lnTo>
                  <a:lnTo>
                    <a:pt x="65" y="16"/>
                  </a:lnTo>
                  <a:lnTo>
                    <a:pt x="65" y="19"/>
                  </a:lnTo>
                  <a:lnTo>
                    <a:pt x="65" y="22"/>
                  </a:lnTo>
                  <a:lnTo>
                    <a:pt x="65" y="26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65" y="32"/>
                  </a:lnTo>
                  <a:lnTo>
                    <a:pt x="65" y="35"/>
                  </a:lnTo>
                  <a:lnTo>
                    <a:pt x="65" y="39"/>
                  </a:lnTo>
                  <a:lnTo>
                    <a:pt x="65" y="42"/>
                  </a:lnTo>
                  <a:lnTo>
                    <a:pt x="65" y="45"/>
                  </a:lnTo>
                  <a:lnTo>
                    <a:pt x="65" y="48"/>
                  </a:lnTo>
                  <a:lnTo>
                    <a:pt x="65" y="52"/>
                  </a:lnTo>
                  <a:lnTo>
                    <a:pt x="65" y="52"/>
                  </a:lnTo>
                  <a:lnTo>
                    <a:pt x="65" y="55"/>
                  </a:lnTo>
                  <a:lnTo>
                    <a:pt x="65" y="58"/>
                  </a:lnTo>
                  <a:lnTo>
                    <a:pt x="61" y="61"/>
                  </a:lnTo>
                  <a:lnTo>
                    <a:pt x="61" y="65"/>
                  </a:lnTo>
                  <a:lnTo>
                    <a:pt x="61" y="68"/>
                  </a:lnTo>
                  <a:lnTo>
                    <a:pt x="61" y="71"/>
                  </a:lnTo>
                  <a:lnTo>
                    <a:pt x="61" y="74"/>
                  </a:lnTo>
                  <a:lnTo>
                    <a:pt x="61" y="74"/>
                  </a:lnTo>
                  <a:lnTo>
                    <a:pt x="61" y="78"/>
                  </a:lnTo>
                  <a:lnTo>
                    <a:pt x="61" y="81"/>
                  </a:lnTo>
                  <a:lnTo>
                    <a:pt x="61" y="84"/>
                  </a:lnTo>
                  <a:lnTo>
                    <a:pt x="58" y="87"/>
                  </a:lnTo>
                  <a:lnTo>
                    <a:pt x="58" y="91"/>
                  </a:lnTo>
                  <a:lnTo>
                    <a:pt x="58" y="94"/>
                  </a:lnTo>
                  <a:lnTo>
                    <a:pt x="58" y="94"/>
                  </a:lnTo>
                  <a:lnTo>
                    <a:pt x="58" y="97"/>
                  </a:lnTo>
                  <a:lnTo>
                    <a:pt x="58" y="101"/>
                  </a:lnTo>
                  <a:lnTo>
                    <a:pt x="55" y="104"/>
                  </a:lnTo>
                  <a:lnTo>
                    <a:pt x="55" y="107"/>
                  </a:lnTo>
                  <a:lnTo>
                    <a:pt x="55" y="110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55" y="117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2" name="Freeform 92"/>
            <p:cNvSpPr/>
            <p:nvPr/>
          </p:nvSpPr>
          <p:spPr bwMode="auto">
            <a:xfrm>
              <a:off x="10183813" y="3081337"/>
              <a:ext cx="169863" cy="190500"/>
            </a:xfrm>
            <a:custGeom>
              <a:avLst/>
              <a:gdLst>
                <a:gd name="T0" fmla="*/ 55 w 107"/>
                <a:gd name="T1" fmla="*/ 117 h 120"/>
                <a:gd name="T2" fmla="*/ 52 w 107"/>
                <a:gd name="T3" fmla="*/ 111 h 120"/>
                <a:gd name="T4" fmla="*/ 48 w 107"/>
                <a:gd name="T5" fmla="*/ 107 h 120"/>
                <a:gd name="T6" fmla="*/ 45 w 107"/>
                <a:gd name="T7" fmla="*/ 104 h 120"/>
                <a:gd name="T8" fmla="*/ 45 w 107"/>
                <a:gd name="T9" fmla="*/ 98 h 120"/>
                <a:gd name="T10" fmla="*/ 42 w 107"/>
                <a:gd name="T11" fmla="*/ 94 h 120"/>
                <a:gd name="T12" fmla="*/ 39 w 107"/>
                <a:gd name="T13" fmla="*/ 88 h 120"/>
                <a:gd name="T14" fmla="*/ 35 w 107"/>
                <a:gd name="T15" fmla="*/ 85 h 120"/>
                <a:gd name="T16" fmla="*/ 32 w 107"/>
                <a:gd name="T17" fmla="*/ 81 h 120"/>
                <a:gd name="T18" fmla="*/ 29 w 107"/>
                <a:gd name="T19" fmla="*/ 75 h 120"/>
                <a:gd name="T20" fmla="*/ 26 w 107"/>
                <a:gd name="T21" fmla="*/ 72 h 120"/>
                <a:gd name="T22" fmla="*/ 22 w 107"/>
                <a:gd name="T23" fmla="*/ 68 h 120"/>
                <a:gd name="T24" fmla="*/ 19 w 107"/>
                <a:gd name="T25" fmla="*/ 62 h 120"/>
                <a:gd name="T26" fmla="*/ 16 w 107"/>
                <a:gd name="T27" fmla="*/ 58 h 120"/>
                <a:gd name="T28" fmla="*/ 13 w 107"/>
                <a:gd name="T29" fmla="*/ 55 h 120"/>
                <a:gd name="T30" fmla="*/ 13 w 107"/>
                <a:gd name="T31" fmla="*/ 49 h 120"/>
                <a:gd name="T32" fmla="*/ 6 w 107"/>
                <a:gd name="T33" fmla="*/ 45 h 120"/>
                <a:gd name="T34" fmla="*/ 3 w 107"/>
                <a:gd name="T35" fmla="*/ 42 h 120"/>
                <a:gd name="T36" fmla="*/ 0 w 107"/>
                <a:gd name="T37" fmla="*/ 39 h 120"/>
                <a:gd name="T38" fmla="*/ 0 w 107"/>
                <a:gd name="T39" fmla="*/ 36 h 120"/>
                <a:gd name="T40" fmla="*/ 42 w 107"/>
                <a:gd name="T41" fmla="*/ 0 h 120"/>
                <a:gd name="T42" fmla="*/ 45 w 107"/>
                <a:gd name="T43" fmla="*/ 3 h 120"/>
                <a:gd name="T44" fmla="*/ 48 w 107"/>
                <a:gd name="T45" fmla="*/ 10 h 120"/>
                <a:gd name="T46" fmla="*/ 52 w 107"/>
                <a:gd name="T47" fmla="*/ 13 h 120"/>
                <a:gd name="T48" fmla="*/ 58 w 107"/>
                <a:gd name="T49" fmla="*/ 19 h 120"/>
                <a:gd name="T50" fmla="*/ 61 w 107"/>
                <a:gd name="T51" fmla="*/ 23 h 120"/>
                <a:gd name="T52" fmla="*/ 65 w 107"/>
                <a:gd name="T53" fmla="*/ 29 h 120"/>
                <a:gd name="T54" fmla="*/ 68 w 107"/>
                <a:gd name="T55" fmla="*/ 32 h 120"/>
                <a:gd name="T56" fmla="*/ 71 w 107"/>
                <a:gd name="T57" fmla="*/ 36 h 120"/>
                <a:gd name="T58" fmla="*/ 74 w 107"/>
                <a:gd name="T59" fmla="*/ 42 h 120"/>
                <a:gd name="T60" fmla="*/ 78 w 107"/>
                <a:gd name="T61" fmla="*/ 49 h 120"/>
                <a:gd name="T62" fmla="*/ 81 w 107"/>
                <a:gd name="T63" fmla="*/ 52 h 120"/>
                <a:gd name="T64" fmla="*/ 84 w 107"/>
                <a:gd name="T65" fmla="*/ 58 h 120"/>
                <a:gd name="T66" fmla="*/ 87 w 107"/>
                <a:gd name="T67" fmla="*/ 62 h 120"/>
                <a:gd name="T68" fmla="*/ 91 w 107"/>
                <a:gd name="T69" fmla="*/ 68 h 120"/>
                <a:gd name="T70" fmla="*/ 94 w 107"/>
                <a:gd name="T71" fmla="*/ 72 h 120"/>
                <a:gd name="T72" fmla="*/ 97 w 107"/>
                <a:gd name="T73" fmla="*/ 78 h 120"/>
                <a:gd name="T74" fmla="*/ 100 w 107"/>
                <a:gd name="T75" fmla="*/ 85 h 120"/>
                <a:gd name="T76" fmla="*/ 104 w 107"/>
                <a:gd name="T77" fmla="*/ 88 h 120"/>
                <a:gd name="T78" fmla="*/ 104 w 107"/>
                <a:gd name="T79" fmla="*/ 94 h 120"/>
                <a:gd name="T80" fmla="*/ 58 w 107"/>
                <a:gd name="T8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7" h="120">
                  <a:moveTo>
                    <a:pt x="55" y="120"/>
                  </a:moveTo>
                  <a:lnTo>
                    <a:pt x="55" y="117"/>
                  </a:lnTo>
                  <a:lnTo>
                    <a:pt x="52" y="114"/>
                  </a:lnTo>
                  <a:lnTo>
                    <a:pt x="52" y="111"/>
                  </a:lnTo>
                  <a:lnTo>
                    <a:pt x="52" y="111"/>
                  </a:lnTo>
                  <a:lnTo>
                    <a:pt x="48" y="107"/>
                  </a:lnTo>
                  <a:lnTo>
                    <a:pt x="48" y="104"/>
                  </a:lnTo>
                  <a:lnTo>
                    <a:pt x="45" y="104"/>
                  </a:lnTo>
                  <a:lnTo>
                    <a:pt x="45" y="101"/>
                  </a:lnTo>
                  <a:lnTo>
                    <a:pt x="45" y="98"/>
                  </a:lnTo>
                  <a:lnTo>
                    <a:pt x="42" y="94"/>
                  </a:lnTo>
                  <a:lnTo>
                    <a:pt x="42" y="94"/>
                  </a:lnTo>
                  <a:lnTo>
                    <a:pt x="39" y="91"/>
                  </a:lnTo>
                  <a:lnTo>
                    <a:pt x="39" y="88"/>
                  </a:lnTo>
                  <a:lnTo>
                    <a:pt x="35" y="88"/>
                  </a:lnTo>
                  <a:lnTo>
                    <a:pt x="35" y="85"/>
                  </a:lnTo>
                  <a:lnTo>
                    <a:pt x="35" y="81"/>
                  </a:lnTo>
                  <a:lnTo>
                    <a:pt x="32" y="81"/>
                  </a:lnTo>
                  <a:lnTo>
                    <a:pt x="32" y="78"/>
                  </a:lnTo>
                  <a:lnTo>
                    <a:pt x="29" y="75"/>
                  </a:lnTo>
                  <a:lnTo>
                    <a:pt x="29" y="75"/>
                  </a:lnTo>
                  <a:lnTo>
                    <a:pt x="26" y="72"/>
                  </a:lnTo>
                  <a:lnTo>
                    <a:pt x="26" y="68"/>
                  </a:lnTo>
                  <a:lnTo>
                    <a:pt x="22" y="68"/>
                  </a:lnTo>
                  <a:lnTo>
                    <a:pt x="22" y="65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16" y="58"/>
                  </a:lnTo>
                  <a:lnTo>
                    <a:pt x="16" y="55"/>
                  </a:lnTo>
                  <a:lnTo>
                    <a:pt x="13" y="55"/>
                  </a:lnTo>
                  <a:lnTo>
                    <a:pt x="13" y="52"/>
                  </a:lnTo>
                  <a:lnTo>
                    <a:pt x="13" y="49"/>
                  </a:lnTo>
                  <a:lnTo>
                    <a:pt x="9" y="49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3" y="42"/>
                  </a:lnTo>
                  <a:lnTo>
                    <a:pt x="3" y="39"/>
                  </a:lnTo>
                  <a:lnTo>
                    <a:pt x="0" y="3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3"/>
                  </a:lnTo>
                  <a:lnTo>
                    <a:pt x="45" y="3"/>
                  </a:lnTo>
                  <a:lnTo>
                    <a:pt x="48" y="6"/>
                  </a:lnTo>
                  <a:lnTo>
                    <a:pt x="48" y="10"/>
                  </a:lnTo>
                  <a:lnTo>
                    <a:pt x="52" y="10"/>
                  </a:lnTo>
                  <a:lnTo>
                    <a:pt x="52" y="13"/>
                  </a:lnTo>
                  <a:lnTo>
                    <a:pt x="55" y="16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61" y="23"/>
                  </a:lnTo>
                  <a:lnTo>
                    <a:pt x="61" y="26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68" y="32"/>
                  </a:lnTo>
                  <a:lnTo>
                    <a:pt x="68" y="36"/>
                  </a:lnTo>
                  <a:lnTo>
                    <a:pt x="71" y="36"/>
                  </a:lnTo>
                  <a:lnTo>
                    <a:pt x="71" y="39"/>
                  </a:lnTo>
                  <a:lnTo>
                    <a:pt x="74" y="42"/>
                  </a:lnTo>
                  <a:lnTo>
                    <a:pt x="74" y="45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81" y="52"/>
                  </a:lnTo>
                  <a:lnTo>
                    <a:pt x="81" y="55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7" y="62"/>
                  </a:lnTo>
                  <a:lnTo>
                    <a:pt x="87" y="65"/>
                  </a:lnTo>
                  <a:lnTo>
                    <a:pt x="91" y="68"/>
                  </a:lnTo>
                  <a:lnTo>
                    <a:pt x="91" y="72"/>
                  </a:lnTo>
                  <a:lnTo>
                    <a:pt x="94" y="72"/>
                  </a:lnTo>
                  <a:lnTo>
                    <a:pt x="94" y="75"/>
                  </a:lnTo>
                  <a:lnTo>
                    <a:pt x="97" y="78"/>
                  </a:lnTo>
                  <a:lnTo>
                    <a:pt x="97" y="81"/>
                  </a:lnTo>
                  <a:lnTo>
                    <a:pt x="100" y="85"/>
                  </a:lnTo>
                  <a:lnTo>
                    <a:pt x="100" y="85"/>
                  </a:lnTo>
                  <a:lnTo>
                    <a:pt x="104" y="88"/>
                  </a:lnTo>
                  <a:lnTo>
                    <a:pt x="104" y="91"/>
                  </a:lnTo>
                  <a:lnTo>
                    <a:pt x="104" y="94"/>
                  </a:lnTo>
                  <a:lnTo>
                    <a:pt x="107" y="98"/>
                  </a:lnTo>
                  <a:lnTo>
                    <a:pt x="58" y="120"/>
                  </a:lnTo>
                  <a:lnTo>
                    <a:pt x="55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3" name="Freeform 93"/>
            <p:cNvSpPr/>
            <p:nvPr/>
          </p:nvSpPr>
          <p:spPr bwMode="auto">
            <a:xfrm>
              <a:off x="10229850" y="3805237"/>
              <a:ext cx="153988" cy="196850"/>
            </a:xfrm>
            <a:custGeom>
              <a:avLst/>
              <a:gdLst>
                <a:gd name="T0" fmla="*/ 0 w 97"/>
                <a:gd name="T1" fmla="*/ 88 h 124"/>
                <a:gd name="T2" fmla="*/ 3 w 97"/>
                <a:gd name="T3" fmla="*/ 81 h 124"/>
                <a:gd name="T4" fmla="*/ 6 w 97"/>
                <a:gd name="T5" fmla="*/ 78 h 124"/>
                <a:gd name="T6" fmla="*/ 10 w 97"/>
                <a:gd name="T7" fmla="*/ 75 h 124"/>
                <a:gd name="T8" fmla="*/ 13 w 97"/>
                <a:gd name="T9" fmla="*/ 68 h 124"/>
                <a:gd name="T10" fmla="*/ 13 w 97"/>
                <a:gd name="T11" fmla="*/ 65 h 124"/>
                <a:gd name="T12" fmla="*/ 16 w 97"/>
                <a:gd name="T13" fmla="*/ 62 h 124"/>
                <a:gd name="T14" fmla="*/ 19 w 97"/>
                <a:gd name="T15" fmla="*/ 55 h 124"/>
                <a:gd name="T16" fmla="*/ 23 w 97"/>
                <a:gd name="T17" fmla="*/ 52 h 124"/>
                <a:gd name="T18" fmla="*/ 26 w 97"/>
                <a:gd name="T19" fmla="*/ 49 h 124"/>
                <a:gd name="T20" fmla="*/ 26 w 97"/>
                <a:gd name="T21" fmla="*/ 42 h 124"/>
                <a:gd name="T22" fmla="*/ 29 w 97"/>
                <a:gd name="T23" fmla="*/ 39 h 124"/>
                <a:gd name="T24" fmla="*/ 32 w 97"/>
                <a:gd name="T25" fmla="*/ 36 h 124"/>
                <a:gd name="T26" fmla="*/ 32 w 97"/>
                <a:gd name="T27" fmla="*/ 29 h 124"/>
                <a:gd name="T28" fmla="*/ 36 w 97"/>
                <a:gd name="T29" fmla="*/ 26 h 124"/>
                <a:gd name="T30" fmla="*/ 39 w 97"/>
                <a:gd name="T31" fmla="*/ 19 h 124"/>
                <a:gd name="T32" fmla="*/ 39 w 97"/>
                <a:gd name="T33" fmla="*/ 16 h 124"/>
                <a:gd name="T34" fmla="*/ 42 w 97"/>
                <a:gd name="T35" fmla="*/ 13 h 124"/>
                <a:gd name="T36" fmla="*/ 42 w 97"/>
                <a:gd name="T37" fmla="*/ 6 h 124"/>
                <a:gd name="T38" fmla="*/ 45 w 97"/>
                <a:gd name="T39" fmla="*/ 3 h 124"/>
                <a:gd name="T40" fmla="*/ 45 w 97"/>
                <a:gd name="T41" fmla="*/ 0 h 124"/>
                <a:gd name="T42" fmla="*/ 97 w 97"/>
                <a:gd name="T43" fmla="*/ 19 h 124"/>
                <a:gd name="T44" fmla="*/ 97 w 97"/>
                <a:gd name="T45" fmla="*/ 23 h 124"/>
                <a:gd name="T46" fmla="*/ 94 w 97"/>
                <a:gd name="T47" fmla="*/ 29 h 124"/>
                <a:gd name="T48" fmla="*/ 91 w 97"/>
                <a:gd name="T49" fmla="*/ 36 h 124"/>
                <a:gd name="T50" fmla="*/ 91 w 97"/>
                <a:gd name="T51" fmla="*/ 39 h 124"/>
                <a:gd name="T52" fmla="*/ 88 w 97"/>
                <a:gd name="T53" fmla="*/ 45 h 124"/>
                <a:gd name="T54" fmla="*/ 84 w 97"/>
                <a:gd name="T55" fmla="*/ 52 h 124"/>
                <a:gd name="T56" fmla="*/ 81 w 97"/>
                <a:gd name="T57" fmla="*/ 55 h 124"/>
                <a:gd name="T58" fmla="*/ 81 w 97"/>
                <a:gd name="T59" fmla="*/ 62 h 124"/>
                <a:gd name="T60" fmla="*/ 78 w 97"/>
                <a:gd name="T61" fmla="*/ 65 h 124"/>
                <a:gd name="T62" fmla="*/ 75 w 97"/>
                <a:gd name="T63" fmla="*/ 72 h 124"/>
                <a:gd name="T64" fmla="*/ 71 w 97"/>
                <a:gd name="T65" fmla="*/ 75 h 124"/>
                <a:gd name="T66" fmla="*/ 68 w 97"/>
                <a:gd name="T67" fmla="*/ 81 h 124"/>
                <a:gd name="T68" fmla="*/ 68 w 97"/>
                <a:gd name="T69" fmla="*/ 85 h 124"/>
                <a:gd name="T70" fmla="*/ 65 w 97"/>
                <a:gd name="T71" fmla="*/ 91 h 124"/>
                <a:gd name="T72" fmla="*/ 62 w 97"/>
                <a:gd name="T73" fmla="*/ 98 h 124"/>
                <a:gd name="T74" fmla="*/ 58 w 97"/>
                <a:gd name="T75" fmla="*/ 101 h 124"/>
                <a:gd name="T76" fmla="*/ 55 w 97"/>
                <a:gd name="T77" fmla="*/ 107 h 124"/>
                <a:gd name="T78" fmla="*/ 52 w 97"/>
                <a:gd name="T79" fmla="*/ 111 h 124"/>
                <a:gd name="T80" fmla="*/ 49 w 97"/>
                <a:gd name="T81" fmla="*/ 114 h 124"/>
                <a:gd name="T82" fmla="*/ 45 w 97"/>
                <a:gd name="T83" fmla="*/ 120 h 124"/>
                <a:gd name="T84" fmla="*/ 0 w 97"/>
                <a:gd name="T85" fmla="*/ 9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7" h="124">
                  <a:moveTo>
                    <a:pt x="0" y="88"/>
                  </a:moveTo>
                  <a:lnTo>
                    <a:pt x="0" y="88"/>
                  </a:lnTo>
                  <a:lnTo>
                    <a:pt x="3" y="85"/>
                  </a:lnTo>
                  <a:lnTo>
                    <a:pt x="3" y="81"/>
                  </a:lnTo>
                  <a:lnTo>
                    <a:pt x="6" y="81"/>
                  </a:lnTo>
                  <a:lnTo>
                    <a:pt x="6" y="78"/>
                  </a:lnTo>
                  <a:lnTo>
                    <a:pt x="6" y="75"/>
                  </a:lnTo>
                  <a:lnTo>
                    <a:pt x="10" y="75"/>
                  </a:lnTo>
                  <a:lnTo>
                    <a:pt x="10" y="72"/>
                  </a:lnTo>
                  <a:lnTo>
                    <a:pt x="13" y="68"/>
                  </a:lnTo>
                  <a:lnTo>
                    <a:pt x="13" y="68"/>
                  </a:lnTo>
                  <a:lnTo>
                    <a:pt x="13" y="65"/>
                  </a:lnTo>
                  <a:lnTo>
                    <a:pt x="16" y="65"/>
                  </a:lnTo>
                  <a:lnTo>
                    <a:pt x="16" y="62"/>
                  </a:lnTo>
                  <a:lnTo>
                    <a:pt x="19" y="59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23" y="52"/>
                  </a:lnTo>
                  <a:lnTo>
                    <a:pt x="23" y="49"/>
                  </a:lnTo>
                  <a:lnTo>
                    <a:pt x="26" y="49"/>
                  </a:lnTo>
                  <a:lnTo>
                    <a:pt x="26" y="45"/>
                  </a:lnTo>
                  <a:lnTo>
                    <a:pt x="26" y="42"/>
                  </a:lnTo>
                  <a:lnTo>
                    <a:pt x="29" y="42"/>
                  </a:lnTo>
                  <a:lnTo>
                    <a:pt x="29" y="39"/>
                  </a:lnTo>
                  <a:lnTo>
                    <a:pt x="29" y="36"/>
                  </a:lnTo>
                  <a:lnTo>
                    <a:pt x="32" y="36"/>
                  </a:lnTo>
                  <a:lnTo>
                    <a:pt x="32" y="32"/>
                  </a:lnTo>
                  <a:lnTo>
                    <a:pt x="32" y="29"/>
                  </a:lnTo>
                  <a:lnTo>
                    <a:pt x="36" y="29"/>
                  </a:lnTo>
                  <a:lnTo>
                    <a:pt x="36" y="26"/>
                  </a:lnTo>
                  <a:lnTo>
                    <a:pt x="36" y="23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9" y="16"/>
                  </a:lnTo>
                  <a:lnTo>
                    <a:pt x="39" y="13"/>
                  </a:lnTo>
                  <a:lnTo>
                    <a:pt x="42" y="13"/>
                  </a:lnTo>
                  <a:lnTo>
                    <a:pt x="42" y="10"/>
                  </a:lnTo>
                  <a:lnTo>
                    <a:pt x="42" y="6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97" y="23"/>
                  </a:lnTo>
                  <a:lnTo>
                    <a:pt x="97" y="23"/>
                  </a:lnTo>
                  <a:lnTo>
                    <a:pt x="94" y="26"/>
                  </a:lnTo>
                  <a:lnTo>
                    <a:pt x="94" y="29"/>
                  </a:lnTo>
                  <a:lnTo>
                    <a:pt x="94" y="32"/>
                  </a:lnTo>
                  <a:lnTo>
                    <a:pt x="91" y="36"/>
                  </a:lnTo>
                  <a:lnTo>
                    <a:pt x="91" y="39"/>
                  </a:lnTo>
                  <a:lnTo>
                    <a:pt x="91" y="39"/>
                  </a:lnTo>
                  <a:lnTo>
                    <a:pt x="88" y="42"/>
                  </a:lnTo>
                  <a:lnTo>
                    <a:pt x="88" y="45"/>
                  </a:lnTo>
                  <a:lnTo>
                    <a:pt x="84" y="49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81" y="55"/>
                  </a:lnTo>
                  <a:lnTo>
                    <a:pt x="81" y="59"/>
                  </a:lnTo>
                  <a:lnTo>
                    <a:pt x="81" y="62"/>
                  </a:lnTo>
                  <a:lnTo>
                    <a:pt x="78" y="65"/>
                  </a:lnTo>
                  <a:lnTo>
                    <a:pt x="78" y="65"/>
                  </a:lnTo>
                  <a:lnTo>
                    <a:pt x="75" y="68"/>
                  </a:lnTo>
                  <a:lnTo>
                    <a:pt x="75" y="72"/>
                  </a:lnTo>
                  <a:lnTo>
                    <a:pt x="75" y="75"/>
                  </a:lnTo>
                  <a:lnTo>
                    <a:pt x="71" y="75"/>
                  </a:lnTo>
                  <a:lnTo>
                    <a:pt x="71" y="78"/>
                  </a:lnTo>
                  <a:lnTo>
                    <a:pt x="68" y="81"/>
                  </a:lnTo>
                  <a:lnTo>
                    <a:pt x="68" y="85"/>
                  </a:lnTo>
                  <a:lnTo>
                    <a:pt x="68" y="85"/>
                  </a:lnTo>
                  <a:lnTo>
                    <a:pt x="65" y="88"/>
                  </a:lnTo>
                  <a:lnTo>
                    <a:pt x="65" y="91"/>
                  </a:lnTo>
                  <a:lnTo>
                    <a:pt x="62" y="94"/>
                  </a:lnTo>
                  <a:lnTo>
                    <a:pt x="62" y="98"/>
                  </a:lnTo>
                  <a:lnTo>
                    <a:pt x="58" y="98"/>
                  </a:lnTo>
                  <a:lnTo>
                    <a:pt x="58" y="101"/>
                  </a:lnTo>
                  <a:lnTo>
                    <a:pt x="55" y="104"/>
                  </a:lnTo>
                  <a:lnTo>
                    <a:pt x="55" y="107"/>
                  </a:lnTo>
                  <a:lnTo>
                    <a:pt x="52" y="107"/>
                  </a:lnTo>
                  <a:lnTo>
                    <a:pt x="52" y="111"/>
                  </a:lnTo>
                  <a:lnTo>
                    <a:pt x="52" y="114"/>
                  </a:lnTo>
                  <a:lnTo>
                    <a:pt x="49" y="114"/>
                  </a:lnTo>
                  <a:lnTo>
                    <a:pt x="49" y="117"/>
                  </a:lnTo>
                  <a:lnTo>
                    <a:pt x="45" y="120"/>
                  </a:lnTo>
                  <a:lnTo>
                    <a:pt x="45" y="124"/>
                  </a:lnTo>
                  <a:lnTo>
                    <a:pt x="0" y="91"/>
                  </a:lnTo>
                  <a:lnTo>
                    <a:pt x="0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4" name="Freeform 94"/>
            <p:cNvSpPr>
              <a:spLocks noEditPoints="1"/>
            </p:cNvSpPr>
            <p:nvPr/>
          </p:nvSpPr>
          <p:spPr bwMode="auto">
            <a:xfrm>
              <a:off x="8251825" y="1301750"/>
              <a:ext cx="2262188" cy="2255838"/>
            </a:xfrm>
            <a:custGeom>
              <a:avLst/>
              <a:gdLst>
                <a:gd name="T0" fmla="*/ 27 w 438"/>
                <a:gd name="T1" fmla="*/ 202 h 436"/>
                <a:gd name="T2" fmla="*/ 12 w 438"/>
                <a:gd name="T3" fmla="*/ 144 h 436"/>
                <a:gd name="T4" fmla="*/ 62 w 438"/>
                <a:gd name="T5" fmla="*/ 106 h 436"/>
                <a:gd name="T6" fmla="*/ 80 w 438"/>
                <a:gd name="T7" fmla="*/ 49 h 436"/>
                <a:gd name="T8" fmla="*/ 142 w 438"/>
                <a:gd name="T9" fmla="*/ 42 h 436"/>
                <a:gd name="T10" fmla="*/ 186 w 438"/>
                <a:gd name="T11" fmla="*/ 2 h 436"/>
                <a:gd name="T12" fmla="*/ 244 w 438"/>
                <a:gd name="T13" fmla="*/ 27 h 436"/>
                <a:gd name="T14" fmla="*/ 302 w 438"/>
                <a:gd name="T15" fmla="*/ 16 h 436"/>
                <a:gd name="T16" fmla="*/ 338 w 438"/>
                <a:gd name="T17" fmla="*/ 67 h 436"/>
                <a:gd name="T18" fmla="*/ 395 w 438"/>
                <a:gd name="T19" fmla="*/ 87 h 436"/>
                <a:gd name="T20" fmla="*/ 399 w 438"/>
                <a:gd name="T21" fmla="*/ 149 h 436"/>
                <a:gd name="T22" fmla="*/ 438 w 438"/>
                <a:gd name="T23" fmla="*/ 195 h 436"/>
                <a:gd name="T24" fmla="*/ 410 w 438"/>
                <a:gd name="T25" fmla="*/ 251 h 436"/>
                <a:gd name="T26" fmla="*/ 419 w 438"/>
                <a:gd name="T27" fmla="*/ 309 h 436"/>
                <a:gd name="T28" fmla="*/ 366 w 438"/>
                <a:gd name="T29" fmla="*/ 343 h 436"/>
                <a:gd name="T30" fmla="*/ 343 w 438"/>
                <a:gd name="T31" fmla="*/ 398 h 436"/>
                <a:gd name="T32" fmla="*/ 280 w 438"/>
                <a:gd name="T33" fmla="*/ 400 h 436"/>
                <a:gd name="T34" fmla="*/ 233 w 438"/>
                <a:gd name="T35" fmla="*/ 436 h 436"/>
                <a:gd name="T36" fmla="*/ 178 w 438"/>
                <a:gd name="T37" fmla="*/ 405 h 436"/>
                <a:gd name="T38" fmla="*/ 150 w 438"/>
                <a:gd name="T39" fmla="*/ 411 h 436"/>
                <a:gd name="T40" fmla="*/ 149 w 438"/>
                <a:gd name="T41" fmla="*/ 413 h 436"/>
                <a:gd name="T42" fmla="*/ 132 w 438"/>
                <a:gd name="T43" fmla="*/ 411 h 436"/>
                <a:gd name="T44" fmla="*/ 132 w 438"/>
                <a:gd name="T45" fmla="*/ 409 h 436"/>
                <a:gd name="T46" fmla="*/ 133 w 438"/>
                <a:gd name="T47" fmla="*/ 407 h 436"/>
                <a:gd name="T48" fmla="*/ 134 w 438"/>
                <a:gd name="T49" fmla="*/ 404 h 436"/>
                <a:gd name="T50" fmla="*/ 134 w 438"/>
                <a:gd name="T51" fmla="*/ 402 h 436"/>
                <a:gd name="T52" fmla="*/ 85 w 438"/>
                <a:gd name="T53" fmla="*/ 391 h 436"/>
                <a:gd name="T54" fmla="*/ 64 w 438"/>
                <a:gd name="T55" fmla="*/ 332 h 436"/>
                <a:gd name="T56" fmla="*/ 15 w 438"/>
                <a:gd name="T57" fmla="*/ 298 h 436"/>
                <a:gd name="T58" fmla="*/ 27 w 438"/>
                <a:gd name="T59" fmla="*/ 237 h 436"/>
                <a:gd name="T60" fmla="*/ 80 w 438"/>
                <a:gd name="T61" fmla="*/ 178 h 436"/>
                <a:gd name="T62" fmla="*/ 191 w 438"/>
                <a:gd name="T63" fmla="*/ 157 h 436"/>
                <a:gd name="T64" fmla="*/ 197 w 438"/>
                <a:gd name="T65" fmla="*/ 229 h 436"/>
                <a:gd name="T66" fmla="*/ 208 w 438"/>
                <a:gd name="T67" fmla="*/ 195 h 436"/>
                <a:gd name="T68" fmla="*/ 269 w 438"/>
                <a:gd name="T69" fmla="*/ 173 h 436"/>
                <a:gd name="T70" fmla="*/ 334 w 438"/>
                <a:gd name="T71" fmla="*/ 306 h 436"/>
                <a:gd name="T72" fmla="*/ 278 w 438"/>
                <a:gd name="T73" fmla="*/ 251 h 436"/>
                <a:gd name="T74" fmla="*/ 284 w 438"/>
                <a:gd name="T75" fmla="*/ 346 h 436"/>
                <a:gd name="T76" fmla="*/ 250 w 438"/>
                <a:gd name="T77" fmla="*/ 278 h 436"/>
                <a:gd name="T78" fmla="*/ 179 w 438"/>
                <a:gd name="T79" fmla="*/ 337 h 436"/>
                <a:gd name="T80" fmla="*/ 90 w 438"/>
                <a:gd name="T81" fmla="*/ 282 h 436"/>
                <a:gd name="T82" fmla="*/ 159 w 438"/>
                <a:gd name="T83" fmla="*/ 248 h 436"/>
                <a:gd name="T84" fmla="*/ 90 w 438"/>
                <a:gd name="T85" fmla="*/ 282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38" h="436">
                  <a:moveTo>
                    <a:pt x="27" y="237"/>
                  </a:moveTo>
                  <a:cubicBezTo>
                    <a:pt x="0" y="221"/>
                    <a:pt x="0" y="221"/>
                    <a:pt x="0" y="221"/>
                  </a:cubicBezTo>
                  <a:cubicBezTo>
                    <a:pt x="27" y="202"/>
                    <a:pt x="27" y="202"/>
                    <a:pt x="27" y="202"/>
                  </a:cubicBezTo>
                  <a:cubicBezTo>
                    <a:pt x="2" y="182"/>
                    <a:pt x="2" y="182"/>
                    <a:pt x="2" y="182"/>
                  </a:cubicBezTo>
                  <a:cubicBezTo>
                    <a:pt x="33" y="168"/>
                    <a:pt x="33" y="168"/>
                    <a:pt x="33" y="168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45" y="136"/>
                    <a:pt x="45" y="136"/>
                    <a:pt x="45" y="136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62" y="106"/>
                    <a:pt x="62" y="106"/>
                    <a:pt x="62" y="106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111" y="59"/>
                    <a:pt x="111" y="59"/>
                    <a:pt x="111" y="59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8" y="11"/>
                    <a:pt x="148" y="11"/>
                    <a:pt x="148" y="11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44" y="27"/>
                    <a:pt x="244" y="27"/>
                    <a:pt x="244" y="27"/>
                  </a:cubicBezTo>
                  <a:cubicBezTo>
                    <a:pt x="265" y="4"/>
                    <a:pt x="265" y="4"/>
                    <a:pt x="265" y="4"/>
                  </a:cubicBezTo>
                  <a:cubicBezTo>
                    <a:pt x="277" y="35"/>
                    <a:pt x="277" y="35"/>
                    <a:pt x="277" y="35"/>
                  </a:cubicBezTo>
                  <a:cubicBezTo>
                    <a:pt x="302" y="16"/>
                    <a:pt x="302" y="16"/>
                    <a:pt x="302" y="16"/>
                  </a:cubicBezTo>
                  <a:cubicBezTo>
                    <a:pt x="309" y="48"/>
                    <a:pt x="309" y="48"/>
                    <a:pt x="309" y="48"/>
                  </a:cubicBezTo>
                  <a:cubicBezTo>
                    <a:pt x="337" y="34"/>
                    <a:pt x="337" y="34"/>
                    <a:pt x="337" y="34"/>
                  </a:cubicBezTo>
                  <a:cubicBezTo>
                    <a:pt x="338" y="67"/>
                    <a:pt x="338" y="67"/>
                    <a:pt x="338" y="67"/>
                  </a:cubicBezTo>
                  <a:cubicBezTo>
                    <a:pt x="369" y="58"/>
                    <a:pt x="369" y="58"/>
                    <a:pt x="369" y="58"/>
                  </a:cubicBezTo>
                  <a:cubicBezTo>
                    <a:pt x="364" y="90"/>
                    <a:pt x="364" y="90"/>
                    <a:pt x="364" y="90"/>
                  </a:cubicBezTo>
                  <a:cubicBezTo>
                    <a:pt x="395" y="87"/>
                    <a:pt x="395" y="87"/>
                    <a:pt x="395" y="87"/>
                  </a:cubicBezTo>
                  <a:cubicBezTo>
                    <a:pt x="384" y="118"/>
                    <a:pt x="384" y="118"/>
                    <a:pt x="384" y="118"/>
                  </a:cubicBezTo>
                  <a:cubicBezTo>
                    <a:pt x="416" y="120"/>
                    <a:pt x="416" y="120"/>
                    <a:pt x="416" y="120"/>
                  </a:cubicBezTo>
                  <a:cubicBezTo>
                    <a:pt x="399" y="149"/>
                    <a:pt x="399" y="149"/>
                    <a:pt x="399" y="149"/>
                  </a:cubicBezTo>
                  <a:cubicBezTo>
                    <a:pt x="430" y="156"/>
                    <a:pt x="430" y="156"/>
                    <a:pt x="430" y="156"/>
                  </a:cubicBezTo>
                  <a:cubicBezTo>
                    <a:pt x="409" y="182"/>
                    <a:pt x="409" y="182"/>
                    <a:pt x="409" y="182"/>
                  </a:cubicBezTo>
                  <a:cubicBezTo>
                    <a:pt x="438" y="195"/>
                    <a:pt x="438" y="195"/>
                    <a:pt x="438" y="195"/>
                  </a:cubicBezTo>
                  <a:cubicBezTo>
                    <a:pt x="412" y="216"/>
                    <a:pt x="412" y="216"/>
                    <a:pt x="412" y="216"/>
                  </a:cubicBezTo>
                  <a:cubicBezTo>
                    <a:pt x="438" y="234"/>
                    <a:pt x="438" y="234"/>
                    <a:pt x="438" y="234"/>
                  </a:cubicBezTo>
                  <a:cubicBezTo>
                    <a:pt x="410" y="251"/>
                    <a:pt x="410" y="251"/>
                    <a:pt x="410" y="251"/>
                  </a:cubicBezTo>
                  <a:cubicBezTo>
                    <a:pt x="432" y="273"/>
                    <a:pt x="432" y="273"/>
                    <a:pt x="432" y="273"/>
                  </a:cubicBezTo>
                  <a:cubicBezTo>
                    <a:pt x="401" y="284"/>
                    <a:pt x="401" y="284"/>
                    <a:pt x="401" y="284"/>
                  </a:cubicBezTo>
                  <a:cubicBezTo>
                    <a:pt x="419" y="309"/>
                    <a:pt x="419" y="309"/>
                    <a:pt x="419" y="309"/>
                  </a:cubicBezTo>
                  <a:cubicBezTo>
                    <a:pt x="386" y="315"/>
                    <a:pt x="386" y="315"/>
                    <a:pt x="386" y="315"/>
                  </a:cubicBezTo>
                  <a:cubicBezTo>
                    <a:pt x="399" y="343"/>
                    <a:pt x="399" y="343"/>
                    <a:pt x="399" y="343"/>
                  </a:cubicBezTo>
                  <a:cubicBezTo>
                    <a:pt x="366" y="343"/>
                    <a:pt x="366" y="343"/>
                    <a:pt x="366" y="343"/>
                  </a:cubicBezTo>
                  <a:cubicBezTo>
                    <a:pt x="374" y="373"/>
                    <a:pt x="374" y="373"/>
                    <a:pt x="374" y="373"/>
                  </a:cubicBezTo>
                  <a:cubicBezTo>
                    <a:pt x="341" y="367"/>
                    <a:pt x="341" y="367"/>
                    <a:pt x="341" y="367"/>
                  </a:cubicBezTo>
                  <a:cubicBezTo>
                    <a:pt x="343" y="398"/>
                    <a:pt x="343" y="398"/>
                    <a:pt x="343" y="398"/>
                  </a:cubicBezTo>
                  <a:cubicBezTo>
                    <a:pt x="312" y="386"/>
                    <a:pt x="312" y="386"/>
                    <a:pt x="312" y="386"/>
                  </a:cubicBezTo>
                  <a:cubicBezTo>
                    <a:pt x="309" y="417"/>
                    <a:pt x="309" y="417"/>
                    <a:pt x="309" y="417"/>
                  </a:cubicBezTo>
                  <a:cubicBezTo>
                    <a:pt x="280" y="400"/>
                    <a:pt x="280" y="400"/>
                    <a:pt x="280" y="400"/>
                  </a:cubicBezTo>
                  <a:cubicBezTo>
                    <a:pt x="272" y="430"/>
                    <a:pt x="272" y="430"/>
                    <a:pt x="272" y="430"/>
                  </a:cubicBezTo>
                  <a:cubicBezTo>
                    <a:pt x="247" y="408"/>
                    <a:pt x="247" y="408"/>
                    <a:pt x="247" y="408"/>
                  </a:cubicBezTo>
                  <a:cubicBezTo>
                    <a:pt x="233" y="436"/>
                    <a:pt x="233" y="436"/>
                    <a:pt x="233" y="436"/>
                  </a:cubicBezTo>
                  <a:cubicBezTo>
                    <a:pt x="212" y="410"/>
                    <a:pt x="212" y="410"/>
                    <a:pt x="212" y="410"/>
                  </a:cubicBezTo>
                  <a:cubicBezTo>
                    <a:pt x="193" y="435"/>
                    <a:pt x="193" y="435"/>
                    <a:pt x="193" y="435"/>
                  </a:cubicBezTo>
                  <a:cubicBezTo>
                    <a:pt x="178" y="405"/>
                    <a:pt x="178" y="405"/>
                    <a:pt x="178" y="405"/>
                  </a:cubicBezTo>
                  <a:cubicBezTo>
                    <a:pt x="155" y="427"/>
                    <a:pt x="155" y="427"/>
                    <a:pt x="155" y="427"/>
                  </a:cubicBezTo>
                  <a:cubicBezTo>
                    <a:pt x="150" y="410"/>
                    <a:pt x="150" y="410"/>
                    <a:pt x="150" y="410"/>
                  </a:cubicBezTo>
                  <a:cubicBezTo>
                    <a:pt x="150" y="411"/>
                    <a:pt x="150" y="411"/>
                    <a:pt x="150" y="411"/>
                  </a:cubicBezTo>
                  <a:cubicBezTo>
                    <a:pt x="149" y="412"/>
                    <a:pt x="149" y="412"/>
                    <a:pt x="149" y="412"/>
                  </a:cubicBezTo>
                  <a:cubicBezTo>
                    <a:pt x="149" y="413"/>
                    <a:pt x="149" y="413"/>
                    <a:pt x="149" y="413"/>
                  </a:cubicBezTo>
                  <a:cubicBezTo>
                    <a:pt x="149" y="413"/>
                    <a:pt x="149" y="413"/>
                    <a:pt x="149" y="413"/>
                  </a:cubicBezTo>
                  <a:cubicBezTo>
                    <a:pt x="149" y="414"/>
                    <a:pt x="149" y="414"/>
                    <a:pt x="149" y="414"/>
                  </a:cubicBezTo>
                  <a:cubicBezTo>
                    <a:pt x="149" y="414"/>
                    <a:pt x="149" y="414"/>
                    <a:pt x="149" y="414"/>
                  </a:cubicBezTo>
                  <a:cubicBezTo>
                    <a:pt x="132" y="411"/>
                    <a:pt x="132" y="411"/>
                    <a:pt x="132" y="411"/>
                  </a:cubicBezTo>
                  <a:cubicBezTo>
                    <a:pt x="132" y="411"/>
                    <a:pt x="132" y="411"/>
                    <a:pt x="132" y="411"/>
                  </a:cubicBezTo>
                  <a:cubicBezTo>
                    <a:pt x="132" y="410"/>
                    <a:pt x="132" y="410"/>
                    <a:pt x="132" y="410"/>
                  </a:cubicBezTo>
                  <a:cubicBezTo>
                    <a:pt x="132" y="409"/>
                    <a:pt x="132" y="409"/>
                    <a:pt x="132" y="409"/>
                  </a:cubicBezTo>
                  <a:cubicBezTo>
                    <a:pt x="133" y="408"/>
                    <a:pt x="133" y="408"/>
                    <a:pt x="133" y="408"/>
                  </a:cubicBezTo>
                  <a:cubicBezTo>
                    <a:pt x="133" y="408"/>
                    <a:pt x="133" y="408"/>
                    <a:pt x="133" y="408"/>
                  </a:cubicBezTo>
                  <a:cubicBezTo>
                    <a:pt x="133" y="407"/>
                    <a:pt x="133" y="407"/>
                    <a:pt x="133" y="407"/>
                  </a:cubicBezTo>
                  <a:cubicBezTo>
                    <a:pt x="133" y="406"/>
                    <a:pt x="133" y="406"/>
                    <a:pt x="133" y="406"/>
                  </a:cubicBezTo>
                  <a:cubicBezTo>
                    <a:pt x="133" y="405"/>
                    <a:pt x="133" y="405"/>
                    <a:pt x="133" y="405"/>
                  </a:cubicBezTo>
                  <a:cubicBezTo>
                    <a:pt x="134" y="404"/>
                    <a:pt x="134" y="404"/>
                    <a:pt x="134" y="404"/>
                  </a:cubicBezTo>
                  <a:cubicBezTo>
                    <a:pt x="134" y="403"/>
                    <a:pt x="134" y="403"/>
                    <a:pt x="134" y="403"/>
                  </a:cubicBezTo>
                  <a:cubicBezTo>
                    <a:pt x="134" y="402"/>
                    <a:pt x="134" y="402"/>
                    <a:pt x="134" y="402"/>
                  </a:cubicBezTo>
                  <a:cubicBezTo>
                    <a:pt x="134" y="402"/>
                    <a:pt x="134" y="402"/>
                    <a:pt x="134" y="402"/>
                  </a:cubicBezTo>
                  <a:cubicBezTo>
                    <a:pt x="118" y="412"/>
                    <a:pt x="118" y="412"/>
                    <a:pt x="118" y="412"/>
                  </a:cubicBezTo>
                  <a:cubicBezTo>
                    <a:pt x="114" y="379"/>
                    <a:pt x="114" y="379"/>
                    <a:pt x="114" y="379"/>
                  </a:cubicBezTo>
                  <a:cubicBezTo>
                    <a:pt x="85" y="391"/>
                    <a:pt x="85" y="391"/>
                    <a:pt x="85" y="391"/>
                  </a:cubicBezTo>
                  <a:cubicBezTo>
                    <a:pt x="87" y="358"/>
                    <a:pt x="87" y="358"/>
                    <a:pt x="87" y="358"/>
                  </a:cubicBezTo>
                  <a:cubicBezTo>
                    <a:pt x="56" y="364"/>
                    <a:pt x="56" y="364"/>
                    <a:pt x="56" y="364"/>
                  </a:cubicBezTo>
                  <a:cubicBezTo>
                    <a:pt x="64" y="332"/>
                    <a:pt x="64" y="332"/>
                    <a:pt x="64" y="332"/>
                  </a:cubicBezTo>
                  <a:cubicBezTo>
                    <a:pt x="32" y="333"/>
                    <a:pt x="32" y="333"/>
                    <a:pt x="32" y="333"/>
                  </a:cubicBezTo>
                  <a:cubicBezTo>
                    <a:pt x="46" y="303"/>
                    <a:pt x="46" y="303"/>
                    <a:pt x="46" y="303"/>
                  </a:cubicBezTo>
                  <a:cubicBezTo>
                    <a:pt x="15" y="298"/>
                    <a:pt x="15" y="298"/>
                    <a:pt x="15" y="298"/>
                  </a:cubicBezTo>
                  <a:cubicBezTo>
                    <a:pt x="34" y="270"/>
                    <a:pt x="34" y="270"/>
                    <a:pt x="34" y="270"/>
                  </a:cubicBezTo>
                  <a:cubicBezTo>
                    <a:pt x="4" y="260"/>
                    <a:pt x="4" y="260"/>
                    <a:pt x="4" y="260"/>
                  </a:cubicBezTo>
                  <a:lnTo>
                    <a:pt x="27" y="237"/>
                  </a:lnTo>
                  <a:close/>
                  <a:moveTo>
                    <a:pt x="179" y="80"/>
                  </a:moveTo>
                  <a:cubicBezTo>
                    <a:pt x="170" y="82"/>
                    <a:pt x="162" y="86"/>
                    <a:pt x="154" y="89"/>
                  </a:cubicBezTo>
                  <a:cubicBezTo>
                    <a:pt x="117" y="108"/>
                    <a:pt x="91" y="141"/>
                    <a:pt x="80" y="178"/>
                  </a:cubicBezTo>
                  <a:cubicBezTo>
                    <a:pt x="158" y="189"/>
                    <a:pt x="158" y="189"/>
                    <a:pt x="158" y="189"/>
                  </a:cubicBezTo>
                  <a:cubicBezTo>
                    <a:pt x="164" y="176"/>
                    <a:pt x="175" y="165"/>
                    <a:pt x="189" y="158"/>
                  </a:cubicBezTo>
                  <a:cubicBezTo>
                    <a:pt x="190" y="158"/>
                    <a:pt x="191" y="157"/>
                    <a:pt x="191" y="157"/>
                  </a:cubicBezTo>
                  <a:lnTo>
                    <a:pt x="179" y="80"/>
                  </a:lnTo>
                  <a:close/>
                  <a:moveTo>
                    <a:pt x="208" y="195"/>
                  </a:moveTo>
                  <a:cubicBezTo>
                    <a:pt x="195" y="202"/>
                    <a:pt x="190" y="217"/>
                    <a:pt x="197" y="229"/>
                  </a:cubicBezTo>
                  <a:cubicBezTo>
                    <a:pt x="203" y="242"/>
                    <a:pt x="218" y="247"/>
                    <a:pt x="231" y="240"/>
                  </a:cubicBezTo>
                  <a:cubicBezTo>
                    <a:pt x="243" y="234"/>
                    <a:pt x="248" y="219"/>
                    <a:pt x="242" y="207"/>
                  </a:cubicBezTo>
                  <a:cubicBezTo>
                    <a:pt x="236" y="194"/>
                    <a:pt x="220" y="189"/>
                    <a:pt x="208" y="195"/>
                  </a:cubicBezTo>
                  <a:close/>
                  <a:moveTo>
                    <a:pt x="214" y="74"/>
                  </a:moveTo>
                  <a:cubicBezTo>
                    <a:pt x="228" y="151"/>
                    <a:pt x="228" y="151"/>
                    <a:pt x="228" y="151"/>
                  </a:cubicBezTo>
                  <a:cubicBezTo>
                    <a:pt x="243" y="153"/>
                    <a:pt x="258" y="161"/>
                    <a:pt x="269" y="173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310" y="95"/>
                    <a:pt x="263" y="73"/>
                    <a:pt x="214" y="74"/>
                  </a:cubicBezTo>
                  <a:close/>
                  <a:moveTo>
                    <a:pt x="334" y="306"/>
                  </a:moveTo>
                  <a:cubicBezTo>
                    <a:pt x="363" y="267"/>
                    <a:pt x="372" y="216"/>
                    <a:pt x="355" y="169"/>
                  </a:cubicBezTo>
                  <a:cubicBezTo>
                    <a:pt x="286" y="205"/>
                    <a:pt x="286" y="205"/>
                    <a:pt x="286" y="205"/>
                  </a:cubicBezTo>
                  <a:cubicBezTo>
                    <a:pt x="289" y="221"/>
                    <a:pt x="286" y="237"/>
                    <a:pt x="278" y="251"/>
                  </a:cubicBezTo>
                  <a:lnTo>
                    <a:pt x="334" y="306"/>
                  </a:lnTo>
                  <a:close/>
                  <a:moveTo>
                    <a:pt x="179" y="356"/>
                  </a:moveTo>
                  <a:cubicBezTo>
                    <a:pt x="213" y="366"/>
                    <a:pt x="250" y="363"/>
                    <a:pt x="284" y="346"/>
                  </a:cubicBezTo>
                  <a:cubicBezTo>
                    <a:pt x="293" y="342"/>
                    <a:pt x="301" y="337"/>
                    <a:pt x="308" y="331"/>
                  </a:cubicBezTo>
                  <a:cubicBezTo>
                    <a:pt x="252" y="277"/>
                    <a:pt x="252" y="277"/>
                    <a:pt x="252" y="277"/>
                  </a:cubicBezTo>
                  <a:cubicBezTo>
                    <a:pt x="251" y="277"/>
                    <a:pt x="250" y="277"/>
                    <a:pt x="250" y="278"/>
                  </a:cubicBezTo>
                  <a:cubicBezTo>
                    <a:pt x="235" y="285"/>
                    <a:pt x="220" y="286"/>
                    <a:pt x="206" y="284"/>
                  </a:cubicBezTo>
                  <a:cubicBezTo>
                    <a:pt x="179" y="336"/>
                    <a:pt x="179" y="336"/>
                    <a:pt x="179" y="336"/>
                  </a:cubicBezTo>
                  <a:cubicBezTo>
                    <a:pt x="179" y="337"/>
                    <a:pt x="179" y="337"/>
                    <a:pt x="179" y="337"/>
                  </a:cubicBezTo>
                  <a:cubicBezTo>
                    <a:pt x="172" y="354"/>
                    <a:pt x="172" y="354"/>
                    <a:pt x="172" y="354"/>
                  </a:cubicBezTo>
                  <a:lnTo>
                    <a:pt x="179" y="356"/>
                  </a:lnTo>
                  <a:close/>
                  <a:moveTo>
                    <a:pt x="90" y="282"/>
                  </a:moveTo>
                  <a:cubicBezTo>
                    <a:pt x="102" y="305"/>
                    <a:pt x="119" y="324"/>
                    <a:pt x="139" y="337"/>
                  </a:cubicBezTo>
                  <a:cubicBezTo>
                    <a:pt x="173" y="267"/>
                    <a:pt x="173" y="267"/>
                    <a:pt x="173" y="267"/>
                  </a:cubicBezTo>
                  <a:cubicBezTo>
                    <a:pt x="167" y="261"/>
                    <a:pt x="163" y="255"/>
                    <a:pt x="159" y="248"/>
                  </a:cubicBezTo>
                  <a:cubicBezTo>
                    <a:pt x="155" y="241"/>
                    <a:pt x="153" y="233"/>
                    <a:pt x="152" y="225"/>
                  </a:cubicBezTo>
                  <a:cubicBezTo>
                    <a:pt x="75" y="214"/>
                    <a:pt x="75" y="214"/>
                    <a:pt x="75" y="214"/>
                  </a:cubicBezTo>
                  <a:cubicBezTo>
                    <a:pt x="74" y="237"/>
                    <a:pt x="79" y="260"/>
                    <a:pt x="90" y="2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12291" name="组合 100"/>
          <p:cNvGrpSpPr/>
          <p:nvPr/>
        </p:nvGrpSpPr>
        <p:grpSpPr bwMode="auto">
          <a:xfrm>
            <a:off x="0" y="242888"/>
            <a:ext cx="12192000" cy="584200"/>
            <a:chOff x="0" y="243522"/>
            <a:chExt cx="12192000" cy="584201"/>
          </a:xfrm>
        </p:grpSpPr>
        <p:sp>
          <p:nvSpPr>
            <p:cNvPr id="95" name="矩形 94"/>
            <p:cNvSpPr/>
            <p:nvPr/>
          </p:nvSpPr>
          <p:spPr>
            <a:xfrm>
              <a:off x="0" y="243522"/>
              <a:ext cx="3294063" cy="584201"/>
            </a:xfrm>
            <a:custGeom>
              <a:avLst/>
              <a:gdLst>
                <a:gd name="connsiteX0" fmla="*/ 0 w 2803525"/>
                <a:gd name="connsiteY0" fmla="*/ 0 h 692785"/>
                <a:gd name="connsiteX1" fmla="*/ 2803525 w 2803525"/>
                <a:gd name="connsiteY1" fmla="*/ 0 h 692785"/>
                <a:gd name="connsiteX2" fmla="*/ 2803525 w 2803525"/>
                <a:gd name="connsiteY2" fmla="*/ 692785 h 692785"/>
                <a:gd name="connsiteX3" fmla="*/ 0 w 2803525"/>
                <a:gd name="connsiteY3" fmla="*/ 692785 h 692785"/>
                <a:gd name="connsiteX4" fmla="*/ 0 w 2803525"/>
                <a:gd name="connsiteY4" fmla="*/ 0 h 692785"/>
                <a:gd name="connsiteX0-1" fmla="*/ 0 w 2803525"/>
                <a:gd name="connsiteY0-2" fmla="*/ 0 h 692785"/>
                <a:gd name="connsiteX1-3" fmla="*/ 2173605 w 2803525"/>
                <a:gd name="connsiteY1-4" fmla="*/ 10160 h 692785"/>
                <a:gd name="connsiteX2-5" fmla="*/ 2803525 w 2803525"/>
                <a:gd name="connsiteY2-6" fmla="*/ 692785 h 692785"/>
                <a:gd name="connsiteX3-7" fmla="*/ 0 w 2803525"/>
                <a:gd name="connsiteY3-8" fmla="*/ 692785 h 692785"/>
                <a:gd name="connsiteX4-9" fmla="*/ 0 w 2803525"/>
                <a:gd name="connsiteY4-10" fmla="*/ 0 h 692785"/>
                <a:gd name="connsiteX0-11" fmla="*/ 0 w 2803525"/>
                <a:gd name="connsiteY0-12" fmla="*/ 0 h 692785"/>
                <a:gd name="connsiteX1-13" fmla="*/ 2329251 w 2803525"/>
                <a:gd name="connsiteY1-14" fmla="*/ 10161 h 692785"/>
                <a:gd name="connsiteX2-15" fmla="*/ 2803525 w 2803525"/>
                <a:gd name="connsiteY2-16" fmla="*/ 692785 h 692785"/>
                <a:gd name="connsiteX3-17" fmla="*/ 0 w 2803525"/>
                <a:gd name="connsiteY3-18" fmla="*/ 692785 h 692785"/>
                <a:gd name="connsiteX4-19" fmla="*/ 0 w 2803525"/>
                <a:gd name="connsiteY4-20" fmla="*/ 0 h 6927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803525" h="692785">
                  <a:moveTo>
                    <a:pt x="0" y="0"/>
                  </a:moveTo>
                  <a:lnTo>
                    <a:pt x="2329251" y="10161"/>
                  </a:lnTo>
                  <a:lnTo>
                    <a:pt x="2803525" y="692785"/>
                  </a:lnTo>
                  <a:lnTo>
                    <a:pt x="0" y="6927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cxnSp>
          <p:nvCxnSpPr>
            <p:cNvPr id="97" name="直接连接符 96"/>
            <p:cNvCxnSpPr/>
            <p:nvPr/>
          </p:nvCxnSpPr>
          <p:spPr>
            <a:xfrm>
              <a:off x="3284538" y="818198"/>
              <a:ext cx="890746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矩形 101"/>
          <p:cNvSpPr/>
          <p:nvPr/>
        </p:nvSpPr>
        <p:spPr>
          <a:xfrm>
            <a:off x="0" y="6545263"/>
            <a:ext cx="12171363" cy="3127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293" name="文本框 102"/>
          <p:cNvSpPr txBox="1">
            <a:spLocks noChangeArrowheads="1"/>
          </p:cNvSpPr>
          <p:nvPr/>
        </p:nvSpPr>
        <p:spPr bwMode="auto">
          <a:xfrm>
            <a:off x="403225" y="334963"/>
            <a:ext cx="2319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grpSp>
        <p:nvGrpSpPr>
          <p:cNvPr id="12294" name="组合 112"/>
          <p:cNvGrpSpPr/>
          <p:nvPr/>
        </p:nvGrpSpPr>
        <p:grpSpPr bwMode="auto">
          <a:xfrm>
            <a:off x="355600" y="1870075"/>
            <a:ext cx="11102975" cy="3698875"/>
            <a:chOff x="458879" y="1778536"/>
            <a:chExt cx="11102530" cy="3698726"/>
          </a:xfrm>
        </p:grpSpPr>
        <p:grpSp>
          <p:nvGrpSpPr>
            <p:cNvPr id="12295" name="组合 103"/>
            <p:cNvGrpSpPr/>
            <p:nvPr/>
          </p:nvGrpSpPr>
          <p:grpSpPr bwMode="auto">
            <a:xfrm>
              <a:off x="458879" y="1778536"/>
              <a:ext cx="4752530" cy="3698726"/>
              <a:chOff x="415599" y="1412776"/>
              <a:chExt cx="4752530" cy="3698726"/>
            </a:xfrm>
          </p:grpSpPr>
          <p:sp>
            <p:nvSpPr>
              <p:cNvPr id="105" name="矩形 104"/>
              <p:cNvSpPr/>
              <p:nvPr/>
            </p:nvSpPr>
            <p:spPr>
              <a:xfrm>
                <a:off x="631490" y="1412776"/>
                <a:ext cx="4536894" cy="3698726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2298" name="组合 105"/>
              <p:cNvGrpSpPr/>
              <p:nvPr/>
            </p:nvGrpSpPr>
            <p:grpSpPr bwMode="auto">
              <a:xfrm>
                <a:off x="415599" y="1628800"/>
                <a:ext cx="4536506" cy="1178381"/>
                <a:chOff x="415599" y="1628800"/>
                <a:chExt cx="4536506" cy="1178381"/>
              </a:xfrm>
            </p:grpSpPr>
            <p:grpSp>
              <p:nvGrpSpPr>
                <p:cNvPr id="12300" name="组合 107"/>
                <p:cNvGrpSpPr/>
                <p:nvPr/>
              </p:nvGrpSpPr>
              <p:grpSpPr bwMode="auto">
                <a:xfrm>
                  <a:off x="415599" y="1628800"/>
                  <a:ext cx="4536506" cy="1178381"/>
                  <a:chOff x="415599" y="1628800"/>
                  <a:chExt cx="4536506" cy="1178381"/>
                </a:xfrm>
              </p:grpSpPr>
              <p:sp>
                <p:nvSpPr>
                  <p:cNvPr id="110" name="矩形 109"/>
                  <p:cNvSpPr/>
                  <p:nvPr/>
                </p:nvSpPr>
                <p:spPr>
                  <a:xfrm>
                    <a:off x="415599" y="1628667"/>
                    <a:ext cx="4536894" cy="961987"/>
                  </a:xfrm>
                  <a:prstGeom prst="rect">
                    <a:avLst/>
                  </a:prstGeom>
                  <a:solidFill>
                    <a:srgbClr val="7ACDE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11" name="直角三角形 110"/>
                  <p:cNvSpPr/>
                  <p:nvPr/>
                </p:nvSpPr>
                <p:spPr>
                  <a:xfrm rot="10800000">
                    <a:off x="415599" y="2590654"/>
                    <a:ext cx="215891" cy="215891"/>
                  </a:xfrm>
                  <a:prstGeom prst="rtTriangl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12301" name="矩形 108"/>
                <p:cNvSpPr>
                  <a:spLocks noChangeArrowheads="1"/>
                </p:cNvSpPr>
                <p:nvPr/>
              </p:nvSpPr>
              <p:spPr bwMode="auto">
                <a:xfrm>
                  <a:off x="563507" y="1865393"/>
                  <a:ext cx="4234764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zh-CN" altLang="en-US" sz="140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我们工作室致力于专业</a:t>
                  </a:r>
                  <a:r>
                    <a:rPr lang="en-US" altLang="zh-CN" sz="140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PPT</a:t>
                  </a:r>
                  <a:r>
                    <a:rPr lang="zh-CN" altLang="en-US" sz="140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模板的发布，课件及汇报</a:t>
                  </a:r>
                  <a:r>
                    <a:rPr lang="en-US" altLang="zh-CN" sz="140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PPT</a:t>
                  </a:r>
                  <a:r>
                    <a:rPr lang="zh-CN" altLang="en-US" sz="140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的美化，并为您提供专业的</a:t>
                  </a:r>
                  <a:r>
                    <a:rPr lang="en-US" altLang="zh-CN" sz="140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PPT</a:t>
                  </a:r>
                  <a:r>
                    <a:rPr lang="zh-CN" altLang="en-US" sz="140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个性定制服务。</a:t>
                  </a:r>
                  <a:endParaRPr lang="en-US" altLang="zh-CN" sz="14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2299" name="矩形 106"/>
              <p:cNvSpPr>
                <a:spLocks noChangeArrowheads="1"/>
              </p:cNvSpPr>
              <p:nvPr/>
            </p:nvSpPr>
            <p:spPr bwMode="auto">
              <a:xfrm>
                <a:off x="1027329" y="2839880"/>
                <a:ext cx="3818061" cy="2062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6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我们工作室致力于专业</a:t>
                </a:r>
                <a:r>
                  <a:rPr lang="en-US" altLang="zh-CN" sz="16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6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模板的发布，课件及汇报</a:t>
                </a:r>
                <a:r>
                  <a:rPr lang="en-US" altLang="zh-CN" sz="16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6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的美化，并为您提供专业的</a:t>
                </a:r>
                <a:r>
                  <a:rPr lang="en-US" altLang="zh-CN" sz="16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6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个性定制服务。我们秉承“给您演示的光和热”的理念，为您分担职场压力</a:t>
                </a:r>
                <a:r>
                  <a:rPr lang="en-US" altLang="zh-CN" sz="16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</a:t>
                </a:r>
                <a:r>
                  <a:rPr lang="zh-CN" altLang="en-US" sz="16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让您的每一次亮相都信心澎湃。专业的团队，完善的售后，热情的服务，科学严谨的逻辑，一丝不苟的工作态度，定能使您的发展如虎添翼！</a:t>
                </a:r>
                <a:endParaRPr lang="en-US" altLang="zh-CN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12296" name="图片 111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211409" y="1778536"/>
              <a:ext cx="6350000" cy="3698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在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ACDE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2420</Words>
  <Application>Microsoft Office PowerPoint</Application>
  <PresentationFormat>宽屏</PresentationFormat>
  <Paragraphs>138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宋体</vt:lpstr>
      <vt:lpstr>微软雅黑</vt:lpstr>
      <vt:lpstr>Arial</vt:lpstr>
      <vt:lpstr>Calibri</vt:lpstr>
      <vt:lpstr>Calibri Light</vt:lpstr>
      <vt:lpstr>Office 主题</vt:lpstr>
      <vt:lpstr>在行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5</cp:revision>
  <dcterms:created xsi:type="dcterms:W3CDTF">2015-03-09T01:55:00Z</dcterms:created>
  <dcterms:modified xsi:type="dcterms:W3CDTF">2021-01-05T22:35:04Z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