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60" r:id="rId6"/>
    <p:sldId id="278" r:id="rId7"/>
    <p:sldId id="259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EAAD0F-6210-4E62-B1A6-D8B9C076CA5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FF471E-19B3-4F4D-8831-0B270E8372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4B5C-0C62-4D8D-9FB9-950FD3739BC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5C3E-C5E9-4C87-8099-2D651BB234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8982-8898-4BBA-9450-251ED28B229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BD09-237A-4656-8763-D89B3D64C1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7A31-A111-418D-B384-9F8BB28DAC5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70DE-B46C-4018-AB5B-32C3B7282D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A768-2461-4ACC-8715-40792DD1B09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3FC3-DBC8-4BEC-BFDA-03849B5A4F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E88E-FC40-467D-84C2-8582E85CAAB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7015-0668-4548-8106-C5D8C6CFB0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5CAD-5B5E-46A8-A15B-AA7F62DB45E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7527-009A-43D1-8102-FA6F2144DA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226F-D937-4EED-9DCA-290B63C0DA8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CBEAB-DEB8-4C30-A611-8912EEE916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DDEE-1E08-4E93-A898-18FC0BD8332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2661-AAF1-46D3-8301-F469A174C3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6B48-D05D-456F-B7A9-D62C9674F17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8D13-A39A-4AFA-99B9-5D2EC902ED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3778-A932-48EF-A54C-37A924A7D8C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A731-C926-4E1D-AAD3-5529FD08DB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B06B-5DC2-4766-AD46-7105AB22A0B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526F-A86A-45DD-9B52-9E04F9E3AB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F03869-00FC-4BFB-B82E-676913EE7DE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9CF2E6-F1C1-4FC2-ACFB-FDF05BEE924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099" name="组合 107"/>
          <p:cNvGrpSpPr/>
          <p:nvPr/>
        </p:nvGrpSpPr>
        <p:grpSpPr bwMode="auto">
          <a:xfrm>
            <a:off x="458788" y="1435100"/>
            <a:ext cx="5905500" cy="4940300"/>
            <a:chOff x="671513" y="1647826"/>
            <a:chExt cx="5905501" cy="4940299"/>
          </a:xfrm>
        </p:grpSpPr>
        <p:sp>
          <p:nvSpPr>
            <p:cNvPr id="4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2147483646 w 405"/>
                <a:gd name="T1" fmla="*/ 0 h 58"/>
                <a:gd name="T2" fmla="*/ 2147483646 w 405"/>
                <a:gd name="T3" fmla="*/ 0 h 58"/>
                <a:gd name="T4" fmla="*/ 0 w 405"/>
                <a:gd name="T5" fmla="*/ 2147483646 h 58"/>
                <a:gd name="T6" fmla="*/ 0 w 405"/>
                <a:gd name="T7" fmla="*/ 2147483646 h 58"/>
                <a:gd name="T8" fmla="*/ 2147483646 w 405"/>
                <a:gd name="T9" fmla="*/ 2147483646 h 58"/>
                <a:gd name="T10" fmla="*/ 2147483646 w 405"/>
                <a:gd name="T11" fmla="*/ 2147483646 h 58"/>
                <a:gd name="T12" fmla="*/ 2147483646 w 405"/>
                <a:gd name="T13" fmla="*/ 2147483646 h 58"/>
                <a:gd name="T14" fmla="*/ 2147483646 w 405"/>
                <a:gd name="T15" fmla="*/ 2147483646 h 58"/>
                <a:gd name="T16" fmla="*/ 2147483646 w 405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2147483646 w 405"/>
                <a:gd name="T1" fmla="*/ 0 h 59"/>
                <a:gd name="T2" fmla="*/ 2147483646 w 405"/>
                <a:gd name="T3" fmla="*/ 0 h 59"/>
                <a:gd name="T4" fmla="*/ 0 w 405"/>
                <a:gd name="T5" fmla="*/ 2147483646 h 59"/>
                <a:gd name="T6" fmla="*/ 0 w 405"/>
                <a:gd name="T7" fmla="*/ 2147483646 h 59"/>
                <a:gd name="T8" fmla="*/ 2147483646 w 405"/>
                <a:gd name="T9" fmla="*/ 2147483646 h 59"/>
                <a:gd name="T10" fmla="*/ 2147483646 w 405"/>
                <a:gd name="T11" fmla="*/ 2147483646 h 59"/>
                <a:gd name="T12" fmla="*/ 2147483646 w 405"/>
                <a:gd name="T13" fmla="*/ 2147483646 h 59"/>
                <a:gd name="T14" fmla="*/ 2147483646 w 405"/>
                <a:gd name="T15" fmla="*/ 2147483646 h 59"/>
                <a:gd name="T16" fmla="*/ 2147483646 w 405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2147483646 w 405"/>
                <a:gd name="T1" fmla="*/ 0 h 59"/>
                <a:gd name="T2" fmla="*/ 2147483646 w 405"/>
                <a:gd name="T3" fmla="*/ 0 h 59"/>
                <a:gd name="T4" fmla="*/ 0 w 405"/>
                <a:gd name="T5" fmla="*/ 2147483646 h 59"/>
                <a:gd name="T6" fmla="*/ 0 w 405"/>
                <a:gd name="T7" fmla="*/ 2147483646 h 59"/>
                <a:gd name="T8" fmla="*/ 2147483646 w 405"/>
                <a:gd name="T9" fmla="*/ 2147483646 h 59"/>
                <a:gd name="T10" fmla="*/ 2147483646 w 405"/>
                <a:gd name="T11" fmla="*/ 2147483646 h 59"/>
                <a:gd name="T12" fmla="*/ 2147483646 w 405"/>
                <a:gd name="T13" fmla="*/ 2147483646 h 59"/>
                <a:gd name="T14" fmla="*/ 2147483646 w 405"/>
                <a:gd name="T15" fmla="*/ 2147483646 h 59"/>
                <a:gd name="T16" fmla="*/ 2147483646 w 405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147483646 w 264"/>
                <a:gd name="T3" fmla="*/ 0 h 73"/>
                <a:gd name="T4" fmla="*/ 2147483646 w 264"/>
                <a:gd name="T5" fmla="*/ 2147483646 h 73"/>
                <a:gd name="T6" fmla="*/ 0 w 264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2147483646 w 176"/>
                <a:gd name="T1" fmla="*/ 2147483646 h 175"/>
                <a:gd name="T2" fmla="*/ 2147483646 w 176"/>
                <a:gd name="T3" fmla="*/ 2147483646 h 175"/>
                <a:gd name="T4" fmla="*/ 2147483646 w 176"/>
                <a:gd name="T5" fmla="*/ 2147483646 h 175"/>
                <a:gd name="T6" fmla="*/ 2147483646 w 176"/>
                <a:gd name="T7" fmla="*/ 2147483646 h 175"/>
                <a:gd name="T8" fmla="*/ 2147483646 w 176"/>
                <a:gd name="T9" fmla="*/ 2147483646 h 175"/>
                <a:gd name="T10" fmla="*/ 2147483646 w 176"/>
                <a:gd name="T11" fmla="*/ 2147483646 h 175"/>
                <a:gd name="T12" fmla="*/ 2147483646 w 176"/>
                <a:gd name="T13" fmla="*/ 2147483646 h 175"/>
                <a:gd name="T14" fmla="*/ 2147483646 w 176"/>
                <a:gd name="T15" fmla="*/ 2147483646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2147483646 w 185"/>
                <a:gd name="T1" fmla="*/ 2147483646 h 185"/>
                <a:gd name="T2" fmla="*/ 2147483646 w 185"/>
                <a:gd name="T3" fmla="*/ 2147483646 h 185"/>
                <a:gd name="T4" fmla="*/ 2147483646 w 185"/>
                <a:gd name="T5" fmla="*/ 2147483646 h 185"/>
                <a:gd name="T6" fmla="*/ 2147483646 w 185"/>
                <a:gd name="T7" fmla="*/ 2147483646 h 185"/>
                <a:gd name="T8" fmla="*/ 2147483646 w 185"/>
                <a:gd name="T9" fmla="*/ 2147483646 h 185"/>
                <a:gd name="T10" fmla="*/ 2147483646 w 185"/>
                <a:gd name="T11" fmla="*/ 2147483646 h 185"/>
                <a:gd name="T12" fmla="*/ 2147483646 w 185"/>
                <a:gd name="T13" fmla="*/ 2147483646 h 185"/>
                <a:gd name="T14" fmla="*/ 2147483646 w 185"/>
                <a:gd name="T15" fmla="*/ 2147483646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2147483646 w 22"/>
                <a:gd name="T1" fmla="*/ 2147483646 h 246"/>
                <a:gd name="T2" fmla="*/ 0 w 22"/>
                <a:gd name="T3" fmla="*/ 2147483646 h 246"/>
                <a:gd name="T4" fmla="*/ 0 w 22"/>
                <a:gd name="T5" fmla="*/ 2147483646 h 246"/>
                <a:gd name="T6" fmla="*/ 2147483646 w 22"/>
                <a:gd name="T7" fmla="*/ 0 h 246"/>
                <a:gd name="T8" fmla="*/ 2147483646 w 22"/>
                <a:gd name="T9" fmla="*/ 2147483646 h 246"/>
                <a:gd name="T10" fmla="*/ 2147483646 w 22"/>
                <a:gd name="T11" fmla="*/ 2147483646 h 246"/>
                <a:gd name="T12" fmla="*/ 2147483646 w 22"/>
                <a:gd name="T13" fmla="*/ 2147483646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2147483646 w 635"/>
                <a:gd name="T1" fmla="*/ 2147483646 h 850"/>
                <a:gd name="T2" fmla="*/ 2147483646 w 635"/>
                <a:gd name="T3" fmla="*/ 2147483646 h 850"/>
                <a:gd name="T4" fmla="*/ 2147483646 w 635"/>
                <a:gd name="T5" fmla="*/ 2147483646 h 850"/>
                <a:gd name="T6" fmla="*/ 2147483646 w 635"/>
                <a:gd name="T7" fmla="*/ 2147483646 h 850"/>
                <a:gd name="T8" fmla="*/ 2147483646 w 635"/>
                <a:gd name="T9" fmla="*/ 2147483646 h 850"/>
                <a:gd name="T10" fmla="*/ 2147483646 w 635"/>
                <a:gd name="T11" fmla="*/ 2147483646 h 850"/>
                <a:gd name="T12" fmla="*/ 2147483646 w 635"/>
                <a:gd name="T13" fmla="*/ 2147483646 h 850"/>
                <a:gd name="T14" fmla="*/ 2147483646 w 635"/>
                <a:gd name="T15" fmla="*/ 2147483646 h 850"/>
                <a:gd name="T16" fmla="*/ 2147483646 w 635"/>
                <a:gd name="T17" fmla="*/ 2147483646 h 850"/>
                <a:gd name="T18" fmla="*/ 2147483646 w 635"/>
                <a:gd name="T19" fmla="*/ 2147483646 h 850"/>
                <a:gd name="T20" fmla="*/ 2147483646 w 635"/>
                <a:gd name="T21" fmla="*/ 2147483646 h 850"/>
                <a:gd name="T22" fmla="*/ 2147483646 w 635"/>
                <a:gd name="T23" fmla="*/ 2147483646 h 850"/>
                <a:gd name="T24" fmla="*/ 2147483646 w 635"/>
                <a:gd name="T25" fmla="*/ 2147483646 h 850"/>
                <a:gd name="T26" fmla="*/ 2147483646 w 635"/>
                <a:gd name="T27" fmla="*/ 0 h 850"/>
                <a:gd name="T28" fmla="*/ 0 w 635"/>
                <a:gd name="T29" fmla="*/ 2147483646 h 850"/>
                <a:gd name="T30" fmla="*/ 2147483646 w 635"/>
                <a:gd name="T31" fmla="*/ 2147483646 h 850"/>
                <a:gd name="T32" fmla="*/ 2147483646 w 635"/>
                <a:gd name="T33" fmla="*/ 2147483646 h 850"/>
                <a:gd name="T34" fmla="*/ 2147483646 w 635"/>
                <a:gd name="T35" fmla="*/ 2147483646 h 850"/>
                <a:gd name="T36" fmla="*/ 2147483646 w 635"/>
                <a:gd name="T37" fmla="*/ 2147483646 h 850"/>
                <a:gd name="T38" fmla="*/ 2147483646 w 635"/>
                <a:gd name="T39" fmla="*/ 2147483646 h 850"/>
                <a:gd name="T40" fmla="*/ 2147483646 w 635"/>
                <a:gd name="T41" fmla="*/ 2147483646 h 850"/>
                <a:gd name="T42" fmla="*/ 2147483646 w 635"/>
                <a:gd name="T43" fmla="*/ 2147483646 h 850"/>
                <a:gd name="T44" fmla="*/ 2147483646 w 635"/>
                <a:gd name="T45" fmla="*/ 2147483646 h 850"/>
                <a:gd name="T46" fmla="*/ 2147483646 w 635"/>
                <a:gd name="T47" fmla="*/ 0 h 8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2147483646 w 107"/>
                <a:gd name="T1" fmla="*/ 2147483646 h 106"/>
                <a:gd name="T2" fmla="*/ 2147483646 w 107"/>
                <a:gd name="T3" fmla="*/ 2147483646 h 106"/>
                <a:gd name="T4" fmla="*/ 2147483646 w 107"/>
                <a:gd name="T5" fmla="*/ 2147483646 h 106"/>
                <a:gd name="T6" fmla="*/ 2147483646 w 107"/>
                <a:gd name="T7" fmla="*/ 2147483646 h 106"/>
                <a:gd name="T8" fmla="*/ 2147483646 w 107"/>
                <a:gd name="T9" fmla="*/ 2147483646 h 106"/>
                <a:gd name="T10" fmla="*/ 2147483646 w 107"/>
                <a:gd name="T11" fmla="*/ 2147483646 h 106"/>
                <a:gd name="T12" fmla="*/ 2147483646 w 107"/>
                <a:gd name="T13" fmla="*/ 2147483646 h 106"/>
                <a:gd name="T14" fmla="*/ 2147483646 w 107"/>
                <a:gd name="T15" fmla="*/ 2147483646 h 106"/>
                <a:gd name="T16" fmla="*/ 2147483646 w 107"/>
                <a:gd name="T17" fmla="*/ 2147483646 h 106"/>
                <a:gd name="T18" fmla="*/ 2147483646 w 107"/>
                <a:gd name="T19" fmla="*/ 2147483646 h 106"/>
                <a:gd name="T20" fmla="*/ 2147483646 w 107"/>
                <a:gd name="T21" fmla="*/ 2147483646 h 106"/>
                <a:gd name="T22" fmla="*/ 2147483646 w 107"/>
                <a:gd name="T23" fmla="*/ 0 h 106"/>
                <a:gd name="T24" fmla="*/ 2147483646 w 107"/>
                <a:gd name="T25" fmla="*/ 2147483646 h 106"/>
                <a:gd name="T26" fmla="*/ 0 w 107"/>
                <a:gd name="T27" fmla="*/ 2147483646 h 106"/>
                <a:gd name="T28" fmla="*/ 2147483646 w 107"/>
                <a:gd name="T29" fmla="*/ 2147483646 h 106"/>
                <a:gd name="T30" fmla="*/ 2147483646 w 107"/>
                <a:gd name="T31" fmla="*/ 2147483646 h 106"/>
                <a:gd name="T32" fmla="*/ 2147483646 w 107"/>
                <a:gd name="T33" fmla="*/ 2147483646 h 106"/>
                <a:gd name="T34" fmla="*/ 2147483646 w 107"/>
                <a:gd name="T35" fmla="*/ 2147483646 h 106"/>
                <a:gd name="T36" fmla="*/ 2147483646 w 107"/>
                <a:gd name="T37" fmla="*/ 2147483646 h 106"/>
                <a:gd name="T38" fmla="*/ 2147483646 w 107"/>
                <a:gd name="T39" fmla="*/ 0 h 106"/>
                <a:gd name="T40" fmla="*/ 2147483646 w 107"/>
                <a:gd name="T41" fmla="*/ 2147483646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2147483646 w 100"/>
                <a:gd name="T1" fmla="*/ 2147483646 h 100"/>
                <a:gd name="T2" fmla="*/ 2147483646 w 100"/>
                <a:gd name="T3" fmla="*/ 2147483646 h 100"/>
                <a:gd name="T4" fmla="*/ 2147483646 w 100"/>
                <a:gd name="T5" fmla="*/ 2147483646 h 100"/>
                <a:gd name="T6" fmla="*/ 2147483646 w 100"/>
                <a:gd name="T7" fmla="*/ 2147483646 h 100"/>
                <a:gd name="T8" fmla="*/ 2147483646 w 100"/>
                <a:gd name="T9" fmla="*/ 2147483646 h 100"/>
                <a:gd name="T10" fmla="*/ 2147483646 w 100"/>
                <a:gd name="T11" fmla="*/ 2147483646 h 100"/>
                <a:gd name="T12" fmla="*/ 2147483646 w 100"/>
                <a:gd name="T13" fmla="*/ 2147483646 h 100"/>
                <a:gd name="T14" fmla="*/ 2147483646 w 100"/>
                <a:gd name="T15" fmla="*/ 2147483646 h 100"/>
                <a:gd name="T16" fmla="*/ 2147483646 w 100"/>
                <a:gd name="T17" fmla="*/ 2147483646 h 100"/>
                <a:gd name="T18" fmla="*/ 2147483646 w 100"/>
                <a:gd name="T19" fmla="*/ 2147483646 h 100"/>
                <a:gd name="T20" fmla="*/ 2147483646 w 100"/>
                <a:gd name="T21" fmla="*/ 2147483646 h 100"/>
                <a:gd name="T22" fmla="*/ 2147483646 w 100"/>
                <a:gd name="T23" fmla="*/ 0 h 100"/>
                <a:gd name="T24" fmla="*/ 2147483646 w 100"/>
                <a:gd name="T25" fmla="*/ 2147483646 h 100"/>
                <a:gd name="T26" fmla="*/ 0 w 100"/>
                <a:gd name="T27" fmla="*/ 2147483646 h 100"/>
                <a:gd name="T28" fmla="*/ 2147483646 w 100"/>
                <a:gd name="T29" fmla="*/ 2147483646 h 100"/>
                <a:gd name="T30" fmla="*/ 2147483646 w 100"/>
                <a:gd name="T31" fmla="*/ 2147483646 h 100"/>
                <a:gd name="T32" fmla="*/ 2147483646 w 100"/>
                <a:gd name="T33" fmla="*/ 2147483646 h 100"/>
                <a:gd name="T34" fmla="*/ 2147483646 w 100"/>
                <a:gd name="T35" fmla="*/ 2147483646 h 100"/>
                <a:gd name="T36" fmla="*/ 2147483646 w 100"/>
                <a:gd name="T37" fmla="*/ 2147483646 h 100"/>
                <a:gd name="T38" fmla="*/ 2147483646 w 100"/>
                <a:gd name="T39" fmla="*/ 0 h 100"/>
                <a:gd name="T40" fmla="*/ 2147483646 w 100"/>
                <a:gd name="T41" fmla="*/ 2147483646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2147483646 w 88"/>
                <a:gd name="T1" fmla="*/ 2147483646 h 87"/>
                <a:gd name="T2" fmla="*/ 2147483646 w 88"/>
                <a:gd name="T3" fmla="*/ 2147483646 h 87"/>
                <a:gd name="T4" fmla="*/ 2147483646 w 88"/>
                <a:gd name="T5" fmla="*/ 2147483646 h 87"/>
                <a:gd name="T6" fmla="*/ 2147483646 w 88"/>
                <a:gd name="T7" fmla="*/ 2147483646 h 87"/>
                <a:gd name="T8" fmla="*/ 2147483646 w 88"/>
                <a:gd name="T9" fmla="*/ 2147483646 h 87"/>
                <a:gd name="T10" fmla="*/ 2147483646 w 88"/>
                <a:gd name="T11" fmla="*/ 2147483646 h 87"/>
                <a:gd name="T12" fmla="*/ 2147483646 w 88"/>
                <a:gd name="T13" fmla="*/ 2147483646 h 87"/>
                <a:gd name="T14" fmla="*/ 2147483646 w 88"/>
                <a:gd name="T15" fmla="*/ 2147483646 h 87"/>
                <a:gd name="T16" fmla="*/ 2147483646 w 88"/>
                <a:gd name="T17" fmla="*/ 2147483646 h 87"/>
                <a:gd name="T18" fmla="*/ 2147483646 w 88"/>
                <a:gd name="T19" fmla="*/ 2147483646 h 87"/>
                <a:gd name="T20" fmla="*/ 2147483646 w 88"/>
                <a:gd name="T21" fmla="*/ 2147483646 h 87"/>
                <a:gd name="T22" fmla="*/ 2147483646 w 88"/>
                <a:gd name="T23" fmla="*/ 0 h 87"/>
                <a:gd name="T24" fmla="*/ 2147483646 w 88"/>
                <a:gd name="T25" fmla="*/ 2147483646 h 87"/>
                <a:gd name="T26" fmla="*/ 0 w 88"/>
                <a:gd name="T27" fmla="*/ 2147483646 h 87"/>
                <a:gd name="T28" fmla="*/ 2147483646 w 88"/>
                <a:gd name="T29" fmla="*/ 2147483646 h 87"/>
                <a:gd name="T30" fmla="*/ 2147483646 w 88"/>
                <a:gd name="T31" fmla="*/ 2147483646 h 87"/>
                <a:gd name="T32" fmla="*/ 2147483646 w 88"/>
                <a:gd name="T33" fmla="*/ 2147483646 h 87"/>
                <a:gd name="T34" fmla="*/ 2147483646 w 88"/>
                <a:gd name="T35" fmla="*/ 2147483646 h 87"/>
                <a:gd name="T36" fmla="*/ 2147483646 w 88"/>
                <a:gd name="T37" fmla="*/ 2147483646 h 87"/>
                <a:gd name="T38" fmla="*/ 2147483646 w 88"/>
                <a:gd name="T39" fmla="*/ 0 h 87"/>
                <a:gd name="T40" fmla="*/ 2147483646 w 88"/>
                <a:gd name="T41" fmla="*/ 2147483646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2147483646 w 77"/>
                <a:gd name="T1" fmla="*/ 2147483646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2147483646 w 77"/>
                <a:gd name="T7" fmla="*/ 2147483646 h 77"/>
                <a:gd name="T8" fmla="*/ 2147483646 w 77"/>
                <a:gd name="T9" fmla="*/ 2147483646 h 77"/>
                <a:gd name="T10" fmla="*/ 2147483646 w 77"/>
                <a:gd name="T11" fmla="*/ 2147483646 h 77"/>
                <a:gd name="T12" fmla="*/ 2147483646 w 77"/>
                <a:gd name="T13" fmla="*/ 2147483646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2147483646 w 77"/>
                <a:gd name="T19" fmla="*/ 2147483646 h 77"/>
                <a:gd name="T20" fmla="*/ 2147483646 w 77"/>
                <a:gd name="T21" fmla="*/ 2147483646 h 77"/>
                <a:gd name="T22" fmla="*/ 2147483646 w 77"/>
                <a:gd name="T23" fmla="*/ 0 h 77"/>
                <a:gd name="T24" fmla="*/ 2147483646 w 77"/>
                <a:gd name="T25" fmla="*/ 2147483646 h 77"/>
                <a:gd name="T26" fmla="*/ 0 w 77"/>
                <a:gd name="T27" fmla="*/ 2147483646 h 77"/>
                <a:gd name="T28" fmla="*/ 2147483646 w 77"/>
                <a:gd name="T29" fmla="*/ 2147483646 h 77"/>
                <a:gd name="T30" fmla="*/ 2147483646 w 77"/>
                <a:gd name="T31" fmla="*/ 2147483646 h 77"/>
                <a:gd name="T32" fmla="*/ 2147483646 w 77"/>
                <a:gd name="T33" fmla="*/ 2147483646 h 77"/>
                <a:gd name="T34" fmla="*/ 2147483646 w 77"/>
                <a:gd name="T35" fmla="*/ 2147483646 h 77"/>
                <a:gd name="T36" fmla="*/ 2147483646 w 77"/>
                <a:gd name="T37" fmla="*/ 2147483646 h 77"/>
                <a:gd name="T38" fmla="*/ 2147483646 w 77"/>
                <a:gd name="T39" fmla="*/ 0 h 77"/>
                <a:gd name="T40" fmla="*/ 2147483646 w 77"/>
                <a:gd name="T41" fmla="*/ 2147483646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2147483646 w 77"/>
                <a:gd name="T1" fmla="*/ 2147483646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2147483646 w 77"/>
                <a:gd name="T7" fmla="*/ 2147483646 h 78"/>
                <a:gd name="T8" fmla="*/ 2147483646 w 77"/>
                <a:gd name="T9" fmla="*/ 2147483646 h 78"/>
                <a:gd name="T10" fmla="*/ 2147483646 w 77"/>
                <a:gd name="T11" fmla="*/ 2147483646 h 78"/>
                <a:gd name="T12" fmla="*/ 2147483646 w 77"/>
                <a:gd name="T13" fmla="*/ 2147483646 h 78"/>
                <a:gd name="T14" fmla="*/ 2147483646 w 77"/>
                <a:gd name="T15" fmla="*/ 2147483646 h 78"/>
                <a:gd name="T16" fmla="*/ 2147483646 w 77"/>
                <a:gd name="T17" fmla="*/ 2147483646 h 78"/>
                <a:gd name="T18" fmla="*/ 2147483646 w 77"/>
                <a:gd name="T19" fmla="*/ 2147483646 h 78"/>
                <a:gd name="T20" fmla="*/ 2147483646 w 77"/>
                <a:gd name="T21" fmla="*/ 2147483646 h 78"/>
                <a:gd name="T22" fmla="*/ 2147483646 w 77"/>
                <a:gd name="T23" fmla="*/ 0 h 78"/>
                <a:gd name="T24" fmla="*/ 2147483646 w 77"/>
                <a:gd name="T25" fmla="*/ 2147483646 h 78"/>
                <a:gd name="T26" fmla="*/ 0 w 77"/>
                <a:gd name="T27" fmla="*/ 2147483646 h 78"/>
                <a:gd name="T28" fmla="*/ 2147483646 w 77"/>
                <a:gd name="T29" fmla="*/ 2147483646 h 78"/>
                <a:gd name="T30" fmla="*/ 2147483646 w 77"/>
                <a:gd name="T31" fmla="*/ 2147483646 h 78"/>
                <a:gd name="T32" fmla="*/ 2147483646 w 77"/>
                <a:gd name="T33" fmla="*/ 2147483646 h 78"/>
                <a:gd name="T34" fmla="*/ 2147483646 w 77"/>
                <a:gd name="T35" fmla="*/ 2147483646 h 78"/>
                <a:gd name="T36" fmla="*/ 2147483646 w 77"/>
                <a:gd name="T37" fmla="*/ 2147483646 h 78"/>
                <a:gd name="T38" fmla="*/ 2147483646 w 77"/>
                <a:gd name="T39" fmla="*/ 0 h 78"/>
                <a:gd name="T40" fmla="*/ 2147483646 w 77"/>
                <a:gd name="T41" fmla="*/ 214748364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2147483646 w 78"/>
                <a:gd name="T1" fmla="*/ 2147483646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2147483646 w 78"/>
                <a:gd name="T7" fmla="*/ 2147483646 h 77"/>
                <a:gd name="T8" fmla="*/ 2147483646 w 78"/>
                <a:gd name="T9" fmla="*/ 2147483646 h 77"/>
                <a:gd name="T10" fmla="*/ 2147483646 w 78"/>
                <a:gd name="T11" fmla="*/ 2147483646 h 77"/>
                <a:gd name="T12" fmla="*/ 2147483646 w 78"/>
                <a:gd name="T13" fmla="*/ 2147483646 h 77"/>
                <a:gd name="T14" fmla="*/ 2147483646 w 78"/>
                <a:gd name="T15" fmla="*/ 2147483646 h 77"/>
                <a:gd name="T16" fmla="*/ 2147483646 w 78"/>
                <a:gd name="T17" fmla="*/ 2147483646 h 77"/>
                <a:gd name="T18" fmla="*/ 2147483646 w 78"/>
                <a:gd name="T19" fmla="*/ 2147483646 h 77"/>
                <a:gd name="T20" fmla="*/ 2147483646 w 78"/>
                <a:gd name="T21" fmla="*/ 2147483646 h 77"/>
                <a:gd name="T22" fmla="*/ 2147483646 w 78"/>
                <a:gd name="T23" fmla="*/ 0 h 77"/>
                <a:gd name="T24" fmla="*/ 2147483646 w 78"/>
                <a:gd name="T25" fmla="*/ 2147483646 h 77"/>
                <a:gd name="T26" fmla="*/ 0 w 78"/>
                <a:gd name="T27" fmla="*/ 2147483646 h 77"/>
                <a:gd name="T28" fmla="*/ 2147483646 w 78"/>
                <a:gd name="T29" fmla="*/ 2147483646 h 77"/>
                <a:gd name="T30" fmla="*/ 2147483646 w 78"/>
                <a:gd name="T31" fmla="*/ 2147483646 h 77"/>
                <a:gd name="T32" fmla="*/ 2147483646 w 78"/>
                <a:gd name="T33" fmla="*/ 2147483646 h 77"/>
                <a:gd name="T34" fmla="*/ 2147483646 w 78"/>
                <a:gd name="T35" fmla="*/ 2147483646 h 77"/>
                <a:gd name="T36" fmla="*/ 2147483646 w 78"/>
                <a:gd name="T37" fmla="*/ 2147483646 h 77"/>
                <a:gd name="T38" fmla="*/ 2147483646 w 78"/>
                <a:gd name="T39" fmla="*/ 0 h 77"/>
                <a:gd name="T40" fmla="*/ 2147483646 w 78"/>
                <a:gd name="T41" fmla="*/ 2147483646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2147483646 w 85"/>
                <a:gd name="T1" fmla="*/ 2147483646 h 428"/>
                <a:gd name="T2" fmla="*/ 2147483646 w 85"/>
                <a:gd name="T3" fmla="*/ 2147483646 h 428"/>
                <a:gd name="T4" fmla="*/ 2147483646 w 85"/>
                <a:gd name="T5" fmla="*/ 2147483646 h 428"/>
                <a:gd name="T6" fmla="*/ 0 w 85"/>
                <a:gd name="T7" fmla="*/ 2147483646 h 428"/>
                <a:gd name="T8" fmla="*/ 0 w 85"/>
                <a:gd name="T9" fmla="*/ 2147483646 h 428"/>
                <a:gd name="T10" fmla="*/ 2147483646 w 85"/>
                <a:gd name="T11" fmla="*/ 2147483646 h 428"/>
                <a:gd name="T12" fmla="*/ 2147483646 w 85"/>
                <a:gd name="T13" fmla="*/ 2147483646 h 428"/>
                <a:gd name="T14" fmla="*/ 2147483646 w 85"/>
                <a:gd name="T15" fmla="*/ 2147483646 h 428"/>
                <a:gd name="T16" fmla="*/ 2147483646 w 85"/>
                <a:gd name="T17" fmla="*/ 2147483646 h 4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2147483646 w 86"/>
                <a:gd name="T1" fmla="*/ 2147483646 h 365"/>
                <a:gd name="T2" fmla="*/ 2147483646 w 86"/>
                <a:gd name="T3" fmla="*/ 2147483646 h 365"/>
                <a:gd name="T4" fmla="*/ 2147483646 w 86"/>
                <a:gd name="T5" fmla="*/ 2147483646 h 365"/>
                <a:gd name="T6" fmla="*/ 0 w 86"/>
                <a:gd name="T7" fmla="*/ 2147483646 h 365"/>
                <a:gd name="T8" fmla="*/ 0 w 86"/>
                <a:gd name="T9" fmla="*/ 2147483646 h 365"/>
                <a:gd name="T10" fmla="*/ 2147483646 w 86"/>
                <a:gd name="T11" fmla="*/ 2147483646 h 365"/>
                <a:gd name="T12" fmla="*/ 2147483646 w 86"/>
                <a:gd name="T13" fmla="*/ 2147483646 h 365"/>
                <a:gd name="T14" fmla="*/ 2147483646 w 86"/>
                <a:gd name="T15" fmla="*/ 2147483646 h 365"/>
                <a:gd name="T16" fmla="*/ 2147483646 w 86"/>
                <a:gd name="T17" fmla="*/ 2147483646 h 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2147483646 w 85"/>
                <a:gd name="T1" fmla="*/ 2147483646 h 276"/>
                <a:gd name="T2" fmla="*/ 2147483646 w 85"/>
                <a:gd name="T3" fmla="*/ 2147483646 h 276"/>
                <a:gd name="T4" fmla="*/ 2147483646 w 85"/>
                <a:gd name="T5" fmla="*/ 2147483646 h 276"/>
                <a:gd name="T6" fmla="*/ 0 w 85"/>
                <a:gd name="T7" fmla="*/ 2147483646 h 276"/>
                <a:gd name="T8" fmla="*/ 0 w 85"/>
                <a:gd name="T9" fmla="*/ 2147483646 h 276"/>
                <a:gd name="T10" fmla="*/ 2147483646 w 85"/>
                <a:gd name="T11" fmla="*/ 2147483646 h 276"/>
                <a:gd name="T12" fmla="*/ 2147483646 w 85"/>
                <a:gd name="T13" fmla="*/ 2147483646 h 276"/>
                <a:gd name="T14" fmla="*/ 2147483646 w 85"/>
                <a:gd name="T15" fmla="*/ 2147483646 h 276"/>
                <a:gd name="T16" fmla="*/ 2147483646 w 85"/>
                <a:gd name="T17" fmla="*/ 2147483646 h 2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2147483646 h 328"/>
                <a:gd name="T4" fmla="*/ 2147483646 w 8"/>
                <a:gd name="T5" fmla="*/ 2147483646 h 328"/>
                <a:gd name="T6" fmla="*/ 2147483646 w 8"/>
                <a:gd name="T7" fmla="*/ 2147483646 h 328"/>
                <a:gd name="T8" fmla="*/ 0 w 8"/>
                <a:gd name="T9" fmla="*/ 0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2147483646 w 131"/>
                <a:gd name="T1" fmla="*/ 2147483646 h 132"/>
                <a:gd name="T2" fmla="*/ 2147483646 w 131"/>
                <a:gd name="T3" fmla="*/ 2147483646 h 132"/>
                <a:gd name="T4" fmla="*/ 2147483646 w 131"/>
                <a:gd name="T5" fmla="*/ 2147483646 h 132"/>
                <a:gd name="T6" fmla="*/ 2147483646 w 131"/>
                <a:gd name="T7" fmla="*/ 2147483646 h 132"/>
                <a:gd name="T8" fmla="*/ 2147483646 w 131"/>
                <a:gd name="T9" fmla="*/ 2147483646 h 132"/>
                <a:gd name="T10" fmla="*/ 2147483646 w 131"/>
                <a:gd name="T11" fmla="*/ 0 h 132"/>
                <a:gd name="T12" fmla="*/ 2147483646 w 131"/>
                <a:gd name="T13" fmla="*/ 2147483646 h 132"/>
                <a:gd name="T14" fmla="*/ 0 w 131"/>
                <a:gd name="T15" fmla="*/ 2147483646 h 132"/>
                <a:gd name="T16" fmla="*/ 2147483646 w 131"/>
                <a:gd name="T17" fmla="*/ 2147483646 h 132"/>
                <a:gd name="T18" fmla="*/ 2147483646 w 131"/>
                <a:gd name="T19" fmla="*/ 2147483646 h 132"/>
                <a:gd name="T20" fmla="*/ 2147483646 w 131"/>
                <a:gd name="T21" fmla="*/ 2147483646 h 132"/>
                <a:gd name="T22" fmla="*/ 2147483646 w 131"/>
                <a:gd name="T23" fmla="*/ 2147483646 h 132"/>
                <a:gd name="T24" fmla="*/ 2147483646 w 131"/>
                <a:gd name="T25" fmla="*/ 2147483646 h 132"/>
                <a:gd name="T26" fmla="*/ 2147483646 w 131"/>
                <a:gd name="T27" fmla="*/ 2147483646 h 132"/>
                <a:gd name="T28" fmla="*/ 2147483646 w 131"/>
                <a:gd name="T29" fmla="*/ 2147483646 h 132"/>
                <a:gd name="T30" fmla="*/ 2147483646 w 131"/>
                <a:gd name="T31" fmla="*/ 2147483646 h 132"/>
                <a:gd name="T32" fmla="*/ 2147483646 w 131"/>
                <a:gd name="T33" fmla="*/ 2147483646 h 132"/>
                <a:gd name="T34" fmla="*/ 2147483646 w 131"/>
                <a:gd name="T35" fmla="*/ 2147483646 h 132"/>
                <a:gd name="T36" fmla="*/ 2147483646 w 131"/>
                <a:gd name="T37" fmla="*/ 2147483646 h 132"/>
                <a:gd name="T38" fmla="*/ 2147483646 w 131"/>
                <a:gd name="T39" fmla="*/ 2147483646 h 132"/>
                <a:gd name="T40" fmla="*/ 2147483646 w 131"/>
                <a:gd name="T41" fmla="*/ 2147483646 h 132"/>
                <a:gd name="T42" fmla="*/ 2147483646 w 131"/>
                <a:gd name="T43" fmla="*/ 2147483646 h 132"/>
                <a:gd name="T44" fmla="*/ 2147483646 w 131"/>
                <a:gd name="T45" fmla="*/ 2147483646 h 132"/>
                <a:gd name="T46" fmla="*/ 2147483646 w 131"/>
                <a:gd name="T47" fmla="*/ 2147483646 h 132"/>
                <a:gd name="T48" fmla="*/ 2147483646 w 131"/>
                <a:gd name="T49" fmla="*/ 2147483646 h 132"/>
                <a:gd name="T50" fmla="*/ 2147483646 w 131"/>
                <a:gd name="T51" fmla="*/ 2147483646 h 132"/>
                <a:gd name="T52" fmla="*/ 2147483646 w 131"/>
                <a:gd name="T53" fmla="*/ 2147483646 h 132"/>
                <a:gd name="T54" fmla="*/ 2147483646 w 131"/>
                <a:gd name="T55" fmla="*/ 2147483646 h 132"/>
                <a:gd name="T56" fmla="*/ 2147483646 w 131"/>
                <a:gd name="T57" fmla="*/ 2147483646 h 132"/>
                <a:gd name="T58" fmla="*/ 2147483646 w 131"/>
                <a:gd name="T59" fmla="*/ 2147483646 h 132"/>
                <a:gd name="T60" fmla="*/ 2147483646 w 131"/>
                <a:gd name="T61" fmla="*/ 2147483646 h 132"/>
                <a:gd name="T62" fmla="*/ 2147483646 w 131"/>
                <a:gd name="T63" fmla="*/ 2147483646 h 132"/>
                <a:gd name="T64" fmla="*/ 2147483646 w 131"/>
                <a:gd name="T65" fmla="*/ 2147483646 h 132"/>
                <a:gd name="T66" fmla="*/ 2147483646 w 131"/>
                <a:gd name="T67" fmla="*/ 2147483646 h 132"/>
                <a:gd name="T68" fmla="*/ 2147483646 w 131"/>
                <a:gd name="T69" fmla="*/ 2147483646 h 132"/>
                <a:gd name="T70" fmla="*/ 2147483646 w 131"/>
                <a:gd name="T71" fmla="*/ 2147483646 h 132"/>
                <a:gd name="T72" fmla="*/ 2147483646 w 131"/>
                <a:gd name="T73" fmla="*/ 2147483646 h 132"/>
                <a:gd name="T74" fmla="*/ 2147483646 w 131"/>
                <a:gd name="T75" fmla="*/ 2147483646 h 132"/>
                <a:gd name="T76" fmla="*/ 2147483646 w 131"/>
                <a:gd name="T77" fmla="*/ 2147483646 h 132"/>
                <a:gd name="T78" fmla="*/ 2147483646 w 131"/>
                <a:gd name="T79" fmla="*/ 2147483646 h 132"/>
                <a:gd name="T80" fmla="*/ 2147483646 w 131"/>
                <a:gd name="T81" fmla="*/ 2147483646 h 132"/>
                <a:gd name="T82" fmla="*/ 2147483646 w 131"/>
                <a:gd name="T83" fmla="*/ 2147483646 h 1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2147483646 w 89"/>
                <a:gd name="T1" fmla="*/ 2147483646 h 89"/>
                <a:gd name="T2" fmla="*/ 2147483646 w 89"/>
                <a:gd name="T3" fmla="*/ 2147483646 h 89"/>
                <a:gd name="T4" fmla="*/ 2147483646 w 89"/>
                <a:gd name="T5" fmla="*/ 0 h 89"/>
                <a:gd name="T6" fmla="*/ 0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2147483646 h 89"/>
                <a:gd name="T20" fmla="*/ 2147483646 w 89"/>
                <a:gd name="T21" fmla="*/ 2147483646 h 89"/>
                <a:gd name="T22" fmla="*/ 2147483646 w 89"/>
                <a:gd name="T23" fmla="*/ 2147483646 h 89"/>
                <a:gd name="T24" fmla="*/ 2147483646 w 89"/>
                <a:gd name="T25" fmla="*/ 2147483646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2147483646 w 89"/>
                <a:gd name="T41" fmla="*/ 2147483646 h 89"/>
                <a:gd name="T42" fmla="*/ 2147483646 w 89"/>
                <a:gd name="T43" fmla="*/ 2147483646 h 89"/>
                <a:gd name="T44" fmla="*/ 2147483646 w 89"/>
                <a:gd name="T45" fmla="*/ 2147483646 h 89"/>
                <a:gd name="T46" fmla="*/ 2147483646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2147483646 h 89"/>
                <a:gd name="T64" fmla="*/ 2147483646 w 89"/>
                <a:gd name="T65" fmla="*/ 2147483646 h 89"/>
                <a:gd name="T66" fmla="*/ 2147483646 w 89"/>
                <a:gd name="T67" fmla="*/ 2147483646 h 89"/>
                <a:gd name="T68" fmla="*/ 2147483646 w 89"/>
                <a:gd name="T69" fmla="*/ 2147483646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2147483646 w 423"/>
                <a:gd name="T1" fmla="*/ 2147483646 h 534"/>
                <a:gd name="T2" fmla="*/ 2147483646 w 423"/>
                <a:gd name="T3" fmla="*/ 2147483646 h 534"/>
                <a:gd name="T4" fmla="*/ 2147483646 w 423"/>
                <a:gd name="T5" fmla="*/ 2147483646 h 534"/>
                <a:gd name="T6" fmla="*/ 2147483646 w 423"/>
                <a:gd name="T7" fmla="*/ 2147483646 h 534"/>
                <a:gd name="T8" fmla="*/ 2147483646 w 423"/>
                <a:gd name="T9" fmla="*/ 2147483646 h 534"/>
                <a:gd name="T10" fmla="*/ 2147483646 w 423"/>
                <a:gd name="T11" fmla="*/ 2147483646 h 534"/>
                <a:gd name="T12" fmla="*/ 2147483646 w 423"/>
                <a:gd name="T13" fmla="*/ 2147483646 h 534"/>
                <a:gd name="T14" fmla="*/ 2147483646 w 423"/>
                <a:gd name="T15" fmla="*/ 2147483646 h 534"/>
                <a:gd name="T16" fmla="*/ 2147483646 w 423"/>
                <a:gd name="T17" fmla="*/ 2147483646 h 534"/>
                <a:gd name="T18" fmla="*/ 2147483646 w 423"/>
                <a:gd name="T19" fmla="*/ 2147483646 h 534"/>
                <a:gd name="T20" fmla="*/ 2147483646 w 423"/>
                <a:gd name="T21" fmla="*/ 2147483646 h 534"/>
                <a:gd name="T22" fmla="*/ 2147483646 w 423"/>
                <a:gd name="T23" fmla="*/ 2147483646 h 534"/>
                <a:gd name="T24" fmla="*/ 2147483646 w 423"/>
                <a:gd name="T25" fmla="*/ 2147483646 h 534"/>
                <a:gd name="T26" fmla="*/ 2147483646 w 423"/>
                <a:gd name="T27" fmla="*/ 2147483646 h 534"/>
                <a:gd name="T28" fmla="*/ 2147483646 w 423"/>
                <a:gd name="T29" fmla="*/ 2147483646 h 534"/>
                <a:gd name="T30" fmla="*/ 2147483646 w 423"/>
                <a:gd name="T31" fmla="*/ 2147483646 h 534"/>
                <a:gd name="T32" fmla="*/ 2147483646 w 423"/>
                <a:gd name="T33" fmla="*/ 2147483646 h 534"/>
                <a:gd name="T34" fmla="*/ 2147483646 w 423"/>
                <a:gd name="T35" fmla="*/ 2147483646 h 534"/>
                <a:gd name="T36" fmla="*/ 2147483646 w 423"/>
                <a:gd name="T37" fmla="*/ 2147483646 h 534"/>
                <a:gd name="T38" fmla="*/ 2147483646 w 423"/>
                <a:gd name="T39" fmla="*/ 2147483646 h 534"/>
                <a:gd name="T40" fmla="*/ 2147483646 w 423"/>
                <a:gd name="T41" fmla="*/ 2147483646 h 534"/>
                <a:gd name="T42" fmla="*/ 2147483646 w 423"/>
                <a:gd name="T43" fmla="*/ 2147483646 h 534"/>
                <a:gd name="T44" fmla="*/ 2147483646 w 423"/>
                <a:gd name="T45" fmla="*/ 2147483646 h 534"/>
                <a:gd name="T46" fmla="*/ 2147483646 w 423"/>
                <a:gd name="T47" fmla="*/ 2147483646 h 534"/>
                <a:gd name="T48" fmla="*/ 2147483646 w 423"/>
                <a:gd name="T49" fmla="*/ 2147483646 h 534"/>
                <a:gd name="T50" fmla="*/ 2147483646 w 423"/>
                <a:gd name="T51" fmla="*/ 2147483646 h 534"/>
                <a:gd name="T52" fmla="*/ 2147483646 w 423"/>
                <a:gd name="T53" fmla="*/ 2147483646 h 534"/>
                <a:gd name="T54" fmla="*/ 2147483646 w 423"/>
                <a:gd name="T55" fmla="*/ 2147483646 h 534"/>
                <a:gd name="T56" fmla="*/ 2147483646 w 423"/>
                <a:gd name="T57" fmla="*/ 2147483646 h 534"/>
                <a:gd name="T58" fmla="*/ 2147483646 w 423"/>
                <a:gd name="T59" fmla="*/ 2147483646 h 534"/>
                <a:gd name="T60" fmla="*/ 2147483646 w 423"/>
                <a:gd name="T61" fmla="*/ 2147483646 h 534"/>
                <a:gd name="T62" fmla="*/ 2147483646 w 423"/>
                <a:gd name="T63" fmla="*/ 2147483646 h 534"/>
                <a:gd name="T64" fmla="*/ 2147483646 w 423"/>
                <a:gd name="T65" fmla="*/ 2147483646 h 534"/>
                <a:gd name="T66" fmla="*/ 2147483646 w 423"/>
                <a:gd name="T67" fmla="*/ 2147483646 h 534"/>
                <a:gd name="T68" fmla="*/ 2147483646 w 423"/>
                <a:gd name="T69" fmla="*/ 2147483646 h 534"/>
                <a:gd name="T70" fmla="*/ 2147483646 w 423"/>
                <a:gd name="T71" fmla="*/ 2147483646 h 5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2147483646 w 469"/>
                <a:gd name="T1" fmla="*/ 2147483646 h 680"/>
                <a:gd name="T2" fmla="*/ 2147483646 w 469"/>
                <a:gd name="T3" fmla="*/ 2147483646 h 680"/>
                <a:gd name="T4" fmla="*/ 2147483646 w 469"/>
                <a:gd name="T5" fmla="*/ 2147483646 h 680"/>
                <a:gd name="T6" fmla="*/ 2147483646 w 469"/>
                <a:gd name="T7" fmla="*/ 0 h 680"/>
                <a:gd name="T8" fmla="*/ 2147483646 w 469"/>
                <a:gd name="T9" fmla="*/ 0 h 680"/>
                <a:gd name="T10" fmla="*/ 2147483646 w 469"/>
                <a:gd name="T11" fmla="*/ 2147483646 h 680"/>
                <a:gd name="T12" fmla="*/ 2147483646 w 469"/>
                <a:gd name="T13" fmla="*/ 2147483646 h 680"/>
                <a:gd name="T14" fmla="*/ 2147483646 w 469"/>
                <a:gd name="T15" fmla="*/ 2147483646 h 680"/>
                <a:gd name="T16" fmla="*/ 0 w 469"/>
                <a:gd name="T17" fmla="*/ 2147483646 h 680"/>
                <a:gd name="T18" fmla="*/ 2147483646 w 469"/>
                <a:gd name="T19" fmla="*/ 2147483646 h 680"/>
                <a:gd name="T20" fmla="*/ 2147483646 w 469"/>
                <a:gd name="T21" fmla="*/ 2147483646 h 680"/>
                <a:gd name="T22" fmla="*/ 2147483646 w 469"/>
                <a:gd name="T23" fmla="*/ 2147483646 h 680"/>
                <a:gd name="T24" fmla="*/ 2147483646 w 469"/>
                <a:gd name="T25" fmla="*/ 2147483646 h 680"/>
                <a:gd name="T26" fmla="*/ 2147483646 w 469"/>
                <a:gd name="T27" fmla="*/ 2147483646 h 680"/>
                <a:gd name="T28" fmla="*/ 2147483646 w 469"/>
                <a:gd name="T29" fmla="*/ 2147483646 h 680"/>
                <a:gd name="T30" fmla="*/ 2147483646 w 469"/>
                <a:gd name="T31" fmla="*/ 2147483646 h 680"/>
                <a:gd name="T32" fmla="*/ 2147483646 w 469"/>
                <a:gd name="T33" fmla="*/ 2147483646 h 680"/>
                <a:gd name="T34" fmla="*/ 2147483646 w 469"/>
                <a:gd name="T35" fmla="*/ 2147483646 h 680"/>
                <a:gd name="T36" fmla="*/ 2147483646 w 469"/>
                <a:gd name="T37" fmla="*/ 2147483646 h 680"/>
                <a:gd name="T38" fmla="*/ 2147483646 w 469"/>
                <a:gd name="T39" fmla="*/ 2147483646 h 680"/>
                <a:gd name="T40" fmla="*/ 2147483646 w 469"/>
                <a:gd name="T41" fmla="*/ 2147483646 h 680"/>
                <a:gd name="T42" fmla="*/ 2147483646 w 469"/>
                <a:gd name="T43" fmla="*/ 2147483646 h 680"/>
                <a:gd name="T44" fmla="*/ 2147483646 w 469"/>
                <a:gd name="T45" fmla="*/ 2147483646 h 680"/>
                <a:gd name="T46" fmla="*/ 2147483646 w 469"/>
                <a:gd name="T47" fmla="*/ 2147483646 h 680"/>
                <a:gd name="T48" fmla="*/ 2147483646 w 469"/>
                <a:gd name="T49" fmla="*/ 2147483646 h 680"/>
                <a:gd name="T50" fmla="*/ 2147483646 w 469"/>
                <a:gd name="T51" fmla="*/ 2147483646 h 680"/>
                <a:gd name="T52" fmla="*/ 2147483646 w 469"/>
                <a:gd name="T53" fmla="*/ 2147483646 h 680"/>
                <a:gd name="T54" fmla="*/ 2147483646 w 469"/>
                <a:gd name="T55" fmla="*/ 2147483646 h 680"/>
                <a:gd name="T56" fmla="*/ 2147483646 w 469"/>
                <a:gd name="T57" fmla="*/ 2147483646 h 680"/>
                <a:gd name="T58" fmla="*/ 2147483646 w 469"/>
                <a:gd name="T59" fmla="*/ 2147483646 h 680"/>
                <a:gd name="T60" fmla="*/ 2147483646 w 469"/>
                <a:gd name="T61" fmla="*/ 2147483646 h 680"/>
                <a:gd name="T62" fmla="*/ 2147483646 w 469"/>
                <a:gd name="T63" fmla="*/ 2147483646 h 680"/>
                <a:gd name="T64" fmla="*/ 2147483646 w 469"/>
                <a:gd name="T65" fmla="*/ 2147483646 h 680"/>
                <a:gd name="T66" fmla="*/ 2147483646 w 469"/>
                <a:gd name="T67" fmla="*/ 2147483646 h 680"/>
                <a:gd name="T68" fmla="*/ 2147483646 w 469"/>
                <a:gd name="T69" fmla="*/ 2147483646 h 680"/>
                <a:gd name="T70" fmla="*/ 2147483646 w 469"/>
                <a:gd name="T71" fmla="*/ 2147483646 h 680"/>
                <a:gd name="T72" fmla="*/ 2147483646 w 469"/>
                <a:gd name="T73" fmla="*/ 2147483646 h 680"/>
                <a:gd name="T74" fmla="*/ 2147483646 w 469"/>
                <a:gd name="T75" fmla="*/ 2147483646 h 680"/>
                <a:gd name="T76" fmla="*/ 2147483646 w 469"/>
                <a:gd name="T77" fmla="*/ 2147483646 h 6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2147483646 w 349"/>
                <a:gd name="T1" fmla="*/ 0 h 292"/>
                <a:gd name="T2" fmla="*/ 2147483646 w 349"/>
                <a:gd name="T3" fmla="*/ 0 h 292"/>
                <a:gd name="T4" fmla="*/ 0 w 349"/>
                <a:gd name="T5" fmla="*/ 2147483646 h 292"/>
                <a:gd name="T6" fmla="*/ 2147483646 w 349"/>
                <a:gd name="T7" fmla="*/ 2147483646 h 292"/>
                <a:gd name="T8" fmla="*/ 2147483646 w 349"/>
                <a:gd name="T9" fmla="*/ 2147483646 h 292"/>
                <a:gd name="T10" fmla="*/ 2147483646 w 349"/>
                <a:gd name="T11" fmla="*/ 0 h 292"/>
                <a:gd name="T12" fmla="*/ 2147483646 w 349"/>
                <a:gd name="T13" fmla="*/ 2147483646 h 292"/>
                <a:gd name="T14" fmla="*/ 2147483646 w 349"/>
                <a:gd name="T15" fmla="*/ 2147483646 h 292"/>
                <a:gd name="T16" fmla="*/ 2147483646 w 349"/>
                <a:gd name="T17" fmla="*/ 2147483646 h 292"/>
                <a:gd name="T18" fmla="*/ 2147483646 w 349"/>
                <a:gd name="T19" fmla="*/ 2147483646 h 292"/>
                <a:gd name="T20" fmla="*/ 2147483646 w 349"/>
                <a:gd name="T21" fmla="*/ 2147483646 h 292"/>
                <a:gd name="T22" fmla="*/ 2147483646 w 349"/>
                <a:gd name="T23" fmla="*/ 2147483646 h 292"/>
                <a:gd name="T24" fmla="*/ 2147483646 w 349"/>
                <a:gd name="T25" fmla="*/ 2147483646 h 292"/>
                <a:gd name="T26" fmla="*/ 2147483646 w 349"/>
                <a:gd name="T27" fmla="*/ 2147483646 h 292"/>
                <a:gd name="T28" fmla="*/ 2147483646 w 349"/>
                <a:gd name="T29" fmla="*/ 2147483646 h 292"/>
                <a:gd name="T30" fmla="*/ 2147483646 w 349"/>
                <a:gd name="T31" fmla="*/ 2147483646 h 2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2147483646 w 90"/>
                <a:gd name="T1" fmla="*/ 2147483646 h 90"/>
                <a:gd name="T2" fmla="*/ 2147483646 w 90"/>
                <a:gd name="T3" fmla="*/ 2147483646 h 90"/>
                <a:gd name="T4" fmla="*/ 2147483646 w 90"/>
                <a:gd name="T5" fmla="*/ 2147483646 h 90"/>
                <a:gd name="T6" fmla="*/ 2147483646 w 90"/>
                <a:gd name="T7" fmla="*/ 2147483646 h 90"/>
                <a:gd name="T8" fmla="*/ 2147483646 w 90"/>
                <a:gd name="T9" fmla="*/ 2147483646 h 90"/>
                <a:gd name="T10" fmla="*/ 2147483646 w 90"/>
                <a:gd name="T11" fmla="*/ 2147483646 h 90"/>
                <a:gd name="T12" fmla="*/ 2147483646 w 90"/>
                <a:gd name="T13" fmla="*/ 2147483646 h 90"/>
                <a:gd name="T14" fmla="*/ 2147483646 w 90"/>
                <a:gd name="T15" fmla="*/ 2147483646 h 90"/>
                <a:gd name="T16" fmla="*/ 2147483646 w 90"/>
                <a:gd name="T17" fmla="*/ 2147483646 h 90"/>
                <a:gd name="T18" fmla="*/ 2147483646 w 90"/>
                <a:gd name="T19" fmla="*/ 2147483646 h 90"/>
                <a:gd name="T20" fmla="*/ 2147483646 w 90"/>
                <a:gd name="T21" fmla="*/ 2147483646 h 90"/>
                <a:gd name="T22" fmla="*/ 2147483646 w 90"/>
                <a:gd name="T23" fmla="*/ 0 h 90"/>
                <a:gd name="T24" fmla="*/ 2147483646 w 90"/>
                <a:gd name="T25" fmla="*/ 2147483646 h 90"/>
                <a:gd name="T26" fmla="*/ 0 w 90"/>
                <a:gd name="T27" fmla="*/ 2147483646 h 90"/>
                <a:gd name="T28" fmla="*/ 2147483646 w 90"/>
                <a:gd name="T29" fmla="*/ 2147483646 h 90"/>
                <a:gd name="T30" fmla="*/ 2147483646 w 90"/>
                <a:gd name="T31" fmla="*/ 2147483646 h 90"/>
                <a:gd name="T32" fmla="*/ 2147483646 w 90"/>
                <a:gd name="T33" fmla="*/ 2147483646 h 90"/>
                <a:gd name="T34" fmla="*/ 2147483646 w 90"/>
                <a:gd name="T35" fmla="*/ 2147483646 h 90"/>
                <a:gd name="T36" fmla="*/ 2147483646 w 90"/>
                <a:gd name="T37" fmla="*/ 2147483646 h 90"/>
                <a:gd name="T38" fmla="*/ 2147483646 w 90"/>
                <a:gd name="T39" fmla="*/ 0 h 90"/>
                <a:gd name="T40" fmla="*/ 2147483646 w 90"/>
                <a:gd name="T41" fmla="*/ 2147483646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2147483646 w 90"/>
                <a:gd name="T1" fmla="*/ 2147483646 h 91"/>
                <a:gd name="T2" fmla="*/ 2147483646 w 90"/>
                <a:gd name="T3" fmla="*/ 2147483646 h 91"/>
                <a:gd name="T4" fmla="*/ 2147483646 w 90"/>
                <a:gd name="T5" fmla="*/ 2147483646 h 91"/>
                <a:gd name="T6" fmla="*/ 2147483646 w 90"/>
                <a:gd name="T7" fmla="*/ 2147483646 h 91"/>
                <a:gd name="T8" fmla="*/ 2147483646 w 90"/>
                <a:gd name="T9" fmla="*/ 2147483646 h 91"/>
                <a:gd name="T10" fmla="*/ 2147483646 w 90"/>
                <a:gd name="T11" fmla="*/ 2147483646 h 91"/>
                <a:gd name="T12" fmla="*/ 2147483646 w 90"/>
                <a:gd name="T13" fmla="*/ 2147483646 h 91"/>
                <a:gd name="T14" fmla="*/ 2147483646 w 90"/>
                <a:gd name="T15" fmla="*/ 2147483646 h 91"/>
                <a:gd name="T16" fmla="*/ 2147483646 w 90"/>
                <a:gd name="T17" fmla="*/ 2147483646 h 91"/>
                <a:gd name="T18" fmla="*/ 2147483646 w 90"/>
                <a:gd name="T19" fmla="*/ 2147483646 h 91"/>
                <a:gd name="T20" fmla="*/ 2147483646 w 90"/>
                <a:gd name="T21" fmla="*/ 2147483646 h 91"/>
                <a:gd name="T22" fmla="*/ 2147483646 w 90"/>
                <a:gd name="T23" fmla="*/ 0 h 91"/>
                <a:gd name="T24" fmla="*/ 2147483646 w 90"/>
                <a:gd name="T25" fmla="*/ 2147483646 h 91"/>
                <a:gd name="T26" fmla="*/ 0 w 90"/>
                <a:gd name="T27" fmla="*/ 2147483646 h 91"/>
                <a:gd name="T28" fmla="*/ 2147483646 w 90"/>
                <a:gd name="T29" fmla="*/ 2147483646 h 91"/>
                <a:gd name="T30" fmla="*/ 2147483646 w 90"/>
                <a:gd name="T31" fmla="*/ 2147483646 h 91"/>
                <a:gd name="T32" fmla="*/ 2147483646 w 90"/>
                <a:gd name="T33" fmla="*/ 2147483646 h 91"/>
                <a:gd name="T34" fmla="*/ 2147483646 w 90"/>
                <a:gd name="T35" fmla="*/ 2147483646 h 91"/>
                <a:gd name="T36" fmla="*/ 2147483646 w 90"/>
                <a:gd name="T37" fmla="*/ 2147483646 h 91"/>
                <a:gd name="T38" fmla="*/ 2147483646 w 90"/>
                <a:gd name="T39" fmla="*/ 0 h 91"/>
                <a:gd name="T40" fmla="*/ 2147483646 w 90"/>
                <a:gd name="T41" fmla="*/ 2147483646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2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2147483646 w 103"/>
                <a:gd name="T1" fmla="*/ 2147483646 h 103"/>
                <a:gd name="T2" fmla="*/ 2147483646 w 103"/>
                <a:gd name="T3" fmla="*/ 2147483646 h 103"/>
                <a:gd name="T4" fmla="*/ 2147483646 w 103"/>
                <a:gd name="T5" fmla="*/ 2147483646 h 103"/>
                <a:gd name="T6" fmla="*/ 2147483646 w 103"/>
                <a:gd name="T7" fmla="*/ 2147483646 h 103"/>
                <a:gd name="T8" fmla="*/ 2147483646 w 103"/>
                <a:gd name="T9" fmla="*/ 2147483646 h 103"/>
                <a:gd name="T10" fmla="*/ 2147483646 w 103"/>
                <a:gd name="T11" fmla="*/ 2147483646 h 103"/>
                <a:gd name="T12" fmla="*/ 2147483646 w 103"/>
                <a:gd name="T13" fmla="*/ 2147483646 h 103"/>
                <a:gd name="T14" fmla="*/ 2147483646 w 103"/>
                <a:gd name="T15" fmla="*/ 2147483646 h 103"/>
                <a:gd name="T16" fmla="*/ 2147483646 w 103"/>
                <a:gd name="T17" fmla="*/ 2147483646 h 103"/>
                <a:gd name="T18" fmla="*/ 2147483646 w 103"/>
                <a:gd name="T19" fmla="*/ 2147483646 h 103"/>
                <a:gd name="T20" fmla="*/ 2147483646 w 103"/>
                <a:gd name="T21" fmla="*/ 2147483646 h 103"/>
                <a:gd name="T22" fmla="*/ 2147483646 w 103"/>
                <a:gd name="T23" fmla="*/ 0 h 103"/>
                <a:gd name="T24" fmla="*/ 2147483646 w 103"/>
                <a:gd name="T25" fmla="*/ 2147483646 h 103"/>
                <a:gd name="T26" fmla="*/ 0 w 103"/>
                <a:gd name="T27" fmla="*/ 2147483646 h 103"/>
                <a:gd name="T28" fmla="*/ 2147483646 w 103"/>
                <a:gd name="T29" fmla="*/ 2147483646 h 103"/>
                <a:gd name="T30" fmla="*/ 2147483646 w 103"/>
                <a:gd name="T31" fmla="*/ 2147483646 h 103"/>
                <a:gd name="T32" fmla="*/ 2147483646 w 103"/>
                <a:gd name="T33" fmla="*/ 2147483646 h 103"/>
                <a:gd name="T34" fmla="*/ 2147483646 w 103"/>
                <a:gd name="T35" fmla="*/ 2147483646 h 103"/>
                <a:gd name="T36" fmla="*/ 2147483646 w 103"/>
                <a:gd name="T37" fmla="*/ 2147483646 h 103"/>
                <a:gd name="T38" fmla="*/ 2147483646 w 103"/>
                <a:gd name="T39" fmla="*/ 0 h 103"/>
                <a:gd name="T40" fmla="*/ 2147483646 w 103"/>
                <a:gd name="T41" fmla="*/ 2147483646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3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2147483646 w 103"/>
                <a:gd name="T1" fmla="*/ 2147483646 h 103"/>
                <a:gd name="T2" fmla="*/ 2147483646 w 103"/>
                <a:gd name="T3" fmla="*/ 2147483646 h 103"/>
                <a:gd name="T4" fmla="*/ 2147483646 w 103"/>
                <a:gd name="T5" fmla="*/ 2147483646 h 103"/>
                <a:gd name="T6" fmla="*/ 2147483646 w 103"/>
                <a:gd name="T7" fmla="*/ 2147483646 h 103"/>
                <a:gd name="T8" fmla="*/ 2147483646 w 103"/>
                <a:gd name="T9" fmla="*/ 2147483646 h 103"/>
                <a:gd name="T10" fmla="*/ 2147483646 w 103"/>
                <a:gd name="T11" fmla="*/ 2147483646 h 103"/>
                <a:gd name="T12" fmla="*/ 2147483646 w 103"/>
                <a:gd name="T13" fmla="*/ 2147483646 h 103"/>
                <a:gd name="T14" fmla="*/ 2147483646 w 103"/>
                <a:gd name="T15" fmla="*/ 2147483646 h 103"/>
                <a:gd name="T16" fmla="*/ 2147483646 w 103"/>
                <a:gd name="T17" fmla="*/ 2147483646 h 103"/>
                <a:gd name="T18" fmla="*/ 2147483646 w 103"/>
                <a:gd name="T19" fmla="*/ 2147483646 h 103"/>
                <a:gd name="T20" fmla="*/ 2147483646 w 103"/>
                <a:gd name="T21" fmla="*/ 2147483646 h 103"/>
                <a:gd name="T22" fmla="*/ 2147483646 w 103"/>
                <a:gd name="T23" fmla="*/ 2147483646 h 103"/>
                <a:gd name="T24" fmla="*/ 2147483646 w 103"/>
                <a:gd name="T25" fmla="*/ 2147483646 h 103"/>
                <a:gd name="T26" fmla="*/ 0 w 103"/>
                <a:gd name="T27" fmla="*/ 2147483646 h 103"/>
                <a:gd name="T28" fmla="*/ 2147483646 w 103"/>
                <a:gd name="T29" fmla="*/ 2147483646 h 103"/>
                <a:gd name="T30" fmla="*/ 2147483646 w 103"/>
                <a:gd name="T31" fmla="*/ 2147483646 h 103"/>
                <a:gd name="T32" fmla="*/ 2147483646 w 103"/>
                <a:gd name="T33" fmla="*/ 2147483646 h 103"/>
                <a:gd name="T34" fmla="*/ 2147483646 w 103"/>
                <a:gd name="T35" fmla="*/ 2147483646 h 103"/>
                <a:gd name="T36" fmla="*/ 2147483646 w 103"/>
                <a:gd name="T37" fmla="*/ 2147483646 h 103"/>
                <a:gd name="T38" fmla="*/ 2147483646 w 103"/>
                <a:gd name="T39" fmla="*/ 2147483646 h 103"/>
                <a:gd name="T40" fmla="*/ 2147483646 w 103"/>
                <a:gd name="T41" fmla="*/ 2147483646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2147483646 w 140"/>
                <a:gd name="T1" fmla="*/ 2147483646 h 140"/>
                <a:gd name="T2" fmla="*/ 2147483646 w 140"/>
                <a:gd name="T3" fmla="*/ 2147483646 h 140"/>
                <a:gd name="T4" fmla="*/ 2147483646 w 140"/>
                <a:gd name="T5" fmla="*/ 2147483646 h 140"/>
                <a:gd name="T6" fmla="*/ 2147483646 w 140"/>
                <a:gd name="T7" fmla="*/ 2147483646 h 140"/>
                <a:gd name="T8" fmla="*/ 2147483646 w 140"/>
                <a:gd name="T9" fmla="*/ 2147483646 h 140"/>
                <a:gd name="T10" fmla="*/ 2147483646 w 140"/>
                <a:gd name="T11" fmla="*/ 2147483646 h 140"/>
                <a:gd name="T12" fmla="*/ 2147483646 w 140"/>
                <a:gd name="T13" fmla="*/ 2147483646 h 140"/>
                <a:gd name="T14" fmla="*/ 2147483646 w 140"/>
                <a:gd name="T15" fmla="*/ 2147483646 h 140"/>
                <a:gd name="T16" fmla="*/ 2147483646 w 140"/>
                <a:gd name="T17" fmla="*/ 2147483646 h 140"/>
                <a:gd name="T18" fmla="*/ 2147483646 w 140"/>
                <a:gd name="T19" fmla="*/ 2147483646 h 140"/>
                <a:gd name="T20" fmla="*/ 2147483646 w 140"/>
                <a:gd name="T21" fmla="*/ 2147483646 h 140"/>
                <a:gd name="T22" fmla="*/ 2147483646 w 140"/>
                <a:gd name="T23" fmla="*/ 0 h 140"/>
                <a:gd name="T24" fmla="*/ 2147483646 w 140"/>
                <a:gd name="T25" fmla="*/ 2147483646 h 140"/>
                <a:gd name="T26" fmla="*/ 0 w 140"/>
                <a:gd name="T27" fmla="*/ 2147483646 h 140"/>
                <a:gd name="T28" fmla="*/ 2147483646 w 140"/>
                <a:gd name="T29" fmla="*/ 2147483646 h 140"/>
                <a:gd name="T30" fmla="*/ 2147483646 w 140"/>
                <a:gd name="T31" fmla="*/ 2147483646 h 140"/>
                <a:gd name="T32" fmla="*/ 2147483646 w 140"/>
                <a:gd name="T33" fmla="*/ 2147483646 h 140"/>
                <a:gd name="T34" fmla="*/ 2147483646 w 140"/>
                <a:gd name="T35" fmla="*/ 2147483646 h 140"/>
                <a:gd name="T36" fmla="*/ 2147483646 w 140"/>
                <a:gd name="T37" fmla="*/ 2147483646 h 140"/>
                <a:gd name="T38" fmla="*/ 2147483646 w 140"/>
                <a:gd name="T39" fmla="*/ 0 h 140"/>
                <a:gd name="T40" fmla="*/ 2147483646 w 140"/>
                <a:gd name="T41" fmla="*/ 2147483646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147483646 w 280"/>
                <a:gd name="T1" fmla="*/ 2147483646 h 1109"/>
                <a:gd name="T2" fmla="*/ 2147483646 w 280"/>
                <a:gd name="T3" fmla="*/ 2147483646 h 1109"/>
                <a:gd name="T4" fmla="*/ 2147483646 w 280"/>
                <a:gd name="T5" fmla="*/ 2147483646 h 1109"/>
                <a:gd name="T6" fmla="*/ 2147483646 w 280"/>
                <a:gd name="T7" fmla="*/ 0 h 1109"/>
                <a:gd name="T8" fmla="*/ 2147483646 w 280"/>
                <a:gd name="T9" fmla="*/ 0 h 1109"/>
                <a:gd name="T10" fmla="*/ 2147483646 w 280"/>
                <a:gd name="T11" fmla="*/ 2147483646 h 1109"/>
                <a:gd name="T12" fmla="*/ 2147483646 w 280"/>
                <a:gd name="T13" fmla="*/ 2147483646 h 1109"/>
                <a:gd name="T14" fmla="*/ 2147483646 w 280"/>
                <a:gd name="T15" fmla="*/ 2147483646 h 1109"/>
                <a:gd name="T16" fmla="*/ 2147483646 w 280"/>
                <a:gd name="T17" fmla="*/ 2147483646 h 1109"/>
                <a:gd name="T18" fmla="*/ 2147483646 w 280"/>
                <a:gd name="T19" fmla="*/ 2147483646 h 1109"/>
                <a:gd name="T20" fmla="*/ 2147483646 w 280"/>
                <a:gd name="T21" fmla="*/ 2147483646 h 1109"/>
                <a:gd name="T22" fmla="*/ 2147483646 w 280"/>
                <a:gd name="T23" fmla="*/ 2147483646 h 1109"/>
                <a:gd name="T24" fmla="*/ 2147483646 w 280"/>
                <a:gd name="T25" fmla="*/ 2147483646 h 1109"/>
                <a:gd name="T26" fmla="*/ 2147483646 w 280"/>
                <a:gd name="T27" fmla="*/ 2147483646 h 1109"/>
                <a:gd name="T28" fmla="*/ 2147483646 w 280"/>
                <a:gd name="T29" fmla="*/ 2147483646 h 1109"/>
                <a:gd name="T30" fmla="*/ 2147483646 w 280"/>
                <a:gd name="T31" fmla="*/ 0 h 1109"/>
                <a:gd name="T32" fmla="*/ 0 w 280"/>
                <a:gd name="T33" fmla="*/ 0 h 1109"/>
                <a:gd name="T34" fmla="*/ 2147483646 w 280"/>
                <a:gd name="T35" fmla="*/ 2147483646 h 1109"/>
                <a:gd name="T36" fmla="*/ 2147483646 w 280"/>
                <a:gd name="T37" fmla="*/ 2147483646 h 1109"/>
                <a:gd name="T38" fmla="*/ 2147483646 w 280"/>
                <a:gd name="T39" fmla="*/ 2147483646 h 1109"/>
                <a:gd name="T40" fmla="*/ 2147483646 w 280"/>
                <a:gd name="T41" fmla="*/ 2147483646 h 1109"/>
                <a:gd name="T42" fmla="*/ 2147483646 w 280"/>
                <a:gd name="T43" fmla="*/ 2147483646 h 1109"/>
                <a:gd name="T44" fmla="*/ 2147483646 w 280"/>
                <a:gd name="T45" fmla="*/ 2147483646 h 11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2147483646 h 144"/>
                <a:gd name="T2" fmla="*/ 2147483646 w 171"/>
                <a:gd name="T3" fmla="*/ 2147483646 h 144"/>
                <a:gd name="T4" fmla="*/ 2147483646 w 171"/>
                <a:gd name="T5" fmla="*/ 0 h 144"/>
                <a:gd name="T6" fmla="*/ 2147483646 w 171"/>
                <a:gd name="T7" fmla="*/ 0 h 144"/>
                <a:gd name="T8" fmla="*/ 0 w 171"/>
                <a:gd name="T9" fmla="*/ 2147483646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2147483646 w 177"/>
                <a:gd name="T1" fmla="*/ 2147483646 h 240"/>
                <a:gd name="T2" fmla="*/ 2147483646 w 177"/>
                <a:gd name="T3" fmla="*/ 0 h 240"/>
                <a:gd name="T4" fmla="*/ 2147483646 w 177"/>
                <a:gd name="T5" fmla="*/ 2147483646 h 240"/>
                <a:gd name="T6" fmla="*/ 2147483646 w 177"/>
                <a:gd name="T7" fmla="*/ 2147483646 h 240"/>
                <a:gd name="T8" fmla="*/ 0 w 177"/>
                <a:gd name="T9" fmla="*/ 2147483646 h 240"/>
                <a:gd name="T10" fmla="*/ 2147483646 w 177"/>
                <a:gd name="T11" fmla="*/ 2147483646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2147483646 w 167"/>
                <a:gd name="T1" fmla="*/ 2147483646 h 180"/>
                <a:gd name="T2" fmla="*/ 2147483646 w 167"/>
                <a:gd name="T3" fmla="*/ 0 h 180"/>
                <a:gd name="T4" fmla="*/ 2147483646 w 167"/>
                <a:gd name="T5" fmla="*/ 0 h 180"/>
                <a:gd name="T6" fmla="*/ 0 w 167"/>
                <a:gd name="T7" fmla="*/ 2147483646 h 180"/>
                <a:gd name="T8" fmla="*/ 2147483646 w 167"/>
                <a:gd name="T9" fmla="*/ 2147483646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147483646 w 184"/>
                <a:gd name="T1" fmla="*/ 0 h 226"/>
                <a:gd name="T2" fmla="*/ 0 w 184"/>
                <a:gd name="T3" fmla="*/ 2147483646 h 226"/>
                <a:gd name="T4" fmla="*/ 2147483646 w 184"/>
                <a:gd name="T5" fmla="*/ 2147483646 h 226"/>
                <a:gd name="T6" fmla="*/ 2147483646 w 184"/>
                <a:gd name="T7" fmla="*/ 0 h 226"/>
                <a:gd name="T8" fmla="*/ 2147483646 w 184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2147483646 h 176"/>
                <a:gd name="T2" fmla="*/ 2147483646 w 274"/>
                <a:gd name="T3" fmla="*/ 2147483646 h 176"/>
                <a:gd name="T4" fmla="*/ 2147483646 w 274"/>
                <a:gd name="T5" fmla="*/ 0 h 176"/>
                <a:gd name="T6" fmla="*/ 2147483646 w 274"/>
                <a:gd name="T7" fmla="*/ 0 h 176"/>
                <a:gd name="T8" fmla="*/ 0 w 274"/>
                <a:gd name="T9" fmla="*/ 214748364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147483646 w 338"/>
                <a:gd name="T1" fmla="*/ 2147483646 h 442"/>
                <a:gd name="T2" fmla="*/ 2147483646 w 338"/>
                <a:gd name="T3" fmla="*/ 2147483646 h 442"/>
                <a:gd name="T4" fmla="*/ 2147483646 w 338"/>
                <a:gd name="T5" fmla="*/ 2147483646 h 442"/>
                <a:gd name="T6" fmla="*/ 2147483646 w 338"/>
                <a:gd name="T7" fmla="*/ 2147483646 h 442"/>
                <a:gd name="T8" fmla="*/ 2147483646 w 338"/>
                <a:gd name="T9" fmla="*/ 0 h 442"/>
                <a:gd name="T10" fmla="*/ 2147483646 w 338"/>
                <a:gd name="T11" fmla="*/ 0 h 442"/>
                <a:gd name="T12" fmla="*/ 2147483646 w 338"/>
                <a:gd name="T13" fmla="*/ 2147483646 h 442"/>
                <a:gd name="T14" fmla="*/ 2147483646 w 338"/>
                <a:gd name="T15" fmla="*/ 2147483646 h 442"/>
                <a:gd name="T16" fmla="*/ 2147483646 w 338"/>
                <a:gd name="T17" fmla="*/ 2147483646 h 442"/>
                <a:gd name="T18" fmla="*/ 2147483646 w 338"/>
                <a:gd name="T19" fmla="*/ 2147483646 h 442"/>
                <a:gd name="T20" fmla="*/ 0 w 338"/>
                <a:gd name="T21" fmla="*/ 2147483646 h 442"/>
                <a:gd name="T22" fmla="*/ 0 w 338"/>
                <a:gd name="T23" fmla="*/ 2147483646 h 442"/>
                <a:gd name="T24" fmla="*/ 2147483646 w 338"/>
                <a:gd name="T25" fmla="*/ 2147483646 h 442"/>
                <a:gd name="T26" fmla="*/ 2147483646 w 338"/>
                <a:gd name="T27" fmla="*/ 2147483646 h 442"/>
                <a:gd name="T28" fmla="*/ 2147483646 w 338"/>
                <a:gd name="T29" fmla="*/ 2147483646 h 442"/>
                <a:gd name="T30" fmla="*/ 2147483646 w 338"/>
                <a:gd name="T31" fmla="*/ 2147483646 h 442"/>
                <a:gd name="T32" fmla="*/ 2147483646 w 338"/>
                <a:gd name="T33" fmla="*/ 2147483646 h 442"/>
                <a:gd name="T34" fmla="*/ 2147483646 w 338"/>
                <a:gd name="T35" fmla="*/ 2147483646 h 442"/>
                <a:gd name="T36" fmla="*/ 2147483646 w 338"/>
                <a:gd name="T37" fmla="*/ 2147483646 h 442"/>
                <a:gd name="T38" fmla="*/ 2147483646 w 338"/>
                <a:gd name="T39" fmla="*/ 2147483646 h 442"/>
                <a:gd name="T40" fmla="*/ 2147483646 w 338"/>
                <a:gd name="T41" fmla="*/ 2147483646 h 442"/>
                <a:gd name="T42" fmla="*/ 2147483646 w 338"/>
                <a:gd name="T43" fmla="*/ 2147483646 h 442"/>
                <a:gd name="T44" fmla="*/ 2147483646 w 338"/>
                <a:gd name="T45" fmla="*/ 2147483646 h 442"/>
                <a:gd name="T46" fmla="*/ 2147483646 w 338"/>
                <a:gd name="T47" fmla="*/ 2147483646 h 442"/>
                <a:gd name="T48" fmla="*/ 2147483646 w 338"/>
                <a:gd name="T49" fmla="*/ 2147483646 h 442"/>
                <a:gd name="T50" fmla="*/ 2147483646 w 338"/>
                <a:gd name="T51" fmla="*/ 2147483646 h 4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2147483646 w 72"/>
                <a:gd name="T1" fmla="*/ 2147483646 h 71"/>
                <a:gd name="T2" fmla="*/ 2147483646 w 72"/>
                <a:gd name="T3" fmla="*/ 2147483646 h 71"/>
                <a:gd name="T4" fmla="*/ 2147483646 w 72"/>
                <a:gd name="T5" fmla="*/ 2147483646 h 71"/>
                <a:gd name="T6" fmla="*/ 2147483646 w 72"/>
                <a:gd name="T7" fmla="*/ 2147483646 h 71"/>
                <a:gd name="T8" fmla="*/ 2147483646 w 72"/>
                <a:gd name="T9" fmla="*/ 2147483646 h 71"/>
                <a:gd name="T10" fmla="*/ 2147483646 w 72"/>
                <a:gd name="T11" fmla="*/ 2147483646 h 71"/>
                <a:gd name="T12" fmla="*/ 2147483646 w 72"/>
                <a:gd name="T13" fmla="*/ 2147483646 h 71"/>
                <a:gd name="T14" fmla="*/ 2147483646 w 72"/>
                <a:gd name="T15" fmla="*/ 2147483646 h 71"/>
                <a:gd name="T16" fmla="*/ 2147483646 w 72"/>
                <a:gd name="T17" fmla="*/ 2147483646 h 71"/>
                <a:gd name="T18" fmla="*/ 2147483646 w 72"/>
                <a:gd name="T19" fmla="*/ 2147483646 h 71"/>
                <a:gd name="T20" fmla="*/ 2147483646 w 72"/>
                <a:gd name="T21" fmla="*/ 2147483646 h 71"/>
                <a:gd name="T22" fmla="*/ 2147483646 w 72"/>
                <a:gd name="T23" fmla="*/ 0 h 71"/>
                <a:gd name="T24" fmla="*/ 2147483646 w 72"/>
                <a:gd name="T25" fmla="*/ 2147483646 h 71"/>
                <a:gd name="T26" fmla="*/ 0 w 72"/>
                <a:gd name="T27" fmla="*/ 2147483646 h 71"/>
                <a:gd name="T28" fmla="*/ 2147483646 w 72"/>
                <a:gd name="T29" fmla="*/ 2147483646 h 71"/>
                <a:gd name="T30" fmla="*/ 2147483646 w 72"/>
                <a:gd name="T31" fmla="*/ 2147483646 h 71"/>
                <a:gd name="T32" fmla="*/ 2147483646 w 72"/>
                <a:gd name="T33" fmla="*/ 2147483646 h 71"/>
                <a:gd name="T34" fmla="*/ 2147483646 w 72"/>
                <a:gd name="T35" fmla="*/ 2147483646 h 71"/>
                <a:gd name="T36" fmla="*/ 2147483646 w 72"/>
                <a:gd name="T37" fmla="*/ 2147483646 h 71"/>
                <a:gd name="T38" fmla="*/ 2147483646 w 72"/>
                <a:gd name="T39" fmla="*/ 0 h 71"/>
                <a:gd name="T40" fmla="*/ 2147483646 w 72"/>
                <a:gd name="T41" fmla="*/ 2147483646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3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2147483646 w 131"/>
                <a:gd name="T1" fmla="*/ 2147483646 h 131"/>
                <a:gd name="T2" fmla="*/ 2147483646 w 131"/>
                <a:gd name="T3" fmla="*/ 2147483646 h 131"/>
                <a:gd name="T4" fmla="*/ 2147483646 w 131"/>
                <a:gd name="T5" fmla="*/ 2147483646 h 131"/>
                <a:gd name="T6" fmla="*/ 2147483646 w 131"/>
                <a:gd name="T7" fmla="*/ 2147483646 h 131"/>
                <a:gd name="T8" fmla="*/ 2147483646 w 131"/>
                <a:gd name="T9" fmla="*/ 2147483646 h 131"/>
                <a:gd name="T10" fmla="*/ 2147483646 w 131"/>
                <a:gd name="T11" fmla="*/ 0 h 131"/>
                <a:gd name="T12" fmla="*/ 2147483646 w 131"/>
                <a:gd name="T13" fmla="*/ 2147483646 h 131"/>
                <a:gd name="T14" fmla="*/ 0 w 131"/>
                <a:gd name="T15" fmla="*/ 2147483646 h 131"/>
                <a:gd name="T16" fmla="*/ 2147483646 w 131"/>
                <a:gd name="T17" fmla="*/ 2147483646 h 131"/>
                <a:gd name="T18" fmla="*/ 2147483646 w 131"/>
                <a:gd name="T19" fmla="*/ 2147483646 h 131"/>
                <a:gd name="T20" fmla="*/ 2147483646 w 131"/>
                <a:gd name="T21" fmla="*/ 2147483646 h 131"/>
                <a:gd name="T22" fmla="*/ 2147483646 w 131"/>
                <a:gd name="T23" fmla="*/ 2147483646 h 131"/>
                <a:gd name="T24" fmla="*/ 2147483646 w 131"/>
                <a:gd name="T25" fmla="*/ 2147483646 h 131"/>
                <a:gd name="T26" fmla="*/ 2147483646 w 131"/>
                <a:gd name="T27" fmla="*/ 2147483646 h 131"/>
                <a:gd name="T28" fmla="*/ 2147483646 w 131"/>
                <a:gd name="T29" fmla="*/ 2147483646 h 131"/>
                <a:gd name="T30" fmla="*/ 2147483646 w 131"/>
                <a:gd name="T31" fmla="*/ 2147483646 h 131"/>
                <a:gd name="T32" fmla="*/ 2147483646 w 131"/>
                <a:gd name="T33" fmla="*/ 2147483646 h 131"/>
                <a:gd name="T34" fmla="*/ 2147483646 w 131"/>
                <a:gd name="T35" fmla="*/ 2147483646 h 131"/>
                <a:gd name="T36" fmla="*/ 2147483646 w 131"/>
                <a:gd name="T37" fmla="*/ 2147483646 h 131"/>
                <a:gd name="T38" fmla="*/ 2147483646 w 131"/>
                <a:gd name="T39" fmla="*/ 2147483646 h 131"/>
                <a:gd name="T40" fmla="*/ 2147483646 w 131"/>
                <a:gd name="T41" fmla="*/ 2147483646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2147483646 w 94"/>
                <a:gd name="T1" fmla="*/ 2147483646 h 94"/>
                <a:gd name="T2" fmla="*/ 2147483646 w 94"/>
                <a:gd name="T3" fmla="*/ 2147483646 h 94"/>
                <a:gd name="T4" fmla="*/ 2147483646 w 94"/>
                <a:gd name="T5" fmla="*/ 2147483646 h 94"/>
                <a:gd name="T6" fmla="*/ 2147483646 w 94"/>
                <a:gd name="T7" fmla="*/ 2147483646 h 94"/>
                <a:gd name="T8" fmla="*/ 2147483646 w 94"/>
                <a:gd name="T9" fmla="*/ 2147483646 h 94"/>
                <a:gd name="T10" fmla="*/ 2147483646 w 94"/>
                <a:gd name="T11" fmla="*/ 2147483646 h 94"/>
                <a:gd name="T12" fmla="*/ 2147483646 w 94"/>
                <a:gd name="T13" fmla="*/ 2147483646 h 94"/>
                <a:gd name="T14" fmla="*/ 2147483646 w 94"/>
                <a:gd name="T15" fmla="*/ 2147483646 h 94"/>
                <a:gd name="T16" fmla="*/ 2147483646 w 94"/>
                <a:gd name="T17" fmla="*/ 2147483646 h 94"/>
                <a:gd name="T18" fmla="*/ 2147483646 w 94"/>
                <a:gd name="T19" fmla="*/ 2147483646 h 94"/>
                <a:gd name="T20" fmla="*/ 2147483646 w 94"/>
                <a:gd name="T21" fmla="*/ 2147483646 h 94"/>
                <a:gd name="T22" fmla="*/ 2147483646 w 94"/>
                <a:gd name="T23" fmla="*/ 0 h 94"/>
                <a:gd name="T24" fmla="*/ 2147483646 w 94"/>
                <a:gd name="T25" fmla="*/ 2147483646 h 94"/>
                <a:gd name="T26" fmla="*/ 0 w 94"/>
                <a:gd name="T27" fmla="*/ 2147483646 h 94"/>
                <a:gd name="T28" fmla="*/ 2147483646 w 94"/>
                <a:gd name="T29" fmla="*/ 2147483646 h 94"/>
                <a:gd name="T30" fmla="*/ 2147483646 w 94"/>
                <a:gd name="T31" fmla="*/ 2147483646 h 94"/>
                <a:gd name="T32" fmla="*/ 2147483646 w 94"/>
                <a:gd name="T33" fmla="*/ 2147483646 h 94"/>
                <a:gd name="T34" fmla="*/ 2147483646 w 94"/>
                <a:gd name="T35" fmla="*/ 2147483646 h 94"/>
                <a:gd name="T36" fmla="*/ 2147483646 w 94"/>
                <a:gd name="T37" fmla="*/ 2147483646 h 94"/>
                <a:gd name="T38" fmla="*/ 2147483646 w 94"/>
                <a:gd name="T39" fmla="*/ 0 h 94"/>
                <a:gd name="T40" fmla="*/ 2147483646 w 94"/>
                <a:gd name="T41" fmla="*/ 2147483646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2147483646 w 199"/>
                <a:gd name="T1" fmla="*/ 2147483646 h 1167"/>
                <a:gd name="T2" fmla="*/ 2147483646 w 199"/>
                <a:gd name="T3" fmla="*/ 2147483646 h 1167"/>
                <a:gd name="T4" fmla="*/ 2147483646 w 199"/>
                <a:gd name="T5" fmla="*/ 2147483646 h 1167"/>
                <a:gd name="T6" fmla="*/ 2147483646 w 199"/>
                <a:gd name="T7" fmla="*/ 2147483646 h 1167"/>
                <a:gd name="T8" fmla="*/ 2147483646 w 199"/>
                <a:gd name="T9" fmla="*/ 2147483646 h 1167"/>
                <a:gd name="T10" fmla="*/ 2147483646 w 199"/>
                <a:gd name="T11" fmla="*/ 0 h 1167"/>
                <a:gd name="T12" fmla="*/ 0 w 199"/>
                <a:gd name="T13" fmla="*/ 0 h 1167"/>
                <a:gd name="T14" fmla="*/ 0 w 199"/>
                <a:gd name="T15" fmla="*/ 2147483646 h 1167"/>
                <a:gd name="T16" fmla="*/ 2147483646 w 199"/>
                <a:gd name="T17" fmla="*/ 2147483646 h 1167"/>
                <a:gd name="T18" fmla="*/ 2147483646 w 199"/>
                <a:gd name="T19" fmla="*/ 2147483646 h 1167"/>
                <a:gd name="T20" fmla="*/ 2147483646 w 199"/>
                <a:gd name="T21" fmla="*/ 2147483646 h 1167"/>
                <a:gd name="T22" fmla="*/ 2147483646 w 199"/>
                <a:gd name="T23" fmla="*/ 2147483646 h 1167"/>
                <a:gd name="T24" fmla="*/ 2147483646 w 199"/>
                <a:gd name="T25" fmla="*/ 2147483646 h 1167"/>
                <a:gd name="T26" fmla="*/ 2147483646 w 199"/>
                <a:gd name="T27" fmla="*/ 2147483646 h 1167"/>
                <a:gd name="T28" fmla="*/ 2147483646 w 199"/>
                <a:gd name="T29" fmla="*/ 2147483646 h 1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47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48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49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50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51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52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53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2147483646 w 52"/>
                <a:gd name="T1" fmla="*/ 2147483646 h 183"/>
                <a:gd name="T2" fmla="*/ 2147483646 w 52"/>
                <a:gd name="T3" fmla="*/ 2147483646 h 183"/>
                <a:gd name="T4" fmla="*/ 2147483646 w 52"/>
                <a:gd name="T5" fmla="*/ 2147483646 h 183"/>
                <a:gd name="T6" fmla="*/ 2147483646 w 52"/>
                <a:gd name="T7" fmla="*/ 0 h 183"/>
                <a:gd name="T8" fmla="*/ 0 w 52"/>
                <a:gd name="T9" fmla="*/ 0 h 183"/>
                <a:gd name="T10" fmla="*/ 0 w 52"/>
                <a:gd name="T11" fmla="*/ 2147483646 h 183"/>
                <a:gd name="T12" fmla="*/ 2147483646 w 52"/>
                <a:gd name="T13" fmla="*/ 2147483646 h 183"/>
                <a:gd name="T14" fmla="*/ 2147483646 w 52"/>
                <a:gd name="T15" fmla="*/ 2147483646 h 183"/>
                <a:gd name="T16" fmla="*/ 2147483646 w 52"/>
                <a:gd name="T17" fmla="*/ 2147483646 h 183"/>
                <a:gd name="T18" fmla="*/ 2147483646 w 52"/>
                <a:gd name="T19" fmla="*/ 2147483646 h 183"/>
                <a:gd name="T20" fmla="*/ 2147483646 w 52"/>
                <a:gd name="T21" fmla="*/ 2147483646 h 183"/>
                <a:gd name="T22" fmla="*/ 2147483646 w 52"/>
                <a:gd name="T23" fmla="*/ 2147483646 h 183"/>
                <a:gd name="T24" fmla="*/ 2147483646 w 52"/>
                <a:gd name="T25" fmla="*/ 2147483646 h 1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4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55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2147483646 w 526"/>
                <a:gd name="T1" fmla="*/ 2147483646 h 345"/>
                <a:gd name="T2" fmla="*/ 2147483646 w 526"/>
                <a:gd name="T3" fmla="*/ 2147483646 h 345"/>
                <a:gd name="T4" fmla="*/ 2147483646 w 526"/>
                <a:gd name="T5" fmla="*/ 2147483646 h 345"/>
                <a:gd name="T6" fmla="*/ 0 w 526"/>
                <a:gd name="T7" fmla="*/ 2147483646 h 345"/>
                <a:gd name="T8" fmla="*/ 0 w 526"/>
                <a:gd name="T9" fmla="*/ 2147483646 h 345"/>
                <a:gd name="T10" fmla="*/ 2147483646 w 526"/>
                <a:gd name="T11" fmla="*/ 0 h 345"/>
                <a:gd name="T12" fmla="*/ 2147483646 w 526"/>
                <a:gd name="T13" fmla="*/ 0 h 345"/>
                <a:gd name="T14" fmla="*/ 2147483646 w 526"/>
                <a:gd name="T15" fmla="*/ 2147483646 h 345"/>
                <a:gd name="T16" fmla="*/ 2147483646 w 526"/>
                <a:gd name="T17" fmla="*/ 2147483646 h 3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6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2147483646 w 124"/>
                <a:gd name="T1" fmla="*/ 2147483646 h 124"/>
                <a:gd name="T2" fmla="*/ 2147483646 w 124"/>
                <a:gd name="T3" fmla="*/ 2147483646 h 124"/>
                <a:gd name="T4" fmla="*/ 2147483646 w 124"/>
                <a:gd name="T5" fmla="*/ 2147483646 h 124"/>
                <a:gd name="T6" fmla="*/ 2147483646 w 124"/>
                <a:gd name="T7" fmla="*/ 2147483646 h 124"/>
                <a:gd name="T8" fmla="*/ 2147483646 w 124"/>
                <a:gd name="T9" fmla="*/ 2147483646 h 124"/>
                <a:gd name="T10" fmla="*/ 2147483646 w 124"/>
                <a:gd name="T11" fmla="*/ 2147483646 h 124"/>
                <a:gd name="T12" fmla="*/ 2147483646 w 124"/>
                <a:gd name="T13" fmla="*/ 2147483646 h 124"/>
                <a:gd name="T14" fmla="*/ 2147483646 w 124"/>
                <a:gd name="T15" fmla="*/ 2147483646 h 124"/>
                <a:gd name="T16" fmla="*/ 2147483646 w 124"/>
                <a:gd name="T17" fmla="*/ 2147483646 h 124"/>
                <a:gd name="T18" fmla="*/ 2147483646 w 124"/>
                <a:gd name="T19" fmla="*/ 2147483646 h 124"/>
                <a:gd name="T20" fmla="*/ 2147483646 w 124"/>
                <a:gd name="T21" fmla="*/ 2147483646 h 124"/>
                <a:gd name="T22" fmla="*/ 2147483646 w 124"/>
                <a:gd name="T23" fmla="*/ 2147483646 h 124"/>
                <a:gd name="T24" fmla="*/ 2147483646 w 124"/>
                <a:gd name="T25" fmla="*/ 0 h 124"/>
                <a:gd name="T26" fmla="*/ 0 w 124"/>
                <a:gd name="T27" fmla="*/ 2147483646 h 124"/>
                <a:gd name="T28" fmla="*/ 2147483646 w 124"/>
                <a:gd name="T29" fmla="*/ 2147483646 h 124"/>
                <a:gd name="T30" fmla="*/ 2147483646 w 124"/>
                <a:gd name="T31" fmla="*/ 2147483646 h 124"/>
                <a:gd name="T32" fmla="*/ 2147483646 w 124"/>
                <a:gd name="T33" fmla="*/ 2147483646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7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147483646 w 26"/>
                <a:gd name="T1" fmla="*/ 2147483646 h 77"/>
                <a:gd name="T2" fmla="*/ 2147483646 w 26"/>
                <a:gd name="T3" fmla="*/ 2147483646 h 77"/>
                <a:gd name="T4" fmla="*/ 0 w 26"/>
                <a:gd name="T5" fmla="*/ 2147483646 h 77"/>
                <a:gd name="T6" fmla="*/ 0 w 26"/>
                <a:gd name="T7" fmla="*/ 2147483646 h 77"/>
                <a:gd name="T8" fmla="*/ 2147483646 w 26"/>
                <a:gd name="T9" fmla="*/ 0 h 77"/>
                <a:gd name="T10" fmla="*/ 2147483646 w 26"/>
                <a:gd name="T11" fmla="*/ 2147483646 h 77"/>
                <a:gd name="T12" fmla="*/ 2147483646 w 26"/>
                <a:gd name="T13" fmla="*/ 2147483646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8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2147483646 w 124"/>
                <a:gd name="T1" fmla="*/ 2147483646 h 124"/>
                <a:gd name="T2" fmla="*/ 2147483646 w 124"/>
                <a:gd name="T3" fmla="*/ 2147483646 h 124"/>
                <a:gd name="T4" fmla="*/ 2147483646 w 124"/>
                <a:gd name="T5" fmla="*/ 2147483646 h 124"/>
                <a:gd name="T6" fmla="*/ 2147483646 w 124"/>
                <a:gd name="T7" fmla="*/ 2147483646 h 124"/>
                <a:gd name="T8" fmla="*/ 2147483646 w 124"/>
                <a:gd name="T9" fmla="*/ 2147483646 h 124"/>
                <a:gd name="T10" fmla="*/ 2147483646 w 124"/>
                <a:gd name="T11" fmla="*/ 2147483646 h 124"/>
                <a:gd name="T12" fmla="*/ 2147483646 w 124"/>
                <a:gd name="T13" fmla="*/ 2147483646 h 124"/>
                <a:gd name="T14" fmla="*/ 2147483646 w 124"/>
                <a:gd name="T15" fmla="*/ 2147483646 h 124"/>
                <a:gd name="T16" fmla="*/ 2147483646 w 124"/>
                <a:gd name="T17" fmla="*/ 2147483646 h 124"/>
                <a:gd name="T18" fmla="*/ 2147483646 w 124"/>
                <a:gd name="T19" fmla="*/ 2147483646 h 124"/>
                <a:gd name="T20" fmla="*/ 2147483646 w 124"/>
                <a:gd name="T21" fmla="*/ 2147483646 h 124"/>
                <a:gd name="T22" fmla="*/ 2147483646 w 124"/>
                <a:gd name="T23" fmla="*/ 2147483646 h 124"/>
                <a:gd name="T24" fmla="*/ 2147483646 w 124"/>
                <a:gd name="T25" fmla="*/ 0 h 124"/>
                <a:gd name="T26" fmla="*/ 0 w 124"/>
                <a:gd name="T27" fmla="*/ 2147483646 h 124"/>
                <a:gd name="T28" fmla="*/ 2147483646 w 124"/>
                <a:gd name="T29" fmla="*/ 2147483646 h 124"/>
                <a:gd name="T30" fmla="*/ 2147483646 w 124"/>
                <a:gd name="T31" fmla="*/ 2147483646 h 124"/>
                <a:gd name="T32" fmla="*/ 2147483646 w 124"/>
                <a:gd name="T33" fmla="*/ 2147483646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9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147483646 w 64"/>
                <a:gd name="T1" fmla="*/ 2147483646 h 65"/>
                <a:gd name="T2" fmla="*/ 2147483646 w 64"/>
                <a:gd name="T3" fmla="*/ 2147483646 h 65"/>
                <a:gd name="T4" fmla="*/ 2147483646 w 64"/>
                <a:gd name="T5" fmla="*/ 2147483646 h 65"/>
                <a:gd name="T6" fmla="*/ 2147483646 w 64"/>
                <a:gd name="T7" fmla="*/ 2147483646 h 65"/>
                <a:gd name="T8" fmla="*/ 2147483646 w 64"/>
                <a:gd name="T9" fmla="*/ 2147483646 h 65"/>
                <a:gd name="T10" fmla="*/ 2147483646 w 64"/>
                <a:gd name="T11" fmla="*/ 2147483646 h 65"/>
                <a:gd name="T12" fmla="*/ 2147483646 w 64"/>
                <a:gd name="T13" fmla="*/ 214748364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0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61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2147483646 h 69"/>
                <a:gd name="T2" fmla="*/ 2147483646 w 80"/>
                <a:gd name="T3" fmla="*/ 0 h 69"/>
                <a:gd name="T4" fmla="*/ 2147483646 w 80"/>
                <a:gd name="T5" fmla="*/ 2147483646 h 69"/>
                <a:gd name="T6" fmla="*/ 0 w 80"/>
                <a:gd name="T7" fmla="*/ 2147483646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2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2147483646 w 79"/>
                <a:gd name="T1" fmla="*/ 0 h 69"/>
                <a:gd name="T2" fmla="*/ 2147483646 w 79"/>
                <a:gd name="T3" fmla="*/ 2147483646 h 69"/>
                <a:gd name="T4" fmla="*/ 0 w 79"/>
                <a:gd name="T5" fmla="*/ 0 h 69"/>
                <a:gd name="T6" fmla="*/ 2147483646 w 79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3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64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65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66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67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68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69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70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2147483646 w 441"/>
                <a:gd name="T1" fmla="*/ 2147483646 h 234"/>
                <a:gd name="T2" fmla="*/ 2147483646 w 441"/>
                <a:gd name="T3" fmla="*/ 2147483646 h 234"/>
                <a:gd name="T4" fmla="*/ 2147483646 w 441"/>
                <a:gd name="T5" fmla="*/ 2147483646 h 234"/>
                <a:gd name="T6" fmla="*/ 2147483646 w 441"/>
                <a:gd name="T7" fmla="*/ 2147483646 h 234"/>
                <a:gd name="T8" fmla="*/ 2147483646 w 441"/>
                <a:gd name="T9" fmla="*/ 0 h 234"/>
                <a:gd name="T10" fmla="*/ 0 w 441"/>
                <a:gd name="T11" fmla="*/ 0 h 234"/>
                <a:gd name="T12" fmla="*/ 0 w 441"/>
                <a:gd name="T13" fmla="*/ 2147483646 h 234"/>
                <a:gd name="T14" fmla="*/ 2147483646 w 441"/>
                <a:gd name="T15" fmla="*/ 2147483646 h 234"/>
                <a:gd name="T16" fmla="*/ 2147483646 w 441"/>
                <a:gd name="T17" fmla="*/ 2147483646 h 234"/>
                <a:gd name="T18" fmla="*/ 2147483646 w 441"/>
                <a:gd name="T19" fmla="*/ 2147483646 h 234"/>
                <a:gd name="T20" fmla="*/ 2147483646 w 441"/>
                <a:gd name="T21" fmla="*/ 2147483646 h 234"/>
                <a:gd name="T22" fmla="*/ 2147483646 w 441"/>
                <a:gd name="T23" fmla="*/ 2147483646 h 234"/>
                <a:gd name="T24" fmla="*/ 2147483646 w 441"/>
                <a:gd name="T25" fmla="*/ 2147483646 h 2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1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147483646 w 431"/>
                <a:gd name="T1" fmla="*/ 2147483646 h 531"/>
                <a:gd name="T2" fmla="*/ 2147483646 w 431"/>
                <a:gd name="T3" fmla="*/ 2147483646 h 531"/>
                <a:gd name="T4" fmla="*/ 2147483646 w 431"/>
                <a:gd name="T5" fmla="*/ 2147483646 h 531"/>
                <a:gd name="T6" fmla="*/ 2147483646 w 431"/>
                <a:gd name="T7" fmla="*/ 2147483646 h 531"/>
                <a:gd name="T8" fmla="*/ 2147483646 w 431"/>
                <a:gd name="T9" fmla="*/ 2147483646 h 531"/>
                <a:gd name="T10" fmla="*/ 2147483646 w 431"/>
                <a:gd name="T11" fmla="*/ 2147483646 h 531"/>
                <a:gd name="T12" fmla="*/ 0 w 431"/>
                <a:gd name="T13" fmla="*/ 2147483646 h 531"/>
                <a:gd name="T14" fmla="*/ 2147483646 w 431"/>
                <a:gd name="T15" fmla="*/ 2147483646 h 531"/>
                <a:gd name="T16" fmla="*/ 2147483646 w 431"/>
                <a:gd name="T17" fmla="*/ 2147483646 h 531"/>
                <a:gd name="T18" fmla="*/ 2147483646 w 431"/>
                <a:gd name="T19" fmla="*/ 2147483646 h 531"/>
                <a:gd name="T20" fmla="*/ 2147483646 w 431"/>
                <a:gd name="T21" fmla="*/ 2147483646 h 531"/>
                <a:gd name="T22" fmla="*/ 2147483646 w 431"/>
                <a:gd name="T23" fmla="*/ 2147483646 h 531"/>
                <a:gd name="T24" fmla="*/ 2147483646 w 431"/>
                <a:gd name="T25" fmla="*/ 2147483646 h 531"/>
                <a:gd name="T26" fmla="*/ 2147483646 w 431"/>
                <a:gd name="T27" fmla="*/ 2147483646 h 531"/>
                <a:gd name="T28" fmla="*/ 2147483646 w 431"/>
                <a:gd name="T29" fmla="*/ 2147483646 h 531"/>
                <a:gd name="T30" fmla="*/ 2147483646 w 431"/>
                <a:gd name="T31" fmla="*/ 2147483646 h 531"/>
                <a:gd name="T32" fmla="*/ 2147483646 w 431"/>
                <a:gd name="T33" fmla="*/ 2147483646 h 531"/>
                <a:gd name="T34" fmla="*/ 2147483646 w 431"/>
                <a:gd name="T35" fmla="*/ 2147483646 h 531"/>
                <a:gd name="T36" fmla="*/ 2147483646 w 431"/>
                <a:gd name="T37" fmla="*/ 2147483646 h 531"/>
                <a:gd name="T38" fmla="*/ 2147483646 w 431"/>
                <a:gd name="T39" fmla="*/ 0 h 531"/>
                <a:gd name="T40" fmla="*/ 2147483646 w 431"/>
                <a:gd name="T41" fmla="*/ 2147483646 h 531"/>
                <a:gd name="T42" fmla="*/ 2147483646 w 431"/>
                <a:gd name="T43" fmla="*/ 2147483646 h 531"/>
                <a:gd name="T44" fmla="*/ 2147483646 w 431"/>
                <a:gd name="T45" fmla="*/ 2147483646 h 531"/>
                <a:gd name="T46" fmla="*/ 2147483646 w 431"/>
                <a:gd name="T47" fmla="*/ 2147483646 h 531"/>
                <a:gd name="T48" fmla="*/ 2147483646 w 431"/>
                <a:gd name="T49" fmla="*/ 0 h 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2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147483646 w 431"/>
                <a:gd name="T1" fmla="*/ 2147483646 h 531"/>
                <a:gd name="T2" fmla="*/ 2147483646 w 431"/>
                <a:gd name="T3" fmla="*/ 2147483646 h 531"/>
                <a:gd name="T4" fmla="*/ 2147483646 w 431"/>
                <a:gd name="T5" fmla="*/ 2147483646 h 531"/>
                <a:gd name="T6" fmla="*/ 2147483646 w 431"/>
                <a:gd name="T7" fmla="*/ 2147483646 h 531"/>
                <a:gd name="T8" fmla="*/ 2147483646 w 431"/>
                <a:gd name="T9" fmla="*/ 2147483646 h 531"/>
                <a:gd name="T10" fmla="*/ 2147483646 w 431"/>
                <a:gd name="T11" fmla="*/ 2147483646 h 531"/>
                <a:gd name="T12" fmla="*/ 0 w 431"/>
                <a:gd name="T13" fmla="*/ 2147483646 h 531"/>
                <a:gd name="T14" fmla="*/ 2147483646 w 431"/>
                <a:gd name="T15" fmla="*/ 2147483646 h 531"/>
                <a:gd name="T16" fmla="*/ 2147483646 w 431"/>
                <a:gd name="T17" fmla="*/ 2147483646 h 531"/>
                <a:gd name="T18" fmla="*/ 2147483646 w 431"/>
                <a:gd name="T19" fmla="*/ 2147483646 h 531"/>
                <a:gd name="T20" fmla="*/ 2147483646 w 431"/>
                <a:gd name="T21" fmla="*/ 2147483646 h 531"/>
                <a:gd name="T22" fmla="*/ 2147483646 w 431"/>
                <a:gd name="T23" fmla="*/ 2147483646 h 531"/>
                <a:gd name="T24" fmla="*/ 2147483646 w 431"/>
                <a:gd name="T25" fmla="*/ 2147483646 h 531"/>
                <a:gd name="T26" fmla="*/ 2147483646 w 431"/>
                <a:gd name="T27" fmla="*/ 2147483646 h 531"/>
                <a:gd name="T28" fmla="*/ 2147483646 w 431"/>
                <a:gd name="T29" fmla="*/ 2147483646 h 531"/>
                <a:gd name="T30" fmla="*/ 2147483646 w 431"/>
                <a:gd name="T31" fmla="*/ 2147483646 h 531"/>
                <a:gd name="T32" fmla="*/ 2147483646 w 431"/>
                <a:gd name="T33" fmla="*/ 2147483646 h 531"/>
                <a:gd name="T34" fmla="*/ 2147483646 w 431"/>
                <a:gd name="T35" fmla="*/ 2147483646 h 531"/>
                <a:gd name="T36" fmla="*/ 2147483646 w 431"/>
                <a:gd name="T37" fmla="*/ 2147483646 h 531"/>
                <a:gd name="T38" fmla="*/ 2147483646 w 431"/>
                <a:gd name="T39" fmla="*/ 0 h 531"/>
                <a:gd name="T40" fmla="*/ 2147483646 w 431"/>
                <a:gd name="T41" fmla="*/ 2147483646 h 531"/>
                <a:gd name="T42" fmla="*/ 2147483646 w 431"/>
                <a:gd name="T43" fmla="*/ 2147483646 h 531"/>
                <a:gd name="T44" fmla="*/ 2147483646 w 431"/>
                <a:gd name="T45" fmla="*/ 2147483646 h 531"/>
                <a:gd name="T46" fmla="*/ 2147483646 w 431"/>
                <a:gd name="T47" fmla="*/ 2147483646 h 531"/>
                <a:gd name="T48" fmla="*/ 2147483646 w 431"/>
                <a:gd name="T49" fmla="*/ 0 h 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3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2147483646 w 429"/>
                <a:gd name="T1" fmla="*/ 2147483646 h 531"/>
                <a:gd name="T2" fmla="*/ 2147483646 w 429"/>
                <a:gd name="T3" fmla="*/ 2147483646 h 531"/>
                <a:gd name="T4" fmla="*/ 2147483646 w 429"/>
                <a:gd name="T5" fmla="*/ 2147483646 h 531"/>
                <a:gd name="T6" fmla="*/ 2147483646 w 429"/>
                <a:gd name="T7" fmla="*/ 2147483646 h 531"/>
                <a:gd name="T8" fmla="*/ 2147483646 w 429"/>
                <a:gd name="T9" fmla="*/ 2147483646 h 531"/>
                <a:gd name="T10" fmla="*/ 2147483646 w 429"/>
                <a:gd name="T11" fmla="*/ 2147483646 h 531"/>
                <a:gd name="T12" fmla="*/ 2147483646 w 429"/>
                <a:gd name="T13" fmla="*/ 2147483646 h 531"/>
                <a:gd name="T14" fmla="*/ 2147483646 w 429"/>
                <a:gd name="T15" fmla="*/ 2147483646 h 531"/>
                <a:gd name="T16" fmla="*/ 2147483646 w 429"/>
                <a:gd name="T17" fmla="*/ 2147483646 h 531"/>
                <a:gd name="T18" fmla="*/ 2147483646 w 429"/>
                <a:gd name="T19" fmla="*/ 2147483646 h 531"/>
                <a:gd name="T20" fmla="*/ 2147483646 w 429"/>
                <a:gd name="T21" fmla="*/ 2147483646 h 531"/>
                <a:gd name="T22" fmla="*/ 2147483646 w 429"/>
                <a:gd name="T23" fmla="*/ 2147483646 h 531"/>
                <a:gd name="T24" fmla="*/ 2147483646 w 429"/>
                <a:gd name="T25" fmla="*/ 2147483646 h 531"/>
                <a:gd name="T26" fmla="*/ 0 w 429"/>
                <a:gd name="T27" fmla="*/ 2147483646 h 531"/>
                <a:gd name="T28" fmla="*/ 2147483646 w 429"/>
                <a:gd name="T29" fmla="*/ 2147483646 h 531"/>
                <a:gd name="T30" fmla="*/ 2147483646 w 429"/>
                <a:gd name="T31" fmla="*/ 2147483646 h 531"/>
                <a:gd name="T32" fmla="*/ 2147483646 w 429"/>
                <a:gd name="T33" fmla="*/ 2147483646 h 531"/>
                <a:gd name="T34" fmla="*/ 2147483646 w 429"/>
                <a:gd name="T35" fmla="*/ 2147483646 h 531"/>
                <a:gd name="T36" fmla="*/ 2147483646 w 429"/>
                <a:gd name="T37" fmla="*/ 2147483646 h 531"/>
                <a:gd name="T38" fmla="*/ 2147483646 w 429"/>
                <a:gd name="T39" fmla="*/ 0 h 531"/>
                <a:gd name="T40" fmla="*/ 2147483646 w 429"/>
                <a:gd name="T41" fmla="*/ 2147483646 h 531"/>
                <a:gd name="T42" fmla="*/ 2147483646 w 429"/>
                <a:gd name="T43" fmla="*/ 2147483646 h 531"/>
                <a:gd name="T44" fmla="*/ 2147483646 w 429"/>
                <a:gd name="T45" fmla="*/ 2147483646 h 531"/>
                <a:gd name="T46" fmla="*/ 2147483646 w 429"/>
                <a:gd name="T47" fmla="*/ 0 h 5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4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2147483646 w 429"/>
                <a:gd name="T1" fmla="*/ 2147483646 h 531"/>
                <a:gd name="T2" fmla="*/ 2147483646 w 429"/>
                <a:gd name="T3" fmla="*/ 2147483646 h 531"/>
                <a:gd name="T4" fmla="*/ 2147483646 w 429"/>
                <a:gd name="T5" fmla="*/ 2147483646 h 531"/>
                <a:gd name="T6" fmla="*/ 2147483646 w 429"/>
                <a:gd name="T7" fmla="*/ 2147483646 h 531"/>
                <a:gd name="T8" fmla="*/ 2147483646 w 429"/>
                <a:gd name="T9" fmla="*/ 2147483646 h 531"/>
                <a:gd name="T10" fmla="*/ 2147483646 w 429"/>
                <a:gd name="T11" fmla="*/ 2147483646 h 531"/>
                <a:gd name="T12" fmla="*/ 2147483646 w 429"/>
                <a:gd name="T13" fmla="*/ 2147483646 h 531"/>
                <a:gd name="T14" fmla="*/ 2147483646 w 429"/>
                <a:gd name="T15" fmla="*/ 2147483646 h 531"/>
                <a:gd name="T16" fmla="*/ 2147483646 w 429"/>
                <a:gd name="T17" fmla="*/ 2147483646 h 531"/>
                <a:gd name="T18" fmla="*/ 2147483646 w 429"/>
                <a:gd name="T19" fmla="*/ 2147483646 h 531"/>
                <a:gd name="T20" fmla="*/ 2147483646 w 429"/>
                <a:gd name="T21" fmla="*/ 2147483646 h 531"/>
                <a:gd name="T22" fmla="*/ 2147483646 w 429"/>
                <a:gd name="T23" fmla="*/ 2147483646 h 531"/>
                <a:gd name="T24" fmla="*/ 2147483646 w 429"/>
                <a:gd name="T25" fmla="*/ 2147483646 h 531"/>
                <a:gd name="T26" fmla="*/ 0 w 429"/>
                <a:gd name="T27" fmla="*/ 2147483646 h 531"/>
                <a:gd name="T28" fmla="*/ 2147483646 w 429"/>
                <a:gd name="T29" fmla="*/ 2147483646 h 531"/>
                <a:gd name="T30" fmla="*/ 2147483646 w 429"/>
                <a:gd name="T31" fmla="*/ 2147483646 h 531"/>
                <a:gd name="T32" fmla="*/ 2147483646 w 429"/>
                <a:gd name="T33" fmla="*/ 2147483646 h 531"/>
                <a:gd name="T34" fmla="*/ 2147483646 w 429"/>
                <a:gd name="T35" fmla="*/ 2147483646 h 531"/>
                <a:gd name="T36" fmla="*/ 2147483646 w 429"/>
                <a:gd name="T37" fmla="*/ 2147483646 h 531"/>
                <a:gd name="T38" fmla="*/ 2147483646 w 429"/>
                <a:gd name="T39" fmla="*/ 0 h 531"/>
                <a:gd name="T40" fmla="*/ 2147483646 w 429"/>
                <a:gd name="T41" fmla="*/ 2147483646 h 531"/>
                <a:gd name="T42" fmla="*/ 2147483646 w 429"/>
                <a:gd name="T43" fmla="*/ 2147483646 h 531"/>
                <a:gd name="T44" fmla="*/ 2147483646 w 429"/>
                <a:gd name="T45" fmla="*/ 2147483646 h 531"/>
                <a:gd name="T46" fmla="*/ 2147483646 w 429"/>
                <a:gd name="T47" fmla="*/ 0 h 5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5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2147483646 w 66"/>
                <a:gd name="T1" fmla="*/ 2147483646 h 365"/>
                <a:gd name="T2" fmla="*/ 0 w 66"/>
                <a:gd name="T3" fmla="*/ 2147483646 h 365"/>
                <a:gd name="T4" fmla="*/ 2147483646 w 66"/>
                <a:gd name="T5" fmla="*/ 2147483646 h 365"/>
                <a:gd name="T6" fmla="*/ 2147483646 w 66"/>
                <a:gd name="T7" fmla="*/ 2147483646 h 365"/>
                <a:gd name="T8" fmla="*/ 2147483646 w 66"/>
                <a:gd name="T9" fmla="*/ 2147483646 h 365"/>
                <a:gd name="T10" fmla="*/ 2147483646 w 66"/>
                <a:gd name="T11" fmla="*/ 2147483646 h 365"/>
                <a:gd name="T12" fmla="*/ 2147483646 w 66"/>
                <a:gd name="T13" fmla="*/ 2147483646 h 365"/>
                <a:gd name="T14" fmla="*/ 2147483646 w 66"/>
                <a:gd name="T15" fmla="*/ 2147483646 h 365"/>
                <a:gd name="T16" fmla="*/ 2147483646 w 66"/>
                <a:gd name="T17" fmla="*/ 2147483646 h 365"/>
                <a:gd name="T18" fmla="*/ 2147483646 w 66"/>
                <a:gd name="T19" fmla="*/ 2147483646 h 365"/>
                <a:gd name="T20" fmla="*/ 2147483646 w 66"/>
                <a:gd name="T21" fmla="*/ 0 h 365"/>
                <a:gd name="T22" fmla="*/ 2147483646 w 66"/>
                <a:gd name="T23" fmla="*/ 2147483646 h 365"/>
                <a:gd name="T24" fmla="*/ 2147483646 w 66"/>
                <a:gd name="T25" fmla="*/ 2147483646 h 365"/>
                <a:gd name="T26" fmla="*/ 2147483646 w 66"/>
                <a:gd name="T27" fmla="*/ 2147483646 h 365"/>
                <a:gd name="T28" fmla="*/ 2147483646 w 66"/>
                <a:gd name="T29" fmla="*/ 0 h 3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6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2147483646 w 66"/>
                <a:gd name="T1" fmla="*/ 2147483646 h 365"/>
                <a:gd name="T2" fmla="*/ 0 w 66"/>
                <a:gd name="T3" fmla="*/ 2147483646 h 365"/>
                <a:gd name="T4" fmla="*/ 2147483646 w 66"/>
                <a:gd name="T5" fmla="*/ 2147483646 h 365"/>
                <a:gd name="T6" fmla="*/ 2147483646 w 66"/>
                <a:gd name="T7" fmla="*/ 2147483646 h 365"/>
                <a:gd name="T8" fmla="*/ 2147483646 w 66"/>
                <a:gd name="T9" fmla="*/ 2147483646 h 365"/>
                <a:gd name="T10" fmla="*/ 2147483646 w 66"/>
                <a:gd name="T11" fmla="*/ 2147483646 h 365"/>
                <a:gd name="T12" fmla="*/ 2147483646 w 66"/>
                <a:gd name="T13" fmla="*/ 2147483646 h 365"/>
                <a:gd name="T14" fmla="*/ 2147483646 w 66"/>
                <a:gd name="T15" fmla="*/ 2147483646 h 365"/>
                <a:gd name="T16" fmla="*/ 2147483646 w 66"/>
                <a:gd name="T17" fmla="*/ 2147483646 h 365"/>
                <a:gd name="T18" fmla="*/ 2147483646 w 66"/>
                <a:gd name="T19" fmla="*/ 2147483646 h 365"/>
                <a:gd name="T20" fmla="*/ 2147483646 w 66"/>
                <a:gd name="T21" fmla="*/ 0 h 365"/>
                <a:gd name="T22" fmla="*/ 2147483646 w 66"/>
                <a:gd name="T23" fmla="*/ 2147483646 h 365"/>
                <a:gd name="T24" fmla="*/ 2147483646 w 66"/>
                <a:gd name="T25" fmla="*/ 2147483646 h 365"/>
                <a:gd name="T26" fmla="*/ 2147483646 w 66"/>
                <a:gd name="T27" fmla="*/ 2147483646 h 365"/>
                <a:gd name="T28" fmla="*/ 2147483646 w 66"/>
                <a:gd name="T29" fmla="*/ 0 h 3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7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2147483646 w 31"/>
                <a:gd name="T1" fmla="*/ 2147483646 h 30"/>
                <a:gd name="T2" fmla="*/ 2147483646 w 31"/>
                <a:gd name="T3" fmla="*/ 0 h 30"/>
                <a:gd name="T4" fmla="*/ 0 w 31"/>
                <a:gd name="T5" fmla="*/ 2147483646 h 30"/>
                <a:gd name="T6" fmla="*/ 2147483646 w 31"/>
                <a:gd name="T7" fmla="*/ 2147483646 h 30"/>
                <a:gd name="T8" fmla="*/ 2147483646 w 31"/>
                <a:gd name="T9" fmla="*/ 2147483646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8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79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80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81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82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83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84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85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86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2147483646 w 663"/>
                <a:gd name="T1" fmla="*/ 2147483646 h 310"/>
                <a:gd name="T2" fmla="*/ 2147483646 w 663"/>
                <a:gd name="T3" fmla="*/ 2147483646 h 310"/>
                <a:gd name="T4" fmla="*/ 2147483646 w 663"/>
                <a:gd name="T5" fmla="*/ 2147483646 h 310"/>
                <a:gd name="T6" fmla="*/ 2147483646 w 663"/>
                <a:gd name="T7" fmla="*/ 2147483646 h 310"/>
                <a:gd name="T8" fmla="*/ 2147483646 w 663"/>
                <a:gd name="T9" fmla="*/ 2147483646 h 310"/>
                <a:gd name="T10" fmla="*/ 2147483646 w 663"/>
                <a:gd name="T11" fmla="*/ 2147483646 h 310"/>
                <a:gd name="T12" fmla="*/ 2147483646 w 663"/>
                <a:gd name="T13" fmla="*/ 2147483646 h 310"/>
                <a:gd name="T14" fmla="*/ 2147483646 w 663"/>
                <a:gd name="T15" fmla="*/ 2147483646 h 310"/>
                <a:gd name="T16" fmla="*/ 2147483646 w 663"/>
                <a:gd name="T17" fmla="*/ 2147483646 h 310"/>
                <a:gd name="T18" fmla="*/ 2147483646 w 663"/>
                <a:gd name="T19" fmla="*/ 2147483646 h 310"/>
                <a:gd name="T20" fmla="*/ 2147483646 w 663"/>
                <a:gd name="T21" fmla="*/ 2147483646 h 310"/>
                <a:gd name="T22" fmla="*/ 2147483646 w 663"/>
                <a:gd name="T23" fmla="*/ 0 h 310"/>
                <a:gd name="T24" fmla="*/ 2147483646 w 663"/>
                <a:gd name="T25" fmla="*/ 2147483646 h 310"/>
                <a:gd name="T26" fmla="*/ 2147483646 w 663"/>
                <a:gd name="T27" fmla="*/ 2147483646 h 310"/>
                <a:gd name="T28" fmla="*/ 2147483646 w 663"/>
                <a:gd name="T29" fmla="*/ 2147483646 h 310"/>
                <a:gd name="T30" fmla="*/ 2147483646 w 663"/>
                <a:gd name="T31" fmla="*/ 2147483646 h 310"/>
                <a:gd name="T32" fmla="*/ 2147483646 w 663"/>
                <a:gd name="T33" fmla="*/ 2147483646 h 310"/>
                <a:gd name="T34" fmla="*/ 0 w 663"/>
                <a:gd name="T35" fmla="*/ 2147483646 h 310"/>
                <a:gd name="T36" fmla="*/ 2147483646 w 663"/>
                <a:gd name="T37" fmla="*/ 2147483646 h 3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7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2147483646 w 153"/>
                <a:gd name="T1" fmla="*/ 2147483646 h 580"/>
                <a:gd name="T2" fmla="*/ 2147483646 w 153"/>
                <a:gd name="T3" fmla="*/ 2147483646 h 580"/>
                <a:gd name="T4" fmla="*/ 2147483646 w 153"/>
                <a:gd name="T5" fmla="*/ 2147483646 h 580"/>
                <a:gd name="T6" fmla="*/ 2147483646 w 153"/>
                <a:gd name="T7" fmla="*/ 2147483646 h 580"/>
                <a:gd name="T8" fmla="*/ 2147483646 w 153"/>
                <a:gd name="T9" fmla="*/ 2147483646 h 580"/>
                <a:gd name="T10" fmla="*/ 2147483646 w 153"/>
                <a:gd name="T11" fmla="*/ 2147483646 h 580"/>
                <a:gd name="T12" fmla="*/ 2147483646 w 153"/>
                <a:gd name="T13" fmla="*/ 2147483646 h 580"/>
                <a:gd name="T14" fmla="*/ 2147483646 w 153"/>
                <a:gd name="T15" fmla="*/ 2147483646 h 580"/>
                <a:gd name="T16" fmla="*/ 2147483646 w 153"/>
                <a:gd name="T17" fmla="*/ 2147483646 h 580"/>
                <a:gd name="T18" fmla="*/ 2147483646 w 153"/>
                <a:gd name="T19" fmla="*/ 2147483646 h 580"/>
                <a:gd name="T20" fmla="*/ 2147483646 w 153"/>
                <a:gd name="T21" fmla="*/ 2147483646 h 580"/>
                <a:gd name="T22" fmla="*/ 2147483646 w 153"/>
                <a:gd name="T23" fmla="*/ 2147483646 h 580"/>
                <a:gd name="T24" fmla="*/ 2147483646 w 153"/>
                <a:gd name="T25" fmla="*/ 2147483646 h 580"/>
                <a:gd name="T26" fmla="*/ 2147483646 w 153"/>
                <a:gd name="T27" fmla="*/ 2147483646 h 580"/>
                <a:gd name="T28" fmla="*/ 2147483646 w 153"/>
                <a:gd name="T29" fmla="*/ 2147483646 h 580"/>
                <a:gd name="T30" fmla="*/ 2147483646 w 153"/>
                <a:gd name="T31" fmla="*/ 2147483646 h 580"/>
                <a:gd name="T32" fmla="*/ 2147483646 w 153"/>
                <a:gd name="T33" fmla="*/ 2147483646 h 580"/>
                <a:gd name="T34" fmla="*/ 2147483646 w 153"/>
                <a:gd name="T35" fmla="*/ 2147483646 h 580"/>
                <a:gd name="T36" fmla="*/ 2147483646 w 153"/>
                <a:gd name="T37" fmla="*/ 2147483646 h 580"/>
                <a:gd name="T38" fmla="*/ 2147483646 w 153"/>
                <a:gd name="T39" fmla="*/ 2147483646 h 580"/>
                <a:gd name="T40" fmla="*/ 2147483646 w 153"/>
                <a:gd name="T41" fmla="*/ 2147483646 h 580"/>
                <a:gd name="T42" fmla="*/ 2147483646 w 153"/>
                <a:gd name="T43" fmla="*/ 2147483646 h 580"/>
                <a:gd name="T44" fmla="*/ 2147483646 w 153"/>
                <a:gd name="T45" fmla="*/ 2147483646 h 580"/>
                <a:gd name="T46" fmla="*/ 2147483646 w 153"/>
                <a:gd name="T47" fmla="*/ 2147483646 h 580"/>
                <a:gd name="T48" fmla="*/ 2147483646 w 153"/>
                <a:gd name="T49" fmla="*/ 2147483646 h 580"/>
                <a:gd name="T50" fmla="*/ 2147483646 w 153"/>
                <a:gd name="T51" fmla="*/ 2147483646 h 580"/>
                <a:gd name="T52" fmla="*/ 2147483646 w 153"/>
                <a:gd name="T53" fmla="*/ 2147483646 h 580"/>
                <a:gd name="T54" fmla="*/ 2147483646 w 153"/>
                <a:gd name="T55" fmla="*/ 2147483646 h 580"/>
                <a:gd name="T56" fmla="*/ 2147483646 w 153"/>
                <a:gd name="T57" fmla="*/ 2147483646 h 580"/>
                <a:gd name="T58" fmla="*/ 2147483646 w 153"/>
                <a:gd name="T59" fmla="*/ 2147483646 h 580"/>
                <a:gd name="T60" fmla="*/ 2147483646 w 153"/>
                <a:gd name="T61" fmla="*/ 0 h 580"/>
                <a:gd name="T62" fmla="*/ 2147483646 w 153"/>
                <a:gd name="T63" fmla="*/ 0 h 580"/>
                <a:gd name="T64" fmla="*/ 2147483646 w 153"/>
                <a:gd name="T65" fmla="*/ 2147483646 h 580"/>
                <a:gd name="T66" fmla="*/ 2147483646 w 153"/>
                <a:gd name="T67" fmla="*/ 2147483646 h 580"/>
                <a:gd name="T68" fmla="*/ 0 w 153"/>
                <a:gd name="T69" fmla="*/ 2147483646 h 580"/>
                <a:gd name="T70" fmla="*/ 2147483646 w 153"/>
                <a:gd name="T71" fmla="*/ 2147483646 h 580"/>
                <a:gd name="T72" fmla="*/ 2147483646 w 153"/>
                <a:gd name="T73" fmla="*/ 2147483646 h 580"/>
                <a:gd name="T74" fmla="*/ 2147483646 w 153"/>
                <a:gd name="T75" fmla="*/ 2147483646 h 5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2147483646 w 152"/>
                <a:gd name="T1" fmla="*/ 2147483646 h 580"/>
                <a:gd name="T2" fmla="*/ 2147483646 w 152"/>
                <a:gd name="T3" fmla="*/ 2147483646 h 580"/>
                <a:gd name="T4" fmla="*/ 2147483646 w 152"/>
                <a:gd name="T5" fmla="*/ 2147483646 h 580"/>
                <a:gd name="T6" fmla="*/ 2147483646 w 152"/>
                <a:gd name="T7" fmla="*/ 2147483646 h 580"/>
                <a:gd name="T8" fmla="*/ 2147483646 w 152"/>
                <a:gd name="T9" fmla="*/ 2147483646 h 580"/>
                <a:gd name="T10" fmla="*/ 2147483646 w 152"/>
                <a:gd name="T11" fmla="*/ 2147483646 h 580"/>
                <a:gd name="T12" fmla="*/ 2147483646 w 152"/>
                <a:gd name="T13" fmla="*/ 2147483646 h 580"/>
                <a:gd name="T14" fmla="*/ 2147483646 w 152"/>
                <a:gd name="T15" fmla="*/ 2147483646 h 580"/>
                <a:gd name="T16" fmla="*/ 2147483646 w 152"/>
                <a:gd name="T17" fmla="*/ 2147483646 h 580"/>
                <a:gd name="T18" fmla="*/ 2147483646 w 152"/>
                <a:gd name="T19" fmla="*/ 2147483646 h 580"/>
                <a:gd name="T20" fmla="*/ 2147483646 w 152"/>
                <a:gd name="T21" fmla="*/ 2147483646 h 580"/>
                <a:gd name="T22" fmla="*/ 2147483646 w 152"/>
                <a:gd name="T23" fmla="*/ 2147483646 h 580"/>
                <a:gd name="T24" fmla="*/ 2147483646 w 152"/>
                <a:gd name="T25" fmla="*/ 2147483646 h 580"/>
                <a:gd name="T26" fmla="*/ 2147483646 w 152"/>
                <a:gd name="T27" fmla="*/ 2147483646 h 580"/>
                <a:gd name="T28" fmla="*/ 2147483646 w 152"/>
                <a:gd name="T29" fmla="*/ 2147483646 h 580"/>
                <a:gd name="T30" fmla="*/ 2147483646 w 152"/>
                <a:gd name="T31" fmla="*/ 2147483646 h 580"/>
                <a:gd name="T32" fmla="*/ 2147483646 w 152"/>
                <a:gd name="T33" fmla="*/ 2147483646 h 580"/>
                <a:gd name="T34" fmla="*/ 2147483646 w 152"/>
                <a:gd name="T35" fmla="*/ 2147483646 h 580"/>
                <a:gd name="T36" fmla="*/ 2147483646 w 152"/>
                <a:gd name="T37" fmla="*/ 2147483646 h 580"/>
                <a:gd name="T38" fmla="*/ 2147483646 w 152"/>
                <a:gd name="T39" fmla="*/ 2147483646 h 580"/>
                <a:gd name="T40" fmla="*/ 2147483646 w 152"/>
                <a:gd name="T41" fmla="*/ 2147483646 h 580"/>
                <a:gd name="T42" fmla="*/ 2147483646 w 152"/>
                <a:gd name="T43" fmla="*/ 2147483646 h 580"/>
                <a:gd name="T44" fmla="*/ 2147483646 w 152"/>
                <a:gd name="T45" fmla="*/ 2147483646 h 580"/>
                <a:gd name="T46" fmla="*/ 2147483646 w 152"/>
                <a:gd name="T47" fmla="*/ 2147483646 h 580"/>
                <a:gd name="T48" fmla="*/ 2147483646 w 152"/>
                <a:gd name="T49" fmla="*/ 2147483646 h 580"/>
                <a:gd name="T50" fmla="*/ 2147483646 w 152"/>
                <a:gd name="T51" fmla="*/ 2147483646 h 580"/>
                <a:gd name="T52" fmla="*/ 2147483646 w 152"/>
                <a:gd name="T53" fmla="*/ 2147483646 h 580"/>
                <a:gd name="T54" fmla="*/ 2147483646 w 152"/>
                <a:gd name="T55" fmla="*/ 2147483646 h 580"/>
                <a:gd name="T56" fmla="*/ 2147483646 w 152"/>
                <a:gd name="T57" fmla="*/ 2147483646 h 580"/>
                <a:gd name="T58" fmla="*/ 2147483646 w 152"/>
                <a:gd name="T59" fmla="*/ 2147483646 h 580"/>
                <a:gd name="T60" fmla="*/ 2147483646 w 152"/>
                <a:gd name="T61" fmla="*/ 0 h 580"/>
                <a:gd name="T62" fmla="*/ 2147483646 w 152"/>
                <a:gd name="T63" fmla="*/ 0 h 580"/>
                <a:gd name="T64" fmla="*/ 2147483646 w 152"/>
                <a:gd name="T65" fmla="*/ 2147483646 h 580"/>
                <a:gd name="T66" fmla="*/ 2147483646 w 152"/>
                <a:gd name="T67" fmla="*/ 2147483646 h 580"/>
                <a:gd name="T68" fmla="*/ 0 w 152"/>
                <a:gd name="T69" fmla="*/ 2147483646 h 580"/>
                <a:gd name="T70" fmla="*/ 2147483646 w 152"/>
                <a:gd name="T71" fmla="*/ 2147483646 h 580"/>
                <a:gd name="T72" fmla="*/ 2147483646 w 152"/>
                <a:gd name="T73" fmla="*/ 2147483646 h 580"/>
                <a:gd name="T74" fmla="*/ 2147483646 w 152"/>
                <a:gd name="T75" fmla="*/ 2147483646 h 5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9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2147483646 w 153"/>
                <a:gd name="T1" fmla="*/ 2147483646 h 580"/>
                <a:gd name="T2" fmla="*/ 2147483646 w 153"/>
                <a:gd name="T3" fmla="*/ 2147483646 h 580"/>
                <a:gd name="T4" fmla="*/ 2147483646 w 153"/>
                <a:gd name="T5" fmla="*/ 2147483646 h 580"/>
                <a:gd name="T6" fmla="*/ 2147483646 w 153"/>
                <a:gd name="T7" fmla="*/ 2147483646 h 580"/>
                <a:gd name="T8" fmla="*/ 2147483646 w 153"/>
                <a:gd name="T9" fmla="*/ 2147483646 h 580"/>
                <a:gd name="T10" fmla="*/ 2147483646 w 153"/>
                <a:gd name="T11" fmla="*/ 2147483646 h 580"/>
                <a:gd name="T12" fmla="*/ 2147483646 w 153"/>
                <a:gd name="T13" fmla="*/ 2147483646 h 580"/>
                <a:gd name="T14" fmla="*/ 2147483646 w 153"/>
                <a:gd name="T15" fmla="*/ 2147483646 h 580"/>
                <a:gd name="T16" fmla="*/ 2147483646 w 153"/>
                <a:gd name="T17" fmla="*/ 2147483646 h 580"/>
                <a:gd name="T18" fmla="*/ 2147483646 w 153"/>
                <a:gd name="T19" fmla="*/ 2147483646 h 580"/>
                <a:gd name="T20" fmla="*/ 2147483646 w 153"/>
                <a:gd name="T21" fmla="*/ 2147483646 h 580"/>
                <a:gd name="T22" fmla="*/ 2147483646 w 153"/>
                <a:gd name="T23" fmla="*/ 2147483646 h 580"/>
                <a:gd name="T24" fmla="*/ 2147483646 w 153"/>
                <a:gd name="T25" fmla="*/ 2147483646 h 580"/>
                <a:gd name="T26" fmla="*/ 2147483646 w 153"/>
                <a:gd name="T27" fmla="*/ 2147483646 h 580"/>
                <a:gd name="T28" fmla="*/ 2147483646 w 153"/>
                <a:gd name="T29" fmla="*/ 2147483646 h 580"/>
                <a:gd name="T30" fmla="*/ 2147483646 w 153"/>
                <a:gd name="T31" fmla="*/ 2147483646 h 580"/>
                <a:gd name="T32" fmla="*/ 2147483646 w 153"/>
                <a:gd name="T33" fmla="*/ 2147483646 h 580"/>
                <a:gd name="T34" fmla="*/ 2147483646 w 153"/>
                <a:gd name="T35" fmla="*/ 2147483646 h 580"/>
                <a:gd name="T36" fmla="*/ 2147483646 w 153"/>
                <a:gd name="T37" fmla="*/ 2147483646 h 580"/>
                <a:gd name="T38" fmla="*/ 2147483646 w 153"/>
                <a:gd name="T39" fmla="*/ 2147483646 h 580"/>
                <a:gd name="T40" fmla="*/ 2147483646 w 153"/>
                <a:gd name="T41" fmla="*/ 2147483646 h 580"/>
                <a:gd name="T42" fmla="*/ 2147483646 w 153"/>
                <a:gd name="T43" fmla="*/ 2147483646 h 580"/>
                <a:gd name="T44" fmla="*/ 2147483646 w 153"/>
                <a:gd name="T45" fmla="*/ 2147483646 h 580"/>
                <a:gd name="T46" fmla="*/ 2147483646 w 153"/>
                <a:gd name="T47" fmla="*/ 2147483646 h 580"/>
                <a:gd name="T48" fmla="*/ 2147483646 w 153"/>
                <a:gd name="T49" fmla="*/ 2147483646 h 580"/>
                <a:gd name="T50" fmla="*/ 2147483646 w 153"/>
                <a:gd name="T51" fmla="*/ 2147483646 h 580"/>
                <a:gd name="T52" fmla="*/ 2147483646 w 153"/>
                <a:gd name="T53" fmla="*/ 2147483646 h 580"/>
                <a:gd name="T54" fmla="*/ 2147483646 w 153"/>
                <a:gd name="T55" fmla="*/ 2147483646 h 580"/>
                <a:gd name="T56" fmla="*/ 2147483646 w 153"/>
                <a:gd name="T57" fmla="*/ 2147483646 h 580"/>
                <a:gd name="T58" fmla="*/ 2147483646 w 153"/>
                <a:gd name="T59" fmla="*/ 2147483646 h 580"/>
                <a:gd name="T60" fmla="*/ 2147483646 w 153"/>
                <a:gd name="T61" fmla="*/ 0 h 580"/>
                <a:gd name="T62" fmla="*/ 2147483646 w 153"/>
                <a:gd name="T63" fmla="*/ 0 h 580"/>
                <a:gd name="T64" fmla="*/ 2147483646 w 153"/>
                <a:gd name="T65" fmla="*/ 2147483646 h 580"/>
                <a:gd name="T66" fmla="*/ 2147483646 w 153"/>
                <a:gd name="T67" fmla="*/ 2147483646 h 580"/>
                <a:gd name="T68" fmla="*/ 0 w 153"/>
                <a:gd name="T69" fmla="*/ 2147483646 h 580"/>
                <a:gd name="T70" fmla="*/ 2147483646 w 153"/>
                <a:gd name="T71" fmla="*/ 2147483646 h 580"/>
                <a:gd name="T72" fmla="*/ 2147483646 w 153"/>
                <a:gd name="T73" fmla="*/ 2147483646 h 580"/>
                <a:gd name="T74" fmla="*/ 2147483646 w 153"/>
                <a:gd name="T75" fmla="*/ 2147483646 h 5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0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91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2147483646 h 34"/>
                <a:gd name="T2" fmla="*/ 2147483646 w 1066"/>
                <a:gd name="T3" fmla="*/ 2147483646 h 34"/>
                <a:gd name="T4" fmla="*/ 2147483646 w 1066"/>
                <a:gd name="T5" fmla="*/ 0 h 34"/>
                <a:gd name="T6" fmla="*/ 0 w 106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2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2147483646 w 156"/>
                <a:gd name="T1" fmla="*/ 0 h 822"/>
                <a:gd name="T2" fmla="*/ 2147483646 w 156"/>
                <a:gd name="T3" fmla="*/ 2147483646 h 822"/>
                <a:gd name="T4" fmla="*/ 0 w 156"/>
                <a:gd name="T5" fmla="*/ 2147483646 h 822"/>
                <a:gd name="T6" fmla="*/ 0 w 156"/>
                <a:gd name="T7" fmla="*/ 2147483646 h 822"/>
                <a:gd name="T8" fmla="*/ 2147483646 w 156"/>
                <a:gd name="T9" fmla="*/ 2147483646 h 822"/>
                <a:gd name="T10" fmla="*/ 2147483646 w 156"/>
                <a:gd name="T11" fmla="*/ 2147483646 h 822"/>
                <a:gd name="T12" fmla="*/ 2147483646 w 156"/>
                <a:gd name="T13" fmla="*/ 2147483646 h 822"/>
                <a:gd name="T14" fmla="*/ 2147483646 w 156"/>
                <a:gd name="T15" fmla="*/ 2147483646 h 822"/>
                <a:gd name="T16" fmla="*/ 2147483646 w 156"/>
                <a:gd name="T17" fmla="*/ 2147483646 h 822"/>
                <a:gd name="T18" fmla="*/ 2147483646 w 156"/>
                <a:gd name="T19" fmla="*/ 2147483646 h 822"/>
                <a:gd name="T20" fmla="*/ 2147483646 w 156"/>
                <a:gd name="T21" fmla="*/ 2147483646 h 822"/>
                <a:gd name="T22" fmla="*/ 2147483646 w 156"/>
                <a:gd name="T23" fmla="*/ 2147483646 h 822"/>
                <a:gd name="T24" fmla="*/ 2147483646 w 156"/>
                <a:gd name="T25" fmla="*/ 2147483646 h 822"/>
                <a:gd name="T26" fmla="*/ 2147483646 w 156"/>
                <a:gd name="T27" fmla="*/ 2147483646 h 822"/>
                <a:gd name="T28" fmla="*/ 2147483646 w 156"/>
                <a:gd name="T29" fmla="*/ 0 h 8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3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2147483646 w 321"/>
                <a:gd name="T1" fmla="*/ 2147483646 h 444"/>
                <a:gd name="T2" fmla="*/ 2147483646 w 321"/>
                <a:gd name="T3" fmla="*/ 2147483646 h 444"/>
                <a:gd name="T4" fmla="*/ 2147483646 w 321"/>
                <a:gd name="T5" fmla="*/ 2147483646 h 444"/>
                <a:gd name="T6" fmla="*/ 2147483646 w 321"/>
                <a:gd name="T7" fmla="*/ 2147483646 h 444"/>
                <a:gd name="T8" fmla="*/ 2147483646 w 321"/>
                <a:gd name="T9" fmla="*/ 0 h 444"/>
                <a:gd name="T10" fmla="*/ 0 w 321"/>
                <a:gd name="T11" fmla="*/ 0 h 444"/>
                <a:gd name="T12" fmla="*/ 0 w 321"/>
                <a:gd name="T13" fmla="*/ 2147483646 h 444"/>
                <a:gd name="T14" fmla="*/ 2147483646 w 321"/>
                <a:gd name="T15" fmla="*/ 2147483646 h 444"/>
                <a:gd name="T16" fmla="*/ 2147483646 w 321"/>
                <a:gd name="T17" fmla="*/ 2147483646 h 444"/>
                <a:gd name="T18" fmla="*/ 2147483646 w 321"/>
                <a:gd name="T19" fmla="*/ 2147483646 h 444"/>
                <a:gd name="T20" fmla="*/ 2147483646 w 321"/>
                <a:gd name="T21" fmla="*/ 2147483646 h 444"/>
                <a:gd name="T22" fmla="*/ 2147483646 w 321"/>
                <a:gd name="T23" fmla="*/ 2147483646 h 444"/>
                <a:gd name="T24" fmla="*/ 2147483646 w 321"/>
                <a:gd name="T25" fmla="*/ 2147483646 h 444"/>
                <a:gd name="T26" fmla="*/ 2147483646 w 321"/>
                <a:gd name="T27" fmla="*/ 2147483646 h 4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4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2147483646 w 219"/>
                <a:gd name="T1" fmla="*/ 0 h 110"/>
                <a:gd name="T2" fmla="*/ 0 w 219"/>
                <a:gd name="T3" fmla="*/ 2147483646 h 110"/>
                <a:gd name="T4" fmla="*/ 0 w 219"/>
                <a:gd name="T5" fmla="*/ 2147483646 h 110"/>
                <a:gd name="T6" fmla="*/ 2147483646 w 219"/>
                <a:gd name="T7" fmla="*/ 0 h 110"/>
                <a:gd name="T8" fmla="*/ 2147483646 w 219"/>
                <a:gd name="T9" fmla="*/ 0 h 110"/>
                <a:gd name="T10" fmla="*/ 2147483646 w 219"/>
                <a:gd name="T11" fmla="*/ 2147483646 h 110"/>
                <a:gd name="T12" fmla="*/ 2147483646 w 219"/>
                <a:gd name="T13" fmla="*/ 0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5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2147483646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6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2147483646 w 23"/>
                <a:gd name="T1" fmla="*/ 2147483646 h 46"/>
                <a:gd name="T2" fmla="*/ 2147483646 w 23"/>
                <a:gd name="T3" fmla="*/ 2147483646 h 46"/>
                <a:gd name="T4" fmla="*/ 0 w 23"/>
                <a:gd name="T5" fmla="*/ 0 h 46"/>
                <a:gd name="T6" fmla="*/ 2147483646 w 23"/>
                <a:gd name="T7" fmla="*/ 2147483646 h 46"/>
                <a:gd name="T8" fmla="*/ 2147483646 w 23"/>
                <a:gd name="T9" fmla="*/ 2147483646 h 46"/>
                <a:gd name="T10" fmla="*/ 2147483646 w 23"/>
                <a:gd name="T11" fmla="*/ 2147483646 h 46"/>
                <a:gd name="T12" fmla="*/ 2147483646 w 23"/>
                <a:gd name="T13" fmla="*/ 2147483646 h 46"/>
                <a:gd name="T14" fmla="*/ 2147483646 w 23"/>
                <a:gd name="T15" fmla="*/ 214748364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7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147483646 w 317"/>
                <a:gd name="T1" fmla="*/ 2147483646 h 151"/>
                <a:gd name="T2" fmla="*/ 2147483646 w 317"/>
                <a:gd name="T3" fmla="*/ 2147483646 h 151"/>
                <a:gd name="T4" fmla="*/ 2147483646 w 317"/>
                <a:gd name="T5" fmla="*/ 2147483646 h 151"/>
                <a:gd name="T6" fmla="*/ 2147483646 w 317"/>
                <a:gd name="T7" fmla="*/ 2147483646 h 151"/>
                <a:gd name="T8" fmla="*/ 2147483646 w 317"/>
                <a:gd name="T9" fmla="*/ 2147483646 h 151"/>
                <a:gd name="T10" fmla="*/ 2147483646 w 317"/>
                <a:gd name="T11" fmla="*/ 2147483646 h 151"/>
                <a:gd name="T12" fmla="*/ 2147483646 w 317"/>
                <a:gd name="T13" fmla="*/ 2147483646 h 151"/>
                <a:gd name="T14" fmla="*/ 2147483646 w 317"/>
                <a:gd name="T15" fmla="*/ 2147483646 h 151"/>
                <a:gd name="T16" fmla="*/ 2147483646 w 317"/>
                <a:gd name="T17" fmla="*/ 2147483646 h 151"/>
                <a:gd name="T18" fmla="*/ 2147483646 w 317"/>
                <a:gd name="T19" fmla="*/ 2147483646 h 151"/>
                <a:gd name="T20" fmla="*/ 2147483646 w 317"/>
                <a:gd name="T21" fmla="*/ 2147483646 h 151"/>
                <a:gd name="T22" fmla="*/ 2147483646 w 317"/>
                <a:gd name="T23" fmla="*/ 2147483646 h 151"/>
                <a:gd name="T24" fmla="*/ 0 w 317"/>
                <a:gd name="T25" fmla="*/ 2147483646 h 151"/>
                <a:gd name="T26" fmla="*/ 0 w 317"/>
                <a:gd name="T27" fmla="*/ 2147483646 h 151"/>
                <a:gd name="T28" fmla="*/ 2147483646 w 317"/>
                <a:gd name="T29" fmla="*/ 2147483646 h 151"/>
                <a:gd name="T30" fmla="*/ 2147483646 w 317"/>
                <a:gd name="T31" fmla="*/ 2147483646 h 151"/>
                <a:gd name="T32" fmla="*/ 2147483646 w 317"/>
                <a:gd name="T33" fmla="*/ 2147483646 h 151"/>
                <a:gd name="T34" fmla="*/ 2147483646 w 317"/>
                <a:gd name="T35" fmla="*/ 2147483646 h 151"/>
                <a:gd name="T36" fmla="*/ 2147483646 w 317"/>
                <a:gd name="T37" fmla="*/ 2147483646 h 151"/>
                <a:gd name="T38" fmla="*/ 2147483646 w 317"/>
                <a:gd name="T39" fmla="*/ 2147483646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pic>
          <p:nvPicPr>
            <p:cNvPr id="4200" name="图片 105"/>
            <p:cNvPicPr>
              <a:picLocks noChangeAspect="1"/>
            </p:cNvPicPr>
            <p:nvPr/>
          </p:nvPicPr>
          <p:blipFill>
            <a:blip r:embed="rId2" cstate="email"/>
            <a:srcRect t="89114"/>
            <a:stretch>
              <a:fillRect/>
            </a:stretch>
          </p:blipFill>
          <p:spPr bwMode="auto">
            <a:xfrm>
              <a:off x="2239403" y="3606800"/>
              <a:ext cx="1194920" cy="17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组合 110"/>
          <p:cNvGrpSpPr/>
          <p:nvPr/>
        </p:nvGrpSpPr>
        <p:grpSpPr bwMode="auto">
          <a:xfrm>
            <a:off x="5338763" y="2097088"/>
            <a:ext cx="6545262" cy="1076325"/>
            <a:chOff x="5412741" y="1700580"/>
            <a:chExt cx="6545896" cy="1077218"/>
          </a:xfrm>
        </p:grpSpPr>
        <p:sp>
          <p:nvSpPr>
            <p:cNvPr id="4105" name="文本框 109"/>
            <p:cNvSpPr txBox="1">
              <a:spLocks noChangeArrowheads="1"/>
            </p:cNvSpPr>
            <p:nvPr/>
          </p:nvSpPr>
          <p:spPr bwMode="auto">
            <a:xfrm>
              <a:off x="5412741" y="1700580"/>
              <a:ext cx="65458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理工科化工类</a:t>
              </a:r>
              <a:r>
                <a:rPr lang="zh-CN" altLang="en-US" sz="40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毕业论文答辩</a:t>
              </a:r>
            </a:p>
          </p:txBody>
        </p:sp>
        <p:sp>
          <p:nvSpPr>
            <p:cNvPr id="4106" name="文本框 112"/>
            <p:cNvSpPr txBox="1">
              <a:spLocks noChangeArrowheads="1"/>
            </p:cNvSpPr>
            <p:nvPr/>
          </p:nvSpPr>
          <p:spPr bwMode="auto">
            <a:xfrm>
              <a:off x="6863716" y="2408466"/>
              <a:ext cx="376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每一个精细素材均可自由编辑改色</a:t>
              </a:r>
              <a:endParaRPr lang="zh-CN" altLang="en-US" sz="1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1" name="组合 111"/>
          <p:cNvGrpSpPr/>
          <p:nvPr/>
        </p:nvGrpSpPr>
        <p:grpSpPr bwMode="auto">
          <a:xfrm>
            <a:off x="7572375" y="3886200"/>
            <a:ext cx="3763963" cy="927417"/>
            <a:chOff x="7766051" y="3904913"/>
            <a:chExt cx="3763644" cy="927456"/>
          </a:xfrm>
        </p:grpSpPr>
        <p:sp>
          <p:nvSpPr>
            <p:cNvPr id="4103" name="文本框 114"/>
            <p:cNvSpPr txBox="1">
              <a:spLocks noChangeArrowheads="1"/>
            </p:cNvSpPr>
            <p:nvPr/>
          </p:nvSpPr>
          <p:spPr bwMode="auto">
            <a:xfrm>
              <a:off x="7766051" y="3904913"/>
              <a:ext cx="3763644" cy="460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4" name="文本框 115"/>
            <p:cNvSpPr txBox="1">
              <a:spLocks noChangeArrowheads="1"/>
            </p:cNvSpPr>
            <p:nvPr/>
          </p:nvSpPr>
          <p:spPr bwMode="auto">
            <a:xfrm>
              <a:off x="7806691" y="4371975"/>
              <a:ext cx="3057771" cy="460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   师：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102" name="图片 1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44013" y="136525"/>
            <a:ext cx="279241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13316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13342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10" name="环形箭头 109"/>
          <p:cNvSpPr/>
          <p:nvPr/>
        </p:nvSpPr>
        <p:spPr>
          <a:xfrm>
            <a:off x="3519488" y="3416300"/>
            <a:ext cx="519112" cy="450850"/>
          </a:xfrm>
          <a:prstGeom prst="circularArrow">
            <a:avLst/>
          </a:prstGeom>
          <a:solidFill>
            <a:srgbClr val="FCFCFC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1" name="环形箭头 110"/>
          <p:cNvSpPr/>
          <p:nvPr/>
        </p:nvSpPr>
        <p:spPr>
          <a:xfrm rot="10800000">
            <a:off x="3519488" y="3589338"/>
            <a:ext cx="519112" cy="452437"/>
          </a:xfrm>
          <a:prstGeom prst="circularArrow">
            <a:avLst/>
          </a:prstGeom>
          <a:solidFill>
            <a:srgbClr val="FCFCFC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116" name="Straight Connector 11"/>
          <p:cNvCxnSpPr/>
          <p:nvPr/>
        </p:nvCxnSpPr>
        <p:spPr>
          <a:xfrm>
            <a:off x="6542088" y="1704975"/>
            <a:ext cx="0" cy="382746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grpSp>
        <p:nvGrpSpPr>
          <p:cNvPr id="13320" name="组合 8"/>
          <p:cNvGrpSpPr/>
          <p:nvPr/>
        </p:nvGrpSpPr>
        <p:grpSpPr bwMode="auto">
          <a:xfrm>
            <a:off x="1247775" y="3763963"/>
            <a:ext cx="2495550" cy="1503362"/>
            <a:chOff x="1247683" y="3763184"/>
            <a:chExt cx="2496339" cy="1504064"/>
          </a:xfrm>
        </p:grpSpPr>
        <p:sp>
          <p:nvSpPr>
            <p:cNvPr id="108" name="任意多边形 107"/>
            <p:cNvSpPr/>
            <p:nvPr/>
          </p:nvSpPr>
          <p:spPr>
            <a:xfrm>
              <a:off x="2240185" y="3763184"/>
              <a:ext cx="1503837" cy="1504064"/>
            </a:xfrm>
            <a:custGeom>
              <a:avLst/>
              <a:gdLst>
                <a:gd name="connsiteX0" fmla="*/ 0 w 1504064"/>
                <a:gd name="connsiteY0" fmla="*/ 1504064 h 1504064"/>
                <a:gd name="connsiteX1" fmla="*/ 1504064 w 1504064"/>
                <a:gd name="connsiteY1" fmla="*/ 0 h 1504064"/>
                <a:gd name="connsiteX2" fmla="*/ 1504064 w 1504064"/>
                <a:gd name="connsiteY2" fmla="*/ 1504064 h 1504064"/>
                <a:gd name="connsiteX3" fmla="*/ 0 w 1504064"/>
                <a:gd name="connsiteY3" fmla="*/ 1504064 h 150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064" h="1504064">
                  <a:moveTo>
                    <a:pt x="1504064" y="1504064"/>
                  </a:moveTo>
                  <a:cubicBezTo>
                    <a:pt x="673392" y="1504064"/>
                    <a:pt x="0" y="830672"/>
                    <a:pt x="0" y="0"/>
                  </a:cubicBezTo>
                  <a:lnTo>
                    <a:pt x="1504064" y="0"/>
                  </a:lnTo>
                  <a:lnTo>
                    <a:pt x="1504064" y="15040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4538" tIns="64008" rIns="64008" bIns="504538" spcCol="1270" anchor="ctr"/>
            <a:lstStyle/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br>
                <a:rPr lang="en-US" sz="900" dirty="0">
                  <a:solidFill>
                    <a:sysClr val="window" lastClr="FFFFFF"/>
                  </a:solidFill>
                  <a:latin typeface="微软雅黑" panose="020B0503020204020204" pitchFamily="34" charset="-122"/>
                </a:rPr>
              </a:br>
              <a:br>
                <a:rPr lang="en-US" sz="900" dirty="0">
                  <a:solidFill>
                    <a:sysClr val="window" lastClr="FFFFFF"/>
                  </a:solidFill>
                  <a:latin typeface="微软雅黑" panose="020B0503020204020204" pitchFamily="34" charset="-122"/>
                </a:rPr>
              </a:br>
              <a:br>
                <a:rPr lang="en-US" sz="900" dirty="0">
                  <a:solidFill>
                    <a:sysClr val="window" lastClr="FFFFFF"/>
                  </a:solidFill>
                  <a:latin typeface="微软雅黑" panose="020B0503020204020204" pitchFamily="34" charset="-122"/>
                </a:rPr>
              </a:br>
              <a:endParaRPr lang="en-US" sz="900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2" name="Freeform 6"/>
            <p:cNvSpPr/>
            <p:nvPr/>
          </p:nvSpPr>
          <p:spPr bwMode="auto">
            <a:xfrm>
              <a:off x="3031010" y="3931538"/>
              <a:ext cx="381120" cy="365295"/>
            </a:xfrm>
            <a:custGeom>
              <a:avLst/>
              <a:gdLst>
                <a:gd name="T0" fmla="*/ 294 w 376"/>
                <a:gd name="T1" fmla="*/ 269 h 360"/>
                <a:gd name="T2" fmla="*/ 229 w 376"/>
                <a:gd name="T3" fmla="*/ 203 h 360"/>
                <a:gd name="T4" fmla="*/ 251 w 376"/>
                <a:gd name="T5" fmla="*/ 154 h 360"/>
                <a:gd name="T6" fmla="*/ 269 w 376"/>
                <a:gd name="T7" fmla="*/ 120 h 360"/>
                <a:gd name="T8" fmla="*/ 262 w 376"/>
                <a:gd name="T9" fmla="*/ 104 h 360"/>
                <a:gd name="T10" fmla="*/ 267 w 376"/>
                <a:gd name="T11" fmla="*/ 68 h 360"/>
                <a:gd name="T12" fmla="*/ 188 w 376"/>
                <a:gd name="T13" fmla="*/ 0 h 360"/>
                <a:gd name="T14" fmla="*/ 108 w 376"/>
                <a:gd name="T15" fmla="*/ 68 h 360"/>
                <a:gd name="T16" fmla="*/ 113 w 376"/>
                <a:gd name="T17" fmla="*/ 104 h 360"/>
                <a:gd name="T18" fmla="*/ 106 w 376"/>
                <a:gd name="T19" fmla="*/ 120 h 360"/>
                <a:gd name="T20" fmla="*/ 125 w 376"/>
                <a:gd name="T21" fmla="*/ 154 h 360"/>
                <a:gd name="T22" fmla="*/ 146 w 376"/>
                <a:gd name="T23" fmla="*/ 203 h 360"/>
                <a:gd name="T24" fmla="*/ 81 w 376"/>
                <a:gd name="T25" fmla="*/ 269 h 360"/>
                <a:gd name="T26" fmla="*/ 0 w 376"/>
                <a:gd name="T27" fmla="*/ 318 h 360"/>
                <a:gd name="T28" fmla="*/ 0 w 376"/>
                <a:gd name="T29" fmla="*/ 360 h 360"/>
                <a:gd name="T30" fmla="*/ 188 w 376"/>
                <a:gd name="T31" fmla="*/ 360 h 360"/>
                <a:gd name="T32" fmla="*/ 376 w 376"/>
                <a:gd name="T33" fmla="*/ 360 h 360"/>
                <a:gd name="T34" fmla="*/ 376 w 376"/>
                <a:gd name="T35" fmla="*/ 318 h 360"/>
                <a:gd name="T36" fmla="*/ 294 w 376"/>
                <a:gd name="T37" fmla="*/ 26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360">
                  <a:moveTo>
                    <a:pt x="294" y="269"/>
                  </a:moveTo>
                  <a:cubicBezTo>
                    <a:pt x="245" y="251"/>
                    <a:pt x="229" y="236"/>
                    <a:pt x="229" y="203"/>
                  </a:cubicBezTo>
                  <a:cubicBezTo>
                    <a:pt x="229" y="184"/>
                    <a:pt x="244" y="190"/>
                    <a:pt x="251" y="154"/>
                  </a:cubicBezTo>
                  <a:cubicBezTo>
                    <a:pt x="254" y="140"/>
                    <a:pt x="267" y="154"/>
                    <a:pt x="269" y="120"/>
                  </a:cubicBezTo>
                  <a:cubicBezTo>
                    <a:pt x="269" y="107"/>
                    <a:pt x="262" y="104"/>
                    <a:pt x="262" y="104"/>
                  </a:cubicBezTo>
                  <a:cubicBezTo>
                    <a:pt x="262" y="104"/>
                    <a:pt x="266" y="84"/>
                    <a:pt x="267" y="68"/>
                  </a:cubicBezTo>
                  <a:cubicBezTo>
                    <a:pt x="269" y="49"/>
                    <a:pt x="256" y="0"/>
                    <a:pt x="188" y="0"/>
                  </a:cubicBezTo>
                  <a:cubicBezTo>
                    <a:pt x="119" y="0"/>
                    <a:pt x="107" y="49"/>
                    <a:pt x="108" y="68"/>
                  </a:cubicBezTo>
                  <a:cubicBezTo>
                    <a:pt x="110" y="84"/>
                    <a:pt x="113" y="104"/>
                    <a:pt x="113" y="104"/>
                  </a:cubicBezTo>
                  <a:cubicBezTo>
                    <a:pt x="113" y="104"/>
                    <a:pt x="106" y="107"/>
                    <a:pt x="106" y="120"/>
                  </a:cubicBezTo>
                  <a:cubicBezTo>
                    <a:pt x="109" y="154"/>
                    <a:pt x="122" y="140"/>
                    <a:pt x="125" y="154"/>
                  </a:cubicBezTo>
                  <a:cubicBezTo>
                    <a:pt x="131" y="190"/>
                    <a:pt x="146" y="184"/>
                    <a:pt x="146" y="203"/>
                  </a:cubicBezTo>
                  <a:cubicBezTo>
                    <a:pt x="146" y="236"/>
                    <a:pt x="131" y="251"/>
                    <a:pt x="81" y="269"/>
                  </a:cubicBezTo>
                  <a:cubicBezTo>
                    <a:pt x="32" y="287"/>
                    <a:pt x="0" y="305"/>
                    <a:pt x="0" y="318"/>
                  </a:cubicBezTo>
                  <a:cubicBezTo>
                    <a:pt x="0" y="330"/>
                    <a:pt x="0" y="360"/>
                    <a:pt x="0" y="360"/>
                  </a:cubicBezTo>
                  <a:cubicBezTo>
                    <a:pt x="188" y="360"/>
                    <a:pt x="188" y="360"/>
                    <a:pt x="188" y="360"/>
                  </a:cubicBezTo>
                  <a:cubicBezTo>
                    <a:pt x="376" y="360"/>
                    <a:pt x="376" y="360"/>
                    <a:pt x="376" y="360"/>
                  </a:cubicBezTo>
                  <a:cubicBezTo>
                    <a:pt x="376" y="360"/>
                    <a:pt x="376" y="330"/>
                    <a:pt x="376" y="318"/>
                  </a:cubicBezTo>
                  <a:cubicBezTo>
                    <a:pt x="376" y="305"/>
                    <a:pt x="344" y="287"/>
                    <a:pt x="294" y="26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210" name="文本框 209"/>
            <p:cNvSpPr txBox="1"/>
            <p:nvPr/>
          </p:nvSpPr>
          <p:spPr>
            <a:xfrm>
              <a:off x="1247683" y="4442951"/>
              <a:ext cx="921041" cy="370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  <p:sp>
          <p:nvSpPr>
            <p:cNvPr id="13341" name="文本框 212"/>
            <p:cNvSpPr txBox="1">
              <a:spLocks noChangeArrowheads="1"/>
            </p:cNvSpPr>
            <p:nvPr/>
          </p:nvSpPr>
          <p:spPr bwMode="auto">
            <a:xfrm>
              <a:off x="2652725" y="4291409"/>
              <a:ext cx="1019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13321" name="组合 9"/>
          <p:cNvGrpSpPr/>
          <p:nvPr/>
        </p:nvGrpSpPr>
        <p:grpSpPr bwMode="auto">
          <a:xfrm>
            <a:off x="3813175" y="3763963"/>
            <a:ext cx="1504950" cy="1503362"/>
            <a:chOff x="3813494" y="3763183"/>
            <a:chExt cx="1504064" cy="1504065"/>
          </a:xfrm>
        </p:grpSpPr>
        <p:sp>
          <p:nvSpPr>
            <p:cNvPr id="106" name="任意多边形 105"/>
            <p:cNvSpPr/>
            <p:nvPr/>
          </p:nvSpPr>
          <p:spPr>
            <a:xfrm>
              <a:off x="3813494" y="3763183"/>
              <a:ext cx="1504064" cy="1504065"/>
            </a:xfrm>
            <a:custGeom>
              <a:avLst/>
              <a:gdLst>
                <a:gd name="connsiteX0" fmla="*/ 0 w 1504064"/>
                <a:gd name="connsiteY0" fmla="*/ 1504064 h 1504064"/>
                <a:gd name="connsiteX1" fmla="*/ 1504064 w 1504064"/>
                <a:gd name="connsiteY1" fmla="*/ 0 h 1504064"/>
                <a:gd name="connsiteX2" fmla="*/ 1504064 w 1504064"/>
                <a:gd name="connsiteY2" fmla="*/ 1504064 h 1504064"/>
                <a:gd name="connsiteX3" fmla="*/ 0 w 1504064"/>
                <a:gd name="connsiteY3" fmla="*/ 1504064 h 150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064" h="1504064">
                  <a:moveTo>
                    <a:pt x="1504064" y="0"/>
                  </a:moveTo>
                  <a:cubicBezTo>
                    <a:pt x="1504064" y="830672"/>
                    <a:pt x="830672" y="1504064"/>
                    <a:pt x="0" y="1504064"/>
                  </a:cubicBezTo>
                  <a:lnTo>
                    <a:pt x="0" y="0"/>
                  </a:lnTo>
                  <a:lnTo>
                    <a:pt x="1504064" y="0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" tIns="64009" rIns="504538" bIns="504538" spcCol="1270" anchor="ctr"/>
            <a:lstStyle/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br>
                <a:rPr lang="en-US" sz="900" dirty="0">
                  <a:solidFill>
                    <a:sysClr val="window" lastClr="FFFFFF"/>
                  </a:solidFill>
                  <a:latin typeface="微软雅黑" panose="020B0503020204020204" pitchFamily="34" charset="-122"/>
                </a:rPr>
              </a:br>
              <a:br>
                <a:rPr lang="en-US" sz="900" dirty="0">
                  <a:solidFill>
                    <a:sysClr val="window" lastClr="FFFFFF"/>
                  </a:solidFill>
                  <a:latin typeface="微软雅黑" panose="020B0503020204020204" pitchFamily="34" charset="-122"/>
                </a:rPr>
              </a:br>
              <a:endParaRPr lang="en-US" sz="900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5" name="Freeform 21"/>
            <p:cNvSpPr>
              <a:spLocks noEditPoints="1"/>
            </p:cNvSpPr>
            <p:nvPr/>
          </p:nvSpPr>
          <p:spPr bwMode="auto">
            <a:xfrm>
              <a:off x="4153019" y="3904536"/>
              <a:ext cx="393468" cy="409767"/>
            </a:xfrm>
            <a:custGeom>
              <a:avLst/>
              <a:gdLst>
                <a:gd name="T0" fmla="*/ 320 w 357"/>
                <a:gd name="T1" fmla="*/ 129 h 371"/>
                <a:gd name="T2" fmla="*/ 212 w 357"/>
                <a:gd name="T3" fmla="*/ 10 h 371"/>
                <a:gd name="T4" fmla="*/ 23 w 357"/>
                <a:gd name="T5" fmla="*/ 201 h 371"/>
                <a:gd name="T6" fmla="*/ 7 w 357"/>
                <a:gd name="T7" fmla="*/ 257 h 371"/>
                <a:gd name="T8" fmla="*/ 59 w 357"/>
                <a:gd name="T9" fmla="*/ 285 h 371"/>
                <a:gd name="T10" fmla="*/ 74 w 357"/>
                <a:gd name="T11" fmla="*/ 280 h 371"/>
                <a:gd name="T12" fmla="*/ 106 w 357"/>
                <a:gd name="T13" fmla="*/ 299 h 371"/>
                <a:gd name="T14" fmla="*/ 129 w 357"/>
                <a:gd name="T15" fmla="*/ 352 h 371"/>
                <a:gd name="T16" fmla="*/ 151 w 357"/>
                <a:gd name="T17" fmla="*/ 368 h 371"/>
                <a:gd name="T18" fmla="*/ 192 w 357"/>
                <a:gd name="T19" fmla="*/ 353 h 371"/>
                <a:gd name="T20" fmla="*/ 201 w 357"/>
                <a:gd name="T21" fmla="*/ 334 h 371"/>
                <a:gd name="T22" fmla="*/ 181 w 357"/>
                <a:gd name="T23" fmla="*/ 317 h 371"/>
                <a:gd name="T24" fmla="*/ 162 w 357"/>
                <a:gd name="T25" fmla="*/ 274 h 371"/>
                <a:gd name="T26" fmla="*/ 182 w 357"/>
                <a:gd name="T27" fmla="*/ 252 h 371"/>
                <a:gd name="T28" fmla="*/ 331 w 357"/>
                <a:gd name="T29" fmla="*/ 288 h 371"/>
                <a:gd name="T30" fmla="*/ 320 w 357"/>
                <a:gd name="T31" fmla="*/ 129 h 371"/>
                <a:gd name="T32" fmla="*/ 309 w 357"/>
                <a:gd name="T33" fmla="*/ 249 h 371"/>
                <a:gd name="T34" fmla="*/ 240 w 357"/>
                <a:gd name="T35" fmla="*/ 164 h 371"/>
                <a:gd name="T36" fmla="*/ 225 w 357"/>
                <a:gd name="T37" fmla="*/ 52 h 371"/>
                <a:gd name="T38" fmla="*/ 292 w 357"/>
                <a:gd name="T39" fmla="*/ 143 h 371"/>
                <a:gd name="T40" fmla="*/ 309 w 357"/>
                <a:gd name="T41" fmla="*/ 24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7" h="371">
                  <a:moveTo>
                    <a:pt x="320" y="129"/>
                  </a:moveTo>
                  <a:cubicBezTo>
                    <a:pt x="289" y="56"/>
                    <a:pt x="238" y="0"/>
                    <a:pt x="212" y="10"/>
                  </a:cubicBezTo>
                  <a:cubicBezTo>
                    <a:pt x="168" y="28"/>
                    <a:pt x="238" y="113"/>
                    <a:pt x="23" y="201"/>
                  </a:cubicBezTo>
                  <a:cubicBezTo>
                    <a:pt x="4" y="208"/>
                    <a:pt x="0" y="239"/>
                    <a:pt x="7" y="257"/>
                  </a:cubicBezTo>
                  <a:cubicBezTo>
                    <a:pt x="15" y="275"/>
                    <a:pt x="41" y="293"/>
                    <a:pt x="59" y="285"/>
                  </a:cubicBezTo>
                  <a:cubicBezTo>
                    <a:pt x="62" y="284"/>
                    <a:pt x="74" y="280"/>
                    <a:pt x="74" y="280"/>
                  </a:cubicBezTo>
                  <a:cubicBezTo>
                    <a:pt x="87" y="298"/>
                    <a:pt x="101" y="287"/>
                    <a:pt x="106" y="299"/>
                  </a:cubicBezTo>
                  <a:cubicBezTo>
                    <a:pt x="112" y="312"/>
                    <a:pt x="125" y="342"/>
                    <a:pt x="129" y="352"/>
                  </a:cubicBezTo>
                  <a:cubicBezTo>
                    <a:pt x="134" y="362"/>
                    <a:pt x="144" y="371"/>
                    <a:pt x="151" y="368"/>
                  </a:cubicBezTo>
                  <a:cubicBezTo>
                    <a:pt x="158" y="366"/>
                    <a:pt x="182" y="356"/>
                    <a:pt x="192" y="353"/>
                  </a:cubicBezTo>
                  <a:cubicBezTo>
                    <a:pt x="201" y="349"/>
                    <a:pt x="203" y="341"/>
                    <a:pt x="201" y="334"/>
                  </a:cubicBezTo>
                  <a:cubicBezTo>
                    <a:pt x="197" y="327"/>
                    <a:pt x="185" y="325"/>
                    <a:pt x="181" y="317"/>
                  </a:cubicBezTo>
                  <a:cubicBezTo>
                    <a:pt x="178" y="309"/>
                    <a:pt x="166" y="282"/>
                    <a:pt x="162" y="274"/>
                  </a:cubicBezTo>
                  <a:cubicBezTo>
                    <a:pt x="158" y="262"/>
                    <a:pt x="168" y="253"/>
                    <a:pt x="182" y="252"/>
                  </a:cubicBezTo>
                  <a:cubicBezTo>
                    <a:pt x="280" y="241"/>
                    <a:pt x="298" y="302"/>
                    <a:pt x="331" y="288"/>
                  </a:cubicBezTo>
                  <a:cubicBezTo>
                    <a:pt x="357" y="278"/>
                    <a:pt x="352" y="203"/>
                    <a:pt x="320" y="129"/>
                  </a:cubicBezTo>
                  <a:close/>
                  <a:moveTo>
                    <a:pt x="309" y="249"/>
                  </a:moveTo>
                  <a:cubicBezTo>
                    <a:pt x="303" y="251"/>
                    <a:pt x="265" y="221"/>
                    <a:pt x="240" y="164"/>
                  </a:cubicBezTo>
                  <a:cubicBezTo>
                    <a:pt x="216" y="106"/>
                    <a:pt x="219" y="54"/>
                    <a:pt x="225" y="52"/>
                  </a:cubicBezTo>
                  <a:cubicBezTo>
                    <a:pt x="230" y="49"/>
                    <a:pt x="268" y="86"/>
                    <a:pt x="292" y="143"/>
                  </a:cubicBezTo>
                  <a:cubicBezTo>
                    <a:pt x="317" y="201"/>
                    <a:pt x="315" y="247"/>
                    <a:pt x="309" y="24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3337" name="文本框 213"/>
            <p:cNvSpPr txBox="1">
              <a:spLocks noChangeArrowheads="1"/>
            </p:cNvSpPr>
            <p:nvPr/>
          </p:nvSpPr>
          <p:spPr bwMode="auto">
            <a:xfrm>
              <a:off x="4067442" y="4289769"/>
              <a:ext cx="1019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13322" name="组合 6"/>
          <p:cNvGrpSpPr/>
          <p:nvPr/>
        </p:nvGrpSpPr>
        <p:grpSpPr bwMode="auto">
          <a:xfrm>
            <a:off x="1247775" y="2189163"/>
            <a:ext cx="2495550" cy="1504950"/>
            <a:chOff x="1247683" y="2189648"/>
            <a:chExt cx="2496339" cy="1504064"/>
          </a:xfrm>
        </p:grpSpPr>
        <p:sp>
          <p:nvSpPr>
            <p:cNvPr id="103" name="任意多边形 102"/>
            <p:cNvSpPr/>
            <p:nvPr/>
          </p:nvSpPr>
          <p:spPr>
            <a:xfrm>
              <a:off x="2240185" y="2189648"/>
              <a:ext cx="1503837" cy="1504064"/>
            </a:xfrm>
            <a:custGeom>
              <a:avLst/>
              <a:gdLst>
                <a:gd name="connsiteX0" fmla="*/ 0 w 1504064"/>
                <a:gd name="connsiteY0" fmla="*/ 1504064 h 1504064"/>
                <a:gd name="connsiteX1" fmla="*/ 1504064 w 1504064"/>
                <a:gd name="connsiteY1" fmla="*/ 0 h 1504064"/>
                <a:gd name="connsiteX2" fmla="*/ 1504064 w 1504064"/>
                <a:gd name="connsiteY2" fmla="*/ 1504064 h 1504064"/>
                <a:gd name="connsiteX3" fmla="*/ 0 w 1504064"/>
                <a:gd name="connsiteY3" fmla="*/ 1504064 h 150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064" h="1504064">
                  <a:moveTo>
                    <a:pt x="0" y="1504064"/>
                  </a:moveTo>
                  <a:cubicBezTo>
                    <a:pt x="0" y="673392"/>
                    <a:pt x="673392" y="0"/>
                    <a:pt x="1504064" y="0"/>
                  </a:cubicBezTo>
                  <a:lnTo>
                    <a:pt x="1504064" y="1504064"/>
                  </a:lnTo>
                  <a:lnTo>
                    <a:pt x="0" y="150406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4538" tIns="504538" rIns="64008" bIns="64008" spcCol="1270" anchor="ctr"/>
            <a:lstStyle/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"/>
            <p:cNvSpPr>
              <a:spLocks noEditPoints="1"/>
            </p:cNvSpPr>
            <p:nvPr/>
          </p:nvSpPr>
          <p:spPr bwMode="auto">
            <a:xfrm>
              <a:off x="3042125" y="2591049"/>
              <a:ext cx="395413" cy="396641"/>
            </a:xfrm>
            <a:custGeom>
              <a:avLst/>
              <a:gdLst>
                <a:gd name="T0" fmla="*/ 381 w 402"/>
                <a:gd name="T1" fmla="*/ 10 h 404"/>
                <a:gd name="T2" fmla="*/ 365 w 402"/>
                <a:gd name="T3" fmla="*/ 3 h 404"/>
                <a:gd name="T4" fmla="*/ 358 w 402"/>
                <a:gd name="T5" fmla="*/ 18 h 404"/>
                <a:gd name="T6" fmla="*/ 312 w 402"/>
                <a:gd name="T7" fmla="*/ 133 h 404"/>
                <a:gd name="T8" fmla="*/ 301 w 402"/>
                <a:gd name="T9" fmla="*/ 116 h 404"/>
                <a:gd name="T10" fmla="*/ 282 w 402"/>
                <a:gd name="T11" fmla="*/ 106 h 404"/>
                <a:gd name="T12" fmla="*/ 219 w 402"/>
                <a:gd name="T13" fmla="*/ 107 h 404"/>
                <a:gd name="T14" fmla="*/ 197 w 402"/>
                <a:gd name="T15" fmla="*/ 113 h 404"/>
                <a:gd name="T16" fmla="*/ 11 w 402"/>
                <a:gd name="T17" fmla="*/ 245 h 404"/>
                <a:gd name="T18" fmla="*/ 6 w 402"/>
                <a:gd name="T19" fmla="*/ 273 h 404"/>
                <a:gd name="T20" fmla="*/ 91 w 402"/>
                <a:gd name="T21" fmla="*/ 395 h 404"/>
                <a:gd name="T22" fmla="*/ 116 w 402"/>
                <a:gd name="T23" fmla="*/ 397 h 404"/>
                <a:gd name="T24" fmla="*/ 302 w 402"/>
                <a:gd name="T25" fmla="*/ 265 h 404"/>
                <a:gd name="T26" fmla="*/ 316 w 402"/>
                <a:gd name="T27" fmla="*/ 247 h 404"/>
                <a:gd name="T28" fmla="*/ 336 w 402"/>
                <a:gd name="T29" fmla="*/ 184 h 404"/>
                <a:gd name="T30" fmla="*/ 333 w 402"/>
                <a:gd name="T31" fmla="*/ 163 h 404"/>
                <a:gd name="T32" fmla="*/ 326 w 402"/>
                <a:gd name="T33" fmla="*/ 153 h 404"/>
                <a:gd name="T34" fmla="*/ 381 w 402"/>
                <a:gd name="T35" fmla="*/ 10 h 404"/>
                <a:gd name="T36" fmla="*/ 294 w 402"/>
                <a:gd name="T37" fmla="*/ 197 h 404"/>
                <a:gd name="T38" fmla="*/ 250 w 402"/>
                <a:gd name="T39" fmla="*/ 189 h 404"/>
                <a:gd name="T40" fmla="*/ 258 w 402"/>
                <a:gd name="T41" fmla="*/ 144 h 404"/>
                <a:gd name="T42" fmla="*/ 295 w 402"/>
                <a:gd name="T43" fmla="*/ 145 h 404"/>
                <a:gd name="T44" fmla="*/ 285 w 402"/>
                <a:gd name="T45" fmla="*/ 150 h 404"/>
                <a:gd name="T46" fmla="*/ 279 w 402"/>
                <a:gd name="T47" fmla="*/ 166 h 404"/>
                <a:gd name="T48" fmla="*/ 290 w 402"/>
                <a:gd name="T49" fmla="*/ 173 h 404"/>
                <a:gd name="T50" fmla="*/ 295 w 402"/>
                <a:gd name="T51" fmla="*/ 172 h 404"/>
                <a:gd name="T52" fmla="*/ 307 w 402"/>
                <a:gd name="T53" fmla="*/ 165 h 404"/>
                <a:gd name="T54" fmla="*/ 294 w 402"/>
                <a:gd name="T55" fmla="*/ 19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404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3333" name="文本框 210"/>
            <p:cNvSpPr txBox="1">
              <a:spLocks noChangeArrowheads="1"/>
            </p:cNvSpPr>
            <p:nvPr/>
          </p:nvSpPr>
          <p:spPr bwMode="auto">
            <a:xfrm>
              <a:off x="2602950" y="3067382"/>
              <a:ext cx="1019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15" name="文本框 214"/>
            <p:cNvSpPr txBox="1"/>
            <p:nvPr/>
          </p:nvSpPr>
          <p:spPr>
            <a:xfrm>
              <a:off x="1247683" y="2662444"/>
              <a:ext cx="921041" cy="369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sp>
        <p:nvSpPr>
          <p:cNvPr id="216" name="文本框 215"/>
          <p:cNvSpPr txBox="1"/>
          <p:nvPr/>
        </p:nvSpPr>
        <p:spPr>
          <a:xfrm>
            <a:off x="5349875" y="4443413"/>
            <a:ext cx="920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grpSp>
        <p:nvGrpSpPr>
          <p:cNvPr id="13324" name="组合 7"/>
          <p:cNvGrpSpPr/>
          <p:nvPr/>
        </p:nvGrpSpPr>
        <p:grpSpPr bwMode="auto">
          <a:xfrm>
            <a:off x="3813175" y="2189163"/>
            <a:ext cx="2457450" cy="1504950"/>
            <a:chOff x="3813494" y="2189648"/>
            <a:chExt cx="2457666" cy="1504064"/>
          </a:xfrm>
        </p:grpSpPr>
        <p:sp>
          <p:nvSpPr>
            <p:cNvPr id="104" name="任意多边形 103"/>
            <p:cNvSpPr/>
            <p:nvPr/>
          </p:nvSpPr>
          <p:spPr>
            <a:xfrm>
              <a:off x="3813494" y="2189648"/>
              <a:ext cx="1503495" cy="1504064"/>
            </a:xfrm>
            <a:custGeom>
              <a:avLst/>
              <a:gdLst>
                <a:gd name="connsiteX0" fmla="*/ 0 w 1504064"/>
                <a:gd name="connsiteY0" fmla="*/ 1504064 h 1504064"/>
                <a:gd name="connsiteX1" fmla="*/ 1504064 w 1504064"/>
                <a:gd name="connsiteY1" fmla="*/ 0 h 1504064"/>
                <a:gd name="connsiteX2" fmla="*/ 1504064 w 1504064"/>
                <a:gd name="connsiteY2" fmla="*/ 1504064 h 1504064"/>
                <a:gd name="connsiteX3" fmla="*/ 0 w 1504064"/>
                <a:gd name="connsiteY3" fmla="*/ 1504064 h 150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064" h="1504064">
                  <a:moveTo>
                    <a:pt x="0" y="0"/>
                  </a:moveTo>
                  <a:cubicBezTo>
                    <a:pt x="830672" y="0"/>
                    <a:pt x="1504064" y="673392"/>
                    <a:pt x="1504064" y="1504064"/>
                  </a:cubicBezTo>
                  <a:lnTo>
                    <a:pt x="0" y="150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" tIns="504538" rIns="504538" bIns="64008" spcCol="1270" anchor="ctr"/>
            <a:lstStyle/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900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4186590" y="2554558"/>
              <a:ext cx="277836" cy="380776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3329" name="文本框 211"/>
            <p:cNvSpPr txBox="1">
              <a:spLocks noChangeArrowheads="1"/>
            </p:cNvSpPr>
            <p:nvPr/>
          </p:nvSpPr>
          <p:spPr bwMode="auto">
            <a:xfrm>
              <a:off x="4017667" y="3065742"/>
              <a:ext cx="1019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5350329" y="2662444"/>
              <a:ext cx="920831" cy="369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sp>
        <p:nvSpPr>
          <p:cNvPr id="218" name="文本框 217"/>
          <p:cNvSpPr txBox="1"/>
          <p:nvPr/>
        </p:nvSpPr>
        <p:spPr>
          <a:xfrm>
            <a:off x="6842125" y="2284413"/>
            <a:ext cx="31353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Content Placeholder 2"/>
          <p:cNvSpPr txBox="1"/>
          <p:nvPr/>
        </p:nvSpPr>
        <p:spPr>
          <a:xfrm>
            <a:off x="6842125" y="2830513"/>
            <a:ext cx="4291013" cy="1982787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致力于专业模板的发布，课件及汇报的美化，并为您提供专业的个性定制服务。我们秉承“给您演示的光和热”的理念，为您分担职场压力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14340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14361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03" name="Content Placeholder 2"/>
          <p:cNvSpPr txBox="1"/>
          <p:nvPr/>
        </p:nvSpPr>
        <p:spPr>
          <a:xfrm>
            <a:off x="3308350" y="1833563"/>
            <a:ext cx="8134350" cy="58896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致力于专业模板的发布，并为您提供专业的个性定制服务。我们秉承“给您演示的光和热”的理念，为您分担职场压力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104" name="Content Placeholder 2"/>
          <p:cNvSpPr txBox="1"/>
          <p:nvPr/>
        </p:nvSpPr>
        <p:spPr>
          <a:xfrm>
            <a:off x="3308350" y="2805113"/>
            <a:ext cx="8134350" cy="587375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致力于专业模板的发布，并为您提供专业的个性定制服务。我们秉承“给您演示的光和热”的理念，为您分担职场压力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106" name="Content Placeholder 2"/>
          <p:cNvSpPr txBox="1"/>
          <p:nvPr/>
        </p:nvSpPr>
        <p:spPr>
          <a:xfrm>
            <a:off x="3308350" y="3775075"/>
            <a:ext cx="8134350" cy="588963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致力于专业模板的发布，并为您提供专业的个性定制服务。我们秉承“给您演示的光和热”的理念，为您分担职场压力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108" name="Content Placeholder 2"/>
          <p:cNvSpPr txBox="1"/>
          <p:nvPr/>
        </p:nvSpPr>
        <p:spPr>
          <a:xfrm>
            <a:off x="3308350" y="4756150"/>
            <a:ext cx="8134350" cy="588963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致力于专业模板的发布，并为您提供专业的个性定制服务。我们秉承“给您演示的光和热”的理念，为您分担职场压力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grpSp>
        <p:nvGrpSpPr>
          <p:cNvPr id="14345" name="组合 109"/>
          <p:cNvGrpSpPr/>
          <p:nvPr/>
        </p:nvGrpSpPr>
        <p:grpSpPr bwMode="auto">
          <a:xfrm>
            <a:off x="1009650" y="1716088"/>
            <a:ext cx="2132013" cy="852487"/>
            <a:chOff x="1089312" y="1991913"/>
            <a:chExt cx="2132065" cy="852826"/>
          </a:xfrm>
        </p:grpSpPr>
        <p:sp>
          <p:nvSpPr>
            <p:cNvPr id="111" name="任意多边形 110"/>
            <p:cNvSpPr/>
            <p:nvPr/>
          </p:nvSpPr>
          <p:spPr>
            <a:xfrm>
              <a:off x="1089312" y="1991913"/>
              <a:ext cx="2132065" cy="852826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6573" tIns="5080" rIns="426413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2" name="Freeform 6"/>
            <p:cNvSpPr>
              <a:spLocks noEditPoints="1"/>
            </p:cNvSpPr>
            <p:nvPr/>
          </p:nvSpPr>
          <p:spPr bwMode="auto">
            <a:xfrm>
              <a:off x="1959283" y="2145961"/>
              <a:ext cx="320683" cy="341449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4360" name="文本框 112"/>
            <p:cNvSpPr txBox="1">
              <a:spLocks noChangeArrowheads="1"/>
            </p:cNvSpPr>
            <p:nvPr/>
          </p:nvSpPr>
          <p:spPr bwMode="auto">
            <a:xfrm>
              <a:off x="1664208" y="2500162"/>
              <a:ext cx="10008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单击标题</a:t>
              </a:r>
            </a:p>
          </p:txBody>
        </p:sp>
      </p:grpSp>
      <p:grpSp>
        <p:nvGrpSpPr>
          <p:cNvPr id="14346" name="组合 113"/>
          <p:cNvGrpSpPr/>
          <p:nvPr/>
        </p:nvGrpSpPr>
        <p:grpSpPr bwMode="auto">
          <a:xfrm>
            <a:off x="1009650" y="2687638"/>
            <a:ext cx="2132013" cy="854075"/>
            <a:chOff x="1089312" y="2964135"/>
            <a:chExt cx="2132065" cy="852826"/>
          </a:xfrm>
        </p:grpSpPr>
        <p:sp>
          <p:nvSpPr>
            <p:cNvPr id="115" name="任意多边形 114"/>
            <p:cNvSpPr/>
            <p:nvPr/>
          </p:nvSpPr>
          <p:spPr>
            <a:xfrm>
              <a:off x="1089312" y="2964135"/>
              <a:ext cx="2132065" cy="852826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6573" tIns="5080" rIns="426413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6" name="Freeform 11"/>
            <p:cNvSpPr>
              <a:spLocks noEditPoints="1"/>
            </p:cNvSpPr>
            <p:nvPr/>
          </p:nvSpPr>
          <p:spPr bwMode="auto">
            <a:xfrm>
              <a:off x="1903720" y="3070341"/>
              <a:ext cx="412760" cy="413732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4357" name="文本框 209"/>
            <p:cNvSpPr txBox="1">
              <a:spLocks noChangeArrowheads="1"/>
            </p:cNvSpPr>
            <p:nvPr/>
          </p:nvSpPr>
          <p:spPr bwMode="auto">
            <a:xfrm>
              <a:off x="1654426" y="3485072"/>
              <a:ext cx="10008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单击标题</a:t>
              </a:r>
            </a:p>
          </p:txBody>
        </p:sp>
      </p:grpSp>
      <p:grpSp>
        <p:nvGrpSpPr>
          <p:cNvPr id="14347" name="组合 210"/>
          <p:cNvGrpSpPr/>
          <p:nvPr/>
        </p:nvGrpSpPr>
        <p:grpSpPr bwMode="auto">
          <a:xfrm>
            <a:off x="1009650" y="3660775"/>
            <a:ext cx="2132013" cy="852488"/>
            <a:chOff x="1089312" y="3936356"/>
            <a:chExt cx="2132065" cy="852826"/>
          </a:xfrm>
        </p:grpSpPr>
        <p:sp>
          <p:nvSpPr>
            <p:cNvPr id="212" name="任意多边形 211"/>
            <p:cNvSpPr/>
            <p:nvPr/>
          </p:nvSpPr>
          <p:spPr>
            <a:xfrm>
              <a:off x="1089312" y="3936356"/>
              <a:ext cx="2132065" cy="852826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6573" tIns="5080" rIns="426413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21"/>
            <p:cNvSpPr>
              <a:spLocks noEditPoints="1"/>
            </p:cNvSpPr>
            <p:nvPr/>
          </p:nvSpPr>
          <p:spPr bwMode="auto">
            <a:xfrm>
              <a:off x="1978334" y="4058642"/>
              <a:ext cx="352434" cy="352565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4354" name="文本框 213"/>
            <p:cNvSpPr txBox="1">
              <a:spLocks noChangeArrowheads="1"/>
            </p:cNvSpPr>
            <p:nvPr/>
          </p:nvSpPr>
          <p:spPr bwMode="auto">
            <a:xfrm>
              <a:off x="1664208" y="4446962"/>
              <a:ext cx="10008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单击标题</a:t>
              </a:r>
            </a:p>
          </p:txBody>
        </p:sp>
      </p:grpSp>
      <p:grpSp>
        <p:nvGrpSpPr>
          <p:cNvPr id="14348" name="组合 214"/>
          <p:cNvGrpSpPr/>
          <p:nvPr/>
        </p:nvGrpSpPr>
        <p:grpSpPr bwMode="auto">
          <a:xfrm>
            <a:off x="1009650" y="4632325"/>
            <a:ext cx="2132013" cy="852488"/>
            <a:chOff x="1089312" y="4908578"/>
            <a:chExt cx="2132065" cy="852826"/>
          </a:xfrm>
        </p:grpSpPr>
        <p:sp>
          <p:nvSpPr>
            <p:cNvPr id="216" name="任意多边形 215"/>
            <p:cNvSpPr/>
            <p:nvPr/>
          </p:nvSpPr>
          <p:spPr>
            <a:xfrm>
              <a:off x="1089312" y="4908578"/>
              <a:ext cx="2132065" cy="852826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6573" tIns="5080" rIns="426413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26"/>
            <p:cNvSpPr/>
            <p:nvPr/>
          </p:nvSpPr>
          <p:spPr bwMode="auto">
            <a:xfrm>
              <a:off x="2016435" y="5094390"/>
              <a:ext cx="288932" cy="30015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4351" name="文本框 217"/>
            <p:cNvSpPr txBox="1">
              <a:spLocks noChangeArrowheads="1"/>
            </p:cNvSpPr>
            <p:nvPr/>
          </p:nvSpPr>
          <p:spPr bwMode="auto">
            <a:xfrm>
              <a:off x="1664208" y="5410347"/>
              <a:ext cx="10008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6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15364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15384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03" name="L-Shape 2"/>
          <p:cNvSpPr/>
          <p:nvPr/>
        </p:nvSpPr>
        <p:spPr>
          <a:xfrm rot="5400000">
            <a:off x="1892300" y="3270251"/>
            <a:ext cx="1322387" cy="2201862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" name="Freeform 3"/>
          <p:cNvSpPr/>
          <p:nvPr/>
        </p:nvSpPr>
        <p:spPr>
          <a:xfrm>
            <a:off x="1671638" y="3927475"/>
            <a:ext cx="1987550" cy="1743075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0841" tIns="60841" rIns="60841" bIns="60841" spcCol="1270"/>
          <a:lstStyle/>
          <a:p>
            <a:pPr algn="ctr" defTabSz="70993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95" b="1" kern="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+mn-ea"/>
            </a:endParaRPr>
          </a:p>
          <a:p>
            <a:pPr algn="ctr" defTabSz="70993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95" b="1" kern="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5367" name="Isosceles Triangle 5"/>
          <p:cNvSpPr>
            <a:spLocks noChangeArrowheads="1"/>
          </p:cNvSpPr>
          <p:nvPr/>
        </p:nvSpPr>
        <p:spPr bwMode="auto">
          <a:xfrm>
            <a:off x="3284538" y="3108325"/>
            <a:ext cx="374650" cy="374650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8" name="L-Shape 6"/>
          <p:cNvSpPr/>
          <p:nvPr/>
        </p:nvSpPr>
        <p:spPr>
          <a:xfrm rot="5400000">
            <a:off x="4325144" y="2667794"/>
            <a:ext cx="1323975" cy="2201863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0" name="Freeform 7"/>
          <p:cNvSpPr/>
          <p:nvPr/>
        </p:nvSpPr>
        <p:spPr>
          <a:xfrm>
            <a:off x="4105275" y="3325813"/>
            <a:ext cx="1987550" cy="1743075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0841" tIns="60841" rIns="60841" bIns="60841" spcCol="1270"/>
          <a:lstStyle/>
          <a:p>
            <a:pPr algn="ctr" defTabSz="70993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95" b="1" kern="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+mn-ea"/>
            </a:endParaRPr>
          </a:p>
          <a:p>
            <a:pPr algn="ctr" defTabSz="70993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95" b="1" kern="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11" name="Isosceles Triangle 10"/>
          <p:cNvSpPr/>
          <p:nvPr/>
        </p:nvSpPr>
        <p:spPr>
          <a:xfrm>
            <a:off x="5718175" y="2506663"/>
            <a:ext cx="374650" cy="374650"/>
          </a:xfrm>
          <a:prstGeom prst="triangle">
            <a:avLst>
              <a:gd name="adj" fmla="val 100000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2" name="L-Shape 11"/>
          <p:cNvSpPr/>
          <p:nvPr/>
        </p:nvSpPr>
        <p:spPr>
          <a:xfrm rot="5400000">
            <a:off x="6758781" y="2066132"/>
            <a:ext cx="1323975" cy="2201862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3" name="Freeform 14"/>
          <p:cNvSpPr/>
          <p:nvPr/>
        </p:nvSpPr>
        <p:spPr>
          <a:xfrm>
            <a:off x="6538913" y="2724150"/>
            <a:ext cx="1987550" cy="1741488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0841" tIns="60841" rIns="60841" bIns="60841" spcCol="1270"/>
          <a:lstStyle/>
          <a:p>
            <a:pPr algn="ctr" defTabSz="70993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95" b="1" kern="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+mn-ea"/>
            </a:endParaRPr>
          </a:p>
          <a:p>
            <a:pPr algn="ctr" defTabSz="70993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95" b="1" kern="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5373" name="Isosceles Triangle 15"/>
          <p:cNvSpPr>
            <a:spLocks noChangeArrowheads="1"/>
          </p:cNvSpPr>
          <p:nvPr/>
        </p:nvSpPr>
        <p:spPr bwMode="auto">
          <a:xfrm>
            <a:off x="8151813" y="1903413"/>
            <a:ext cx="374650" cy="376237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5" name="L-Shape 16"/>
          <p:cNvSpPr/>
          <p:nvPr/>
        </p:nvSpPr>
        <p:spPr>
          <a:xfrm rot="5400000">
            <a:off x="9193213" y="1463675"/>
            <a:ext cx="1322387" cy="2201863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6" name="Freeform 18"/>
          <p:cNvSpPr/>
          <p:nvPr/>
        </p:nvSpPr>
        <p:spPr>
          <a:xfrm>
            <a:off x="8972550" y="2122488"/>
            <a:ext cx="1987550" cy="1741487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0841" tIns="60841" rIns="60841" bIns="60841" spcCol="1270"/>
          <a:lstStyle/>
          <a:p>
            <a:pPr algn="ctr" defTabSz="70993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95" b="1" kern="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+mn-ea"/>
            </a:endParaRPr>
          </a:p>
          <a:p>
            <a:pPr algn="ctr" defTabSz="70993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95" b="1" kern="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10" name="Freeform 6"/>
          <p:cNvSpPr>
            <a:spLocks noEditPoints="1"/>
          </p:cNvSpPr>
          <p:nvPr/>
        </p:nvSpPr>
        <p:spPr bwMode="auto">
          <a:xfrm>
            <a:off x="2489200" y="4140200"/>
            <a:ext cx="352425" cy="376238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11" name="Freeform 11"/>
          <p:cNvSpPr>
            <a:spLocks noEditPoints="1"/>
          </p:cNvSpPr>
          <p:nvPr/>
        </p:nvSpPr>
        <p:spPr bwMode="auto">
          <a:xfrm>
            <a:off x="4818063" y="3502025"/>
            <a:ext cx="455612" cy="455613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12" name="Freeform 21"/>
          <p:cNvSpPr>
            <a:spLocks noEditPoints="1"/>
          </p:cNvSpPr>
          <p:nvPr/>
        </p:nvSpPr>
        <p:spPr bwMode="auto">
          <a:xfrm>
            <a:off x="7265988" y="2906713"/>
            <a:ext cx="387350" cy="388937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rgbClr val="868AD1"/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13" name="Freeform 26"/>
          <p:cNvSpPr/>
          <p:nvPr/>
        </p:nvSpPr>
        <p:spPr bwMode="auto">
          <a:xfrm>
            <a:off x="9772650" y="2362200"/>
            <a:ext cx="319088" cy="33178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8D35E"/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15" name="文本框 214"/>
          <p:cNvSpPr txBox="1"/>
          <p:nvPr/>
        </p:nvSpPr>
        <p:spPr>
          <a:xfrm>
            <a:off x="2136775" y="4729163"/>
            <a:ext cx="12398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前期筹划</a:t>
            </a:r>
          </a:p>
        </p:txBody>
      </p:sp>
      <p:sp>
        <p:nvSpPr>
          <p:cNvPr id="216" name="文本框 215"/>
          <p:cNvSpPr txBox="1"/>
          <p:nvPr/>
        </p:nvSpPr>
        <p:spPr>
          <a:xfrm>
            <a:off x="4521200" y="4146550"/>
            <a:ext cx="12398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</a:t>
            </a:r>
          </a:p>
        </p:txBody>
      </p:sp>
      <p:sp>
        <p:nvSpPr>
          <p:cNvPr id="217" name="文本框 216"/>
          <p:cNvSpPr txBox="1"/>
          <p:nvPr/>
        </p:nvSpPr>
        <p:spPr>
          <a:xfrm>
            <a:off x="6840538" y="3551238"/>
            <a:ext cx="12398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sp>
        <p:nvSpPr>
          <p:cNvPr id="218" name="文本框 217"/>
          <p:cNvSpPr txBox="1"/>
          <p:nvPr/>
        </p:nvSpPr>
        <p:spPr>
          <a:xfrm>
            <a:off x="9386888" y="2921000"/>
            <a:ext cx="12398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客户评价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16388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16416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cxnSp>
        <p:nvCxnSpPr>
          <p:cNvPr id="103" name="Straight Connector 3"/>
          <p:cNvCxnSpPr>
            <a:cxnSpLocks noChangeShapeType="1"/>
            <a:stCxn id="216" idx="5"/>
            <a:endCxn id="210" idx="1"/>
          </p:cNvCxnSpPr>
          <p:nvPr/>
        </p:nvCxnSpPr>
        <p:spPr bwMode="auto">
          <a:xfrm>
            <a:off x="2019300" y="2565400"/>
            <a:ext cx="600075" cy="595313"/>
          </a:xfrm>
          <a:prstGeom prst="line">
            <a:avLst/>
          </a:prstGeom>
          <a:noFill/>
          <a:ln w="9525" cap="rnd" algn="ctr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Connector 5"/>
          <p:cNvCxnSpPr>
            <a:cxnSpLocks noChangeShapeType="1"/>
            <a:stCxn id="210" idx="3"/>
            <a:endCxn id="222" idx="7"/>
          </p:cNvCxnSpPr>
          <p:nvPr/>
        </p:nvCxnSpPr>
        <p:spPr bwMode="auto">
          <a:xfrm flipH="1">
            <a:off x="1639888" y="4110038"/>
            <a:ext cx="979487" cy="692150"/>
          </a:xfrm>
          <a:prstGeom prst="line">
            <a:avLst/>
          </a:prstGeom>
          <a:noFill/>
          <a:ln w="9525" cap="rnd" algn="ctr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Connector 8"/>
          <p:cNvCxnSpPr>
            <a:cxnSpLocks noChangeShapeType="1"/>
            <a:stCxn id="210" idx="5"/>
            <a:endCxn id="213" idx="1"/>
          </p:cNvCxnSpPr>
          <p:nvPr/>
        </p:nvCxnSpPr>
        <p:spPr bwMode="auto">
          <a:xfrm>
            <a:off x="3567113" y="4110038"/>
            <a:ext cx="241300" cy="239712"/>
          </a:xfrm>
          <a:prstGeom prst="line">
            <a:avLst/>
          </a:prstGeom>
          <a:noFill/>
          <a:ln w="9525" cap="rnd" algn="ctr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Connector 11"/>
          <p:cNvCxnSpPr>
            <a:cxnSpLocks noChangeShapeType="1"/>
            <a:stCxn id="210" idx="7"/>
            <a:endCxn id="219" idx="2"/>
          </p:cNvCxnSpPr>
          <p:nvPr/>
        </p:nvCxnSpPr>
        <p:spPr bwMode="auto">
          <a:xfrm flipV="1">
            <a:off x="3567113" y="2892425"/>
            <a:ext cx="1071562" cy="268288"/>
          </a:xfrm>
          <a:prstGeom prst="line">
            <a:avLst/>
          </a:prstGeom>
          <a:noFill/>
          <a:ln w="9525" cap="rnd" algn="ctr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Connector 20"/>
          <p:cNvCxnSpPr>
            <a:cxnSpLocks noChangeShapeType="1"/>
            <a:stCxn id="219" idx="6"/>
            <a:endCxn id="114" idx="1"/>
          </p:cNvCxnSpPr>
          <p:nvPr/>
        </p:nvCxnSpPr>
        <p:spPr bwMode="auto">
          <a:xfrm>
            <a:off x="5260975" y="2892425"/>
            <a:ext cx="982663" cy="527050"/>
          </a:xfrm>
          <a:prstGeom prst="line">
            <a:avLst/>
          </a:prstGeom>
          <a:noFill/>
          <a:ln w="9525" cap="rnd" algn="ctr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Connector 35"/>
          <p:cNvCxnSpPr>
            <a:cxnSpLocks noChangeShapeType="1"/>
            <a:stCxn id="213" idx="6"/>
            <a:endCxn id="112" idx="2"/>
          </p:cNvCxnSpPr>
          <p:nvPr/>
        </p:nvCxnSpPr>
        <p:spPr bwMode="auto">
          <a:xfrm flipV="1">
            <a:off x="4625975" y="4427538"/>
            <a:ext cx="798513" cy="261937"/>
          </a:xfrm>
          <a:prstGeom prst="line">
            <a:avLst/>
          </a:prstGeom>
          <a:noFill/>
          <a:ln w="9525" cap="rnd" algn="ctr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" name="Oval 30"/>
          <p:cNvSpPr/>
          <p:nvPr/>
        </p:nvSpPr>
        <p:spPr>
          <a:xfrm>
            <a:off x="5424488" y="4187825"/>
            <a:ext cx="479425" cy="479425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5" b="1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grpSp>
        <p:nvGrpSpPr>
          <p:cNvPr id="113" name="Group 9"/>
          <p:cNvGrpSpPr/>
          <p:nvPr/>
        </p:nvGrpSpPr>
        <p:grpSpPr bwMode="auto">
          <a:xfrm>
            <a:off x="6075363" y="3251200"/>
            <a:ext cx="1149350" cy="1149350"/>
            <a:chOff x="4580771" y="2499117"/>
            <a:chExt cx="864096" cy="864096"/>
          </a:xfrm>
        </p:grpSpPr>
        <p:sp>
          <p:nvSpPr>
            <p:cNvPr id="114" name="Oval 33"/>
            <p:cNvSpPr/>
            <p:nvPr/>
          </p:nvSpPr>
          <p:spPr>
            <a:xfrm>
              <a:off x="4580771" y="2499117"/>
              <a:ext cx="864096" cy="864096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5" b="1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15" name="Freeform 6"/>
            <p:cNvSpPr>
              <a:spLocks noEditPoints="1"/>
            </p:cNvSpPr>
            <p:nvPr/>
          </p:nvSpPr>
          <p:spPr bwMode="auto">
            <a:xfrm>
              <a:off x="4837374" y="2755720"/>
              <a:ext cx="350890" cy="350890"/>
            </a:xfrm>
            <a:custGeom>
              <a:avLst/>
              <a:gdLst>
                <a:gd name="T0" fmla="*/ 60 w 360"/>
                <a:gd name="T1" fmla="*/ 320 h 360"/>
                <a:gd name="T2" fmla="*/ 100 w 360"/>
                <a:gd name="T3" fmla="*/ 360 h 360"/>
                <a:gd name="T4" fmla="*/ 140 w 360"/>
                <a:gd name="T5" fmla="*/ 320 h 360"/>
                <a:gd name="T6" fmla="*/ 100 w 360"/>
                <a:gd name="T7" fmla="*/ 280 h 360"/>
                <a:gd name="T8" fmla="*/ 60 w 360"/>
                <a:gd name="T9" fmla="*/ 320 h 360"/>
                <a:gd name="T10" fmla="*/ 260 w 360"/>
                <a:gd name="T11" fmla="*/ 320 h 360"/>
                <a:gd name="T12" fmla="*/ 300 w 360"/>
                <a:gd name="T13" fmla="*/ 360 h 360"/>
                <a:gd name="T14" fmla="*/ 340 w 360"/>
                <a:gd name="T15" fmla="*/ 320 h 360"/>
                <a:gd name="T16" fmla="*/ 300 w 360"/>
                <a:gd name="T17" fmla="*/ 280 h 360"/>
                <a:gd name="T18" fmla="*/ 260 w 360"/>
                <a:gd name="T19" fmla="*/ 320 h 360"/>
                <a:gd name="T20" fmla="*/ 131 w 360"/>
                <a:gd name="T21" fmla="*/ 225 h 360"/>
                <a:gd name="T22" fmla="*/ 352 w 360"/>
                <a:gd name="T23" fmla="*/ 162 h 360"/>
                <a:gd name="T24" fmla="*/ 360 w 360"/>
                <a:gd name="T25" fmla="*/ 152 h 360"/>
                <a:gd name="T26" fmla="*/ 360 w 360"/>
                <a:gd name="T27" fmla="*/ 42 h 360"/>
                <a:gd name="T28" fmla="*/ 78 w 360"/>
                <a:gd name="T29" fmla="*/ 42 h 360"/>
                <a:gd name="T30" fmla="*/ 78 w 360"/>
                <a:gd name="T31" fmla="*/ 8 h 360"/>
                <a:gd name="T32" fmla="*/ 70 w 360"/>
                <a:gd name="T33" fmla="*/ 0 h 360"/>
                <a:gd name="T34" fmla="*/ 8 w 360"/>
                <a:gd name="T35" fmla="*/ 0 h 360"/>
                <a:gd name="T36" fmla="*/ 0 w 360"/>
                <a:gd name="T37" fmla="*/ 8 h 360"/>
                <a:gd name="T38" fmla="*/ 0 w 360"/>
                <a:gd name="T39" fmla="*/ 40 h 360"/>
                <a:gd name="T40" fmla="*/ 39 w 360"/>
                <a:gd name="T41" fmla="*/ 40 h 360"/>
                <a:gd name="T42" fmla="*/ 78 w 360"/>
                <a:gd name="T43" fmla="*/ 221 h 360"/>
                <a:gd name="T44" fmla="*/ 82 w 360"/>
                <a:gd name="T45" fmla="*/ 240 h 360"/>
                <a:gd name="T46" fmla="*/ 82 w 360"/>
                <a:gd name="T47" fmla="*/ 270 h 360"/>
                <a:gd name="T48" fmla="*/ 90 w 360"/>
                <a:gd name="T49" fmla="*/ 278 h 360"/>
                <a:gd name="T50" fmla="*/ 100 w 360"/>
                <a:gd name="T51" fmla="*/ 278 h 360"/>
                <a:gd name="T52" fmla="*/ 300 w 360"/>
                <a:gd name="T53" fmla="*/ 278 h 360"/>
                <a:gd name="T54" fmla="*/ 352 w 360"/>
                <a:gd name="T55" fmla="*/ 278 h 360"/>
                <a:gd name="T56" fmla="*/ 360 w 360"/>
                <a:gd name="T57" fmla="*/ 270 h 360"/>
                <a:gd name="T58" fmla="*/ 360 w 360"/>
                <a:gd name="T59" fmla="*/ 240 h 360"/>
                <a:gd name="T60" fmla="*/ 135 w 360"/>
                <a:gd name="T61" fmla="*/ 240 h 360"/>
                <a:gd name="T62" fmla="*/ 131 w 360"/>
                <a:gd name="T63" fmla="*/ 22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60">
                  <a:moveTo>
                    <a:pt x="60" y="320"/>
                  </a:moveTo>
                  <a:cubicBezTo>
                    <a:pt x="60" y="342"/>
                    <a:pt x="78" y="360"/>
                    <a:pt x="100" y="360"/>
                  </a:cubicBezTo>
                  <a:cubicBezTo>
                    <a:pt x="122" y="360"/>
                    <a:pt x="140" y="342"/>
                    <a:pt x="140" y="320"/>
                  </a:cubicBezTo>
                  <a:cubicBezTo>
                    <a:pt x="140" y="298"/>
                    <a:pt x="122" y="280"/>
                    <a:pt x="100" y="280"/>
                  </a:cubicBezTo>
                  <a:cubicBezTo>
                    <a:pt x="78" y="280"/>
                    <a:pt x="60" y="298"/>
                    <a:pt x="60" y="320"/>
                  </a:cubicBezTo>
                  <a:close/>
                  <a:moveTo>
                    <a:pt x="260" y="320"/>
                  </a:moveTo>
                  <a:cubicBezTo>
                    <a:pt x="260" y="342"/>
                    <a:pt x="278" y="360"/>
                    <a:pt x="300" y="360"/>
                  </a:cubicBezTo>
                  <a:cubicBezTo>
                    <a:pt x="322" y="360"/>
                    <a:pt x="340" y="342"/>
                    <a:pt x="340" y="320"/>
                  </a:cubicBezTo>
                  <a:cubicBezTo>
                    <a:pt x="340" y="298"/>
                    <a:pt x="322" y="280"/>
                    <a:pt x="300" y="280"/>
                  </a:cubicBezTo>
                  <a:cubicBezTo>
                    <a:pt x="278" y="280"/>
                    <a:pt x="260" y="298"/>
                    <a:pt x="260" y="320"/>
                  </a:cubicBezTo>
                  <a:close/>
                  <a:moveTo>
                    <a:pt x="131" y="225"/>
                  </a:moveTo>
                  <a:cubicBezTo>
                    <a:pt x="352" y="162"/>
                    <a:pt x="352" y="162"/>
                    <a:pt x="352" y="162"/>
                  </a:cubicBezTo>
                  <a:cubicBezTo>
                    <a:pt x="356" y="161"/>
                    <a:pt x="360" y="156"/>
                    <a:pt x="360" y="152"/>
                  </a:cubicBezTo>
                  <a:cubicBezTo>
                    <a:pt x="360" y="42"/>
                    <a:pt x="360" y="42"/>
                    <a:pt x="36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3"/>
                    <a:pt x="74" y="0"/>
                    <a:pt x="7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82" y="274"/>
                    <a:pt x="85" y="278"/>
                    <a:pt x="9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300" y="278"/>
                    <a:pt x="300" y="278"/>
                    <a:pt x="300" y="278"/>
                  </a:cubicBezTo>
                  <a:cubicBezTo>
                    <a:pt x="352" y="278"/>
                    <a:pt x="352" y="278"/>
                    <a:pt x="352" y="278"/>
                  </a:cubicBezTo>
                  <a:cubicBezTo>
                    <a:pt x="356" y="278"/>
                    <a:pt x="360" y="274"/>
                    <a:pt x="360" y="270"/>
                  </a:cubicBezTo>
                  <a:cubicBezTo>
                    <a:pt x="360" y="240"/>
                    <a:pt x="360" y="240"/>
                    <a:pt x="360" y="240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12" y="240"/>
                    <a:pt x="111" y="231"/>
                    <a:pt x="131" y="2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116" name="Group 1"/>
          <p:cNvGrpSpPr/>
          <p:nvPr/>
        </p:nvGrpSpPr>
        <p:grpSpPr bwMode="auto">
          <a:xfrm>
            <a:off x="2422525" y="2963863"/>
            <a:ext cx="1341438" cy="1341437"/>
            <a:chOff x="1835696" y="2283718"/>
            <a:chExt cx="1008112" cy="1008112"/>
          </a:xfrm>
        </p:grpSpPr>
        <p:sp>
          <p:nvSpPr>
            <p:cNvPr id="210" name="Oval 22"/>
            <p:cNvSpPr/>
            <p:nvPr/>
          </p:nvSpPr>
          <p:spPr>
            <a:xfrm>
              <a:off x="1835696" y="2283718"/>
              <a:ext cx="1008112" cy="1008112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5" b="1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211" name="Freeform 11"/>
            <p:cNvSpPr/>
            <p:nvPr/>
          </p:nvSpPr>
          <p:spPr bwMode="auto">
            <a:xfrm>
              <a:off x="2038511" y="2499656"/>
              <a:ext cx="602481" cy="532092"/>
            </a:xfrm>
            <a:custGeom>
              <a:avLst/>
              <a:gdLst>
                <a:gd name="T0" fmla="*/ 359 w 367"/>
                <a:gd name="T1" fmla="*/ 169 h 324"/>
                <a:gd name="T2" fmla="*/ 199 w 367"/>
                <a:gd name="T3" fmla="*/ 8 h 324"/>
                <a:gd name="T4" fmla="*/ 169 w 367"/>
                <a:gd name="T5" fmla="*/ 8 h 324"/>
                <a:gd name="T6" fmla="*/ 8 w 367"/>
                <a:gd name="T7" fmla="*/ 169 h 324"/>
                <a:gd name="T8" fmla="*/ 15 w 367"/>
                <a:gd name="T9" fmla="*/ 184 h 324"/>
                <a:gd name="T10" fmla="*/ 49 w 367"/>
                <a:gd name="T11" fmla="*/ 184 h 324"/>
                <a:gd name="T12" fmla="*/ 49 w 367"/>
                <a:gd name="T13" fmla="*/ 308 h 324"/>
                <a:gd name="T14" fmla="*/ 65 w 367"/>
                <a:gd name="T15" fmla="*/ 324 h 324"/>
                <a:gd name="T16" fmla="*/ 143 w 367"/>
                <a:gd name="T17" fmla="*/ 324 h 324"/>
                <a:gd name="T18" fmla="*/ 143 w 367"/>
                <a:gd name="T19" fmla="*/ 200 h 324"/>
                <a:gd name="T20" fmla="*/ 225 w 367"/>
                <a:gd name="T21" fmla="*/ 200 h 324"/>
                <a:gd name="T22" fmla="*/ 225 w 367"/>
                <a:gd name="T23" fmla="*/ 324 h 324"/>
                <a:gd name="T24" fmla="*/ 306 w 367"/>
                <a:gd name="T25" fmla="*/ 324 h 324"/>
                <a:gd name="T26" fmla="*/ 319 w 367"/>
                <a:gd name="T27" fmla="*/ 308 h 324"/>
                <a:gd name="T28" fmla="*/ 319 w 367"/>
                <a:gd name="T29" fmla="*/ 184 h 324"/>
                <a:gd name="T30" fmla="*/ 352 w 367"/>
                <a:gd name="T31" fmla="*/ 184 h 324"/>
                <a:gd name="T32" fmla="*/ 359 w 367"/>
                <a:gd name="T33" fmla="*/ 16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24">
                  <a:moveTo>
                    <a:pt x="359" y="169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190" y="0"/>
                    <a:pt x="177" y="0"/>
                    <a:pt x="169" y="8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0" y="177"/>
                    <a:pt x="3" y="184"/>
                    <a:pt x="15" y="184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308"/>
                    <a:pt x="49" y="308"/>
                    <a:pt x="49" y="308"/>
                  </a:cubicBezTo>
                  <a:cubicBezTo>
                    <a:pt x="49" y="317"/>
                    <a:pt x="49" y="324"/>
                    <a:pt x="65" y="324"/>
                  </a:cubicBezTo>
                  <a:cubicBezTo>
                    <a:pt x="143" y="324"/>
                    <a:pt x="143" y="324"/>
                    <a:pt x="143" y="324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225" y="200"/>
                    <a:pt x="225" y="200"/>
                    <a:pt x="225" y="200"/>
                  </a:cubicBezTo>
                  <a:cubicBezTo>
                    <a:pt x="225" y="324"/>
                    <a:pt x="225" y="324"/>
                    <a:pt x="225" y="324"/>
                  </a:cubicBezTo>
                  <a:cubicBezTo>
                    <a:pt x="306" y="324"/>
                    <a:pt x="306" y="324"/>
                    <a:pt x="306" y="324"/>
                  </a:cubicBezTo>
                  <a:cubicBezTo>
                    <a:pt x="319" y="324"/>
                    <a:pt x="319" y="317"/>
                    <a:pt x="319" y="308"/>
                  </a:cubicBezTo>
                  <a:cubicBezTo>
                    <a:pt x="319" y="184"/>
                    <a:pt x="319" y="184"/>
                    <a:pt x="319" y="184"/>
                  </a:cubicBezTo>
                  <a:cubicBezTo>
                    <a:pt x="352" y="184"/>
                    <a:pt x="352" y="184"/>
                    <a:pt x="352" y="184"/>
                  </a:cubicBezTo>
                  <a:cubicBezTo>
                    <a:pt x="364" y="184"/>
                    <a:pt x="367" y="177"/>
                    <a:pt x="359" y="16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212" name="Group 6"/>
          <p:cNvGrpSpPr/>
          <p:nvPr/>
        </p:nvGrpSpPr>
        <p:grpSpPr bwMode="auto">
          <a:xfrm>
            <a:off x="3668713" y="4210050"/>
            <a:ext cx="957262" cy="958850"/>
            <a:chOff x="2771800" y="3219822"/>
            <a:chExt cx="720080" cy="720080"/>
          </a:xfrm>
        </p:grpSpPr>
        <p:sp>
          <p:nvSpPr>
            <p:cNvPr id="213" name="Oval 29"/>
            <p:cNvSpPr/>
            <p:nvPr/>
          </p:nvSpPr>
          <p:spPr>
            <a:xfrm>
              <a:off x="2771800" y="3219822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5" b="1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214" name="Freeform 16"/>
            <p:cNvSpPr>
              <a:spLocks noEditPoints="1"/>
            </p:cNvSpPr>
            <p:nvPr/>
          </p:nvSpPr>
          <p:spPr bwMode="auto">
            <a:xfrm>
              <a:off x="3035710" y="3428455"/>
              <a:ext cx="181513" cy="308776"/>
            </a:xfrm>
            <a:custGeom>
              <a:avLst/>
              <a:gdLst>
                <a:gd name="T0" fmla="*/ 192 w 232"/>
                <a:gd name="T1" fmla="*/ 0 h 392"/>
                <a:gd name="T2" fmla="*/ 40 w 232"/>
                <a:gd name="T3" fmla="*/ 0 h 392"/>
                <a:gd name="T4" fmla="*/ 0 w 232"/>
                <a:gd name="T5" fmla="*/ 40 h 392"/>
                <a:gd name="T6" fmla="*/ 0 w 232"/>
                <a:gd name="T7" fmla="*/ 352 h 392"/>
                <a:gd name="T8" fmla="*/ 40 w 232"/>
                <a:gd name="T9" fmla="*/ 392 h 392"/>
                <a:gd name="T10" fmla="*/ 192 w 232"/>
                <a:gd name="T11" fmla="*/ 392 h 392"/>
                <a:gd name="T12" fmla="*/ 232 w 232"/>
                <a:gd name="T13" fmla="*/ 352 h 392"/>
                <a:gd name="T14" fmla="*/ 232 w 232"/>
                <a:gd name="T15" fmla="*/ 40 h 392"/>
                <a:gd name="T16" fmla="*/ 192 w 232"/>
                <a:gd name="T17" fmla="*/ 0 h 392"/>
                <a:gd name="T18" fmla="*/ 116 w 232"/>
                <a:gd name="T19" fmla="*/ 376 h 392"/>
                <a:gd name="T20" fmla="*/ 88 w 232"/>
                <a:gd name="T21" fmla="*/ 356 h 392"/>
                <a:gd name="T22" fmla="*/ 116 w 232"/>
                <a:gd name="T23" fmla="*/ 336 h 392"/>
                <a:gd name="T24" fmla="*/ 144 w 232"/>
                <a:gd name="T25" fmla="*/ 356 h 392"/>
                <a:gd name="T26" fmla="*/ 116 w 232"/>
                <a:gd name="T27" fmla="*/ 376 h 392"/>
                <a:gd name="T28" fmla="*/ 200 w 232"/>
                <a:gd name="T29" fmla="*/ 316 h 392"/>
                <a:gd name="T30" fmla="*/ 32 w 232"/>
                <a:gd name="T31" fmla="*/ 316 h 392"/>
                <a:gd name="T32" fmla="*/ 32 w 232"/>
                <a:gd name="T33" fmla="*/ 52 h 392"/>
                <a:gd name="T34" fmla="*/ 200 w 232"/>
                <a:gd name="T35" fmla="*/ 52 h 392"/>
                <a:gd name="T36" fmla="*/ 200 w 232"/>
                <a:gd name="T37" fmla="*/ 31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2" h="392">
                  <a:moveTo>
                    <a:pt x="19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74"/>
                    <a:pt x="18" y="392"/>
                    <a:pt x="40" y="392"/>
                  </a:cubicBezTo>
                  <a:cubicBezTo>
                    <a:pt x="192" y="392"/>
                    <a:pt x="192" y="392"/>
                    <a:pt x="192" y="392"/>
                  </a:cubicBezTo>
                  <a:cubicBezTo>
                    <a:pt x="214" y="392"/>
                    <a:pt x="232" y="374"/>
                    <a:pt x="232" y="352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18"/>
                    <a:pt x="214" y="0"/>
                    <a:pt x="192" y="0"/>
                  </a:cubicBezTo>
                  <a:close/>
                  <a:moveTo>
                    <a:pt x="116" y="376"/>
                  </a:moveTo>
                  <a:cubicBezTo>
                    <a:pt x="101" y="376"/>
                    <a:pt x="88" y="367"/>
                    <a:pt x="88" y="356"/>
                  </a:cubicBezTo>
                  <a:cubicBezTo>
                    <a:pt x="88" y="345"/>
                    <a:pt x="101" y="336"/>
                    <a:pt x="116" y="336"/>
                  </a:cubicBezTo>
                  <a:cubicBezTo>
                    <a:pt x="131" y="336"/>
                    <a:pt x="144" y="345"/>
                    <a:pt x="144" y="356"/>
                  </a:cubicBezTo>
                  <a:cubicBezTo>
                    <a:pt x="144" y="367"/>
                    <a:pt x="131" y="376"/>
                    <a:pt x="116" y="376"/>
                  </a:cubicBezTo>
                  <a:close/>
                  <a:moveTo>
                    <a:pt x="200" y="316"/>
                  </a:moveTo>
                  <a:cubicBezTo>
                    <a:pt x="32" y="316"/>
                    <a:pt x="32" y="316"/>
                    <a:pt x="32" y="316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200" y="52"/>
                    <a:pt x="200" y="52"/>
                    <a:pt x="200" y="52"/>
                  </a:cubicBezTo>
                  <a:lnTo>
                    <a:pt x="200" y="31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215" name="Group 2"/>
          <p:cNvGrpSpPr/>
          <p:nvPr/>
        </p:nvGrpSpPr>
        <p:grpSpPr bwMode="auto">
          <a:xfrm>
            <a:off x="1365250" y="1909763"/>
            <a:ext cx="766763" cy="766762"/>
            <a:chOff x="1040822" y="1491630"/>
            <a:chExt cx="576064" cy="576064"/>
          </a:xfrm>
        </p:grpSpPr>
        <p:sp>
          <p:nvSpPr>
            <p:cNvPr id="216" name="Oval 23"/>
            <p:cNvSpPr/>
            <p:nvPr/>
          </p:nvSpPr>
          <p:spPr>
            <a:xfrm>
              <a:off x="1040822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5" b="1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217" name="Freeform 21"/>
            <p:cNvSpPr>
              <a:spLocks noEditPoints="1"/>
            </p:cNvSpPr>
            <p:nvPr/>
          </p:nvSpPr>
          <p:spPr bwMode="auto">
            <a:xfrm>
              <a:off x="1183943" y="1635944"/>
              <a:ext cx="289821" cy="195599"/>
            </a:xfrm>
            <a:custGeom>
              <a:avLst/>
              <a:gdLst>
                <a:gd name="T0" fmla="*/ 162 w 400"/>
                <a:gd name="T1" fmla="*/ 206 h 271"/>
                <a:gd name="T2" fmla="*/ 177 w 400"/>
                <a:gd name="T3" fmla="*/ 260 h 271"/>
                <a:gd name="T4" fmla="*/ 232 w 400"/>
                <a:gd name="T5" fmla="*/ 246 h 271"/>
                <a:gd name="T6" fmla="*/ 325 w 400"/>
                <a:gd name="T7" fmla="*/ 4 h 271"/>
                <a:gd name="T8" fmla="*/ 162 w 400"/>
                <a:gd name="T9" fmla="*/ 206 h 271"/>
                <a:gd name="T10" fmla="*/ 200 w 400"/>
                <a:gd name="T11" fmla="*/ 54 h 271"/>
                <a:gd name="T12" fmla="*/ 225 w 400"/>
                <a:gd name="T13" fmla="*/ 56 h 271"/>
                <a:gd name="T14" fmla="*/ 254 w 400"/>
                <a:gd name="T15" fmla="*/ 21 h 271"/>
                <a:gd name="T16" fmla="*/ 200 w 400"/>
                <a:gd name="T17" fmla="*/ 14 h 271"/>
                <a:gd name="T18" fmla="*/ 0 w 400"/>
                <a:gd name="T19" fmla="*/ 229 h 271"/>
                <a:gd name="T20" fmla="*/ 1 w 400"/>
                <a:gd name="T21" fmla="*/ 251 h 271"/>
                <a:gd name="T22" fmla="*/ 22 w 400"/>
                <a:gd name="T23" fmla="*/ 269 h 271"/>
                <a:gd name="T24" fmla="*/ 41 w 400"/>
                <a:gd name="T25" fmla="*/ 248 h 271"/>
                <a:gd name="T26" fmla="*/ 40 w 400"/>
                <a:gd name="T27" fmla="*/ 229 h 271"/>
                <a:gd name="T28" fmla="*/ 200 w 400"/>
                <a:gd name="T29" fmla="*/ 54 h 271"/>
                <a:gd name="T30" fmla="*/ 344 w 400"/>
                <a:gd name="T31" fmla="*/ 79 h 271"/>
                <a:gd name="T32" fmla="*/ 327 w 400"/>
                <a:gd name="T33" fmla="*/ 122 h 271"/>
                <a:gd name="T34" fmla="*/ 360 w 400"/>
                <a:gd name="T35" fmla="*/ 229 h 271"/>
                <a:gd name="T36" fmla="*/ 359 w 400"/>
                <a:gd name="T37" fmla="*/ 248 h 271"/>
                <a:gd name="T38" fmla="*/ 377 w 400"/>
                <a:gd name="T39" fmla="*/ 270 h 271"/>
                <a:gd name="T40" fmla="*/ 379 w 400"/>
                <a:gd name="T41" fmla="*/ 270 h 271"/>
                <a:gd name="T42" fmla="*/ 399 w 400"/>
                <a:gd name="T43" fmla="*/ 252 h 271"/>
                <a:gd name="T44" fmla="*/ 400 w 400"/>
                <a:gd name="T45" fmla="*/ 229 h 271"/>
                <a:gd name="T46" fmla="*/ 344 w 400"/>
                <a:gd name="T47" fmla="*/ 7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271">
                  <a:moveTo>
                    <a:pt x="162" y="206"/>
                  </a:moveTo>
                  <a:cubicBezTo>
                    <a:pt x="149" y="230"/>
                    <a:pt x="158" y="249"/>
                    <a:pt x="177" y="260"/>
                  </a:cubicBezTo>
                  <a:cubicBezTo>
                    <a:pt x="196" y="271"/>
                    <a:pt x="218" y="270"/>
                    <a:pt x="232" y="246"/>
                  </a:cubicBezTo>
                  <a:cubicBezTo>
                    <a:pt x="245" y="222"/>
                    <a:pt x="333" y="8"/>
                    <a:pt x="325" y="4"/>
                  </a:cubicBezTo>
                  <a:cubicBezTo>
                    <a:pt x="317" y="0"/>
                    <a:pt x="176" y="182"/>
                    <a:pt x="162" y="206"/>
                  </a:cubicBezTo>
                  <a:close/>
                  <a:moveTo>
                    <a:pt x="200" y="54"/>
                  </a:moveTo>
                  <a:cubicBezTo>
                    <a:pt x="209" y="54"/>
                    <a:pt x="217" y="55"/>
                    <a:pt x="225" y="56"/>
                  </a:cubicBezTo>
                  <a:cubicBezTo>
                    <a:pt x="234" y="45"/>
                    <a:pt x="244" y="33"/>
                    <a:pt x="254" y="21"/>
                  </a:cubicBezTo>
                  <a:cubicBezTo>
                    <a:pt x="236" y="16"/>
                    <a:pt x="218" y="14"/>
                    <a:pt x="200" y="14"/>
                  </a:cubicBezTo>
                  <a:cubicBezTo>
                    <a:pt x="88" y="14"/>
                    <a:pt x="0" y="108"/>
                    <a:pt x="0" y="229"/>
                  </a:cubicBezTo>
                  <a:cubicBezTo>
                    <a:pt x="0" y="236"/>
                    <a:pt x="0" y="244"/>
                    <a:pt x="1" y="251"/>
                  </a:cubicBezTo>
                  <a:cubicBezTo>
                    <a:pt x="2" y="262"/>
                    <a:pt x="12" y="270"/>
                    <a:pt x="22" y="269"/>
                  </a:cubicBezTo>
                  <a:cubicBezTo>
                    <a:pt x="33" y="268"/>
                    <a:pt x="42" y="259"/>
                    <a:pt x="41" y="248"/>
                  </a:cubicBezTo>
                  <a:cubicBezTo>
                    <a:pt x="40" y="242"/>
                    <a:pt x="40" y="235"/>
                    <a:pt x="40" y="229"/>
                  </a:cubicBezTo>
                  <a:cubicBezTo>
                    <a:pt x="40" y="131"/>
                    <a:pt x="110" y="54"/>
                    <a:pt x="200" y="54"/>
                  </a:cubicBezTo>
                  <a:close/>
                  <a:moveTo>
                    <a:pt x="344" y="79"/>
                  </a:moveTo>
                  <a:cubicBezTo>
                    <a:pt x="339" y="94"/>
                    <a:pt x="333" y="109"/>
                    <a:pt x="327" y="122"/>
                  </a:cubicBezTo>
                  <a:cubicBezTo>
                    <a:pt x="348" y="152"/>
                    <a:pt x="360" y="189"/>
                    <a:pt x="360" y="229"/>
                  </a:cubicBezTo>
                  <a:cubicBezTo>
                    <a:pt x="360" y="235"/>
                    <a:pt x="359" y="242"/>
                    <a:pt x="359" y="248"/>
                  </a:cubicBezTo>
                  <a:cubicBezTo>
                    <a:pt x="358" y="259"/>
                    <a:pt x="366" y="269"/>
                    <a:pt x="377" y="270"/>
                  </a:cubicBezTo>
                  <a:cubicBezTo>
                    <a:pt x="378" y="270"/>
                    <a:pt x="378" y="270"/>
                    <a:pt x="379" y="270"/>
                  </a:cubicBezTo>
                  <a:cubicBezTo>
                    <a:pt x="389" y="270"/>
                    <a:pt x="398" y="262"/>
                    <a:pt x="399" y="252"/>
                  </a:cubicBezTo>
                  <a:cubicBezTo>
                    <a:pt x="399" y="244"/>
                    <a:pt x="400" y="237"/>
                    <a:pt x="400" y="229"/>
                  </a:cubicBezTo>
                  <a:cubicBezTo>
                    <a:pt x="400" y="170"/>
                    <a:pt x="379" y="117"/>
                    <a:pt x="344" y="7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218" name="Group 7"/>
          <p:cNvGrpSpPr/>
          <p:nvPr/>
        </p:nvGrpSpPr>
        <p:grpSpPr bwMode="auto">
          <a:xfrm>
            <a:off x="4638675" y="2581275"/>
            <a:ext cx="622300" cy="622300"/>
            <a:chOff x="3501044" y="1995686"/>
            <a:chExt cx="468052" cy="468052"/>
          </a:xfrm>
        </p:grpSpPr>
        <p:sp>
          <p:nvSpPr>
            <p:cNvPr id="219" name="Oval 32"/>
            <p:cNvSpPr/>
            <p:nvPr/>
          </p:nvSpPr>
          <p:spPr>
            <a:xfrm>
              <a:off x="3501044" y="1995686"/>
              <a:ext cx="468052" cy="4680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5" b="1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220" name="Freeform 26"/>
            <p:cNvSpPr>
              <a:spLocks noEditPoints="1"/>
            </p:cNvSpPr>
            <p:nvPr/>
          </p:nvSpPr>
          <p:spPr bwMode="auto">
            <a:xfrm>
              <a:off x="3618057" y="2112699"/>
              <a:ext cx="234026" cy="234026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356 w 384"/>
                <a:gd name="T11" fmla="*/ 192 h 384"/>
                <a:gd name="T12" fmla="*/ 322 w 384"/>
                <a:gd name="T13" fmla="*/ 292 h 384"/>
                <a:gd name="T14" fmla="*/ 315 w 384"/>
                <a:gd name="T15" fmla="*/ 261 h 384"/>
                <a:gd name="T16" fmla="*/ 321 w 384"/>
                <a:gd name="T17" fmla="*/ 205 h 384"/>
                <a:gd name="T18" fmla="*/ 297 w 384"/>
                <a:gd name="T19" fmla="*/ 165 h 384"/>
                <a:gd name="T20" fmla="*/ 259 w 384"/>
                <a:gd name="T21" fmla="*/ 139 h 384"/>
                <a:gd name="T22" fmla="*/ 277 w 384"/>
                <a:gd name="T23" fmla="*/ 67 h 384"/>
                <a:gd name="T24" fmla="*/ 237 w 384"/>
                <a:gd name="T25" fmla="*/ 49 h 384"/>
                <a:gd name="T26" fmla="*/ 244 w 384"/>
                <a:gd name="T27" fmla="*/ 37 h 384"/>
                <a:gd name="T28" fmla="*/ 356 w 384"/>
                <a:gd name="T29" fmla="*/ 192 h 384"/>
                <a:gd name="T30" fmla="*/ 169 w 384"/>
                <a:gd name="T31" fmla="*/ 30 h 384"/>
                <a:gd name="T32" fmla="*/ 149 w 384"/>
                <a:gd name="T33" fmla="*/ 46 h 384"/>
                <a:gd name="T34" fmla="*/ 122 w 384"/>
                <a:gd name="T35" fmla="*/ 69 h 384"/>
                <a:gd name="T36" fmla="*/ 90 w 384"/>
                <a:gd name="T37" fmla="*/ 106 h 384"/>
                <a:gd name="T38" fmla="*/ 109 w 384"/>
                <a:gd name="T39" fmla="*/ 123 h 384"/>
                <a:gd name="T40" fmla="*/ 140 w 384"/>
                <a:gd name="T41" fmla="*/ 125 h 384"/>
                <a:gd name="T42" fmla="*/ 196 w 384"/>
                <a:gd name="T43" fmla="*/ 189 h 384"/>
                <a:gd name="T44" fmla="*/ 151 w 384"/>
                <a:gd name="T45" fmla="*/ 235 h 384"/>
                <a:gd name="T46" fmla="*/ 145 w 384"/>
                <a:gd name="T47" fmla="*/ 265 h 384"/>
                <a:gd name="T48" fmla="*/ 142 w 384"/>
                <a:gd name="T49" fmla="*/ 312 h 384"/>
                <a:gd name="T50" fmla="*/ 108 w 384"/>
                <a:gd name="T51" fmla="*/ 273 h 384"/>
                <a:gd name="T52" fmla="*/ 101 w 384"/>
                <a:gd name="T53" fmla="*/ 229 h 384"/>
                <a:gd name="T54" fmla="*/ 71 w 384"/>
                <a:gd name="T55" fmla="*/ 187 h 384"/>
                <a:gd name="T56" fmla="*/ 84 w 384"/>
                <a:gd name="T57" fmla="*/ 145 h 384"/>
                <a:gd name="T58" fmla="*/ 39 w 384"/>
                <a:gd name="T59" fmla="*/ 133 h 384"/>
                <a:gd name="T60" fmla="*/ 169 w 384"/>
                <a:gd name="T61" fmla="*/ 30 h 384"/>
                <a:gd name="T62" fmla="*/ 140 w 384"/>
                <a:gd name="T63" fmla="*/ 347 h 384"/>
                <a:gd name="T64" fmla="*/ 160 w 384"/>
                <a:gd name="T65" fmla="*/ 335 h 384"/>
                <a:gd name="T66" fmla="*/ 190 w 384"/>
                <a:gd name="T67" fmla="*/ 329 h 384"/>
                <a:gd name="T68" fmla="*/ 235 w 384"/>
                <a:gd name="T69" fmla="*/ 315 h 384"/>
                <a:gd name="T70" fmla="*/ 282 w 384"/>
                <a:gd name="T71" fmla="*/ 328 h 384"/>
                <a:gd name="T72" fmla="*/ 192 w 384"/>
                <a:gd name="T73" fmla="*/ 356 h 384"/>
                <a:gd name="T74" fmla="*/ 140 w 384"/>
                <a:gd name="T75" fmla="*/ 34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356" y="192"/>
                  </a:moveTo>
                  <a:cubicBezTo>
                    <a:pt x="356" y="229"/>
                    <a:pt x="343" y="264"/>
                    <a:pt x="322" y="292"/>
                  </a:cubicBezTo>
                  <a:cubicBezTo>
                    <a:pt x="316" y="287"/>
                    <a:pt x="309" y="274"/>
                    <a:pt x="315" y="261"/>
                  </a:cubicBezTo>
                  <a:cubicBezTo>
                    <a:pt x="321" y="248"/>
                    <a:pt x="323" y="217"/>
                    <a:pt x="321" y="205"/>
                  </a:cubicBezTo>
                  <a:cubicBezTo>
                    <a:pt x="320" y="194"/>
                    <a:pt x="314" y="165"/>
                    <a:pt x="297" y="165"/>
                  </a:cubicBezTo>
                  <a:cubicBezTo>
                    <a:pt x="280" y="164"/>
                    <a:pt x="269" y="159"/>
                    <a:pt x="259" y="139"/>
                  </a:cubicBezTo>
                  <a:cubicBezTo>
                    <a:pt x="238" y="98"/>
                    <a:pt x="298" y="90"/>
                    <a:pt x="277" y="67"/>
                  </a:cubicBezTo>
                  <a:cubicBezTo>
                    <a:pt x="271" y="60"/>
                    <a:pt x="241" y="93"/>
                    <a:pt x="237" y="49"/>
                  </a:cubicBezTo>
                  <a:cubicBezTo>
                    <a:pt x="237" y="46"/>
                    <a:pt x="240" y="42"/>
                    <a:pt x="244" y="37"/>
                  </a:cubicBezTo>
                  <a:cubicBezTo>
                    <a:pt x="309" y="58"/>
                    <a:pt x="356" y="120"/>
                    <a:pt x="356" y="192"/>
                  </a:cubicBezTo>
                  <a:close/>
                  <a:moveTo>
                    <a:pt x="169" y="30"/>
                  </a:moveTo>
                  <a:cubicBezTo>
                    <a:pt x="165" y="37"/>
                    <a:pt x="155" y="40"/>
                    <a:pt x="149" y="46"/>
                  </a:cubicBezTo>
                  <a:cubicBezTo>
                    <a:pt x="135" y="59"/>
                    <a:pt x="129" y="57"/>
                    <a:pt x="122" y="69"/>
                  </a:cubicBezTo>
                  <a:cubicBezTo>
                    <a:pt x="114" y="81"/>
                    <a:pt x="90" y="98"/>
                    <a:pt x="90" y="106"/>
                  </a:cubicBezTo>
                  <a:cubicBezTo>
                    <a:pt x="90" y="115"/>
                    <a:pt x="103" y="125"/>
                    <a:pt x="109" y="123"/>
                  </a:cubicBezTo>
                  <a:cubicBezTo>
                    <a:pt x="115" y="121"/>
                    <a:pt x="131" y="121"/>
                    <a:pt x="140" y="125"/>
                  </a:cubicBezTo>
                  <a:cubicBezTo>
                    <a:pt x="149" y="128"/>
                    <a:pt x="218" y="131"/>
                    <a:pt x="196" y="189"/>
                  </a:cubicBezTo>
                  <a:cubicBezTo>
                    <a:pt x="189" y="208"/>
                    <a:pt x="159" y="205"/>
                    <a:pt x="151" y="235"/>
                  </a:cubicBezTo>
                  <a:cubicBezTo>
                    <a:pt x="149" y="240"/>
                    <a:pt x="145" y="259"/>
                    <a:pt x="145" y="265"/>
                  </a:cubicBezTo>
                  <a:cubicBezTo>
                    <a:pt x="144" y="275"/>
                    <a:pt x="152" y="312"/>
                    <a:pt x="142" y="312"/>
                  </a:cubicBezTo>
                  <a:cubicBezTo>
                    <a:pt x="133" y="312"/>
                    <a:pt x="108" y="279"/>
                    <a:pt x="108" y="273"/>
                  </a:cubicBezTo>
                  <a:cubicBezTo>
                    <a:pt x="108" y="267"/>
                    <a:pt x="101" y="246"/>
                    <a:pt x="101" y="229"/>
                  </a:cubicBezTo>
                  <a:cubicBezTo>
                    <a:pt x="101" y="211"/>
                    <a:pt x="71" y="211"/>
                    <a:pt x="71" y="187"/>
                  </a:cubicBezTo>
                  <a:cubicBezTo>
                    <a:pt x="71" y="166"/>
                    <a:pt x="87" y="155"/>
                    <a:pt x="84" y="145"/>
                  </a:cubicBezTo>
                  <a:cubicBezTo>
                    <a:pt x="80" y="135"/>
                    <a:pt x="51" y="134"/>
                    <a:pt x="39" y="133"/>
                  </a:cubicBezTo>
                  <a:cubicBezTo>
                    <a:pt x="60" y="79"/>
                    <a:pt x="110" y="38"/>
                    <a:pt x="169" y="30"/>
                  </a:cubicBezTo>
                  <a:close/>
                  <a:moveTo>
                    <a:pt x="140" y="347"/>
                  </a:moveTo>
                  <a:cubicBezTo>
                    <a:pt x="150" y="342"/>
                    <a:pt x="151" y="335"/>
                    <a:pt x="160" y="335"/>
                  </a:cubicBezTo>
                  <a:cubicBezTo>
                    <a:pt x="170" y="335"/>
                    <a:pt x="179" y="331"/>
                    <a:pt x="190" y="329"/>
                  </a:cubicBezTo>
                  <a:cubicBezTo>
                    <a:pt x="200" y="326"/>
                    <a:pt x="218" y="316"/>
                    <a:pt x="235" y="315"/>
                  </a:cubicBezTo>
                  <a:cubicBezTo>
                    <a:pt x="248" y="313"/>
                    <a:pt x="275" y="315"/>
                    <a:pt x="282" y="328"/>
                  </a:cubicBezTo>
                  <a:cubicBezTo>
                    <a:pt x="256" y="346"/>
                    <a:pt x="225" y="356"/>
                    <a:pt x="192" y="356"/>
                  </a:cubicBezTo>
                  <a:cubicBezTo>
                    <a:pt x="174" y="356"/>
                    <a:pt x="156" y="353"/>
                    <a:pt x="140" y="34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221" name="Group 4"/>
          <p:cNvGrpSpPr/>
          <p:nvPr/>
        </p:nvGrpSpPr>
        <p:grpSpPr bwMode="auto">
          <a:xfrm>
            <a:off x="985838" y="4689475"/>
            <a:ext cx="765175" cy="766763"/>
            <a:chOff x="755576" y="3579862"/>
            <a:chExt cx="576064" cy="576064"/>
          </a:xfrm>
        </p:grpSpPr>
        <p:sp>
          <p:nvSpPr>
            <p:cNvPr id="222" name="Oval 24"/>
            <p:cNvSpPr/>
            <p:nvPr/>
          </p:nvSpPr>
          <p:spPr>
            <a:xfrm>
              <a:off x="755576" y="35798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5" b="1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223" name="Freeform 31"/>
            <p:cNvSpPr>
              <a:spLocks noEditPoints="1"/>
            </p:cNvSpPr>
            <p:nvPr/>
          </p:nvSpPr>
          <p:spPr bwMode="auto">
            <a:xfrm>
              <a:off x="883457" y="3737296"/>
              <a:ext cx="320301" cy="283857"/>
            </a:xfrm>
            <a:custGeom>
              <a:avLst/>
              <a:gdLst>
                <a:gd name="T0" fmla="*/ 196 w 392"/>
                <a:gd name="T1" fmla="*/ 267 h 347"/>
                <a:gd name="T2" fmla="*/ 156 w 392"/>
                <a:gd name="T3" fmla="*/ 307 h 347"/>
                <a:gd name="T4" fmla="*/ 196 w 392"/>
                <a:gd name="T5" fmla="*/ 347 h 347"/>
                <a:gd name="T6" fmla="*/ 235 w 392"/>
                <a:gd name="T7" fmla="*/ 307 h 347"/>
                <a:gd name="T8" fmla="*/ 196 w 392"/>
                <a:gd name="T9" fmla="*/ 267 h 347"/>
                <a:gd name="T10" fmla="*/ 112 w 392"/>
                <a:gd name="T11" fmla="*/ 222 h 347"/>
                <a:gd name="T12" fmla="*/ 140 w 392"/>
                <a:gd name="T13" fmla="*/ 250 h 347"/>
                <a:gd name="T14" fmla="*/ 252 w 392"/>
                <a:gd name="T15" fmla="*/ 250 h 347"/>
                <a:gd name="T16" fmla="*/ 280 w 392"/>
                <a:gd name="T17" fmla="*/ 222 h 347"/>
                <a:gd name="T18" fmla="*/ 112 w 392"/>
                <a:gd name="T19" fmla="*/ 222 h 347"/>
                <a:gd name="T20" fmla="*/ 56 w 392"/>
                <a:gd name="T21" fmla="*/ 165 h 347"/>
                <a:gd name="T22" fmla="*/ 84 w 392"/>
                <a:gd name="T23" fmla="*/ 194 h 347"/>
                <a:gd name="T24" fmla="*/ 308 w 392"/>
                <a:gd name="T25" fmla="*/ 194 h 347"/>
                <a:gd name="T26" fmla="*/ 336 w 392"/>
                <a:gd name="T27" fmla="*/ 165 h 347"/>
                <a:gd name="T28" fmla="*/ 56 w 392"/>
                <a:gd name="T29" fmla="*/ 165 h 347"/>
                <a:gd name="T30" fmla="*/ 0 w 392"/>
                <a:gd name="T31" fmla="*/ 109 h 347"/>
                <a:gd name="T32" fmla="*/ 28 w 392"/>
                <a:gd name="T33" fmla="*/ 137 h 347"/>
                <a:gd name="T34" fmla="*/ 364 w 392"/>
                <a:gd name="T35" fmla="*/ 137 h 347"/>
                <a:gd name="T36" fmla="*/ 392 w 392"/>
                <a:gd name="T37" fmla="*/ 109 h 347"/>
                <a:gd name="T38" fmla="*/ 0 w 392"/>
                <a:gd name="T39" fmla="*/ 10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2" h="347">
                  <a:moveTo>
                    <a:pt x="196" y="267"/>
                  </a:moveTo>
                  <a:cubicBezTo>
                    <a:pt x="174" y="267"/>
                    <a:pt x="156" y="285"/>
                    <a:pt x="156" y="307"/>
                  </a:cubicBezTo>
                  <a:cubicBezTo>
                    <a:pt x="156" y="329"/>
                    <a:pt x="174" y="347"/>
                    <a:pt x="196" y="347"/>
                  </a:cubicBezTo>
                  <a:cubicBezTo>
                    <a:pt x="218" y="347"/>
                    <a:pt x="235" y="329"/>
                    <a:pt x="235" y="307"/>
                  </a:cubicBezTo>
                  <a:cubicBezTo>
                    <a:pt x="235" y="285"/>
                    <a:pt x="218" y="267"/>
                    <a:pt x="196" y="267"/>
                  </a:cubicBezTo>
                  <a:close/>
                  <a:moveTo>
                    <a:pt x="112" y="222"/>
                  </a:moveTo>
                  <a:cubicBezTo>
                    <a:pt x="140" y="250"/>
                    <a:pt x="140" y="250"/>
                    <a:pt x="140" y="250"/>
                  </a:cubicBezTo>
                  <a:cubicBezTo>
                    <a:pt x="171" y="219"/>
                    <a:pt x="221" y="219"/>
                    <a:pt x="252" y="250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33" y="175"/>
                    <a:pt x="158" y="175"/>
                    <a:pt x="112" y="222"/>
                  </a:cubicBezTo>
                  <a:close/>
                  <a:moveTo>
                    <a:pt x="56" y="165"/>
                  </a:moveTo>
                  <a:cubicBezTo>
                    <a:pt x="84" y="194"/>
                    <a:pt x="84" y="194"/>
                    <a:pt x="84" y="194"/>
                  </a:cubicBezTo>
                  <a:cubicBezTo>
                    <a:pt x="146" y="131"/>
                    <a:pt x="246" y="131"/>
                    <a:pt x="308" y="194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258" y="87"/>
                    <a:pt x="133" y="87"/>
                    <a:pt x="56" y="165"/>
                  </a:cubicBezTo>
                  <a:close/>
                  <a:moveTo>
                    <a:pt x="0" y="109"/>
                  </a:moveTo>
                  <a:cubicBezTo>
                    <a:pt x="28" y="137"/>
                    <a:pt x="28" y="137"/>
                    <a:pt x="28" y="137"/>
                  </a:cubicBezTo>
                  <a:cubicBezTo>
                    <a:pt x="121" y="43"/>
                    <a:pt x="271" y="43"/>
                    <a:pt x="364" y="137"/>
                  </a:cubicBezTo>
                  <a:cubicBezTo>
                    <a:pt x="392" y="109"/>
                    <a:pt x="392" y="109"/>
                    <a:pt x="392" y="109"/>
                  </a:cubicBezTo>
                  <a:cubicBezTo>
                    <a:pt x="284" y="0"/>
                    <a:pt x="108" y="0"/>
                    <a:pt x="0" y="10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cxnSp>
        <p:nvCxnSpPr>
          <p:cNvPr id="224" name="Straight Connector 69"/>
          <p:cNvCxnSpPr/>
          <p:nvPr/>
        </p:nvCxnSpPr>
        <p:spPr>
          <a:xfrm>
            <a:off x="7693025" y="1928813"/>
            <a:ext cx="0" cy="382746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</a:ln>
          <a:effectLst/>
        </p:spPr>
      </p:cxnSp>
      <p:sp>
        <p:nvSpPr>
          <p:cNvPr id="225" name="Content Placeholder 2"/>
          <p:cNvSpPr txBox="1"/>
          <p:nvPr/>
        </p:nvSpPr>
        <p:spPr>
          <a:xfrm>
            <a:off x="8385175" y="2386013"/>
            <a:ext cx="2874963" cy="291306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致力于专业模板的发布，课件及汇报的美化，并为您提供专业的个性定制服务。我们秉承“给您演示的光和热”的理念，为您分担职场压力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17412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17416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03" name="Rectangle 65"/>
          <p:cNvSpPr/>
          <p:nvPr/>
        </p:nvSpPr>
        <p:spPr>
          <a:xfrm>
            <a:off x="836613" y="1657350"/>
            <a:ext cx="4727575" cy="384016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cxnSp>
        <p:nvCxnSpPr>
          <p:cNvPr id="104" name="Straight Connector 66"/>
          <p:cNvCxnSpPr/>
          <p:nvPr/>
        </p:nvCxnSpPr>
        <p:spPr>
          <a:xfrm>
            <a:off x="6107113" y="1670050"/>
            <a:ext cx="0" cy="382746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sp>
        <p:nvSpPr>
          <p:cNvPr id="106" name="Content Placeholder 2"/>
          <p:cNvSpPr txBox="1"/>
          <p:nvPr/>
        </p:nvSpPr>
        <p:spPr>
          <a:xfrm>
            <a:off x="6875463" y="2547938"/>
            <a:ext cx="4437062" cy="2419350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致力于专业模板的发布，课件及汇报的美化，并为您提供专业的个性定制服务。我们秉承“给您演示的光和热”的理念，为您分担职场压力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18436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18456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8437" name="组合 102"/>
          <p:cNvGrpSpPr/>
          <p:nvPr/>
        </p:nvGrpSpPr>
        <p:grpSpPr bwMode="auto">
          <a:xfrm>
            <a:off x="3979863" y="1485900"/>
            <a:ext cx="4202112" cy="5141913"/>
            <a:chOff x="5846762" y="-128588"/>
            <a:chExt cx="5711826" cy="6989763"/>
          </a:xfrm>
        </p:grpSpPr>
        <p:sp>
          <p:nvSpPr>
            <p:cNvPr id="18444" name="Freeform 5"/>
            <p:cNvSpPr/>
            <p:nvPr/>
          </p:nvSpPr>
          <p:spPr bwMode="auto">
            <a:xfrm>
              <a:off x="5846763" y="-128588"/>
              <a:ext cx="5711825" cy="6989763"/>
            </a:xfrm>
            <a:custGeom>
              <a:avLst/>
              <a:gdLst>
                <a:gd name="T0" fmla="*/ 2147483646 w 1646"/>
                <a:gd name="T1" fmla="*/ 2147483646 h 2015"/>
                <a:gd name="T2" fmla="*/ 2147483646 w 1646"/>
                <a:gd name="T3" fmla="*/ 2147483646 h 2015"/>
                <a:gd name="T4" fmla="*/ 2147483646 w 1646"/>
                <a:gd name="T5" fmla="*/ 2147483646 h 2015"/>
                <a:gd name="T6" fmla="*/ 2147483646 w 1646"/>
                <a:gd name="T7" fmla="*/ 2147483646 h 2015"/>
                <a:gd name="T8" fmla="*/ 2147483646 w 1646"/>
                <a:gd name="T9" fmla="*/ 2147483646 h 2015"/>
                <a:gd name="T10" fmla="*/ 2147483646 w 1646"/>
                <a:gd name="T11" fmla="*/ 2147483646 h 2015"/>
                <a:gd name="T12" fmla="*/ 2147483646 w 1646"/>
                <a:gd name="T13" fmla="*/ 2147483646 h 2015"/>
                <a:gd name="T14" fmla="*/ 2147483646 w 1646"/>
                <a:gd name="T15" fmla="*/ 2147483646 h 2015"/>
                <a:gd name="T16" fmla="*/ 2147483646 w 1646"/>
                <a:gd name="T17" fmla="*/ 2147483646 h 2015"/>
                <a:gd name="T18" fmla="*/ 2147483646 w 1646"/>
                <a:gd name="T19" fmla="*/ 2147483646 h 2015"/>
                <a:gd name="T20" fmla="*/ 2147483646 w 1646"/>
                <a:gd name="T21" fmla="*/ 2147483646 h 2015"/>
                <a:gd name="T22" fmla="*/ 2147483646 w 1646"/>
                <a:gd name="T23" fmla="*/ 2147483646 h 2015"/>
                <a:gd name="T24" fmla="*/ 2147483646 w 1646"/>
                <a:gd name="T25" fmla="*/ 2147483646 h 2015"/>
                <a:gd name="T26" fmla="*/ 2147483646 w 1646"/>
                <a:gd name="T27" fmla="*/ 2147483646 h 2015"/>
                <a:gd name="T28" fmla="*/ 2147483646 w 1646"/>
                <a:gd name="T29" fmla="*/ 2147483646 h 2015"/>
                <a:gd name="T30" fmla="*/ 2147483646 w 1646"/>
                <a:gd name="T31" fmla="*/ 2147483646 h 2015"/>
                <a:gd name="T32" fmla="*/ 2147483646 w 1646"/>
                <a:gd name="T33" fmla="*/ 2147483646 h 2015"/>
                <a:gd name="T34" fmla="*/ 2147483646 w 1646"/>
                <a:gd name="T35" fmla="*/ 2147483646 h 2015"/>
                <a:gd name="T36" fmla="*/ 2147483646 w 1646"/>
                <a:gd name="T37" fmla="*/ 2147483646 h 2015"/>
                <a:gd name="T38" fmla="*/ 2147483646 w 1646"/>
                <a:gd name="T39" fmla="*/ 2147483646 h 2015"/>
                <a:gd name="T40" fmla="*/ 2147483646 w 1646"/>
                <a:gd name="T41" fmla="*/ 2147483646 h 2015"/>
                <a:gd name="T42" fmla="*/ 2147483646 w 1646"/>
                <a:gd name="T43" fmla="*/ 2147483646 h 2015"/>
                <a:gd name="T44" fmla="*/ 2147483646 w 1646"/>
                <a:gd name="T45" fmla="*/ 2147483646 h 2015"/>
                <a:gd name="T46" fmla="*/ 2147483646 w 1646"/>
                <a:gd name="T47" fmla="*/ 2147483646 h 2015"/>
                <a:gd name="T48" fmla="*/ 2147483646 w 1646"/>
                <a:gd name="T49" fmla="*/ 2147483646 h 2015"/>
                <a:gd name="T50" fmla="*/ 2147483646 w 1646"/>
                <a:gd name="T51" fmla="*/ 2147483646 h 2015"/>
                <a:gd name="T52" fmla="*/ 2147483646 w 1646"/>
                <a:gd name="T53" fmla="*/ 2147483646 h 2015"/>
                <a:gd name="T54" fmla="*/ 2147483646 w 1646"/>
                <a:gd name="T55" fmla="*/ 2147483646 h 2015"/>
                <a:gd name="T56" fmla="*/ 2147483646 w 1646"/>
                <a:gd name="T57" fmla="*/ 2147483646 h 2015"/>
                <a:gd name="T58" fmla="*/ 2147483646 w 1646"/>
                <a:gd name="T59" fmla="*/ 2147483646 h 2015"/>
                <a:gd name="T60" fmla="*/ 2147483646 w 1646"/>
                <a:gd name="T61" fmla="*/ 2147483646 h 20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6"/>
            <p:cNvSpPr/>
            <p:nvPr/>
          </p:nvSpPr>
          <p:spPr bwMode="auto">
            <a:xfrm>
              <a:off x="5846762" y="892"/>
              <a:ext cx="2818151" cy="6860283"/>
            </a:xfrm>
            <a:custGeom>
              <a:avLst/>
              <a:gdLst>
                <a:gd name="T0" fmla="*/ 812 w 812"/>
                <a:gd name="T1" fmla="*/ 0 h 1978"/>
                <a:gd name="T2" fmla="*/ 493 w 812"/>
                <a:gd name="T3" fmla="*/ 63 h 1978"/>
                <a:gd name="T4" fmla="*/ 398 w 812"/>
                <a:gd name="T5" fmla="*/ 120 h 1978"/>
                <a:gd name="T6" fmla="*/ 163 w 812"/>
                <a:gd name="T7" fmla="*/ 487 h 1978"/>
                <a:gd name="T8" fmla="*/ 126 w 812"/>
                <a:gd name="T9" fmla="*/ 580 h 1978"/>
                <a:gd name="T10" fmla="*/ 134 w 812"/>
                <a:gd name="T11" fmla="*/ 645 h 1978"/>
                <a:gd name="T12" fmla="*/ 133 w 812"/>
                <a:gd name="T13" fmla="*/ 712 h 1978"/>
                <a:gd name="T14" fmla="*/ 20 w 812"/>
                <a:gd name="T15" fmla="*/ 940 h 1978"/>
                <a:gd name="T16" fmla="*/ 1 w 812"/>
                <a:gd name="T17" fmla="*/ 985 h 1978"/>
                <a:gd name="T18" fmla="*/ 35 w 812"/>
                <a:gd name="T19" fmla="*/ 1042 h 1978"/>
                <a:gd name="T20" fmla="*/ 89 w 812"/>
                <a:gd name="T21" fmla="*/ 1055 h 1978"/>
                <a:gd name="T22" fmla="*/ 103 w 812"/>
                <a:gd name="T23" fmla="*/ 1141 h 1978"/>
                <a:gd name="T24" fmla="*/ 88 w 812"/>
                <a:gd name="T25" fmla="*/ 1171 h 1978"/>
                <a:gd name="T26" fmla="*/ 113 w 812"/>
                <a:gd name="T27" fmla="*/ 1213 h 1978"/>
                <a:gd name="T28" fmla="*/ 141 w 812"/>
                <a:gd name="T29" fmla="*/ 1223 h 1978"/>
                <a:gd name="T30" fmla="*/ 118 w 812"/>
                <a:gd name="T31" fmla="*/ 1241 h 1978"/>
                <a:gd name="T32" fmla="*/ 136 w 812"/>
                <a:gd name="T33" fmla="*/ 1302 h 1978"/>
                <a:gd name="T34" fmla="*/ 151 w 812"/>
                <a:gd name="T35" fmla="*/ 1336 h 1978"/>
                <a:gd name="T36" fmla="*/ 139 w 812"/>
                <a:gd name="T37" fmla="*/ 1395 h 1978"/>
                <a:gd name="T38" fmla="*/ 215 w 812"/>
                <a:gd name="T39" fmla="*/ 1503 h 1978"/>
                <a:gd name="T40" fmla="*/ 436 w 812"/>
                <a:gd name="T41" fmla="*/ 1509 h 1978"/>
                <a:gd name="T42" fmla="*/ 541 w 812"/>
                <a:gd name="T43" fmla="*/ 1580 h 1978"/>
                <a:gd name="T44" fmla="*/ 560 w 812"/>
                <a:gd name="T45" fmla="*/ 1647 h 1978"/>
                <a:gd name="T46" fmla="*/ 644 w 812"/>
                <a:gd name="T47" fmla="*/ 1842 h 1978"/>
                <a:gd name="T48" fmla="*/ 607 w 812"/>
                <a:gd name="T49" fmla="*/ 1978 h 1978"/>
                <a:gd name="T50" fmla="*/ 812 w 812"/>
                <a:gd name="T51" fmla="*/ 1978 h 1978"/>
                <a:gd name="T52" fmla="*/ 812 w 812"/>
                <a:gd name="T53" fmla="*/ 0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7"/>
            <p:cNvSpPr/>
            <p:nvPr/>
          </p:nvSpPr>
          <p:spPr bwMode="auto">
            <a:xfrm>
              <a:off x="6023706" y="-128588"/>
              <a:ext cx="5204732" cy="3198156"/>
            </a:xfrm>
            <a:custGeom>
              <a:avLst/>
              <a:gdLst>
                <a:gd name="T0" fmla="*/ 1466 w 1500"/>
                <a:gd name="T1" fmla="*/ 922 h 922"/>
                <a:gd name="T2" fmla="*/ 1485 w 1500"/>
                <a:gd name="T3" fmla="*/ 808 h 922"/>
                <a:gd name="T4" fmla="*/ 1196 w 1500"/>
                <a:gd name="T5" fmla="*/ 156 h 922"/>
                <a:gd name="T6" fmla="*/ 442 w 1500"/>
                <a:gd name="T7" fmla="*/ 100 h 922"/>
                <a:gd name="T8" fmla="*/ 347 w 1500"/>
                <a:gd name="T9" fmla="*/ 157 h 922"/>
                <a:gd name="T10" fmla="*/ 112 w 1500"/>
                <a:gd name="T11" fmla="*/ 524 h 922"/>
                <a:gd name="T12" fmla="*/ 75 w 1500"/>
                <a:gd name="T13" fmla="*/ 617 h 922"/>
                <a:gd name="T14" fmla="*/ 83 w 1500"/>
                <a:gd name="T15" fmla="*/ 682 h 922"/>
                <a:gd name="T16" fmla="*/ 82 w 1500"/>
                <a:gd name="T17" fmla="*/ 749 h 922"/>
                <a:gd name="T18" fmla="*/ 0 w 1500"/>
                <a:gd name="T19" fmla="*/ 922 h 922"/>
                <a:gd name="T20" fmla="*/ 1466 w 1500"/>
                <a:gd name="T21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47" name="Freeform 8"/>
            <p:cNvSpPr/>
            <p:nvPr/>
          </p:nvSpPr>
          <p:spPr bwMode="auto">
            <a:xfrm>
              <a:off x="6022976" y="0"/>
              <a:ext cx="2641600" cy="3070225"/>
            </a:xfrm>
            <a:custGeom>
              <a:avLst/>
              <a:gdLst>
                <a:gd name="T0" fmla="*/ 2147483646 w 761"/>
                <a:gd name="T1" fmla="*/ 0 h 885"/>
                <a:gd name="T2" fmla="*/ 2147483646 w 761"/>
                <a:gd name="T3" fmla="*/ 2147483646 h 885"/>
                <a:gd name="T4" fmla="*/ 2147483646 w 761"/>
                <a:gd name="T5" fmla="*/ 2147483646 h 885"/>
                <a:gd name="T6" fmla="*/ 2147483646 w 761"/>
                <a:gd name="T7" fmla="*/ 2147483646 h 885"/>
                <a:gd name="T8" fmla="*/ 2147483646 w 761"/>
                <a:gd name="T9" fmla="*/ 2147483646 h 885"/>
                <a:gd name="T10" fmla="*/ 2147483646 w 761"/>
                <a:gd name="T11" fmla="*/ 2147483646 h 885"/>
                <a:gd name="T12" fmla="*/ 2147483646 w 761"/>
                <a:gd name="T13" fmla="*/ 2147483646 h 885"/>
                <a:gd name="T14" fmla="*/ 0 w 761"/>
                <a:gd name="T15" fmla="*/ 2147483646 h 885"/>
                <a:gd name="T16" fmla="*/ 2147483646 w 761"/>
                <a:gd name="T17" fmla="*/ 2147483646 h 885"/>
                <a:gd name="T18" fmla="*/ 2147483646 w 761"/>
                <a:gd name="T19" fmla="*/ 0 h 8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9"/>
            <p:cNvSpPr/>
            <p:nvPr/>
          </p:nvSpPr>
          <p:spPr bwMode="auto">
            <a:xfrm>
              <a:off x="8088313" y="2008188"/>
              <a:ext cx="260350" cy="863600"/>
            </a:xfrm>
            <a:custGeom>
              <a:avLst/>
              <a:gdLst>
                <a:gd name="T0" fmla="*/ 2147483646 w 164"/>
                <a:gd name="T1" fmla="*/ 0 h 544"/>
                <a:gd name="T2" fmla="*/ 2147483646 w 164"/>
                <a:gd name="T3" fmla="*/ 2147483646 h 544"/>
                <a:gd name="T4" fmla="*/ 2147483646 w 164"/>
                <a:gd name="T5" fmla="*/ 2147483646 h 544"/>
                <a:gd name="T6" fmla="*/ 2147483646 w 164"/>
                <a:gd name="T7" fmla="*/ 2147483646 h 544"/>
                <a:gd name="T8" fmla="*/ 2147483646 w 164"/>
                <a:gd name="T9" fmla="*/ 2147483646 h 544"/>
                <a:gd name="T10" fmla="*/ 0 w 164"/>
                <a:gd name="T11" fmla="*/ 2147483646 h 544"/>
                <a:gd name="T12" fmla="*/ 2147483646 w 164"/>
                <a:gd name="T13" fmla="*/ 0 h 544"/>
                <a:gd name="T14" fmla="*/ 2147483646 w 164"/>
                <a:gd name="T15" fmla="*/ 0 h 544"/>
                <a:gd name="T16" fmla="*/ 2147483646 w 164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0"/>
            <p:cNvSpPr/>
            <p:nvPr/>
          </p:nvSpPr>
          <p:spPr bwMode="auto">
            <a:xfrm>
              <a:off x="8861426" y="2008188"/>
              <a:ext cx="382588" cy="863600"/>
            </a:xfrm>
            <a:custGeom>
              <a:avLst/>
              <a:gdLst>
                <a:gd name="T0" fmla="*/ 2147483646 w 110"/>
                <a:gd name="T1" fmla="*/ 2147483646 h 249"/>
                <a:gd name="T2" fmla="*/ 2147483646 w 110"/>
                <a:gd name="T3" fmla="*/ 2147483646 h 249"/>
                <a:gd name="T4" fmla="*/ 2147483646 w 110"/>
                <a:gd name="T5" fmla="*/ 2147483646 h 249"/>
                <a:gd name="T6" fmla="*/ 2147483646 w 110"/>
                <a:gd name="T7" fmla="*/ 2147483646 h 249"/>
                <a:gd name="T8" fmla="*/ 2147483646 w 110"/>
                <a:gd name="T9" fmla="*/ 0 h 249"/>
                <a:gd name="T10" fmla="*/ 2147483646 w 110"/>
                <a:gd name="T11" fmla="*/ 0 h 249"/>
                <a:gd name="T12" fmla="*/ 2147483646 w 110"/>
                <a:gd name="T13" fmla="*/ 2147483646 h 249"/>
                <a:gd name="T14" fmla="*/ 0 w 110"/>
                <a:gd name="T15" fmla="*/ 2147483646 h 249"/>
                <a:gd name="T16" fmla="*/ 0 w 110"/>
                <a:gd name="T17" fmla="*/ 2147483646 h 249"/>
                <a:gd name="T18" fmla="*/ 2147483646 w 110"/>
                <a:gd name="T19" fmla="*/ 2147483646 h 249"/>
                <a:gd name="T20" fmla="*/ 2147483646 w 110"/>
                <a:gd name="T21" fmla="*/ 2147483646 h 249"/>
                <a:gd name="T22" fmla="*/ 2147483646 w 110"/>
                <a:gd name="T23" fmla="*/ 2147483646 h 249"/>
                <a:gd name="T24" fmla="*/ 2147483646 w 110"/>
                <a:gd name="T25" fmla="*/ 2147483646 h 249"/>
                <a:gd name="T26" fmla="*/ 0 w 110"/>
                <a:gd name="T27" fmla="*/ 2147483646 h 249"/>
                <a:gd name="T28" fmla="*/ 0 w 110"/>
                <a:gd name="T29" fmla="*/ 2147483646 h 249"/>
                <a:gd name="T30" fmla="*/ 2147483646 w 110"/>
                <a:gd name="T31" fmla="*/ 2147483646 h 249"/>
                <a:gd name="T32" fmla="*/ 2147483646 w 110"/>
                <a:gd name="T33" fmla="*/ 2147483646 h 249"/>
                <a:gd name="T34" fmla="*/ 2147483646 w 110"/>
                <a:gd name="T35" fmla="*/ 2147483646 h 249"/>
                <a:gd name="T36" fmla="*/ 2147483646 w 110"/>
                <a:gd name="T37" fmla="*/ 2147483646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1"/>
            <p:cNvSpPr/>
            <p:nvPr/>
          </p:nvSpPr>
          <p:spPr bwMode="auto">
            <a:xfrm>
              <a:off x="8080376" y="3267075"/>
              <a:ext cx="385763" cy="868363"/>
            </a:xfrm>
            <a:custGeom>
              <a:avLst/>
              <a:gdLst>
                <a:gd name="T0" fmla="*/ 2147483646 w 111"/>
                <a:gd name="T1" fmla="*/ 0 h 250"/>
                <a:gd name="T2" fmla="*/ 2147483646 w 111"/>
                <a:gd name="T3" fmla="*/ 2147483646 h 250"/>
                <a:gd name="T4" fmla="*/ 2147483646 w 111"/>
                <a:gd name="T5" fmla="*/ 2147483646 h 250"/>
                <a:gd name="T6" fmla="*/ 2147483646 w 111"/>
                <a:gd name="T7" fmla="*/ 2147483646 h 250"/>
                <a:gd name="T8" fmla="*/ 2147483646 w 111"/>
                <a:gd name="T9" fmla="*/ 2147483646 h 250"/>
                <a:gd name="T10" fmla="*/ 2147483646 w 111"/>
                <a:gd name="T11" fmla="*/ 2147483646 h 250"/>
                <a:gd name="T12" fmla="*/ 2147483646 w 111"/>
                <a:gd name="T13" fmla="*/ 2147483646 h 250"/>
                <a:gd name="T14" fmla="*/ 2147483646 w 111"/>
                <a:gd name="T15" fmla="*/ 2147483646 h 250"/>
                <a:gd name="T16" fmla="*/ 2147483646 w 111"/>
                <a:gd name="T17" fmla="*/ 2147483646 h 250"/>
                <a:gd name="T18" fmla="*/ 2147483646 w 111"/>
                <a:gd name="T19" fmla="*/ 2147483646 h 250"/>
                <a:gd name="T20" fmla="*/ 2147483646 w 111"/>
                <a:gd name="T21" fmla="*/ 2147483646 h 250"/>
                <a:gd name="T22" fmla="*/ 2147483646 w 111"/>
                <a:gd name="T23" fmla="*/ 2147483646 h 250"/>
                <a:gd name="T24" fmla="*/ 2147483646 w 111"/>
                <a:gd name="T25" fmla="*/ 2147483646 h 250"/>
                <a:gd name="T26" fmla="*/ 0 w 111"/>
                <a:gd name="T27" fmla="*/ 2147483646 h 250"/>
                <a:gd name="T28" fmla="*/ 0 w 111"/>
                <a:gd name="T29" fmla="*/ 2147483646 h 250"/>
                <a:gd name="T30" fmla="*/ 2147483646 w 111"/>
                <a:gd name="T31" fmla="*/ 2147483646 h 250"/>
                <a:gd name="T32" fmla="*/ 2147483646 w 111"/>
                <a:gd name="T33" fmla="*/ 2147483646 h 250"/>
                <a:gd name="T34" fmla="*/ 2147483646 w 111"/>
                <a:gd name="T35" fmla="*/ 2147483646 h 250"/>
                <a:gd name="T36" fmla="*/ 2147483646 w 111"/>
                <a:gd name="T37" fmla="*/ 2147483646 h 250"/>
                <a:gd name="T38" fmla="*/ 2147483646 w 111"/>
                <a:gd name="T39" fmla="*/ 2147483646 h 250"/>
                <a:gd name="T40" fmla="*/ 2147483646 w 111"/>
                <a:gd name="T41" fmla="*/ 2147483646 h 250"/>
                <a:gd name="T42" fmla="*/ 2147483646 w 111"/>
                <a:gd name="T43" fmla="*/ 2147483646 h 250"/>
                <a:gd name="T44" fmla="*/ 2147483646 w 111"/>
                <a:gd name="T45" fmla="*/ 2147483646 h 250"/>
                <a:gd name="T46" fmla="*/ 2147483646 w 111"/>
                <a:gd name="T47" fmla="*/ 2147483646 h 250"/>
                <a:gd name="T48" fmla="*/ 2147483646 w 111"/>
                <a:gd name="T49" fmla="*/ 2147483646 h 250"/>
                <a:gd name="T50" fmla="*/ 0 w 111"/>
                <a:gd name="T51" fmla="*/ 2147483646 h 250"/>
                <a:gd name="T52" fmla="*/ 0 w 111"/>
                <a:gd name="T53" fmla="*/ 2147483646 h 250"/>
                <a:gd name="T54" fmla="*/ 2147483646 w 111"/>
                <a:gd name="T55" fmla="*/ 2147483646 h 250"/>
                <a:gd name="T56" fmla="*/ 2147483646 w 111"/>
                <a:gd name="T57" fmla="*/ 0 h 250"/>
                <a:gd name="T58" fmla="*/ 2147483646 w 111"/>
                <a:gd name="T59" fmla="*/ 0 h 2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2"/>
            <p:cNvSpPr>
              <a:spLocks noEditPoints="1"/>
            </p:cNvSpPr>
            <p:nvPr/>
          </p:nvSpPr>
          <p:spPr bwMode="auto">
            <a:xfrm>
              <a:off x="8861426" y="3267075"/>
              <a:ext cx="441325" cy="865188"/>
            </a:xfrm>
            <a:custGeom>
              <a:avLst/>
              <a:gdLst>
                <a:gd name="T0" fmla="*/ 2147483646 w 278"/>
                <a:gd name="T1" fmla="*/ 0 h 545"/>
                <a:gd name="T2" fmla="*/ 2147483646 w 278"/>
                <a:gd name="T3" fmla="*/ 2147483646 h 545"/>
                <a:gd name="T4" fmla="*/ 2147483646 w 278"/>
                <a:gd name="T5" fmla="*/ 2147483646 h 545"/>
                <a:gd name="T6" fmla="*/ 2147483646 w 278"/>
                <a:gd name="T7" fmla="*/ 2147483646 h 545"/>
                <a:gd name="T8" fmla="*/ 2147483646 w 278"/>
                <a:gd name="T9" fmla="*/ 2147483646 h 545"/>
                <a:gd name="T10" fmla="*/ 2147483646 w 278"/>
                <a:gd name="T11" fmla="*/ 2147483646 h 545"/>
                <a:gd name="T12" fmla="*/ 2147483646 w 278"/>
                <a:gd name="T13" fmla="*/ 2147483646 h 545"/>
                <a:gd name="T14" fmla="*/ 2147483646 w 278"/>
                <a:gd name="T15" fmla="*/ 2147483646 h 545"/>
                <a:gd name="T16" fmla="*/ 0 w 278"/>
                <a:gd name="T17" fmla="*/ 2147483646 h 545"/>
                <a:gd name="T18" fmla="*/ 0 w 278"/>
                <a:gd name="T19" fmla="*/ 2147483646 h 545"/>
                <a:gd name="T20" fmla="*/ 2147483646 w 278"/>
                <a:gd name="T21" fmla="*/ 0 h 545"/>
                <a:gd name="T22" fmla="*/ 2147483646 w 278"/>
                <a:gd name="T23" fmla="*/ 0 h 545"/>
                <a:gd name="T24" fmla="*/ 2147483646 w 278"/>
                <a:gd name="T25" fmla="*/ 0 h 545"/>
                <a:gd name="T26" fmla="*/ 2147483646 w 278"/>
                <a:gd name="T27" fmla="*/ 2147483646 h 545"/>
                <a:gd name="T28" fmla="*/ 2147483646 w 278"/>
                <a:gd name="T29" fmla="*/ 2147483646 h 545"/>
                <a:gd name="T30" fmla="*/ 2147483646 w 278"/>
                <a:gd name="T31" fmla="*/ 2147483646 h 545"/>
                <a:gd name="T32" fmla="*/ 2147483646 w 278"/>
                <a:gd name="T33" fmla="*/ 2147483646 h 545"/>
                <a:gd name="T34" fmla="*/ 2147483646 w 278"/>
                <a:gd name="T35" fmla="*/ 2147483646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14"/>
            <p:cNvSpPr>
              <a:spLocks noEditPoints="1"/>
            </p:cNvSpPr>
            <p:nvPr/>
          </p:nvSpPr>
          <p:spPr bwMode="auto">
            <a:xfrm>
              <a:off x="8047038" y="1266825"/>
              <a:ext cx="454025" cy="523875"/>
            </a:xfrm>
            <a:custGeom>
              <a:avLst/>
              <a:gdLst>
                <a:gd name="T0" fmla="*/ 2147483646 w 131"/>
                <a:gd name="T1" fmla="*/ 2147483646 h 151"/>
                <a:gd name="T2" fmla="*/ 2147483646 w 131"/>
                <a:gd name="T3" fmla="*/ 2147483646 h 151"/>
                <a:gd name="T4" fmla="*/ 2147483646 w 131"/>
                <a:gd name="T5" fmla="*/ 2147483646 h 151"/>
                <a:gd name="T6" fmla="*/ 2147483646 w 131"/>
                <a:gd name="T7" fmla="*/ 2147483646 h 151"/>
                <a:gd name="T8" fmla="*/ 2147483646 w 131"/>
                <a:gd name="T9" fmla="*/ 2147483646 h 151"/>
                <a:gd name="T10" fmla="*/ 2147483646 w 131"/>
                <a:gd name="T11" fmla="*/ 2147483646 h 151"/>
                <a:gd name="T12" fmla="*/ 2147483646 w 131"/>
                <a:gd name="T13" fmla="*/ 2147483646 h 151"/>
                <a:gd name="T14" fmla="*/ 2147483646 w 131"/>
                <a:gd name="T15" fmla="*/ 2147483646 h 151"/>
                <a:gd name="T16" fmla="*/ 2147483646 w 131"/>
                <a:gd name="T17" fmla="*/ 2147483646 h 151"/>
                <a:gd name="T18" fmla="*/ 2147483646 w 131"/>
                <a:gd name="T19" fmla="*/ 2147483646 h 151"/>
                <a:gd name="T20" fmla="*/ 2147483646 w 131"/>
                <a:gd name="T21" fmla="*/ 2147483646 h 151"/>
                <a:gd name="T22" fmla="*/ 2147483646 w 131"/>
                <a:gd name="T23" fmla="*/ 2147483646 h 151"/>
                <a:gd name="T24" fmla="*/ 2147483646 w 131"/>
                <a:gd name="T25" fmla="*/ 2147483646 h 151"/>
                <a:gd name="T26" fmla="*/ 2147483646 w 131"/>
                <a:gd name="T27" fmla="*/ 2147483646 h 151"/>
                <a:gd name="T28" fmla="*/ 2147483646 w 131"/>
                <a:gd name="T29" fmla="*/ 2147483646 h 151"/>
                <a:gd name="T30" fmla="*/ 2147483646 w 131"/>
                <a:gd name="T31" fmla="*/ 2147483646 h 151"/>
                <a:gd name="T32" fmla="*/ 2147483646 w 131"/>
                <a:gd name="T33" fmla="*/ 2147483646 h 151"/>
                <a:gd name="T34" fmla="*/ 2147483646 w 131"/>
                <a:gd name="T35" fmla="*/ 2147483646 h 151"/>
                <a:gd name="T36" fmla="*/ 2147483646 w 131"/>
                <a:gd name="T37" fmla="*/ 2147483646 h 151"/>
                <a:gd name="T38" fmla="*/ 2147483646 w 131"/>
                <a:gd name="T39" fmla="*/ 2147483646 h 151"/>
                <a:gd name="T40" fmla="*/ 2147483646 w 131"/>
                <a:gd name="T41" fmla="*/ 2147483646 h 151"/>
                <a:gd name="T42" fmla="*/ 2147483646 w 131"/>
                <a:gd name="T43" fmla="*/ 2147483646 h 151"/>
                <a:gd name="T44" fmla="*/ 2147483646 w 131"/>
                <a:gd name="T45" fmla="*/ 2147483646 h 151"/>
                <a:gd name="T46" fmla="*/ 2147483646 w 131"/>
                <a:gd name="T47" fmla="*/ 0 h 151"/>
                <a:gd name="T48" fmla="*/ 2147483646 w 131"/>
                <a:gd name="T49" fmla="*/ 2147483646 h 151"/>
                <a:gd name="T50" fmla="*/ 2147483646 w 131"/>
                <a:gd name="T51" fmla="*/ 0 h 151"/>
                <a:gd name="T52" fmla="*/ 2147483646 w 131"/>
                <a:gd name="T53" fmla="*/ 2147483646 h 151"/>
                <a:gd name="T54" fmla="*/ 2147483646 w 131"/>
                <a:gd name="T55" fmla="*/ 2147483646 h 151"/>
                <a:gd name="T56" fmla="*/ 2147483646 w 131"/>
                <a:gd name="T57" fmla="*/ 2147483646 h 151"/>
                <a:gd name="T58" fmla="*/ 2147483646 w 131"/>
                <a:gd name="T59" fmla="*/ 2147483646 h 151"/>
                <a:gd name="T60" fmla="*/ 2147483646 w 131"/>
                <a:gd name="T61" fmla="*/ 2147483646 h 151"/>
                <a:gd name="T62" fmla="*/ 2147483646 w 131"/>
                <a:gd name="T63" fmla="*/ 2147483646 h 151"/>
                <a:gd name="T64" fmla="*/ 2147483646 w 131"/>
                <a:gd name="T65" fmla="*/ 2147483646 h 151"/>
                <a:gd name="T66" fmla="*/ 2147483646 w 131"/>
                <a:gd name="T67" fmla="*/ 2147483646 h 151"/>
                <a:gd name="T68" fmla="*/ 2147483646 w 131"/>
                <a:gd name="T69" fmla="*/ 2147483646 h 151"/>
                <a:gd name="T70" fmla="*/ 2147483646 w 131"/>
                <a:gd name="T71" fmla="*/ 2147483646 h 151"/>
                <a:gd name="T72" fmla="*/ 2147483646 w 131"/>
                <a:gd name="T73" fmla="*/ 2147483646 h 151"/>
                <a:gd name="T74" fmla="*/ 2147483646 w 131"/>
                <a:gd name="T75" fmla="*/ 2147483646 h 151"/>
                <a:gd name="T76" fmla="*/ 2147483646 w 131"/>
                <a:gd name="T77" fmla="*/ 2147483646 h 151"/>
                <a:gd name="T78" fmla="*/ 2147483646 w 131"/>
                <a:gd name="T79" fmla="*/ 2147483646 h 151"/>
                <a:gd name="T80" fmla="*/ 0 w 131"/>
                <a:gd name="T81" fmla="*/ 2147483646 h 151"/>
                <a:gd name="T82" fmla="*/ 2147483646 w 131"/>
                <a:gd name="T83" fmla="*/ 2147483646 h 151"/>
                <a:gd name="T84" fmla="*/ 2147483646 w 131"/>
                <a:gd name="T85" fmla="*/ 2147483646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15"/>
            <p:cNvSpPr>
              <a:spLocks noEditPoints="1"/>
            </p:cNvSpPr>
            <p:nvPr/>
          </p:nvSpPr>
          <p:spPr bwMode="auto">
            <a:xfrm>
              <a:off x="8837613" y="1370013"/>
              <a:ext cx="433388" cy="339725"/>
            </a:xfrm>
            <a:custGeom>
              <a:avLst/>
              <a:gdLst>
                <a:gd name="T0" fmla="*/ 2147483646 w 125"/>
                <a:gd name="T1" fmla="*/ 2147483646 h 98"/>
                <a:gd name="T2" fmla="*/ 2147483646 w 125"/>
                <a:gd name="T3" fmla="*/ 2147483646 h 98"/>
                <a:gd name="T4" fmla="*/ 2147483646 w 125"/>
                <a:gd name="T5" fmla="*/ 2147483646 h 98"/>
                <a:gd name="T6" fmla="*/ 2147483646 w 125"/>
                <a:gd name="T7" fmla="*/ 2147483646 h 98"/>
                <a:gd name="T8" fmla="*/ 0 w 125"/>
                <a:gd name="T9" fmla="*/ 2147483646 h 98"/>
                <a:gd name="T10" fmla="*/ 0 w 125"/>
                <a:gd name="T11" fmla="*/ 2147483646 h 98"/>
                <a:gd name="T12" fmla="*/ 2147483646 w 125"/>
                <a:gd name="T13" fmla="*/ 2147483646 h 98"/>
                <a:gd name="T14" fmla="*/ 2147483646 w 125"/>
                <a:gd name="T15" fmla="*/ 2147483646 h 98"/>
                <a:gd name="T16" fmla="*/ 2147483646 w 125"/>
                <a:gd name="T17" fmla="*/ 2147483646 h 98"/>
                <a:gd name="T18" fmla="*/ 2147483646 w 125"/>
                <a:gd name="T19" fmla="*/ 2147483646 h 98"/>
                <a:gd name="T20" fmla="*/ 2147483646 w 125"/>
                <a:gd name="T21" fmla="*/ 2147483646 h 98"/>
                <a:gd name="T22" fmla="*/ 2147483646 w 125"/>
                <a:gd name="T23" fmla="*/ 2147483646 h 98"/>
                <a:gd name="T24" fmla="*/ 2147483646 w 125"/>
                <a:gd name="T25" fmla="*/ 2147483646 h 98"/>
                <a:gd name="T26" fmla="*/ 2147483646 w 125"/>
                <a:gd name="T27" fmla="*/ 2147483646 h 98"/>
                <a:gd name="T28" fmla="*/ 2147483646 w 125"/>
                <a:gd name="T29" fmla="*/ 2147483646 h 98"/>
                <a:gd name="T30" fmla="*/ 2147483646 w 125"/>
                <a:gd name="T31" fmla="*/ 2147483646 h 98"/>
                <a:gd name="T32" fmla="*/ 2147483646 w 125"/>
                <a:gd name="T33" fmla="*/ 2147483646 h 98"/>
                <a:gd name="T34" fmla="*/ 2147483646 w 125"/>
                <a:gd name="T35" fmla="*/ 2147483646 h 98"/>
                <a:gd name="T36" fmla="*/ 2147483646 w 125"/>
                <a:gd name="T37" fmla="*/ 2147483646 h 98"/>
                <a:gd name="T38" fmla="*/ 2147483646 w 125"/>
                <a:gd name="T39" fmla="*/ 2147483646 h 98"/>
                <a:gd name="T40" fmla="*/ 2147483646 w 125"/>
                <a:gd name="T41" fmla="*/ 2147483646 h 98"/>
                <a:gd name="T42" fmla="*/ 2147483646 w 125"/>
                <a:gd name="T43" fmla="*/ 2147483646 h 98"/>
                <a:gd name="T44" fmla="*/ 2147483646 w 125"/>
                <a:gd name="T45" fmla="*/ 2147483646 h 98"/>
                <a:gd name="T46" fmla="*/ 2147483646 w 125"/>
                <a:gd name="T47" fmla="*/ 0 h 98"/>
                <a:gd name="T48" fmla="*/ 2147483646 w 125"/>
                <a:gd name="T49" fmla="*/ 0 h 98"/>
                <a:gd name="T50" fmla="*/ 2147483646 w 125"/>
                <a:gd name="T51" fmla="*/ 2147483646 h 98"/>
                <a:gd name="T52" fmla="*/ 2147483646 w 125"/>
                <a:gd name="T53" fmla="*/ 2147483646 h 98"/>
                <a:gd name="T54" fmla="*/ 2147483646 w 125"/>
                <a:gd name="T55" fmla="*/ 2147483646 h 98"/>
                <a:gd name="T56" fmla="*/ 2147483646 w 125"/>
                <a:gd name="T57" fmla="*/ 2147483646 h 98"/>
                <a:gd name="T58" fmla="*/ 2147483646 w 125"/>
                <a:gd name="T59" fmla="*/ 2147483646 h 98"/>
                <a:gd name="T60" fmla="*/ 0 w 125"/>
                <a:gd name="T61" fmla="*/ 2147483646 h 98"/>
                <a:gd name="T62" fmla="*/ 0 w 125"/>
                <a:gd name="T63" fmla="*/ 2147483646 h 98"/>
                <a:gd name="T64" fmla="*/ 2147483646 w 125"/>
                <a:gd name="T65" fmla="*/ 2147483646 h 98"/>
                <a:gd name="T66" fmla="*/ 2147483646 w 125"/>
                <a:gd name="T67" fmla="*/ 2147483646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16"/>
            <p:cNvSpPr>
              <a:spLocks noEditPoints="1"/>
            </p:cNvSpPr>
            <p:nvPr/>
          </p:nvSpPr>
          <p:spPr bwMode="auto">
            <a:xfrm>
              <a:off x="8042276" y="4381500"/>
              <a:ext cx="496888" cy="500063"/>
            </a:xfrm>
            <a:custGeom>
              <a:avLst/>
              <a:gdLst>
                <a:gd name="T0" fmla="*/ 2147483646 w 143"/>
                <a:gd name="T1" fmla="*/ 2147483646 h 144"/>
                <a:gd name="T2" fmla="*/ 2147483646 w 143"/>
                <a:gd name="T3" fmla="*/ 2147483646 h 144"/>
                <a:gd name="T4" fmla="*/ 2147483646 w 143"/>
                <a:gd name="T5" fmla="*/ 2147483646 h 144"/>
                <a:gd name="T6" fmla="*/ 2147483646 w 143"/>
                <a:gd name="T7" fmla="*/ 2147483646 h 144"/>
                <a:gd name="T8" fmla="*/ 2147483646 w 143"/>
                <a:gd name="T9" fmla="*/ 2147483646 h 144"/>
                <a:gd name="T10" fmla="*/ 2147483646 w 143"/>
                <a:gd name="T11" fmla="*/ 2147483646 h 144"/>
                <a:gd name="T12" fmla="*/ 2147483646 w 143"/>
                <a:gd name="T13" fmla="*/ 2147483646 h 144"/>
                <a:gd name="T14" fmla="*/ 2147483646 w 143"/>
                <a:gd name="T15" fmla="*/ 2147483646 h 144"/>
                <a:gd name="T16" fmla="*/ 2147483646 w 143"/>
                <a:gd name="T17" fmla="*/ 2147483646 h 144"/>
                <a:gd name="T18" fmla="*/ 2147483646 w 143"/>
                <a:gd name="T19" fmla="*/ 2147483646 h 144"/>
                <a:gd name="T20" fmla="*/ 2147483646 w 143"/>
                <a:gd name="T21" fmla="*/ 2147483646 h 144"/>
                <a:gd name="T22" fmla="*/ 2147483646 w 143"/>
                <a:gd name="T23" fmla="*/ 2147483646 h 144"/>
                <a:gd name="T24" fmla="*/ 2147483646 w 143"/>
                <a:gd name="T25" fmla="*/ 2147483646 h 144"/>
                <a:gd name="T26" fmla="*/ 2147483646 w 143"/>
                <a:gd name="T27" fmla="*/ 2147483646 h 144"/>
                <a:gd name="T28" fmla="*/ 2147483646 w 143"/>
                <a:gd name="T29" fmla="*/ 2147483646 h 144"/>
                <a:gd name="T30" fmla="*/ 2147483646 w 143"/>
                <a:gd name="T31" fmla="*/ 2147483646 h 144"/>
                <a:gd name="T32" fmla="*/ 0 w 143"/>
                <a:gd name="T33" fmla="*/ 2147483646 h 144"/>
                <a:gd name="T34" fmla="*/ 2147483646 w 143"/>
                <a:gd name="T35" fmla="*/ 2147483646 h 144"/>
                <a:gd name="T36" fmla="*/ 2147483646 w 143"/>
                <a:gd name="T37" fmla="*/ 2147483646 h 144"/>
                <a:gd name="T38" fmla="*/ 2147483646 w 143"/>
                <a:gd name="T39" fmla="*/ 2147483646 h 144"/>
                <a:gd name="T40" fmla="*/ 2147483646 w 143"/>
                <a:gd name="T41" fmla="*/ 2147483646 h 144"/>
                <a:gd name="T42" fmla="*/ 2147483646 w 143"/>
                <a:gd name="T43" fmla="*/ 2147483646 h 144"/>
                <a:gd name="T44" fmla="*/ 2147483646 w 143"/>
                <a:gd name="T45" fmla="*/ 2147483646 h 144"/>
                <a:gd name="T46" fmla="*/ 2147483646 w 143"/>
                <a:gd name="T47" fmla="*/ 2147483646 h 144"/>
                <a:gd name="T48" fmla="*/ 2147483646 w 143"/>
                <a:gd name="T49" fmla="*/ 2147483646 h 144"/>
                <a:gd name="T50" fmla="*/ 2147483646 w 143"/>
                <a:gd name="T51" fmla="*/ 2147483646 h 144"/>
                <a:gd name="T52" fmla="*/ 2147483646 w 143"/>
                <a:gd name="T53" fmla="*/ 2147483646 h 144"/>
                <a:gd name="T54" fmla="*/ 2147483646 w 143"/>
                <a:gd name="T55" fmla="*/ 2147483646 h 144"/>
                <a:gd name="T56" fmla="*/ 2147483646 w 143"/>
                <a:gd name="T57" fmla="*/ 2147483646 h 144"/>
                <a:gd name="T58" fmla="*/ 2147483646 w 143"/>
                <a:gd name="T59" fmla="*/ 2147483646 h 144"/>
                <a:gd name="T60" fmla="*/ 2147483646 w 143"/>
                <a:gd name="T61" fmla="*/ 2147483646 h 144"/>
                <a:gd name="T62" fmla="*/ 2147483646 w 143"/>
                <a:gd name="T63" fmla="*/ 2147483646 h 144"/>
                <a:gd name="T64" fmla="*/ 2147483646 w 143"/>
                <a:gd name="T65" fmla="*/ 2147483646 h 144"/>
                <a:gd name="T66" fmla="*/ 2147483646 w 143"/>
                <a:gd name="T67" fmla="*/ 2147483646 h 144"/>
                <a:gd name="T68" fmla="*/ 2147483646 w 143"/>
                <a:gd name="T69" fmla="*/ 2147483646 h 144"/>
                <a:gd name="T70" fmla="*/ 2147483646 w 143"/>
                <a:gd name="T71" fmla="*/ 2147483646 h 144"/>
                <a:gd name="T72" fmla="*/ 2147483646 w 143"/>
                <a:gd name="T73" fmla="*/ 2147483646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Freeform 17"/>
            <p:cNvSpPr>
              <a:spLocks noEditPoints="1"/>
            </p:cNvSpPr>
            <p:nvPr/>
          </p:nvSpPr>
          <p:spPr bwMode="auto">
            <a:xfrm>
              <a:off x="8893176" y="4381500"/>
              <a:ext cx="319088" cy="530225"/>
            </a:xfrm>
            <a:custGeom>
              <a:avLst/>
              <a:gdLst>
                <a:gd name="T0" fmla="*/ 2147483646 w 92"/>
                <a:gd name="T1" fmla="*/ 2147483646 h 153"/>
                <a:gd name="T2" fmla="*/ 2147483646 w 92"/>
                <a:gd name="T3" fmla="*/ 2147483646 h 153"/>
                <a:gd name="T4" fmla="*/ 2147483646 w 92"/>
                <a:gd name="T5" fmla="*/ 2147483646 h 153"/>
                <a:gd name="T6" fmla="*/ 2147483646 w 92"/>
                <a:gd name="T7" fmla="*/ 2147483646 h 153"/>
                <a:gd name="T8" fmla="*/ 2147483646 w 92"/>
                <a:gd name="T9" fmla="*/ 2147483646 h 153"/>
                <a:gd name="T10" fmla="*/ 2147483646 w 92"/>
                <a:gd name="T11" fmla="*/ 2147483646 h 153"/>
                <a:gd name="T12" fmla="*/ 2147483646 w 92"/>
                <a:gd name="T13" fmla="*/ 2147483646 h 153"/>
                <a:gd name="T14" fmla="*/ 2147483646 w 92"/>
                <a:gd name="T15" fmla="*/ 2147483646 h 153"/>
                <a:gd name="T16" fmla="*/ 2147483646 w 92"/>
                <a:gd name="T17" fmla="*/ 2147483646 h 153"/>
                <a:gd name="T18" fmla="*/ 2147483646 w 92"/>
                <a:gd name="T19" fmla="*/ 2147483646 h 153"/>
                <a:gd name="T20" fmla="*/ 2147483646 w 92"/>
                <a:gd name="T21" fmla="*/ 2147483646 h 153"/>
                <a:gd name="T22" fmla="*/ 2147483646 w 92"/>
                <a:gd name="T23" fmla="*/ 2147483646 h 153"/>
                <a:gd name="T24" fmla="*/ 2147483646 w 92"/>
                <a:gd name="T25" fmla="*/ 2147483646 h 153"/>
                <a:gd name="T26" fmla="*/ 2147483646 w 92"/>
                <a:gd name="T27" fmla="*/ 2147483646 h 153"/>
                <a:gd name="T28" fmla="*/ 2147483646 w 92"/>
                <a:gd name="T29" fmla="*/ 2147483646 h 153"/>
                <a:gd name="T30" fmla="*/ 2147483646 w 92"/>
                <a:gd name="T31" fmla="*/ 2147483646 h 153"/>
                <a:gd name="T32" fmla="*/ 2147483646 w 92"/>
                <a:gd name="T33" fmla="*/ 2147483646 h 153"/>
                <a:gd name="T34" fmla="*/ 2147483646 w 92"/>
                <a:gd name="T35" fmla="*/ 2147483646 h 153"/>
                <a:gd name="T36" fmla="*/ 2147483646 w 92"/>
                <a:gd name="T37" fmla="*/ 2147483646 h 153"/>
                <a:gd name="T38" fmla="*/ 2147483646 w 92"/>
                <a:gd name="T39" fmla="*/ 2147483646 h 153"/>
                <a:gd name="T40" fmla="*/ 2147483646 w 92"/>
                <a:gd name="T41" fmla="*/ 2147483646 h 153"/>
                <a:gd name="T42" fmla="*/ 2147483646 w 92"/>
                <a:gd name="T43" fmla="*/ 2147483646 h 153"/>
                <a:gd name="T44" fmla="*/ 2147483646 w 92"/>
                <a:gd name="T45" fmla="*/ 2147483646 h 153"/>
                <a:gd name="T46" fmla="*/ 0 w 92"/>
                <a:gd name="T47" fmla="*/ 0 h 153"/>
                <a:gd name="T48" fmla="*/ 2147483646 w 92"/>
                <a:gd name="T49" fmla="*/ 0 h 153"/>
                <a:gd name="T50" fmla="*/ 2147483646 w 92"/>
                <a:gd name="T51" fmla="*/ 2147483646 h 153"/>
                <a:gd name="T52" fmla="*/ 0 w 92"/>
                <a:gd name="T53" fmla="*/ 2147483646 h 153"/>
                <a:gd name="T54" fmla="*/ 0 w 92"/>
                <a:gd name="T55" fmla="*/ 0 h 153"/>
                <a:gd name="T56" fmla="*/ 2147483646 w 92"/>
                <a:gd name="T57" fmla="*/ 0 h 153"/>
                <a:gd name="T58" fmla="*/ 2147483646 w 92"/>
                <a:gd name="T59" fmla="*/ 0 h 153"/>
                <a:gd name="T60" fmla="*/ 2147483646 w 92"/>
                <a:gd name="T61" fmla="*/ 2147483646 h 153"/>
                <a:gd name="T62" fmla="*/ 2147483646 w 92"/>
                <a:gd name="T63" fmla="*/ 2147483646 h 153"/>
                <a:gd name="T64" fmla="*/ 2147483646 w 92"/>
                <a:gd name="T65" fmla="*/ 2147483646 h 153"/>
                <a:gd name="T66" fmla="*/ 2147483646 w 92"/>
                <a:gd name="T67" fmla="*/ 0 h 153"/>
                <a:gd name="T68" fmla="*/ 2147483646 w 92"/>
                <a:gd name="T69" fmla="*/ 0 h 153"/>
                <a:gd name="T70" fmla="*/ 2147483646 w 92"/>
                <a:gd name="T71" fmla="*/ 0 h 153"/>
                <a:gd name="T72" fmla="*/ 2147483646 w 92"/>
                <a:gd name="T73" fmla="*/ 2147483646 h 153"/>
                <a:gd name="T74" fmla="*/ 2147483646 w 92"/>
                <a:gd name="T75" fmla="*/ 2147483646 h 153"/>
                <a:gd name="T76" fmla="*/ 2147483646 w 92"/>
                <a:gd name="T77" fmla="*/ 0 h 1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12" name="直接连接符 211"/>
          <p:cNvCxnSpPr/>
          <p:nvPr/>
        </p:nvCxnSpPr>
        <p:spPr>
          <a:xfrm>
            <a:off x="595313" y="3860800"/>
            <a:ext cx="290195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文本框 212"/>
          <p:cNvSpPr txBox="1"/>
          <p:nvPr/>
        </p:nvSpPr>
        <p:spPr>
          <a:xfrm>
            <a:off x="522288" y="2589213"/>
            <a:ext cx="3048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522288" y="4025900"/>
            <a:ext cx="3048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5" name="直接连接符 214"/>
          <p:cNvCxnSpPr/>
          <p:nvPr/>
        </p:nvCxnSpPr>
        <p:spPr>
          <a:xfrm>
            <a:off x="8345488" y="3854450"/>
            <a:ext cx="290195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文本框 215"/>
          <p:cNvSpPr txBox="1"/>
          <p:nvPr/>
        </p:nvSpPr>
        <p:spPr>
          <a:xfrm>
            <a:off x="8272463" y="2582863"/>
            <a:ext cx="3048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文本框 216"/>
          <p:cNvSpPr txBox="1"/>
          <p:nvPr/>
        </p:nvSpPr>
        <p:spPr>
          <a:xfrm>
            <a:off x="8272463" y="4019550"/>
            <a:ext cx="3048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19460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19505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9461" name="组合 102"/>
          <p:cNvGrpSpPr/>
          <p:nvPr/>
        </p:nvGrpSpPr>
        <p:grpSpPr bwMode="auto">
          <a:xfrm>
            <a:off x="725488" y="1376363"/>
            <a:ext cx="4983162" cy="1760537"/>
            <a:chOff x="1072725" y="1596138"/>
            <a:chExt cx="4982843" cy="1761541"/>
          </a:xfrm>
        </p:grpSpPr>
        <p:grpSp>
          <p:nvGrpSpPr>
            <p:cNvPr id="19495" name="组合 103"/>
            <p:cNvGrpSpPr/>
            <p:nvPr/>
          </p:nvGrpSpPr>
          <p:grpSpPr bwMode="auto">
            <a:xfrm>
              <a:off x="1072725" y="1596138"/>
              <a:ext cx="1761541" cy="1761541"/>
              <a:chOff x="1763486" y="1475212"/>
              <a:chExt cx="2451032" cy="2451032"/>
            </a:xfrm>
          </p:grpSpPr>
          <p:pic>
            <p:nvPicPr>
              <p:cNvPr id="19503" name="图片 114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945037" y="1664737"/>
                <a:ext cx="2084294" cy="20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矩形 115"/>
              <p:cNvSpPr/>
              <p:nvPr/>
            </p:nvSpPr>
            <p:spPr>
              <a:xfrm>
                <a:off x="1763486" y="1475212"/>
                <a:ext cx="2451687" cy="24510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9496" name="组合 105"/>
            <p:cNvGrpSpPr/>
            <p:nvPr/>
          </p:nvGrpSpPr>
          <p:grpSpPr bwMode="auto">
            <a:xfrm>
              <a:off x="3118477" y="1667636"/>
              <a:ext cx="2937091" cy="1606902"/>
              <a:chOff x="3099815" y="1630312"/>
              <a:chExt cx="2937091" cy="1606902"/>
            </a:xfrm>
          </p:grpSpPr>
          <p:grpSp>
            <p:nvGrpSpPr>
              <p:cNvPr id="19497" name="组合 107"/>
              <p:cNvGrpSpPr/>
              <p:nvPr/>
            </p:nvGrpSpPr>
            <p:grpSpPr bwMode="auto">
              <a:xfrm>
                <a:off x="3099815" y="1630312"/>
                <a:ext cx="2937091" cy="1178604"/>
                <a:chOff x="1410974" y="4396124"/>
                <a:chExt cx="2937091" cy="1178604"/>
              </a:xfrm>
            </p:grpSpPr>
            <p:sp>
              <p:nvSpPr>
                <p:cNvPr id="113" name="文本框 112"/>
                <p:cNvSpPr txBox="1"/>
                <p:nvPr/>
              </p:nvSpPr>
              <p:spPr>
                <a:xfrm>
                  <a:off x="1411378" y="4396104"/>
                  <a:ext cx="1173088" cy="3700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您的</a:t>
                  </a:r>
                  <a:r>
                    <a:rPr lang="zh-CN" altLang="en-US" b="1" dirty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姓名</a:t>
                  </a:r>
                </a:p>
              </p:txBody>
            </p:sp>
            <p:sp>
              <p:nvSpPr>
                <p:cNvPr id="114" name="文本框 113"/>
                <p:cNvSpPr txBox="1"/>
                <p:nvPr/>
              </p:nvSpPr>
              <p:spPr>
                <a:xfrm>
                  <a:off x="1411378" y="4836093"/>
                  <a:ext cx="2936687" cy="7386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致力于专业模板的发布，课件及汇报的美化，并为您提供专业的个性定制服务。</a:t>
                  </a:r>
                  <a:endPara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0" name="正五边形 109"/>
              <p:cNvSpPr/>
              <p:nvPr/>
            </p:nvSpPr>
            <p:spPr>
              <a:xfrm>
                <a:off x="3190701" y="2943904"/>
                <a:ext cx="307955" cy="293855"/>
              </a:xfrm>
              <a:prstGeom prst="pent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1" name="正五边形 110"/>
              <p:cNvSpPr/>
              <p:nvPr/>
            </p:nvSpPr>
            <p:spPr>
              <a:xfrm>
                <a:off x="3687556" y="2943904"/>
                <a:ext cx="307955" cy="293855"/>
              </a:xfrm>
              <a:prstGeom prst="pent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2" name="正五边形 111"/>
              <p:cNvSpPr/>
              <p:nvPr/>
            </p:nvSpPr>
            <p:spPr>
              <a:xfrm>
                <a:off x="4182825" y="2943904"/>
                <a:ext cx="307955" cy="293855"/>
              </a:xfrm>
              <a:prstGeom prst="pent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9462" name="组合 209"/>
          <p:cNvGrpSpPr/>
          <p:nvPr/>
        </p:nvGrpSpPr>
        <p:grpSpPr bwMode="auto">
          <a:xfrm>
            <a:off x="6540500" y="1376363"/>
            <a:ext cx="4897438" cy="1760537"/>
            <a:chOff x="6457905" y="1596138"/>
            <a:chExt cx="4897747" cy="1761541"/>
          </a:xfrm>
        </p:grpSpPr>
        <p:pic>
          <p:nvPicPr>
            <p:cNvPr id="19485" name="图片 210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88385" y="1732348"/>
              <a:ext cx="1497969" cy="1504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6" name="组合 211"/>
            <p:cNvGrpSpPr/>
            <p:nvPr/>
          </p:nvGrpSpPr>
          <p:grpSpPr bwMode="auto">
            <a:xfrm>
              <a:off x="6457905" y="1596138"/>
              <a:ext cx="4897747" cy="1761541"/>
              <a:chOff x="1072725" y="1596138"/>
              <a:chExt cx="4897747" cy="1761541"/>
            </a:xfrm>
          </p:grpSpPr>
          <p:sp>
            <p:nvSpPr>
              <p:cNvPr id="213" name="矩形 212"/>
              <p:cNvSpPr/>
              <p:nvPr/>
            </p:nvSpPr>
            <p:spPr>
              <a:xfrm>
                <a:off x="1072725" y="1596138"/>
                <a:ext cx="1762236" cy="176154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19488" name="组合 213"/>
              <p:cNvGrpSpPr/>
              <p:nvPr/>
            </p:nvGrpSpPr>
            <p:grpSpPr bwMode="auto">
              <a:xfrm>
                <a:off x="3118477" y="1667636"/>
                <a:ext cx="2851995" cy="1606902"/>
                <a:chOff x="3099815" y="1630312"/>
                <a:chExt cx="2851995" cy="1606902"/>
              </a:xfrm>
            </p:grpSpPr>
            <p:grpSp>
              <p:nvGrpSpPr>
                <p:cNvPr id="19489" name="组合 214"/>
                <p:cNvGrpSpPr/>
                <p:nvPr/>
              </p:nvGrpSpPr>
              <p:grpSpPr bwMode="auto">
                <a:xfrm>
                  <a:off x="3099815" y="1630312"/>
                  <a:ext cx="2851995" cy="1178604"/>
                  <a:chOff x="1410974" y="4396124"/>
                  <a:chExt cx="2851995" cy="1178604"/>
                </a:xfrm>
              </p:grpSpPr>
              <p:sp>
                <p:nvSpPr>
                  <p:cNvPr id="219" name="文本框 218"/>
                  <p:cNvSpPr txBox="1"/>
                  <p:nvPr/>
                </p:nvSpPr>
                <p:spPr>
                  <a:xfrm>
                    <a:off x="1411639" y="4396104"/>
                    <a:ext cx="1173236" cy="370099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您的</a:t>
                    </a:r>
                    <a:r>
                      <a:rPr lang="zh-CN" altLang="en-US" b="1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姓名</a:t>
                    </a:r>
                  </a:p>
                </p:txBody>
              </p:sp>
              <p:sp>
                <p:nvSpPr>
                  <p:cNvPr id="220" name="文本框 219"/>
                  <p:cNvSpPr txBox="1"/>
                  <p:nvPr/>
                </p:nvSpPr>
                <p:spPr>
                  <a:xfrm>
                    <a:off x="1411639" y="4836093"/>
                    <a:ext cx="2851330" cy="7386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just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致力于专业模板的发布，课件及汇报的美化，并为您提供专业的个性定制服务。</a:t>
                    </a:r>
                    <a:endParaRPr lang="en-US" altLang="zh-CN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16" name="正五边形 215"/>
                <p:cNvSpPr/>
                <p:nvPr/>
              </p:nvSpPr>
              <p:spPr>
                <a:xfrm>
                  <a:off x="3190973" y="2943904"/>
                  <a:ext cx="307994" cy="293855"/>
                </a:xfrm>
                <a:prstGeom prst="pentag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17" name="正五边形 216"/>
                <p:cNvSpPr/>
                <p:nvPr/>
              </p:nvSpPr>
              <p:spPr>
                <a:xfrm>
                  <a:off x="3687892" y="2943904"/>
                  <a:ext cx="306406" cy="293855"/>
                </a:xfrm>
                <a:prstGeom prst="pentag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18" name="正五边形 217"/>
                <p:cNvSpPr/>
                <p:nvPr/>
              </p:nvSpPr>
              <p:spPr>
                <a:xfrm>
                  <a:off x="4183223" y="2943904"/>
                  <a:ext cx="307994" cy="293855"/>
                </a:xfrm>
                <a:prstGeom prst="pentag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</p:grpSp>
      <p:grpSp>
        <p:nvGrpSpPr>
          <p:cNvPr id="19463" name="组合 220"/>
          <p:cNvGrpSpPr/>
          <p:nvPr/>
        </p:nvGrpSpPr>
        <p:grpSpPr bwMode="auto">
          <a:xfrm>
            <a:off x="725488" y="4040188"/>
            <a:ext cx="4983162" cy="1762125"/>
            <a:chOff x="643517" y="4261099"/>
            <a:chExt cx="4982843" cy="1761541"/>
          </a:xfrm>
        </p:grpSpPr>
        <p:pic>
          <p:nvPicPr>
            <p:cNvPr id="19475" name="图片 22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78629" y="4397309"/>
              <a:ext cx="1500504" cy="1504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6" name="组合 222"/>
            <p:cNvGrpSpPr/>
            <p:nvPr/>
          </p:nvGrpSpPr>
          <p:grpSpPr bwMode="auto">
            <a:xfrm>
              <a:off x="643517" y="4261099"/>
              <a:ext cx="4982843" cy="1761541"/>
              <a:chOff x="1072725" y="1596138"/>
              <a:chExt cx="4982843" cy="1761541"/>
            </a:xfrm>
          </p:grpSpPr>
          <p:sp>
            <p:nvSpPr>
              <p:cNvPr id="224" name="矩形 223"/>
              <p:cNvSpPr/>
              <p:nvPr/>
            </p:nvSpPr>
            <p:spPr>
              <a:xfrm>
                <a:off x="1072725" y="1596138"/>
                <a:ext cx="1762012" cy="176154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19478" name="组合 224"/>
              <p:cNvGrpSpPr/>
              <p:nvPr/>
            </p:nvGrpSpPr>
            <p:grpSpPr bwMode="auto">
              <a:xfrm>
                <a:off x="3118477" y="1667636"/>
                <a:ext cx="2937091" cy="1606902"/>
                <a:chOff x="3099815" y="1630312"/>
                <a:chExt cx="2937091" cy="1606902"/>
              </a:xfrm>
            </p:grpSpPr>
            <p:grpSp>
              <p:nvGrpSpPr>
                <p:cNvPr id="19479" name="组合 225"/>
                <p:cNvGrpSpPr/>
                <p:nvPr/>
              </p:nvGrpSpPr>
              <p:grpSpPr bwMode="auto">
                <a:xfrm>
                  <a:off x="3099815" y="1630312"/>
                  <a:ext cx="2937091" cy="1178604"/>
                  <a:chOff x="1410974" y="4396124"/>
                  <a:chExt cx="2937091" cy="1178604"/>
                </a:xfrm>
              </p:grpSpPr>
              <p:sp>
                <p:nvSpPr>
                  <p:cNvPr id="230" name="文本框 229"/>
                  <p:cNvSpPr txBox="1"/>
                  <p:nvPr/>
                </p:nvSpPr>
                <p:spPr>
                  <a:xfrm>
                    <a:off x="1411378" y="4396039"/>
                    <a:ext cx="1173088" cy="369765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您的</a:t>
                    </a:r>
                    <a:r>
                      <a:rPr lang="zh-CN" altLang="en-US" b="1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姓名</a:t>
                    </a:r>
                  </a:p>
                </p:txBody>
              </p:sp>
              <p:sp>
                <p:nvSpPr>
                  <p:cNvPr id="231" name="文本框 230"/>
                  <p:cNvSpPr txBox="1"/>
                  <p:nvPr/>
                </p:nvSpPr>
                <p:spPr>
                  <a:xfrm>
                    <a:off x="1411378" y="4835631"/>
                    <a:ext cx="2936687" cy="73953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just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致力于专业模板的发布，课件及汇报的美化，并为您提供专业的个性定制服务。</a:t>
                    </a:r>
                    <a:endParaRPr lang="en-US" altLang="zh-CN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27" name="正五边形 226"/>
                <p:cNvSpPr/>
                <p:nvPr/>
              </p:nvSpPr>
              <p:spPr>
                <a:xfrm>
                  <a:off x="3190701" y="2944241"/>
                  <a:ext cx="307955" cy="293591"/>
                </a:xfrm>
                <a:prstGeom prst="pentag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28" name="正五边形 227"/>
                <p:cNvSpPr/>
                <p:nvPr/>
              </p:nvSpPr>
              <p:spPr>
                <a:xfrm>
                  <a:off x="3687556" y="2944241"/>
                  <a:ext cx="307955" cy="293591"/>
                </a:xfrm>
                <a:prstGeom prst="pentag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29" name="正五边形 228"/>
                <p:cNvSpPr/>
                <p:nvPr/>
              </p:nvSpPr>
              <p:spPr>
                <a:xfrm>
                  <a:off x="4182825" y="2944241"/>
                  <a:ext cx="307955" cy="293591"/>
                </a:xfrm>
                <a:prstGeom prst="pentag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</p:grpSp>
      <p:grpSp>
        <p:nvGrpSpPr>
          <p:cNvPr id="19464" name="组合 231"/>
          <p:cNvGrpSpPr/>
          <p:nvPr/>
        </p:nvGrpSpPr>
        <p:grpSpPr bwMode="auto">
          <a:xfrm>
            <a:off x="6540500" y="4040188"/>
            <a:ext cx="4897438" cy="1762125"/>
            <a:chOff x="6457905" y="4261099"/>
            <a:chExt cx="4897747" cy="1761541"/>
          </a:xfrm>
        </p:grpSpPr>
        <p:pic>
          <p:nvPicPr>
            <p:cNvPr id="19465" name="图片 23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588385" y="4387978"/>
              <a:ext cx="1497969" cy="1524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6" name="组合 233"/>
            <p:cNvGrpSpPr/>
            <p:nvPr/>
          </p:nvGrpSpPr>
          <p:grpSpPr bwMode="auto">
            <a:xfrm>
              <a:off x="6457905" y="4261099"/>
              <a:ext cx="4897747" cy="1761541"/>
              <a:chOff x="1072725" y="1596138"/>
              <a:chExt cx="4897747" cy="1761541"/>
            </a:xfrm>
          </p:grpSpPr>
          <p:sp>
            <p:nvSpPr>
              <p:cNvPr id="235" name="矩形 234"/>
              <p:cNvSpPr/>
              <p:nvPr/>
            </p:nvSpPr>
            <p:spPr>
              <a:xfrm>
                <a:off x="1072725" y="1596138"/>
                <a:ext cx="1762236" cy="176154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19468" name="组合 235"/>
              <p:cNvGrpSpPr/>
              <p:nvPr/>
            </p:nvGrpSpPr>
            <p:grpSpPr bwMode="auto">
              <a:xfrm>
                <a:off x="3118477" y="1667636"/>
                <a:ext cx="2851995" cy="1606902"/>
                <a:chOff x="3099815" y="1630312"/>
                <a:chExt cx="2851995" cy="1606902"/>
              </a:xfrm>
            </p:grpSpPr>
            <p:grpSp>
              <p:nvGrpSpPr>
                <p:cNvPr id="19469" name="组合 236"/>
                <p:cNvGrpSpPr/>
                <p:nvPr/>
              </p:nvGrpSpPr>
              <p:grpSpPr bwMode="auto">
                <a:xfrm>
                  <a:off x="3099815" y="1630312"/>
                  <a:ext cx="2851995" cy="1178604"/>
                  <a:chOff x="1410974" y="4396124"/>
                  <a:chExt cx="2851995" cy="1178604"/>
                </a:xfrm>
              </p:grpSpPr>
              <p:sp>
                <p:nvSpPr>
                  <p:cNvPr id="241" name="文本框 240"/>
                  <p:cNvSpPr txBox="1"/>
                  <p:nvPr/>
                </p:nvSpPr>
                <p:spPr>
                  <a:xfrm>
                    <a:off x="1411639" y="4396039"/>
                    <a:ext cx="1173236" cy="369765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您的</a:t>
                    </a:r>
                    <a:r>
                      <a:rPr lang="zh-CN" altLang="en-US" b="1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姓名</a:t>
                    </a:r>
                  </a:p>
                </p:txBody>
              </p:sp>
              <p:sp>
                <p:nvSpPr>
                  <p:cNvPr id="242" name="文本框 241"/>
                  <p:cNvSpPr txBox="1"/>
                  <p:nvPr/>
                </p:nvSpPr>
                <p:spPr>
                  <a:xfrm>
                    <a:off x="1411639" y="4835631"/>
                    <a:ext cx="2851330" cy="73953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just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致力于专业模板的发布，课件及汇报的美化，并为您提供专业的个性定制服务。</a:t>
                    </a:r>
                    <a:endParaRPr lang="en-US" altLang="zh-CN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38" name="正五边形 237"/>
                <p:cNvSpPr/>
                <p:nvPr/>
              </p:nvSpPr>
              <p:spPr>
                <a:xfrm>
                  <a:off x="3190973" y="2944241"/>
                  <a:ext cx="307994" cy="293591"/>
                </a:xfrm>
                <a:prstGeom prst="pentag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9" name="正五边形 238"/>
                <p:cNvSpPr/>
                <p:nvPr/>
              </p:nvSpPr>
              <p:spPr>
                <a:xfrm>
                  <a:off x="3687892" y="2944241"/>
                  <a:ext cx="306406" cy="293591"/>
                </a:xfrm>
                <a:prstGeom prst="pentag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40" name="正五边形 239"/>
                <p:cNvSpPr/>
                <p:nvPr/>
              </p:nvSpPr>
              <p:spPr>
                <a:xfrm>
                  <a:off x="4183223" y="2944241"/>
                  <a:ext cx="307994" cy="293591"/>
                </a:xfrm>
                <a:prstGeom prst="pentag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6"/>
          <p:cNvGrpSpPr/>
          <p:nvPr/>
        </p:nvGrpSpPr>
        <p:grpSpPr bwMode="auto">
          <a:xfrm>
            <a:off x="0" y="1177925"/>
            <a:ext cx="12211050" cy="4884738"/>
            <a:chOff x="-24350" y="1167895"/>
            <a:chExt cx="12213232" cy="4885857"/>
          </a:xfrm>
        </p:grpSpPr>
        <p:grpSp>
          <p:nvGrpSpPr>
            <p:cNvPr id="20483" name="组合 102"/>
            <p:cNvGrpSpPr/>
            <p:nvPr/>
          </p:nvGrpSpPr>
          <p:grpSpPr bwMode="auto">
            <a:xfrm>
              <a:off x="-24350" y="3606854"/>
              <a:ext cx="2462653" cy="2438958"/>
              <a:chOff x="-24350" y="3789734"/>
              <a:chExt cx="2462653" cy="2438958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-24350" y="3789734"/>
                <a:ext cx="2462653" cy="24389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506" name="文本框 105"/>
              <p:cNvSpPr txBox="1">
                <a:spLocks noChangeArrowheads="1"/>
              </p:cNvSpPr>
              <p:nvPr/>
            </p:nvSpPr>
            <p:spPr bwMode="auto">
              <a:xfrm>
                <a:off x="252075" y="4297157"/>
                <a:ext cx="14390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0507" name="文本框 107"/>
              <p:cNvSpPr txBox="1">
                <a:spLocks noChangeArrowheads="1"/>
              </p:cNvSpPr>
              <p:nvPr/>
            </p:nvSpPr>
            <p:spPr bwMode="auto">
              <a:xfrm>
                <a:off x="216914" y="4653544"/>
                <a:ext cx="2004568" cy="738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致力于专业模板的发布，并为您提供专业的个性定制服务。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484" name="图片 109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27024" y="1195149"/>
              <a:ext cx="2454816" cy="243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5" name="组合 110"/>
            <p:cNvGrpSpPr/>
            <p:nvPr/>
          </p:nvGrpSpPr>
          <p:grpSpPr bwMode="auto">
            <a:xfrm>
              <a:off x="2427188" y="1177422"/>
              <a:ext cx="2437249" cy="2437371"/>
              <a:chOff x="507" y="3790155"/>
              <a:chExt cx="2437249" cy="2437371"/>
            </a:xfrm>
          </p:grpSpPr>
          <p:sp>
            <p:nvSpPr>
              <p:cNvPr id="112" name="矩形 111"/>
              <p:cNvSpPr/>
              <p:nvPr/>
            </p:nvSpPr>
            <p:spPr>
              <a:xfrm>
                <a:off x="507" y="3790155"/>
                <a:ext cx="2437248" cy="243737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503" name="文本框 112"/>
              <p:cNvSpPr txBox="1">
                <a:spLocks noChangeArrowheads="1"/>
              </p:cNvSpPr>
              <p:nvPr/>
            </p:nvSpPr>
            <p:spPr bwMode="auto">
              <a:xfrm>
                <a:off x="252075" y="4297157"/>
                <a:ext cx="14390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0504" name="文本框 113"/>
              <p:cNvSpPr txBox="1">
                <a:spLocks noChangeArrowheads="1"/>
              </p:cNvSpPr>
              <p:nvPr/>
            </p:nvSpPr>
            <p:spPr bwMode="auto">
              <a:xfrm>
                <a:off x="216914" y="4653544"/>
                <a:ext cx="2004568" cy="738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致力于专业模板的发布，并为您提供专业的个性定制服务。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486" name="组合 114"/>
            <p:cNvGrpSpPr/>
            <p:nvPr/>
          </p:nvGrpSpPr>
          <p:grpSpPr bwMode="auto">
            <a:xfrm>
              <a:off x="4867612" y="3605266"/>
              <a:ext cx="2438836" cy="2438958"/>
              <a:chOff x="188" y="3789755"/>
              <a:chExt cx="2438836" cy="2438958"/>
            </a:xfrm>
          </p:grpSpPr>
          <p:sp>
            <p:nvSpPr>
              <p:cNvPr id="116" name="矩形 115"/>
              <p:cNvSpPr/>
              <p:nvPr/>
            </p:nvSpPr>
            <p:spPr>
              <a:xfrm>
                <a:off x="188" y="3789755"/>
                <a:ext cx="2438836" cy="24389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500" name="文本框 209"/>
              <p:cNvSpPr txBox="1">
                <a:spLocks noChangeArrowheads="1"/>
              </p:cNvSpPr>
              <p:nvPr/>
            </p:nvSpPr>
            <p:spPr bwMode="auto">
              <a:xfrm>
                <a:off x="252075" y="4297157"/>
                <a:ext cx="14390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0501" name="文本框 210"/>
              <p:cNvSpPr txBox="1">
                <a:spLocks noChangeArrowheads="1"/>
              </p:cNvSpPr>
              <p:nvPr/>
            </p:nvSpPr>
            <p:spPr bwMode="auto">
              <a:xfrm>
                <a:off x="216914" y="4653544"/>
                <a:ext cx="2004568" cy="738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致力于专业模板的发布，并为您提供专业的个性定制服务。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487" name="组合 211"/>
            <p:cNvGrpSpPr/>
            <p:nvPr/>
          </p:nvGrpSpPr>
          <p:grpSpPr bwMode="auto">
            <a:xfrm>
              <a:off x="7301684" y="1190125"/>
              <a:ext cx="2453126" cy="2431020"/>
              <a:chOff x="-14428" y="3789484"/>
              <a:chExt cx="2453126" cy="2431020"/>
            </a:xfrm>
          </p:grpSpPr>
          <p:sp>
            <p:nvSpPr>
              <p:cNvPr id="213" name="矩形 212"/>
              <p:cNvSpPr/>
              <p:nvPr/>
            </p:nvSpPr>
            <p:spPr>
              <a:xfrm>
                <a:off x="-14428" y="3789484"/>
                <a:ext cx="2453126" cy="243102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497" name="文本框 213"/>
              <p:cNvSpPr txBox="1">
                <a:spLocks noChangeArrowheads="1"/>
              </p:cNvSpPr>
              <p:nvPr/>
            </p:nvSpPr>
            <p:spPr bwMode="auto">
              <a:xfrm>
                <a:off x="252075" y="4297157"/>
                <a:ext cx="14390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0498" name="文本框 214"/>
              <p:cNvSpPr txBox="1">
                <a:spLocks noChangeArrowheads="1"/>
              </p:cNvSpPr>
              <p:nvPr/>
            </p:nvSpPr>
            <p:spPr bwMode="auto">
              <a:xfrm>
                <a:off x="216914" y="4653544"/>
                <a:ext cx="2004568" cy="738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致力于专业模板的发布，并为您提供专业的个性定制服务。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488" name="组合 215"/>
            <p:cNvGrpSpPr/>
            <p:nvPr/>
          </p:nvGrpSpPr>
          <p:grpSpPr bwMode="auto">
            <a:xfrm>
              <a:off x="9750046" y="3614794"/>
              <a:ext cx="2438836" cy="2438958"/>
              <a:chOff x="-436" y="3789123"/>
              <a:chExt cx="2438836" cy="2438958"/>
            </a:xfrm>
          </p:grpSpPr>
          <p:sp>
            <p:nvSpPr>
              <p:cNvPr id="217" name="矩形 216"/>
              <p:cNvSpPr/>
              <p:nvPr/>
            </p:nvSpPr>
            <p:spPr>
              <a:xfrm>
                <a:off x="-436" y="3789122"/>
                <a:ext cx="2438836" cy="24389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494" name="文本框 217"/>
              <p:cNvSpPr txBox="1">
                <a:spLocks noChangeArrowheads="1"/>
              </p:cNvSpPr>
              <p:nvPr/>
            </p:nvSpPr>
            <p:spPr bwMode="auto">
              <a:xfrm>
                <a:off x="252075" y="4297157"/>
                <a:ext cx="14390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0495" name="文本框 218"/>
              <p:cNvSpPr txBox="1">
                <a:spLocks noChangeArrowheads="1"/>
              </p:cNvSpPr>
              <p:nvPr/>
            </p:nvSpPr>
            <p:spPr bwMode="auto">
              <a:xfrm>
                <a:off x="216914" y="4653544"/>
                <a:ext cx="2004568" cy="738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致力于专业模板的发布，并为您提供专业的个性定制服务。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489" name="图片 219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24350" y="1167895"/>
              <a:ext cx="2465230" cy="245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图片 220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37616" y="3609056"/>
              <a:ext cx="2430592" cy="241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图片 22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55464" y="1178055"/>
              <a:ext cx="2446322" cy="243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图片 22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294752" y="3615348"/>
              <a:ext cx="2455726" cy="243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21508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21543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1509" name="组合 102"/>
          <p:cNvGrpSpPr/>
          <p:nvPr/>
        </p:nvGrpSpPr>
        <p:grpSpPr bwMode="auto">
          <a:xfrm>
            <a:off x="912813" y="1598613"/>
            <a:ext cx="4568825" cy="966787"/>
            <a:chOff x="830831" y="1507487"/>
            <a:chExt cx="4569804" cy="966717"/>
          </a:xfrm>
        </p:grpSpPr>
        <p:grpSp>
          <p:nvGrpSpPr>
            <p:cNvPr id="21538" name="组合 103"/>
            <p:cNvGrpSpPr/>
            <p:nvPr/>
          </p:nvGrpSpPr>
          <p:grpSpPr bwMode="auto">
            <a:xfrm>
              <a:off x="830831" y="1507487"/>
              <a:ext cx="833377" cy="966717"/>
              <a:chOff x="830831" y="1507487"/>
              <a:chExt cx="833377" cy="966717"/>
            </a:xfrm>
          </p:grpSpPr>
          <p:sp>
            <p:nvSpPr>
              <p:cNvPr id="110" name="六边形 109"/>
              <p:cNvSpPr/>
              <p:nvPr/>
            </p:nvSpPr>
            <p:spPr>
              <a:xfrm rot="5400000">
                <a:off x="764281" y="1574037"/>
                <a:ext cx="966717" cy="833616"/>
              </a:xfrm>
              <a:prstGeom prst="hex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542" name="Freeform 253"/>
              <p:cNvSpPr>
                <a:spLocks noEditPoints="1"/>
              </p:cNvSpPr>
              <p:nvPr/>
            </p:nvSpPr>
            <p:spPr bwMode="auto">
              <a:xfrm>
                <a:off x="1100517" y="1782025"/>
                <a:ext cx="301563" cy="418300"/>
              </a:xfrm>
              <a:custGeom>
                <a:avLst/>
                <a:gdLst>
                  <a:gd name="T0" fmla="*/ 2147483646 w 93"/>
                  <a:gd name="T1" fmla="*/ 0 h 129"/>
                  <a:gd name="T2" fmla="*/ 2147483646 w 93"/>
                  <a:gd name="T3" fmla="*/ 2147483646 h 129"/>
                  <a:gd name="T4" fmla="*/ 0 w 93"/>
                  <a:gd name="T5" fmla="*/ 2147483646 h 129"/>
                  <a:gd name="T6" fmla="*/ 0 w 93"/>
                  <a:gd name="T7" fmla="*/ 2147483646 h 129"/>
                  <a:gd name="T8" fmla="*/ 2147483646 w 93"/>
                  <a:gd name="T9" fmla="*/ 0 h 129"/>
                  <a:gd name="T10" fmla="*/ 2147483646 w 93"/>
                  <a:gd name="T11" fmla="*/ 0 h 129"/>
                  <a:gd name="T12" fmla="*/ 2147483646 w 93"/>
                  <a:gd name="T13" fmla="*/ 0 h 129"/>
                  <a:gd name="T14" fmla="*/ 2147483646 w 93"/>
                  <a:gd name="T15" fmla="*/ 2147483646 h 129"/>
                  <a:gd name="T16" fmla="*/ 2147483646 w 93"/>
                  <a:gd name="T17" fmla="*/ 2147483646 h 129"/>
                  <a:gd name="T18" fmla="*/ 2147483646 w 93"/>
                  <a:gd name="T19" fmla="*/ 2147483646 h 129"/>
                  <a:gd name="T20" fmla="*/ 2147483646 w 93"/>
                  <a:gd name="T21" fmla="*/ 2147483646 h 129"/>
                  <a:gd name="T22" fmla="*/ 2147483646 w 93"/>
                  <a:gd name="T23" fmla="*/ 2147483646 h 129"/>
                  <a:gd name="T24" fmla="*/ 2147483646 w 93"/>
                  <a:gd name="T25" fmla="*/ 2147483646 h 129"/>
                  <a:gd name="T26" fmla="*/ 2147483646 w 93"/>
                  <a:gd name="T27" fmla="*/ 2147483646 h 129"/>
                  <a:gd name="T28" fmla="*/ 2147483646 w 93"/>
                  <a:gd name="T29" fmla="*/ 2147483646 h 1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3" h="129">
                    <a:moveTo>
                      <a:pt x="93" y="0"/>
                    </a:moveTo>
                    <a:lnTo>
                      <a:pt x="93" y="129"/>
                    </a:lnTo>
                    <a:lnTo>
                      <a:pt x="0" y="129"/>
                    </a:lnTo>
                    <a:lnTo>
                      <a:pt x="0" y="27"/>
                    </a:lnTo>
                    <a:lnTo>
                      <a:pt x="26" y="0"/>
                    </a:lnTo>
                    <a:lnTo>
                      <a:pt x="93" y="0"/>
                    </a:lnTo>
                    <a:close/>
                    <a:moveTo>
                      <a:pt x="82" y="11"/>
                    </a:moveTo>
                    <a:lnTo>
                      <a:pt x="37" y="11"/>
                    </a:lnTo>
                    <a:lnTo>
                      <a:pt x="37" y="38"/>
                    </a:lnTo>
                    <a:lnTo>
                      <a:pt x="10" y="38"/>
                    </a:lnTo>
                    <a:lnTo>
                      <a:pt x="10" y="118"/>
                    </a:lnTo>
                    <a:lnTo>
                      <a:pt x="82" y="118"/>
                    </a:lnTo>
                    <a:lnTo>
                      <a:pt x="82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39" name="文本框 105"/>
            <p:cNvSpPr txBox="1">
              <a:spLocks noChangeArrowheads="1"/>
            </p:cNvSpPr>
            <p:nvPr/>
          </p:nvSpPr>
          <p:spPr bwMode="auto">
            <a:xfrm>
              <a:off x="1805081" y="1558925"/>
              <a:ext cx="18619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774008" y="1863061"/>
              <a:ext cx="3626627" cy="5857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致力于专业模板的发布，并为您提供专业的个性定制服务。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0" name="组合 111"/>
          <p:cNvGrpSpPr/>
          <p:nvPr/>
        </p:nvGrpSpPr>
        <p:grpSpPr bwMode="auto">
          <a:xfrm>
            <a:off x="912813" y="3089275"/>
            <a:ext cx="4568825" cy="966788"/>
            <a:chOff x="830831" y="2887553"/>
            <a:chExt cx="4569804" cy="966717"/>
          </a:xfrm>
        </p:grpSpPr>
        <p:grpSp>
          <p:nvGrpSpPr>
            <p:cNvPr id="21533" name="组合 112"/>
            <p:cNvGrpSpPr/>
            <p:nvPr/>
          </p:nvGrpSpPr>
          <p:grpSpPr bwMode="auto">
            <a:xfrm>
              <a:off x="830831" y="2887553"/>
              <a:ext cx="4569804" cy="966717"/>
              <a:chOff x="830831" y="1507487"/>
              <a:chExt cx="4569804" cy="966717"/>
            </a:xfrm>
          </p:grpSpPr>
          <p:sp>
            <p:nvSpPr>
              <p:cNvPr id="210" name="六边形 209"/>
              <p:cNvSpPr/>
              <p:nvPr/>
            </p:nvSpPr>
            <p:spPr>
              <a:xfrm rot="5400000">
                <a:off x="764281" y="1574037"/>
                <a:ext cx="966717" cy="833616"/>
              </a:xfrm>
              <a:prstGeom prst="hex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536" name="文本框 210"/>
              <p:cNvSpPr txBox="1">
                <a:spLocks noChangeArrowheads="1"/>
              </p:cNvSpPr>
              <p:nvPr/>
            </p:nvSpPr>
            <p:spPr bwMode="auto">
              <a:xfrm>
                <a:off x="1805081" y="1558925"/>
                <a:ext cx="18619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12" name="文本框 211"/>
              <p:cNvSpPr txBox="1"/>
              <p:nvPr/>
            </p:nvSpPr>
            <p:spPr>
              <a:xfrm>
                <a:off x="1774008" y="1863061"/>
                <a:ext cx="3626627" cy="5857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致力于专业模板的发布，并为您提供专业的个性定制服务。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1100517" y="3171658"/>
              <a:ext cx="283312" cy="398506"/>
              <a:chOff x="3700463" y="2700338"/>
              <a:chExt cx="144462" cy="203200"/>
            </a:xfrm>
            <a:solidFill>
              <a:schemeClr val="bg1"/>
            </a:solidFill>
          </p:grpSpPr>
          <p:sp>
            <p:nvSpPr>
              <p:cNvPr id="115" name="Freeform 255"/>
              <p:cNvSpPr/>
              <p:nvPr/>
            </p:nvSpPr>
            <p:spPr bwMode="auto">
              <a:xfrm>
                <a:off x="3714750" y="2784476"/>
                <a:ext cx="92075" cy="104775"/>
              </a:xfrm>
              <a:custGeom>
                <a:avLst/>
                <a:gdLst>
                  <a:gd name="T0" fmla="*/ 5 w 58"/>
                  <a:gd name="T1" fmla="*/ 0 h 66"/>
                  <a:gd name="T2" fmla="*/ 0 w 58"/>
                  <a:gd name="T3" fmla="*/ 0 h 66"/>
                  <a:gd name="T4" fmla="*/ 0 w 58"/>
                  <a:gd name="T5" fmla="*/ 66 h 66"/>
                  <a:gd name="T6" fmla="*/ 58 w 58"/>
                  <a:gd name="T7" fmla="*/ 66 h 66"/>
                  <a:gd name="T8" fmla="*/ 58 w 58"/>
                  <a:gd name="T9" fmla="*/ 53 h 66"/>
                  <a:gd name="T10" fmla="*/ 5 w 58"/>
                  <a:gd name="T11" fmla="*/ 53 h 66"/>
                  <a:gd name="T12" fmla="*/ 5 w 58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66">
                    <a:moveTo>
                      <a:pt x="5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58" y="66"/>
                    </a:lnTo>
                    <a:lnTo>
                      <a:pt x="58" y="53"/>
                    </a:lnTo>
                    <a:lnTo>
                      <a:pt x="5" y="5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6" name="Freeform 256"/>
              <p:cNvSpPr>
                <a:spLocks noEditPoints="1"/>
              </p:cNvSpPr>
              <p:nvPr/>
            </p:nvSpPr>
            <p:spPr bwMode="auto">
              <a:xfrm>
                <a:off x="3700463" y="2700338"/>
                <a:ext cx="144462" cy="203200"/>
              </a:xfrm>
              <a:custGeom>
                <a:avLst/>
                <a:gdLst>
                  <a:gd name="T0" fmla="*/ 91 w 91"/>
                  <a:gd name="T1" fmla="*/ 0 h 128"/>
                  <a:gd name="T2" fmla="*/ 37 w 91"/>
                  <a:gd name="T3" fmla="*/ 0 h 128"/>
                  <a:gd name="T4" fmla="*/ 37 w 91"/>
                  <a:gd name="T5" fmla="*/ 1 h 128"/>
                  <a:gd name="T6" fmla="*/ 14 w 91"/>
                  <a:gd name="T7" fmla="*/ 23 h 128"/>
                  <a:gd name="T8" fmla="*/ 14 w 91"/>
                  <a:gd name="T9" fmla="*/ 30 h 128"/>
                  <a:gd name="T10" fmla="*/ 0 w 91"/>
                  <a:gd name="T11" fmla="*/ 44 h 128"/>
                  <a:gd name="T12" fmla="*/ 0 w 91"/>
                  <a:gd name="T13" fmla="*/ 128 h 128"/>
                  <a:gd name="T14" fmla="*/ 76 w 91"/>
                  <a:gd name="T15" fmla="*/ 128 h 128"/>
                  <a:gd name="T16" fmla="*/ 76 w 91"/>
                  <a:gd name="T17" fmla="*/ 106 h 128"/>
                  <a:gd name="T18" fmla="*/ 91 w 91"/>
                  <a:gd name="T19" fmla="*/ 106 h 128"/>
                  <a:gd name="T20" fmla="*/ 91 w 91"/>
                  <a:gd name="T21" fmla="*/ 0 h 128"/>
                  <a:gd name="T22" fmla="*/ 67 w 91"/>
                  <a:gd name="T23" fmla="*/ 119 h 128"/>
                  <a:gd name="T24" fmla="*/ 9 w 91"/>
                  <a:gd name="T25" fmla="*/ 119 h 128"/>
                  <a:gd name="T26" fmla="*/ 9 w 91"/>
                  <a:gd name="T27" fmla="*/ 53 h 128"/>
                  <a:gd name="T28" fmla="*/ 14 w 91"/>
                  <a:gd name="T29" fmla="*/ 53 h 128"/>
                  <a:gd name="T30" fmla="*/ 14 w 91"/>
                  <a:gd name="T31" fmla="*/ 106 h 128"/>
                  <a:gd name="T32" fmla="*/ 67 w 91"/>
                  <a:gd name="T33" fmla="*/ 106 h 128"/>
                  <a:gd name="T34" fmla="*/ 67 w 91"/>
                  <a:gd name="T35" fmla="*/ 119 h 128"/>
                  <a:gd name="T36" fmla="*/ 82 w 91"/>
                  <a:gd name="T37" fmla="*/ 97 h 128"/>
                  <a:gd name="T38" fmla="*/ 23 w 91"/>
                  <a:gd name="T39" fmla="*/ 97 h 128"/>
                  <a:gd name="T40" fmla="*/ 23 w 91"/>
                  <a:gd name="T41" fmla="*/ 31 h 128"/>
                  <a:gd name="T42" fmla="*/ 45 w 91"/>
                  <a:gd name="T43" fmla="*/ 31 h 128"/>
                  <a:gd name="T44" fmla="*/ 45 w 91"/>
                  <a:gd name="T45" fmla="*/ 9 h 128"/>
                  <a:gd name="T46" fmla="*/ 82 w 91"/>
                  <a:gd name="T47" fmla="*/ 9 h 128"/>
                  <a:gd name="T48" fmla="*/ 82 w 91"/>
                  <a:gd name="T49" fmla="*/ 9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128">
                    <a:moveTo>
                      <a:pt x="91" y="0"/>
                    </a:moveTo>
                    <a:lnTo>
                      <a:pt x="37" y="0"/>
                    </a:lnTo>
                    <a:lnTo>
                      <a:pt x="37" y="1"/>
                    </a:lnTo>
                    <a:lnTo>
                      <a:pt x="14" y="23"/>
                    </a:lnTo>
                    <a:lnTo>
                      <a:pt x="14" y="30"/>
                    </a:lnTo>
                    <a:lnTo>
                      <a:pt x="0" y="44"/>
                    </a:lnTo>
                    <a:lnTo>
                      <a:pt x="0" y="128"/>
                    </a:lnTo>
                    <a:lnTo>
                      <a:pt x="76" y="128"/>
                    </a:lnTo>
                    <a:lnTo>
                      <a:pt x="76" y="106"/>
                    </a:lnTo>
                    <a:lnTo>
                      <a:pt x="91" y="106"/>
                    </a:lnTo>
                    <a:lnTo>
                      <a:pt x="91" y="0"/>
                    </a:lnTo>
                    <a:close/>
                    <a:moveTo>
                      <a:pt x="67" y="119"/>
                    </a:moveTo>
                    <a:lnTo>
                      <a:pt x="9" y="119"/>
                    </a:lnTo>
                    <a:lnTo>
                      <a:pt x="9" y="53"/>
                    </a:lnTo>
                    <a:lnTo>
                      <a:pt x="14" y="53"/>
                    </a:lnTo>
                    <a:lnTo>
                      <a:pt x="14" y="106"/>
                    </a:lnTo>
                    <a:lnTo>
                      <a:pt x="67" y="106"/>
                    </a:lnTo>
                    <a:lnTo>
                      <a:pt x="67" y="119"/>
                    </a:lnTo>
                    <a:close/>
                    <a:moveTo>
                      <a:pt x="82" y="97"/>
                    </a:moveTo>
                    <a:lnTo>
                      <a:pt x="23" y="97"/>
                    </a:lnTo>
                    <a:lnTo>
                      <a:pt x="23" y="31"/>
                    </a:lnTo>
                    <a:lnTo>
                      <a:pt x="45" y="31"/>
                    </a:lnTo>
                    <a:lnTo>
                      <a:pt x="45" y="9"/>
                    </a:lnTo>
                    <a:lnTo>
                      <a:pt x="82" y="9"/>
                    </a:lnTo>
                    <a:lnTo>
                      <a:pt x="82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1511" name="组合 212"/>
          <p:cNvGrpSpPr/>
          <p:nvPr/>
        </p:nvGrpSpPr>
        <p:grpSpPr bwMode="auto">
          <a:xfrm>
            <a:off x="912813" y="4578350"/>
            <a:ext cx="4568825" cy="966788"/>
            <a:chOff x="830831" y="4690201"/>
            <a:chExt cx="4569804" cy="966717"/>
          </a:xfrm>
        </p:grpSpPr>
        <p:grpSp>
          <p:nvGrpSpPr>
            <p:cNvPr id="21528" name="组合 213"/>
            <p:cNvGrpSpPr/>
            <p:nvPr/>
          </p:nvGrpSpPr>
          <p:grpSpPr bwMode="auto">
            <a:xfrm>
              <a:off x="830831" y="4690201"/>
              <a:ext cx="4569804" cy="966717"/>
              <a:chOff x="830831" y="1507487"/>
              <a:chExt cx="4569804" cy="966717"/>
            </a:xfrm>
          </p:grpSpPr>
          <p:sp>
            <p:nvSpPr>
              <p:cNvPr id="218" name="六边形 217"/>
              <p:cNvSpPr/>
              <p:nvPr/>
            </p:nvSpPr>
            <p:spPr>
              <a:xfrm rot="5400000">
                <a:off x="764281" y="1574037"/>
                <a:ext cx="966717" cy="833616"/>
              </a:xfrm>
              <a:prstGeom prst="hex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531" name="文本框 218"/>
              <p:cNvSpPr txBox="1">
                <a:spLocks noChangeArrowheads="1"/>
              </p:cNvSpPr>
              <p:nvPr/>
            </p:nvSpPr>
            <p:spPr bwMode="auto">
              <a:xfrm>
                <a:off x="1805081" y="1558925"/>
                <a:ext cx="18619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20" name="文本框 219"/>
              <p:cNvSpPr txBox="1"/>
              <p:nvPr/>
            </p:nvSpPr>
            <p:spPr>
              <a:xfrm>
                <a:off x="1774008" y="1863061"/>
                <a:ext cx="3626627" cy="5857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致力于专业模板的发布，并为您提供专业的个性定制服务。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5" name="组合 214"/>
            <p:cNvGrpSpPr/>
            <p:nvPr/>
          </p:nvGrpSpPr>
          <p:grpSpPr>
            <a:xfrm>
              <a:off x="1100517" y="4984891"/>
              <a:ext cx="372683" cy="378554"/>
              <a:chOff x="4078288" y="2698751"/>
              <a:chExt cx="201612" cy="204788"/>
            </a:xfrm>
            <a:solidFill>
              <a:schemeClr val="bg1"/>
            </a:solidFill>
          </p:grpSpPr>
          <p:sp>
            <p:nvSpPr>
              <p:cNvPr id="216" name="Freeform 457"/>
              <p:cNvSpPr/>
              <p:nvPr/>
            </p:nvSpPr>
            <p:spPr bwMode="auto">
              <a:xfrm>
                <a:off x="4078288" y="2698751"/>
                <a:ext cx="147637" cy="204788"/>
              </a:xfrm>
              <a:custGeom>
                <a:avLst/>
                <a:gdLst>
                  <a:gd name="T0" fmla="*/ 65 w 93"/>
                  <a:gd name="T1" fmla="*/ 118 h 129"/>
                  <a:gd name="T2" fmla="*/ 10 w 93"/>
                  <a:gd name="T3" fmla="*/ 118 h 129"/>
                  <a:gd name="T4" fmla="*/ 10 w 93"/>
                  <a:gd name="T5" fmla="*/ 38 h 129"/>
                  <a:gd name="T6" fmla="*/ 37 w 93"/>
                  <a:gd name="T7" fmla="*/ 38 h 129"/>
                  <a:gd name="T8" fmla="*/ 37 w 93"/>
                  <a:gd name="T9" fmla="*/ 11 h 129"/>
                  <a:gd name="T10" fmla="*/ 82 w 93"/>
                  <a:gd name="T11" fmla="*/ 11 h 129"/>
                  <a:gd name="T12" fmla="*/ 82 w 93"/>
                  <a:gd name="T13" fmla="*/ 38 h 129"/>
                  <a:gd name="T14" fmla="*/ 93 w 93"/>
                  <a:gd name="T15" fmla="*/ 38 h 129"/>
                  <a:gd name="T16" fmla="*/ 93 w 93"/>
                  <a:gd name="T17" fmla="*/ 0 h 129"/>
                  <a:gd name="T18" fmla="*/ 27 w 93"/>
                  <a:gd name="T19" fmla="*/ 0 h 129"/>
                  <a:gd name="T20" fmla="*/ 27 w 93"/>
                  <a:gd name="T21" fmla="*/ 0 h 129"/>
                  <a:gd name="T22" fmla="*/ 0 w 93"/>
                  <a:gd name="T23" fmla="*/ 27 h 129"/>
                  <a:gd name="T24" fmla="*/ 0 w 93"/>
                  <a:gd name="T25" fmla="*/ 129 h 129"/>
                  <a:gd name="T26" fmla="*/ 65 w 93"/>
                  <a:gd name="T27" fmla="*/ 129 h 129"/>
                  <a:gd name="T28" fmla="*/ 65 w 93"/>
                  <a:gd name="T29" fmla="*/ 129 h 129"/>
                  <a:gd name="T30" fmla="*/ 65 w 93"/>
                  <a:gd name="T31" fmla="*/ 11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129">
                    <a:moveTo>
                      <a:pt x="65" y="118"/>
                    </a:moveTo>
                    <a:lnTo>
                      <a:pt x="10" y="118"/>
                    </a:lnTo>
                    <a:lnTo>
                      <a:pt x="10" y="38"/>
                    </a:lnTo>
                    <a:lnTo>
                      <a:pt x="37" y="38"/>
                    </a:lnTo>
                    <a:lnTo>
                      <a:pt x="37" y="11"/>
                    </a:lnTo>
                    <a:lnTo>
                      <a:pt x="82" y="11"/>
                    </a:lnTo>
                    <a:lnTo>
                      <a:pt x="82" y="38"/>
                    </a:lnTo>
                    <a:lnTo>
                      <a:pt x="93" y="38"/>
                    </a:lnTo>
                    <a:lnTo>
                      <a:pt x="9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7"/>
                    </a:lnTo>
                    <a:lnTo>
                      <a:pt x="0" y="129"/>
                    </a:lnTo>
                    <a:lnTo>
                      <a:pt x="65" y="129"/>
                    </a:lnTo>
                    <a:lnTo>
                      <a:pt x="65" y="129"/>
                    </a:lnTo>
                    <a:lnTo>
                      <a:pt x="65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7" name="Freeform 458"/>
              <p:cNvSpPr/>
              <p:nvPr/>
            </p:nvSpPr>
            <p:spPr bwMode="auto">
              <a:xfrm>
                <a:off x="4152900" y="2776538"/>
                <a:ext cx="127000" cy="127000"/>
              </a:xfrm>
              <a:custGeom>
                <a:avLst/>
                <a:gdLst>
                  <a:gd name="T0" fmla="*/ 52 w 80"/>
                  <a:gd name="T1" fmla="*/ 0 h 80"/>
                  <a:gd name="T2" fmla="*/ 29 w 80"/>
                  <a:gd name="T3" fmla="*/ 0 h 80"/>
                  <a:gd name="T4" fmla="*/ 29 w 80"/>
                  <a:gd name="T5" fmla="*/ 28 h 80"/>
                  <a:gd name="T6" fmla="*/ 0 w 80"/>
                  <a:gd name="T7" fmla="*/ 28 h 80"/>
                  <a:gd name="T8" fmla="*/ 0 w 80"/>
                  <a:gd name="T9" fmla="*/ 51 h 80"/>
                  <a:gd name="T10" fmla="*/ 29 w 80"/>
                  <a:gd name="T11" fmla="*/ 51 h 80"/>
                  <a:gd name="T12" fmla="*/ 29 w 80"/>
                  <a:gd name="T13" fmla="*/ 80 h 80"/>
                  <a:gd name="T14" fmla="*/ 52 w 80"/>
                  <a:gd name="T15" fmla="*/ 80 h 80"/>
                  <a:gd name="T16" fmla="*/ 52 w 80"/>
                  <a:gd name="T17" fmla="*/ 51 h 80"/>
                  <a:gd name="T18" fmla="*/ 80 w 80"/>
                  <a:gd name="T19" fmla="*/ 51 h 80"/>
                  <a:gd name="T20" fmla="*/ 80 w 80"/>
                  <a:gd name="T21" fmla="*/ 28 h 80"/>
                  <a:gd name="T22" fmla="*/ 52 w 80"/>
                  <a:gd name="T23" fmla="*/ 28 h 80"/>
                  <a:gd name="T24" fmla="*/ 52 w 80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80">
                    <a:moveTo>
                      <a:pt x="52" y="0"/>
                    </a:moveTo>
                    <a:lnTo>
                      <a:pt x="29" y="0"/>
                    </a:lnTo>
                    <a:lnTo>
                      <a:pt x="29" y="28"/>
                    </a:lnTo>
                    <a:lnTo>
                      <a:pt x="0" y="28"/>
                    </a:lnTo>
                    <a:lnTo>
                      <a:pt x="0" y="51"/>
                    </a:lnTo>
                    <a:lnTo>
                      <a:pt x="29" y="51"/>
                    </a:lnTo>
                    <a:lnTo>
                      <a:pt x="29" y="80"/>
                    </a:lnTo>
                    <a:lnTo>
                      <a:pt x="52" y="80"/>
                    </a:lnTo>
                    <a:lnTo>
                      <a:pt x="52" y="51"/>
                    </a:lnTo>
                    <a:lnTo>
                      <a:pt x="80" y="51"/>
                    </a:lnTo>
                    <a:lnTo>
                      <a:pt x="80" y="28"/>
                    </a:lnTo>
                    <a:lnTo>
                      <a:pt x="52" y="28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1512" name="组合 220"/>
          <p:cNvGrpSpPr/>
          <p:nvPr/>
        </p:nvGrpSpPr>
        <p:grpSpPr bwMode="auto">
          <a:xfrm>
            <a:off x="6591300" y="3089275"/>
            <a:ext cx="4570413" cy="966788"/>
            <a:chOff x="830831" y="1507487"/>
            <a:chExt cx="4569804" cy="966717"/>
          </a:xfrm>
        </p:grpSpPr>
        <p:sp>
          <p:nvSpPr>
            <p:cNvPr id="222" name="六边形 221"/>
            <p:cNvSpPr/>
            <p:nvPr/>
          </p:nvSpPr>
          <p:spPr>
            <a:xfrm rot="5400000">
              <a:off x="764136" y="1574182"/>
              <a:ext cx="966717" cy="833327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26" name="文本框 222"/>
            <p:cNvSpPr txBox="1">
              <a:spLocks noChangeArrowheads="1"/>
            </p:cNvSpPr>
            <p:nvPr/>
          </p:nvSpPr>
          <p:spPr bwMode="auto">
            <a:xfrm>
              <a:off x="1805081" y="1558925"/>
              <a:ext cx="18619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24" name="文本框 223"/>
            <p:cNvSpPr txBox="1"/>
            <p:nvPr/>
          </p:nvSpPr>
          <p:spPr>
            <a:xfrm>
              <a:off x="1775268" y="1863061"/>
              <a:ext cx="3625367" cy="5857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致力于专业模板的发布，并为您提供专业的个性定制服务。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3" name="组合 224"/>
          <p:cNvGrpSpPr/>
          <p:nvPr/>
        </p:nvGrpSpPr>
        <p:grpSpPr bwMode="auto">
          <a:xfrm>
            <a:off x="6591300" y="1598613"/>
            <a:ext cx="4570413" cy="966787"/>
            <a:chOff x="6591551" y="1598927"/>
            <a:chExt cx="4569804" cy="966717"/>
          </a:xfrm>
        </p:grpSpPr>
        <p:sp>
          <p:nvSpPr>
            <p:cNvPr id="226" name="六边形 225"/>
            <p:cNvSpPr/>
            <p:nvPr/>
          </p:nvSpPr>
          <p:spPr>
            <a:xfrm rot="5400000">
              <a:off x="6524855" y="1665623"/>
              <a:ext cx="966717" cy="833327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22" name="文本框 226"/>
            <p:cNvSpPr txBox="1">
              <a:spLocks noChangeArrowheads="1"/>
            </p:cNvSpPr>
            <p:nvPr/>
          </p:nvSpPr>
          <p:spPr bwMode="auto">
            <a:xfrm>
              <a:off x="7565801" y="1650365"/>
              <a:ext cx="18619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28" name="文本框 227"/>
            <p:cNvSpPr txBox="1"/>
            <p:nvPr/>
          </p:nvSpPr>
          <p:spPr>
            <a:xfrm>
              <a:off x="7535988" y="1954501"/>
              <a:ext cx="3625367" cy="5857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致力于专业模板的发布，并为您提供专业的个性定制服务。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9" name="组合 228"/>
            <p:cNvGrpSpPr/>
            <p:nvPr/>
          </p:nvGrpSpPr>
          <p:grpSpPr>
            <a:xfrm>
              <a:off x="6835759" y="1842085"/>
              <a:ext cx="419417" cy="432840"/>
              <a:chOff x="4487863" y="2698751"/>
              <a:chExt cx="198437" cy="204788"/>
            </a:xfrm>
            <a:solidFill>
              <a:schemeClr val="bg1"/>
            </a:solidFill>
          </p:grpSpPr>
          <p:sp>
            <p:nvSpPr>
              <p:cNvPr id="230" name="Freeform 454"/>
              <p:cNvSpPr/>
              <p:nvPr/>
            </p:nvSpPr>
            <p:spPr bwMode="auto">
              <a:xfrm>
                <a:off x="4613275" y="2889251"/>
                <a:ext cx="23812" cy="14288"/>
              </a:xfrm>
              <a:custGeom>
                <a:avLst/>
                <a:gdLst>
                  <a:gd name="T0" fmla="*/ 0 w 15"/>
                  <a:gd name="T1" fmla="*/ 9 h 9"/>
                  <a:gd name="T2" fmla="*/ 15 w 15"/>
                  <a:gd name="T3" fmla="*/ 9 h 9"/>
                  <a:gd name="T4" fmla="*/ 15 w 15"/>
                  <a:gd name="T5" fmla="*/ 5 h 9"/>
                  <a:gd name="T6" fmla="*/ 9 w 15"/>
                  <a:gd name="T7" fmla="*/ 0 h 9"/>
                  <a:gd name="T8" fmla="*/ 0 w 1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lnTo>
                      <a:pt x="15" y="9"/>
                    </a:lnTo>
                    <a:lnTo>
                      <a:pt x="15" y="5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1" name="Freeform 455"/>
              <p:cNvSpPr/>
              <p:nvPr/>
            </p:nvSpPr>
            <p:spPr bwMode="auto">
              <a:xfrm>
                <a:off x="4487863" y="2698751"/>
                <a:ext cx="149225" cy="204788"/>
              </a:xfrm>
              <a:custGeom>
                <a:avLst/>
                <a:gdLst>
                  <a:gd name="T0" fmla="*/ 11 w 94"/>
                  <a:gd name="T1" fmla="*/ 118 h 129"/>
                  <a:gd name="T2" fmla="*/ 11 w 94"/>
                  <a:gd name="T3" fmla="*/ 38 h 129"/>
                  <a:gd name="T4" fmla="*/ 38 w 94"/>
                  <a:gd name="T5" fmla="*/ 38 h 129"/>
                  <a:gd name="T6" fmla="*/ 38 w 94"/>
                  <a:gd name="T7" fmla="*/ 11 h 129"/>
                  <a:gd name="T8" fmla="*/ 83 w 94"/>
                  <a:gd name="T9" fmla="*/ 11 h 129"/>
                  <a:gd name="T10" fmla="*/ 83 w 94"/>
                  <a:gd name="T11" fmla="*/ 52 h 129"/>
                  <a:gd name="T12" fmla="*/ 88 w 94"/>
                  <a:gd name="T13" fmla="*/ 57 h 129"/>
                  <a:gd name="T14" fmla="*/ 94 w 94"/>
                  <a:gd name="T15" fmla="*/ 52 h 129"/>
                  <a:gd name="T16" fmla="*/ 94 w 94"/>
                  <a:gd name="T17" fmla="*/ 0 h 129"/>
                  <a:gd name="T18" fmla="*/ 28 w 94"/>
                  <a:gd name="T19" fmla="*/ 0 h 129"/>
                  <a:gd name="T20" fmla="*/ 28 w 94"/>
                  <a:gd name="T21" fmla="*/ 1 h 129"/>
                  <a:gd name="T22" fmla="*/ 0 w 94"/>
                  <a:gd name="T23" fmla="*/ 28 h 129"/>
                  <a:gd name="T24" fmla="*/ 0 w 94"/>
                  <a:gd name="T25" fmla="*/ 129 h 129"/>
                  <a:gd name="T26" fmla="*/ 57 w 94"/>
                  <a:gd name="T27" fmla="*/ 129 h 129"/>
                  <a:gd name="T28" fmla="*/ 46 w 94"/>
                  <a:gd name="T29" fmla="*/ 118 h 129"/>
                  <a:gd name="T30" fmla="*/ 11 w 94"/>
                  <a:gd name="T31" fmla="*/ 11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29">
                    <a:moveTo>
                      <a:pt x="11" y="118"/>
                    </a:moveTo>
                    <a:lnTo>
                      <a:pt x="11" y="38"/>
                    </a:lnTo>
                    <a:lnTo>
                      <a:pt x="38" y="38"/>
                    </a:lnTo>
                    <a:lnTo>
                      <a:pt x="38" y="11"/>
                    </a:lnTo>
                    <a:lnTo>
                      <a:pt x="83" y="11"/>
                    </a:lnTo>
                    <a:lnTo>
                      <a:pt x="83" y="52"/>
                    </a:lnTo>
                    <a:lnTo>
                      <a:pt x="88" y="57"/>
                    </a:lnTo>
                    <a:lnTo>
                      <a:pt x="94" y="52"/>
                    </a:lnTo>
                    <a:lnTo>
                      <a:pt x="94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0" y="28"/>
                    </a:lnTo>
                    <a:lnTo>
                      <a:pt x="0" y="129"/>
                    </a:lnTo>
                    <a:lnTo>
                      <a:pt x="57" y="129"/>
                    </a:lnTo>
                    <a:lnTo>
                      <a:pt x="46" y="118"/>
                    </a:lnTo>
                    <a:lnTo>
                      <a:pt x="11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2" name="Freeform 456"/>
              <p:cNvSpPr/>
              <p:nvPr/>
            </p:nvSpPr>
            <p:spPr bwMode="auto">
              <a:xfrm>
                <a:off x="4570413" y="2781301"/>
                <a:ext cx="115887" cy="115888"/>
              </a:xfrm>
              <a:custGeom>
                <a:avLst/>
                <a:gdLst>
                  <a:gd name="T0" fmla="*/ 57 w 73"/>
                  <a:gd name="T1" fmla="*/ 73 h 73"/>
                  <a:gd name="T2" fmla="*/ 73 w 73"/>
                  <a:gd name="T3" fmla="*/ 57 h 73"/>
                  <a:gd name="T4" fmla="*/ 52 w 73"/>
                  <a:gd name="T5" fmla="*/ 37 h 73"/>
                  <a:gd name="T6" fmla="*/ 73 w 73"/>
                  <a:gd name="T7" fmla="*/ 16 h 73"/>
                  <a:gd name="T8" fmla="*/ 57 w 73"/>
                  <a:gd name="T9" fmla="*/ 0 h 73"/>
                  <a:gd name="T10" fmla="*/ 36 w 73"/>
                  <a:gd name="T11" fmla="*/ 21 h 73"/>
                  <a:gd name="T12" fmla="*/ 16 w 73"/>
                  <a:gd name="T13" fmla="*/ 0 h 73"/>
                  <a:gd name="T14" fmla="*/ 0 w 73"/>
                  <a:gd name="T15" fmla="*/ 16 h 73"/>
                  <a:gd name="T16" fmla="*/ 20 w 73"/>
                  <a:gd name="T17" fmla="*/ 37 h 73"/>
                  <a:gd name="T18" fmla="*/ 0 w 73"/>
                  <a:gd name="T19" fmla="*/ 57 h 73"/>
                  <a:gd name="T20" fmla="*/ 16 w 73"/>
                  <a:gd name="T21" fmla="*/ 73 h 73"/>
                  <a:gd name="T22" fmla="*/ 36 w 73"/>
                  <a:gd name="T23" fmla="*/ 53 h 73"/>
                  <a:gd name="T24" fmla="*/ 57 w 73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57" y="73"/>
                    </a:moveTo>
                    <a:lnTo>
                      <a:pt x="73" y="57"/>
                    </a:lnTo>
                    <a:lnTo>
                      <a:pt x="52" y="37"/>
                    </a:lnTo>
                    <a:lnTo>
                      <a:pt x="73" y="16"/>
                    </a:lnTo>
                    <a:lnTo>
                      <a:pt x="57" y="0"/>
                    </a:lnTo>
                    <a:lnTo>
                      <a:pt x="36" y="21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0" y="37"/>
                    </a:lnTo>
                    <a:lnTo>
                      <a:pt x="0" y="57"/>
                    </a:lnTo>
                    <a:lnTo>
                      <a:pt x="16" y="73"/>
                    </a:lnTo>
                    <a:lnTo>
                      <a:pt x="36" y="53"/>
                    </a:lnTo>
                    <a:lnTo>
                      <a:pt x="57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33" name="组合 232"/>
          <p:cNvGrpSpPr/>
          <p:nvPr/>
        </p:nvGrpSpPr>
        <p:grpSpPr>
          <a:xfrm>
            <a:off x="6843453" y="3372789"/>
            <a:ext cx="391403" cy="388346"/>
            <a:chOff x="4892675" y="2700338"/>
            <a:chExt cx="203200" cy="201613"/>
          </a:xfrm>
          <a:solidFill>
            <a:schemeClr val="bg1"/>
          </a:solidFill>
        </p:grpSpPr>
        <p:sp>
          <p:nvSpPr>
            <p:cNvPr id="234" name="Freeform 459"/>
            <p:cNvSpPr/>
            <p:nvPr/>
          </p:nvSpPr>
          <p:spPr bwMode="auto">
            <a:xfrm>
              <a:off x="4892675" y="2700338"/>
              <a:ext cx="146050" cy="201613"/>
            </a:xfrm>
            <a:custGeom>
              <a:avLst/>
              <a:gdLst>
                <a:gd name="T0" fmla="*/ 10 w 92"/>
                <a:gd name="T1" fmla="*/ 117 h 127"/>
                <a:gd name="T2" fmla="*/ 10 w 92"/>
                <a:gd name="T3" fmla="*/ 37 h 127"/>
                <a:gd name="T4" fmla="*/ 37 w 92"/>
                <a:gd name="T5" fmla="*/ 37 h 127"/>
                <a:gd name="T6" fmla="*/ 37 w 92"/>
                <a:gd name="T7" fmla="*/ 11 h 127"/>
                <a:gd name="T8" fmla="*/ 81 w 92"/>
                <a:gd name="T9" fmla="*/ 11 h 127"/>
                <a:gd name="T10" fmla="*/ 81 w 92"/>
                <a:gd name="T11" fmla="*/ 33 h 127"/>
                <a:gd name="T12" fmla="*/ 88 w 92"/>
                <a:gd name="T13" fmla="*/ 40 h 127"/>
                <a:gd name="T14" fmla="*/ 92 w 92"/>
                <a:gd name="T15" fmla="*/ 43 h 127"/>
                <a:gd name="T16" fmla="*/ 92 w 92"/>
                <a:gd name="T17" fmla="*/ 0 h 127"/>
                <a:gd name="T18" fmla="*/ 27 w 92"/>
                <a:gd name="T19" fmla="*/ 0 h 127"/>
                <a:gd name="T20" fmla="*/ 27 w 92"/>
                <a:gd name="T21" fmla="*/ 0 h 127"/>
                <a:gd name="T22" fmla="*/ 0 w 92"/>
                <a:gd name="T23" fmla="*/ 27 h 127"/>
                <a:gd name="T24" fmla="*/ 0 w 92"/>
                <a:gd name="T25" fmla="*/ 127 h 127"/>
                <a:gd name="T26" fmla="*/ 71 w 92"/>
                <a:gd name="T27" fmla="*/ 127 h 127"/>
                <a:gd name="T28" fmla="*/ 71 w 92"/>
                <a:gd name="T29" fmla="*/ 117 h 127"/>
                <a:gd name="T30" fmla="*/ 10 w 92"/>
                <a:gd name="T31" fmla="*/ 11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27">
                  <a:moveTo>
                    <a:pt x="10" y="117"/>
                  </a:moveTo>
                  <a:lnTo>
                    <a:pt x="10" y="37"/>
                  </a:lnTo>
                  <a:lnTo>
                    <a:pt x="37" y="37"/>
                  </a:lnTo>
                  <a:lnTo>
                    <a:pt x="37" y="11"/>
                  </a:lnTo>
                  <a:lnTo>
                    <a:pt x="81" y="11"/>
                  </a:lnTo>
                  <a:lnTo>
                    <a:pt x="81" y="33"/>
                  </a:lnTo>
                  <a:lnTo>
                    <a:pt x="88" y="40"/>
                  </a:lnTo>
                  <a:lnTo>
                    <a:pt x="92" y="43"/>
                  </a:lnTo>
                  <a:lnTo>
                    <a:pt x="9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127"/>
                  </a:lnTo>
                  <a:lnTo>
                    <a:pt x="71" y="127"/>
                  </a:lnTo>
                  <a:lnTo>
                    <a:pt x="71" y="117"/>
                  </a:ln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5" name="Freeform 460"/>
            <p:cNvSpPr/>
            <p:nvPr/>
          </p:nvSpPr>
          <p:spPr bwMode="auto">
            <a:xfrm>
              <a:off x="4953000" y="2776538"/>
              <a:ext cx="142875" cy="125413"/>
            </a:xfrm>
            <a:custGeom>
              <a:avLst/>
              <a:gdLst>
                <a:gd name="T0" fmla="*/ 44 w 90"/>
                <a:gd name="T1" fmla="*/ 0 h 79"/>
                <a:gd name="T2" fmla="*/ 44 w 90"/>
                <a:gd name="T3" fmla="*/ 29 h 79"/>
                <a:gd name="T4" fmla="*/ 0 w 90"/>
                <a:gd name="T5" fmla="*/ 29 h 79"/>
                <a:gd name="T6" fmla="*/ 0 w 90"/>
                <a:gd name="T7" fmla="*/ 49 h 79"/>
                <a:gd name="T8" fmla="*/ 44 w 90"/>
                <a:gd name="T9" fmla="*/ 49 h 79"/>
                <a:gd name="T10" fmla="*/ 44 w 90"/>
                <a:gd name="T11" fmla="*/ 79 h 79"/>
                <a:gd name="T12" fmla="*/ 90 w 90"/>
                <a:gd name="T13" fmla="*/ 40 h 79"/>
                <a:gd name="T14" fmla="*/ 44 w 90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79">
                  <a:moveTo>
                    <a:pt x="44" y="0"/>
                  </a:moveTo>
                  <a:lnTo>
                    <a:pt x="44" y="29"/>
                  </a:lnTo>
                  <a:lnTo>
                    <a:pt x="0" y="29"/>
                  </a:lnTo>
                  <a:lnTo>
                    <a:pt x="0" y="49"/>
                  </a:lnTo>
                  <a:lnTo>
                    <a:pt x="44" y="49"/>
                  </a:lnTo>
                  <a:lnTo>
                    <a:pt x="44" y="79"/>
                  </a:lnTo>
                  <a:lnTo>
                    <a:pt x="90" y="4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1515" name="组合 235"/>
          <p:cNvGrpSpPr/>
          <p:nvPr/>
        </p:nvGrpSpPr>
        <p:grpSpPr bwMode="auto">
          <a:xfrm>
            <a:off x="6591300" y="4578350"/>
            <a:ext cx="4570413" cy="966788"/>
            <a:chOff x="6591551" y="4578441"/>
            <a:chExt cx="4569804" cy="966717"/>
          </a:xfrm>
        </p:grpSpPr>
        <p:grpSp>
          <p:nvGrpSpPr>
            <p:cNvPr id="21516" name="组合 236"/>
            <p:cNvGrpSpPr/>
            <p:nvPr/>
          </p:nvGrpSpPr>
          <p:grpSpPr bwMode="auto">
            <a:xfrm>
              <a:off x="6591551" y="4578441"/>
              <a:ext cx="4569804" cy="966717"/>
              <a:chOff x="830831" y="1507487"/>
              <a:chExt cx="4569804" cy="966717"/>
            </a:xfrm>
          </p:grpSpPr>
          <p:sp>
            <p:nvSpPr>
              <p:cNvPr id="241" name="六边形 240"/>
              <p:cNvSpPr/>
              <p:nvPr/>
            </p:nvSpPr>
            <p:spPr>
              <a:xfrm rot="5400000">
                <a:off x="764136" y="1574182"/>
                <a:ext cx="966717" cy="833327"/>
              </a:xfrm>
              <a:prstGeom prst="hex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519" name="文本框 241"/>
              <p:cNvSpPr txBox="1">
                <a:spLocks noChangeArrowheads="1"/>
              </p:cNvSpPr>
              <p:nvPr/>
            </p:nvSpPr>
            <p:spPr bwMode="auto">
              <a:xfrm>
                <a:off x="1805081" y="1558925"/>
                <a:ext cx="18619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43" name="文本框 242"/>
              <p:cNvSpPr txBox="1"/>
              <p:nvPr/>
            </p:nvSpPr>
            <p:spPr>
              <a:xfrm>
                <a:off x="1775268" y="1863061"/>
                <a:ext cx="3625367" cy="5857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致力于专业模板的发布，并为您提供专业的个性定制服务。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6863773" y="4897120"/>
              <a:ext cx="359987" cy="344404"/>
              <a:chOff x="5307013" y="2698751"/>
              <a:chExt cx="188912" cy="204788"/>
            </a:xfrm>
            <a:solidFill>
              <a:schemeClr val="bg1"/>
            </a:solidFill>
          </p:grpSpPr>
          <p:sp>
            <p:nvSpPr>
              <p:cNvPr id="239" name="Freeform 423"/>
              <p:cNvSpPr/>
              <p:nvPr/>
            </p:nvSpPr>
            <p:spPr bwMode="auto">
              <a:xfrm>
                <a:off x="5307013" y="2698751"/>
                <a:ext cx="147637" cy="204788"/>
              </a:xfrm>
              <a:custGeom>
                <a:avLst/>
                <a:gdLst>
                  <a:gd name="T0" fmla="*/ 82 w 93"/>
                  <a:gd name="T1" fmla="*/ 118 h 129"/>
                  <a:gd name="T2" fmla="*/ 11 w 93"/>
                  <a:gd name="T3" fmla="*/ 118 h 129"/>
                  <a:gd name="T4" fmla="*/ 11 w 93"/>
                  <a:gd name="T5" fmla="*/ 38 h 129"/>
                  <a:gd name="T6" fmla="*/ 37 w 93"/>
                  <a:gd name="T7" fmla="*/ 38 h 129"/>
                  <a:gd name="T8" fmla="*/ 37 w 93"/>
                  <a:gd name="T9" fmla="*/ 11 h 129"/>
                  <a:gd name="T10" fmla="*/ 82 w 93"/>
                  <a:gd name="T11" fmla="*/ 11 h 129"/>
                  <a:gd name="T12" fmla="*/ 82 w 93"/>
                  <a:gd name="T13" fmla="*/ 22 h 129"/>
                  <a:gd name="T14" fmla="*/ 92 w 93"/>
                  <a:gd name="T15" fmla="*/ 12 h 129"/>
                  <a:gd name="T16" fmla="*/ 93 w 93"/>
                  <a:gd name="T17" fmla="*/ 12 h 129"/>
                  <a:gd name="T18" fmla="*/ 93 w 93"/>
                  <a:gd name="T19" fmla="*/ 0 h 129"/>
                  <a:gd name="T20" fmla="*/ 27 w 93"/>
                  <a:gd name="T21" fmla="*/ 0 h 129"/>
                  <a:gd name="T22" fmla="*/ 27 w 93"/>
                  <a:gd name="T23" fmla="*/ 0 h 129"/>
                  <a:gd name="T24" fmla="*/ 0 w 93"/>
                  <a:gd name="T25" fmla="*/ 27 h 129"/>
                  <a:gd name="T26" fmla="*/ 0 w 93"/>
                  <a:gd name="T27" fmla="*/ 129 h 129"/>
                  <a:gd name="T28" fmla="*/ 93 w 93"/>
                  <a:gd name="T29" fmla="*/ 129 h 129"/>
                  <a:gd name="T30" fmla="*/ 93 w 93"/>
                  <a:gd name="T31" fmla="*/ 81 h 129"/>
                  <a:gd name="T32" fmla="*/ 82 w 93"/>
                  <a:gd name="T33" fmla="*/ 91 h 129"/>
                  <a:gd name="T34" fmla="*/ 82 w 93"/>
                  <a:gd name="T35" fmla="*/ 11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3" h="129">
                    <a:moveTo>
                      <a:pt x="82" y="118"/>
                    </a:moveTo>
                    <a:lnTo>
                      <a:pt x="11" y="118"/>
                    </a:lnTo>
                    <a:lnTo>
                      <a:pt x="11" y="38"/>
                    </a:lnTo>
                    <a:lnTo>
                      <a:pt x="37" y="38"/>
                    </a:lnTo>
                    <a:lnTo>
                      <a:pt x="37" y="11"/>
                    </a:lnTo>
                    <a:lnTo>
                      <a:pt x="82" y="11"/>
                    </a:lnTo>
                    <a:lnTo>
                      <a:pt x="82" y="2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7"/>
                    </a:lnTo>
                    <a:lnTo>
                      <a:pt x="0" y="129"/>
                    </a:lnTo>
                    <a:lnTo>
                      <a:pt x="93" y="129"/>
                    </a:lnTo>
                    <a:lnTo>
                      <a:pt x="93" y="81"/>
                    </a:lnTo>
                    <a:lnTo>
                      <a:pt x="82" y="91"/>
                    </a:lnTo>
                    <a:lnTo>
                      <a:pt x="82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0" name="Freeform 424"/>
              <p:cNvSpPr>
                <a:spLocks noEditPoints="1"/>
              </p:cNvSpPr>
              <p:nvPr/>
            </p:nvSpPr>
            <p:spPr bwMode="auto">
              <a:xfrm>
                <a:off x="5367338" y="2730501"/>
                <a:ext cx="128587" cy="128588"/>
              </a:xfrm>
              <a:custGeom>
                <a:avLst/>
                <a:gdLst>
                  <a:gd name="T0" fmla="*/ 10 w 81"/>
                  <a:gd name="T1" fmla="*/ 52 h 81"/>
                  <a:gd name="T2" fmla="*/ 10 w 81"/>
                  <a:gd name="T3" fmla="*/ 52 h 81"/>
                  <a:gd name="T4" fmla="*/ 10 w 81"/>
                  <a:gd name="T5" fmla="*/ 52 h 81"/>
                  <a:gd name="T6" fmla="*/ 10 w 81"/>
                  <a:gd name="T7" fmla="*/ 52 h 81"/>
                  <a:gd name="T8" fmla="*/ 0 w 81"/>
                  <a:gd name="T9" fmla="*/ 81 h 81"/>
                  <a:gd name="T10" fmla="*/ 29 w 81"/>
                  <a:gd name="T11" fmla="*/ 71 h 81"/>
                  <a:gd name="T12" fmla="*/ 29 w 81"/>
                  <a:gd name="T13" fmla="*/ 71 h 81"/>
                  <a:gd name="T14" fmla="*/ 29 w 81"/>
                  <a:gd name="T15" fmla="*/ 71 h 81"/>
                  <a:gd name="T16" fmla="*/ 29 w 81"/>
                  <a:gd name="T17" fmla="*/ 71 h 81"/>
                  <a:gd name="T18" fmla="*/ 81 w 81"/>
                  <a:gd name="T19" fmla="*/ 19 h 81"/>
                  <a:gd name="T20" fmla="*/ 62 w 81"/>
                  <a:gd name="T21" fmla="*/ 0 h 81"/>
                  <a:gd name="T22" fmla="*/ 10 w 81"/>
                  <a:gd name="T23" fmla="*/ 52 h 81"/>
                  <a:gd name="T24" fmla="*/ 10 w 81"/>
                  <a:gd name="T25" fmla="*/ 52 h 81"/>
                  <a:gd name="T26" fmla="*/ 27 w 81"/>
                  <a:gd name="T27" fmla="*/ 67 h 81"/>
                  <a:gd name="T28" fmla="*/ 7 w 81"/>
                  <a:gd name="T29" fmla="*/ 74 h 81"/>
                  <a:gd name="T30" fmla="*/ 14 w 81"/>
                  <a:gd name="T31" fmla="*/ 54 h 81"/>
                  <a:gd name="T32" fmla="*/ 27 w 81"/>
                  <a:gd name="T33" fmla="*/ 6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81">
                    <a:moveTo>
                      <a:pt x="10" y="52"/>
                    </a:move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0" y="81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81" y="19"/>
                    </a:lnTo>
                    <a:lnTo>
                      <a:pt x="62" y="0"/>
                    </a:lnTo>
                    <a:lnTo>
                      <a:pt x="10" y="52"/>
                    </a:lnTo>
                    <a:lnTo>
                      <a:pt x="10" y="52"/>
                    </a:lnTo>
                    <a:close/>
                    <a:moveTo>
                      <a:pt x="27" y="67"/>
                    </a:moveTo>
                    <a:lnTo>
                      <a:pt x="7" y="74"/>
                    </a:lnTo>
                    <a:lnTo>
                      <a:pt x="14" y="54"/>
                    </a:lnTo>
                    <a:lnTo>
                      <a:pt x="2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22532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22554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2533" name="组合 102"/>
          <p:cNvGrpSpPr/>
          <p:nvPr/>
        </p:nvGrpSpPr>
        <p:grpSpPr bwMode="auto">
          <a:xfrm>
            <a:off x="541338" y="1592263"/>
            <a:ext cx="10769600" cy="3676650"/>
            <a:chOff x="563721" y="2005162"/>
            <a:chExt cx="10770175" cy="3676389"/>
          </a:xfrm>
        </p:grpSpPr>
        <p:grpSp>
          <p:nvGrpSpPr>
            <p:cNvPr id="22534" name="组合 103"/>
            <p:cNvGrpSpPr/>
            <p:nvPr/>
          </p:nvGrpSpPr>
          <p:grpSpPr bwMode="auto">
            <a:xfrm>
              <a:off x="4149694" y="2005162"/>
              <a:ext cx="3668426" cy="3676389"/>
              <a:chOff x="4140550" y="1864828"/>
              <a:chExt cx="3470861" cy="3478395"/>
            </a:xfrm>
          </p:grpSpPr>
          <p:sp>
            <p:nvSpPr>
              <p:cNvPr id="114" name="Freeform 5"/>
              <p:cNvSpPr>
                <a:spLocks noEditPoints="1"/>
              </p:cNvSpPr>
              <p:nvPr/>
            </p:nvSpPr>
            <p:spPr bwMode="auto">
              <a:xfrm>
                <a:off x="5015123" y="2746441"/>
                <a:ext cx="1721389" cy="1722677"/>
              </a:xfrm>
              <a:custGeom>
                <a:avLst/>
                <a:gdLst>
                  <a:gd name="T0" fmla="*/ 116 w 211"/>
                  <a:gd name="T1" fmla="*/ 10 h 211"/>
                  <a:gd name="T2" fmla="*/ 116 w 211"/>
                  <a:gd name="T3" fmla="*/ 0 h 211"/>
                  <a:gd name="T4" fmla="*/ 181 w 211"/>
                  <a:gd name="T5" fmla="*/ 30 h 211"/>
                  <a:gd name="T6" fmla="*/ 211 w 211"/>
                  <a:gd name="T7" fmla="*/ 95 h 211"/>
                  <a:gd name="T8" fmla="*/ 201 w 211"/>
                  <a:gd name="T9" fmla="*/ 95 h 211"/>
                  <a:gd name="T10" fmla="*/ 174 w 211"/>
                  <a:gd name="T11" fmla="*/ 37 h 211"/>
                  <a:gd name="T12" fmla="*/ 116 w 211"/>
                  <a:gd name="T13" fmla="*/ 10 h 211"/>
                  <a:gd name="T14" fmla="*/ 10 w 211"/>
                  <a:gd name="T15" fmla="*/ 115 h 211"/>
                  <a:gd name="T16" fmla="*/ 0 w 211"/>
                  <a:gd name="T17" fmla="*/ 115 h 211"/>
                  <a:gd name="T18" fmla="*/ 30 w 211"/>
                  <a:gd name="T19" fmla="*/ 180 h 211"/>
                  <a:gd name="T20" fmla="*/ 96 w 211"/>
                  <a:gd name="T21" fmla="*/ 211 h 211"/>
                  <a:gd name="T22" fmla="*/ 96 w 211"/>
                  <a:gd name="T23" fmla="*/ 201 h 211"/>
                  <a:gd name="T24" fmla="*/ 38 w 211"/>
                  <a:gd name="T25" fmla="*/ 173 h 211"/>
                  <a:gd name="T26" fmla="*/ 10 w 211"/>
                  <a:gd name="T27" fmla="*/ 115 h 211"/>
                  <a:gd name="T28" fmla="*/ 10 w 211"/>
                  <a:gd name="T29" fmla="*/ 95 h 211"/>
                  <a:gd name="T30" fmla="*/ 38 w 211"/>
                  <a:gd name="T31" fmla="*/ 37 h 211"/>
                  <a:gd name="T32" fmla="*/ 96 w 211"/>
                  <a:gd name="T33" fmla="*/ 10 h 211"/>
                  <a:gd name="T34" fmla="*/ 96 w 211"/>
                  <a:gd name="T35" fmla="*/ 0 h 211"/>
                  <a:gd name="T36" fmla="*/ 30 w 211"/>
                  <a:gd name="T37" fmla="*/ 30 h 211"/>
                  <a:gd name="T38" fmla="*/ 0 w 211"/>
                  <a:gd name="T39" fmla="*/ 95 h 211"/>
                  <a:gd name="T40" fmla="*/ 10 w 211"/>
                  <a:gd name="T41" fmla="*/ 95 h 211"/>
                  <a:gd name="T42" fmla="*/ 201 w 211"/>
                  <a:gd name="T43" fmla="*/ 115 h 211"/>
                  <a:gd name="T44" fmla="*/ 174 w 211"/>
                  <a:gd name="T45" fmla="*/ 173 h 211"/>
                  <a:gd name="T46" fmla="*/ 116 w 211"/>
                  <a:gd name="T47" fmla="*/ 201 h 211"/>
                  <a:gd name="T48" fmla="*/ 116 w 211"/>
                  <a:gd name="T49" fmla="*/ 211 h 211"/>
                  <a:gd name="T50" fmla="*/ 181 w 211"/>
                  <a:gd name="T51" fmla="*/ 180 h 211"/>
                  <a:gd name="T52" fmla="*/ 211 w 211"/>
                  <a:gd name="T53" fmla="*/ 115 h 211"/>
                  <a:gd name="T54" fmla="*/ 201 w 211"/>
                  <a:gd name="T55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1" h="211">
                    <a:moveTo>
                      <a:pt x="116" y="1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39" y="2"/>
                      <a:pt x="163" y="12"/>
                      <a:pt x="181" y="30"/>
                    </a:cubicBezTo>
                    <a:cubicBezTo>
                      <a:pt x="199" y="48"/>
                      <a:pt x="209" y="72"/>
                      <a:pt x="211" y="95"/>
                    </a:cubicBezTo>
                    <a:cubicBezTo>
                      <a:pt x="201" y="95"/>
                      <a:pt x="201" y="95"/>
                      <a:pt x="201" y="95"/>
                    </a:cubicBezTo>
                    <a:cubicBezTo>
                      <a:pt x="199" y="74"/>
                      <a:pt x="190" y="53"/>
                      <a:pt x="174" y="37"/>
                    </a:cubicBezTo>
                    <a:cubicBezTo>
                      <a:pt x="157" y="21"/>
                      <a:pt x="137" y="12"/>
                      <a:pt x="116" y="10"/>
                    </a:cubicBezTo>
                    <a:close/>
                    <a:moveTo>
                      <a:pt x="10" y="115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2" y="139"/>
                      <a:pt x="12" y="162"/>
                      <a:pt x="30" y="180"/>
                    </a:cubicBezTo>
                    <a:cubicBezTo>
                      <a:pt x="49" y="199"/>
                      <a:pt x="72" y="209"/>
                      <a:pt x="96" y="21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74" y="199"/>
                      <a:pt x="54" y="189"/>
                      <a:pt x="38" y="173"/>
                    </a:cubicBezTo>
                    <a:cubicBezTo>
                      <a:pt x="21" y="157"/>
                      <a:pt x="12" y="137"/>
                      <a:pt x="10" y="115"/>
                    </a:cubicBezTo>
                    <a:close/>
                    <a:moveTo>
                      <a:pt x="10" y="95"/>
                    </a:moveTo>
                    <a:cubicBezTo>
                      <a:pt x="12" y="74"/>
                      <a:pt x="21" y="53"/>
                      <a:pt x="38" y="37"/>
                    </a:cubicBezTo>
                    <a:cubicBezTo>
                      <a:pt x="54" y="21"/>
                      <a:pt x="74" y="12"/>
                      <a:pt x="96" y="1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2"/>
                      <a:pt x="49" y="12"/>
                      <a:pt x="30" y="30"/>
                    </a:cubicBezTo>
                    <a:cubicBezTo>
                      <a:pt x="12" y="48"/>
                      <a:pt x="2" y="72"/>
                      <a:pt x="0" y="95"/>
                    </a:cubicBezTo>
                    <a:lnTo>
                      <a:pt x="10" y="95"/>
                    </a:lnTo>
                    <a:close/>
                    <a:moveTo>
                      <a:pt x="201" y="115"/>
                    </a:moveTo>
                    <a:cubicBezTo>
                      <a:pt x="199" y="137"/>
                      <a:pt x="190" y="157"/>
                      <a:pt x="174" y="173"/>
                    </a:cubicBezTo>
                    <a:cubicBezTo>
                      <a:pt x="157" y="189"/>
                      <a:pt x="137" y="199"/>
                      <a:pt x="116" y="201"/>
                    </a:cubicBezTo>
                    <a:cubicBezTo>
                      <a:pt x="116" y="211"/>
                      <a:pt x="116" y="211"/>
                      <a:pt x="116" y="211"/>
                    </a:cubicBezTo>
                    <a:cubicBezTo>
                      <a:pt x="139" y="209"/>
                      <a:pt x="163" y="199"/>
                      <a:pt x="181" y="180"/>
                    </a:cubicBezTo>
                    <a:cubicBezTo>
                      <a:pt x="199" y="162"/>
                      <a:pt x="209" y="139"/>
                      <a:pt x="211" y="115"/>
                    </a:cubicBezTo>
                    <a:lnTo>
                      <a:pt x="201" y="11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2542" name="组合 114"/>
              <p:cNvGrpSpPr/>
              <p:nvPr/>
            </p:nvGrpSpPr>
            <p:grpSpPr bwMode="auto">
              <a:xfrm>
                <a:off x="4140550" y="1864828"/>
                <a:ext cx="1657404" cy="1657404"/>
                <a:chOff x="4387438" y="2120860"/>
                <a:chExt cx="1657404" cy="1657404"/>
              </a:xfrm>
            </p:grpSpPr>
            <p:sp>
              <p:nvSpPr>
                <p:cNvPr id="22552" name="Freeform 6"/>
                <p:cNvSpPr/>
                <p:nvPr/>
              </p:nvSpPr>
              <p:spPr bwMode="auto">
                <a:xfrm>
                  <a:off x="4387438" y="2120860"/>
                  <a:ext cx="1657404" cy="1657404"/>
                </a:xfrm>
                <a:custGeom>
                  <a:avLst/>
                  <a:gdLst>
                    <a:gd name="T0" fmla="*/ 2147483646 w 203"/>
                    <a:gd name="T1" fmla="*/ 2147483646 h 203"/>
                    <a:gd name="T2" fmla="*/ 2147483646 w 203"/>
                    <a:gd name="T3" fmla="*/ 2147483646 h 203"/>
                    <a:gd name="T4" fmla="*/ 2147483646 w 203"/>
                    <a:gd name="T5" fmla="*/ 2147483646 h 203"/>
                    <a:gd name="T6" fmla="*/ 2147483646 w 203"/>
                    <a:gd name="T7" fmla="*/ 0 h 203"/>
                    <a:gd name="T8" fmla="*/ 2147483646 w 203"/>
                    <a:gd name="T9" fmla="*/ 2147483646 h 203"/>
                    <a:gd name="T10" fmla="*/ 2147483646 w 203"/>
                    <a:gd name="T11" fmla="*/ 2147483646 h 203"/>
                    <a:gd name="T12" fmla="*/ 2147483646 w 203"/>
                    <a:gd name="T13" fmla="*/ 2147483646 h 203"/>
                    <a:gd name="T14" fmla="*/ 0 w 203"/>
                    <a:gd name="T15" fmla="*/ 2147483646 h 203"/>
                    <a:gd name="T16" fmla="*/ 2147483646 w 203"/>
                    <a:gd name="T17" fmla="*/ 2147483646 h 2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03" h="203">
                      <a:moveTo>
                        <a:pt x="95" y="203"/>
                      </a:moveTo>
                      <a:cubicBezTo>
                        <a:pt x="97" y="177"/>
                        <a:pt x="109" y="150"/>
                        <a:pt x="129" y="130"/>
                      </a:cubicBezTo>
                      <a:cubicBezTo>
                        <a:pt x="150" y="109"/>
                        <a:pt x="176" y="98"/>
                        <a:pt x="203" y="96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58" y="2"/>
                        <a:pt x="114" y="18"/>
                        <a:pt x="77" y="48"/>
                      </a:cubicBezTo>
                      <a:cubicBezTo>
                        <a:pt x="40" y="41"/>
                        <a:pt x="40" y="41"/>
                        <a:pt x="40" y="41"/>
                      </a:cubicBezTo>
                      <a:cubicBezTo>
                        <a:pt x="48" y="78"/>
                        <a:pt x="48" y="78"/>
                        <a:pt x="48" y="78"/>
                      </a:cubicBezTo>
                      <a:cubicBezTo>
                        <a:pt x="18" y="114"/>
                        <a:pt x="2" y="159"/>
                        <a:pt x="0" y="203"/>
                      </a:cubicBezTo>
                      <a:lnTo>
                        <a:pt x="95" y="20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38" name="组合 237"/>
                <p:cNvGrpSpPr/>
                <p:nvPr/>
              </p:nvGrpSpPr>
              <p:grpSpPr>
                <a:xfrm>
                  <a:off x="4925611" y="2813205"/>
                  <a:ext cx="470852" cy="214145"/>
                  <a:chOff x="8478838" y="1247776"/>
                  <a:chExt cx="1123950" cy="511175"/>
                </a:xfrm>
                <a:solidFill>
                  <a:schemeClr val="bg1"/>
                </a:solidFill>
              </p:grpSpPr>
              <p:sp>
                <p:nvSpPr>
                  <p:cNvPr id="239" name="Freeform 24"/>
                  <p:cNvSpPr/>
                  <p:nvPr/>
                </p:nvSpPr>
                <p:spPr bwMode="auto">
                  <a:xfrm>
                    <a:off x="8478838" y="1408113"/>
                    <a:ext cx="1123950" cy="269875"/>
                  </a:xfrm>
                  <a:custGeom>
                    <a:avLst/>
                    <a:gdLst>
                      <a:gd name="T0" fmla="*/ 0 w 182"/>
                      <a:gd name="T1" fmla="*/ 3 h 44"/>
                      <a:gd name="T2" fmla="*/ 1 w 182"/>
                      <a:gd name="T3" fmla="*/ 3 h 44"/>
                      <a:gd name="T4" fmla="*/ 153 w 182"/>
                      <a:gd name="T5" fmla="*/ 3 h 44"/>
                      <a:gd name="T6" fmla="*/ 182 w 182"/>
                      <a:gd name="T7" fmla="*/ 41 h 44"/>
                      <a:gd name="T8" fmla="*/ 182 w 182"/>
                      <a:gd name="T9" fmla="*/ 41 h 44"/>
                      <a:gd name="T10" fmla="*/ 182 w 182"/>
                      <a:gd name="T11" fmla="*/ 41 h 44"/>
                      <a:gd name="T12" fmla="*/ 170 w 182"/>
                      <a:gd name="T13" fmla="*/ 41 h 44"/>
                      <a:gd name="T14" fmla="*/ 150 w 182"/>
                      <a:gd name="T15" fmla="*/ 22 h 44"/>
                      <a:gd name="T16" fmla="*/ 130 w 182"/>
                      <a:gd name="T17" fmla="*/ 41 h 44"/>
                      <a:gd name="T18" fmla="*/ 65 w 182"/>
                      <a:gd name="T19" fmla="*/ 41 h 44"/>
                      <a:gd name="T20" fmla="*/ 45 w 182"/>
                      <a:gd name="T21" fmla="*/ 22 h 44"/>
                      <a:gd name="T22" fmla="*/ 26 w 182"/>
                      <a:gd name="T23" fmla="*/ 41 h 44"/>
                      <a:gd name="T24" fmla="*/ 22 w 182"/>
                      <a:gd name="T25" fmla="*/ 41 h 44"/>
                      <a:gd name="T26" fmla="*/ 0 w 182"/>
                      <a:gd name="T27" fmla="*/ 3 h 44"/>
                      <a:gd name="T28" fmla="*/ 0 w 182"/>
                      <a:gd name="T29" fmla="*/ 3 h 44"/>
                      <a:gd name="T30" fmla="*/ 0 w 182"/>
                      <a:gd name="T31" fmla="*/ 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2" h="44">
                        <a:moveTo>
                          <a:pt x="0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53" y="3"/>
                          <a:pt x="153" y="3"/>
                          <a:pt x="153" y="3"/>
                        </a:cubicBezTo>
                        <a:cubicBezTo>
                          <a:pt x="153" y="3"/>
                          <a:pt x="182" y="0"/>
                          <a:pt x="182" y="41"/>
                        </a:cubicBezTo>
                        <a:cubicBezTo>
                          <a:pt x="182" y="41"/>
                          <a:pt x="182" y="41"/>
                          <a:pt x="182" y="41"/>
                        </a:cubicBezTo>
                        <a:cubicBezTo>
                          <a:pt x="182" y="41"/>
                          <a:pt x="182" y="41"/>
                          <a:pt x="182" y="41"/>
                        </a:cubicBezTo>
                        <a:cubicBezTo>
                          <a:pt x="170" y="41"/>
                          <a:pt x="170" y="41"/>
                          <a:pt x="170" y="41"/>
                        </a:cubicBezTo>
                        <a:cubicBezTo>
                          <a:pt x="170" y="30"/>
                          <a:pt x="161" y="22"/>
                          <a:pt x="150" y="22"/>
                        </a:cubicBezTo>
                        <a:cubicBezTo>
                          <a:pt x="139" y="22"/>
                          <a:pt x="131" y="30"/>
                          <a:pt x="130" y="41"/>
                        </a:cubicBezTo>
                        <a:cubicBezTo>
                          <a:pt x="65" y="41"/>
                          <a:pt x="65" y="41"/>
                          <a:pt x="65" y="41"/>
                        </a:cubicBezTo>
                        <a:cubicBezTo>
                          <a:pt x="65" y="30"/>
                          <a:pt x="56" y="22"/>
                          <a:pt x="45" y="22"/>
                        </a:cubicBezTo>
                        <a:cubicBezTo>
                          <a:pt x="35" y="22"/>
                          <a:pt x="26" y="30"/>
                          <a:pt x="26" y="41"/>
                        </a:cubicBezTo>
                        <a:cubicBezTo>
                          <a:pt x="22" y="41"/>
                          <a:pt x="22" y="41"/>
                          <a:pt x="22" y="41"/>
                        </a:cubicBezTo>
                        <a:cubicBezTo>
                          <a:pt x="22" y="41"/>
                          <a:pt x="0" y="44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0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8553450" y="1247776"/>
                    <a:ext cx="833437" cy="227013"/>
                  </a:xfrm>
                  <a:custGeom>
                    <a:avLst/>
                    <a:gdLst>
                      <a:gd name="T0" fmla="*/ 6 w 135"/>
                      <a:gd name="T1" fmla="*/ 29 h 37"/>
                      <a:gd name="T2" fmla="*/ 57 w 135"/>
                      <a:gd name="T3" fmla="*/ 1 h 37"/>
                      <a:gd name="T4" fmla="*/ 68 w 135"/>
                      <a:gd name="T5" fmla="*/ 0 h 37"/>
                      <a:gd name="T6" fmla="*/ 78 w 135"/>
                      <a:gd name="T7" fmla="*/ 1 h 37"/>
                      <a:gd name="T8" fmla="*/ 129 w 135"/>
                      <a:gd name="T9" fmla="*/ 29 h 37"/>
                      <a:gd name="T10" fmla="*/ 135 w 135"/>
                      <a:gd name="T11" fmla="*/ 37 h 37"/>
                      <a:gd name="T12" fmla="*/ 0 w 135"/>
                      <a:gd name="T13" fmla="*/ 37 h 37"/>
                      <a:gd name="T14" fmla="*/ 6 w 135"/>
                      <a:gd name="T15" fmla="*/ 29 h 37"/>
                      <a:gd name="T16" fmla="*/ 77 w 135"/>
                      <a:gd name="T17" fmla="*/ 10 h 37"/>
                      <a:gd name="T18" fmla="*/ 68 w 135"/>
                      <a:gd name="T19" fmla="*/ 9 h 37"/>
                      <a:gd name="T20" fmla="*/ 58 w 135"/>
                      <a:gd name="T21" fmla="*/ 10 h 37"/>
                      <a:gd name="T22" fmla="*/ 20 w 135"/>
                      <a:gd name="T23" fmla="*/ 28 h 37"/>
                      <a:gd name="T24" fmla="*/ 115 w 135"/>
                      <a:gd name="T25" fmla="*/ 28 h 37"/>
                      <a:gd name="T26" fmla="*/ 77 w 135"/>
                      <a:gd name="T27" fmla="*/ 1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5" h="37">
                        <a:moveTo>
                          <a:pt x="6" y="29"/>
                        </a:moveTo>
                        <a:cubicBezTo>
                          <a:pt x="21" y="10"/>
                          <a:pt x="42" y="3"/>
                          <a:pt x="57" y="1"/>
                        </a:cubicBezTo>
                        <a:cubicBezTo>
                          <a:pt x="58" y="1"/>
                          <a:pt x="65" y="0"/>
                          <a:pt x="68" y="0"/>
                        </a:cubicBezTo>
                        <a:cubicBezTo>
                          <a:pt x="71" y="0"/>
                          <a:pt x="77" y="1"/>
                          <a:pt x="78" y="1"/>
                        </a:cubicBezTo>
                        <a:cubicBezTo>
                          <a:pt x="93" y="3"/>
                          <a:pt x="114" y="10"/>
                          <a:pt x="129" y="29"/>
                        </a:cubicBezTo>
                        <a:cubicBezTo>
                          <a:pt x="135" y="37"/>
                          <a:pt x="135" y="37"/>
                          <a:pt x="135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lnTo>
                          <a:pt x="6" y="29"/>
                        </a:lnTo>
                        <a:close/>
                        <a:moveTo>
                          <a:pt x="77" y="10"/>
                        </a:moveTo>
                        <a:cubicBezTo>
                          <a:pt x="75" y="10"/>
                          <a:pt x="70" y="9"/>
                          <a:pt x="68" y="9"/>
                        </a:cubicBezTo>
                        <a:cubicBezTo>
                          <a:pt x="66" y="9"/>
                          <a:pt x="60" y="10"/>
                          <a:pt x="58" y="10"/>
                        </a:cubicBezTo>
                        <a:cubicBezTo>
                          <a:pt x="47" y="12"/>
                          <a:pt x="32" y="16"/>
                          <a:pt x="20" y="2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3" y="16"/>
                          <a:pt x="88" y="12"/>
                          <a:pt x="7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8953500" y="1265238"/>
                    <a:ext cx="38100" cy="18573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2" name="Freeform 28"/>
                  <p:cNvSpPr/>
                  <p:nvPr/>
                </p:nvSpPr>
                <p:spPr bwMode="auto">
                  <a:xfrm>
                    <a:off x="9521825" y="1536701"/>
                    <a:ext cx="80962" cy="61913"/>
                  </a:xfrm>
                  <a:custGeom>
                    <a:avLst/>
                    <a:gdLst>
                      <a:gd name="T0" fmla="*/ 5 w 13"/>
                      <a:gd name="T1" fmla="*/ 10 h 10"/>
                      <a:gd name="T2" fmla="*/ 0 w 13"/>
                      <a:gd name="T3" fmla="*/ 5 h 10"/>
                      <a:gd name="T4" fmla="*/ 5 w 13"/>
                      <a:gd name="T5" fmla="*/ 0 h 10"/>
                      <a:gd name="T6" fmla="*/ 10 w 13"/>
                      <a:gd name="T7" fmla="*/ 0 h 10"/>
                      <a:gd name="T8" fmla="*/ 13 w 13"/>
                      <a:gd name="T9" fmla="*/ 10 h 10"/>
                      <a:gd name="T10" fmla="*/ 5 w 13"/>
                      <a:gd name="T11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" h="10">
                        <a:moveTo>
                          <a:pt x="5" y="10"/>
                        </a:moveTo>
                        <a:cubicBezTo>
                          <a:pt x="3" y="10"/>
                          <a:pt x="0" y="8"/>
                          <a:pt x="0" y="5"/>
                        </a:cubicBezTo>
                        <a:cubicBezTo>
                          <a:pt x="0" y="2"/>
                          <a:pt x="3" y="0"/>
                          <a:pt x="5" y="0"/>
                        </a:cubicBezTo>
                        <a:cubicBezTo>
                          <a:pt x="6" y="0"/>
                          <a:pt x="8" y="0"/>
                          <a:pt x="10" y="0"/>
                        </a:cubicBezTo>
                        <a:cubicBezTo>
                          <a:pt x="11" y="3"/>
                          <a:pt x="12" y="6"/>
                          <a:pt x="13" y="10"/>
                        </a:cubicBezTo>
                        <a:cubicBezTo>
                          <a:pt x="11" y="10"/>
                          <a:pt x="6" y="10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8664575" y="1566863"/>
                    <a:ext cx="190500" cy="19208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4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9312275" y="1566863"/>
                    <a:ext cx="185737" cy="19208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5" name="Freeform 31"/>
                  <p:cNvSpPr/>
                  <p:nvPr/>
                </p:nvSpPr>
                <p:spPr bwMode="auto">
                  <a:xfrm>
                    <a:off x="9361488" y="1616076"/>
                    <a:ext cx="93662" cy="93663"/>
                  </a:xfrm>
                  <a:custGeom>
                    <a:avLst/>
                    <a:gdLst>
                      <a:gd name="T0" fmla="*/ 0 w 15"/>
                      <a:gd name="T1" fmla="*/ 8 h 15"/>
                      <a:gd name="T2" fmla="*/ 7 w 15"/>
                      <a:gd name="T3" fmla="*/ 15 h 15"/>
                      <a:gd name="T4" fmla="*/ 15 w 15"/>
                      <a:gd name="T5" fmla="*/ 7 h 15"/>
                      <a:gd name="T6" fmla="*/ 7 w 15"/>
                      <a:gd name="T7" fmla="*/ 0 h 15"/>
                      <a:gd name="T8" fmla="*/ 0 w 15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5">
                        <a:moveTo>
                          <a:pt x="0" y="8"/>
                        </a:moveTo>
                        <a:cubicBezTo>
                          <a:pt x="0" y="12"/>
                          <a:pt x="3" y="15"/>
                          <a:pt x="7" y="15"/>
                        </a:cubicBezTo>
                        <a:cubicBezTo>
                          <a:pt x="11" y="15"/>
                          <a:pt x="15" y="12"/>
                          <a:pt x="15" y="7"/>
                        </a:cubicBezTo>
                        <a:cubicBezTo>
                          <a:pt x="15" y="3"/>
                          <a:pt x="11" y="0"/>
                          <a:pt x="7" y="0"/>
                        </a:cubicBezTo>
                        <a:cubicBezTo>
                          <a:pt x="3" y="0"/>
                          <a:pt x="0" y="3"/>
                          <a:pt x="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6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8713788" y="1616076"/>
                    <a:ext cx="92075" cy="9366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2543" name="组合 115"/>
              <p:cNvGrpSpPr/>
              <p:nvPr/>
            </p:nvGrpSpPr>
            <p:grpSpPr bwMode="auto">
              <a:xfrm>
                <a:off x="5961541" y="1864828"/>
                <a:ext cx="1649870" cy="1657404"/>
                <a:chOff x="6208429" y="2120860"/>
                <a:chExt cx="1649870" cy="1657404"/>
              </a:xfrm>
            </p:grpSpPr>
            <p:sp>
              <p:nvSpPr>
                <p:cNvPr id="233" name="Freeform 8"/>
                <p:cNvSpPr/>
                <p:nvPr/>
              </p:nvSpPr>
              <p:spPr bwMode="auto">
                <a:xfrm>
                  <a:off x="6208324" y="2120860"/>
                  <a:ext cx="1649289" cy="1658095"/>
                </a:xfrm>
                <a:custGeom>
                  <a:avLst/>
                  <a:gdLst>
                    <a:gd name="T0" fmla="*/ 127 w 202"/>
                    <a:gd name="T1" fmla="*/ 50 h 203"/>
                    <a:gd name="T2" fmla="*/ 0 w 202"/>
                    <a:gd name="T3" fmla="*/ 0 h 203"/>
                    <a:gd name="T4" fmla="*/ 0 w 202"/>
                    <a:gd name="T5" fmla="*/ 96 h 203"/>
                    <a:gd name="T6" fmla="*/ 73 w 202"/>
                    <a:gd name="T7" fmla="*/ 130 h 203"/>
                    <a:gd name="T8" fmla="*/ 107 w 202"/>
                    <a:gd name="T9" fmla="*/ 203 h 203"/>
                    <a:gd name="T10" fmla="*/ 202 w 202"/>
                    <a:gd name="T11" fmla="*/ 203 h 203"/>
                    <a:gd name="T12" fmla="*/ 156 w 202"/>
                    <a:gd name="T13" fmla="*/ 79 h 203"/>
                    <a:gd name="T14" fmla="*/ 163 w 202"/>
                    <a:gd name="T15" fmla="*/ 42 h 203"/>
                    <a:gd name="T16" fmla="*/ 127 w 202"/>
                    <a:gd name="T17" fmla="*/ 5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203">
                      <a:moveTo>
                        <a:pt x="127" y="50"/>
                      </a:moveTo>
                      <a:cubicBezTo>
                        <a:pt x="90" y="19"/>
                        <a:pt x="45" y="3"/>
                        <a:pt x="0" y="0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26" y="98"/>
                        <a:pt x="53" y="109"/>
                        <a:pt x="73" y="130"/>
                      </a:cubicBezTo>
                      <a:cubicBezTo>
                        <a:pt x="94" y="150"/>
                        <a:pt x="105" y="177"/>
                        <a:pt x="107" y="203"/>
                      </a:cubicBezTo>
                      <a:cubicBezTo>
                        <a:pt x="202" y="203"/>
                        <a:pt x="202" y="203"/>
                        <a:pt x="202" y="203"/>
                      </a:cubicBezTo>
                      <a:cubicBezTo>
                        <a:pt x="200" y="159"/>
                        <a:pt x="185" y="115"/>
                        <a:pt x="156" y="79"/>
                      </a:cubicBezTo>
                      <a:cubicBezTo>
                        <a:pt x="163" y="42"/>
                        <a:pt x="163" y="42"/>
                        <a:pt x="163" y="42"/>
                      </a:cubicBezTo>
                      <a:lnTo>
                        <a:pt x="127" y="5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34" name="组合 233"/>
                <p:cNvGrpSpPr/>
                <p:nvPr/>
              </p:nvGrpSpPr>
              <p:grpSpPr>
                <a:xfrm>
                  <a:off x="6880308" y="2735313"/>
                  <a:ext cx="374991" cy="377531"/>
                  <a:chOff x="10121900" y="1050926"/>
                  <a:chExt cx="703262" cy="708025"/>
                </a:xfrm>
                <a:solidFill>
                  <a:schemeClr val="bg1"/>
                </a:solidFill>
              </p:grpSpPr>
              <p:sp>
                <p:nvSpPr>
                  <p:cNvPr id="235" name="Freeform 44"/>
                  <p:cNvSpPr/>
                  <p:nvPr/>
                </p:nvSpPr>
                <p:spPr bwMode="auto">
                  <a:xfrm>
                    <a:off x="10331450" y="1068388"/>
                    <a:ext cx="493712" cy="690563"/>
                  </a:xfrm>
                  <a:custGeom>
                    <a:avLst/>
                    <a:gdLst>
                      <a:gd name="T0" fmla="*/ 60 w 80"/>
                      <a:gd name="T1" fmla="*/ 27 h 112"/>
                      <a:gd name="T2" fmla="*/ 63 w 80"/>
                      <a:gd name="T3" fmla="*/ 43 h 112"/>
                      <a:gd name="T4" fmla="*/ 66 w 80"/>
                      <a:gd name="T5" fmla="*/ 39 h 112"/>
                      <a:gd name="T6" fmla="*/ 72 w 80"/>
                      <a:gd name="T7" fmla="*/ 44 h 112"/>
                      <a:gd name="T8" fmla="*/ 64 w 80"/>
                      <a:gd name="T9" fmla="*/ 52 h 112"/>
                      <a:gd name="T10" fmla="*/ 66 w 80"/>
                      <a:gd name="T11" fmla="*/ 65 h 112"/>
                      <a:gd name="T12" fmla="*/ 70 w 80"/>
                      <a:gd name="T13" fmla="*/ 61 h 112"/>
                      <a:gd name="T14" fmla="*/ 75 w 80"/>
                      <a:gd name="T15" fmla="*/ 66 h 112"/>
                      <a:gd name="T16" fmla="*/ 68 w 80"/>
                      <a:gd name="T17" fmla="*/ 74 h 112"/>
                      <a:gd name="T18" fmla="*/ 73 w 80"/>
                      <a:gd name="T19" fmla="*/ 108 h 112"/>
                      <a:gd name="T20" fmla="*/ 70 w 80"/>
                      <a:gd name="T21" fmla="*/ 112 h 112"/>
                      <a:gd name="T22" fmla="*/ 38 w 80"/>
                      <a:gd name="T23" fmla="*/ 51 h 112"/>
                      <a:gd name="T24" fmla="*/ 11 w 80"/>
                      <a:gd name="T25" fmla="*/ 80 h 112"/>
                      <a:gd name="T26" fmla="*/ 17 w 80"/>
                      <a:gd name="T27" fmla="*/ 104 h 112"/>
                      <a:gd name="T28" fmla="*/ 12 w 80"/>
                      <a:gd name="T29" fmla="*/ 110 h 112"/>
                      <a:gd name="T30" fmla="*/ 0 w 80"/>
                      <a:gd name="T31" fmla="*/ 86 h 112"/>
                      <a:gd name="T32" fmla="*/ 45 w 80"/>
                      <a:gd name="T33" fmla="*/ 30 h 112"/>
                      <a:gd name="T34" fmla="*/ 76 w 80"/>
                      <a:gd name="T35" fmla="*/ 0 h 112"/>
                      <a:gd name="T36" fmla="*/ 60 w 80"/>
                      <a:gd name="T37" fmla="*/ 27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0" h="112">
                        <a:moveTo>
                          <a:pt x="60" y="27"/>
                        </a:moveTo>
                        <a:cubicBezTo>
                          <a:pt x="63" y="43"/>
                          <a:pt x="63" y="43"/>
                          <a:pt x="63" y="43"/>
                        </a:cubicBezTo>
                        <a:cubicBezTo>
                          <a:pt x="66" y="39"/>
                          <a:pt x="66" y="39"/>
                          <a:pt x="66" y="39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64" y="52"/>
                          <a:pt x="64" y="52"/>
                          <a:pt x="64" y="52"/>
                        </a:cubicBezTo>
                        <a:cubicBezTo>
                          <a:pt x="66" y="65"/>
                          <a:pt x="66" y="65"/>
                          <a:pt x="66" y="65"/>
                        </a:cubicBezTo>
                        <a:cubicBezTo>
                          <a:pt x="70" y="61"/>
                          <a:pt x="70" y="61"/>
                          <a:pt x="70" y="61"/>
                        </a:cubicBezTo>
                        <a:cubicBezTo>
                          <a:pt x="75" y="66"/>
                          <a:pt x="75" y="66"/>
                          <a:pt x="75" y="66"/>
                        </a:cubicBezTo>
                        <a:cubicBezTo>
                          <a:pt x="68" y="74"/>
                          <a:pt x="68" y="74"/>
                          <a:pt x="68" y="74"/>
                        </a:cubicBezTo>
                        <a:cubicBezTo>
                          <a:pt x="73" y="108"/>
                          <a:pt x="73" y="108"/>
                          <a:pt x="73" y="108"/>
                        </a:cubicBezTo>
                        <a:cubicBezTo>
                          <a:pt x="70" y="112"/>
                          <a:pt x="70" y="112"/>
                          <a:pt x="70" y="112"/>
                        </a:cubicBezTo>
                        <a:cubicBezTo>
                          <a:pt x="38" y="51"/>
                          <a:pt x="38" y="51"/>
                          <a:pt x="38" y="51"/>
                        </a:cubicBezTo>
                        <a:cubicBezTo>
                          <a:pt x="11" y="80"/>
                          <a:pt x="11" y="80"/>
                          <a:pt x="11" y="80"/>
                        </a:cubicBezTo>
                        <a:cubicBezTo>
                          <a:pt x="17" y="104"/>
                          <a:pt x="17" y="104"/>
                          <a:pt x="17" y="104"/>
                        </a:cubicBezTo>
                        <a:cubicBezTo>
                          <a:pt x="12" y="110"/>
                          <a:pt x="12" y="110"/>
                          <a:pt x="12" y="110"/>
                        </a:cubicBezTo>
                        <a:cubicBezTo>
                          <a:pt x="0" y="86"/>
                          <a:pt x="0" y="86"/>
                          <a:pt x="0" y="86"/>
                        </a:cubicBezTo>
                        <a:cubicBezTo>
                          <a:pt x="45" y="30"/>
                          <a:pt x="45" y="30"/>
                          <a:pt x="45" y="30"/>
                        </a:cubicBez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76" y="0"/>
                          <a:pt x="80" y="5"/>
                          <a:pt x="60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36" name="Freeform 45"/>
                  <p:cNvSpPr/>
                  <p:nvPr/>
                </p:nvSpPr>
                <p:spPr bwMode="auto">
                  <a:xfrm>
                    <a:off x="10121900" y="1050926"/>
                    <a:ext cx="677862" cy="547688"/>
                  </a:xfrm>
                  <a:custGeom>
                    <a:avLst/>
                    <a:gdLst>
                      <a:gd name="T0" fmla="*/ 85 w 110"/>
                      <a:gd name="T1" fmla="*/ 22 h 89"/>
                      <a:gd name="T2" fmla="*/ 69 w 110"/>
                      <a:gd name="T3" fmla="*/ 22 h 89"/>
                      <a:gd name="T4" fmla="*/ 73 w 110"/>
                      <a:gd name="T5" fmla="*/ 18 h 89"/>
                      <a:gd name="T6" fmla="*/ 67 w 110"/>
                      <a:gd name="T7" fmla="*/ 13 h 89"/>
                      <a:gd name="T8" fmla="*/ 60 w 110"/>
                      <a:gd name="T9" fmla="*/ 22 h 89"/>
                      <a:gd name="T10" fmla="*/ 47 w 110"/>
                      <a:gd name="T11" fmla="*/ 21 h 89"/>
                      <a:gd name="T12" fmla="*/ 50 w 110"/>
                      <a:gd name="T13" fmla="*/ 17 h 89"/>
                      <a:gd name="T14" fmla="*/ 45 w 110"/>
                      <a:gd name="T15" fmla="*/ 13 h 89"/>
                      <a:gd name="T16" fmla="*/ 38 w 110"/>
                      <a:gd name="T17" fmla="*/ 21 h 89"/>
                      <a:gd name="T18" fmla="*/ 4 w 110"/>
                      <a:gd name="T19" fmla="*/ 20 h 89"/>
                      <a:gd name="T20" fmla="*/ 0 w 110"/>
                      <a:gd name="T21" fmla="*/ 24 h 89"/>
                      <a:gd name="T22" fmla="*/ 64 w 110"/>
                      <a:gd name="T23" fmla="*/ 47 h 89"/>
                      <a:gd name="T24" fmla="*/ 39 w 110"/>
                      <a:gd name="T25" fmla="*/ 78 h 89"/>
                      <a:gd name="T26" fmla="*/ 15 w 110"/>
                      <a:gd name="T27" fmla="*/ 75 h 89"/>
                      <a:gd name="T28" fmla="*/ 10 w 110"/>
                      <a:gd name="T29" fmla="*/ 81 h 89"/>
                      <a:gd name="T30" fmla="*/ 34 w 110"/>
                      <a:gd name="T31" fmla="*/ 89 h 89"/>
                      <a:gd name="T32" fmla="*/ 110 w 110"/>
                      <a:gd name="T33" fmla="*/ 3 h 89"/>
                      <a:gd name="T34" fmla="*/ 85 w 110"/>
                      <a:gd name="T35" fmla="*/ 22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10" h="89">
                        <a:moveTo>
                          <a:pt x="85" y="22"/>
                        </a:moveTo>
                        <a:cubicBezTo>
                          <a:pt x="69" y="22"/>
                          <a:pt x="69" y="22"/>
                          <a:pt x="69" y="22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67" y="13"/>
                          <a:pt x="67" y="13"/>
                          <a:pt x="67" y="13"/>
                        </a:cubicBezTo>
                        <a:cubicBezTo>
                          <a:pt x="60" y="22"/>
                          <a:pt x="60" y="22"/>
                          <a:pt x="60" y="22"/>
                        </a:cubicBezTo>
                        <a:cubicBezTo>
                          <a:pt x="47" y="21"/>
                          <a:pt x="47" y="21"/>
                          <a:pt x="47" y="21"/>
                        </a:cubicBezTo>
                        <a:cubicBezTo>
                          <a:pt x="50" y="17"/>
                          <a:pt x="50" y="17"/>
                          <a:pt x="50" y="17"/>
                        </a:cubicBezTo>
                        <a:cubicBezTo>
                          <a:pt x="45" y="13"/>
                          <a:pt x="45" y="13"/>
                          <a:pt x="45" y="13"/>
                        </a:cubicBezTo>
                        <a:cubicBezTo>
                          <a:pt x="38" y="21"/>
                          <a:pt x="38" y="21"/>
                          <a:pt x="38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64" y="47"/>
                          <a:pt x="64" y="47"/>
                          <a:pt x="64" y="47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15" y="75"/>
                          <a:pt x="15" y="75"/>
                          <a:pt x="15" y="75"/>
                        </a:cubicBezTo>
                        <a:cubicBezTo>
                          <a:pt x="10" y="81"/>
                          <a:pt x="10" y="81"/>
                          <a:pt x="10" y="81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110" y="3"/>
                          <a:pt x="110" y="3"/>
                          <a:pt x="110" y="3"/>
                        </a:cubicBezTo>
                        <a:cubicBezTo>
                          <a:pt x="110" y="3"/>
                          <a:pt x="105" y="0"/>
                          <a:pt x="85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2544" name="组合 209"/>
              <p:cNvGrpSpPr/>
              <p:nvPr/>
            </p:nvGrpSpPr>
            <p:grpSpPr bwMode="auto">
              <a:xfrm>
                <a:off x="4140550" y="3685819"/>
                <a:ext cx="1657404" cy="1657404"/>
                <a:chOff x="4387438" y="3941851"/>
                <a:chExt cx="1657404" cy="1657404"/>
              </a:xfrm>
            </p:grpSpPr>
            <p:sp>
              <p:nvSpPr>
                <p:cNvPr id="222" name="Freeform 7"/>
                <p:cNvSpPr/>
                <p:nvPr/>
              </p:nvSpPr>
              <p:spPr bwMode="auto">
                <a:xfrm>
                  <a:off x="4387798" y="3941160"/>
                  <a:ext cx="1656799" cy="1658095"/>
                </a:xfrm>
                <a:custGeom>
                  <a:avLst/>
                  <a:gdLst>
                    <a:gd name="T0" fmla="*/ 203 w 203"/>
                    <a:gd name="T1" fmla="*/ 108 h 203"/>
                    <a:gd name="T2" fmla="*/ 129 w 203"/>
                    <a:gd name="T3" fmla="*/ 74 h 203"/>
                    <a:gd name="T4" fmla="*/ 95 w 203"/>
                    <a:gd name="T5" fmla="*/ 0 h 203"/>
                    <a:gd name="T6" fmla="*/ 0 w 203"/>
                    <a:gd name="T7" fmla="*/ 0 h 203"/>
                    <a:gd name="T8" fmla="*/ 48 w 203"/>
                    <a:gd name="T9" fmla="*/ 126 h 203"/>
                    <a:gd name="T10" fmla="*/ 40 w 203"/>
                    <a:gd name="T11" fmla="*/ 162 h 203"/>
                    <a:gd name="T12" fmla="*/ 77 w 203"/>
                    <a:gd name="T13" fmla="*/ 155 h 203"/>
                    <a:gd name="T14" fmla="*/ 203 w 203"/>
                    <a:gd name="T15" fmla="*/ 203 h 203"/>
                    <a:gd name="T16" fmla="*/ 203 w 203"/>
                    <a:gd name="T17" fmla="*/ 108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3" h="203">
                      <a:moveTo>
                        <a:pt x="203" y="108"/>
                      </a:moveTo>
                      <a:cubicBezTo>
                        <a:pt x="176" y="105"/>
                        <a:pt x="150" y="94"/>
                        <a:pt x="129" y="74"/>
                      </a:cubicBezTo>
                      <a:cubicBezTo>
                        <a:pt x="109" y="53"/>
                        <a:pt x="98" y="27"/>
                        <a:pt x="9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5"/>
                        <a:pt x="18" y="89"/>
                        <a:pt x="48" y="126"/>
                      </a:cubicBezTo>
                      <a:cubicBezTo>
                        <a:pt x="40" y="162"/>
                        <a:pt x="40" y="162"/>
                        <a:pt x="40" y="162"/>
                      </a:cubicBezTo>
                      <a:cubicBezTo>
                        <a:pt x="77" y="155"/>
                        <a:pt x="77" y="155"/>
                        <a:pt x="77" y="155"/>
                      </a:cubicBezTo>
                      <a:cubicBezTo>
                        <a:pt x="114" y="185"/>
                        <a:pt x="158" y="201"/>
                        <a:pt x="203" y="203"/>
                      </a:cubicBezTo>
                      <a:lnTo>
                        <a:pt x="203" y="10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23" name="组合 222"/>
                <p:cNvGrpSpPr/>
                <p:nvPr/>
              </p:nvGrpSpPr>
              <p:grpSpPr>
                <a:xfrm>
                  <a:off x="4915629" y="4578813"/>
                  <a:ext cx="513310" cy="322652"/>
                  <a:chOff x="8491538" y="3690938"/>
                  <a:chExt cx="1000124" cy="628650"/>
                </a:xfrm>
                <a:solidFill>
                  <a:schemeClr val="bg1"/>
                </a:solidFill>
              </p:grpSpPr>
              <p:sp>
                <p:nvSpPr>
                  <p:cNvPr id="224" name="Freeform 57"/>
                  <p:cNvSpPr>
                    <a:spLocks noEditPoints="1"/>
                  </p:cNvSpPr>
                  <p:nvPr/>
                </p:nvSpPr>
                <p:spPr bwMode="auto">
                  <a:xfrm>
                    <a:off x="8491538" y="3925888"/>
                    <a:ext cx="395287" cy="393700"/>
                  </a:xfrm>
                  <a:custGeom>
                    <a:avLst/>
                    <a:gdLst>
                      <a:gd name="T0" fmla="*/ 32 w 64"/>
                      <a:gd name="T1" fmla="*/ 0 h 64"/>
                      <a:gd name="T2" fmla="*/ 0 w 64"/>
                      <a:gd name="T3" fmla="*/ 32 h 64"/>
                      <a:gd name="T4" fmla="*/ 33 w 64"/>
                      <a:gd name="T5" fmla="*/ 64 h 64"/>
                      <a:gd name="T6" fmla="*/ 64 w 64"/>
                      <a:gd name="T7" fmla="*/ 32 h 64"/>
                      <a:gd name="T8" fmla="*/ 32 w 64"/>
                      <a:gd name="T9" fmla="*/ 0 h 64"/>
                      <a:gd name="T10" fmla="*/ 33 w 64"/>
                      <a:gd name="T11" fmla="*/ 56 h 64"/>
                      <a:gd name="T12" fmla="*/ 9 w 64"/>
                      <a:gd name="T13" fmla="*/ 32 h 64"/>
                      <a:gd name="T14" fmla="*/ 32 w 64"/>
                      <a:gd name="T15" fmla="*/ 9 h 64"/>
                      <a:gd name="T16" fmla="*/ 56 w 64"/>
                      <a:gd name="T17" fmla="*/ 33 h 64"/>
                      <a:gd name="T18" fmla="*/ 33 w 64"/>
                      <a:gd name="T19" fmla="*/ 56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64">
                        <a:moveTo>
                          <a:pt x="32" y="0"/>
                        </a:moveTo>
                        <a:cubicBezTo>
                          <a:pt x="14" y="0"/>
                          <a:pt x="0" y="15"/>
                          <a:pt x="0" y="32"/>
                        </a:cubicBezTo>
                        <a:cubicBezTo>
                          <a:pt x="1" y="50"/>
                          <a:pt x="15" y="64"/>
                          <a:pt x="33" y="64"/>
                        </a:cubicBezTo>
                        <a:cubicBezTo>
                          <a:pt x="50" y="64"/>
                          <a:pt x="64" y="50"/>
                          <a:pt x="64" y="32"/>
                        </a:cubicBezTo>
                        <a:cubicBezTo>
                          <a:pt x="64" y="14"/>
                          <a:pt x="50" y="0"/>
                          <a:pt x="32" y="0"/>
                        </a:cubicBezTo>
                        <a:close/>
                        <a:moveTo>
                          <a:pt x="33" y="56"/>
                        </a:moveTo>
                        <a:cubicBezTo>
                          <a:pt x="20" y="56"/>
                          <a:pt x="9" y="45"/>
                          <a:pt x="9" y="32"/>
                        </a:cubicBezTo>
                        <a:cubicBezTo>
                          <a:pt x="8" y="19"/>
                          <a:pt x="19" y="9"/>
                          <a:pt x="32" y="9"/>
                        </a:cubicBezTo>
                        <a:cubicBezTo>
                          <a:pt x="45" y="9"/>
                          <a:pt x="56" y="20"/>
                          <a:pt x="56" y="33"/>
                        </a:cubicBezTo>
                        <a:cubicBezTo>
                          <a:pt x="56" y="45"/>
                          <a:pt x="46" y="56"/>
                          <a:pt x="33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5" name="Freeform 58"/>
                  <p:cNvSpPr>
                    <a:spLocks noEditPoints="1"/>
                  </p:cNvSpPr>
                  <p:nvPr/>
                </p:nvSpPr>
                <p:spPr bwMode="auto">
                  <a:xfrm>
                    <a:off x="9096375" y="3919538"/>
                    <a:ext cx="395287" cy="400050"/>
                  </a:xfrm>
                  <a:custGeom>
                    <a:avLst/>
                    <a:gdLst>
                      <a:gd name="T0" fmla="*/ 32 w 64"/>
                      <a:gd name="T1" fmla="*/ 0 h 65"/>
                      <a:gd name="T2" fmla="*/ 0 w 64"/>
                      <a:gd name="T3" fmla="*/ 33 h 65"/>
                      <a:gd name="T4" fmla="*/ 32 w 64"/>
                      <a:gd name="T5" fmla="*/ 64 h 65"/>
                      <a:gd name="T6" fmla="*/ 64 w 64"/>
                      <a:gd name="T7" fmla="*/ 32 h 65"/>
                      <a:gd name="T8" fmla="*/ 32 w 64"/>
                      <a:gd name="T9" fmla="*/ 0 h 65"/>
                      <a:gd name="T10" fmla="*/ 32 w 64"/>
                      <a:gd name="T11" fmla="*/ 56 h 65"/>
                      <a:gd name="T12" fmla="*/ 8 w 64"/>
                      <a:gd name="T13" fmla="*/ 32 h 65"/>
                      <a:gd name="T14" fmla="*/ 32 w 64"/>
                      <a:gd name="T15" fmla="*/ 9 h 65"/>
                      <a:gd name="T16" fmla="*/ 55 w 64"/>
                      <a:gd name="T17" fmla="*/ 33 h 65"/>
                      <a:gd name="T18" fmla="*/ 32 w 64"/>
                      <a:gd name="T19" fmla="*/ 5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65">
                        <a:moveTo>
                          <a:pt x="32" y="0"/>
                        </a:moveTo>
                        <a:cubicBezTo>
                          <a:pt x="14" y="1"/>
                          <a:pt x="0" y="15"/>
                          <a:pt x="0" y="33"/>
                        </a:cubicBezTo>
                        <a:cubicBezTo>
                          <a:pt x="0" y="50"/>
                          <a:pt x="14" y="65"/>
                          <a:pt x="32" y="64"/>
                        </a:cubicBezTo>
                        <a:cubicBezTo>
                          <a:pt x="50" y="64"/>
                          <a:pt x="64" y="50"/>
                          <a:pt x="64" y="32"/>
                        </a:cubicBezTo>
                        <a:cubicBezTo>
                          <a:pt x="64" y="15"/>
                          <a:pt x="49" y="0"/>
                          <a:pt x="32" y="0"/>
                        </a:cubicBezTo>
                        <a:close/>
                        <a:moveTo>
                          <a:pt x="32" y="56"/>
                        </a:moveTo>
                        <a:cubicBezTo>
                          <a:pt x="19" y="56"/>
                          <a:pt x="8" y="46"/>
                          <a:pt x="8" y="32"/>
                        </a:cubicBezTo>
                        <a:cubicBezTo>
                          <a:pt x="8" y="19"/>
                          <a:pt x="19" y="9"/>
                          <a:pt x="32" y="9"/>
                        </a:cubicBezTo>
                        <a:cubicBezTo>
                          <a:pt x="44" y="10"/>
                          <a:pt x="55" y="20"/>
                          <a:pt x="55" y="33"/>
                        </a:cubicBezTo>
                        <a:cubicBezTo>
                          <a:pt x="56" y="46"/>
                          <a:pt x="45" y="56"/>
                          <a:pt x="32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6" name="Freeform 59"/>
                  <p:cNvSpPr/>
                  <p:nvPr/>
                </p:nvSpPr>
                <p:spPr bwMode="auto">
                  <a:xfrm>
                    <a:off x="9059863" y="3716338"/>
                    <a:ext cx="239712" cy="393700"/>
                  </a:xfrm>
                  <a:custGeom>
                    <a:avLst/>
                    <a:gdLst>
                      <a:gd name="T0" fmla="*/ 151 w 151"/>
                      <a:gd name="T1" fmla="*/ 244 h 248"/>
                      <a:gd name="T2" fmla="*/ 62 w 151"/>
                      <a:gd name="T3" fmla="*/ 0 h 248"/>
                      <a:gd name="T4" fmla="*/ 3 w 151"/>
                      <a:gd name="T5" fmla="*/ 0 h 248"/>
                      <a:gd name="T6" fmla="*/ 0 w 151"/>
                      <a:gd name="T7" fmla="*/ 15 h 248"/>
                      <a:gd name="T8" fmla="*/ 46 w 151"/>
                      <a:gd name="T9" fmla="*/ 19 h 248"/>
                      <a:gd name="T10" fmla="*/ 140 w 151"/>
                      <a:gd name="T11" fmla="*/ 248 h 248"/>
                      <a:gd name="T12" fmla="*/ 151 w 151"/>
                      <a:gd name="T13" fmla="*/ 244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1" h="248">
                        <a:moveTo>
                          <a:pt x="151" y="244"/>
                        </a:moveTo>
                        <a:lnTo>
                          <a:pt x="62" y="0"/>
                        </a:lnTo>
                        <a:lnTo>
                          <a:pt x="3" y="0"/>
                        </a:lnTo>
                        <a:lnTo>
                          <a:pt x="0" y="15"/>
                        </a:lnTo>
                        <a:lnTo>
                          <a:pt x="46" y="19"/>
                        </a:lnTo>
                        <a:lnTo>
                          <a:pt x="140" y="248"/>
                        </a:lnTo>
                        <a:lnTo>
                          <a:pt x="151" y="2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7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8682038" y="3740151"/>
                    <a:ext cx="512762" cy="461963"/>
                  </a:xfrm>
                  <a:custGeom>
                    <a:avLst/>
                    <a:gdLst>
                      <a:gd name="T0" fmla="*/ 81 w 83"/>
                      <a:gd name="T1" fmla="*/ 15 h 75"/>
                      <a:gd name="T2" fmla="*/ 27 w 83"/>
                      <a:gd name="T3" fmla="*/ 15 h 75"/>
                      <a:gd name="T4" fmla="*/ 21 w 83"/>
                      <a:gd name="T5" fmla="*/ 0 h 75"/>
                      <a:gd name="T6" fmla="*/ 18 w 83"/>
                      <a:gd name="T7" fmla="*/ 5 h 75"/>
                      <a:gd name="T8" fmla="*/ 23 w 83"/>
                      <a:gd name="T9" fmla="*/ 17 h 75"/>
                      <a:gd name="T10" fmla="*/ 0 w 83"/>
                      <a:gd name="T11" fmla="*/ 58 h 75"/>
                      <a:gd name="T12" fmla="*/ 3 w 83"/>
                      <a:gd name="T13" fmla="*/ 62 h 75"/>
                      <a:gd name="T14" fmla="*/ 4 w 83"/>
                      <a:gd name="T15" fmla="*/ 60 h 75"/>
                      <a:gd name="T16" fmla="*/ 5 w 83"/>
                      <a:gd name="T17" fmla="*/ 64 h 75"/>
                      <a:gd name="T18" fmla="*/ 45 w 83"/>
                      <a:gd name="T19" fmla="*/ 69 h 75"/>
                      <a:gd name="T20" fmla="*/ 59 w 83"/>
                      <a:gd name="T21" fmla="*/ 68 h 75"/>
                      <a:gd name="T22" fmla="*/ 57 w 83"/>
                      <a:gd name="T23" fmla="*/ 57 h 75"/>
                      <a:gd name="T24" fmla="*/ 77 w 83"/>
                      <a:gd name="T25" fmla="*/ 27 h 75"/>
                      <a:gd name="T26" fmla="*/ 83 w 83"/>
                      <a:gd name="T27" fmla="*/ 20 h 75"/>
                      <a:gd name="T28" fmla="*/ 81 w 83"/>
                      <a:gd name="T29" fmla="*/ 15 h 75"/>
                      <a:gd name="T30" fmla="*/ 5 w 83"/>
                      <a:gd name="T31" fmla="*/ 59 h 75"/>
                      <a:gd name="T32" fmla="*/ 27 w 83"/>
                      <a:gd name="T33" fmla="*/ 21 h 75"/>
                      <a:gd name="T34" fmla="*/ 44 w 83"/>
                      <a:gd name="T35" fmla="*/ 57 h 75"/>
                      <a:gd name="T36" fmla="*/ 5 w 83"/>
                      <a:gd name="T37" fmla="*/ 59 h 75"/>
                      <a:gd name="T38" fmla="*/ 53 w 83"/>
                      <a:gd name="T39" fmla="*/ 55 h 75"/>
                      <a:gd name="T40" fmla="*/ 50 w 83"/>
                      <a:gd name="T41" fmla="*/ 55 h 75"/>
                      <a:gd name="T42" fmla="*/ 31 w 83"/>
                      <a:gd name="T43" fmla="*/ 20 h 75"/>
                      <a:gd name="T44" fmla="*/ 75 w 83"/>
                      <a:gd name="T45" fmla="*/ 20 h 75"/>
                      <a:gd name="T46" fmla="*/ 53 w 83"/>
                      <a:gd name="T47" fmla="*/ 5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83" h="75">
                        <a:moveTo>
                          <a:pt x="81" y="15"/>
                        </a:move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8" y="5"/>
                          <a:pt x="18" y="5"/>
                          <a:pt x="18" y="5"/>
                        </a:cubicBezTo>
                        <a:cubicBezTo>
                          <a:pt x="23" y="17"/>
                          <a:pt x="23" y="17"/>
                          <a:pt x="23" y="17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3" y="62"/>
                          <a:pt x="3" y="62"/>
                          <a:pt x="3" y="62"/>
                        </a:cubicBezTo>
                        <a:cubicBezTo>
                          <a:pt x="4" y="60"/>
                          <a:pt x="4" y="60"/>
                          <a:pt x="4" y="60"/>
                        </a:cubicBezTo>
                        <a:cubicBezTo>
                          <a:pt x="5" y="64"/>
                          <a:pt x="5" y="64"/>
                          <a:pt x="5" y="64"/>
                        </a:cubicBezTo>
                        <a:cubicBezTo>
                          <a:pt x="45" y="69"/>
                          <a:pt x="45" y="69"/>
                          <a:pt x="45" y="69"/>
                        </a:cubicBezTo>
                        <a:cubicBezTo>
                          <a:pt x="45" y="69"/>
                          <a:pt x="56" y="75"/>
                          <a:pt x="59" y="68"/>
                        </a:cubicBezTo>
                        <a:cubicBezTo>
                          <a:pt x="63" y="60"/>
                          <a:pt x="57" y="57"/>
                          <a:pt x="57" y="57"/>
                        </a:cubicBezTo>
                        <a:cubicBezTo>
                          <a:pt x="57" y="57"/>
                          <a:pt x="74" y="31"/>
                          <a:pt x="77" y="27"/>
                        </a:cubicBezTo>
                        <a:cubicBezTo>
                          <a:pt x="80" y="22"/>
                          <a:pt x="83" y="20"/>
                          <a:pt x="83" y="20"/>
                        </a:cubicBezTo>
                        <a:lnTo>
                          <a:pt x="81" y="15"/>
                        </a:lnTo>
                        <a:close/>
                        <a:moveTo>
                          <a:pt x="5" y="59"/>
                        </a:moveTo>
                        <a:cubicBezTo>
                          <a:pt x="27" y="21"/>
                          <a:pt x="27" y="21"/>
                          <a:pt x="27" y="21"/>
                        </a:cubicBezTo>
                        <a:cubicBezTo>
                          <a:pt x="32" y="28"/>
                          <a:pt x="44" y="57"/>
                          <a:pt x="44" y="57"/>
                        </a:cubicBezTo>
                        <a:lnTo>
                          <a:pt x="5" y="59"/>
                        </a:lnTo>
                        <a:close/>
                        <a:moveTo>
                          <a:pt x="53" y="55"/>
                        </a:moveTo>
                        <a:cubicBezTo>
                          <a:pt x="50" y="55"/>
                          <a:pt x="50" y="55"/>
                          <a:pt x="50" y="55"/>
                        </a:cubicBezTo>
                        <a:cubicBezTo>
                          <a:pt x="31" y="20"/>
                          <a:pt x="31" y="20"/>
                          <a:pt x="31" y="20"/>
                        </a:cubicBezTo>
                        <a:cubicBezTo>
                          <a:pt x="75" y="20"/>
                          <a:pt x="75" y="20"/>
                          <a:pt x="75" y="20"/>
                        </a:cubicBezTo>
                        <a:lnTo>
                          <a:pt x="53" y="5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8" name="Freeform 61"/>
                  <p:cNvSpPr/>
                  <p:nvPr/>
                </p:nvSpPr>
                <p:spPr bwMode="auto">
                  <a:xfrm>
                    <a:off x="8726488" y="3690938"/>
                    <a:ext cx="209550" cy="111125"/>
                  </a:xfrm>
                  <a:custGeom>
                    <a:avLst/>
                    <a:gdLst>
                      <a:gd name="T0" fmla="*/ 34 w 34"/>
                      <a:gd name="T1" fmla="*/ 9 h 18"/>
                      <a:gd name="T2" fmla="*/ 24 w 34"/>
                      <a:gd name="T3" fmla="*/ 4 h 18"/>
                      <a:gd name="T4" fmla="*/ 3 w 34"/>
                      <a:gd name="T5" fmla="*/ 3 h 18"/>
                      <a:gd name="T6" fmla="*/ 7 w 34"/>
                      <a:gd name="T7" fmla="*/ 15 h 18"/>
                      <a:gd name="T8" fmla="*/ 19 w 34"/>
                      <a:gd name="T9" fmla="*/ 11 h 18"/>
                      <a:gd name="T10" fmla="*/ 34 w 34"/>
                      <a:gd name="T11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18">
                        <a:moveTo>
                          <a:pt x="34" y="9"/>
                        </a:moveTo>
                        <a:cubicBezTo>
                          <a:pt x="34" y="9"/>
                          <a:pt x="33" y="5"/>
                          <a:pt x="24" y="4"/>
                        </a:cubicBezTo>
                        <a:cubicBezTo>
                          <a:pt x="15" y="3"/>
                          <a:pt x="5" y="0"/>
                          <a:pt x="3" y="3"/>
                        </a:cubicBezTo>
                        <a:cubicBezTo>
                          <a:pt x="0" y="6"/>
                          <a:pt x="4" y="13"/>
                          <a:pt x="7" y="15"/>
                        </a:cubicBezTo>
                        <a:cubicBezTo>
                          <a:pt x="10" y="18"/>
                          <a:pt x="16" y="11"/>
                          <a:pt x="19" y="11"/>
                        </a:cubicBezTo>
                        <a:cubicBezTo>
                          <a:pt x="22" y="11"/>
                          <a:pt x="32" y="12"/>
                          <a:pt x="3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9" name="Freeform 62"/>
                  <p:cNvSpPr/>
                  <p:nvPr/>
                </p:nvSpPr>
                <p:spPr bwMode="auto">
                  <a:xfrm>
                    <a:off x="8645525" y="4079876"/>
                    <a:ext cx="85725" cy="85725"/>
                  </a:xfrm>
                  <a:custGeom>
                    <a:avLst/>
                    <a:gdLst>
                      <a:gd name="T0" fmla="*/ 14 w 14"/>
                      <a:gd name="T1" fmla="*/ 7 h 14"/>
                      <a:gd name="T2" fmla="*/ 7 w 14"/>
                      <a:gd name="T3" fmla="*/ 14 h 14"/>
                      <a:gd name="T4" fmla="*/ 0 w 14"/>
                      <a:gd name="T5" fmla="*/ 7 h 14"/>
                      <a:gd name="T6" fmla="*/ 7 w 14"/>
                      <a:gd name="T7" fmla="*/ 0 h 14"/>
                      <a:gd name="T8" fmla="*/ 14 w 14"/>
                      <a:gd name="T9" fmla="*/ 7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4">
                        <a:moveTo>
                          <a:pt x="14" y="7"/>
                        </a:moveTo>
                        <a:cubicBezTo>
                          <a:pt x="14" y="11"/>
                          <a:pt x="11" y="14"/>
                          <a:pt x="7" y="14"/>
                        </a:cubicBezTo>
                        <a:cubicBezTo>
                          <a:pt x="3" y="14"/>
                          <a:pt x="0" y="11"/>
                          <a:pt x="0" y="7"/>
                        </a:cubicBezTo>
                        <a:cubicBezTo>
                          <a:pt x="0" y="4"/>
                          <a:pt x="3" y="0"/>
                          <a:pt x="7" y="0"/>
                        </a:cubicBezTo>
                        <a:cubicBezTo>
                          <a:pt x="11" y="0"/>
                          <a:pt x="14" y="3"/>
                          <a:pt x="1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30" name="Freeform 63"/>
                  <p:cNvSpPr/>
                  <p:nvPr/>
                </p:nvSpPr>
                <p:spPr bwMode="auto">
                  <a:xfrm>
                    <a:off x="9250363" y="4079876"/>
                    <a:ext cx="87312" cy="85725"/>
                  </a:xfrm>
                  <a:custGeom>
                    <a:avLst/>
                    <a:gdLst>
                      <a:gd name="T0" fmla="*/ 14 w 14"/>
                      <a:gd name="T1" fmla="*/ 7 h 14"/>
                      <a:gd name="T2" fmla="*/ 7 w 14"/>
                      <a:gd name="T3" fmla="*/ 14 h 14"/>
                      <a:gd name="T4" fmla="*/ 1 w 14"/>
                      <a:gd name="T5" fmla="*/ 7 h 14"/>
                      <a:gd name="T6" fmla="*/ 7 w 14"/>
                      <a:gd name="T7" fmla="*/ 1 h 14"/>
                      <a:gd name="T8" fmla="*/ 14 w 14"/>
                      <a:gd name="T9" fmla="*/ 7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4">
                        <a:moveTo>
                          <a:pt x="14" y="7"/>
                        </a:moveTo>
                        <a:cubicBezTo>
                          <a:pt x="14" y="11"/>
                          <a:pt x="11" y="14"/>
                          <a:pt x="7" y="14"/>
                        </a:cubicBezTo>
                        <a:cubicBezTo>
                          <a:pt x="3" y="14"/>
                          <a:pt x="1" y="11"/>
                          <a:pt x="1" y="7"/>
                        </a:cubicBezTo>
                        <a:cubicBezTo>
                          <a:pt x="0" y="3"/>
                          <a:pt x="3" y="1"/>
                          <a:pt x="7" y="1"/>
                        </a:cubicBezTo>
                        <a:cubicBezTo>
                          <a:pt x="11" y="0"/>
                          <a:pt x="13" y="3"/>
                          <a:pt x="1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31" name="Freeform 64"/>
                  <p:cNvSpPr/>
                  <p:nvPr/>
                </p:nvSpPr>
                <p:spPr bwMode="auto">
                  <a:xfrm>
                    <a:off x="8786813" y="3765551"/>
                    <a:ext cx="44450" cy="30163"/>
                  </a:xfrm>
                  <a:custGeom>
                    <a:avLst/>
                    <a:gdLst>
                      <a:gd name="T0" fmla="*/ 6 w 7"/>
                      <a:gd name="T1" fmla="*/ 0 h 5"/>
                      <a:gd name="T2" fmla="*/ 1 w 7"/>
                      <a:gd name="T3" fmla="*/ 3 h 5"/>
                      <a:gd name="T4" fmla="*/ 1 w 7"/>
                      <a:gd name="T5" fmla="*/ 5 h 5"/>
                      <a:gd name="T6" fmla="*/ 7 w 7"/>
                      <a:gd name="T7" fmla="*/ 2 h 5"/>
                      <a:gd name="T8" fmla="*/ 6 w 7"/>
                      <a:gd name="T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6" y="0"/>
                        </a:moveTo>
                        <a:cubicBezTo>
                          <a:pt x="6" y="0"/>
                          <a:pt x="2" y="3"/>
                          <a:pt x="1" y="3"/>
                        </a:cubicBezTo>
                        <a:cubicBezTo>
                          <a:pt x="0" y="4"/>
                          <a:pt x="1" y="5"/>
                          <a:pt x="1" y="5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32" name="Freeform 65"/>
                  <p:cNvSpPr/>
                  <p:nvPr/>
                </p:nvSpPr>
                <p:spPr bwMode="auto">
                  <a:xfrm>
                    <a:off x="9053513" y="3697288"/>
                    <a:ext cx="73025" cy="61913"/>
                  </a:xfrm>
                  <a:custGeom>
                    <a:avLst/>
                    <a:gdLst>
                      <a:gd name="T0" fmla="*/ 46 w 46"/>
                      <a:gd name="T1" fmla="*/ 39 h 39"/>
                      <a:gd name="T2" fmla="*/ 46 w 46"/>
                      <a:gd name="T3" fmla="*/ 0 h 39"/>
                      <a:gd name="T4" fmla="*/ 0 w 46"/>
                      <a:gd name="T5" fmla="*/ 8 h 39"/>
                      <a:gd name="T6" fmla="*/ 0 w 46"/>
                      <a:gd name="T7" fmla="*/ 35 h 39"/>
                      <a:gd name="T8" fmla="*/ 46 w 46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9">
                        <a:moveTo>
                          <a:pt x="46" y="39"/>
                        </a:moveTo>
                        <a:lnTo>
                          <a:pt x="46" y="0"/>
                        </a:ln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46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2545" name="组合 210"/>
              <p:cNvGrpSpPr/>
              <p:nvPr/>
            </p:nvGrpSpPr>
            <p:grpSpPr bwMode="auto">
              <a:xfrm>
                <a:off x="5961541" y="3685819"/>
                <a:ext cx="1649870" cy="1657404"/>
                <a:chOff x="6208429" y="3941851"/>
                <a:chExt cx="1649870" cy="1657404"/>
              </a:xfrm>
            </p:grpSpPr>
            <p:sp>
              <p:nvSpPr>
                <p:cNvPr id="22546" name="Freeform 9"/>
                <p:cNvSpPr/>
                <p:nvPr/>
              </p:nvSpPr>
              <p:spPr bwMode="auto">
                <a:xfrm>
                  <a:off x="6208429" y="3941851"/>
                  <a:ext cx="1649870" cy="1657404"/>
                </a:xfrm>
                <a:custGeom>
                  <a:avLst/>
                  <a:gdLst>
                    <a:gd name="T0" fmla="*/ 2147483646 w 202"/>
                    <a:gd name="T1" fmla="*/ 0 h 203"/>
                    <a:gd name="T2" fmla="*/ 2147483646 w 202"/>
                    <a:gd name="T3" fmla="*/ 2147483646 h 203"/>
                    <a:gd name="T4" fmla="*/ 0 w 202"/>
                    <a:gd name="T5" fmla="*/ 2147483646 h 203"/>
                    <a:gd name="T6" fmla="*/ 0 w 202"/>
                    <a:gd name="T7" fmla="*/ 2147483646 h 203"/>
                    <a:gd name="T8" fmla="*/ 2147483646 w 202"/>
                    <a:gd name="T9" fmla="*/ 2147483646 h 203"/>
                    <a:gd name="T10" fmla="*/ 2147483646 w 202"/>
                    <a:gd name="T11" fmla="*/ 2147483646 h 203"/>
                    <a:gd name="T12" fmla="*/ 2147483646 w 202"/>
                    <a:gd name="T13" fmla="*/ 2147483646 h 203"/>
                    <a:gd name="T14" fmla="*/ 2147483646 w 202"/>
                    <a:gd name="T15" fmla="*/ 0 h 203"/>
                    <a:gd name="T16" fmla="*/ 2147483646 w 202"/>
                    <a:gd name="T17" fmla="*/ 0 h 2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02" h="203">
                      <a:moveTo>
                        <a:pt x="107" y="0"/>
                      </a:moveTo>
                      <a:cubicBezTo>
                        <a:pt x="105" y="27"/>
                        <a:pt x="93" y="53"/>
                        <a:pt x="73" y="74"/>
                      </a:cubicBezTo>
                      <a:cubicBezTo>
                        <a:pt x="53" y="94"/>
                        <a:pt x="26" y="105"/>
                        <a:pt x="0" y="108"/>
                      </a:cubicBezTo>
                      <a:cubicBezTo>
                        <a:pt x="0" y="203"/>
                        <a:pt x="0" y="203"/>
                        <a:pt x="0" y="203"/>
                      </a:cubicBezTo>
                      <a:cubicBezTo>
                        <a:pt x="44" y="201"/>
                        <a:pt x="87" y="186"/>
                        <a:pt x="123" y="157"/>
                      </a:cubicBezTo>
                      <a:cubicBezTo>
                        <a:pt x="161" y="164"/>
                        <a:pt x="161" y="164"/>
                        <a:pt x="161" y="164"/>
                      </a:cubicBezTo>
                      <a:cubicBezTo>
                        <a:pt x="153" y="127"/>
                        <a:pt x="153" y="127"/>
                        <a:pt x="153" y="127"/>
                      </a:cubicBezTo>
                      <a:cubicBezTo>
                        <a:pt x="184" y="90"/>
                        <a:pt x="200" y="46"/>
                        <a:pt x="202" y="0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13" name="组合 212"/>
                <p:cNvGrpSpPr/>
                <p:nvPr/>
              </p:nvGrpSpPr>
              <p:grpSpPr>
                <a:xfrm>
                  <a:off x="6910443" y="4514980"/>
                  <a:ext cx="337539" cy="504980"/>
                  <a:chOff x="10158413" y="3421063"/>
                  <a:chExt cx="604837" cy="904876"/>
                </a:xfrm>
                <a:solidFill>
                  <a:schemeClr val="bg1"/>
                </a:solidFill>
              </p:grpSpPr>
              <p:sp>
                <p:nvSpPr>
                  <p:cNvPr id="214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10158413" y="3981451"/>
                    <a:ext cx="604837" cy="301625"/>
                  </a:xfrm>
                  <a:custGeom>
                    <a:avLst/>
                    <a:gdLst>
                      <a:gd name="T0" fmla="*/ 0 w 98"/>
                      <a:gd name="T1" fmla="*/ 0 h 49"/>
                      <a:gd name="T2" fmla="*/ 49 w 98"/>
                      <a:gd name="T3" fmla="*/ 49 h 49"/>
                      <a:gd name="T4" fmla="*/ 98 w 98"/>
                      <a:gd name="T5" fmla="*/ 0 h 49"/>
                      <a:gd name="T6" fmla="*/ 0 w 98"/>
                      <a:gd name="T7" fmla="*/ 0 h 49"/>
                      <a:gd name="T8" fmla="*/ 21 w 98"/>
                      <a:gd name="T9" fmla="*/ 18 h 49"/>
                      <a:gd name="T10" fmla="*/ 16 w 98"/>
                      <a:gd name="T11" fmla="*/ 14 h 49"/>
                      <a:gd name="T12" fmla="*/ 21 w 98"/>
                      <a:gd name="T13" fmla="*/ 9 h 49"/>
                      <a:gd name="T14" fmla="*/ 26 w 98"/>
                      <a:gd name="T15" fmla="*/ 14 h 49"/>
                      <a:gd name="T16" fmla="*/ 21 w 98"/>
                      <a:gd name="T17" fmla="*/ 18 h 49"/>
                      <a:gd name="T18" fmla="*/ 40 w 98"/>
                      <a:gd name="T19" fmla="*/ 18 h 49"/>
                      <a:gd name="T20" fmla="*/ 35 w 98"/>
                      <a:gd name="T21" fmla="*/ 14 h 49"/>
                      <a:gd name="T22" fmla="*/ 40 w 98"/>
                      <a:gd name="T23" fmla="*/ 9 h 49"/>
                      <a:gd name="T24" fmla="*/ 45 w 98"/>
                      <a:gd name="T25" fmla="*/ 14 h 49"/>
                      <a:gd name="T26" fmla="*/ 40 w 98"/>
                      <a:gd name="T27" fmla="*/ 18 h 49"/>
                      <a:gd name="T28" fmla="*/ 59 w 98"/>
                      <a:gd name="T29" fmla="*/ 18 h 49"/>
                      <a:gd name="T30" fmla="*/ 54 w 98"/>
                      <a:gd name="T31" fmla="*/ 14 h 49"/>
                      <a:gd name="T32" fmla="*/ 59 w 98"/>
                      <a:gd name="T33" fmla="*/ 9 h 49"/>
                      <a:gd name="T34" fmla="*/ 64 w 98"/>
                      <a:gd name="T35" fmla="*/ 14 h 49"/>
                      <a:gd name="T36" fmla="*/ 59 w 98"/>
                      <a:gd name="T37" fmla="*/ 18 h 49"/>
                      <a:gd name="T38" fmla="*/ 78 w 98"/>
                      <a:gd name="T39" fmla="*/ 18 h 49"/>
                      <a:gd name="T40" fmla="*/ 73 w 98"/>
                      <a:gd name="T41" fmla="*/ 14 h 49"/>
                      <a:gd name="T42" fmla="*/ 78 w 98"/>
                      <a:gd name="T43" fmla="*/ 9 h 49"/>
                      <a:gd name="T44" fmla="*/ 83 w 98"/>
                      <a:gd name="T45" fmla="*/ 14 h 49"/>
                      <a:gd name="T46" fmla="*/ 78 w 98"/>
                      <a:gd name="T47" fmla="*/ 18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8" h="49">
                        <a:moveTo>
                          <a:pt x="0" y="0"/>
                        </a:moveTo>
                        <a:cubicBezTo>
                          <a:pt x="0" y="27"/>
                          <a:pt x="22" y="49"/>
                          <a:pt x="49" y="49"/>
                        </a:cubicBezTo>
                        <a:cubicBezTo>
                          <a:pt x="76" y="49"/>
                          <a:pt x="98" y="27"/>
                          <a:pt x="98" y="0"/>
                        </a:cubicBezTo>
                        <a:lnTo>
                          <a:pt x="0" y="0"/>
                        </a:lnTo>
                        <a:close/>
                        <a:moveTo>
                          <a:pt x="21" y="18"/>
                        </a:moveTo>
                        <a:cubicBezTo>
                          <a:pt x="18" y="18"/>
                          <a:pt x="16" y="16"/>
                          <a:pt x="16" y="14"/>
                        </a:cubicBezTo>
                        <a:cubicBezTo>
                          <a:pt x="16" y="11"/>
                          <a:pt x="18" y="9"/>
                          <a:pt x="21" y="9"/>
                        </a:cubicBezTo>
                        <a:cubicBezTo>
                          <a:pt x="23" y="9"/>
                          <a:pt x="26" y="11"/>
                          <a:pt x="26" y="14"/>
                        </a:cubicBezTo>
                        <a:cubicBezTo>
                          <a:pt x="26" y="16"/>
                          <a:pt x="23" y="18"/>
                          <a:pt x="21" y="18"/>
                        </a:cubicBezTo>
                        <a:close/>
                        <a:moveTo>
                          <a:pt x="40" y="18"/>
                        </a:moveTo>
                        <a:cubicBezTo>
                          <a:pt x="37" y="18"/>
                          <a:pt x="35" y="16"/>
                          <a:pt x="35" y="14"/>
                        </a:cubicBezTo>
                        <a:cubicBezTo>
                          <a:pt x="35" y="11"/>
                          <a:pt x="37" y="9"/>
                          <a:pt x="40" y="9"/>
                        </a:cubicBezTo>
                        <a:cubicBezTo>
                          <a:pt x="42" y="9"/>
                          <a:pt x="45" y="11"/>
                          <a:pt x="45" y="14"/>
                        </a:cubicBezTo>
                        <a:cubicBezTo>
                          <a:pt x="45" y="16"/>
                          <a:pt x="42" y="18"/>
                          <a:pt x="40" y="18"/>
                        </a:cubicBezTo>
                        <a:close/>
                        <a:moveTo>
                          <a:pt x="59" y="18"/>
                        </a:moveTo>
                        <a:cubicBezTo>
                          <a:pt x="56" y="18"/>
                          <a:pt x="54" y="16"/>
                          <a:pt x="54" y="14"/>
                        </a:cubicBezTo>
                        <a:cubicBezTo>
                          <a:pt x="54" y="11"/>
                          <a:pt x="56" y="9"/>
                          <a:pt x="59" y="9"/>
                        </a:cubicBezTo>
                        <a:cubicBezTo>
                          <a:pt x="61" y="9"/>
                          <a:pt x="64" y="11"/>
                          <a:pt x="64" y="14"/>
                        </a:cubicBezTo>
                        <a:cubicBezTo>
                          <a:pt x="64" y="16"/>
                          <a:pt x="61" y="18"/>
                          <a:pt x="59" y="18"/>
                        </a:cubicBezTo>
                        <a:close/>
                        <a:moveTo>
                          <a:pt x="78" y="18"/>
                        </a:moveTo>
                        <a:cubicBezTo>
                          <a:pt x="75" y="18"/>
                          <a:pt x="73" y="16"/>
                          <a:pt x="73" y="14"/>
                        </a:cubicBezTo>
                        <a:cubicBezTo>
                          <a:pt x="73" y="11"/>
                          <a:pt x="75" y="9"/>
                          <a:pt x="78" y="9"/>
                        </a:cubicBezTo>
                        <a:cubicBezTo>
                          <a:pt x="81" y="9"/>
                          <a:pt x="83" y="11"/>
                          <a:pt x="83" y="14"/>
                        </a:cubicBezTo>
                        <a:cubicBezTo>
                          <a:pt x="83" y="16"/>
                          <a:pt x="81" y="18"/>
                          <a:pt x="78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15" name="Freeform 6"/>
                  <p:cNvSpPr/>
                  <p:nvPr/>
                </p:nvSpPr>
                <p:spPr bwMode="auto">
                  <a:xfrm>
                    <a:off x="10171113" y="3532188"/>
                    <a:ext cx="307975" cy="387350"/>
                  </a:xfrm>
                  <a:custGeom>
                    <a:avLst/>
                    <a:gdLst>
                      <a:gd name="T0" fmla="*/ 183 w 194"/>
                      <a:gd name="T1" fmla="*/ 0 h 244"/>
                      <a:gd name="T2" fmla="*/ 0 w 194"/>
                      <a:gd name="T3" fmla="*/ 244 h 244"/>
                      <a:gd name="T4" fmla="*/ 194 w 194"/>
                      <a:gd name="T5" fmla="*/ 244 h 244"/>
                      <a:gd name="T6" fmla="*/ 183 w 194"/>
                      <a:gd name="T7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4" h="244">
                        <a:moveTo>
                          <a:pt x="183" y="0"/>
                        </a:moveTo>
                        <a:lnTo>
                          <a:pt x="0" y="244"/>
                        </a:lnTo>
                        <a:lnTo>
                          <a:pt x="194" y="244"/>
                        </a:lnTo>
                        <a:lnTo>
                          <a:pt x="183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16" name="Freeform 7"/>
                  <p:cNvSpPr/>
                  <p:nvPr/>
                </p:nvSpPr>
                <p:spPr bwMode="auto">
                  <a:xfrm>
                    <a:off x="10461625" y="3532188"/>
                    <a:ext cx="301625" cy="387350"/>
                  </a:xfrm>
                  <a:custGeom>
                    <a:avLst/>
                    <a:gdLst>
                      <a:gd name="T0" fmla="*/ 11 w 190"/>
                      <a:gd name="T1" fmla="*/ 0 h 244"/>
                      <a:gd name="T2" fmla="*/ 190 w 190"/>
                      <a:gd name="T3" fmla="*/ 244 h 244"/>
                      <a:gd name="T4" fmla="*/ 0 w 190"/>
                      <a:gd name="T5" fmla="*/ 244 h 244"/>
                      <a:gd name="T6" fmla="*/ 11 w 190"/>
                      <a:gd name="T7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244">
                        <a:moveTo>
                          <a:pt x="11" y="0"/>
                        </a:moveTo>
                        <a:lnTo>
                          <a:pt x="190" y="244"/>
                        </a:lnTo>
                        <a:lnTo>
                          <a:pt x="0" y="244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1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0448925" y="3421063"/>
                    <a:ext cx="36512" cy="56038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18" name="Freeform 9"/>
                  <p:cNvSpPr/>
                  <p:nvPr/>
                </p:nvSpPr>
                <p:spPr bwMode="auto">
                  <a:xfrm>
                    <a:off x="10250488" y="4178301"/>
                    <a:ext cx="149225" cy="141288"/>
                  </a:xfrm>
                  <a:custGeom>
                    <a:avLst/>
                    <a:gdLst>
                      <a:gd name="T0" fmla="*/ 15 w 24"/>
                      <a:gd name="T1" fmla="*/ 5 h 23"/>
                      <a:gd name="T2" fmla="*/ 6 w 24"/>
                      <a:gd name="T3" fmla="*/ 14 h 23"/>
                      <a:gd name="T4" fmla="*/ 6 w 24"/>
                      <a:gd name="T5" fmla="*/ 23 h 23"/>
                      <a:gd name="T6" fmla="*/ 24 w 24"/>
                      <a:gd name="T7" fmla="*/ 5 h 23"/>
                      <a:gd name="T8" fmla="*/ 15 w 24"/>
                      <a:gd name="T9" fmla="*/ 5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23">
                        <a:moveTo>
                          <a:pt x="15" y="5"/>
                        </a:moveTo>
                        <a:cubicBezTo>
                          <a:pt x="15" y="10"/>
                          <a:pt x="11" y="14"/>
                          <a:pt x="6" y="14"/>
                        </a:cubicBezTo>
                        <a:cubicBezTo>
                          <a:pt x="0" y="14"/>
                          <a:pt x="0" y="23"/>
                          <a:pt x="6" y="23"/>
                        </a:cubicBezTo>
                        <a:cubicBezTo>
                          <a:pt x="16" y="23"/>
                          <a:pt x="23" y="15"/>
                          <a:pt x="24" y="5"/>
                        </a:cubicBezTo>
                        <a:cubicBezTo>
                          <a:pt x="24" y="0"/>
                          <a:pt x="15" y="0"/>
                          <a:pt x="1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19" name="Freeform 10"/>
                  <p:cNvSpPr/>
                  <p:nvPr/>
                </p:nvSpPr>
                <p:spPr bwMode="auto">
                  <a:xfrm>
                    <a:off x="10344150" y="4178301"/>
                    <a:ext cx="215900" cy="147638"/>
                  </a:xfrm>
                  <a:custGeom>
                    <a:avLst/>
                    <a:gdLst>
                      <a:gd name="T0" fmla="*/ 26 w 35"/>
                      <a:gd name="T1" fmla="*/ 5 h 24"/>
                      <a:gd name="T2" fmla="*/ 9 w 35"/>
                      <a:gd name="T3" fmla="*/ 5 h 24"/>
                      <a:gd name="T4" fmla="*/ 0 w 35"/>
                      <a:gd name="T5" fmla="*/ 5 h 24"/>
                      <a:gd name="T6" fmla="*/ 18 w 35"/>
                      <a:gd name="T7" fmla="*/ 23 h 24"/>
                      <a:gd name="T8" fmla="*/ 35 w 35"/>
                      <a:gd name="T9" fmla="*/ 5 h 24"/>
                      <a:gd name="T10" fmla="*/ 26 w 35"/>
                      <a:gd name="T11" fmla="*/ 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24">
                        <a:moveTo>
                          <a:pt x="26" y="5"/>
                        </a:moveTo>
                        <a:cubicBezTo>
                          <a:pt x="26" y="17"/>
                          <a:pt x="9" y="17"/>
                          <a:pt x="9" y="5"/>
                        </a:cubicBezTo>
                        <a:cubicBezTo>
                          <a:pt x="8" y="0"/>
                          <a:pt x="0" y="0"/>
                          <a:pt x="0" y="5"/>
                        </a:cubicBezTo>
                        <a:cubicBezTo>
                          <a:pt x="0" y="15"/>
                          <a:pt x="8" y="23"/>
                          <a:pt x="18" y="23"/>
                        </a:cubicBezTo>
                        <a:cubicBezTo>
                          <a:pt x="27" y="24"/>
                          <a:pt x="35" y="15"/>
                          <a:pt x="35" y="5"/>
                        </a:cubicBezTo>
                        <a:cubicBezTo>
                          <a:pt x="35" y="0"/>
                          <a:pt x="27" y="0"/>
                          <a:pt x="26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0" name="Freeform 11"/>
                  <p:cNvSpPr/>
                  <p:nvPr/>
                </p:nvSpPr>
                <p:spPr bwMode="auto">
                  <a:xfrm>
                    <a:off x="10504488" y="4178301"/>
                    <a:ext cx="147637" cy="141288"/>
                  </a:xfrm>
                  <a:custGeom>
                    <a:avLst/>
                    <a:gdLst>
                      <a:gd name="T0" fmla="*/ 18 w 24"/>
                      <a:gd name="T1" fmla="*/ 14 h 23"/>
                      <a:gd name="T2" fmla="*/ 9 w 24"/>
                      <a:gd name="T3" fmla="*/ 5 h 23"/>
                      <a:gd name="T4" fmla="*/ 0 w 24"/>
                      <a:gd name="T5" fmla="*/ 5 h 23"/>
                      <a:gd name="T6" fmla="*/ 18 w 24"/>
                      <a:gd name="T7" fmla="*/ 23 h 23"/>
                      <a:gd name="T8" fmla="*/ 18 w 24"/>
                      <a:gd name="T9" fmla="*/ 14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23">
                        <a:moveTo>
                          <a:pt x="18" y="14"/>
                        </a:moveTo>
                        <a:cubicBezTo>
                          <a:pt x="13" y="14"/>
                          <a:pt x="9" y="10"/>
                          <a:pt x="9" y="5"/>
                        </a:cubicBezTo>
                        <a:cubicBezTo>
                          <a:pt x="9" y="0"/>
                          <a:pt x="0" y="0"/>
                          <a:pt x="0" y="5"/>
                        </a:cubicBezTo>
                        <a:cubicBezTo>
                          <a:pt x="1" y="15"/>
                          <a:pt x="8" y="23"/>
                          <a:pt x="18" y="23"/>
                        </a:cubicBezTo>
                        <a:cubicBezTo>
                          <a:pt x="24" y="23"/>
                          <a:pt x="24" y="14"/>
                          <a:pt x="18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1" name="Freeform 12"/>
                  <p:cNvSpPr/>
                  <p:nvPr/>
                </p:nvSpPr>
                <p:spPr bwMode="auto">
                  <a:xfrm>
                    <a:off x="10479088" y="3427413"/>
                    <a:ext cx="130175" cy="98425"/>
                  </a:xfrm>
                  <a:custGeom>
                    <a:avLst/>
                    <a:gdLst>
                      <a:gd name="T0" fmla="*/ 0 w 82"/>
                      <a:gd name="T1" fmla="*/ 0 h 62"/>
                      <a:gd name="T2" fmla="*/ 82 w 82"/>
                      <a:gd name="T3" fmla="*/ 31 h 62"/>
                      <a:gd name="T4" fmla="*/ 0 w 82"/>
                      <a:gd name="T5" fmla="*/ 62 h 62"/>
                      <a:gd name="T6" fmla="*/ 0 w 82"/>
                      <a:gd name="T7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2" h="62">
                        <a:moveTo>
                          <a:pt x="0" y="0"/>
                        </a:moveTo>
                        <a:lnTo>
                          <a:pt x="82" y="31"/>
                        </a:lnTo>
                        <a:lnTo>
                          <a:pt x="0" y="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</p:grpSp>
        <p:cxnSp>
          <p:nvCxnSpPr>
            <p:cNvPr id="106" name="直接连接符 105"/>
            <p:cNvCxnSpPr/>
            <p:nvPr/>
          </p:nvCxnSpPr>
          <p:spPr>
            <a:xfrm>
              <a:off x="563721" y="3860817"/>
              <a:ext cx="3275187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6" name="文本框 107"/>
            <p:cNvSpPr txBox="1">
              <a:spLocks noChangeArrowheads="1"/>
            </p:cNvSpPr>
            <p:nvPr/>
          </p:nvSpPr>
          <p:spPr bwMode="auto">
            <a:xfrm>
              <a:off x="598383" y="2864844"/>
              <a:ext cx="32397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致力于专业模板的发布，课件及汇报的美化，并为您提供专业的个性定制服务。</a:t>
              </a:r>
              <a:endPara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7" name="文本框 109"/>
            <p:cNvSpPr txBox="1">
              <a:spLocks noChangeArrowheads="1"/>
            </p:cNvSpPr>
            <p:nvPr/>
          </p:nvSpPr>
          <p:spPr bwMode="auto">
            <a:xfrm>
              <a:off x="607527" y="4002987"/>
              <a:ext cx="32397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致力于专业模板的发布，课件及汇报的美化，并为您提供专业的个性定制服务。</a:t>
              </a:r>
              <a:endPara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8050771" y="3865580"/>
              <a:ext cx="32736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9" name="文本框 111"/>
            <p:cNvSpPr txBox="1">
              <a:spLocks noChangeArrowheads="1"/>
            </p:cNvSpPr>
            <p:nvPr/>
          </p:nvSpPr>
          <p:spPr bwMode="auto">
            <a:xfrm>
              <a:off x="8084979" y="2870500"/>
              <a:ext cx="32397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致力于专业模板的发布，课件及汇报的美化，并为您提供专业的个性定制服务。</a:t>
              </a:r>
              <a:endPara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0" name="文本框 112"/>
            <p:cNvSpPr txBox="1">
              <a:spLocks noChangeArrowheads="1"/>
            </p:cNvSpPr>
            <p:nvPr/>
          </p:nvSpPr>
          <p:spPr bwMode="auto">
            <a:xfrm>
              <a:off x="8094123" y="4008643"/>
              <a:ext cx="32397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致力于专业模板的发布，课件及汇报的美化，并为您提供专业的个性定制服务。</a:t>
              </a:r>
              <a:endPara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5124" name="组合 5"/>
          <p:cNvGrpSpPr/>
          <p:nvPr/>
        </p:nvGrpSpPr>
        <p:grpSpPr bwMode="auto">
          <a:xfrm>
            <a:off x="306388" y="241300"/>
            <a:ext cx="1979612" cy="522288"/>
            <a:chOff x="306324" y="240905"/>
            <a:chExt cx="1979676" cy="523220"/>
          </a:xfrm>
        </p:grpSpPr>
        <p:grpSp>
          <p:nvGrpSpPr>
            <p:cNvPr id="5145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506" y="302221"/>
                <a:ext cx="393456" cy="39224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2221"/>
                <a:ext cx="393456" cy="39224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106450" y="240905"/>
              <a:ext cx="117955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r>
                <a:rPr lang="zh-CN" altLang="en-US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</p:grpSp>
      <p:grpSp>
        <p:nvGrpSpPr>
          <p:cNvPr id="5125" name="组合 98"/>
          <p:cNvGrpSpPr/>
          <p:nvPr/>
        </p:nvGrpSpPr>
        <p:grpSpPr bwMode="auto">
          <a:xfrm>
            <a:off x="1027113" y="1990725"/>
            <a:ext cx="2149475" cy="2860675"/>
            <a:chOff x="1536192" y="1956816"/>
            <a:chExt cx="2148840" cy="2861666"/>
          </a:xfrm>
        </p:grpSpPr>
        <p:grpSp>
          <p:nvGrpSpPr>
            <p:cNvPr id="5141" name="组合 97"/>
            <p:cNvGrpSpPr/>
            <p:nvPr/>
          </p:nvGrpSpPr>
          <p:grpSpPr bwMode="auto">
            <a:xfrm>
              <a:off x="1536192" y="1956816"/>
              <a:ext cx="2148840" cy="2148840"/>
              <a:chOff x="1536192" y="1956816"/>
              <a:chExt cx="2148840" cy="214884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536192" y="1956816"/>
                <a:ext cx="2148840" cy="214863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44" name="Freeform 388"/>
              <p:cNvSpPr/>
              <p:nvPr/>
            </p:nvSpPr>
            <p:spPr bwMode="auto">
              <a:xfrm>
                <a:off x="2179796" y="2617248"/>
                <a:ext cx="861631" cy="827976"/>
              </a:xfrm>
              <a:custGeom>
                <a:avLst/>
                <a:gdLst>
                  <a:gd name="T0" fmla="*/ 2147483646 w 128"/>
                  <a:gd name="T1" fmla="*/ 2147483646 h 123"/>
                  <a:gd name="T2" fmla="*/ 2147483646 w 128"/>
                  <a:gd name="T3" fmla="*/ 2147483646 h 123"/>
                  <a:gd name="T4" fmla="*/ 2147483646 w 128"/>
                  <a:gd name="T5" fmla="*/ 0 h 123"/>
                  <a:gd name="T6" fmla="*/ 0 w 128"/>
                  <a:gd name="T7" fmla="*/ 2147483646 h 123"/>
                  <a:gd name="T8" fmla="*/ 2147483646 w 128"/>
                  <a:gd name="T9" fmla="*/ 2147483646 h 123"/>
                  <a:gd name="T10" fmla="*/ 2147483646 w 128"/>
                  <a:gd name="T11" fmla="*/ 2147483646 h 123"/>
                  <a:gd name="T12" fmla="*/ 2147483646 w 128"/>
                  <a:gd name="T13" fmla="*/ 2147483646 h 123"/>
                  <a:gd name="T14" fmla="*/ 2147483646 w 128"/>
                  <a:gd name="T15" fmla="*/ 2147483646 h 123"/>
                  <a:gd name="T16" fmla="*/ 2147483646 w 128"/>
                  <a:gd name="T17" fmla="*/ 2147483646 h 123"/>
                  <a:gd name="T18" fmla="*/ 2147483646 w 128"/>
                  <a:gd name="T19" fmla="*/ 2147483646 h 123"/>
                  <a:gd name="T20" fmla="*/ 2147483646 w 128"/>
                  <a:gd name="T21" fmla="*/ 2147483646 h 123"/>
                  <a:gd name="T22" fmla="*/ 2147483646 w 128"/>
                  <a:gd name="T23" fmla="*/ 2147483646 h 1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8" h="123">
                    <a:moveTo>
                      <a:pt x="104" y="64"/>
                    </a:moveTo>
                    <a:lnTo>
                      <a:pt x="128" y="64"/>
                    </a:lnTo>
                    <a:lnTo>
                      <a:pt x="64" y="0"/>
                    </a:lnTo>
                    <a:lnTo>
                      <a:pt x="0" y="64"/>
                    </a:lnTo>
                    <a:lnTo>
                      <a:pt x="24" y="64"/>
                    </a:lnTo>
                    <a:lnTo>
                      <a:pt x="24" y="123"/>
                    </a:lnTo>
                    <a:lnTo>
                      <a:pt x="52" y="123"/>
                    </a:lnTo>
                    <a:lnTo>
                      <a:pt x="52" y="87"/>
                    </a:lnTo>
                    <a:lnTo>
                      <a:pt x="76" y="87"/>
                    </a:lnTo>
                    <a:lnTo>
                      <a:pt x="76" y="123"/>
                    </a:lnTo>
                    <a:lnTo>
                      <a:pt x="104" y="123"/>
                    </a:lnTo>
                    <a:lnTo>
                      <a:pt x="104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42" name="文本框 96"/>
            <p:cNvSpPr txBox="1">
              <a:spLocks noChangeArrowheads="1"/>
            </p:cNvSpPr>
            <p:nvPr/>
          </p:nvSpPr>
          <p:spPr bwMode="auto">
            <a:xfrm>
              <a:off x="1696212" y="4449150"/>
              <a:ext cx="18425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选题背景与意义</a:t>
              </a:r>
            </a:p>
          </p:txBody>
        </p:sp>
      </p:grpSp>
      <p:grpSp>
        <p:nvGrpSpPr>
          <p:cNvPr id="5126" name="组合 217"/>
          <p:cNvGrpSpPr/>
          <p:nvPr/>
        </p:nvGrpSpPr>
        <p:grpSpPr bwMode="auto">
          <a:xfrm>
            <a:off x="3771900" y="1990725"/>
            <a:ext cx="2149475" cy="2860675"/>
            <a:chOff x="4182332" y="1956816"/>
            <a:chExt cx="2148840" cy="2861666"/>
          </a:xfrm>
        </p:grpSpPr>
        <p:grpSp>
          <p:nvGrpSpPr>
            <p:cNvPr id="5137" name="组合 210"/>
            <p:cNvGrpSpPr/>
            <p:nvPr/>
          </p:nvGrpSpPr>
          <p:grpSpPr bwMode="auto">
            <a:xfrm>
              <a:off x="4182332" y="1956816"/>
              <a:ext cx="2148840" cy="2861666"/>
              <a:chOff x="1536192" y="1956816"/>
              <a:chExt cx="2148840" cy="2861666"/>
            </a:xfrm>
          </p:grpSpPr>
          <p:sp>
            <p:nvSpPr>
              <p:cNvPr id="214" name="椭圆 213"/>
              <p:cNvSpPr/>
              <p:nvPr/>
            </p:nvSpPr>
            <p:spPr>
              <a:xfrm>
                <a:off x="1536192" y="1956816"/>
                <a:ext cx="2148840" cy="214863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40" name="文本框 212"/>
              <p:cNvSpPr txBox="1">
                <a:spLocks noChangeArrowheads="1"/>
              </p:cNvSpPr>
              <p:nvPr/>
            </p:nvSpPr>
            <p:spPr bwMode="auto">
              <a:xfrm>
                <a:off x="1696212" y="4449150"/>
                <a:ext cx="18425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研究方法与过程</a:t>
                </a: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4834969" y="2617248"/>
              <a:ext cx="806879" cy="806879"/>
              <a:chOff x="5707063" y="5959475"/>
              <a:chExt cx="203200" cy="203200"/>
            </a:xfrm>
            <a:solidFill>
              <a:schemeClr val="bg1"/>
            </a:solidFill>
          </p:grpSpPr>
          <p:sp>
            <p:nvSpPr>
              <p:cNvPr id="216" name="Freeform 70"/>
              <p:cNvSpPr>
                <a:spLocks noEditPoints="1"/>
              </p:cNvSpPr>
              <p:nvPr/>
            </p:nvSpPr>
            <p:spPr bwMode="auto">
              <a:xfrm>
                <a:off x="5707063" y="6010275"/>
                <a:ext cx="152400" cy="152400"/>
              </a:xfrm>
              <a:custGeom>
                <a:avLst/>
                <a:gdLst>
                  <a:gd name="T0" fmla="*/ 215 w 216"/>
                  <a:gd name="T1" fmla="*/ 83 h 216"/>
                  <a:gd name="T2" fmla="*/ 190 w 216"/>
                  <a:gd name="T3" fmla="*/ 83 h 216"/>
                  <a:gd name="T4" fmla="*/ 183 w 216"/>
                  <a:gd name="T5" fmla="*/ 66 h 216"/>
                  <a:gd name="T6" fmla="*/ 201 w 216"/>
                  <a:gd name="T7" fmla="*/ 49 h 216"/>
                  <a:gd name="T8" fmla="*/ 201 w 216"/>
                  <a:gd name="T9" fmla="*/ 48 h 216"/>
                  <a:gd name="T10" fmla="*/ 184 w 216"/>
                  <a:gd name="T11" fmla="*/ 31 h 216"/>
                  <a:gd name="T12" fmla="*/ 167 w 216"/>
                  <a:gd name="T13" fmla="*/ 15 h 216"/>
                  <a:gd name="T14" fmla="*/ 166 w 216"/>
                  <a:gd name="T15" fmla="*/ 15 h 216"/>
                  <a:gd name="T16" fmla="*/ 149 w 216"/>
                  <a:gd name="T17" fmla="*/ 32 h 216"/>
                  <a:gd name="T18" fmla="*/ 132 w 216"/>
                  <a:gd name="T19" fmla="*/ 25 h 216"/>
                  <a:gd name="T20" fmla="*/ 132 w 216"/>
                  <a:gd name="T21" fmla="*/ 0 h 216"/>
                  <a:gd name="T22" fmla="*/ 131 w 216"/>
                  <a:gd name="T23" fmla="*/ 0 h 216"/>
                  <a:gd name="T24" fmla="*/ 108 w 216"/>
                  <a:gd name="T25" fmla="*/ 0 h 216"/>
                  <a:gd name="T26" fmla="*/ 84 w 216"/>
                  <a:gd name="T27" fmla="*/ 0 h 216"/>
                  <a:gd name="T28" fmla="*/ 83 w 216"/>
                  <a:gd name="T29" fmla="*/ 0 h 216"/>
                  <a:gd name="T30" fmla="*/ 83 w 216"/>
                  <a:gd name="T31" fmla="*/ 25 h 216"/>
                  <a:gd name="T32" fmla="*/ 67 w 216"/>
                  <a:gd name="T33" fmla="*/ 32 h 216"/>
                  <a:gd name="T34" fmla="*/ 49 w 216"/>
                  <a:gd name="T35" fmla="*/ 15 h 216"/>
                  <a:gd name="T36" fmla="*/ 48 w 216"/>
                  <a:gd name="T37" fmla="*/ 15 h 216"/>
                  <a:gd name="T38" fmla="*/ 31 w 216"/>
                  <a:gd name="T39" fmla="*/ 31 h 216"/>
                  <a:gd name="T40" fmla="*/ 15 w 216"/>
                  <a:gd name="T41" fmla="*/ 48 h 216"/>
                  <a:gd name="T42" fmla="*/ 15 w 216"/>
                  <a:gd name="T43" fmla="*/ 49 h 216"/>
                  <a:gd name="T44" fmla="*/ 32 w 216"/>
                  <a:gd name="T45" fmla="*/ 66 h 216"/>
                  <a:gd name="T46" fmla="*/ 25 w 216"/>
                  <a:gd name="T47" fmla="*/ 83 h 216"/>
                  <a:gd name="T48" fmla="*/ 1 w 216"/>
                  <a:gd name="T49" fmla="*/ 83 h 216"/>
                  <a:gd name="T50" fmla="*/ 0 w 216"/>
                  <a:gd name="T51" fmla="*/ 84 h 216"/>
                  <a:gd name="T52" fmla="*/ 0 w 216"/>
                  <a:gd name="T53" fmla="*/ 108 h 216"/>
                  <a:gd name="T54" fmla="*/ 0 w 216"/>
                  <a:gd name="T55" fmla="*/ 131 h 216"/>
                  <a:gd name="T56" fmla="*/ 1 w 216"/>
                  <a:gd name="T57" fmla="*/ 132 h 216"/>
                  <a:gd name="T58" fmla="*/ 25 w 216"/>
                  <a:gd name="T59" fmla="*/ 132 h 216"/>
                  <a:gd name="T60" fmla="*/ 32 w 216"/>
                  <a:gd name="T61" fmla="*/ 149 h 216"/>
                  <a:gd name="T62" fmla="*/ 15 w 216"/>
                  <a:gd name="T63" fmla="*/ 166 h 216"/>
                  <a:gd name="T64" fmla="*/ 15 w 216"/>
                  <a:gd name="T65" fmla="*/ 167 h 216"/>
                  <a:gd name="T66" fmla="*/ 31 w 216"/>
                  <a:gd name="T67" fmla="*/ 184 h 216"/>
                  <a:gd name="T68" fmla="*/ 48 w 216"/>
                  <a:gd name="T69" fmla="*/ 201 h 216"/>
                  <a:gd name="T70" fmla="*/ 49 w 216"/>
                  <a:gd name="T71" fmla="*/ 201 h 216"/>
                  <a:gd name="T72" fmla="*/ 67 w 216"/>
                  <a:gd name="T73" fmla="*/ 183 h 216"/>
                  <a:gd name="T74" fmla="*/ 83 w 216"/>
                  <a:gd name="T75" fmla="*/ 190 h 216"/>
                  <a:gd name="T76" fmla="*/ 83 w 216"/>
                  <a:gd name="T77" fmla="*/ 215 h 216"/>
                  <a:gd name="T78" fmla="*/ 84 w 216"/>
                  <a:gd name="T79" fmla="*/ 216 h 216"/>
                  <a:gd name="T80" fmla="*/ 108 w 216"/>
                  <a:gd name="T81" fmla="*/ 216 h 216"/>
                  <a:gd name="T82" fmla="*/ 131 w 216"/>
                  <a:gd name="T83" fmla="*/ 216 h 216"/>
                  <a:gd name="T84" fmla="*/ 132 w 216"/>
                  <a:gd name="T85" fmla="*/ 215 h 216"/>
                  <a:gd name="T86" fmla="*/ 132 w 216"/>
                  <a:gd name="T87" fmla="*/ 190 h 216"/>
                  <a:gd name="T88" fmla="*/ 149 w 216"/>
                  <a:gd name="T89" fmla="*/ 183 h 216"/>
                  <a:gd name="T90" fmla="*/ 166 w 216"/>
                  <a:gd name="T91" fmla="*/ 201 h 216"/>
                  <a:gd name="T92" fmla="*/ 167 w 216"/>
                  <a:gd name="T93" fmla="*/ 201 h 216"/>
                  <a:gd name="T94" fmla="*/ 184 w 216"/>
                  <a:gd name="T95" fmla="*/ 184 h 216"/>
                  <a:gd name="T96" fmla="*/ 201 w 216"/>
                  <a:gd name="T97" fmla="*/ 167 h 216"/>
                  <a:gd name="T98" fmla="*/ 201 w 216"/>
                  <a:gd name="T99" fmla="*/ 166 h 216"/>
                  <a:gd name="T100" fmla="*/ 183 w 216"/>
                  <a:gd name="T101" fmla="*/ 149 h 216"/>
                  <a:gd name="T102" fmla="*/ 190 w 216"/>
                  <a:gd name="T103" fmla="*/ 132 h 216"/>
                  <a:gd name="T104" fmla="*/ 215 w 216"/>
                  <a:gd name="T105" fmla="*/ 132 h 216"/>
                  <a:gd name="T106" fmla="*/ 216 w 216"/>
                  <a:gd name="T107" fmla="*/ 131 h 216"/>
                  <a:gd name="T108" fmla="*/ 216 w 216"/>
                  <a:gd name="T109" fmla="*/ 108 h 216"/>
                  <a:gd name="T110" fmla="*/ 216 w 216"/>
                  <a:gd name="T111" fmla="*/ 84 h 216"/>
                  <a:gd name="T112" fmla="*/ 215 w 216"/>
                  <a:gd name="T113" fmla="*/ 83 h 216"/>
                  <a:gd name="T114" fmla="*/ 109 w 216"/>
                  <a:gd name="T115" fmla="*/ 143 h 216"/>
                  <a:gd name="T116" fmla="*/ 73 w 216"/>
                  <a:gd name="T117" fmla="*/ 107 h 216"/>
                  <a:gd name="T118" fmla="*/ 109 w 216"/>
                  <a:gd name="T119" fmla="*/ 71 h 216"/>
                  <a:gd name="T120" fmla="*/ 146 w 216"/>
                  <a:gd name="T121" fmla="*/ 107 h 216"/>
                  <a:gd name="T122" fmla="*/ 109 w 216"/>
                  <a:gd name="T123" fmla="*/ 14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" h="216">
                    <a:moveTo>
                      <a:pt x="215" y="83"/>
                    </a:moveTo>
                    <a:cubicBezTo>
                      <a:pt x="215" y="83"/>
                      <a:pt x="203" y="83"/>
                      <a:pt x="190" y="83"/>
                    </a:cubicBezTo>
                    <a:cubicBezTo>
                      <a:pt x="177" y="83"/>
                      <a:pt x="174" y="76"/>
                      <a:pt x="183" y="66"/>
                    </a:cubicBezTo>
                    <a:cubicBezTo>
                      <a:pt x="193" y="57"/>
                      <a:pt x="200" y="49"/>
                      <a:pt x="201" y="49"/>
                    </a:cubicBezTo>
                    <a:cubicBezTo>
                      <a:pt x="201" y="49"/>
                      <a:pt x="201" y="48"/>
                      <a:pt x="201" y="48"/>
                    </a:cubicBezTo>
                    <a:cubicBezTo>
                      <a:pt x="200" y="48"/>
                      <a:pt x="193" y="40"/>
                      <a:pt x="184" y="31"/>
                    </a:cubicBezTo>
                    <a:cubicBezTo>
                      <a:pt x="175" y="22"/>
                      <a:pt x="168" y="15"/>
                      <a:pt x="167" y="15"/>
                    </a:cubicBezTo>
                    <a:cubicBezTo>
                      <a:pt x="167" y="14"/>
                      <a:pt x="167" y="14"/>
                      <a:pt x="166" y="15"/>
                    </a:cubicBezTo>
                    <a:cubicBezTo>
                      <a:pt x="166" y="15"/>
                      <a:pt x="158" y="23"/>
                      <a:pt x="149" y="32"/>
                    </a:cubicBezTo>
                    <a:cubicBezTo>
                      <a:pt x="140" y="41"/>
                      <a:pt x="132" y="38"/>
                      <a:pt x="132" y="25"/>
                    </a:cubicBezTo>
                    <a:cubicBezTo>
                      <a:pt x="132" y="12"/>
                      <a:pt x="132" y="1"/>
                      <a:pt x="132" y="0"/>
                    </a:cubicBezTo>
                    <a:cubicBezTo>
                      <a:pt x="132" y="0"/>
                      <a:pt x="132" y="0"/>
                      <a:pt x="131" y="0"/>
                    </a:cubicBezTo>
                    <a:cubicBezTo>
                      <a:pt x="131" y="0"/>
                      <a:pt x="120" y="0"/>
                      <a:pt x="108" y="0"/>
                    </a:cubicBezTo>
                    <a:cubicBezTo>
                      <a:pt x="95" y="0"/>
                      <a:pt x="85" y="0"/>
                      <a:pt x="84" y="0"/>
                    </a:cubicBezTo>
                    <a:cubicBezTo>
                      <a:pt x="84" y="0"/>
                      <a:pt x="83" y="0"/>
                      <a:pt x="83" y="0"/>
                    </a:cubicBezTo>
                    <a:cubicBezTo>
                      <a:pt x="83" y="1"/>
                      <a:pt x="83" y="12"/>
                      <a:pt x="83" y="25"/>
                    </a:cubicBezTo>
                    <a:cubicBezTo>
                      <a:pt x="83" y="38"/>
                      <a:pt x="76" y="41"/>
                      <a:pt x="67" y="32"/>
                    </a:cubicBezTo>
                    <a:cubicBezTo>
                      <a:pt x="57" y="23"/>
                      <a:pt x="49" y="15"/>
                      <a:pt x="49" y="15"/>
                    </a:cubicBezTo>
                    <a:cubicBezTo>
                      <a:pt x="49" y="14"/>
                      <a:pt x="48" y="14"/>
                      <a:pt x="48" y="15"/>
                    </a:cubicBezTo>
                    <a:cubicBezTo>
                      <a:pt x="48" y="15"/>
                      <a:pt x="40" y="22"/>
                      <a:pt x="31" y="31"/>
                    </a:cubicBezTo>
                    <a:cubicBezTo>
                      <a:pt x="23" y="40"/>
                      <a:pt x="15" y="48"/>
                      <a:pt x="15" y="48"/>
                    </a:cubicBezTo>
                    <a:cubicBezTo>
                      <a:pt x="14" y="48"/>
                      <a:pt x="14" y="49"/>
                      <a:pt x="15" y="49"/>
                    </a:cubicBezTo>
                    <a:cubicBezTo>
                      <a:pt x="15" y="49"/>
                      <a:pt x="23" y="57"/>
                      <a:pt x="32" y="66"/>
                    </a:cubicBezTo>
                    <a:cubicBezTo>
                      <a:pt x="42" y="76"/>
                      <a:pt x="38" y="83"/>
                      <a:pt x="25" y="83"/>
                    </a:cubicBezTo>
                    <a:cubicBezTo>
                      <a:pt x="12" y="83"/>
                      <a:pt x="1" y="83"/>
                      <a:pt x="1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5"/>
                      <a:pt x="0" y="95"/>
                      <a:pt x="0" y="108"/>
                    </a:cubicBezTo>
                    <a:cubicBezTo>
                      <a:pt x="0" y="120"/>
                      <a:pt x="0" y="131"/>
                      <a:pt x="0" y="131"/>
                    </a:cubicBezTo>
                    <a:cubicBezTo>
                      <a:pt x="0" y="132"/>
                      <a:pt x="0" y="132"/>
                      <a:pt x="1" y="132"/>
                    </a:cubicBezTo>
                    <a:cubicBezTo>
                      <a:pt x="1" y="132"/>
                      <a:pt x="12" y="132"/>
                      <a:pt x="25" y="132"/>
                    </a:cubicBezTo>
                    <a:cubicBezTo>
                      <a:pt x="38" y="132"/>
                      <a:pt x="42" y="140"/>
                      <a:pt x="32" y="149"/>
                    </a:cubicBezTo>
                    <a:cubicBezTo>
                      <a:pt x="23" y="158"/>
                      <a:pt x="15" y="166"/>
                      <a:pt x="15" y="166"/>
                    </a:cubicBezTo>
                    <a:cubicBezTo>
                      <a:pt x="14" y="167"/>
                      <a:pt x="14" y="167"/>
                      <a:pt x="15" y="167"/>
                    </a:cubicBezTo>
                    <a:cubicBezTo>
                      <a:pt x="15" y="168"/>
                      <a:pt x="23" y="175"/>
                      <a:pt x="31" y="184"/>
                    </a:cubicBezTo>
                    <a:cubicBezTo>
                      <a:pt x="40" y="193"/>
                      <a:pt x="48" y="200"/>
                      <a:pt x="48" y="201"/>
                    </a:cubicBezTo>
                    <a:cubicBezTo>
                      <a:pt x="48" y="201"/>
                      <a:pt x="49" y="201"/>
                      <a:pt x="49" y="201"/>
                    </a:cubicBezTo>
                    <a:cubicBezTo>
                      <a:pt x="49" y="200"/>
                      <a:pt x="57" y="192"/>
                      <a:pt x="67" y="183"/>
                    </a:cubicBezTo>
                    <a:cubicBezTo>
                      <a:pt x="76" y="174"/>
                      <a:pt x="83" y="177"/>
                      <a:pt x="83" y="190"/>
                    </a:cubicBezTo>
                    <a:cubicBezTo>
                      <a:pt x="83" y="203"/>
                      <a:pt x="83" y="214"/>
                      <a:pt x="83" y="215"/>
                    </a:cubicBezTo>
                    <a:cubicBezTo>
                      <a:pt x="83" y="215"/>
                      <a:pt x="84" y="216"/>
                      <a:pt x="84" y="216"/>
                    </a:cubicBezTo>
                    <a:cubicBezTo>
                      <a:pt x="85" y="216"/>
                      <a:pt x="95" y="216"/>
                      <a:pt x="108" y="216"/>
                    </a:cubicBezTo>
                    <a:cubicBezTo>
                      <a:pt x="120" y="216"/>
                      <a:pt x="131" y="216"/>
                      <a:pt x="131" y="216"/>
                    </a:cubicBezTo>
                    <a:cubicBezTo>
                      <a:pt x="132" y="216"/>
                      <a:pt x="132" y="215"/>
                      <a:pt x="132" y="215"/>
                    </a:cubicBezTo>
                    <a:cubicBezTo>
                      <a:pt x="132" y="214"/>
                      <a:pt x="132" y="203"/>
                      <a:pt x="132" y="190"/>
                    </a:cubicBezTo>
                    <a:cubicBezTo>
                      <a:pt x="132" y="177"/>
                      <a:pt x="140" y="174"/>
                      <a:pt x="149" y="183"/>
                    </a:cubicBezTo>
                    <a:cubicBezTo>
                      <a:pt x="158" y="192"/>
                      <a:pt x="166" y="200"/>
                      <a:pt x="166" y="201"/>
                    </a:cubicBezTo>
                    <a:cubicBezTo>
                      <a:pt x="167" y="201"/>
                      <a:pt x="167" y="201"/>
                      <a:pt x="167" y="201"/>
                    </a:cubicBezTo>
                    <a:cubicBezTo>
                      <a:pt x="168" y="200"/>
                      <a:pt x="175" y="193"/>
                      <a:pt x="184" y="184"/>
                    </a:cubicBezTo>
                    <a:cubicBezTo>
                      <a:pt x="193" y="175"/>
                      <a:pt x="200" y="168"/>
                      <a:pt x="201" y="167"/>
                    </a:cubicBezTo>
                    <a:cubicBezTo>
                      <a:pt x="201" y="167"/>
                      <a:pt x="201" y="167"/>
                      <a:pt x="201" y="166"/>
                    </a:cubicBezTo>
                    <a:cubicBezTo>
                      <a:pt x="200" y="166"/>
                      <a:pt x="193" y="158"/>
                      <a:pt x="183" y="149"/>
                    </a:cubicBezTo>
                    <a:cubicBezTo>
                      <a:pt x="174" y="140"/>
                      <a:pt x="177" y="132"/>
                      <a:pt x="190" y="132"/>
                    </a:cubicBezTo>
                    <a:cubicBezTo>
                      <a:pt x="203" y="132"/>
                      <a:pt x="215" y="132"/>
                      <a:pt x="215" y="132"/>
                    </a:cubicBezTo>
                    <a:cubicBezTo>
                      <a:pt x="215" y="132"/>
                      <a:pt x="216" y="132"/>
                      <a:pt x="216" y="131"/>
                    </a:cubicBezTo>
                    <a:cubicBezTo>
                      <a:pt x="216" y="131"/>
                      <a:pt x="216" y="120"/>
                      <a:pt x="216" y="108"/>
                    </a:cubicBezTo>
                    <a:cubicBezTo>
                      <a:pt x="216" y="95"/>
                      <a:pt x="216" y="85"/>
                      <a:pt x="216" y="84"/>
                    </a:cubicBezTo>
                    <a:cubicBezTo>
                      <a:pt x="216" y="84"/>
                      <a:pt x="215" y="83"/>
                      <a:pt x="215" y="83"/>
                    </a:cubicBezTo>
                    <a:close/>
                    <a:moveTo>
                      <a:pt x="109" y="143"/>
                    </a:moveTo>
                    <a:cubicBezTo>
                      <a:pt x="89" y="143"/>
                      <a:pt x="73" y="127"/>
                      <a:pt x="73" y="107"/>
                    </a:cubicBezTo>
                    <a:cubicBezTo>
                      <a:pt x="73" y="87"/>
                      <a:pt x="89" y="71"/>
                      <a:pt x="109" y="71"/>
                    </a:cubicBezTo>
                    <a:cubicBezTo>
                      <a:pt x="129" y="71"/>
                      <a:pt x="146" y="87"/>
                      <a:pt x="146" y="107"/>
                    </a:cubicBezTo>
                    <a:cubicBezTo>
                      <a:pt x="146" y="127"/>
                      <a:pt x="129" y="143"/>
                      <a:pt x="109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7" name="Freeform 71"/>
              <p:cNvSpPr>
                <a:spLocks noEditPoints="1"/>
              </p:cNvSpPr>
              <p:nvPr/>
            </p:nvSpPr>
            <p:spPr bwMode="auto">
              <a:xfrm>
                <a:off x="5834063" y="5959475"/>
                <a:ext cx="76200" cy="74612"/>
              </a:xfrm>
              <a:custGeom>
                <a:avLst/>
                <a:gdLst>
                  <a:gd name="T0" fmla="*/ 107 w 108"/>
                  <a:gd name="T1" fmla="*/ 41 h 107"/>
                  <a:gd name="T2" fmla="*/ 95 w 108"/>
                  <a:gd name="T3" fmla="*/ 41 h 107"/>
                  <a:gd name="T4" fmla="*/ 92 w 108"/>
                  <a:gd name="T5" fmla="*/ 33 h 107"/>
                  <a:gd name="T6" fmla="*/ 100 w 108"/>
                  <a:gd name="T7" fmla="*/ 24 h 107"/>
                  <a:gd name="T8" fmla="*/ 100 w 108"/>
                  <a:gd name="T9" fmla="*/ 24 h 107"/>
                  <a:gd name="T10" fmla="*/ 92 w 108"/>
                  <a:gd name="T11" fmla="*/ 15 h 107"/>
                  <a:gd name="T12" fmla="*/ 84 w 108"/>
                  <a:gd name="T13" fmla="*/ 7 h 107"/>
                  <a:gd name="T14" fmla="*/ 83 w 108"/>
                  <a:gd name="T15" fmla="*/ 7 h 107"/>
                  <a:gd name="T16" fmla="*/ 74 w 108"/>
                  <a:gd name="T17" fmla="*/ 16 h 107"/>
                  <a:gd name="T18" fmla="*/ 66 w 108"/>
                  <a:gd name="T19" fmla="*/ 12 h 107"/>
                  <a:gd name="T20" fmla="*/ 66 w 108"/>
                  <a:gd name="T21" fmla="*/ 0 h 107"/>
                  <a:gd name="T22" fmla="*/ 66 w 108"/>
                  <a:gd name="T23" fmla="*/ 0 h 107"/>
                  <a:gd name="T24" fmla="*/ 54 w 108"/>
                  <a:gd name="T25" fmla="*/ 0 h 107"/>
                  <a:gd name="T26" fmla="*/ 42 w 108"/>
                  <a:gd name="T27" fmla="*/ 0 h 107"/>
                  <a:gd name="T28" fmla="*/ 42 w 108"/>
                  <a:gd name="T29" fmla="*/ 0 h 107"/>
                  <a:gd name="T30" fmla="*/ 42 w 108"/>
                  <a:gd name="T31" fmla="*/ 12 h 107"/>
                  <a:gd name="T32" fmla="*/ 33 w 108"/>
                  <a:gd name="T33" fmla="*/ 16 h 107"/>
                  <a:gd name="T34" fmla="*/ 25 w 108"/>
                  <a:gd name="T35" fmla="*/ 7 h 107"/>
                  <a:gd name="T36" fmla="*/ 24 w 108"/>
                  <a:gd name="T37" fmla="*/ 7 h 107"/>
                  <a:gd name="T38" fmla="*/ 16 w 108"/>
                  <a:gd name="T39" fmla="*/ 15 h 107"/>
                  <a:gd name="T40" fmla="*/ 7 w 108"/>
                  <a:gd name="T41" fmla="*/ 24 h 107"/>
                  <a:gd name="T42" fmla="*/ 7 w 108"/>
                  <a:gd name="T43" fmla="*/ 24 h 107"/>
                  <a:gd name="T44" fmla="*/ 16 w 108"/>
                  <a:gd name="T45" fmla="*/ 33 h 107"/>
                  <a:gd name="T46" fmla="*/ 13 w 108"/>
                  <a:gd name="T47" fmla="*/ 41 h 107"/>
                  <a:gd name="T48" fmla="*/ 0 w 108"/>
                  <a:gd name="T49" fmla="*/ 41 h 107"/>
                  <a:gd name="T50" fmla="*/ 0 w 108"/>
                  <a:gd name="T51" fmla="*/ 42 h 107"/>
                  <a:gd name="T52" fmla="*/ 0 w 108"/>
                  <a:gd name="T53" fmla="*/ 54 h 107"/>
                  <a:gd name="T54" fmla="*/ 0 w 108"/>
                  <a:gd name="T55" fmla="*/ 65 h 107"/>
                  <a:gd name="T56" fmla="*/ 0 w 108"/>
                  <a:gd name="T57" fmla="*/ 66 h 107"/>
                  <a:gd name="T58" fmla="*/ 13 w 108"/>
                  <a:gd name="T59" fmla="*/ 66 h 107"/>
                  <a:gd name="T60" fmla="*/ 16 w 108"/>
                  <a:gd name="T61" fmla="*/ 74 h 107"/>
                  <a:gd name="T62" fmla="*/ 7 w 108"/>
                  <a:gd name="T63" fmla="*/ 83 h 107"/>
                  <a:gd name="T64" fmla="*/ 7 w 108"/>
                  <a:gd name="T65" fmla="*/ 83 h 107"/>
                  <a:gd name="T66" fmla="*/ 16 w 108"/>
                  <a:gd name="T67" fmla="*/ 92 h 107"/>
                  <a:gd name="T68" fmla="*/ 24 w 108"/>
                  <a:gd name="T69" fmla="*/ 100 h 107"/>
                  <a:gd name="T70" fmla="*/ 25 w 108"/>
                  <a:gd name="T71" fmla="*/ 100 h 107"/>
                  <a:gd name="T72" fmla="*/ 33 w 108"/>
                  <a:gd name="T73" fmla="*/ 91 h 107"/>
                  <a:gd name="T74" fmla="*/ 42 w 108"/>
                  <a:gd name="T75" fmla="*/ 95 h 107"/>
                  <a:gd name="T76" fmla="*/ 42 w 108"/>
                  <a:gd name="T77" fmla="*/ 107 h 107"/>
                  <a:gd name="T78" fmla="*/ 42 w 108"/>
                  <a:gd name="T79" fmla="*/ 107 h 107"/>
                  <a:gd name="T80" fmla="*/ 54 w 108"/>
                  <a:gd name="T81" fmla="*/ 107 h 107"/>
                  <a:gd name="T82" fmla="*/ 66 w 108"/>
                  <a:gd name="T83" fmla="*/ 107 h 107"/>
                  <a:gd name="T84" fmla="*/ 66 w 108"/>
                  <a:gd name="T85" fmla="*/ 107 h 107"/>
                  <a:gd name="T86" fmla="*/ 66 w 108"/>
                  <a:gd name="T87" fmla="*/ 95 h 107"/>
                  <a:gd name="T88" fmla="*/ 74 w 108"/>
                  <a:gd name="T89" fmla="*/ 91 h 107"/>
                  <a:gd name="T90" fmla="*/ 83 w 108"/>
                  <a:gd name="T91" fmla="*/ 100 h 107"/>
                  <a:gd name="T92" fmla="*/ 84 w 108"/>
                  <a:gd name="T93" fmla="*/ 100 h 107"/>
                  <a:gd name="T94" fmla="*/ 92 w 108"/>
                  <a:gd name="T95" fmla="*/ 92 h 107"/>
                  <a:gd name="T96" fmla="*/ 100 w 108"/>
                  <a:gd name="T97" fmla="*/ 83 h 107"/>
                  <a:gd name="T98" fmla="*/ 100 w 108"/>
                  <a:gd name="T99" fmla="*/ 83 h 107"/>
                  <a:gd name="T100" fmla="*/ 92 w 108"/>
                  <a:gd name="T101" fmla="*/ 74 h 107"/>
                  <a:gd name="T102" fmla="*/ 95 w 108"/>
                  <a:gd name="T103" fmla="*/ 66 h 107"/>
                  <a:gd name="T104" fmla="*/ 107 w 108"/>
                  <a:gd name="T105" fmla="*/ 66 h 107"/>
                  <a:gd name="T106" fmla="*/ 108 w 108"/>
                  <a:gd name="T107" fmla="*/ 65 h 107"/>
                  <a:gd name="T108" fmla="*/ 108 w 108"/>
                  <a:gd name="T109" fmla="*/ 54 h 107"/>
                  <a:gd name="T110" fmla="*/ 108 w 108"/>
                  <a:gd name="T111" fmla="*/ 42 h 107"/>
                  <a:gd name="T112" fmla="*/ 107 w 108"/>
                  <a:gd name="T113" fmla="*/ 41 h 107"/>
                  <a:gd name="T114" fmla="*/ 67 w 108"/>
                  <a:gd name="T115" fmla="*/ 67 h 107"/>
                  <a:gd name="T116" fmla="*/ 42 w 108"/>
                  <a:gd name="T117" fmla="*/ 67 h 107"/>
                  <a:gd name="T118" fmla="*/ 42 w 108"/>
                  <a:gd name="T119" fmla="*/ 41 h 107"/>
                  <a:gd name="T120" fmla="*/ 67 w 108"/>
                  <a:gd name="T121" fmla="*/ 41 h 107"/>
                  <a:gd name="T122" fmla="*/ 67 w 108"/>
                  <a:gd name="T123" fmla="*/ 6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8" h="107">
                    <a:moveTo>
                      <a:pt x="107" y="41"/>
                    </a:moveTo>
                    <a:cubicBezTo>
                      <a:pt x="107" y="41"/>
                      <a:pt x="102" y="41"/>
                      <a:pt x="95" y="41"/>
                    </a:cubicBezTo>
                    <a:cubicBezTo>
                      <a:pt x="88" y="41"/>
                      <a:pt x="87" y="38"/>
                      <a:pt x="92" y="33"/>
                    </a:cubicBezTo>
                    <a:cubicBezTo>
                      <a:pt x="96" y="28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96" y="20"/>
                      <a:pt x="92" y="15"/>
                    </a:cubicBezTo>
                    <a:cubicBezTo>
                      <a:pt x="88" y="11"/>
                      <a:pt x="84" y="7"/>
                      <a:pt x="84" y="7"/>
                    </a:cubicBezTo>
                    <a:cubicBezTo>
                      <a:pt x="84" y="7"/>
                      <a:pt x="83" y="7"/>
                      <a:pt x="83" y="7"/>
                    </a:cubicBezTo>
                    <a:cubicBezTo>
                      <a:pt x="83" y="7"/>
                      <a:pt x="79" y="11"/>
                      <a:pt x="74" y="16"/>
                    </a:cubicBezTo>
                    <a:cubicBezTo>
                      <a:pt x="70" y="20"/>
                      <a:pt x="66" y="19"/>
                      <a:pt x="66" y="12"/>
                    </a:cubicBezTo>
                    <a:cubicBezTo>
                      <a:pt x="66" y="6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5" y="0"/>
                      <a:pt x="60" y="0"/>
                      <a:pt x="54" y="0"/>
                    </a:cubicBezTo>
                    <a:cubicBezTo>
                      <a:pt x="48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6"/>
                      <a:pt x="42" y="12"/>
                    </a:cubicBezTo>
                    <a:cubicBezTo>
                      <a:pt x="42" y="19"/>
                      <a:pt x="38" y="20"/>
                      <a:pt x="33" y="16"/>
                    </a:cubicBezTo>
                    <a:cubicBezTo>
                      <a:pt x="29" y="11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0" y="11"/>
                      <a:pt x="16" y="15"/>
                    </a:cubicBezTo>
                    <a:cubicBezTo>
                      <a:pt x="11" y="20"/>
                      <a:pt x="8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11" y="28"/>
                      <a:pt x="16" y="33"/>
                    </a:cubicBezTo>
                    <a:cubicBezTo>
                      <a:pt x="21" y="38"/>
                      <a:pt x="19" y="41"/>
                      <a:pt x="13" y="41"/>
                    </a:cubicBezTo>
                    <a:cubicBezTo>
                      <a:pt x="6" y="41"/>
                      <a:pt x="1" y="41"/>
                      <a:pt x="0" y="41"/>
                    </a:cubicBezTo>
                    <a:cubicBezTo>
                      <a:pt x="0" y="41"/>
                      <a:pt x="0" y="42"/>
                      <a:pt x="0" y="42"/>
                    </a:cubicBezTo>
                    <a:cubicBezTo>
                      <a:pt x="0" y="42"/>
                      <a:pt x="0" y="47"/>
                      <a:pt x="0" y="54"/>
                    </a:cubicBezTo>
                    <a:cubicBezTo>
                      <a:pt x="0" y="60"/>
                      <a:pt x="0" y="65"/>
                      <a:pt x="0" y="65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0" y="66"/>
                      <a:pt x="6" y="66"/>
                      <a:pt x="13" y="66"/>
                    </a:cubicBezTo>
                    <a:cubicBezTo>
                      <a:pt x="19" y="66"/>
                      <a:pt x="21" y="69"/>
                      <a:pt x="16" y="74"/>
                    </a:cubicBezTo>
                    <a:cubicBezTo>
                      <a:pt x="11" y="79"/>
                      <a:pt x="8" y="83"/>
                      <a:pt x="7" y="83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8" y="83"/>
                      <a:pt x="11" y="87"/>
                      <a:pt x="16" y="92"/>
                    </a:cubicBezTo>
                    <a:cubicBezTo>
                      <a:pt x="20" y="96"/>
                      <a:pt x="24" y="100"/>
                      <a:pt x="24" y="100"/>
                    </a:cubicBezTo>
                    <a:cubicBezTo>
                      <a:pt x="24" y="100"/>
                      <a:pt x="24" y="100"/>
                      <a:pt x="25" y="100"/>
                    </a:cubicBezTo>
                    <a:cubicBezTo>
                      <a:pt x="25" y="100"/>
                      <a:pt x="29" y="96"/>
                      <a:pt x="33" y="91"/>
                    </a:cubicBezTo>
                    <a:cubicBezTo>
                      <a:pt x="38" y="87"/>
                      <a:pt x="42" y="88"/>
                      <a:pt x="42" y="95"/>
                    </a:cubicBezTo>
                    <a:cubicBezTo>
                      <a:pt x="42" y="101"/>
                      <a:pt x="42" y="107"/>
                      <a:pt x="42" y="107"/>
                    </a:cubicBezTo>
                    <a:cubicBezTo>
                      <a:pt x="42" y="107"/>
                      <a:pt x="42" y="107"/>
                      <a:pt x="42" y="107"/>
                    </a:cubicBezTo>
                    <a:cubicBezTo>
                      <a:pt x="42" y="107"/>
                      <a:pt x="48" y="107"/>
                      <a:pt x="54" y="107"/>
                    </a:cubicBezTo>
                    <a:cubicBezTo>
                      <a:pt x="60" y="107"/>
                      <a:pt x="65" y="107"/>
                      <a:pt x="66" y="107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6" y="107"/>
                      <a:pt x="66" y="101"/>
                      <a:pt x="66" y="95"/>
                    </a:cubicBezTo>
                    <a:cubicBezTo>
                      <a:pt x="66" y="88"/>
                      <a:pt x="70" y="87"/>
                      <a:pt x="74" y="91"/>
                    </a:cubicBezTo>
                    <a:cubicBezTo>
                      <a:pt x="79" y="96"/>
                      <a:pt x="83" y="100"/>
                      <a:pt x="83" y="100"/>
                    </a:cubicBezTo>
                    <a:cubicBezTo>
                      <a:pt x="83" y="100"/>
                      <a:pt x="84" y="100"/>
                      <a:pt x="84" y="100"/>
                    </a:cubicBezTo>
                    <a:cubicBezTo>
                      <a:pt x="84" y="100"/>
                      <a:pt x="88" y="96"/>
                      <a:pt x="92" y="92"/>
                    </a:cubicBezTo>
                    <a:cubicBezTo>
                      <a:pt x="96" y="87"/>
                      <a:pt x="100" y="83"/>
                      <a:pt x="100" y="83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0" y="83"/>
                      <a:pt x="96" y="79"/>
                      <a:pt x="92" y="74"/>
                    </a:cubicBezTo>
                    <a:cubicBezTo>
                      <a:pt x="87" y="69"/>
                      <a:pt x="88" y="66"/>
                      <a:pt x="95" y="66"/>
                    </a:cubicBezTo>
                    <a:cubicBezTo>
                      <a:pt x="102" y="66"/>
                      <a:pt x="107" y="66"/>
                      <a:pt x="107" y="66"/>
                    </a:cubicBezTo>
                    <a:cubicBezTo>
                      <a:pt x="108" y="66"/>
                      <a:pt x="108" y="65"/>
                      <a:pt x="108" y="65"/>
                    </a:cubicBezTo>
                    <a:cubicBezTo>
                      <a:pt x="108" y="65"/>
                      <a:pt x="108" y="60"/>
                      <a:pt x="108" y="54"/>
                    </a:cubicBezTo>
                    <a:cubicBezTo>
                      <a:pt x="108" y="47"/>
                      <a:pt x="108" y="42"/>
                      <a:pt x="108" y="42"/>
                    </a:cubicBezTo>
                    <a:cubicBezTo>
                      <a:pt x="108" y="42"/>
                      <a:pt x="108" y="41"/>
                      <a:pt x="107" y="41"/>
                    </a:cubicBezTo>
                    <a:close/>
                    <a:moveTo>
                      <a:pt x="67" y="67"/>
                    </a:moveTo>
                    <a:cubicBezTo>
                      <a:pt x="60" y="74"/>
                      <a:pt x="49" y="74"/>
                      <a:pt x="42" y="67"/>
                    </a:cubicBezTo>
                    <a:cubicBezTo>
                      <a:pt x="35" y="60"/>
                      <a:pt x="35" y="48"/>
                      <a:pt x="42" y="41"/>
                    </a:cubicBezTo>
                    <a:cubicBezTo>
                      <a:pt x="49" y="34"/>
                      <a:pt x="60" y="34"/>
                      <a:pt x="67" y="41"/>
                    </a:cubicBezTo>
                    <a:cubicBezTo>
                      <a:pt x="75" y="48"/>
                      <a:pt x="75" y="60"/>
                      <a:pt x="67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127" name="组合 229"/>
          <p:cNvGrpSpPr/>
          <p:nvPr/>
        </p:nvGrpSpPr>
        <p:grpSpPr bwMode="auto">
          <a:xfrm>
            <a:off x="6516688" y="1990725"/>
            <a:ext cx="2252662" cy="2860675"/>
            <a:chOff x="6798784" y="1956816"/>
            <a:chExt cx="2254059" cy="2861666"/>
          </a:xfrm>
        </p:grpSpPr>
        <p:grpSp>
          <p:nvGrpSpPr>
            <p:cNvPr id="5133" name="组合 219"/>
            <p:cNvGrpSpPr/>
            <p:nvPr/>
          </p:nvGrpSpPr>
          <p:grpSpPr bwMode="auto">
            <a:xfrm>
              <a:off x="6798784" y="1956816"/>
              <a:ext cx="2254059" cy="2861666"/>
              <a:chOff x="1536192" y="1956816"/>
              <a:chExt cx="2254059" cy="2861666"/>
            </a:xfrm>
          </p:grpSpPr>
          <p:sp>
            <p:nvSpPr>
              <p:cNvPr id="224" name="椭圆 223"/>
              <p:cNvSpPr/>
              <p:nvPr/>
            </p:nvSpPr>
            <p:spPr>
              <a:xfrm>
                <a:off x="1536192" y="1956816"/>
                <a:ext cx="2149219" cy="214863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36" name="文本框 224"/>
              <p:cNvSpPr txBox="1">
                <a:spLocks noChangeArrowheads="1"/>
              </p:cNvSpPr>
              <p:nvPr/>
            </p:nvSpPr>
            <p:spPr bwMode="auto">
              <a:xfrm>
                <a:off x="1696212" y="4449150"/>
                <a:ext cx="20940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研究成果现实意义</a:t>
                </a:r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>
              <a:off x="7603361" y="2589266"/>
              <a:ext cx="539686" cy="870242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227" name="Freeform 626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8" name="Freeform 627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128" name="组合 237"/>
          <p:cNvGrpSpPr/>
          <p:nvPr/>
        </p:nvGrpSpPr>
        <p:grpSpPr bwMode="auto">
          <a:xfrm>
            <a:off x="9259888" y="1990725"/>
            <a:ext cx="2149475" cy="2863850"/>
            <a:chOff x="9502792" y="1954854"/>
            <a:chExt cx="2148840" cy="2863628"/>
          </a:xfrm>
        </p:grpSpPr>
        <p:grpSp>
          <p:nvGrpSpPr>
            <p:cNvPr id="5129" name="组合 231"/>
            <p:cNvGrpSpPr/>
            <p:nvPr/>
          </p:nvGrpSpPr>
          <p:grpSpPr bwMode="auto">
            <a:xfrm>
              <a:off x="9502792" y="1954854"/>
              <a:ext cx="2148840" cy="2863628"/>
              <a:chOff x="1536192" y="1956816"/>
              <a:chExt cx="2148840" cy="2863628"/>
            </a:xfrm>
          </p:grpSpPr>
          <p:sp>
            <p:nvSpPr>
              <p:cNvPr id="236" name="椭圆 235"/>
              <p:cNvSpPr/>
              <p:nvPr/>
            </p:nvSpPr>
            <p:spPr>
              <a:xfrm>
                <a:off x="1536192" y="1956816"/>
                <a:ext cx="2148840" cy="214930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32" name="文本框 236"/>
              <p:cNvSpPr txBox="1">
                <a:spLocks noChangeArrowheads="1"/>
              </p:cNvSpPr>
              <p:nvPr/>
            </p:nvSpPr>
            <p:spPr bwMode="auto">
              <a:xfrm>
                <a:off x="2278130" y="4451112"/>
                <a:ext cx="6649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致谢</a:t>
                </a:r>
              </a:p>
            </p:txBody>
          </p:sp>
        </p:grpSp>
        <p:sp>
          <p:nvSpPr>
            <p:cNvPr id="5130" name="Freeform 188"/>
            <p:cNvSpPr/>
            <p:nvPr/>
          </p:nvSpPr>
          <p:spPr bwMode="auto">
            <a:xfrm>
              <a:off x="10154727" y="2679686"/>
              <a:ext cx="891225" cy="779822"/>
            </a:xfrm>
            <a:custGeom>
              <a:avLst/>
              <a:gdLst>
                <a:gd name="T0" fmla="*/ 2147483646 w 288"/>
                <a:gd name="T1" fmla="*/ 0 h 252"/>
                <a:gd name="T2" fmla="*/ 2147483646 w 288"/>
                <a:gd name="T3" fmla="*/ 2147483646 h 252"/>
                <a:gd name="T4" fmla="*/ 2147483646 w 288"/>
                <a:gd name="T5" fmla="*/ 0 h 252"/>
                <a:gd name="T6" fmla="*/ 0 w 288"/>
                <a:gd name="T7" fmla="*/ 2147483646 h 252"/>
                <a:gd name="T8" fmla="*/ 2147483646 w 288"/>
                <a:gd name="T9" fmla="*/ 2147483646 h 252"/>
                <a:gd name="T10" fmla="*/ 2147483646 w 288"/>
                <a:gd name="T11" fmla="*/ 2147483646 h 252"/>
                <a:gd name="T12" fmla="*/ 2147483646 w 288"/>
                <a:gd name="T13" fmla="*/ 2147483646 h 252"/>
                <a:gd name="T14" fmla="*/ 2147483646 w 288"/>
                <a:gd name="T15" fmla="*/ 2147483646 h 252"/>
                <a:gd name="T16" fmla="*/ 2147483646 w 288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" h="252">
                  <a:moveTo>
                    <a:pt x="217" y="0"/>
                  </a:moveTo>
                  <a:cubicBezTo>
                    <a:pt x="180" y="0"/>
                    <a:pt x="144" y="44"/>
                    <a:pt x="144" y="44"/>
                  </a:cubicBezTo>
                  <a:cubicBezTo>
                    <a:pt x="144" y="44"/>
                    <a:pt x="108" y="0"/>
                    <a:pt x="72" y="0"/>
                  </a:cubicBezTo>
                  <a:cubicBezTo>
                    <a:pt x="35" y="0"/>
                    <a:pt x="0" y="18"/>
                    <a:pt x="0" y="72"/>
                  </a:cubicBezTo>
                  <a:cubicBezTo>
                    <a:pt x="0" y="111"/>
                    <a:pt x="36" y="144"/>
                    <a:pt x="36" y="144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4"/>
                    <a:pt x="288" y="111"/>
                    <a:pt x="288" y="72"/>
                  </a:cubicBezTo>
                  <a:cubicBezTo>
                    <a:pt x="288" y="18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23556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23578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557" name="组合 102"/>
          <p:cNvGrpSpPr/>
          <p:nvPr/>
        </p:nvGrpSpPr>
        <p:grpSpPr bwMode="auto">
          <a:xfrm>
            <a:off x="1044575" y="2035175"/>
            <a:ext cx="3108325" cy="3460750"/>
            <a:chOff x="1078547" y="1730405"/>
            <a:chExt cx="3107373" cy="3461355"/>
          </a:xfrm>
        </p:grpSpPr>
        <p:grpSp>
          <p:nvGrpSpPr>
            <p:cNvPr id="23572" name="组合 103"/>
            <p:cNvGrpSpPr/>
            <p:nvPr/>
          </p:nvGrpSpPr>
          <p:grpSpPr bwMode="auto">
            <a:xfrm>
              <a:off x="1078547" y="1730405"/>
              <a:ext cx="3107373" cy="3461355"/>
              <a:chOff x="1078547" y="1730405"/>
              <a:chExt cx="3107373" cy="3461355"/>
            </a:xfrm>
          </p:grpSpPr>
          <p:pic>
            <p:nvPicPr>
              <p:cNvPr id="23576" name="图片 110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078547" y="1730405"/>
                <a:ext cx="3107373" cy="1845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矩形 111"/>
              <p:cNvSpPr/>
              <p:nvPr/>
            </p:nvSpPr>
            <p:spPr>
              <a:xfrm>
                <a:off x="1078547" y="3576991"/>
                <a:ext cx="3107373" cy="161476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3573" name="组合 105"/>
            <p:cNvGrpSpPr/>
            <p:nvPr/>
          </p:nvGrpSpPr>
          <p:grpSpPr bwMode="auto">
            <a:xfrm>
              <a:off x="1533550" y="3841594"/>
              <a:ext cx="2367687" cy="1105211"/>
              <a:chOff x="559886" y="3078191"/>
              <a:chExt cx="2367687" cy="1105211"/>
            </a:xfrm>
          </p:grpSpPr>
          <p:sp>
            <p:nvSpPr>
              <p:cNvPr id="23574" name="文本框 107"/>
              <p:cNvSpPr txBox="1">
                <a:spLocks noChangeArrowheads="1"/>
              </p:cNvSpPr>
              <p:nvPr/>
            </p:nvSpPr>
            <p:spPr bwMode="auto">
              <a:xfrm>
                <a:off x="972672" y="3078191"/>
                <a:ext cx="14390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3575" name="文本框 109"/>
              <p:cNvSpPr txBox="1">
                <a:spLocks noChangeArrowheads="1"/>
              </p:cNvSpPr>
              <p:nvPr/>
            </p:nvSpPr>
            <p:spPr bwMode="auto">
              <a:xfrm>
                <a:off x="559886" y="3444738"/>
                <a:ext cx="2367687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致力于专业模板的发布，并为您提供专业的个性定制服务。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558" name="组合 112"/>
          <p:cNvGrpSpPr/>
          <p:nvPr/>
        </p:nvGrpSpPr>
        <p:grpSpPr bwMode="auto">
          <a:xfrm>
            <a:off x="4606925" y="2035175"/>
            <a:ext cx="3108325" cy="3460750"/>
            <a:chOff x="4597456" y="1872644"/>
            <a:chExt cx="3107374" cy="3461356"/>
          </a:xfrm>
        </p:grpSpPr>
        <p:pic>
          <p:nvPicPr>
            <p:cNvPr id="23566" name="图片 11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97456" y="1872644"/>
              <a:ext cx="3107373" cy="18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7" name="组合 114"/>
            <p:cNvGrpSpPr/>
            <p:nvPr/>
          </p:nvGrpSpPr>
          <p:grpSpPr bwMode="auto">
            <a:xfrm>
              <a:off x="4597457" y="3718560"/>
              <a:ext cx="3107373" cy="1615440"/>
              <a:chOff x="1078547" y="3576320"/>
              <a:chExt cx="3107373" cy="1615440"/>
            </a:xfrm>
          </p:grpSpPr>
          <p:sp>
            <p:nvSpPr>
              <p:cNvPr id="116" name="矩形 115"/>
              <p:cNvSpPr/>
              <p:nvPr/>
            </p:nvSpPr>
            <p:spPr>
              <a:xfrm>
                <a:off x="1078546" y="3576990"/>
                <a:ext cx="3107374" cy="161477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23569" name="组合 209"/>
              <p:cNvGrpSpPr/>
              <p:nvPr/>
            </p:nvGrpSpPr>
            <p:grpSpPr bwMode="auto">
              <a:xfrm>
                <a:off x="1533550" y="3841594"/>
                <a:ext cx="2367687" cy="1105211"/>
                <a:chOff x="559886" y="3078191"/>
                <a:chExt cx="2367687" cy="1105211"/>
              </a:xfrm>
            </p:grpSpPr>
            <p:sp>
              <p:nvSpPr>
                <p:cNvPr id="23570" name="文本框 210"/>
                <p:cNvSpPr txBox="1">
                  <a:spLocks noChangeArrowheads="1"/>
                </p:cNvSpPr>
                <p:nvPr/>
              </p:nvSpPr>
              <p:spPr bwMode="auto">
                <a:xfrm>
                  <a:off x="972672" y="3078191"/>
                  <a:ext cx="143905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</a:p>
              </p:txBody>
            </p:sp>
            <p:sp>
              <p:nvSpPr>
                <p:cNvPr id="23571" name="文本框 211"/>
                <p:cNvSpPr txBox="1">
                  <a:spLocks noChangeArrowheads="1"/>
                </p:cNvSpPr>
                <p:nvPr/>
              </p:nvSpPr>
              <p:spPr bwMode="auto">
                <a:xfrm>
                  <a:off x="559886" y="3444738"/>
                  <a:ext cx="2367687" cy="738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致力于专业模板的发布，并为您提供专业的个性定制服务。</a:t>
                  </a:r>
                  <a:endPara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3559" name="组合 212"/>
          <p:cNvGrpSpPr/>
          <p:nvPr/>
        </p:nvGrpSpPr>
        <p:grpSpPr bwMode="auto">
          <a:xfrm>
            <a:off x="8169275" y="2046288"/>
            <a:ext cx="3108325" cy="3449637"/>
            <a:chOff x="8159830" y="1884370"/>
            <a:chExt cx="3107376" cy="3449630"/>
          </a:xfrm>
        </p:grpSpPr>
        <p:pic>
          <p:nvPicPr>
            <p:cNvPr id="23560" name="图片 21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159830" y="1884370"/>
              <a:ext cx="3107375" cy="183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1" name="组合 214"/>
            <p:cNvGrpSpPr/>
            <p:nvPr/>
          </p:nvGrpSpPr>
          <p:grpSpPr bwMode="auto">
            <a:xfrm>
              <a:off x="8159833" y="3718560"/>
              <a:ext cx="3107373" cy="1615440"/>
              <a:chOff x="1078547" y="3576320"/>
              <a:chExt cx="3107373" cy="1615440"/>
            </a:xfrm>
          </p:grpSpPr>
          <p:sp>
            <p:nvSpPr>
              <p:cNvPr id="216" name="矩形 215"/>
              <p:cNvSpPr/>
              <p:nvPr/>
            </p:nvSpPr>
            <p:spPr>
              <a:xfrm>
                <a:off x="1078544" y="3575688"/>
                <a:ext cx="3107376" cy="161607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23563" name="组合 216"/>
              <p:cNvGrpSpPr/>
              <p:nvPr/>
            </p:nvGrpSpPr>
            <p:grpSpPr bwMode="auto">
              <a:xfrm>
                <a:off x="1533550" y="3841594"/>
                <a:ext cx="2367687" cy="1105211"/>
                <a:chOff x="559886" y="3078191"/>
                <a:chExt cx="2367687" cy="1105211"/>
              </a:xfrm>
            </p:grpSpPr>
            <p:sp>
              <p:nvSpPr>
                <p:cNvPr id="23564" name="文本框 217"/>
                <p:cNvSpPr txBox="1">
                  <a:spLocks noChangeArrowheads="1"/>
                </p:cNvSpPr>
                <p:nvPr/>
              </p:nvSpPr>
              <p:spPr bwMode="auto">
                <a:xfrm>
                  <a:off x="972672" y="3078191"/>
                  <a:ext cx="143905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</a:p>
              </p:txBody>
            </p:sp>
            <p:sp>
              <p:nvSpPr>
                <p:cNvPr id="23565" name="文本框 218"/>
                <p:cNvSpPr txBox="1">
                  <a:spLocks noChangeArrowheads="1"/>
                </p:cNvSpPr>
                <p:nvPr/>
              </p:nvSpPr>
              <p:spPr bwMode="auto">
                <a:xfrm>
                  <a:off x="559886" y="3444738"/>
                  <a:ext cx="2367687" cy="738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致力于专业模板的发布，并为您提供专业的个性定制服务。</a:t>
                  </a:r>
                  <a:endPara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24580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24630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4581" name="组合 102"/>
          <p:cNvGrpSpPr/>
          <p:nvPr/>
        </p:nvGrpSpPr>
        <p:grpSpPr bwMode="auto">
          <a:xfrm>
            <a:off x="1925638" y="1779588"/>
            <a:ext cx="1817687" cy="2051050"/>
            <a:chOff x="2168555" y="2256970"/>
            <a:chExt cx="1817902" cy="2050525"/>
          </a:xfrm>
        </p:grpSpPr>
        <p:sp>
          <p:nvSpPr>
            <p:cNvPr id="104" name="Freeform 6"/>
            <p:cNvSpPr/>
            <p:nvPr/>
          </p:nvSpPr>
          <p:spPr bwMode="auto">
            <a:xfrm>
              <a:off x="2168555" y="2256970"/>
              <a:ext cx="1817902" cy="2050525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38100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grpSp>
          <p:nvGrpSpPr>
            <p:cNvPr id="24624" name="组合 105"/>
            <p:cNvGrpSpPr/>
            <p:nvPr/>
          </p:nvGrpSpPr>
          <p:grpSpPr bwMode="auto">
            <a:xfrm>
              <a:off x="2765046" y="2695307"/>
              <a:ext cx="606631" cy="601073"/>
              <a:chOff x="8185151" y="600075"/>
              <a:chExt cx="1212850" cy="1201738"/>
            </a:xfrm>
          </p:grpSpPr>
          <p:sp>
            <p:nvSpPr>
              <p:cNvPr id="24628" name="Freeform 13"/>
              <p:cNvSpPr/>
              <p:nvPr/>
            </p:nvSpPr>
            <p:spPr bwMode="auto">
              <a:xfrm>
                <a:off x="8320088" y="828675"/>
                <a:ext cx="919163" cy="973138"/>
              </a:xfrm>
              <a:custGeom>
                <a:avLst/>
                <a:gdLst>
                  <a:gd name="T0" fmla="*/ 2147483646 w 245"/>
                  <a:gd name="T1" fmla="*/ 0 h 259"/>
                  <a:gd name="T2" fmla="*/ 0 w 245"/>
                  <a:gd name="T3" fmla="*/ 2147483646 h 259"/>
                  <a:gd name="T4" fmla="*/ 0 w 245"/>
                  <a:gd name="T5" fmla="*/ 2147483646 h 259"/>
                  <a:gd name="T6" fmla="*/ 2147483646 w 245"/>
                  <a:gd name="T7" fmla="*/ 2147483646 h 259"/>
                  <a:gd name="T8" fmla="*/ 2147483646 w 245"/>
                  <a:gd name="T9" fmla="*/ 2147483646 h 259"/>
                  <a:gd name="T10" fmla="*/ 2147483646 w 245"/>
                  <a:gd name="T11" fmla="*/ 2147483646 h 259"/>
                  <a:gd name="T12" fmla="*/ 2147483646 w 245"/>
                  <a:gd name="T13" fmla="*/ 2147483646 h 259"/>
                  <a:gd name="T14" fmla="*/ 2147483646 w 245"/>
                  <a:gd name="T15" fmla="*/ 2147483646 h 259"/>
                  <a:gd name="T16" fmla="*/ 2147483646 w 245"/>
                  <a:gd name="T17" fmla="*/ 2147483646 h 259"/>
                  <a:gd name="T18" fmla="*/ 2147483646 w 245"/>
                  <a:gd name="T19" fmla="*/ 2147483646 h 259"/>
                  <a:gd name="T20" fmla="*/ 2147483646 w 245"/>
                  <a:gd name="T21" fmla="*/ 2147483646 h 259"/>
                  <a:gd name="T22" fmla="*/ 2147483646 w 245"/>
                  <a:gd name="T23" fmla="*/ 0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5" h="259">
                    <a:moveTo>
                      <a:pt x="123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53"/>
                      <a:pt x="7" y="259"/>
                      <a:pt x="16" y="259"/>
                    </a:cubicBezTo>
                    <a:cubicBezTo>
                      <a:pt x="96" y="259"/>
                      <a:pt x="96" y="259"/>
                      <a:pt x="96" y="259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151" y="167"/>
                      <a:pt x="151" y="167"/>
                      <a:pt x="151" y="167"/>
                    </a:cubicBezTo>
                    <a:cubicBezTo>
                      <a:pt x="151" y="259"/>
                      <a:pt x="151" y="259"/>
                      <a:pt x="151" y="259"/>
                    </a:cubicBezTo>
                    <a:cubicBezTo>
                      <a:pt x="230" y="259"/>
                      <a:pt x="230" y="259"/>
                      <a:pt x="230" y="259"/>
                    </a:cubicBezTo>
                    <a:cubicBezTo>
                      <a:pt x="238" y="259"/>
                      <a:pt x="245" y="253"/>
                      <a:pt x="245" y="246"/>
                    </a:cubicBezTo>
                    <a:cubicBezTo>
                      <a:pt x="245" y="144"/>
                      <a:pt x="245" y="144"/>
                      <a:pt x="245" y="144"/>
                    </a:cubicBezTo>
                    <a:cubicBezTo>
                      <a:pt x="245" y="137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9" name="Freeform 14"/>
              <p:cNvSpPr/>
              <p:nvPr/>
            </p:nvSpPr>
            <p:spPr bwMode="auto">
              <a:xfrm>
                <a:off x="8185151" y="600075"/>
                <a:ext cx="1212850" cy="811213"/>
              </a:xfrm>
              <a:custGeom>
                <a:avLst/>
                <a:gdLst>
                  <a:gd name="T0" fmla="*/ 2147483646 w 323"/>
                  <a:gd name="T1" fmla="*/ 2147483646 h 216"/>
                  <a:gd name="T2" fmla="*/ 2147483646 w 323"/>
                  <a:gd name="T3" fmla="*/ 2147483646 h 216"/>
                  <a:gd name="T4" fmla="*/ 2147483646 w 323"/>
                  <a:gd name="T5" fmla="*/ 0 h 216"/>
                  <a:gd name="T6" fmla="*/ 2147483646 w 323"/>
                  <a:gd name="T7" fmla="*/ 2147483646 h 216"/>
                  <a:gd name="T8" fmla="*/ 2147483646 w 323"/>
                  <a:gd name="T9" fmla="*/ 2147483646 h 216"/>
                  <a:gd name="T10" fmla="*/ 2147483646 w 323"/>
                  <a:gd name="T11" fmla="*/ 2147483646 h 216"/>
                  <a:gd name="T12" fmla="*/ 2147483646 w 323"/>
                  <a:gd name="T13" fmla="*/ 2147483646 h 216"/>
                  <a:gd name="T14" fmla="*/ 2147483646 w 323"/>
                  <a:gd name="T15" fmla="*/ 2147483646 h 216"/>
                  <a:gd name="T16" fmla="*/ 2147483646 w 323"/>
                  <a:gd name="T17" fmla="*/ 2147483646 h 216"/>
                  <a:gd name="T18" fmla="*/ 2147483646 w 323"/>
                  <a:gd name="T19" fmla="*/ 2147483646 h 216"/>
                  <a:gd name="T20" fmla="*/ 2147483646 w 323"/>
                  <a:gd name="T21" fmla="*/ 2147483646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3" h="216">
                    <a:moveTo>
                      <a:pt x="319" y="184"/>
                    </a:moveTo>
                    <a:cubicBezTo>
                      <a:pt x="319" y="184"/>
                      <a:pt x="171" y="7"/>
                      <a:pt x="169" y="5"/>
                    </a:cubicBezTo>
                    <a:cubicBezTo>
                      <a:pt x="166" y="1"/>
                      <a:pt x="162" y="0"/>
                      <a:pt x="158" y="0"/>
                    </a:cubicBezTo>
                    <a:cubicBezTo>
                      <a:pt x="154" y="0"/>
                      <a:pt x="150" y="1"/>
                      <a:pt x="147" y="5"/>
                    </a:cubicBezTo>
                    <a:cubicBezTo>
                      <a:pt x="145" y="8"/>
                      <a:pt x="4" y="188"/>
                      <a:pt x="4" y="188"/>
                    </a:cubicBezTo>
                    <a:cubicBezTo>
                      <a:pt x="0" y="194"/>
                      <a:pt x="1" y="203"/>
                      <a:pt x="6" y="209"/>
                    </a:cubicBezTo>
                    <a:cubicBezTo>
                      <a:pt x="12" y="215"/>
                      <a:pt x="20" y="216"/>
                      <a:pt x="24" y="211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299" y="207"/>
                      <a:pt x="299" y="207"/>
                      <a:pt x="299" y="207"/>
                    </a:cubicBezTo>
                    <a:cubicBezTo>
                      <a:pt x="304" y="213"/>
                      <a:pt x="312" y="212"/>
                      <a:pt x="317" y="205"/>
                    </a:cubicBezTo>
                    <a:cubicBezTo>
                      <a:pt x="323" y="199"/>
                      <a:pt x="323" y="189"/>
                      <a:pt x="319" y="1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625" name="组合 107"/>
            <p:cNvGrpSpPr/>
            <p:nvPr/>
          </p:nvGrpSpPr>
          <p:grpSpPr bwMode="auto">
            <a:xfrm>
              <a:off x="2551176" y="3438144"/>
              <a:ext cx="996696" cy="443820"/>
              <a:chOff x="2551176" y="3438144"/>
              <a:chExt cx="996696" cy="443820"/>
            </a:xfrm>
          </p:grpSpPr>
          <p:cxnSp>
            <p:nvCxnSpPr>
              <p:cNvPr id="110" name="直接连接符 109"/>
              <p:cNvCxnSpPr/>
              <p:nvPr/>
            </p:nvCxnSpPr>
            <p:spPr>
              <a:xfrm>
                <a:off x="2551187" y="3437768"/>
                <a:ext cx="99706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27" name="文本框 110"/>
              <p:cNvSpPr txBox="1">
                <a:spLocks noChangeArrowheads="1"/>
              </p:cNvSpPr>
              <p:nvPr/>
            </p:nvSpPr>
            <p:spPr bwMode="auto">
              <a:xfrm>
                <a:off x="2755902" y="3512632"/>
                <a:ext cx="694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grpSp>
        <p:nvGrpSpPr>
          <p:cNvPr id="24582" name="组合 113"/>
          <p:cNvGrpSpPr/>
          <p:nvPr/>
        </p:nvGrpSpPr>
        <p:grpSpPr bwMode="auto">
          <a:xfrm>
            <a:off x="4143375" y="1779588"/>
            <a:ext cx="1817688" cy="2051050"/>
            <a:chOff x="4113288" y="2256970"/>
            <a:chExt cx="1817902" cy="2050525"/>
          </a:xfrm>
        </p:grpSpPr>
        <p:sp>
          <p:nvSpPr>
            <p:cNvPr id="115" name="Freeform 6"/>
            <p:cNvSpPr/>
            <p:nvPr/>
          </p:nvSpPr>
          <p:spPr bwMode="auto">
            <a:xfrm>
              <a:off x="4113288" y="2256970"/>
              <a:ext cx="1817902" cy="2050525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38100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grpSp>
          <p:nvGrpSpPr>
            <p:cNvPr id="24613" name="组合 115"/>
            <p:cNvGrpSpPr/>
            <p:nvPr/>
          </p:nvGrpSpPr>
          <p:grpSpPr bwMode="auto">
            <a:xfrm>
              <a:off x="4595045" y="2671239"/>
              <a:ext cx="749522" cy="625141"/>
              <a:chOff x="2760663" y="5032375"/>
              <a:chExt cx="1473200" cy="1228726"/>
            </a:xfrm>
          </p:grpSpPr>
          <p:sp>
            <p:nvSpPr>
              <p:cNvPr id="24617" name="Freeform 15"/>
              <p:cNvSpPr/>
              <p:nvPr/>
            </p:nvSpPr>
            <p:spPr bwMode="auto">
              <a:xfrm>
                <a:off x="3005138" y="5856288"/>
                <a:ext cx="285750" cy="404813"/>
              </a:xfrm>
              <a:custGeom>
                <a:avLst/>
                <a:gdLst>
                  <a:gd name="T0" fmla="*/ 2147483646 w 76"/>
                  <a:gd name="T1" fmla="*/ 2147483646 h 108"/>
                  <a:gd name="T2" fmla="*/ 2147483646 w 76"/>
                  <a:gd name="T3" fmla="*/ 2147483646 h 108"/>
                  <a:gd name="T4" fmla="*/ 2147483646 w 76"/>
                  <a:gd name="T5" fmla="*/ 2147483646 h 108"/>
                  <a:gd name="T6" fmla="*/ 0 w 76"/>
                  <a:gd name="T7" fmla="*/ 2147483646 h 108"/>
                  <a:gd name="T8" fmla="*/ 0 w 76"/>
                  <a:gd name="T9" fmla="*/ 2147483646 h 108"/>
                  <a:gd name="T10" fmla="*/ 2147483646 w 76"/>
                  <a:gd name="T11" fmla="*/ 0 h 108"/>
                  <a:gd name="T12" fmla="*/ 2147483646 w 76"/>
                  <a:gd name="T13" fmla="*/ 0 h 108"/>
                  <a:gd name="T14" fmla="*/ 2147483646 w 76"/>
                  <a:gd name="T15" fmla="*/ 2147483646 h 108"/>
                  <a:gd name="T16" fmla="*/ 2147483646 w 76"/>
                  <a:gd name="T17" fmla="*/ 2147483646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8">
                    <a:moveTo>
                      <a:pt x="76" y="103"/>
                    </a:moveTo>
                    <a:cubicBezTo>
                      <a:pt x="76" y="106"/>
                      <a:pt x="70" y="108"/>
                      <a:pt x="62" y="108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6" y="108"/>
                      <a:pt x="0" y="106"/>
                      <a:pt x="0" y="10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0"/>
                      <a:pt x="76" y="2"/>
                      <a:pt x="76" y="5"/>
                    </a:cubicBezTo>
                    <a:lnTo>
                      <a:pt x="76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8" name="Freeform 16"/>
              <p:cNvSpPr/>
              <p:nvPr/>
            </p:nvSpPr>
            <p:spPr bwMode="auto">
              <a:xfrm>
                <a:off x="3321051" y="5645150"/>
                <a:ext cx="284163" cy="615950"/>
              </a:xfrm>
              <a:custGeom>
                <a:avLst/>
                <a:gdLst>
                  <a:gd name="T0" fmla="*/ 2147483646 w 76"/>
                  <a:gd name="T1" fmla="*/ 2147483646 h 164"/>
                  <a:gd name="T2" fmla="*/ 2147483646 w 76"/>
                  <a:gd name="T3" fmla="*/ 2147483646 h 164"/>
                  <a:gd name="T4" fmla="*/ 2147483646 w 76"/>
                  <a:gd name="T5" fmla="*/ 2147483646 h 164"/>
                  <a:gd name="T6" fmla="*/ 0 w 76"/>
                  <a:gd name="T7" fmla="*/ 2147483646 h 164"/>
                  <a:gd name="T8" fmla="*/ 0 w 76"/>
                  <a:gd name="T9" fmla="*/ 2147483646 h 164"/>
                  <a:gd name="T10" fmla="*/ 2147483646 w 76"/>
                  <a:gd name="T11" fmla="*/ 0 h 164"/>
                  <a:gd name="T12" fmla="*/ 2147483646 w 76"/>
                  <a:gd name="T13" fmla="*/ 0 h 164"/>
                  <a:gd name="T14" fmla="*/ 2147483646 w 76"/>
                  <a:gd name="T15" fmla="*/ 2147483646 h 164"/>
                  <a:gd name="T16" fmla="*/ 2147483646 w 76"/>
                  <a:gd name="T17" fmla="*/ 2147483646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64">
                    <a:moveTo>
                      <a:pt x="76" y="156"/>
                    </a:moveTo>
                    <a:cubicBezTo>
                      <a:pt x="76" y="160"/>
                      <a:pt x="70" y="164"/>
                      <a:pt x="62" y="164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6" y="164"/>
                      <a:pt x="0" y="160"/>
                      <a:pt x="0" y="15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0"/>
                      <a:pt x="76" y="3"/>
                      <a:pt x="76" y="7"/>
                    </a:cubicBezTo>
                    <a:lnTo>
                      <a:pt x="76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9" name="Freeform 17"/>
              <p:cNvSpPr/>
              <p:nvPr/>
            </p:nvSpPr>
            <p:spPr bwMode="auto">
              <a:xfrm>
                <a:off x="3635376" y="5397500"/>
                <a:ext cx="282575" cy="863600"/>
              </a:xfrm>
              <a:custGeom>
                <a:avLst/>
                <a:gdLst>
                  <a:gd name="T0" fmla="*/ 2147483646 w 75"/>
                  <a:gd name="T1" fmla="*/ 2147483646 h 230"/>
                  <a:gd name="T2" fmla="*/ 2147483646 w 75"/>
                  <a:gd name="T3" fmla="*/ 2147483646 h 230"/>
                  <a:gd name="T4" fmla="*/ 2147483646 w 75"/>
                  <a:gd name="T5" fmla="*/ 2147483646 h 230"/>
                  <a:gd name="T6" fmla="*/ 0 w 75"/>
                  <a:gd name="T7" fmla="*/ 2147483646 h 230"/>
                  <a:gd name="T8" fmla="*/ 0 w 75"/>
                  <a:gd name="T9" fmla="*/ 2147483646 h 230"/>
                  <a:gd name="T10" fmla="*/ 2147483646 w 75"/>
                  <a:gd name="T11" fmla="*/ 0 h 230"/>
                  <a:gd name="T12" fmla="*/ 2147483646 w 75"/>
                  <a:gd name="T13" fmla="*/ 0 h 230"/>
                  <a:gd name="T14" fmla="*/ 2147483646 w 75"/>
                  <a:gd name="T15" fmla="*/ 2147483646 h 230"/>
                  <a:gd name="T16" fmla="*/ 2147483646 w 75"/>
                  <a:gd name="T17" fmla="*/ 2147483646 h 2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230">
                    <a:moveTo>
                      <a:pt x="75" y="219"/>
                    </a:moveTo>
                    <a:cubicBezTo>
                      <a:pt x="75" y="225"/>
                      <a:pt x="70" y="230"/>
                      <a:pt x="62" y="230"/>
                    </a:cubicBezTo>
                    <a:cubicBezTo>
                      <a:pt x="13" y="230"/>
                      <a:pt x="13" y="230"/>
                      <a:pt x="13" y="230"/>
                    </a:cubicBezTo>
                    <a:cubicBezTo>
                      <a:pt x="6" y="230"/>
                      <a:pt x="0" y="225"/>
                      <a:pt x="0" y="2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0"/>
                      <a:pt x="75" y="4"/>
                      <a:pt x="75" y="10"/>
                    </a:cubicBezTo>
                    <a:lnTo>
                      <a:pt x="75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0" name="Freeform 18"/>
              <p:cNvSpPr/>
              <p:nvPr/>
            </p:nvSpPr>
            <p:spPr bwMode="auto">
              <a:xfrm>
                <a:off x="3951288" y="5205413"/>
                <a:ext cx="282575" cy="1055688"/>
              </a:xfrm>
              <a:custGeom>
                <a:avLst/>
                <a:gdLst>
                  <a:gd name="T0" fmla="*/ 2147483646 w 75"/>
                  <a:gd name="T1" fmla="*/ 2147483646 h 281"/>
                  <a:gd name="T2" fmla="*/ 2147483646 w 75"/>
                  <a:gd name="T3" fmla="*/ 2147483646 h 281"/>
                  <a:gd name="T4" fmla="*/ 2147483646 w 75"/>
                  <a:gd name="T5" fmla="*/ 2147483646 h 281"/>
                  <a:gd name="T6" fmla="*/ 0 w 75"/>
                  <a:gd name="T7" fmla="*/ 2147483646 h 281"/>
                  <a:gd name="T8" fmla="*/ 0 w 75"/>
                  <a:gd name="T9" fmla="*/ 2147483646 h 281"/>
                  <a:gd name="T10" fmla="*/ 2147483646 w 75"/>
                  <a:gd name="T11" fmla="*/ 0 h 281"/>
                  <a:gd name="T12" fmla="*/ 2147483646 w 75"/>
                  <a:gd name="T13" fmla="*/ 0 h 281"/>
                  <a:gd name="T14" fmla="*/ 2147483646 w 75"/>
                  <a:gd name="T15" fmla="*/ 2147483646 h 281"/>
                  <a:gd name="T16" fmla="*/ 2147483646 w 75"/>
                  <a:gd name="T17" fmla="*/ 2147483646 h 2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281">
                    <a:moveTo>
                      <a:pt x="75" y="268"/>
                    </a:moveTo>
                    <a:cubicBezTo>
                      <a:pt x="75" y="275"/>
                      <a:pt x="69" y="281"/>
                      <a:pt x="62" y="281"/>
                    </a:cubicBezTo>
                    <a:cubicBezTo>
                      <a:pt x="13" y="281"/>
                      <a:pt x="13" y="281"/>
                      <a:pt x="13" y="281"/>
                    </a:cubicBezTo>
                    <a:cubicBezTo>
                      <a:pt x="6" y="281"/>
                      <a:pt x="0" y="275"/>
                      <a:pt x="0" y="26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9" y="0"/>
                      <a:pt x="75" y="6"/>
                      <a:pt x="75" y="13"/>
                    </a:cubicBezTo>
                    <a:lnTo>
                      <a:pt x="75" y="2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1" name="Freeform 19"/>
              <p:cNvSpPr/>
              <p:nvPr/>
            </p:nvSpPr>
            <p:spPr bwMode="auto">
              <a:xfrm>
                <a:off x="2760663" y="5116513"/>
                <a:ext cx="1063625" cy="682625"/>
              </a:xfrm>
              <a:custGeom>
                <a:avLst/>
                <a:gdLst>
                  <a:gd name="T0" fmla="*/ 2147483646 w 283"/>
                  <a:gd name="T1" fmla="*/ 2147483646 h 182"/>
                  <a:gd name="T2" fmla="*/ 2147483646 w 283"/>
                  <a:gd name="T3" fmla="*/ 2147483646 h 182"/>
                  <a:gd name="T4" fmla="*/ 2147483646 w 283"/>
                  <a:gd name="T5" fmla="*/ 2147483646 h 182"/>
                  <a:gd name="T6" fmla="*/ 2147483646 w 283"/>
                  <a:gd name="T7" fmla="*/ 2147483646 h 182"/>
                  <a:gd name="T8" fmla="*/ 2147483646 w 283"/>
                  <a:gd name="T9" fmla="*/ 2147483646 h 182"/>
                  <a:gd name="T10" fmla="*/ 2147483646 w 283"/>
                  <a:gd name="T11" fmla="*/ 2147483646 h 182"/>
                  <a:gd name="T12" fmla="*/ 2147483646 w 283"/>
                  <a:gd name="T13" fmla="*/ 2147483646 h 182"/>
                  <a:gd name="T14" fmla="*/ 2147483646 w 283"/>
                  <a:gd name="T15" fmla="*/ 2147483646 h 182"/>
                  <a:gd name="T16" fmla="*/ 2147483646 w 283"/>
                  <a:gd name="T17" fmla="*/ 2147483646 h 182"/>
                  <a:gd name="T18" fmla="*/ 2147483646 w 283"/>
                  <a:gd name="T19" fmla="*/ 2147483646 h 182"/>
                  <a:gd name="T20" fmla="*/ 2147483646 w 283"/>
                  <a:gd name="T21" fmla="*/ 2147483646 h 182"/>
                  <a:gd name="T22" fmla="*/ 2147483646 w 283"/>
                  <a:gd name="T23" fmla="*/ 2147483646 h 182"/>
                  <a:gd name="T24" fmla="*/ 2147483646 w 283"/>
                  <a:gd name="T25" fmla="*/ 2147483646 h 182"/>
                  <a:gd name="T26" fmla="*/ 2147483646 w 283"/>
                  <a:gd name="T27" fmla="*/ 2147483646 h 182"/>
                  <a:gd name="T28" fmla="*/ 2147483646 w 283"/>
                  <a:gd name="T29" fmla="*/ 2147483646 h 182"/>
                  <a:gd name="T30" fmla="*/ 2147483646 w 283"/>
                  <a:gd name="T31" fmla="*/ 2147483646 h 1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83" h="182">
                    <a:moveTo>
                      <a:pt x="14" y="182"/>
                    </a:moveTo>
                    <a:cubicBezTo>
                      <a:pt x="11" y="182"/>
                      <a:pt x="7" y="181"/>
                      <a:pt x="5" y="179"/>
                    </a:cubicBezTo>
                    <a:cubicBezTo>
                      <a:pt x="0" y="174"/>
                      <a:pt x="0" y="167"/>
                      <a:pt x="5" y="163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3" y="43"/>
                      <a:pt x="149" y="42"/>
                      <a:pt x="154" y="44"/>
                    </a:cubicBezTo>
                    <a:cubicBezTo>
                      <a:pt x="159" y="46"/>
                      <a:pt x="162" y="50"/>
                      <a:pt x="162" y="54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259" y="5"/>
                      <a:pt x="259" y="5"/>
                      <a:pt x="259" y="5"/>
                    </a:cubicBezTo>
                    <a:cubicBezTo>
                      <a:pt x="264" y="0"/>
                      <a:pt x="273" y="0"/>
                      <a:pt x="278" y="5"/>
                    </a:cubicBezTo>
                    <a:cubicBezTo>
                      <a:pt x="283" y="9"/>
                      <a:pt x="283" y="16"/>
                      <a:pt x="278" y="20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4" y="126"/>
                      <a:pt x="149" y="127"/>
                      <a:pt x="144" y="125"/>
                    </a:cubicBezTo>
                    <a:cubicBezTo>
                      <a:pt x="139" y="124"/>
                      <a:pt x="136" y="120"/>
                      <a:pt x="136" y="115"/>
                    </a:cubicBezTo>
                    <a:cubicBezTo>
                      <a:pt x="136" y="82"/>
                      <a:pt x="136" y="82"/>
                      <a:pt x="136" y="82"/>
                    </a:cubicBezTo>
                    <a:cubicBezTo>
                      <a:pt x="23" y="179"/>
                      <a:pt x="23" y="179"/>
                      <a:pt x="23" y="179"/>
                    </a:cubicBezTo>
                    <a:cubicBezTo>
                      <a:pt x="21" y="181"/>
                      <a:pt x="17" y="182"/>
                      <a:pt x="14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2" name="Freeform 20"/>
              <p:cNvSpPr/>
              <p:nvPr/>
            </p:nvSpPr>
            <p:spPr bwMode="auto">
              <a:xfrm>
                <a:off x="3635376" y="5032375"/>
                <a:ext cx="282575" cy="244475"/>
              </a:xfrm>
              <a:custGeom>
                <a:avLst/>
                <a:gdLst>
                  <a:gd name="T0" fmla="*/ 2147483646 w 178"/>
                  <a:gd name="T1" fmla="*/ 2147483646 h 154"/>
                  <a:gd name="T2" fmla="*/ 2147483646 w 178"/>
                  <a:gd name="T3" fmla="*/ 0 h 154"/>
                  <a:gd name="T4" fmla="*/ 0 w 178"/>
                  <a:gd name="T5" fmla="*/ 2147483646 h 154"/>
                  <a:gd name="T6" fmla="*/ 2147483646 w 178"/>
                  <a:gd name="T7" fmla="*/ 2147483646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8" h="154">
                    <a:moveTo>
                      <a:pt x="131" y="154"/>
                    </a:moveTo>
                    <a:lnTo>
                      <a:pt x="178" y="0"/>
                    </a:lnTo>
                    <a:lnTo>
                      <a:pt x="0" y="43"/>
                    </a:lnTo>
                    <a:lnTo>
                      <a:pt x="131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614" name="组合 209"/>
            <p:cNvGrpSpPr/>
            <p:nvPr/>
          </p:nvGrpSpPr>
          <p:grpSpPr bwMode="auto">
            <a:xfrm>
              <a:off x="4499562" y="3438144"/>
              <a:ext cx="996696" cy="443820"/>
              <a:chOff x="2551176" y="3438144"/>
              <a:chExt cx="996696" cy="443820"/>
            </a:xfrm>
          </p:grpSpPr>
          <p:cxnSp>
            <p:nvCxnSpPr>
              <p:cNvPr id="211" name="直接连接符 210"/>
              <p:cNvCxnSpPr/>
              <p:nvPr/>
            </p:nvCxnSpPr>
            <p:spPr>
              <a:xfrm>
                <a:off x="2550710" y="3437768"/>
                <a:ext cx="99706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6" name="文本框 211"/>
              <p:cNvSpPr txBox="1">
                <a:spLocks noChangeArrowheads="1"/>
              </p:cNvSpPr>
              <p:nvPr/>
            </p:nvSpPr>
            <p:spPr bwMode="auto">
              <a:xfrm>
                <a:off x="2755902" y="3512632"/>
                <a:ext cx="694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grpSp>
        <p:nvGrpSpPr>
          <p:cNvPr id="24583" name="组合 218"/>
          <p:cNvGrpSpPr/>
          <p:nvPr/>
        </p:nvGrpSpPr>
        <p:grpSpPr bwMode="auto">
          <a:xfrm>
            <a:off x="6361113" y="1779588"/>
            <a:ext cx="1819275" cy="2051050"/>
            <a:chOff x="6058021" y="2256970"/>
            <a:chExt cx="1817902" cy="2050525"/>
          </a:xfrm>
        </p:grpSpPr>
        <p:sp>
          <p:nvSpPr>
            <p:cNvPr id="220" name="Freeform 6"/>
            <p:cNvSpPr/>
            <p:nvPr/>
          </p:nvSpPr>
          <p:spPr bwMode="auto">
            <a:xfrm>
              <a:off x="6058021" y="2256970"/>
              <a:ext cx="1817902" cy="2050525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38100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grpSp>
          <p:nvGrpSpPr>
            <p:cNvPr id="24605" name="组合 220"/>
            <p:cNvGrpSpPr/>
            <p:nvPr/>
          </p:nvGrpSpPr>
          <p:grpSpPr bwMode="auto">
            <a:xfrm>
              <a:off x="6603849" y="2631717"/>
              <a:ext cx="707958" cy="664662"/>
              <a:chOff x="5554663" y="4919663"/>
              <a:chExt cx="1401763" cy="1316037"/>
            </a:xfrm>
          </p:grpSpPr>
          <p:sp>
            <p:nvSpPr>
              <p:cNvPr id="24609" name="Freeform 10"/>
              <p:cNvSpPr>
                <a:spLocks noEditPoints="1"/>
              </p:cNvSpPr>
              <p:nvPr/>
            </p:nvSpPr>
            <p:spPr bwMode="auto">
              <a:xfrm>
                <a:off x="5554663" y="5438775"/>
                <a:ext cx="796925" cy="796925"/>
              </a:xfrm>
              <a:custGeom>
                <a:avLst/>
                <a:gdLst>
                  <a:gd name="T0" fmla="*/ 2147483646 w 212"/>
                  <a:gd name="T1" fmla="*/ 2147483646 h 212"/>
                  <a:gd name="T2" fmla="*/ 2147483646 w 212"/>
                  <a:gd name="T3" fmla="*/ 2147483646 h 212"/>
                  <a:gd name="T4" fmla="*/ 2147483646 w 212"/>
                  <a:gd name="T5" fmla="*/ 2147483646 h 212"/>
                  <a:gd name="T6" fmla="*/ 2147483646 w 212"/>
                  <a:gd name="T7" fmla="*/ 2147483646 h 212"/>
                  <a:gd name="T8" fmla="*/ 2147483646 w 212"/>
                  <a:gd name="T9" fmla="*/ 2147483646 h 212"/>
                  <a:gd name="T10" fmla="*/ 2147483646 w 212"/>
                  <a:gd name="T11" fmla="*/ 2147483646 h 212"/>
                  <a:gd name="T12" fmla="*/ 2147483646 w 212"/>
                  <a:gd name="T13" fmla="*/ 2147483646 h 212"/>
                  <a:gd name="T14" fmla="*/ 2147483646 w 212"/>
                  <a:gd name="T15" fmla="*/ 2147483646 h 212"/>
                  <a:gd name="T16" fmla="*/ 2147483646 w 212"/>
                  <a:gd name="T17" fmla="*/ 2147483646 h 212"/>
                  <a:gd name="T18" fmla="*/ 2147483646 w 212"/>
                  <a:gd name="T19" fmla="*/ 2147483646 h 212"/>
                  <a:gd name="T20" fmla="*/ 2147483646 w 212"/>
                  <a:gd name="T21" fmla="*/ 2147483646 h 212"/>
                  <a:gd name="T22" fmla="*/ 2147483646 w 212"/>
                  <a:gd name="T23" fmla="*/ 2147483646 h 212"/>
                  <a:gd name="T24" fmla="*/ 2147483646 w 212"/>
                  <a:gd name="T25" fmla="*/ 0 h 212"/>
                  <a:gd name="T26" fmla="*/ 2147483646 w 212"/>
                  <a:gd name="T27" fmla="*/ 2147483646 h 212"/>
                  <a:gd name="T28" fmla="*/ 2147483646 w 212"/>
                  <a:gd name="T29" fmla="*/ 2147483646 h 212"/>
                  <a:gd name="T30" fmla="*/ 2147483646 w 212"/>
                  <a:gd name="T31" fmla="*/ 2147483646 h 212"/>
                  <a:gd name="T32" fmla="*/ 2147483646 w 212"/>
                  <a:gd name="T33" fmla="*/ 2147483646 h 212"/>
                  <a:gd name="T34" fmla="*/ 2147483646 w 212"/>
                  <a:gd name="T35" fmla="*/ 2147483646 h 212"/>
                  <a:gd name="T36" fmla="*/ 2147483646 w 212"/>
                  <a:gd name="T37" fmla="*/ 2147483646 h 212"/>
                  <a:gd name="T38" fmla="*/ 2147483646 w 212"/>
                  <a:gd name="T39" fmla="*/ 2147483646 h 212"/>
                  <a:gd name="T40" fmla="*/ 2147483646 w 212"/>
                  <a:gd name="T41" fmla="*/ 2147483646 h 212"/>
                  <a:gd name="T42" fmla="*/ 2147483646 w 212"/>
                  <a:gd name="T43" fmla="*/ 2147483646 h 212"/>
                  <a:gd name="T44" fmla="*/ 2147483646 w 212"/>
                  <a:gd name="T45" fmla="*/ 2147483646 h 212"/>
                  <a:gd name="T46" fmla="*/ 2147483646 w 212"/>
                  <a:gd name="T47" fmla="*/ 2147483646 h 212"/>
                  <a:gd name="T48" fmla="*/ 2147483646 w 212"/>
                  <a:gd name="T49" fmla="*/ 2147483646 h 212"/>
                  <a:gd name="T50" fmla="*/ 2147483646 w 212"/>
                  <a:gd name="T51" fmla="*/ 2147483646 h 212"/>
                  <a:gd name="T52" fmla="*/ 2147483646 w 212"/>
                  <a:gd name="T53" fmla="*/ 2147483646 h 212"/>
                  <a:gd name="T54" fmla="*/ 2147483646 w 212"/>
                  <a:gd name="T55" fmla="*/ 2147483646 h 212"/>
                  <a:gd name="T56" fmla="*/ 2147483646 w 212"/>
                  <a:gd name="T57" fmla="*/ 2147483646 h 212"/>
                  <a:gd name="T58" fmla="*/ 2147483646 w 212"/>
                  <a:gd name="T59" fmla="*/ 2147483646 h 212"/>
                  <a:gd name="T60" fmla="*/ 2147483646 w 212"/>
                  <a:gd name="T61" fmla="*/ 2147483646 h 212"/>
                  <a:gd name="T62" fmla="*/ 2147483646 w 212"/>
                  <a:gd name="T63" fmla="*/ 2147483646 h 212"/>
                  <a:gd name="T64" fmla="*/ 2147483646 w 212"/>
                  <a:gd name="T65" fmla="*/ 2147483646 h 212"/>
                  <a:gd name="T66" fmla="*/ 2147483646 w 212"/>
                  <a:gd name="T67" fmla="*/ 2147483646 h 212"/>
                  <a:gd name="T68" fmla="*/ 2147483646 w 212"/>
                  <a:gd name="T69" fmla="*/ 2147483646 h 212"/>
                  <a:gd name="T70" fmla="*/ 2147483646 w 212"/>
                  <a:gd name="T71" fmla="*/ 2147483646 h 212"/>
                  <a:gd name="T72" fmla="*/ 2147483646 w 212"/>
                  <a:gd name="T73" fmla="*/ 2147483646 h 212"/>
                  <a:gd name="T74" fmla="*/ 2147483646 w 212"/>
                  <a:gd name="T75" fmla="*/ 2147483646 h 212"/>
                  <a:gd name="T76" fmla="*/ 2147483646 w 212"/>
                  <a:gd name="T77" fmla="*/ 2147483646 h 212"/>
                  <a:gd name="T78" fmla="*/ 2147483646 w 212"/>
                  <a:gd name="T79" fmla="*/ 2147483646 h 212"/>
                  <a:gd name="T80" fmla="*/ 2147483646 w 212"/>
                  <a:gd name="T81" fmla="*/ 2147483646 h 212"/>
                  <a:gd name="T82" fmla="*/ 2147483646 w 212"/>
                  <a:gd name="T83" fmla="*/ 2147483646 h 212"/>
                  <a:gd name="T84" fmla="*/ 2147483646 w 212"/>
                  <a:gd name="T85" fmla="*/ 2147483646 h 212"/>
                  <a:gd name="T86" fmla="*/ 2147483646 w 212"/>
                  <a:gd name="T87" fmla="*/ 2147483646 h 212"/>
                  <a:gd name="T88" fmla="*/ 2147483646 w 212"/>
                  <a:gd name="T89" fmla="*/ 2147483646 h 212"/>
                  <a:gd name="T90" fmla="*/ 2147483646 w 212"/>
                  <a:gd name="T91" fmla="*/ 2147483646 h 212"/>
                  <a:gd name="T92" fmla="*/ 2147483646 w 212"/>
                  <a:gd name="T93" fmla="*/ 2147483646 h 212"/>
                  <a:gd name="T94" fmla="*/ 2147483646 w 212"/>
                  <a:gd name="T95" fmla="*/ 2147483646 h 212"/>
                  <a:gd name="T96" fmla="*/ 2147483646 w 212"/>
                  <a:gd name="T97" fmla="*/ 2147483646 h 212"/>
                  <a:gd name="T98" fmla="*/ 2147483646 w 212"/>
                  <a:gd name="T99" fmla="*/ 2147483646 h 212"/>
                  <a:gd name="T100" fmla="*/ 2147483646 w 212"/>
                  <a:gd name="T101" fmla="*/ 2147483646 h 212"/>
                  <a:gd name="T102" fmla="*/ 2147483646 w 212"/>
                  <a:gd name="T103" fmla="*/ 2147483646 h 212"/>
                  <a:gd name="T104" fmla="*/ 2147483646 w 212"/>
                  <a:gd name="T105" fmla="*/ 2147483646 h 212"/>
                  <a:gd name="T106" fmla="*/ 2147483646 w 212"/>
                  <a:gd name="T107" fmla="*/ 2147483646 h 212"/>
                  <a:gd name="T108" fmla="*/ 2147483646 w 212"/>
                  <a:gd name="T109" fmla="*/ 2147483646 h 212"/>
                  <a:gd name="T110" fmla="*/ 2147483646 w 212"/>
                  <a:gd name="T111" fmla="*/ 2147483646 h 212"/>
                  <a:gd name="T112" fmla="*/ 2147483646 w 212"/>
                  <a:gd name="T113" fmla="*/ 2147483646 h 212"/>
                  <a:gd name="T114" fmla="*/ 2147483646 w 212"/>
                  <a:gd name="T115" fmla="*/ 2147483646 h 2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12" h="212">
                    <a:moveTo>
                      <a:pt x="190" y="93"/>
                    </a:moveTo>
                    <a:cubicBezTo>
                      <a:pt x="190" y="89"/>
                      <a:pt x="189" y="86"/>
                      <a:pt x="188" y="82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2" y="60"/>
                      <a:pt x="199" y="54"/>
                      <a:pt x="195" y="48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0" y="50"/>
                      <a:pt x="168" y="47"/>
                      <a:pt x="165" y="44"/>
                    </a:cubicBezTo>
                    <a:cubicBezTo>
                      <a:pt x="172" y="23"/>
                      <a:pt x="172" y="23"/>
                      <a:pt x="172" y="23"/>
                    </a:cubicBezTo>
                    <a:cubicBezTo>
                      <a:pt x="169" y="21"/>
                      <a:pt x="166" y="19"/>
                      <a:pt x="163" y="17"/>
                    </a:cubicBezTo>
                    <a:cubicBezTo>
                      <a:pt x="160" y="15"/>
                      <a:pt x="157" y="13"/>
                      <a:pt x="154" y="12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34" y="26"/>
                      <a:pt x="130" y="24"/>
                      <a:pt x="127" y="23"/>
                    </a:cubicBezTo>
                    <a:cubicBezTo>
                      <a:pt x="122" y="1"/>
                      <a:pt x="122" y="1"/>
                      <a:pt x="122" y="1"/>
                    </a:cubicBezTo>
                    <a:cubicBezTo>
                      <a:pt x="115" y="0"/>
                      <a:pt x="108" y="0"/>
                      <a:pt x="101" y="0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0" y="23"/>
                      <a:pt x="87" y="23"/>
                      <a:pt x="83" y="2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1" y="10"/>
                      <a:pt x="55" y="13"/>
                      <a:pt x="49" y="17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1" y="42"/>
                      <a:pt x="48" y="44"/>
                      <a:pt x="45" y="4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3"/>
                      <a:pt x="19" y="46"/>
                      <a:pt x="17" y="49"/>
                    </a:cubicBezTo>
                    <a:cubicBezTo>
                      <a:pt x="15" y="52"/>
                      <a:pt x="14" y="55"/>
                      <a:pt x="12" y="5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7" y="78"/>
                      <a:pt x="25" y="82"/>
                      <a:pt x="24" y="86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1" y="97"/>
                      <a:pt x="0" y="104"/>
                      <a:pt x="1" y="111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4" y="122"/>
                      <a:pt x="24" y="126"/>
                      <a:pt x="25" y="129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1" y="151"/>
                      <a:pt x="14" y="158"/>
                      <a:pt x="18" y="164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3" y="161"/>
                      <a:pt x="45" y="164"/>
                      <a:pt x="48" y="167"/>
                    </a:cubicBezTo>
                    <a:cubicBezTo>
                      <a:pt x="41" y="189"/>
                      <a:pt x="41" y="189"/>
                      <a:pt x="41" y="189"/>
                    </a:cubicBezTo>
                    <a:cubicBezTo>
                      <a:pt x="44" y="191"/>
                      <a:pt x="46" y="193"/>
                      <a:pt x="49" y="195"/>
                    </a:cubicBezTo>
                    <a:cubicBezTo>
                      <a:pt x="52" y="197"/>
                      <a:pt x="56" y="199"/>
                      <a:pt x="59" y="200"/>
                    </a:cubicBezTo>
                    <a:cubicBezTo>
                      <a:pt x="76" y="184"/>
                      <a:pt x="76" y="184"/>
                      <a:pt x="76" y="184"/>
                    </a:cubicBezTo>
                    <a:cubicBezTo>
                      <a:pt x="79" y="186"/>
                      <a:pt x="83" y="187"/>
                      <a:pt x="87" y="188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8" y="212"/>
                      <a:pt x="105" y="212"/>
                      <a:pt x="112" y="211"/>
                    </a:cubicBezTo>
                    <a:cubicBezTo>
                      <a:pt x="119" y="189"/>
                      <a:pt x="119" y="189"/>
                      <a:pt x="119" y="189"/>
                    </a:cubicBezTo>
                    <a:cubicBezTo>
                      <a:pt x="123" y="189"/>
                      <a:pt x="127" y="188"/>
                      <a:pt x="130" y="187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52" y="201"/>
                      <a:pt x="159" y="198"/>
                      <a:pt x="165" y="194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2" y="169"/>
                      <a:pt x="165" y="167"/>
                      <a:pt x="168" y="164"/>
                    </a:cubicBezTo>
                    <a:cubicBezTo>
                      <a:pt x="189" y="171"/>
                      <a:pt x="189" y="171"/>
                      <a:pt x="189" y="171"/>
                    </a:cubicBezTo>
                    <a:cubicBezTo>
                      <a:pt x="191" y="169"/>
                      <a:pt x="193" y="166"/>
                      <a:pt x="195" y="163"/>
                    </a:cubicBezTo>
                    <a:cubicBezTo>
                      <a:pt x="197" y="160"/>
                      <a:pt x="199" y="156"/>
                      <a:pt x="201" y="153"/>
                    </a:cubicBezTo>
                    <a:cubicBezTo>
                      <a:pt x="185" y="137"/>
                      <a:pt x="185" y="137"/>
                      <a:pt x="185" y="137"/>
                    </a:cubicBezTo>
                    <a:cubicBezTo>
                      <a:pt x="187" y="133"/>
                      <a:pt x="188" y="129"/>
                      <a:pt x="189" y="126"/>
                    </a:cubicBezTo>
                    <a:cubicBezTo>
                      <a:pt x="211" y="121"/>
                      <a:pt x="211" y="121"/>
                      <a:pt x="211" y="121"/>
                    </a:cubicBezTo>
                    <a:cubicBezTo>
                      <a:pt x="212" y="114"/>
                      <a:pt x="212" y="107"/>
                      <a:pt x="212" y="100"/>
                    </a:cubicBezTo>
                    <a:lnTo>
                      <a:pt x="190" y="93"/>
                    </a:lnTo>
                    <a:close/>
                    <a:moveTo>
                      <a:pt x="163" y="142"/>
                    </a:moveTo>
                    <a:cubicBezTo>
                      <a:pt x="143" y="174"/>
                      <a:pt x="101" y="183"/>
                      <a:pt x="70" y="163"/>
                    </a:cubicBezTo>
                    <a:cubicBezTo>
                      <a:pt x="38" y="143"/>
                      <a:pt x="29" y="101"/>
                      <a:pt x="49" y="70"/>
                    </a:cubicBezTo>
                    <a:cubicBezTo>
                      <a:pt x="70" y="38"/>
                      <a:pt x="111" y="29"/>
                      <a:pt x="143" y="49"/>
                    </a:cubicBezTo>
                    <a:cubicBezTo>
                      <a:pt x="174" y="69"/>
                      <a:pt x="183" y="111"/>
                      <a:pt x="163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0" name="Freeform 11"/>
              <p:cNvSpPr>
                <a:spLocks noEditPoints="1"/>
              </p:cNvSpPr>
              <p:nvPr/>
            </p:nvSpPr>
            <p:spPr bwMode="auto">
              <a:xfrm>
                <a:off x="6296026" y="5364163"/>
                <a:ext cx="660400" cy="660400"/>
              </a:xfrm>
              <a:custGeom>
                <a:avLst/>
                <a:gdLst>
                  <a:gd name="T0" fmla="*/ 2147483646 w 176"/>
                  <a:gd name="T1" fmla="*/ 2147483646 h 176"/>
                  <a:gd name="T2" fmla="*/ 2147483646 w 176"/>
                  <a:gd name="T3" fmla="*/ 2147483646 h 176"/>
                  <a:gd name="T4" fmla="*/ 2147483646 w 176"/>
                  <a:gd name="T5" fmla="*/ 2147483646 h 176"/>
                  <a:gd name="T6" fmla="*/ 2147483646 w 176"/>
                  <a:gd name="T7" fmla="*/ 2147483646 h 176"/>
                  <a:gd name="T8" fmla="*/ 2147483646 w 176"/>
                  <a:gd name="T9" fmla="*/ 2147483646 h 176"/>
                  <a:gd name="T10" fmla="*/ 2147483646 w 176"/>
                  <a:gd name="T11" fmla="*/ 2147483646 h 176"/>
                  <a:gd name="T12" fmla="*/ 2147483646 w 176"/>
                  <a:gd name="T13" fmla="*/ 2147483646 h 176"/>
                  <a:gd name="T14" fmla="*/ 2147483646 w 176"/>
                  <a:gd name="T15" fmla="*/ 2147483646 h 176"/>
                  <a:gd name="T16" fmla="*/ 2147483646 w 176"/>
                  <a:gd name="T17" fmla="*/ 2147483646 h 176"/>
                  <a:gd name="T18" fmla="*/ 2147483646 w 176"/>
                  <a:gd name="T19" fmla="*/ 2147483646 h 176"/>
                  <a:gd name="T20" fmla="*/ 2147483646 w 176"/>
                  <a:gd name="T21" fmla="*/ 0 h 176"/>
                  <a:gd name="T22" fmla="*/ 2147483646 w 176"/>
                  <a:gd name="T23" fmla="*/ 2147483646 h 176"/>
                  <a:gd name="T24" fmla="*/ 2147483646 w 176"/>
                  <a:gd name="T25" fmla="*/ 2147483646 h 176"/>
                  <a:gd name="T26" fmla="*/ 2147483646 w 176"/>
                  <a:gd name="T27" fmla="*/ 2147483646 h 176"/>
                  <a:gd name="T28" fmla="*/ 2147483646 w 176"/>
                  <a:gd name="T29" fmla="*/ 2147483646 h 176"/>
                  <a:gd name="T30" fmla="*/ 2147483646 w 176"/>
                  <a:gd name="T31" fmla="*/ 2147483646 h 176"/>
                  <a:gd name="T32" fmla="*/ 2147483646 w 176"/>
                  <a:gd name="T33" fmla="*/ 2147483646 h 176"/>
                  <a:gd name="T34" fmla="*/ 2147483646 w 176"/>
                  <a:gd name="T35" fmla="*/ 2147483646 h 176"/>
                  <a:gd name="T36" fmla="*/ 2147483646 w 176"/>
                  <a:gd name="T37" fmla="*/ 2147483646 h 176"/>
                  <a:gd name="T38" fmla="*/ 0 w 176"/>
                  <a:gd name="T39" fmla="*/ 2147483646 h 176"/>
                  <a:gd name="T40" fmla="*/ 2147483646 w 176"/>
                  <a:gd name="T41" fmla="*/ 2147483646 h 176"/>
                  <a:gd name="T42" fmla="*/ 2147483646 w 176"/>
                  <a:gd name="T43" fmla="*/ 2147483646 h 176"/>
                  <a:gd name="T44" fmla="*/ 2147483646 w 176"/>
                  <a:gd name="T45" fmla="*/ 2147483646 h 176"/>
                  <a:gd name="T46" fmla="*/ 2147483646 w 176"/>
                  <a:gd name="T47" fmla="*/ 2147483646 h 176"/>
                  <a:gd name="T48" fmla="*/ 2147483646 w 176"/>
                  <a:gd name="T49" fmla="*/ 2147483646 h 176"/>
                  <a:gd name="T50" fmla="*/ 2147483646 w 176"/>
                  <a:gd name="T51" fmla="*/ 2147483646 h 176"/>
                  <a:gd name="T52" fmla="*/ 2147483646 w 176"/>
                  <a:gd name="T53" fmla="*/ 2147483646 h 176"/>
                  <a:gd name="T54" fmla="*/ 2147483646 w 176"/>
                  <a:gd name="T55" fmla="*/ 2147483646 h 176"/>
                  <a:gd name="T56" fmla="*/ 2147483646 w 176"/>
                  <a:gd name="T57" fmla="*/ 2147483646 h 176"/>
                  <a:gd name="T58" fmla="*/ 2147483646 w 176"/>
                  <a:gd name="T59" fmla="*/ 2147483646 h 176"/>
                  <a:gd name="T60" fmla="*/ 2147483646 w 176"/>
                  <a:gd name="T61" fmla="*/ 2147483646 h 176"/>
                  <a:gd name="T62" fmla="*/ 2147483646 w 176"/>
                  <a:gd name="T63" fmla="*/ 2147483646 h 176"/>
                  <a:gd name="T64" fmla="*/ 2147483646 w 176"/>
                  <a:gd name="T65" fmla="*/ 2147483646 h 176"/>
                  <a:gd name="T66" fmla="*/ 2147483646 w 176"/>
                  <a:gd name="T67" fmla="*/ 2147483646 h 176"/>
                  <a:gd name="T68" fmla="*/ 2147483646 w 176"/>
                  <a:gd name="T69" fmla="*/ 2147483646 h 176"/>
                  <a:gd name="T70" fmla="*/ 2147483646 w 176"/>
                  <a:gd name="T71" fmla="*/ 2147483646 h 176"/>
                  <a:gd name="T72" fmla="*/ 2147483646 w 176"/>
                  <a:gd name="T73" fmla="*/ 2147483646 h 176"/>
                  <a:gd name="T74" fmla="*/ 2147483646 w 176"/>
                  <a:gd name="T75" fmla="*/ 2147483646 h 176"/>
                  <a:gd name="T76" fmla="*/ 2147483646 w 176"/>
                  <a:gd name="T77" fmla="*/ 2147483646 h 176"/>
                  <a:gd name="T78" fmla="*/ 2147483646 w 176"/>
                  <a:gd name="T79" fmla="*/ 2147483646 h 176"/>
                  <a:gd name="T80" fmla="*/ 2147483646 w 176"/>
                  <a:gd name="T81" fmla="*/ 2147483646 h 176"/>
                  <a:gd name="T82" fmla="*/ 2147483646 w 176"/>
                  <a:gd name="T83" fmla="*/ 2147483646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76" h="176">
                    <a:moveTo>
                      <a:pt x="156" y="88"/>
                    </a:moveTo>
                    <a:cubicBezTo>
                      <a:pt x="176" y="75"/>
                      <a:pt x="176" y="75"/>
                      <a:pt x="176" y="75"/>
                    </a:cubicBezTo>
                    <a:cubicBezTo>
                      <a:pt x="175" y="69"/>
                      <a:pt x="174" y="64"/>
                      <a:pt x="172" y="58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45" y="51"/>
                      <a:pt x="142" y="47"/>
                      <a:pt x="138" y="43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1" y="18"/>
                      <a:pt x="139" y="16"/>
                      <a:pt x="136" y="14"/>
                    </a:cubicBezTo>
                    <a:cubicBezTo>
                      <a:pt x="134" y="12"/>
                      <a:pt x="131" y="11"/>
                      <a:pt x="128" y="10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4" y="23"/>
                      <a:pt x="99" y="22"/>
                      <a:pt x="94" y="2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1"/>
                      <a:pt x="70" y="2"/>
                      <a:pt x="64" y="4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5" y="29"/>
                      <a:pt x="50" y="33"/>
                      <a:pt x="45" y="37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8" y="34"/>
                      <a:pt x="16" y="38"/>
                      <a:pt x="14" y="41"/>
                    </a:cubicBezTo>
                    <a:cubicBezTo>
                      <a:pt x="13" y="42"/>
                      <a:pt x="13" y="43"/>
                      <a:pt x="12" y="44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3" y="70"/>
                      <a:pt x="22" y="77"/>
                      <a:pt x="21" y="8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103"/>
                      <a:pt x="1" y="107"/>
                      <a:pt x="3" y="111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9" y="122"/>
                      <a:pt x="34" y="130"/>
                      <a:pt x="41" y="137"/>
                    </a:cubicBezTo>
                    <a:cubicBezTo>
                      <a:pt x="36" y="160"/>
                      <a:pt x="36" y="160"/>
                      <a:pt x="36" y="160"/>
                    </a:cubicBezTo>
                    <a:cubicBezTo>
                      <a:pt x="37" y="161"/>
                      <a:pt x="39" y="163"/>
                      <a:pt x="41" y="164"/>
                    </a:cubicBezTo>
                    <a:cubicBezTo>
                      <a:pt x="42" y="165"/>
                      <a:pt x="44" y="166"/>
                      <a:pt x="46" y="167"/>
                    </a:cubicBezTo>
                    <a:cubicBezTo>
                      <a:pt x="65" y="152"/>
                      <a:pt x="65" y="152"/>
                      <a:pt x="65" y="152"/>
                    </a:cubicBezTo>
                    <a:cubicBezTo>
                      <a:pt x="74" y="155"/>
                      <a:pt x="83" y="157"/>
                      <a:pt x="92" y="156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09" y="175"/>
                      <a:pt x="113" y="174"/>
                      <a:pt x="117" y="173"/>
                    </a:cubicBezTo>
                    <a:cubicBezTo>
                      <a:pt x="120" y="149"/>
                      <a:pt x="120" y="149"/>
                      <a:pt x="120" y="149"/>
                    </a:cubicBezTo>
                    <a:cubicBezTo>
                      <a:pt x="127" y="145"/>
                      <a:pt x="133" y="140"/>
                      <a:pt x="139" y="134"/>
                    </a:cubicBezTo>
                    <a:cubicBezTo>
                      <a:pt x="162" y="139"/>
                      <a:pt x="162" y="139"/>
                      <a:pt x="162" y="139"/>
                    </a:cubicBezTo>
                    <a:cubicBezTo>
                      <a:pt x="162" y="138"/>
                      <a:pt x="163" y="138"/>
                      <a:pt x="163" y="137"/>
                    </a:cubicBezTo>
                    <a:cubicBezTo>
                      <a:pt x="165" y="133"/>
                      <a:pt x="167" y="130"/>
                      <a:pt x="169" y="12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6" y="100"/>
                      <a:pt x="156" y="94"/>
                      <a:pt x="156" y="88"/>
                    </a:cubicBezTo>
                    <a:close/>
                    <a:moveTo>
                      <a:pt x="131" y="116"/>
                    </a:moveTo>
                    <a:cubicBezTo>
                      <a:pt x="116" y="140"/>
                      <a:pt x="85" y="146"/>
                      <a:pt x="61" y="131"/>
                    </a:cubicBezTo>
                    <a:cubicBezTo>
                      <a:pt x="38" y="116"/>
                      <a:pt x="31" y="85"/>
                      <a:pt x="46" y="61"/>
                    </a:cubicBezTo>
                    <a:cubicBezTo>
                      <a:pt x="61" y="38"/>
                      <a:pt x="92" y="31"/>
                      <a:pt x="116" y="46"/>
                    </a:cubicBezTo>
                    <a:cubicBezTo>
                      <a:pt x="140" y="61"/>
                      <a:pt x="146" y="92"/>
                      <a:pt x="131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1" name="Freeform 12"/>
              <p:cNvSpPr>
                <a:spLocks noEditPoints="1"/>
              </p:cNvSpPr>
              <p:nvPr/>
            </p:nvSpPr>
            <p:spPr bwMode="auto">
              <a:xfrm>
                <a:off x="6265863" y="4919663"/>
                <a:ext cx="492125" cy="504825"/>
              </a:xfrm>
              <a:custGeom>
                <a:avLst/>
                <a:gdLst>
                  <a:gd name="T0" fmla="*/ 2147483646 w 131"/>
                  <a:gd name="T1" fmla="*/ 2147483646 h 134"/>
                  <a:gd name="T2" fmla="*/ 2147483646 w 131"/>
                  <a:gd name="T3" fmla="*/ 2147483646 h 134"/>
                  <a:gd name="T4" fmla="*/ 2147483646 w 131"/>
                  <a:gd name="T5" fmla="*/ 2147483646 h 134"/>
                  <a:gd name="T6" fmla="*/ 2147483646 w 131"/>
                  <a:gd name="T7" fmla="*/ 2147483646 h 134"/>
                  <a:gd name="T8" fmla="*/ 2147483646 w 131"/>
                  <a:gd name="T9" fmla="*/ 2147483646 h 134"/>
                  <a:gd name="T10" fmla="*/ 2147483646 w 131"/>
                  <a:gd name="T11" fmla="*/ 2147483646 h 134"/>
                  <a:gd name="T12" fmla="*/ 2147483646 w 131"/>
                  <a:gd name="T13" fmla="*/ 2147483646 h 134"/>
                  <a:gd name="T14" fmla="*/ 2147483646 w 131"/>
                  <a:gd name="T15" fmla="*/ 2147483646 h 134"/>
                  <a:gd name="T16" fmla="*/ 2147483646 w 131"/>
                  <a:gd name="T17" fmla="*/ 2147483646 h 134"/>
                  <a:gd name="T18" fmla="*/ 2147483646 w 131"/>
                  <a:gd name="T19" fmla="*/ 2147483646 h 134"/>
                  <a:gd name="T20" fmla="*/ 2147483646 w 131"/>
                  <a:gd name="T21" fmla="*/ 2147483646 h 134"/>
                  <a:gd name="T22" fmla="*/ 2147483646 w 131"/>
                  <a:gd name="T23" fmla="*/ 2147483646 h 134"/>
                  <a:gd name="T24" fmla="*/ 2147483646 w 131"/>
                  <a:gd name="T25" fmla="*/ 2147483646 h 134"/>
                  <a:gd name="T26" fmla="*/ 2147483646 w 131"/>
                  <a:gd name="T27" fmla="*/ 2147483646 h 134"/>
                  <a:gd name="T28" fmla="*/ 2147483646 w 131"/>
                  <a:gd name="T29" fmla="*/ 2147483646 h 134"/>
                  <a:gd name="T30" fmla="*/ 2147483646 w 131"/>
                  <a:gd name="T31" fmla="*/ 2147483646 h 134"/>
                  <a:gd name="T32" fmla="*/ 2147483646 w 131"/>
                  <a:gd name="T33" fmla="*/ 2147483646 h 134"/>
                  <a:gd name="T34" fmla="*/ 2147483646 w 131"/>
                  <a:gd name="T35" fmla="*/ 2147483646 h 134"/>
                  <a:gd name="T36" fmla="*/ 2147483646 w 131"/>
                  <a:gd name="T37" fmla="*/ 2147483646 h 134"/>
                  <a:gd name="T38" fmla="*/ 2147483646 w 131"/>
                  <a:gd name="T39" fmla="*/ 2147483646 h 134"/>
                  <a:gd name="T40" fmla="*/ 2147483646 w 131"/>
                  <a:gd name="T41" fmla="*/ 2147483646 h 134"/>
                  <a:gd name="T42" fmla="*/ 2147483646 w 131"/>
                  <a:gd name="T43" fmla="*/ 2147483646 h 134"/>
                  <a:gd name="T44" fmla="*/ 2147483646 w 131"/>
                  <a:gd name="T45" fmla="*/ 2147483646 h 134"/>
                  <a:gd name="T46" fmla="*/ 2147483646 w 131"/>
                  <a:gd name="T47" fmla="*/ 0 h 134"/>
                  <a:gd name="T48" fmla="*/ 2147483646 w 131"/>
                  <a:gd name="T49" fmla="*/ 2147483646 h 134"/>
                  <a:gd name="T50" fmla="*/ 2147483646 w 131"/>
                  <a:gd name="T51" fmla="*/ 2147483646 h 134"/>
                  <a:gd name="T52" fmla="*/ 2147483646 w 131"/>
                  <a:gd name="T53" fmla="*/ 2147483646 h 134"/>
                  <a:gd name="T54" fmla="*/ 2147483646 w 131"/>
                  <a:gd name="T55" fmla="*/ 2147483646 h 134"/>
                  <a:gd name="T56" fmla="*/ 0 w 131"/>
                  <a:gd name="T57" fmla="*/ 2147483646 h 134"/>
                  <a:gd name="T58" fmla="*/ 2147483646 w 131"/>
                  <a:gd name="T59" fmla="*/ 2147483646 h 134"/>
                  <a:gd name="T60" fmla="*/ 2147483646 w 131"/>
                  <a:gd name="T61" fmla="*/ 2147483646 h 134"/>
                  <a:gd name="T62" fmla="*/ 2147483646 w 131"/>
                  <a:gd name="T63" fmla="*/ 2147483646 h 134"/>
                  <a:gd name="T64" fmla="*/ 2147483646 w 131"/>
                  <a:gd name="T65" fmla="*/ 2147483646 h 134"/>
                  <a:gd name="T66" fmla="*/ 2147483646 w 131"/>
                  <a:gd name="T67" fmla="*/ 2147483646 h 134"/>
                  <a:gd name="T68" fmla="*/ 2147483646 w 131"/>
                  <a:gd name="T69" fmla="*/ 2147483646 h 134"/>
                  <a:gd name="T70" fmla="*/ 2147483646 w 131"/>
                  <a:gd name="T71" fmla="*/ 2147483646 h 1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1" h="134">
                    <a:moveTo>
                      <a:pt x="14" y="79"/>
                    </a:moveTo>
                    <a:cubicBezTo>
                      <a:pt x="2" y="94"/>
                      <a:pt x="2" y="94"/>
                      <a:pt x="2" y="94"/>
                    </a:cubicBezTo>
                    <a:cubicBezTo>
                      <a:pt x="3" y="97"/>
                      <a:pt x="5" y="101"/>
                      <a:pt x="7" y="104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9" y="104"/>
                      <a:pt x="31" y="106"/>
                      <a:pt x="34" y="108"/>
                    </a:cubicBezTo>
                    <a:cubicBezTo>
                      <a:pt x="37" y="110"/>
                      <a:pt x="39" y="111"/>
                      <a:pt x="42" y="113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50" y="133"/>
                      <a:pt x="54" y="134"/>
                      <a:pt x="58" y="134"/>
                    </a:cubicBezTo>
                    <a:cubicBezTo>
                      <a:pt x="68" y="117"/>
                      <a:pt x="68" y="117"/>
                      <a:pt x="68" y="117"/>
                    </a:cubicBezTo>
                    <a:cubicBezTo>
                      <a:pt x="75" y="117"/>
                      <a:pt x="81" y="115"/>
                      <a:pt x="87" y="112"/>
                    </a:cubicBezTo>
                    <a:cubicBezTo>
                      <a:pt x="104" y="121"/>
                      <a:pt x="104" y="121"/>
                      <a:pt x="104" y="121"/>
                    </a:cubicBezTo>
                    <a:cubicBezTo>
                      <a:pt x="108" y="118"/>
                      <a:pt x="111" y="116"/>
                      <a:pt x="113" y="113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10" y="88"/>
                      <a:pt x="112" y="82"/>
                      <a:pt x="113" y="76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31" y="64"/>
                      <a:pt x="131" y="59"/>
                      <a:pt x="130" y="55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09" y="44"/>
                      <a:pt x="107" y="40"/>
                      <a:pt x="104" y="36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7" y="15"/>
                      <a:pt x="105" y="13"/>
                      <a:pt x="103" y="12"/>
                    </a:cubicBezTo>
                    <a:cubicBezTo>
                      <a:pt x="101" y="11"/>
                      <a:pt x="99" y="9"/>
                      <a:pt x="97" y="8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6" y="17"/>
                      <a:pt x="71" y="16"/>
                      <a:pt x="66" y="16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0" y="1"/>
                      <a:pt x="45" y="2"/>
                      <a:pt x="41" y="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3" y="26"/>
                      <a:pt x="29" y="30"/>
                      <a:pt x="2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2" y="38"/>
                      <a:pt x="1" y="41"/>
                      <a:pt x="0" y="4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65"/>
                      <a:pt x="13" y="72"/>
                      <a:pt x="14" y="79"/>
                    </a:cubicBezTo>
                    <a:close/>
                    <a:moveTo>
                      <a:pt x="32" y="45"/>
                    </a:moveTo>
                    <a:cubicBezTo>
                      <a:pt x="45" y="28"/>
                      <a:pt x="69" y="24"/>
                      <a:pt x="86" y="36"/>
                    </a:cubicBezTo>
                    <a:cubicBezTo>
                      <a:pt x="103" y="49"/>
                      <a:pt x="106" y="72"/>
                      <a:pt x="94" y="89"/>
                    </a:cubicBezTo>
                    <a:cubicBezTo>
                      <a:pt x="82" y="106"/>
                      <a:pt x="58" y="110"/>
                      <a:pt x="41" y="98"/>
                    </a:cubicBezTo>
                    <a:cubicBezTo>
                      <a:pt x="24" y="86"/>
                      <a:pt x="20" y="62"/>
                      <a:pt x="32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606" name="组合 221"/>
            <p:cNvGrpSpPr/>
            <p:nvPr/>
          </p:nvGrpSpPr>
          <p:grpSpPr bwMode="auto">
            <a:xfrm>
              <a:off x="6464691" y="3433067"/>
              <a:ext cx="996696" cy="443820"/>
              <a:chOff x="2551176" y="3438144"/>
              <a:chExt cx="996696" cy="443820"/>
            </a:xfrm>
          </p:grpSpPr>
          <p:cxnSp>
            <p:nvCxnSpPr>
              <p:cNvPr id="223" name="直接连接符 222"/>
              <p:cNvCxnSpPr/>
              <p:nvPr/>
            </p:nvCxnSpPr>
            <p:spPr>
              <a:xfrm>
                <a:off x="2550599" y="3438083"/>
                <a:ext cx="9977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8" name="文本框 223"/>
              <p:cNvSpPr txBox="1">
                <a:spLocks noChangeArrowheads="1"/>
              </p:cNvSpPr>
              <p:nvPr/>
            </p:nvSpPr>
            <p:spPr bwMode="auto">
              <a:xfrm>
                <a:off x="2755902" y="3512632"/>
                <a:ext cx="694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grpSp>
        <p:nvGrpSpPr>
          <p:cNvPr id="24584" name="组合 227"/>
          <p:cNvGrpSpPr/>
          <p:nvPr/>
        </p:nvGrpSpPr>
        <p:grpSpPr bwMode="auto">
          <a:xfrm>
            <a:off x="8580438" y="1779588"/>
            <a:ext cx="1817687" cy="2051050"/>
            <a:chOff x="8002754" y="2256970"/>
            <a:chExt cx="1817902" cy="2050525"/>
          </a:xfrm>
        </p:grpSpPr>
        <p:sp>
          <p:nvSpPr>
            <p:cNvPr id="229" name="Freeform 6"/>
            <p:cNvSpPr/>
            <p:nvPr/>
          </p:nvSpPr>
          <p:spPr bwMode="auto">
            <a:xfrm>
              <a:off x="8002754" y="2256970"/>
              <a:ext cx="1817902" cy="2050525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38100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grpSp>
          <p:nvGrpSpPr>
            <p:cNvPr id="24588" name="组合 229"/>
            <p:cNvGrpSpPr/>
            <p:nvPr/>
          </p:nvGrpSpPr>
          <p:grpSpPr bwMode="auto">
            <a:xfrm>
              <a:off x="8568212" y="2604261"/>
              <a:ext cx="668697" cy="692118"/>
              <a:chOff x="8116888" y="4364038"/>
              <a:chExt cx="1314450" cy="1360488"/>
            </a:xfrm>
          </p:grpSpPr>
          <p:sp>
            <p:nvSpPr>
              <p:cNvPr id="24592" name="Freeform 21"/>
              <p:cNvSpPr/>
              <p:nvPr/>
            </p:nvSpPr>
            <p:spPr bwMode="auto">
              <a:xfrm>
                <a:off x="8451851" y="4691063"/>
                <a:ext cx="652463" cy="728663"/>
              </a:xfrm>
              <a:custGeom>
                <a:avLst/>
                <a:gdLst>
                  <a:gd name="T0" fmla="*/ 2147483646 w 174"/>
                  <a:gd name="T1" fmla="*/ 2147483646 h 194"/>
                  <a:gd name="T2" fmla="*/ 2147483646 w 174"/>
                  <a:gd name="T3" fmla="*/ 0 h 194"/>
                  <a:gd name="T4" fmla="*/ 0 w 174"/>
                  <a:gd name="T5" fmla="*/ 2147483646 h 194"/>
                  <a:gd name="T6" fmla="*/ 2147483646 w 174"/>
                  <a:gd name="T7" fmla="*/ 2147483646 h 194"/>
                  <a:gd name="T8" fmla="*/ 2147483646 w 174"/>
                  <a:gd name="T9" fmla="*/ 2147483646 h 194"/>
                  <a:gd name="T10" fmla="*/ 2147483646 w 174"/>
                  <a:gd name="T11" fmla="*/ 2147483646 h 194"/>
                  <a:gd name="T12" fmla="*/ 2147483646 w 174"/>
                  <a:gd name="T13" fmla="*/ 2147483646 h 194"/>
                  <a:gd name="T14" fmla="*/ 2147483646 w 174"/>
                  <a:gd name="T15" fmla="*/ 2147483646 h 1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94">
                    <a:moveTo>
                      <a:pt x="174" y="87"/>
                    </a:moveTo>
                    <a:cubicBezTo>
                      <a:pt x="174" y="39"/>
                      <a:pt x="135" y="0"/>
                      <a:pt x="87" y="0"/>
                    </a:cubicBezTo>
                    <a:cubicBezTo>
                      <a:pt x="39" y="0"/>
                      <a:pt x="0" y="39"/>
                      <a:pt x="0" y="87"/>
                    </a:cubicBezTo>
                    <a:cubicBezTo>
                      <a:pt x="0" y="121"/>
                      <a:pt x="19" y="150"/>
                      <a:pt x="47" y="165"/>
                    </a:cubicBezTo>
                    <a:cubicBezTo>
                      <a:pt x="47" y="194"/>
                      <a:pt x="47" y="194"/>
                      <a:pt x="47" y="194"/>
                    </a:cubicBezTo>
                    <a:cubicBezTo>
                      <a:pt x="127" y="194"/>
                      <a:pt x="127" y="194"/>
                      <a:pt x="127" y="194"/>
                    </a:cubicBezTo>
                    <a:cubicBezTo>
                      <a:pt x="127" y="165"/>
                      <a:pt x="127" y="165"/>
                      <a:pt x="127" y="165"/>
                    </a:cubicBezTo>
                    <a:cubicBezTo>
                      <a:pt x="155" y="150"/>
                      <a:pt x="174" y="121"/>
                      <a:pt x="174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3" name="Freeform 22"/>
              <p:cNvSpPr/>
              <p:nvPr/>
            </p:nvSpPr>
            <p:spPr bwMode="auto">
              <a:xfrm>
                <a:off x="8628063" y="5454650"/>
                <a:ext cx="300038" cy="52388"/>
              </a:xfrm>
              <a:custGeom>
                <a:avLst/>
                <a:gdLst>
                  <a:gd name="T0" fmla="*/ 2147483646 w 80"/>
                  <a:gd name="T1" fmla="*/ 2147483646 h 14"/>
                  <a:gd name="T2" fmla="*/ 2147483646 w 80"/>
                  <a:gd name="T3" fmla="*/ 2147483646 h 14"/>
                  <a:gd name="T4" fmla="*/ 2147483646 w 80"/>
                  <a:gd name="T5" fmla="*/ 2147483646 h 14"/>
                  <a:gd name="T6" fmla="*/ 0 w 80"/>
                  <a:gd name="T7" fmla="*/ 2147483646 h 14"/>
                  <a:gd name="T8" fmla="*/ 0 w 80"/>
                  <a:gd name="T9" fmla="*/ 2147483646 h 14"/>
                  <a:gd name="T10" fmla="*/ 2147483646 w 80"/>
                  <a:gd name="T11" fmla="*/ 0 h 14"/>
                  <a:gd name="T12" fmla="*/ 2147483646 w 80"/>
                  <a:gd name="T13" fmla="*/ 0 h 14"/>
                  <a:gd name="T14" fmla="*/ 2147483646 w 80"/>
                  <a:gd name="T15" fmla="*/ 2147483646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0" h="14">
                    <a:moveTo>
                      <a:pt x="80" y="7"/>
                    </a:moveTo>
                    <a:cubicBezTo>
                      <a:pt x="80" y="11"/>
                      <a:pt x="77" y="14"/>
                      <a:pt x="73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3"/>
                      <a:pt x="8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4" name="Freeform 23"/>
              <p:cNvSpPr/>
              <p:nvPr/>
            </p:nvSpPr>
            <p:spPr bwMode="auto">
              <a:xfrm>
                <a:off x="8628063" y="5524500"/>
                <a:ext cx="300038" cy="53975"/>
              </a:xfrm>
              <a:custGeom>
                <a:avLst/>
                <a:gdLst>
                  <a:gd name="T0" fmla="*/ 2147483646 w 80"/>
                  <a:gd name="T1" fmla="*/ 2147483646 h 14"/>
                  <a:gd name="T2" fmla="*/ 2147483646 w 80"/>
                  <a:gd name="T3" fmla="*/ 2147483646 h 14"/>
                  <a:gd name="T4" fmla="*/ 2147483646 w 80"/>
                  <a:gd name="T5" fmla="*/ 2147483646 h 14"/>
                  <a:gd name="T6" fmla="*/ 0 w 80"/>
                  <a:gd name="T7" fmla="*/ 2147483646 h 14"/>
                  <a:gd name="T8" fmla="*/ 0 w 80"/>
                  <a:gd name="T9" fmla="*/ 2147483646 h 14"/>
                  <a:gd name="T10" fmla="*/ 2147483646 w 80"/>
                  <a:gd name="T11" fmla="*/ 0 h 14"/>
                  <a:gd name="T12" fmla="*/ 2147483646 w 80"/>
                  <a:gd name="T13" fmla="*/ 0 h 14"/>
                  <a:gd name="T14" fmla="*/ 2147483646 w 80"/>
                  <a:gd name="T15" fmla="*/ 2147483646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0" h="14">
                    <a:moveTo>
                      <a:pt x="80" y="7"/>
                    </a:moveTo>
                    <a:cubicBezTo>
                      <a:pt x="80" y="11"/>
                      <a:pt x="77" y="14"/>
                      <a:pt x="73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3"/>
                      <a:pt x="8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5" name="Freeform 24"/>
              <p:cNvSpPr/>
              <p:nvPr/>
            </p:nvSpPr>
            <p:spPr bwMode="auto">
              <a:xfrm>
                <a:off x="8661401" y="5595938"/>
                <a:ext cx="228600" cy="53975"/>
              </a:xfrm>
              <a:custGeom>
                <a:avLst/>
                <a:gdLst>
                  <a:gd name="T0" fmla="*/ 2147483646 w 61"/>
                  <a:gd name="T1" fmla="*/ 2147483646 h 14"/>
                  <a:gd name="T2" fmla="*/ 2147483646 w 61"/>
                  <a:gd name="T3" fmla="*/ 2147483646 h 14"/>
                  <a:gd name="T4" fmla="*/ 2147483646 w 61"/>
                  <a:gd name="T5" fmla="*/ 2147483646 h 14"/>
                  <a:gd name="T6" fmla="*/ 0 w 61"/>
                  <a:gd name="T7" fmla="*/ 2147483646 h 14"/>
                  <a:gd name="T8" fmla="*/ 0 w 61"/>
                  <a:gd name="T9" fmla="*/ 2147483646 h 14"/>
                  <a:gd name="T10" fmla="*/ 2147483646 w 61"/>
                  <a:gd name="T11" fmla="*/ 0 h 14"/>
                  <a:gd name="T12" fmla="*/ 2147483646 w 61"/>
                  <a:gd name="T13" fmla="*/ 0 h 14"/>
                  <a:gd name="T14" fmla="*/ 2147483646 w 61"/>
                  <a:gd name="T15" fmla="*/ 2147483646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1" h="14">
                    <a:moveTo>
                      <a:pt x="61" y="7"/>
                    </a:moveTo>
                    <a:cubicBezTo>
                      <a:pt x="61" y="11"/>
                      <a:pt x="59" y="14"/>
                      <a:pt x="5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1" y="3"/>
                      <a:pt x="6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6" name="Freeform 25"/>
              <p:cNvSpPr/>
              <p:nvPr/>
            </p:nvSpPr>
            <p:spPr bwMode="auto">
              <a:xfrm>
                <a:off x="8713788" y="5672138"/>
                <a:ext cx="120650" cy="52388"/>
              </a:xfrm>
              <a:custGeom>
                <a:avLst/>
                <a:gdLst>
                  <a:gd name="T0" fmla="*/ 2147483646 w 32"/>
                  <a:gd name="T1" fmla="*/ 2147483646 h 14"/>
                  <a:gd name="T2" fmla="*/ 2147483646 w 32"/>
                  <a:gd name="T3" fmla="*/ 2147483646 h 14"/>
                  <a:gd name="T4" fmla="*/ 2147483646 w 32"/>
                  <a:gd name="T5" fmla="*/ 2147483646 h 14"/>
                  <a:gd name="T6" fmla="*/ 0 w 32"/>
                  <a:gd name="T7" fmla="*/ 2147483646 h 14"/>
                  <a:gd name="T8" fmla="*/ 0 w 32"/>
                  <a:gd name="T9" fmla="*/ 2147483646 h 14"/>
                  <a:gd name="T10" fmla="*/ 2147483646 w 32"/>
                  <a:gd name="T11" fmla="*/ 0 h 14"/>
                  <a:gd name="T12" fmla="*/ 2147483646 w 32"/>
                  <a:gd name="T13" fmla="*/ 0 h 14"/>
                  <a:gd name="T14" fmla="*/ 2147483646 w 32"/>
                  <a:gd name="T15" fmla="*/ 2147483646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">
                    <a:moveTo>
                      <a:pt x="32" y="7"/>
                    </a:moveTo>
                    <a:cubicBezTo>
                      <a:pt x="32" y="10"/>
                      <a:pt x="31" y="14"/>
                      <a:pt x="30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0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3"/>
                      <a:pt x="3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7" name="Freeform 26"/>
              <p:cNvSpPr/>
              <p:nvPr/>
            </p:nvSpPr>
            <p:spPr bwMode="auto">
              <a:xfrm>
                <a:off x="8740776" y="4364038"/>
                <a:ext cx="71438" cy="266700"/>
              </a:xfrm>
              <a:custGeom>
                <a:avLst/>
                <a:gdLst>
                  <a:gd name="T0" fmla="*/ 2147483646 w 19"/>
                  <a:gd name="T1" fmla="*/ 2147483646 h 71"/>
                  <a:gd name="T2" fmla="*/ 2147483646 w 19"/>
                  <a:gd name="T3" fmla="*/ 2147483646 h 71"/>
                  <a:gd name="T4" fmla="*/ 2147483646 w 19"/>
                  <a:gd name="T5" fmla="*/ 2147483646 h 71"/>
                  <a:gd name="T6" fmla="*/ 0 w 19"/>
                  <a:gd name="T7" fmla="*/ 2147483646 h 71"/>
                  <a:gd name="T8" fmla="*/ 0 w 19"/>
                  <a:gd name="T9" fmla="*/ 2147483646 h 71"/>
                  <a:gd name="T10" fmla="*/ 2147483646 w 19"/>
                  <a:gd name="T11" fmla="*/ 0 h 71"/>
                  <a:gd name="T12" fmla="*/ 2147483646 w 19"/>
                  <a:gd name="T13" fmla="*/ 0 h 71"/>
                  <a:gd name="T14" fmla="*/ 2147483646 w 19"/>
                  <a:gd name="T15" fmla="*/ 2147483646 h 71"/>
                  <a:gd name="T16" fmla="*/ 2147483646 w 19"/>
                  <a:gd name="T17" fmla="*/ 2147483646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71">
                    <a:moveTo>
                      <a:pt x="19" y="63"/>
                    </a:moveTo>
                    <a:cubicBezTo>
                      <a:pt x="19" y="67"/>
                      <a:pt x="15" y="71"/>
                      <a:pt x="9" y="71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4" y="71"/>
                      <a:pt x="0" y="67"/>
                      <a:pt x="0" y="6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9" y="4"/>
                      <a:pt x="19" y="8"/>
                    </a:cubicBez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8" name="Freeform 27"/>
              <p:cNvSpPr/>
              <p:nvPr/>
            </p:nvSpPr>
            <p:spPr bwMode="auto">
              <a:xfrm>
                <a:off x="8281988" y="4556125"/>
                <a:ext cx="217488" cy="217488"/>
              </a:xfrm>
              <a:custGeom>
                <a:avLst/>
                <a:gdLst>
                  <a:gd name="T0" fmla="*/ 2147483646 w 58"/>
                  <a:gd name="T1" fmla="*/ 2147483646 h 58"/>
                  <a:gd name="T2" fmla="*/ 2147483646 w 58"/>
                  <a:gd name="T3" fmla="*/ 2147483646 h 58"/>
                  <a:gd name="T4" fmla="*/ 2147483646 w 58"/>
                  <a:gd name="T5" fmla="*/ 2147483646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2147483646 w 58"/>
                  <a:gd name="T11" fmla="*/ 2147483646 h 58"/>
                  <a:gd name="T12" fmla="*/ 2147483646 w 58"/>
                  <a:gd name="T13" fmla="*/ 2147483646 h 58"/>
                  <a:gd name="T14" fmla="*/ 2147483646 w 58"/>
                  <a:gd name="T15" fmla="*/ 2147483646 h 58"/>
                  <a:gd name="T16" fmla="*/ 2147483646 w 58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58">
                    <a:moveTo>
                      <a:pt x="55" y="42"/>
                    </a:moveTo>
                    <a:cubicBezTo>
                      <a:pt x="58" y="45"/>
                      <a:pt x="58" y="50"/>
                      <a:pt x="54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0" y="57"/>
                      <a:pt x="45" y="58"/>
                      <a:pt x="42" y="5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7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0"/>
                      <a:pt x="13" y="0"/>
                      <a:pt x="16" y="3"/>
                    </a:cubicBezTo>
                    <a:lnTo>
                      <a:pt x="55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9" name="Freeform 28"/>
              <p:cNvSpPr/>
              <p:nvPr/>
            </p:nvSpPr>
            <p:spPr bwMode="auto">
              <a:xfrm>
                <a:off x="9059863" y="4556125"/>
                <a:ext cx="217488" cy="217488"/>
              </a:xfrm>
              <a:custGeom>
                <a:avLst/>
                <a:gdLst>
                  <a:gd name="T0" fmla="*/ 2147483646 w 58"/>
                  <a:gd name="T1" fmla="*/ 2147483646 h 58"/>
                  <a:gd name="T2" fmla="*/ 2147483646 w 58"/>
                  <a:gd name="T3" fmla="*/ 2147483646 h 58"/>
                  <a:gd name="T4" fmla="*/ 2147483646 w 58"/>
                  <a:gd name="T5" fmla="*/ 2147483646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2147483646 w 58"/>
                  <a:gd name="T11" fmla="*/ 2147483646 h 58"/>
                  <a:gd name="T12" fmla="*/ 2147483646 w 58"/>
                  <a:gd name="T13" fmla="*/ 2147483646 h 58"/>
                  <a:gd name="T14" fmla="*/ 2147483646 w 58"/>
                  <a:gd name="T15" fmla="*/ 2147483646 h 58"/>
                  <a:gd name="T16" fmla="*/ 2147483646 w 58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58">
                    <a:moveTo>
                      <a:pt x="16" y="55"/>
                    </a:moveTo>
                    <a:cubicBezTo>
                      <a:pt x="13" y="58"/>
                      <a:pt x="7" y="57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50"/>
                      <a:pt x="0" y="45"/>
                      <a:pt x="3" y="4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5" y="0"/>
                      <a:pt x="50" y="0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7" y="7"/>
                      <a:pt x="58" y="13"/>
                      <a:pt x="55" y="16"/>
                    </a:cubicBezTo>
                    <a:lnTo>
                      <a:pt x="16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0" name="Freeform 29"/>
              <p:cNvSpPr/>
              <p:nvPr/>
            </p:nvSpPr>
            <p:spPr bwMode="auto">
              <a:xfrm>
                <a:off x="9164638" y="5021263"/>
                <a:ext cx="266700" cy="68263"/>
              </a:xfrm>
              <a:custGeom>
                <a:avLst/>
                <a:gdLst>
                  <a:gd name="T0" fmla="*/ 2147483646 w 71"/>
                  <a:gd name="T1" fmla="*/ 2147483646 h 18"/>
                  <a:gd name="T2" fmla="*/ 0 w 71"/>
                  <a:gd name="T3" fmla="*/ 2147483646 h 18"/>
                  <a:gd name="T4" fmla="*/ 0 w 71"/>
                  <a:gd name="T5" fmla="*/ 2147483646 h 18"/>
                  <a:gd name="T6" fmla="*/ 2147483646 w 71"/>
                  <a:gd name="T7" fmla="*/ 0 h 18"/>
                  <a:gd name="T8" fmla="*/ 2147483646 w 71"/>
                  <a:gd name="T9" fmla="*/ 0 h 18"/>
                  <a:gd name="T10" fmla="*/ 2147483646 w 71"/>
                  <a:gd name="T11" fmla="*/ 2147483646 h 18"/>
                  <a:gd name="T12" fmla="*/ 2147483646 w 71"/>
                  <a:gd name="T13" fmla="*/ 2147483646 h 18"/>
                  <a:gd name="T14" fmla="*/ 2147483646 w 71"/>
                  <a:gd name="T15" fmla="*/ 2147483646 h 18"/>
                  <a:gd name="T16" fmla="*/ 2147483646 w 71"/>
                  <a:gd name="T17" fmla="*/ 214748364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1" y="4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14"/>
                      <a:pt x="68" y="18"/>
                      <a:pt x="63" y="18"/>
                    </a:cubicBez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1" name="Freeform 30"/>
              <p:cNvSpPr/>
              <p:nvPr/>
            </p:nvSpPr>
            <p:spPr bwMode="auto">
              <a:xfrm>
                <a:off x="8116888" y="5021263"/>
                <a:ext cx="266700" cy="68263"/>
              </a:xfrm>
              <a:custGeom>
                <a:avLst/>
                <a:gdLst>
                  <a:gd name="T0" fmla="*/ 2147483646 w 71"/>
                  <a:gd name="T1" fmla="*/ 0 h 18"/>
                  <a:gd name="T2" fmla="*/ 2147483646 w 71"/>
                  <a:gd name="T3" fmla="*/ 2147483646 h 18"/>
                  <a:gd name="T4" fmla="*/ 2147483646 w 71"/>
                  <a:gd name="T5" fmla="*/ 2147483646 h 18"/>
                  <a:gd name="T6" fmla="*/ 2147483646 w 71"/>
                  <a:gd name="T7" fmla="*/ 2147483646 h 18"/>
                  <a:gd name="T8" fmla="*/ 2147483646 w 71"/>
                  <a:gd name="T9" fmla="*/ 2147483646 h 18"/>
                  <a:gd name="T10" fmla="*/ 0 w 71"/>
                  <a:gd name="T11" fmla="*/ 2147483646 h 18"/>
                  <a:gd name="T12" fmla="*/ 0 w 71"/>
                  <a:gd name="T13" fmla="*/ 2147483646 h 18"/>
                  <a:gd name="T14" fmla="*/ 2147483646 w 71"/>
                  <a:gd name="T15" fmla="*/ 0 h 18"/>
                  <a:gd name="T16" fmla="*/ 2147483646 w 71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18">
                    <a:moveTo>
                      <a:pt x="63" y="0"/>
                    </a:moveTo>
                    <a:cubicBezTo>
                      <a:pt x="68" y="0"/>
                      <a:pt x="71" y="4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14"/>
                      <a:pt x="68" y="18"/>
                      <a:pt x="6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2" name="Freeform 31"/>
              <p:cNvSpPr/>
              <p:nvPr/>
            </p:nvSpPr>
            <p:spPr bwMode="auto">
              <a:xfrm>
                <a:off x="9013826" y="5281613"/>
                <a:ext cx="211138" cy="220663"/>
              </a:xfrm>
              <a:custGeom>
                <a:avLst/>
                <a:gdLst>
                  <a:gd name="T0" fmla="*/ 2147483646 w 56"/>
                  <a:gd name="T1" fmla="*/ 2147483646 h 59"/>
                  <a:gd name="T2" fmla="*/ 2147483646 w 56"/>
                  <a:gd name="T3" fmla="*/ 2147483646 h 59"/>
                  <a:gd name="T4" fmla="*/ 2147483646 w 56"/>
                  <a:gd name="T5" fmla="*/ 2147483646 h 59"/>
                  <a:gd name="T6" fmla="*/ 2147483646 w 56"/>
                  <a:gd name="T7" fmla="*/ 2147483646 h 59"/>
                  <a:gd name="T8" fmla="*/ 2147483646 w 56"/>
                  <a:gd name="T9" fmla="*/ 2147483646 h 59"/>
                  <a:gd name="T10" fmla="*/ 2147483646 w 56"/>
                  <a:gd name="T11" fmla="*/ 2147483646 h 59"/>
                  <a:gd name="T12" fmla="*/ 2147483646 w 56"/>
                  <a:gd name="T13" fmla="*/ 2147483646 h 59"/>
                  <a:gd name="T14" fmla="*/ 2147483646 w 56"/>
                  <a:gd name="T15" fmla="*/ 2147483646 h 59"/>
                  <a:gd name="T16" fmla="*/ 2147483646 w 56"/>
                  <a:gd name="T17" fmla="*/ 2147483646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59">
                    <a:moveTo>
                      <a:pt x="53" y="43"/>
                    </a:moveTo>
                    <a:cubicBezTo>
                      <a:pt x="56" y="47"/>
                      <a:pt x="56" y="52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8" y="59"/>
                      <a:pt x="43" y="59"/>
                      <a:pt x="40" y="5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2"/>
                      <a:pt x="0" y="7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8" y="0"/>
                      <a:pt x="13" y="0"/>
                      <a:pt x="16" y="3"/>
                    </a:cubicBezTo>
                    <a:lnTo>
                      <a:pt x="53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3" name="Freeform 32"/>
              <p:cNvSpPr/>
              <p:nvPr/>
            </p:nvSpPr>
            <p:spPr bwMode="auto">
              <a:xfrm>
                <a:off x="8320088" y="5281613"/>
                <a:ext cx="214313" cy="220663"/>
              </a:xfrm>
              <a:custGeom>
                <a:avLst/>
                <a:gdLst>
                  <a:gd name="T0" fmla="*/ 2147483646 w 57"/>
                  <a:gd name="T1" fmla="*/ 2147483646 h 59"/>
                  <a:gd name="T2" fmla="*/ 2147483646 w 57"/>
                  <a:gd name="T3" fmla="*/ 2147483646 h 59"/>
                  <a:gd name="T4" fmla="*/ 2147483646 w 57"/>
                  <a:gd name="T5" fmla="*/ 2147483646 h 59"/>
                  <a:gd name="T6" fmla="*/ 2147483646 w 57"/>
                  <a:gd name="T7" fmla="*/ 2147483646 h 59"/>
                  <a:gd name="T8" fmla="*/ 2147483646 w 57"/>
                  <a:gd name="T9" fmla="*/ 2147483646 h 59"/>
                  <a:gd name="T10" fmla="*/ 2147483646 w 57"/>
                  <a:gd name="T11" fmla="*/ 2147483646 h 59"/>
                  <a:gd name="T12" fmla="*/ 2147483646 w 57"/>
                  <a:gd name="T13" fmla="*/ 2147483646 h 59"/>
                  <a:gd name="T14" fmla="*/ 2147483646 w 57"/>
                  <a:gd name="T15" fmla="*/ 2147483646 h 59"/>
                  <a:gd name="T16" fmla="*/ 2147483646 w 57"/>
                  <a:gd name="T17" fmla="*/ 2147483646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59">
                    <a:moveTo>
                      <a:pt x="16" y="56"/>
                    </a:moveTo>
                    <a:cubicBezTo>
                      <a:pt x="13" y="59"/>
                      <a:pt x="7" y="59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0" y="52"/>
                      <a:pt x="0" y="46"/>
                      <a:pt x="3" y="4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9" y="0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7"/>
                      <a:pt x="57" y="12"/>
                      <a:pt x="54" y="16"/>
                    </a:cubicBez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89" name="组合 230"/>
            <p:cNvGrpSpPr/>
            <p:nvPr/>
          </p:nvGrpSpPr>
          <p:grpSpPr bwMode="auto">
            <a:xfrm>
              <a:off x="8413077" y="3433067"/>
              <a:ext cx="996696" cy="443820"/>
              <a:chOff x="2551176" y="3438144"/>
              <a:chExt cx="996696" cy="443820"/>
            </a:xfrm>
          </p:grpSpPr>
          <p:cxnSp>
            <p:nvCxnSpPr>
              <p:cNvPr id="232" name="直接连接符 231"/>
              <p:cNvCxnSpPr/>
              <p:nvPr/>
            </p:nvCxnSpPr>
            <p:spPr>
              <a:xfrm>
                <a:off x="2550477" y="3438083"/>
                <a:ext cx="99706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91" name="文本框 232"/>
              <p:cNvSpPr txBox="1">
                <a:spLocks noChangeArrowheads="1"/>
              </p:cNvSpPr>
              <p:nvPr/>
            </p:nvSpPr>
            <p:spPr bwMode="auto">
              <a:xfrm>
                <a:off x="2755902" y="3512632"/>
                <a:ext cx="694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cxnSp>
        <p:nvCxnSpPr>
          <p:cNvPr id="246" name="直接连接符 245"/>
          <p:cNvCxnSpPr/>
          <p:nvPr/>
        </p:nvCxnSpPr>
        <p:spPr>
          <a:xfrm>
            <a:off x="1916113" y="4243388"/>
            <a:ext cx="833437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文本框 246"/>
          <p:cNvSpPr txBox="1">
            <a:spLocks noChangeArrowheads="1"/>
          </p:cNvSpPr>
          <p:nvPr/>
        </p:nvSpPr>
        <p:spPr bwMode="auto">
          <a:xfrm>
            <a:off x="1882775" y="4465638"/>
            <a:ext cx="8515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致力于专业模板的发布，课件及汇报的美化，并为您提供专业的个性定制服务。我们秉承“给您演示的光和热”的理念，为您分担职场压力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任意多边形 25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09240 w 12192000"/>
              <a:gd name="connsiteY0" fmla="*/ 1859280 h 6858000"/>
              <a:gd name="connsiteX1" fmla="*/ 568960 w 12192000"/>
              <a:gd name="connsiteY1" fmla="*/ 4099560 h 6858000"/>
              <a:gd name="connsiteX2" fmla="*/ 2809240 w 12192000"/>
              <a:gd name="connsiteY2" fmla="*/ 6339840 h 6858000"/>
              <a:gd name="connsiteX3" fmla="*/ 5049521 w 12192000"/>
              <a:gd name="connsiteY3" fmla="*/ 4099560 h 6858000"/>
              <a:gd name="connsiteX4" fmla="*/ 2809240 w 12192000"/>
              <a:gd name="connsiteY4" fmla="*/ 18592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2809240" y="1859280"/>
                </a:moveTo>
                <a:cubicBezTo>
                  <a:pt x="1571968" y="1859280"/>
                  <a:pt x="568960" y="2862288"/>
                  <a:pt x="568960" y="4099560"/>
                </a:cubicBezTo>
                <a:cubicBezTo>
                  <a:pt x="568960" y="5336832"/>
                  <a:pt x="1571968" y="6339840"/>
                  <a:pt x="2809240" y="6339840"/>
                </a:cubicBezTo>
                <a:cubicBezTo>
                  <a:pt x="4046512" y="6339840"/>
                  <a:pt x="5049521" y="5336832"/>
                  <a:pt x="5049521" y="4099560"/>
                </a:cubicBezTo>
                <a:cubicBezTo>
                  <a:pt x="5049521" y="2862288"/>
                  <a:pt x="4046512" y="1859280"/>
                  <a:pt x="2809240" y="185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628" name="组合 12"/>
          <p:cNvGrpSpPr/>
          <p:nvPr/>
        </p:nvGrpSpPr>
        <p:grpSpPr bwMode="auto">
          <a:xfrm>
            <a:off x="1747838" y="2570163"/>
            <a:ext cx="2286000" cy="3109912"/>
            <a:chOff x="1849120" y="2560320"/>
            <a:chExt cx="2286000" cy="3109298"/>
          </a:xfrm>
        </p:grpSpPr>
        <p:sp>
          <p:nvSpPr>
            <p:cNvPr id="26629" name="文本框 9"/>
            <p:cNvSpPr txBox="1">
              <a:spLocks noChangeArrowheads="1"/>
            </p:cNvSpPr>
            <p:nvPr/>
          </p:nvSpPr>
          <p:spPr bwMode="auto">
            <a:xfrm>
              <a:off x="1849120" y="3525639"/>
              <a:ext cx="2286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感恩</a:t>
              </a:r>
            </a:p>
          </p:txBody>
        </p:sp>
        <p:sp>
          <p:nvSpPr>
            <p:cNvPr id="26630" name="Freeform 188"/>
            <p:cNvSpPr/>
            <p:nvPr/>
          </p:nvSpPr>
          <p:spPr bwMode="auto">
            <a:xfrm>
              <a:off x="2312590" y="2560320"/>
              <a:ext cx="1103222" cy="965319"/>
            </a:xfrm>
            <a:custGeom>
              <a:avLst/>
              <a:gdLst>
                <a:gd name="T0" fmla="*/ 2147483646 w 288"/>
                <a:gd name="T1" fmla="*/ 0 h 252"/>
                <a:gd name="T2" fmla="*/ 2147483646 w 288"/>
                <a:gd name="T3" fmla="*/ 2147483646 h 252"/>
                <a:gd name="T4" fmla="*/ 2147483646 w 288"/>
                <a:gd name="T5" fmla="*/ 0 h 252"/>
                <a:gd name="T6" fmla="*/ 0 w 288"/>
                <a:gd name="T7" fmla="*/ 2147483646 h 252"/>
                <a:gd name="T8" fmla="*/ 2147483646 w 288"/>
                <a:gd name="T9" fmla="*/ 2147483646 h 252"/>
                <a:gd name="T10" fmla="*/ 2147483646 w 288"/>
                <a:gd name="T11" fmla="*/ 2147483646 h 252"/>
                <a:gd name="T12" fmla="*/ 2147483646 w 288"/>
                <a:gd name="T13" fmla="*/ 2147483646 h 252"/>
                <a:gd name="T14" fmla="*/ 2147483646 w 288"/>
                <a:gd name="T15" fmla="*/ 2147483646 h 252"/>
                <a:gd name="T16" fmla="*/ 2147483646 w 288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" h="252">
                  <a:moveTo>
                    <a:pt x="217" y="0"/>
                  </a:moveTo>
                  <a:cubicBezTo>
                    <a:pt x="180" y="0"/>
                    <a:pt x="144" y="44"/>
                    <a:pt x="144" y="44"/>
                  </a:cubicBezTo>
                  <a:cubicBezTo>
                    <a:pt x="144" y="44"/>
                    <a:pt x="108" y="0"/>
                    <a:pt x="72" y="0"/>
                  </a:cubicBezTo>
                  <a:cubicBezTo>
                    <a:pt x="35" y="0"/>
                    <a:pt x="0" y="18"/>
                    <a:pt x="0" y="72"/>
                  </a:cubicBezTo>
                  <a:cubicBezTo>
                    <a:pt x="0" y="111"/>
                    <a:pt x="36" y="144"/>
                    <a:pt x="36" y="144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4"/>
                    <a:pt x="288" y="111"/>
                    <a:pt x="288" y="72"/>
                  </a:cubicBezTo>
                  <a:cubicBezTo>
                    <a:pt x="288" y="18"/>
                    <a:pt x="253" y="0"/>
                    <a:pt x="217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890395" y="4725242"/>
              <a:ext cx="18986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2" name="文本框 257"/>
            <p:cNvSpPr txBox="1">
              <a:spLocks noChangeArrowheads="1"/>
            </p:cNvSpPr>
            <p:nvPr/>
          </p:nvSpPr>
          <p:spPr bwMode="auto">
            <a:xfrm>
              <a:off x="1849120" y="4746288"/>
              <a:ext cx="2286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单击此处添加描述</a:t>
              </a:r>
              <a:endPara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单击此处添加描述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单击此处添加描述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2"/>
          <p:cNvGrpSpPr/>
          <p:nvPr/>
        </p:nvGrpSpPr>
        <p:grpSpPr bwMode="auto">
          <a:xfrm>
            <a:off x="0" y="2084388"/>
            <a:ext cx="12192000" cy="2597150"/>
            <a:chOff x="0" y="2039112"/>
            <a:chExt cx="12192000" cy="2596896"/>
          </a:xfrm>
        </p:grpSpPr>
        <p:sp>
          <p:nvSpPr>
            <p:cNvPr id="8" name="矩形 7"/>
            <p:cNvSpPr/>
            <p:nvPr/>
          </p:nvSpPr>
          <p:spPr>
            <a:xfrm>
              <a:off x="0" y="2039112"/>
              <a:ext cx="12192000" cy="25968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平行四边形 8"/>
            <p:cNvSpPr/>
            <p:nvPr/>
          </p:nvSpPr>
          <p:spPr>
            <a:xfrm flipH="1">
              <a:off x="7772400" y="2039112"/>
              <a:ext cx="1454150" cy="2596896"/>
            </a:xfrm>
            <a:prstGeom prst="parallelogram">
              <a:avLst>
                <a:gd name="adj" fmla="val 834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7" name="组合 10"/>
            <p:cNvGrpSpPr/>
            <p:nvPr/>
          </p:nvGrpSpPr>
          <p:grpSpPr bwMode="auto">
            <a:xfrm>
              <a:off x="9774936" y="2592324"/>
              <a:ext cx="1554480" cy="1554480"/>
              <a:chOff x="9582912" y="2414016"/>
              <a:chExt cx="1874520" cy="1874520"/>
            </a:xfrm>
          </p:grpSpPr>
          <p:sp>
            <p:nvSpPr>
              <p:cNvPr id="6158" name="Freeform 388"/>
              <p:cNvSpPr/>
              <p:nvPr/>
            </p:nvSpPr>
            <p:spPr bwMode="auto">
              <a:xfrm>
                <a:off x="10023542" y="2874045"/>
                <a:ext cx="993259" cy="954462"/>
              </a:xfrm>
              <a:custGeom>
                <a:avLst/>
                <a:gdLst>
                  <a:gd name="T0" fmla="*/ 2147483646 w 128"/>
                  <a:gd name="T1" fmla="*/ 2147483646 h 123"/>
                  <a:gd name="T2" fmla="*/ 2147483646 w 128"/>
                  <a:gd name="T3" fmla="*/ 2147483646 h 123"/>
                  <a:gd name="T4" fmla="*/ 2147483646 w 128"/>
                  <a:gd name="T5" fmla="*/ 0 h 123"/>
                  <a:gd name="T6" fmla="*/ 0 w 128"/>
                  <a:gd name="T7" fmla="*/ 2147483646 h 123"/>
                  <a:gd name="T8" fmla="*/ 2147483646 w 128"/>
                  <a:gd name="T9" fmla="*/ 2147483646 h 123"/>
                  <a:gd name="T10" fmla="*/ 2147483646 w 128"/>
                  <a:gd name="T11" fmla="*/ 2147483646 h 123"/>
                  <a:gd name="T12" fmla="*/ 2147483646 w 128"/>
                  <a:gd name="T13" fmla="*/ 2147483646 h 123"/>
                  <a:gd name="T14" fmla="*/ 2147483646 w 128"/>
                  <a:gd name="T15" fmla="*/ 2147483646 h 123"/>
                  <a:gd name="T16" fmla="*/ 2147483646 w 128"/>
                  <a:gd name="T17" fmla="*/ 2147483646 h 123"/>
                  <a:gd name="T18" fmla="*/ 2147483646 w 128"/>
                  <a:gd name="T19" fmla="*/ 2147483646 h 123"/>
                  <a:gd name="T20" fmla="*/ 2147483646 w 128"/>
                  <a:gd name="T21" fmla="*/ 2147483646 h 123"/>
                  <a:gd name="T22" fmla="*/ 2147483646 w 128"/>
                  <a:gd name="T23" fmla="*/ 2147483646 h 1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8" h="123">
                    <a:moveTo>
                      <a:pt x="104" y="64"/>
                    </a:moveTo>
                    <a:lnTo>
                      <a:pt x="128" y="64"/>
                    </a:lnTo>
                    <a:lnTo>
                      <a:pt x="64" y="0"/>
                    </a:lnTo>
                    <a:lnTo>
                      <a:pt x="0" y="64"/>
                    </a:lnTo>
                    <a:lnTo>
                      <a:pt x="24" y="64"/>
                    </a:lnTo>
                    <a:lnTo>
                      <a:pt x="24" y="123"/>
                    </a:lnTo>
                    <a:lnTo>
                      <a:pt x="52" y="123"/>
                    </a:lnTo>
                    <a:lnTo>
                      <a:pt x="52" y="87"/>
                    </a:lnTo>
                    <a:lnTo>
                      <a:pt x="76" y="87"/>
                    </a:lnTo>
                    <a:lnTo>
                      <a:pt x="76" y="123"/>
                    </a:lnTo>
                    <a:lnTo>
                      <a:pt x="104" y="123"/>
                    </a:lnTo>
                    <a:lnTo>
                      <a:pt x="104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9582070" y="2414946"/>
                <a:ext cx="1876051" cy="1873954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6147" name="组合 214"/>
          <p:cNvGrpSpPr/>
          <p:nvPr/>
        </p:nvGrpSpPr>
        <p:grpSpPr bwMode="auto">
          <a:xfrm>
            <a:off x="306388" y="241300"/>
            <a:ext cx="2455862" cy="522288"/>
            <a:chOff x="306324" y="240905"/>
            <a:chExt cx="2455164" cy="523220"/>
          </a:xfrm>
        </p:grpSpPr>
        <p:grpSp>
          <p:nvGrpSpPr>
            <p:cNvPr id="6151" name="组合 218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22" name="矩形 221"/>
              <p:cNvSpPr/>
              <p:nvPr/>
            </p:nvSpPr>
            <p:spPr>
              <a:xfrm rot="8104038">
                <a:off x="605391" y="302221"/>
                <a:ext cx="393331" cy="39224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3" name="矩形 222"/>
              <p:cNvSpPr/>
              <p:nvPr/>
            </p:nvSpPr>
            <p:spPr>
              <a:xfrm rot="8104038">
                <a:off x="242316" y="302221"/>
                <a:ext cx="393331" cy="39224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21" name="文本框 220"/>
            <p:cNvSpPr txBox="1"/>
            <p:nvPr/>
          </p:nvSpPr>
          <p:spPr>
            <a:xfrm>
              <a:off x="1106197" y="240905"/>
              <a:ext cx="1655291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</a:t>
              </a:r>
              <a:r>
                <a:rPr lang="zh-CN" altLang="en-US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页</a:t>
              </a:r>
            </a:p>
          </p:txBody>
        </p:sp>
      </p:grpSp>
      <p:grpSp>
        <p:nvGrpSpPr>
          <p:cNvPr id="6148" name="组合 13"/>
          <p:cNvGrpSpPr/>
          <p:nvPr/>
        </p:nvGrpSpPr>
        <p:grpSpPr bwMode="auto">
          <a:xfrm>
            <a:off x="1106488" y="2862263"/>
            <a:ext cx="5981700" cy="1014412"/>
            <a:chOff x="1095354" y="2881907"/>
            <a:chExt cx="5981235" cy="1015663"/>
          </a:xfrm>
        </p:grpSpPr>
        <p:sp>
          <p:nvSpPr>
            <p:cNvPr id="6149" name="矩形 11"/>
            <p:cNvSpPr>
              <a:spLocks noChangeArrowheads="1"/>
            </p:cNvSpPr>
            <p:nvPr/>
          </p:nvSpPr>
          <p:spPr bwMode="auto">
            <a:xfrm>
              <a:off x="2942124" y="3005019"/>
              <a:ext cx="413446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选题背景与意义</a:t>
              </a:r>
            </a:p>
          </p:txBody>
        </p:sp>
        <p:sp>
          <p:nvSpPr>
            <p:cNvPr id="6150" name="矩形 230"/>
            <p:cNvSpPr>
              <a:spLocks noChangeArrowheads="1"/>
            </p:cNvSpPr>
            <p:nvPr/>
          </p:nvSpPr>
          <p:spPr bwMode="auto">
            <a:xfrm>
              <a:off x="1095354" y="2881907"/>
              <a:ext cx="113364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6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7172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7206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cxnSp>
        <p:nvCxnSpPr>
          <p:cNvPr id="103" name="Straight Connector 30"/>
          <p:cNvCxnSpPr/>
          <p:nvPr/>
        </p:nvCxnSpPr>
        <p:spPr>
          <a:xfrm>
            <a:off x="2073275" y="3005138"/>
            <a:ext cx="0" cy="10017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35"/>
          <p:cNvCxnSpPr/>
          <p:nvPr/>
        </p:nvCxnSpPr>
        <p:spPr>
          <a:xfrm>
            <a:off x="3929063" y="3005138"/>
            <a:ext cx="0" cy="1001712"/>
          </a:xfrm>
          <a:prstGeom prst="line">
            <a:avLst/>
          </a:prstGeom>
          <a:ln w="28575">
            <a:solidFill>
              <a:srgbClr val="1F3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5"/>
          <p:cNvGrpSpPr/>
          <p:nvPr/>
        </p:nvGrpSpPr>
        <p:grpSpPr bwMode="auto">
          <a:xfrm>
            <a:off x="1795463" y="1322388"/>
            <a:ext cx="557212" cy="557212"/>
            <a:chOff x="7322925" y="1113826"/>
            <a:chExt cx="418280" cy="418280"/>
          </a:xfrm>
        </p:grpSpPr>
        <p:sp>
          <p:nvSpPr>
            <p:cNvPr id="108" name="Teardrop 36"/>
            <p:cNvSpPr/>
            <p:nvPr/>
          </p:nvSpPr>
          <p:spPr>
            <a:xfrm rot="8100000">
              <a:off x="7322925" y="1113826"/>
              <a:ext cx="418280" cy="418280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</a:endParaRPr>
            </a:p>
          </p:txBody>
        </p:sp>
        <p:sp>
          <p:nvSpPr>
            <p:cNvPr id="110" name="Freeform 6"/>
            <p:cNvSpPr>
              <a:spLocks noEditPoints="1"/>
            </p:cNvSpPr>
            <p:nvPr/>
          </p:nvSpPr>
          <p:spPr bwMode="auto">
            <a:xfrm>
              <a:off x="7431368" y="1200818"/>
              <a:ext cx="209736" cy="229995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  <a:ea typeface="+mn-ea"/>
              </a:endParaRPr>
            </a:p>
          </p:txBody>
        </p:sp>
      </p:grpSp>
      <p:cxnSp>
        <p:nvCxnSpPr>
          <p:cNvPr id="111" name="Straight Connector 52"/>
          <p:cNvCxnSpPr/>
          <p:nvPr/>
        </p:nvCxnSpPr>
        <p:spPr>
          <a:xfrm>
            <a:off x="5859463" y="3005138"/>
            <a:ext cx="0" cy="1001712"/>
          </a:xfrm>
          <a:prstGeom prst="line">
            <a:avLst/>
          </a:prstGeom>
          <a:ln w="28575">
            <a:solidFill>
              <a:srgbClr val="7AC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2"/>
          <p:cNvGrpSpPr/>
          <p:nvPr/>
        </p:nvGrpSpPr>
        <p:grpSpPr bwMode="auto">
          <a:xfrm>
            <a:off x="5583238" y="1322388"/>
            <a:ext cx="557212" cy="557212"/>
            <a:chOff x="4158893" y="1506251"/>
            <a:chExt cx="418280" cy="418280"/>
          </a:xfrm>
        </p:grpSpPr>
        <p:sp>
          <p:nvSpPr>
            <p:cNvPr id="113" name="Teardrop 58"/>
            <p:cNvSpPr/>
            <p:nvPr/>
          </p:nvSpPr>
          <p:spPr>
            <a:xfrm rot="8100000">
              <a:off x="4158893" y="1506251"/>
              <a:ext cx="418280" cy="418280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</a:endParaRPr>
            </a:p>
          </p:txBody>
        </p:sp>
        <p:sp>
          <p:nvSpPr>
            <p:cNvPr id="114" name="Freeform 11"/>
            <p:cNvSpPr/>
            <p:nvPr/>
          </p:nvSpPr>
          <p:spPr bwMode="auto">
            <a:xfrm>
              <a:off x="4237544" y="1639719"/>
              <a:ext cx="259787" cy="168027"/>
            </a:xfrm>
            <a:custGeom>
              <a:avLst/>
              <a:gdLst>
                <a:gd name="T0" fmla="*/ 304 w 400"/>
                <a:gd name="T1" fmla="*/ 73 h 260"/>
                <a:gd name="T2" fmla="*/ 288 w 400"/>
                <a:gd name="T3" fmla="*/ 74 h 260"/>
                <a:gd name="T4" fmla="*/ 186 w 400"/>
                <a:gd name="T5" fmla="*/ 0 h 260"/>
                <a:gd name="T6" fmla="*/ 80 w 400"/>
                <a:gd name="T7" fmla="*/ 104 h 260"/>
                <a:gd name="T8" fmla="*/ 81 w 400"/>
                <a:gd name="T9" fmla="*/ 119 h 260"/>
                <a:gd name="T10" fmla="*/ 72 w 400"/>
                <a:gd name="T11" fmla="*/ 118 h 260"/>
                <a:gd name="T12" fmla="*/ 0 w 400"/>
                <a:gd name="T13" fmla="*/ 189 h 260"/>
                <a:gd name="T14" fmla="*/ 72 w 400"/>
                <a:gd name="T15" fmla="*/ 260 h 260"/>
                <a:gd name="T16" fmla="*/ 172 w 400"/>
                <a:gd name="T17" fmla="*/ 260 h 260"/>
                <a:gd name="T18" fmla="*/ 172 w 400"/>
                <a:gd name="T19" fmla="*/ 184 h 260"/>
                <a:gd name="T20" fmla="*/ 130 w 400"/>
                <a:gd name="T21" fmla="*/ 184 h 260"/>
                <a:gd name="T22" fmla="*/ 200 w 400"/>
                <a:gd name="T23" fmla="*/ 92 h 260"/>
                <a:gd name="T24" fmla="*/ 270 w 400"/>
                <a:gd name="T25" fmla="*/ 184 h 260"/>
                <a:gd name="T26" fmla="*/ 228 w 400"/>
                <a:gd name="T27" fmla="*/ 184 h 260"/>
                <a:gd name="T28" fmla="*/ 228 w 400"/>
                <a:gd name="T29" fmla="*/ 260 h 260"/>
                <a:gd name="T30" fmla="*/ 304 w 400"/>
                <a:gd name="T31" fmla="*/ 260 h 260"/>
                <a:gd name="T32" fmla="*/ 400 w 400"/>
                <a:gd name="T33" fmla="*/ 166 h 260"/>
                <a:gd name="T34" fmla="*/ 304 w 400"/>
                <a:gd name="T35" fmla="*/ 7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115" name="Group 1"/>
          <p:cNvGrpSpPr/>
          <p:nvPr/>
        </p:nvGrpSpPr>
        <p:grpSpPr bwMode="auto">
          <a:xfrm>
            <a:off x="3652838" y="1322388"/>
            <a:ext cx="557212" cy="557212"/>
            <a:chOff x="2708324" y="1506251"/>
            <a:chExt cx="418280" cy="418280"/>
          </a:xfrm>
        </p:grpSpPr>
        <p:sp>
          <p:nvSpPr>
            <p:cNvPr id="116" name="Teardrop 44"/>
            <p:cNvSpPr/>
            <p:nvPr/>
          </p:nvSpPr>
          <p:spPr>
            <a:xfrm rot="8100000">
              <a:off x="2708324" y="1506251"/>
              <a:ext cx="418280" cy="418280"/>
            </a:xfrm>
            <a:prstGeom prst="teardrop">
              <a:avLst/>
            </a:prstGeom>
            <a:solidFill>
              <a:srgbClr val="1F3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</a:endParaRPr>
            </a:p>
          </p:txBody>
        </p:sp>
        <p:sp>
          <p:nvSpPr>
            <p:cNvPr id="210" name="Freeform 16"/>
            <p:cNvSpPr>
              <a:spLocks noEditPoints="1"/>
            </p:cNvSpPr>
            <p:nvPr/>
          </p:nvSpPr>
          <p:spPr bwMode="auto">
            <a:xfrm>
              <a:off x="2796508" y="1605160"/>
              <a:ext cx="239528" cy="238336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  <a:ea typeface="+mn-ea"/>
              </a:endParaRPr>
            </a:p>
          </p:txBody>
        </p:sp>
      </p:grpSp>
      <p:cxnSp>
        <p:nvCxnSpPr>
          <p:cNvPr id="211" name="Straight Connector 63"/>
          <p:cNvCxnSpPr/>
          <p:nvPr/>
        </p:nvCxnSpPr>
        <p:spPr>
          <a:xfrm>
            <a:off x="7864475" y="3005138"/>
            <a:ext cx="0" cy="1001712"/>
          </a:xfrm>
          <a:prstGeom prst="line">
            <a:avLst/>
          </a:prstGeom>
          <a:ln w="28575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67"/>
          <p:cNvCxnSpPr/>
          <p:nvPr/>
        </p:nvCxnSpPr>
        <p:spPr>
          <a:xfrm>
            <a:off x="9879013" y="3005138"/>
            <a:ext cx="0" cy="1001712"/>
          </a:xfrm>
          <a:prstGeom prst="line">
            <a:avLst/>
          </a:prstGeom>
          <a:ln w="28575"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3" name="Group 6"/>
          <p:cNvGrpSpPr/>
          <p:nvPr/>
        </p:nvGrpSpPr>
        <p:grpSpPr bwMode="auto">
          <a:xfrm>
            <a:off x="9602788" y="1322388"/>
            <a:ext cx="555625" cy="557212"/>
            <a:chOff x="7178907" y="1506251"/>
            <a:chExt cx="418280" cy="418280"/>
          </a:xfrm>
        </p:grpSpPr>
        <p:sp>
          <p:nvSpPr>
            <p:cNvPr id="214" name="Teardrop 69"/>
            <p:cNvSpPr/>
            <p:nvPr/>
          </p:nvSpPr>
          <p:spPr>
            <a:xfrm rot="8100000">
              <a:off x="7178907" y="1506251"/>
              <a:ext cx="418280" cy="418280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21"/>
            <p:cNvSpPr>
              <a:spLocks noEditPoints="1"/>
            </p:cNvSpPr>
            <p:nvPr/>
          </p:nvSpPr>
          <p:spPr bwMode="auto">
            <a:xfrm>
              <a:off x="7275709" y="1628994"/>
              <a:ext cx="237822" cy="212119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  <a:ea typeface="+mn-ea"/>
              </a:endParaRPr>
            </a:p>
          </p:txBody>
        </p:sp>
      </p:grpSp>
      <p:pic>
        <p:nvPicPr>
          <p:cNvPr id="216" name="Picture 77" descr="F:\Trabajos\Envato\Graphic River\Mica PPT\mountain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8863" y="3233738"/>
            <a:ext cx="100234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" name="Group 3"/>
          <p:cNvGrpSpPr/>
          <p:nvPr/>
        </p:nvGrpSpPr>
        <p:grpSpPr bwMode="auto">
          <a:xfrm>
            <a:off x="7588250" y="1322388"/>
            <a:ext cx="557213" cy="557212"/>
            <a:chOff x="5665857" y="1506251"/>
            <a:chExt cx="418280" cy="418280"/>
          </a:xfrm>
        </p:grpSpPr>
        <p:sp>
          <p:nvSpPr>
            <p:cNvPr id="218" name="Teardrop 65"/>
            <p:cNvSpPr/>
            <p:nvPr/>
          </p:nvSpPr>
          <p:spPr>
            <a:xfrm rot="8100000">
              <a:off x="5665857" y="1506251"/>
              <a:ext cx="418280" cy="418280"/>
            </a:xfrm>
            <a:prstGeom prst="teardrop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26"/>
            <p:cNvSpPr>
              <a:spLocks noEditPoints="1"/>
            </p:cNvSpPr>
            <p:nvPr/>
          </p:nvSpPr>
          <p:spPr bwMode="auto">
            <a:xfrm>
              <a:off x="5795750" y="1614694"/>
              <a:ext cx="175177" cy="219269"/>
            </a:xfrm>
            <a:custGeom>
              <a:avLst/>
              <a:gdLst>
                <a:gd name="T0" fmla="*/ 311 w 321"/>
                <a:gd name="T1" fmla="*/ 99 h 402"/>
                <a:gd name="T2" fmla="*/ 189 w 321"/>
                <a:gd name="T3" fmla="*/ 11 h 402"/>
                <a:gd name="T4" fmla="*/ 94 w 321"/>
                <a:gd name="T5" fmla="*/ 126 h 402"/>
                <a:gd name="T6" fmla="*/ 109 w 321"/>
                <a:gd name="T7" fmla="*/ 174 h 402"/>
                <a:gd name="T8" fmla="*/ 6 w 321"/>
                <a:gd name="T9" fmla="*/ 328 h 402"/>
                <a:gd name="T10" fmla="*/ 1 w 321"/>
                <a:gd name="T11" fmla="*/ 351 h 402"/>
                <a:gd name="T12" fmla="*/ 8 w 321"/>
                <a:gd name="T13" fmla="*/ 390 h 402"/>
                <a:gd name="T14" fmla="*/ 22 w 321"/>
                <a:gd name="T15" fmla="*/ 401 h 402"/>
                <a:gd name="T16" fmla="*/ 52 w 321"/>
                <a:gd name="T17" fmla="*/ 395 h 402"/>
                <a:gd name="T18" fmla="*/ 71 w 321"/>
                <a:gd name="T19" fmla="*/ 382 h 402"/>
                <a:gd name="T20" fmla="*/ 111 w 321"/>
                <a:gd name="T21" fmla="*/ 316 h 402"/>
                <a:gd name="T22" fmla="*/ 112 w 321"/>
                <a:gd name="T23" fmla="*/ 316 h 402"/>
                <a:gd name="T24" fmla="*/ 140 w 321"/>
                <a:gd name="T25" fmla="*/ 311 h 402"/>
                <a:gd name="T26" fmla="*/ 187 w 321"/>
                <a:gd name="T27" fmla="*/ 233 h 402"/>
                <a:gd name="T28" fmla="*/ 239 w 321"/>
                <a:gd name="T29" fmla="*/ 232 h 402"/>
                <a:gd name="T30" fmla="*/ 311 w 321"/>
                <a:gd name="T31" fmla="*/ 99 h 402"/>
                <a:gd name="T32" fmla="*/ 260 w 321"/>
                <a:gd name="T33" fmla="*/ 130 h 402"/>
                <a:gd name="T34" fmla="*/ 206 w 321"/>
                <a:gd name="T35" fmla="*/ 120 h 402"/>
                <a:gd name="T36" fmla="*/ 179 w 321"/>
                <a:gd name="T37" fmla="*/ 71 h 402"/>
                <a:gd name="T38" fmla="*/ 248 w 321"/>
                <a:gd name="T39" fmla="*/ 58 h 402"/>
                <a:gd name="T40" fmla="*/ 260 w 321"/>
                <a:gd name="T41" fmla="*/ 13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220" name="Content Placeholder 2"/>
          <p:cNvSpPr txBox="1"/>
          <p:nvPr/>
        </p:nvSpPr>
        <p:spPr>
          <a:xfrm>
            <a:off x="3074988" y="2212975"/>
            <a:ext cx="1711325" cy="792163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595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点击此处添加重要时间节点</a:t>
            </a:r>
            <a:endParaRPr lang="en-US" sz="1330" dirty="0">
              <a:solidFill>
                <a:srgbClr val="1F32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1" name="Content Placeholder 2"/>
          <p:cNvSpPr txBox="1"/>
          <p:nvPr/>
        </p:nvSpPr>
        <p:spPr>
          <a:xfrm>
            <a:off x="1249363" y="2212975"/>
            <a:ext cx="1711325" cy="792163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595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点击此处添加重要时间节点</a:t>
            </a:r>
            <a:endParaRPr lang="en-US" sz="1330" dirty="0">
              <a:solidFill>
                <a:srgbClr val="1F32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2" name="Content Placeholder 2"/>
          <p:cNvSpPr txBox="1"/>
          <p:nvPr/>
        </p:nvSpPr>
        <p:spPr>
          <a:xfrm>
            <a:off x="6983413" y="2205038"/>
            <a:ext cx="1709737" cy="79216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595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点击此处添加重要时间节点</a:t>
            </a:r>
            <a:endParaRPr lang="en-US" sz="1330" dirty="0">
              <a:solidFill>
                <a:srgbClr val="1F32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3" name="Content Placeholder 2"/>
          <p:cNvSpPr txBox="1"/>
          <p:nvPr/>
        </p:nvSpPr>
        <p:spPr>
          <a:xfrm>
            <a:off x="4981575" y="2205038"/>
            <a:ext cx="1709738" cy="79216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595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点击此处添加重要时间节点</a:t>
            </a:r>
            <a:endParaRPr lang="en-US" sz="1330" dirty="0">
              <a:solidFill>
                <a:srgbClr val="1F32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4" name="Content Placeholder 2"/>
          <p:cNvSpPr txBox="1"/>
          <p:nvPr/>
        </p:nvSpPr>
        <p:spPr>
          <a:xfrm>
            <a:off x="8985250" y="2205038"/>
            <a:ext cx="1709738" cy="79216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595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点击此处添加重要时间节点</a:t>
            </a:r>
            <a:endParaRPr lang="en-US" sz="1330" dirty="0">
              <a:solidFill>
                <a:srgbClr val="1F324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25" name="图片 22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58863" y="4552950"/>
            <a:ext cx="6415087" cy="14160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26" name="矩形 225"/>
          <p:cNvSpPr/>
          <p:nvPr/>
        </p:nvSpPr>
        <p:spPr>
          <a:xfrm>
            <a:off x="7561263" y="4552950"/>
            <a:ext cx="3521075" cy="1416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91" name="文本框 226"/>
          <p:cNvSpPr txBox="1">
            <a:spLocks noChangeArrowheads="1"/>
          </p:cNvSpPr>
          <p:nvPr/>
        </p:nvSpPr>
        <p:spPr bwMode="auto">
          <a:xfrm>
            <a:off x="7686675" y="4679950"/>
            <a:ext cx="2014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这一路走来</a:t>
            </a:r>
          </a:p>
        </p:txBody>
      </p:sp>
      <p:grpSp>
        <p:nvGrpSpPr>
          <p:cNvPr id="7192" name="组合 227"/>
          <p:cNvGrpSpPr/>
          <p:nvPr/>
        </p:nvGrpSpPr>
        <p:grpSpPr bwMode="auto">
          <a:xfrm>
            <a:off x="8799513" y="5005388"/>
            <a:ext cx="2179637" cy="830262"/>
            <a:chOff x="7687119" y="5123351"/>
            <a:chExt cx="2180348" cy="830998"/>
          </a:xfrm>
        </p:grpSpPr>
        <p:sp>
          <p:nvSpPr>
            <p:cNvPr id="7193" name="文本框 228"/>
            <p:cNvSpPr txBox="1">
              <a:spLocks noChangeArrowheads="1"/>
            </p:cNvSpPr>
            <p:nvPr/>
          </p:nvSpPr>
          <p:spPr bwMode="auto">
            <a:xfrm>
              <a:off x="7687119" y="5123352"/>
              <a:ext cx="75879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</a:p>
          </p:txBody>
        </p:sp>
        <p:sp>
          <p:nvSpPr>
            <p:cNvPr id="7194" name="文本框 229"/>
            <p:cNvSpPr txBox="1">
              <a:spLocks noChangeArrowheads="1"/>
            </p:cNvSpPr>
            <p:nvPr/>
          </p:nvSpPr>
          <p:spPr bwMode="auto">
            <a:xfrm>
              <a:off x="8314453" y="5123351"/>
              <a:ext cx="75879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</a:t>
              </a:r>
            </a:p>
          </p:txBody>
        </p:sp>
        <p:sp>
          <p:nvSpPr>
            <p:cNvPr id="7195" name="文本框 230"/>
            <p:cNvSpPr txBox="1">
              <a:spLocks noChangeArrowheads="1"/>
            </p:cNvSpPr>
            <p:nvPr/>
          </p:nvSpPr>
          <p:spPr bwMode="auto">
            <a:xfrm>
              <a:off x="8973693" y="5442673"/>
              <a:ext cx="8937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22" grpId="0"/>
      <p:bldP spid="223" grpId="0"/>
      <p:bldP spid="2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8196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8215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8197" name="组合 102"/>
          <p:cNvGrpSpPr/>
          <p:nvPr/>
        </p:nvGrpSpPr>
        <p:grpSpPr bwMode="auto">
          <a:xfrm>
            <a:off x="3754438" y="1644650"/>
            <a:ext cx="2746375" cy="1995488"/>
            <a:chOff x="3897507" y="1646279"/>
            <a:chExt cx="2745695" cy="1995486"/>
          </a:xfrm>
        </p:grpSpPr>
        <p:sp>
          <p:nvSpPr>
            <p:cNvPr id="104" name="任意多边形 103"/>
            <p:cNvSpPr/>
            <p:nvPr/>
          </p:nvSpPr>
          <p:spPr>
            <a:xfrm>
              <a:off x="3897507" y="1646279"/>
              <a:ext cx="2745695" cy="1995486"/>
            </a:xfrm>
            <a:custGeom>
              <a:avLst/>
              <a:gdLst>
                <a:gd name="connsiteX0" fmla="*/ 661035 w 1321080"/>
                <a:gd name="connsiteY0" fmla="*/ 960120 h 960120"/>
                <a:gd name="connsiteX1" fmla="*/ 466451 w 1321080"/>
                <a:gd name="connsiteY1" fmla="*/ 957877 h 960120"/>
                <a:gd name="connsiteX2" fmla="*/ 484671 w 1321080"/>
                <a:gd name="connsiteY2" fmla="*/ 930852 h 960120"/>
                <a:gd name="connsiteX3" fmla="*/ 495300 w 1321080"/>
                <a:gd name="connsiteY3" fmla="*/ 878205 h 960120"/>
                <a:gd name="connsiteX4" fmla="*/ 360045 w 1321080"/>
                <a:gd name="connsiteY4" fmla="*/ 742950 h 960120"/>
                <a:gd name="connsiteX5" fmla="*/ 224790 w 1321080"/>
                <a:gd name="connsiteY5" fmla="*/ 878205 h 960120"/>
                <a:gd name="connsiteX6" fmla="*/ 235419 w 1321080"/>
                <a:gd name="connsiteY6" fmla="*/ 930852 h 960120"/>
                <a:gd name="connsiteX7" fmla="*/ 251973 w 1321080"/>
                <a:gd name="connsiteY7" fmla="*/ 955405 h 960120"/>
                <a:gd name="connsiteX8" fmla="*/ 0 w 1321080"/>
                <a:gd name="connsiteY8" fmla="*/ 952500 h 960120"/>
                <a:gd name="connsiteX9" fmla="*/ 550545 w 1321080"/>
                <a:gd name="connsiteY9" fmla="*/ 0 h 960120"/>
                <a:gd name="connsiteX10" fmla="*/ 1081049 w 1321080"/>
                <a:gd name="connsiteY10" fmla="*/ 0 h 960120"/>
                <a:gd name="connsiteX11" fmla="*/ 1079232 w 1321080"/>
                <a:gd name="connsiteY11" fmla="*/ 189052 h 960120"/>
                <a:gd name="connsiteX12" fmla="*/ 1122592 w 1321080"/>
                <a:gd name="connsiteY12" fmla="*/ 159818 h 960120"/>
                <a:gd name="connsiteX13" fmla="*/ 1178205 w 1321080"/>
                <a:gd name="connsiteY13" fmla="*/ 148590 h 960120"/>
                <a:gd name="connsiteX14" fmla="*/ 1321080 w 1321080"/>
                <a:gd name="connsiteY14" fmla="*/ 291465 h 960120"/>
                <a:gd name="connsiteX15" fmla="*/ 1320887 w 1321080"/>
                <a:gd name="connsiteY15" fmla="*/ 292420 h 960120"/>
                <a:gd name="connsiteX16" fmla="*/ 1321079 w 1321080"/>
                <a:gd name="connsiteY16" fmla="*/ 293370 h 960120"/>
                <a:gd name="connsiteX17" fmla="*/ 1310600 w 1321080"/>
                <a:gd name="connsiteY17" fmla="*/ 345276 h 960120"/>
                <a:gd name="connsiteX18" fmla="*/ 1310053 w 1321080"/>
                <a:gd name="connsiteY18" fmla="*/ 346088 h 960120"/>
                <a:gd name="connsiteX19" fmla="*/ 1309852 w 1321080"/>
                <a:gd name="connsiteY19" fmla="*/ 347079 h 960120"/>
                <a:gd name="connsiteX20" fmla="*/ 1178205 w 1321080"/>
                <a:gd name="connsiteY20" fmla="*/ 434340 h 960120"/>
                <a:gd name="connsiteX21" fmla="*/ 1122592 w 1321080"/>
                <a:gd name="connsiteY21" fmla="*/ 423112 h 960120"/>
                <a:gd name="connsiteX22" fmla="*/ 1077275 w 1321080"/>
                <a:gd name="connsiteY22" fmla="*/ 392559 h 960120"/>
                <a:gd name="connsiteX23" fmla="*/ 1075334 w 1321080"/>
                <a:gd name="connsiteY23" fmla="*/ 594360 h 960120"/>
                <a:gd name="connsiteX24" fmla="*/ 879119 w 1321080"/>
                <a:gd name="connsiteY24" fmla="*/ 58674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1080" h="960120">
                  <a:moveTo>
                    <a:pt x="661035" y="960120"/>
                  </a:moveTo>
                  <a:lnTo>
                    <a:pt x="466451" y="957877"/>
                  </a:lnTo>
                  <a:lnTo>
                    <a:pt x="484671" y="930852"/>
                  </a:lnTo>
                  <a:cubicBezTo>
                    <a:pt x="491516" y="914671"/>
                    <a:pt x="495300" y="896880"/>
                    <a:pt x="495300" y="878205"/>
                  </a:cubicBezTo>
                  <a:cubicBezTo>
                    <a:pt x="495300" y="803506"/>
                    <a:pt x="434744" y="742950"/>
                    <a:pt x="360045" y="742950"/>
                  </a:cubicBezTo>
                  <a:cubicBezTo>
                    <a:pt x="285346" y="742950"/>
                    <a:pt x="224790" y="803506"/>
                    <a:pt x="224790" y="878205"/>
                  </a:cubicBezTo>
                  <a:cubicBezTo>
                    <a:pt x="224790" y="896880"/>
                    <a:pt x="228575" y="914671"/>
                    <a:pt x="235419" y="930852"/>
                  </a:cubicBezTo>
                  <a:lnTo>
                    <a:pt x="251973" y="955405"/>
                  </a:lnTo>
                  <a:lnTo>
                    <a:pt x="0" y="952500"/>
                  </a:lnTo>
                  <a:lnTo>
                    <a:pt x="550545" y="0"/>
                  </a:lnTo>
                  <a:lnTo>
                    <a:pt x="1081049" y="0"/>
                  </a:lnTo>
                  <a:lnTo>
                    <a:pt x="1079232" y="189052"/>
                  </a:lnTo>
                  <a:lnTo>
                    <a:pt x="1122592" y="159818"/>
                  </a:lnTo>
                  <a:cubicBezTo>
                    <a:pt x="1139685" y="152588"/>
                    <a:pt x="1158478" y="148590"/>
                    <a:pt x="1178205" y="148590"/>
                  </a:cubicBezTo>
                  <a:cubicBezTo>
                    <a:pt x="1257113" y="148590"/>
                    <a:pt x="1321080" y="212557"/>
                    <a:pt x="1321080" y="291465"/>
                  </a:cubicBezTo>
                  <a:lnTo>
                    <a:pt x="1320887" y="292420"/>
                  </a:lnTo>
                  <a:lnTo>
                    <a:pt x="1321079" y="293370"/>
                  </a:lnTo>
                  <a:cubicBezTo>
                    <a:pt x="1321079" y="311782"/>
                    <a:pt x="1317348" y="329322"/>
                    <a:pt x="1310600" y="345276"/>
                  </a:cubicBezTo>
                  <a:lnTo>
                    <a:pt x="1310053" y="346088"/>
                  </a:lnTo>
                  <a:lnTo>
                    <a:pt x="1309852" y="347079"/>
                  </a:lnTo>
                  <a:cubicBezTo>
                    <a:pt x="1288163" y="398359"/>
                    <a:pt x="1237386" y="434340"/>
                    <a:pt x="1178205" y="434340"/>
                  </a:cubicBezTo>
                  <a:cubicBezTo>
                    <a:pt x="1158478" y="434340"/>
                    <a:pt x="1139685" y="430342"/>
                    <a:pt x="1122592" y="423112"/>
                  </a:cubicBezTo>
                  <a:lnTo>
                    <a:pt x="1077275" y="392559"/>
                  </a:lnTo>
                  <a:lnTo>
                    <a:pt x="1075334" y="594360"/>
                  </a:lnTo>
                  <a:lnTo>
                    <a:pt x="879119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4" name="文本框 105"/>
            <p:cNvSpPr txBox="1">
              <a:spLocks noChangeArrowheads="1"/>
            </p:cNvSpPr>
            <p:nvPr/>
          </p:nvSpPr>
          <p:spPr bwMode="auto">
            <a:xfrm>
              <a:off x="4815952" y="2320856"/>
              <a:ext cx="8645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98" name="组合 107"/>
          <p:cNvGrpSpPr/>
          <p:nvPr/>
        </p:nvGrpSpPr>
        <p:grpSpPr bwMode="auto">
          <a:xfrm>
            <a:off x="6034088" y="1636713"/>
            <a:ext cx="2244725" cy="2414587"/>
            <a:chOff x="6175853" y="1638402"/>
            <a:chExt cx="2245080" cy="2415171"/>
          </a:xfrm>
        </p:grpSpPr>
        <p:sp>
          <p:nvSpPr>
            <p:cNvPr id="110" name="任意多边形 109"/>
            <p:cNvSpPr/>
            <p:nvPr/>
          </p:nvSpPr>
          <p:spPr>
            <a:xfrm rot="10800000">
              <a:off x="6175853" y="1638402"/>
              <a:ext cx="2245080" cy="2415171"/>
            </a:xfrm>
            <a:custGeom>
              <a:avLst/>
              <a:gdLst>
                <a:gd name="connsiteX0" fmla="*/ 361950 w 1080211"/>
                <a:gd name="connsiteY0" fmla="*/ 0 h 1162050"/>
                <a:gd name="connsiteX1" fmla="*/ 480060 w 1080211"/>
                <a:gd name="connsiteY1" fmla="*/ 118110 h 1162050"/>
                <a:gd name="connsiteX2" fmla="*/ 445467 w 1080211"/>
                <a:gd name="connsiteY2" fmla="*/ 201626 h 1162050"/>
                <a:gd name="connsiteX3" fmla="*/ 433714 w 1080211"/>
                <a:gd name="connsiteY3" fmla="*/ 209550 h 1162050"/>
                <a:gd name="connsiteX4" fmla="*/ 661111 w 1080211"/>
                <a:gd name="connsiteY4" fmla="*/ 209550 h 1162050"/>
                <a:gd name="connsiteX5" fmla="*/ 876376 w 1080211"/>
                <a:gd name="connsiteY5" fmla="*/ 567690 h 1162050"/>
                <a:gd name="connsiteX6" fmla="*/ 1080211 w 1080211"/>
                <a:gd name="connsiteY6" fmla="*/ 567690 h 1162050"/>
                <a:gd name="connsiteX7" fmla="*/ 1078598 w 1080211"/>
                <a:gd name="connsiteY7" fmla="*/ 733275 h 1162050"/>
                <a:gd name="connsiteX8" fmla="*/ 1057473 w 1080211"/>
                <a:gd name="connsiteY8" fmla="*/ 719031 h 1162050"/>
                <a:gd name="connsiteX9" fmla="*/ 996071 w 1080211"/>
                <a:gd name="connsiteY9" fmla="*/ 706635 h 1162050"/>
                <a:gd name="connsiteX10" fmla="*/ 838327 w 1080211"/>
                <a:gd name="connsiteY10" fmla="*/ 864379 h 1162050"/>
                <a:gd name="connsiteX11" fmla="*/ 996071 w 1080211"/>
                <a:gd name="connsiteY11" fmla="*/ 1022123 h 1162050"/>
                <a:gd name="connsiteX12" fmla="*/ 1057473 w 1080211"/>
                <a:gd name="connsiteY12" fmla="*/ 1009727 h 1162050"/>
                <a:gd name="connsiteX13" fmla="*/ 1076026 w 1080211"/>
                <a:gd name="connsiteY13" fmla="*/ 997218 h 1162050"/>
                <a:gd name="connsiteX14" fmla="*/ 1074420 w 1080211"/>
                <a:gd name="connsiteY14" fmla="*/ 1162050 h 1162050"/>
                <a:gd name="connsiteX15" fmla="*/ 531495 w 1080211"/>
                <a:gd name="connsiteY15" fmla="*/ 1162050 h 1162050"/>
                <a:gd name="connsiteX16" fmla="*/ 0 w 1080211"/>
                <a:gd name="connsiteY16" fmla="*/ 209550 h 1162050"/>
                <a:gd name="connsiteX17" fmla="*/ 290186 w 1080211"/>
                <a:gd name="connsiteY17" fmla="*/ 209550 h 1162050"/>
                <a:gd name="connsiteX18" fmla="*/ 278434 w 1080211"/>
                <a:gd name="connsiteY18" fmla="*/ 201626 h 1162050"/>
                <a:gd name="connsiteX19" fmla="*/ 243840 w 1080211"/>
                <a:gd name="connsiteY19" fmla="*/ 118110 h 1162050"/>
                <a:gd name="connsiteX20" fmla="*/ 361950 w 1080211"/>
                <a:gd name="connsiteY20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0211" h="1162050">
                  <a:moveTo>
                    <a:pt x="361950" y="0"/>
                  </a:moveTo>
                  <a:cubicBezTo>
                    <a:pt x="427180" y="0"/>
                    <a:pt x="480060" y="52880"/>
                    <a:pt x="480060" y="118110"/>
                  </a:cubicBezTo>
                  <a:cubicBezTo>
                    <a:pt x="480060" y="150725"/>
                    <a:pt x="466840" y="180252"/>
                    <a:pt x="445467" y="201626"/>
                  </a:cubicBezTo>
                  <a:lnTo>
                    <a:pt x="433714" y="209550"/>
                  </a:lnTo>
                  <a:lnTo>
                    <a:pt x="661111" y="209550"/>
                  </a:lnTo>
                  <a:lnTo>
                    <a:pt x="876376" y="567690"/>
                  </a:lnTo>
                  <a:lnTo>
                    <a:pt x="1080211" y="567690"/>
                  </a:lnTo>
                  <a:lnTo>
                    <a:pt x="1078598" y="733275"/>
                  </a:lnTo>
                  <a:lnTo>
                    <a:pt x="1057473" y="719031"/>
                  </a:lnTo>
                  <a:cubicBezTo>
                    <a:pt x="1038600" y="711049"/>
                    <a:pt x="1017851" y="706635"/>
                    <a:pt x="996071" y="706635"/>
                  </a:cubicBezTo>
                  <a:cubicBezTo>
                    <a:pt x="908951" y="706635"/>
                    <a:pt x="838327" y="777259"/>
                    <a:pt x="838327" y="864379"/>
                  </a:cubicBezTo>
                  <a:cubicBezTo>
                    <a:pt x="838327" y="951499"/>
                    <a:pt x="908951" y="1022123"/>
                    <a:pt x="996071" y="1022123"/>
                  </a:cubicBezTo>
                  <a:cubicBezTo>
                    <a:pt x="1017851" y="1022123"/>
                    <a:pt x="1038600" y="1017709"/>
                    <a:pt x="1057473" y="1009727"/>
                  </a:cubicBezTo>
                  <a:lnTo>
                    <a:pt x="1076026" y="997218"/>
                  </a:lnTo>
                  <a:lnTo>
                    <a:pt x="1074420" y="1162050"/>
                  </a:lnTo>
                  <a:lnTo>
                    <a:pt x="531495" y="1162050"/>
                  </a:lnTo>
                  <a:lnTo>
                    <a:pt x="0" y="209550"/>
                  </a:lnTo>
                  <a:lnTo>
                    <a:pt x="290186" y="209550"/>
                  </a:lnTo>
                  <a:lnTo>
                    <a:pt x="278434" y="201626"/>
                  </a:lnTo>
                  <a:cubicBezTo>
                    <a:pt x="257060" y="180252"/>
                    <a:pt x="243840" y="150725"/>
                    <a:pt x="243840" y="118110"/>
                  </a:cubicBezTo>
                  <a:cubicBezTo>
                    <a:pt x="243840" y="52880"/>
                    <a:pt x="296720" y="0"/>
                    <a:pt x="36195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2" name="文本框 110"/>
            <p:cNvSpPr txBox="1">
              <a:spLocks noChangeArrowheads="1"/>
            </p:cNvSpPr>
            <p:nvPr/>
          </p:nvSpPr>
          <p:spPr bwMode="auto">
            <a:xfrm>
              <a:off x="6866094" y="2320856"/>
              <a:ext cx="8645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99" name="组合 111"/>
          <p:cNvGrpSpPr/>
          <p:nvPr/>
        </p:nvGrpSpPr>
        <p:grpSpPr bwMode="auto">
          <a:xfrm>
            <a:off x="3754438" y="3235325"/>
            <a:ext cx="2246312" cy="2414588"/>
            <a:chOff x="3897507" y="3236942"/>
            <a:chExt cx="2245080" cy="2415171"/>
          </a:xfrm>
        </p:grpSpPr>
        <p:sp>
          <p:nvSpPr>
            <p:cNvPr id="113" name="任意多边形 112"/>
            <p:cNvSpPr/>
            <p:nvPr/>
          </p:nvSpPr>
          <p:spPr>
            <a:xfrm>
              <a:off x="3897507" y="3236942"/>
              <a:ext cx="2245080" cy="2415171"/>
            </a:xfrm>
            <a:custGeom>
              <a:avLst/>
              <a:gdLst>
                <a:gd name="connsiteX0" fmla="*/ 361950 w 1080211"/>
                <a:gd name="connsiteY0" fmla="*/ 0 h 1162050"/>
                <a:gd name="connsiteX1" fmla="*/ 480060 w 1080211"/>
                <a:gd name="connsiteY1" fmla="*/ 118110 h 1162050"/>
                <a:gd name="connsiteX2" fmla="*/ 445467 w 1080211"/>
                <a:gd name="connsiteY2" fmla="*/ 201626 h 1162050"/>
                <a:gd name="connsiteX3" fmla="*/ 433714 w 1080211"/>
                <a:gd name="connsiteY3" fmla="*/ 209550 h 1162050"/>
                <a:gd name="connsiteX4" fmla="*/ 661111 w 1080211"/>
                <a:gd name="connsiteY4" fmla="*/ 209550 h 1162050"/>
                <a:gd name="connsiteX5" fmla="*/ 876376 w 1080211"/>
                <a:gd name="connsiteY5" fmla="*/ 567690 h 1162050"/>
                <a:gd name="connsiteX6" fmla="*/ 1080211 w 1080211"/>
                <a:gd name="connsiteY6" fmla="*/ 567690 h 1162050"/>
                <a:gd name="connsiteX7" fmla="*/ 1078598 w 1080211"/>
                <a:gd name="connsiteY7" fmla="*/ 733275 h 1162050"/>
                <a:gd name="connsiteX8" fmla="*/ 1057473 w 1080211"/>
                <a:gd name="connsiteY8" fmla="*/ 719031 h 1162050"/>
                <a:gd name="connsiteX9" fmla="*/ 996071 w 1080211"/>
                <a:gd name="connsiteY9" fmla="*/ 706635 h 1162050"/>
                <a:gd name="connsiteX10" fmla="*/ 838327 w 1080211"/>
                <a:gd name="connsiteY10" fmla="*/ 864379 h 1162050"/>
                <a:gd name="connsiteX11" fmla="*/ 996071 w 1080211"/>
                <a:gd name="connsiteY11" fmla="*/ 1022123 h 1162050"/>
                <a:gd name="connsiteX12" fmla="*/ 1057473 w 1080211"/>
                <a:gd name="connsiteY12" fmla="*/ 1009727 h 1162050"/>
                <a:gd name="connsiteX13" fmla="*/ 1076026 w 1080211"/>
                <a:gd name="connsiteY13" fmla="*/ 997218 h 1162050"/>
                <a:gd name="connsiteX14" fmla="*/ 1074420 w 1080211"/>
                <a:gd name="connsiteY14" fmla="*/ 1162050 h 1162050"/>
                <a:gd name="connsiteX15" fmla="*/ 531495 w 1080211"/>
                <a:gd name="connsiteY15" fmla="*/ 1162050 h 1162050"/>
                <a:gd name="connsiteX16" fmla="*/ 0 w 1080211"/>
                <a:gd name="connsiteY16" fmla="*/ 209550 h 1162050"/>
                <a:gd name="connsiteX17" fmla="*/ 290186 w 1080211"/>
                <a:gd name="connsiteY17" fmla="*/ 209550 h 1162050"/>
                <a:gd name="connsiteX18" fmla="*/ 278434 w 1080211"/>
                <a:gd name="connsiteY18" fmla="*/ 201626 h 1162050"/>
                <a:gd name="connsiteX19" fmla="*/ 243840 w 1080211"/>
                <a:gd name="connsiteY19" fmla="*/ 118110 h 1162050"/>
                <a:gd name="connsiteX20" fmla="*/ 361950 w 1080211"/>
                <a:gd name="connsiteY20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0211" h="1162050">
                  <a:moveTo>
                    <a:pt x="361950" y="0"/>
                  </a:moveTo>
                  <a:cubicBezTo>
                    <a:pt x="427180" y="0"/>
                    <a:pt x="480060" y="52880"/>
                    <a:pt x="480060" y="118110"/>
                  </a:cubicBezTo>
                  <a:cubicBezTo>
                    <a:pt x="480060" y="150725"/>
                    <a:pt x="466840" y="180252"/>
                    <a:pt x="445467" y="201626"/>
                  </a:cubicBezTo>
                  <a:lnTo>
                    <a:pt x="433714" y="209550"/>
                  </a:lnTo>
                  <a:lnTo>
                    <a:pt x="661111" y="209550"/>
                  </a:lnTo>
                  <a:lnTo>
                    <a:pt x="876376" y="567690"/>
                  </a:lnTo>
                  <a:lnTo>
                    <a:pt x="1080211" y="567690"/>
                  </a:lnTo>
                  <a:lnTo>
                    <a:pt x="1078598" y="733275"/>
                  </a:lnTo>
                  <a:lnTo>
                    <a:pt x="1057473" y="719031"/>
                  </a:lnTo>
                  <a:cubicBezTo>
                    <a:pt x="1038600" y="711049"/>
                    <a:pt x="1017851" y="706635"/>
                    <a:pt x="996071" y="706635"/>
                  </a:cubicBezTo>
                  <a:cubicBezTo>
                    <a:pt x="908951" y="706635"/>
                    <a:pt x="838327" y="777259"/>
                    <a:pt x="838327" y="864379"/>
                  </a:cubicBezTo>
                  <a:cubicBezTo>
                    <a:pt x="838327" y="951499"/>
                    <a:pt x="908951" y="1022123"/>
                    <a:pt x="996071" y="1022123"/>
                  </a:cubicBezTo>
                  <a:cubicBezTo>
                    <a:pt x="1017851" y="1022123"/>
                    <a:pt x="1038600" y="1017709"/>
                    <a:pt x="1057473" y="1009727"/>
                  </a:cubicBezTo>
                  <a:lnTo>
                    <a:pt x="1076026" y="997218"/>
                  </a:lnTo>
                  <a:lnTo>
                    <a:pt x="1074420" y="1162050"/>
                  </a:lnTo>
                  <a:lnTo>
                    <a:pt x="531495" y="1162050"/>
                  </a:lnTo>
                  <a:lnTo>
                    <a:pt x="0" y="209550"/>
                  </a:lnTo>
                  <a:lnTo>
                    <a:pt x="290186" y="209550"/>
                  </a:lnTo>
                  <a:lnTo>
                    <a:pt x="278434" y="201626"/>
                  </a:lnTo>
                  <a:cubicBezTo>
                    <a:pt x="257060" y="180252"/>
                    <a:pt x="243840" y="150725"/>
                    <a:pt x="243840" y="118110"/>
                  </a:cubicBezTo>
                  <a:cubicBezTo>
                    <a:pt x="243840" y="52880"/>
                    <a:pt x="296720" y="0"/>
                    <a:pt x="36195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0" name="文本框 113"/>
            <p:cNvSpPr txBox="1">
              <a:spLocks noChangeArrowheads="1"/>
            </p:cNvSpPr>
            <p:nvPr/>
          </p:nvSpPr>
          <p:spPr bwMode="auto">
            <a:xfrm>
              <a:off x="4728852" y="4331163"/>
              <a:ext cx="8645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00" name="组合 114"/>
          <p:cNvGrpSpPr/>
          <p:nvPr/>
        </p:nvGrpSpPr>
        <p:grpSpPr bwMode="auto">
          <a:xfrm>
            <a:off x="5538788" y="3646488"/>
            <a:ext cx="2744787" cy="1995487"/>
            <a:chOff x="5680550" y="3648709"/>
            <a:chExt cx="2745695" cy="1995486"/>
          </a:xfrm>
        </p:grpSpPr>
        <p:sp>
          <p:nvSpPr>
            <p:cNvPr id="116" name="任意多边形 115"/>
            <p:cNvSpPr/>
            <p:nvPr/>
          </p:nvSpPr>
          <p:spPr>
            <a:xfrm rot="10800000">
              <a:off x="5680550" y="3648709"/>
              <a:ext cx="2745695" cy="1995486"/>
            </a:xfrm>
            <a:custGeom>
              <a:avLst/>
              <a:gdLst>
                <a:gd name="connsiteX0" fmla="*/ 661035 w 1321080"/>
                <a:gd name="connsiteY0" fmla="*/ 960120 h 960120"/>
                <a:gd name="connsiteX1" fmla="*/ 466451 w 1321080"/>
                <a:gd name="connsiteY1" fmla="*/ 957877 h 960120"/>
                <a:gd name="connsiteX2" fmla="*/ 484671 w 1321080"/>
                <a:gd name="connsiteY2" fmla="*/ 930852 h 960120"/>
                <a:gd name="connsiteX3" fmla="*/ 495300 w 1321080"/>
                <a:gd name="connsiteY3" fmla="*/ 878205 h 960120"/>
                <a:gd name="connsiteX4" fmla="*/ 360045 w 1321080"/>
                <a:gd name="connsiteY4" fmla="*/ 742950 h 960120"/>
                <a:gd name="connsiteX5" fmla="*/ 224790 w 1321080"/>
                <a:gd name="connsiteY5" fmla="*/ 878205 h 960120"/>
                <a:gd name="connsiteX6" fmla="*/ 235419 w 1321080"/>
                <a:gd name="connsiteY6" fmla="*/ 930852 h 960120"/>
                <a:gd name="connsiteX7" fmla="*/ 251973 w 1321080"/>
                <a:gd name="connsiteY7" fmla="*/ 955405 h 960120"/>
                <a:gd name="connsiteX8" fmla="*/ 0 w 1321080"/>
                <a:gd name="connsiteY8" fmla="*/ 952500 h 960120"/>
                <a:gd name="connsiteX9" fmla="*/ 550545 w 1321080"/>
                <a:gd name="connsiteY9" fmla="*/ 0 h 960120"/>
                <a:gd name="connsiteX10" fmla="*/ 1081049 w 1321080"/>
                <a:gd name="connsiteY10" fmla="*/ 0 h 960120"/>
                <a:gd name="connsiteX11" fmla="*/ 1079232 w 1321080"/>
                <a:gd name="connsiteY11" fmla="*/ 189052 h 960120"/>
                <a:gd name="connsiteX12" fmla="*/ 1122592 w 1321080"/>
                <a:gd name="connsiteY12" fmla="*/ 159818 h 960120"/>
                <a:gd name="connsiteX13" fmla="*/ 1178205 w 1321080"/>
                <a:gd name="connsiteY13" fmla="*/ 148590 h 960120"/>
                <a:gd name="connsiteX14" fmla="*/ 1321080 w 1321080"/>
                <a:gd name="connsiteY14" fmla="*/ 291465 h 960120"/>
                <a:gd name="connsiteX15" fmla="*/ 1320887 w 1321080"/>
                <a:gd name="connsiteY15" fmla="*/ 292420 h 960120"/>
                <a:gd name="connsiteX16" fmla="*/ 1321079 w 1321080"/>
                <a:gd name="connsiteY16" fmla="*/ 293370 h 960120"/>
                <a:gd name="connsiteX17" fmla="*/ 1310600 w 1321080"/>
                <a:gd name="connsiteY17" fmla="*/ 345276 h 960120"/>
                <a:gd name="connsiteX18" fmla="*/ 1310053 w 1321080"/>
                <a:gd name="connsiteY18" fmla="*/ 346088 h 960120"/>
                <a:gd name="connsiteX19" fmla="*/ 1309852 w 1321080"/>
                <a:gd name="connsiteY19" fmla="*/ 347079 h 960120"/>
                <a:gd name="connsiteX20" fmla="*/ 1178205 w 1321080"/>
                <a:gd name="connsiteY20" fmla="*/ 434340 h 960120"/>
                <a:gd name="connsiteX21" fmla="*/ 1122592 w 1321080"/>
                <a:gd name="connsiteY21" fmla="*/ 423112 h 960120"/>
                <a:gd name="connsiteX22" fmla="*/ 1077275 w 1321080"/>
                <a:gd name="connsiteY22" fmla="*/ 392559 h 960120"/>
                <a:gd name="connsiteX23" fmla="*/ 1075334 w 1321080"/>
                <a:gd name="connsiteY23" fmla="*/ 594360 h 960120"/>
                <a:gd name="connsiteX24" fmla="*/ 879119 w 1321080"/>
                <a:gd name="connsiteY24" fmla="*/ 586740 h 960120"/>
                <a:gd name="connsiteX0-1" fmla="*/ 661035 w 1321080"/>
                <a:gd name="connsiteY0-2" fmla="*/ 960120 h 960120"/>
                <a:gd name="connsiteX1-3" fmla="*/ 466451 w 1321080"/>
                <a:gd name="connsiteY1-4" fmla="*/ 957877 h 960120"/>
                <a:gd name="connsiteX2-5" fmla="*/ 484671 w 1321080"/>
                <a:gd name="connsiteY2-6" fmla="*/ 930852 h 960120"/>
                <a:gd name="connsiteX3-7" fmla="*/ 495300 w 1321080"/>
                <a:gd name="connsiteY3-8" fmla="*/ 878205 h 960120"/>
                <a:gd name="connsiteX4-9" fmla="*/ 360045 w 1321080"/>
                <a:gd name="connsiteY4-10" fmla="*/ 742950 h 960120"/>
                <a:gd name="connsiteX5-11" fmla="*/ 224790 w 1321080"/>
                <a:gd name="connsiteY5-12" fmla="*/ 878205 h 960120"/>
                <a:gd name="connsiteX6-13" fmla="*/ 235419 w 1321080"/>
                <a:gd name="connsiteY6-14" fmla="*/ 930852 h 960120"/>
                <a:gd name="connsiteX7-15" fmla="*/ 251973 w 1321080"/>
                <a:gd name="connsiteY7-16" fmla="*/ 955405 h 960120"/>
                <a:gd name="connsiteX8-17" fmla="*/ 0 w 1321080"/>
                <a:gd name="connsiteY8-18" fmla="*/ 957110 h 960120"/>
                <a:gd name="connsiteX9-19" fmla="*/ 550545 w 1321080"/>
                <a:gd name="connsiteY9-20" fmla="*/ 0 h 960120"/>
                <a:gd name="connsiteX10-21" fmla="*/ 1081049 w 1321080"/>
                <a:gd name="connsiteY10-22" fmla="*/ 0 h 960120"/>
                <a:gd name="connsiteX11-23" fmla="*/ 1079232 w 1321080"/>
                <a:gd name="connsiteY11-24" fmla="*/ 189052 h 960120"/>
                <a:gd name="connsiteX12-25" fmla="*/ 1122592 w 1321080"/>
                <a:gd name="connsiteY12-26" fmla="*/ 159818 h 960120"/>
                <a:gd name="connsiteX13-27" fmla="*/ 1178205 w 1321080"/>
                <a:gd name="connsiteY13-28" fmla="*/ 148590 h 960120"/>
                <a:gd name="connsiteX14-29" fmla="*/ 1321080 w 1321080"/>
                <a:gd name="connsiteY14-30" fmla="*/ 291465 h 960120"/>
                <a:gd name="connsiteX15-31" fmla="*/ 1320887 w 1321080"/>
                <a:gd name="connsiteY15-32" fmla="*/ 292420 h 960120"/>
                <a:gd name="connsiteX16-33" fmla="*/ 1321079 w 1321080"/>
                <a:gd name="connsiteY16-34" fmla="*/ 293370 h 960120"/>
                <a:gd name="connsiteX17-35" fmla="*/ 1310600 w 1321080"/>
                <a:gd name="connsiteY17-36" fmla="*/ 345276 h 960120"/>
                <a:gd name="connsiteX18-37" fmla="*/ 1310053 w 1321080"/>
                <a:gd name="connsiteY18-38" fmla="*/ 346088 h 960120"/>
                <a:gd name="connsiteX19-39" fmla="*/ 1309852 w 1321080"/>
                <a:gd name="connsiteY19-40" fmla="*/ 347079 h 960120"/>
                <a:gd name="connsiteX20-41" fmla="*/ 1178205 w 1321080"/>
                <a:gd name="connsiteY20-42" fmla="*/ 434340 h 960120"/>
                <a:gd name="connsiteX21-43" fmla="*/ 1122592 w 1321080"/>
                <a:gd name="connsiteY21-44" fmla="*/ 423112 h 960120"/>
                <a:gd name="connsiteX22-45" fmla="*/ 1077275 w 1321080"/>
                <a:gd name="connsiteY22-46" fmla="*/ 392559 h 960120"/>
                <a:gd name="connsiteX23-47" fmla="*/ 1075334 w 1321080"/>
                <a:gd name="connsiteY23-48" fmla="*/ 594360 h 960120"/>
                <a:gd name="connsiteX24-49" fmla="*/ 879119 w 1321080"/>
                <a:gd name="connsiteY24-50" fmla="*/ 586740 h 960120"/>
                <a:gd name="connsiteX25" fmla="*/ 661035 w 1321080"/>
                <a:gd name="connsiteY25" fmla="*/ 960120 h 9601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" y="connsiteY25"/>
                </a:cxn>
              </a:cxnLst>
              <a:rect l="l" t="t" r="r" b="b"/>
              <a:pathLst>
                <a:path w="1321080" h="960120">
                  <a:moveTo>
                    <a:pt x="661035" y="960120"/>
                  </a:moveTo>
                  <a:lnTo>
                    <a:pt x="466451" y="957877"/>
                  </a:lnTo>
                  <a:lnTo>
                    <a:pt x="484671" y="930852"/>
                  </a:lnTo>
                  <a:cubicBezTo>
                    <a:pt x="491516" y="914671"/>
                    <a:pt x="495300" y="896880"/>
                    <a:pt x="495300" y="878205"/>
                  </a:cubicBezTo>
                  <a:cubicBezTo>
                    <a:pt x="495300" y="803506"/>
                    <a:pt x="434744" y="742950"/>
                    <a:pt x="360045" y="742950"/>
                  </a:cubicBezTo>
                  <a:cubicBezTo>
                    <a:pt x="285346" y="742950"/>
                    <a:pt x="224790" y="803506"/>
                    <a:pt x="224790" y="878205"/>
                  </a:cubicBezTo>
                  <a:cubicBezTo>
                    <a:pt x="224790" y="896880"/>
                    <a:pt x="228575" y="914671"/>
                    <a:pt x="235419" y="930852"/>
                  </a:cubicBezTo>
                  <a:lnTo>
                    <a:pt x="251973" y="955405"/>
                  </a:lnTo>
                  <a:lnTo>
                    <a:pt x="0" y="957110"/>
                  </a:lnTo>
                  <a:lnTo>
                    <a:pt x="550545" y="0"/>
                  </a:lnTo>
                  <a:lnTo>
                    <a:pt x="1081049" y="0"/>
                  </a:lnTo>
                  <a:cubicBezTo>
                    <a:pt x="1080443" y="63017"/>
                    <a:pt x="1079838" y="126035"/>
                    <a:pt x="1079232" y="189052"/>
                  </a:cubicBezTo>
                  <a:lnTo>
                    <a:pt x="1122592" y="159818"/>
                  </a:lnTo>
                  <a:cubicBezTo>
                    <a:pt x="1139685" y="152588"/>
                    <a:pt x="1158478" y="148590"/>
                    <a:pt x="1178205" y="148590"/>
                  </a:cubicBezTo>
                  <a:cubicBezTo>
                    <a:pt x="1257113" y="148590"/>
                    <a:pt x="1321080" y="212557"/>
                    <a:pt x="1321080" y="291465"/>
                  </a:cubicBezTo>
                  <a:cubicBezTo>
                    <a:pt x="1321016" y="291783"/>
                    <a:pt x="1320951" y="292102"/>
                    <a:pt x="1320887" y="292420"/>
                  </a:cubicBezTo>
                  <a:lnTo>
                    <a:pt x="1321079" y="293370"/>
                  </a:lnTo>
                  <a:cubicBezTo>
                    <a:pt x="1321079" y="311782"/>
                    <a:pt x="1317348" y="329322"/>
                    <a:pt x="1310600" y="345276"/>
                  </a:cubicBezTo>
                  <a:lnTo>
                    <a:pt x="1310053" y="346088"/>
                  </a:lnTo>
                  <a:lnTo>
                    <a:pt x="1309852" y="347079"/>
                  </a:lnTo>
                  <a:cubicBezTo>
                    <a:pt x="1288163" y="398359"/>
                    <a:pt x="1237386" y="434340"/>
                    <a:pt x="1178205" y="434340"/>
                  </a:cubicBezTo>
                  <a:cubicBezTo>
                    <a:pt x="1158478" y="434340"/>
                    <a:pt x="1139685" y="430342"/>
                    <a:pt x="1122592" y="423112"/>
                  </a:cubicBezTo>
                  <a:lnTo>
                    <a:pt x="1077275" y="392559"/>
                  </a:lnTo>
                  <a:lnTo>
                    <a:pt x="1075334" y="594360"/>
                  </a:lnTo>
                  <a:lnTo>
                    <a:pt x="879119" y="586740"/>
                  </a:lnTo>
                  <a:lnTo>
                    <a:pt x="661035" y="96012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8" name="文本框 209"/>
            <p:cNvSpPr txBox="1">
              <a:spLocks noChangeArrowheads="1"/>
            </p:cNvSpPr>
            <p:nvPr/>
          </p:nvSpPr>
          <p:spPr bwMode="auto">
            <a:xfrm>
              <a:off x="6798658" y="4340995"/>
              <a:ext cx="8645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1" name="直接连接符 210"/>
          <p:cNvCxnSpPr/>
          <p:nvPr/>
        </p:nvCxnSpPr>
        <p:spPr>
          <a:xfrm>
            <a:off x="8372475" y="3646488"/>
            <a:ext cx="32448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/>
          <p:nvPr/>
        </p:nvCxnSpPr>
        <p:spPr>
          <a:xfrm>
            <a:off x="411163" y="3629025"/>
            <a:ext cx="322738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矩形 212"/>
          <p:cNvSpPr/>
          <p:nvPr/>
        </p:nvSpPr>
        <p:spPr>
          <a:xfrm>
            <a:off x="385763" y="2182813"/>
            <a:ext cx="33734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390525" y="3875088"/>
            <a:ext cx="33734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8362950" y="2182813"/>
            <a:ext cx="33734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8367713" y="3875088"/>
            <a:ext cx="33734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9256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03" name="流程图: 联系 102"/>
          <p:cNvSpPr/>
          <p:nvPr/>
        </p:nvSpPr>
        <p:spPr>
          <a:xfrm>
            <a:off x="10720388" y="4662488"/>
            <a:ext cx="795337" cy="795337"/>
          </a:xfrm>
          <a:prstGeom prst="flowChartConnector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" name="流程图: 联系 103"/>
          <p:cNvSpPr/>
          <p:nvPr/>
        </p:nvSpPr>
        <p:spPr>
          <a:xfrm>
            <a:off x="6391275" y="3387725"/>
            <a:ext cx="1158875" cy="1158875"/>
          </a:xfrm>
          <a:prstGeom prst="flowChartConnector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221" name="组合 105"/>
          <p:cNvGrpSpPr/>
          <p:nvPr/>
        </p:nvGrpSpPr>
        <p:grpSpPr bwMode="auto">
          <a:xfrm>
            <a:off x="695325" y="1601788"/>
            <a:ext cx="3181350" cy="3095625"/>
            <a:chOff x="750175" y="1546818"/>
            <a:chExt cx="3181848" cy="3095543"/>
          </a:xfrm>
        </p:grpSpPr>
        <p:sp>
          <p:nvSpPr>
            <p:cNvPr id="108" name="流程图: 联系 107"/>
            <p:cNvSpPr/>
            <p:nvPr/>
          </p:nvSpPr>
          <p:spPr>
            <a:xfrm>
              <a:off x="750175" y="3167612"/>
              <a:ext cx="1473431" cy="1474749"/>
            </a:xfrm>
            <a:prstGeom prst="flowChartConnector">
              <a:avLst/>
            </a:prstGeom>
            <a:solidFill>
              <a:srgbClr val="00B0F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248" name="组合 109"/>
            <p:cNvGrpSpPr/>
            <p:nvPr/>
          </p:nvGrpSpPr>
          <p:grpSpPr bwMode="auto">
            <a:xfrm>
              <a:off x="1322555" y="1567255"/>
              <a:ext cx="2609468" cy="2609468"/>
              <a:chOff x="1322555" y="1567255"/>
              <a:chExt cx="2609468" cy="2609468"/>
            </a:xfrm>
          </p:grpSpPr>
          <p:sp>
            <p:nvSpPr>
              <p:cNvPr id="213" name="流程图: 联系 212"/>
              <p:cNvSpPr/>
              <p:nvPr/>
            </p:nvSpPr>
            <p:spPr>
              <a:xfrm>
                <a:off x="1531348" y="1776998"/>
                <a:ext cx="2191093" cy="2190692"/>
              </a:xfrm>
              <a:prstGeom prst="flowChartConnector">
                <a:avLst/>
              </a:prstGeom>
              <a:solidFill>
                <a:srgbClr val="0070C0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流程图: 联系 213"/>
              <p:cNvSpPr/>
              <p:nvPr/>
            </p:nvSpPr>
            <p:spPr>
              <a:xfrm>
                <a:off x="1321765" y="1567454"/>
                <a:ext cx="2610258" cy="2609781"/>
              </a:xfrm>
              <a:prstGeom prst="flowChartConnector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n>
                    <a:solidFill>
                      <a:prstClr val="black"/>
                    </a:solidFill>
                    <a:prstDash val="sysDash"/>
                  </a:ln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2997532" y="1878321"/>
              <a:ext cx="511200" cy="511200"/>
              <a:chOff x="5016834" y="2021196"/>
              <a:chExt cx="511200" cy="511200"/>
            </a:xfrm>
            <a:solidFill>
              <a:srgbClr val="00B0F0">
                <a:alpha val="86000"/>
              </a:srgbClr>
            </a:solidFill>
          </p:grpSpPr>
          <p:sp>
            <p:nvSpPr>
              <p:cNvPr id="116" name="流程图: 联系 115"/>
              <p:cNvSpPr/>
              <p:nvPr/>
            </p:nvSpPr>
            <p:spPr>
              <a:xfrm>
                <a:off x="5016834" y="2021196"/>
                <a:ext cx="511200" cy="511200"/>
              </a:xfrm>
              <a:prstGeom prst="flowChartConnector">
                <a:avLst/>
              </a:prstGeom>
              <a:solidFill>
                <a:srgbClr val="0070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0" name="组合 209"/>
              <p:cNvGrpSpPr/>
              <p:nvPr/>
            </p:nvGrpSpPr>
            <p:grpSpPr>
              <a:xfrm>
                <a:off x="5137052" y="2158296"/>
                <a:ext cx="270763" cy="236999"/>
                <a:chOff x="8636497" y="1581871"/>
                <a:chExt cx="393511" cy="344441"/>
              </a:xfrm>
              <a:grpFill/>
            </p:grpSpPr>
            <p:sp>
              <p:nvSpPr>
                <p:cNvPr id="211" name="Freeform 247"/>
                <p:cNvSpPr>
                  <a:spLocks noEditPoints="1"/>
                </p:cNvSpPr>
                <p:nvPr/>
              </p:nvSpPr>
              <p:spPr bwMode="auto">
                <a:xfrm>
                  <a:off x="8636497" y="1648337"/>
                  <a:ext cx="292178" cy="277975"/>
                </a:xfrm>
                <a:custGeom>
                  <a:avLst/>
                  <a:gdLst>
                    <a:gd name="T0" fmla="*/ 45 w 153"/>
                    <a:gd name="T1" fmla="*/ 125 h 152"/>
                    <a:gd name="T2" fmla="*/ 38 w 153"/>
                    <a:gd name="T3" fmla="*/ 118 h 152"/>
                    <a:gd name="T4" fmla="*/ 139 w 153"/>
                    <a:gd name="T5" fmla="*/ 17 h 152"/>
                    <a:gd name="T6" fmla="*/ 136 w 153"/>
                    <a:gd name="T7" fmla="*/ 14 h 152"/>
                    <a:gd name="T8" fmla="*/ 35 w 153"/>
                    <a:gd name="T9" fmla="*/ 114 h 152"/>
                    <a:gd name="T10" fmla="*/ 28 w 153"/>
                    <a:gd name="T11" fmla="*/ 108 h 152"/>
                    <a:gd name="T12" fmla="*/ 128 w 153"/>
                    <a:gd name="T13" fmla="*/ 6 h 152"/>
                    <a:gd name="T14" fmla="*/ 122 w 153"/>
                    <a:gd name="T15" fmla="*/ 0 h 152"/>
                    <a:gd name="T16" fmla="*/ 16 w 153"/>
                    <a:gd name="T17" fmla="*/ 106 h 152"/>
                    <a:gd name="T18" fmla="*/ 16 w 153"/>
                    <a:gd name="T19" fmla="*/ 106 h 152"/>
                    <a:gd name="T20" fmla="*/ 16 w 153"/>
                    <a:gd name="T21" fmla="*/ 106 h 152"/>
                    <a:gd name="T22" fmla="*/ 16 w 153"/>
                    <a:gd name="T23" fmla="*/ 106 h 152"/>
                    <a:gd name="T24" fmla="*/ 16 w 153"/>
                    <a:gd name="T25" fmla="*/ 106 h 152"/>
                    <a:gd name="T26" fmla="*/ 0 w 153"/>
                    <a:gd name="T27" fmla="*/ 152 h 152"/>
                    <a:gd name="T28" fmla="*/ 47 w 153"/>
                    <a:gd name="T29" fmla="*/ 137 h 152"/>
                    <a:gd name="T30" fmla="*/ 47 w 153"/>
                    <a:gd name="T31" fmla="*/ 137 h 152"/>
                    <a:gd name="T32" fmla="*/ 47 w 153"/>
                    <a:gd name="T33" fmla="*/ 137 h 152"/>
                    <a:gd name="T34" fmla="*/ 47 w 153"/>
                    <a:gd name="T35" fmla="*/ 137 h 152"/>
                    <a:gd name="T36" fmla="*/ 153 w 153"/>
                    <a:gd name="T37" fmla="*/ 31 h 152"/>
                    <a:gd name="T38" fmla="*/ 146 w 153"/>
                    <a:gd name="T39" fmla="*/ 24 h 152"/>
                    <a:gd name="T40" fmla="*/ 45 w 153"/>
                    <a:gd name="T41" fmla="*/ 125 h 152"/>
                    <a:gd name="T42" fmla="*/ 22 w 153"/>
                    <a:gd name="T43" fmla="*/ 119 h 152"/>
                    <a:gd name="T44" fmla="*/ 34 w 153"/>
                    <a:gd name="T45" fmla="*/ 131 h 152"/>
                    <a:gd name="T46" fmla="*/ 16 w 153"/>
                    <a:gd name="T47" fmla="*/ 137 h 152"/>
                    <a:gd name="T48" fmla="*/ 22 w 153"/>
                    <a:gd name="T49" fmla="*/ 119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3" h="152">
                      <a:moveTo>
                        <a:pt x="45" y="125"/>
                      </a:moveTo>
                      <a:lnTo>
                        <a:pt x="38" y="118"/>
                      </a:lnTo>
                      <a:lnTo>
                        <a:pt x="139" y="17"/>
                      </a:lnTo>
                      <a:lnTo>
                        <a:pt x="136" y="14"/>
                      </a:lnTo>
                      <a:lnTo>
                        <a:pt x="35" y="114"/>
                      </a:lnTo>
                      <a:lnTo>
                        <a:pt x="28" y="108"/>
                      </a:lnTo>
                      <a:lnTo>
                        <a:pt x="128" y="6"/>
                      </a:lnTo>
                      <a:lnTo>
                        <a:pt x="122" y="0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0" y="152"/>
                      </a:lnTo>
                      <a:lnTo>
                        <a:pt x="47" y="137"/>
                      </a:lnTo>
                      <a:lnTo>
                        <a:pt x="47" y="137"/>
                      </a:lnTo>
                      <a:lnTo>
                        <a:pt x="47" y="137"/>
                      </a:lnTo>
                      <a:lnTo>
                        <a:pt x="47" y="137"/>
                      </a:lnTo>
                      <a:lnTo>
                        <a:pt x="153" y="31"/>
                      </a:lnTo>
                      <a:lnTo>
                        <a:pt x="146" y="24"/>
                      </a:lnTo>
                      <a:lnTo>
                        <a:pt x="45" y="125"/>
                      </a:lnTo>
                      <a:close/>
                      <a:moveTo>
                        <a:pt x="22" y="119"/>
                      </a:moveTo>
                      <a:lnTo>
                        <a:pt x="34" y="131"/>
                      </a:lnTo>
                      <a:lnTo>
                        <a:pt x="16" y="137"/>
                      </a:lnTo>
                      <a:lnTo>
                        <a:pt x="22" y="119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12" name="Freeform 248"/>
                <p:cNvSpPr/>
                <p:nvPr/>
              </p:nvSpPr>
              <p:spPr bwMode="auto">
                <a:xfrm>
                  <a:off x="8901073" y="1581871"/>
                  <a:ext cx="128935" cy="98321"/>
                </a:xfrm>
                <a:custGeom>
                  <a:avLst/>
                  <a:gdLst>
                    <a:gd name="T0" fmla="*/ 52 w 89"/>
                    <a:gd name="T1" fmla="*/ 71 h 71"/>
                    <a:gd name="T2" fmla="*/ 55 w 89"/>
                    <a:gd name="T3" fmla="*/ 68 h 71"/>
                    <a:gd name="T4" fmla="*/ 59 w 89"/>
                    <a:gd name="T5" fmla="*/ 12 h 71"/>
                    <a:gd name="T6" fmla="*/ 33 w 89"/>
                    <a:gd name="T7" fmla="*/ 0 h 71"/>
                    <a:gd name="T8" fmla="*/ 3 w 89"/>
                    <a:gd name="T9" fmla="*/ 16 h 71"/>
                    <a:gd name="T10" fmla="*/ 0 w 89"/>
                    <a:gd name="T11" fmla="*/ 19 h 71"/>
                    <a:gd name="T12" fmla="*/ 52 w 89"/>
                    <a:gd name="T13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71">
                      <a:moveTo>
                        <a:pt x="52" y="71"/>
                      </a:move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8"/>
                        <a:pt x="89" y="42"/>
                        <a:pt x="59" y="12"/>
                      </a:cubicBezTo>
                      <a:cubicBezTo>
                        <a:pt x="49" y="3"/>
                        <a:pt x="41" y="0"/>
                        <a:pt x="33" y="0"/>
                      </a:cubicBezTo>
                      <a:cubicBezTo>
                        <a:pt x="15" y="0"/>
                        <a:pt x="3" y="16"/>
                        <a:pt x="3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52" y="71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12" name="流程图: 联系 111"/>
            <p:cNvSpPr/>
            <p:nvPr/>
          </p:nvSpPr>
          <p:spPr>
            <a:xfrm>
              <a:off x="996277" y="1546818"/>
              <a:ext cx="536659" cy="536561"/>
            </a:xfrm>
            <a:prstGeom prst="flowChartConnector">
              <a:avLst/>
            </a:prstGeom>
            <a:solidFill>
              <a:srgbClr val="00B0F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251" name="组合 112"/>
            <p:cNvGrpSpPr/>
            <p:nvPr/>
          </p:nvGrpSpPr>
          <p:grpSpPr bwMode="auto">
            <a:xfrm>
              <a:off x="1884710" y="2206842"/>
              <a:ext cx="1485157" cy="1170209"/>
              <a:chOff x="1884710" y="2206842"/>
              <a:chExt cx="1485157" cy="1170209"/>
            </a:xfrm>
          </p:grpSpPr>
          <p:sp>
            <p:nvSpPr>
              <p:cNvPr id="9252" name="文本框 113"/>
              <p:cNvSpPr txBox="1">
                <a:spLocks noChangeArrowheads="1"/>
              </p:cNvSpPr>
              <p:nvPr/>
            </p:nvSpPr>
            <p:spPr bwMode="auto">
              <a:xfrm>
                <a:off x="1953986" y="2206842"/>
                <a:ext cx="134660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800">
                    <a:solidFill>
                      <a:srgbClr val="FFFFFF"/>
                    </a:solidFill>
                  </a:rPr>
                  <a:t>528</a:t>
                </a:r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3" name="文本框 114"/>
              <p:cNvSpPr txBox="1">
                <a:spLocks noChangeArrowheads="1"/>
              </p:cNvSpPr>
              <p:nvPr/>
            </p:nvSpPr>
            <p:spPr bwMode="auto">
              <a:xfrm>
                <a:off x="1884710" y="2946164"/>
                <a:ext cx="148515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</a:t>
                </a:r>
                <a:endParaRPr lang="zh-CN" alt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22" name="组合 214"/>
          <p:cNvGrpSpPr/>
          <p:nvPr/>
        </p:nvGrpSpPr>
        <p:grpSpPr bwMode="auto">
          <a:xfrm>
            <a:off x="4151313" y="3484563"/>
            <a:ext cx="2509837" cy="2424112"/>
            <a:chOff x="4205977" y="3430439"/>
            <a:chExt cx="2509303" cy="2422867"/>
          </a:xfrm>
        </p:grpSpPr>
        <p:sp>
          <p:nvSpPr>
            <p:cNvPr id="216" name="流程图: 联系 215"/>
            <p:cNvSpPr/>
            <p:nvPr/>
          </p:nvSpPr>
          <p:spPr>
            <a:xfrm>
              <a:off x="4512299" y="3928658"/>
              <a:ext cx="1685566" cy="1686645"/>
            </a:xfrm>
            <a:prstGeom prst="flowChartConnector">
              <a:avLst/>
            </a:prstGeom>
            <a:solidFill>
              <a:srgbClr val="0070C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7" name="流程图: 联系 216"/>
            <p:cNvSpPr/>
            <p:nvPr/>
          </p:nvSpPr>
          <p:spPr>
            <a:xfrm>
              <a:off x="4328188" y="3744603"/>
              <a:ext cx="2052201" cy="2053170"/>
            </a:xfrm>
            <a:prstGeom prst="flowChartConnector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18" name="组合 217"/>
            <p:cNvGrpSpPr/>
            <p:nvPr/>
          </p:nvGrpSpPr>
          <p:grpSpPr>
            <a:xfrm>
              <a:off x="4328616" y="5144046"/>
              <a:ext cx="562108" cy="562108"/>
              <a:chOff x="8438968" y="2668976"/>
              <a:chExt cx="742950" cy="742950"/>
            </a:xfrm>
            <a:solidFill>
              <a:srgbClr val="00B0F0">
                <a:alpha val="86000"/>
              </a:srgbClr>
            </a:solidFill>
          </p:grpSpPr>
          <p:sp>
            <p:nvSpPr>
              <p:cNvPr id="224" name="流程图: 联系 223"/>
              <p:cNvSpPr/>
              <p:nvPr/>
            </p:nvSpPr>
            <p:spPr>
              <a:xfrm>
                <a:off x="8438968" y="2668976"/>
                <a:ext cx="742950" cy="742950"/>
              </a:xfrm>
              <a:prstGeom prst="flowChartConnector">
                <a:avLst/>
              </a:prstGeom>
              <a:solidFill>
                <a:srgbClr val="0070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Freeform 305"/>
              <p:cNvSpPr/>
              <p:nvPr/>
            </p:nvSpPr>
            <p:spPr bwMode="auto">
              <a:xfrm>
                <a:off x="8602480" y="2815078"/>
                <a:ext cx="427528" cy="427530"/>
              </a:xfrm>
              <a:custGeom>
                <a:avLst/>
                <a:gdLst>
                  <a:gd name="T0" fmla="*/ 293 w 297"/>
                  <a:gd name="T1" fmla="*/ 232 h 297"/>
                  <a:gd name="T2" fmla="*/ 230 w 297"/>
                  <a:gd name="T3" fmla="*/ 195 h 297"/>
                  <a:gd name="T4" fmla="*/ 220 w 297"/>
                  <a:gd name="T5" fmla="*/ 196 h 297"/>
                  <a:gd name="T6" fmla="*/ 201 w 297"/>
                  <a:gd name="T7" fmla="*/ 215 h 297"/>
                  <a:gd name="T8" fmla="*/ 190 w 297"/>
                  <a:gd name="T9" fmla="*/ 220 h 297"/>
                  <a:gd name="T10" fmla="*/ 122 w 297"/>
                  <a:gd name="T11" fmla="*/ 176 h 297"/>
                  <a:gd name="T12" fmla="*/ 78 w 297"/>
                  <a:gd name="T13" fmla="*/ 108 h 297"/>
                  <a:gd name="T14" fmla="*/ 82 w 297"/>
                  <a:gd name="T15" fmla="*/ 96 h 297"/>
                  <a:gd name="T16" fmla="*/ 98 w 297"/>
                  <a:gd name="T17" fmla="*/ 80 h 297"/>
                  <a:gd name="T18" fmla="*/ 100 w 297"/>
                  <a:gd name="T19" fmla="*/ 70 h 297"/>
                  <a:gd name="T20" fmla="*/ 65 w 297"/>
                  <a:gd name="T21" fmla="*/ 4 h 297"/>
                  <a:gd name="T22" fmla="*/ 58 w 297"/>
                  <a:gd name="T23" fmla="*/ 3 h 297"/>
                  <a:gd name="T24" fmla="*/ 14 w 297"/>
                  <a:gd name="T25" fmla="*/ 46 h 297"/>
                  <a:gd name="T26" fmla="*/ 9 w 297"/>
                  <a:gd name="T27" fmla="*/ 57 h 297"/>
                  <a:gd name="T28" fmla="*/ 89 w 297"/>
                  <a:gd name="T29" fmla="*/ 209 h 297"/>
                  <a:gd name="T30" fmla="*/ 240 w 297"/>
                  <a:gd name="T31" fmla="*/ 288 h 297"/>
                  <a:gd name="T32" fmla="*/ 252 w 297"/>
                  <a:gd name="T33" fmla="*/ 283 h 297"/>
                  <a:gd name="T34" fmla="*/ 295 w 297"/>
                  <a:gd name="T35" fmla="*/ 240 h 297"/>
                  <a:gd name="T36" fmla="*/ 293 w 297"/>
                  <a:gd name="T37" fmla="*/ 23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297">
                    <a:moveTo>
                      <a:pt x="293" y="232"/>
                    </a:move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27" y="193"/>
                      <a:pt x="222" y="194"/>
                      <a:pt x="220" y="196"/>
                    </a:cubicBezTo>
                    <a:cubicBezTo>
                      <a:pt x="201" y="215"/>
                      <a:pt x="201" y="215"/>
                      <a:pt x="201" y="215"/>
                    </a:cubicBezTo>
                    <a:cubicBezTo>
                      <a:pt x="198" y="217"/>
                      <a:pt x="193" y="220"/>
                      <a:pt x="190" y="220"/>
                    </a:cubicBezTo>
                    <a:cubicBezTo>
                      <a:pt x="190" y="220"/>
                      <a:pt x="166" y="220"/>
                      <a:pt x="122" y="176"/>
                    </a:cubicBezTo>
                    <a:cubicBezTo>
                      <a:pt x="77" y="132"/>
                      <a:pt x="78" y="108"/>
                      <a:pt x="78" y="108"/>
                    </a:cubicBezTo>
                    <a:cubicBezTo>
                      <a:pt x="78" y="104"/>
                      <a:pt x="80" y="99"/>
                      <a:pt x="82" y="96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1" y="78"/>
                      <a:pt x="102" y="73"/>
                      <a:pt x="100" y="70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1"/>
                      <a:pt x="60" y="0"/>
                      <a:pt x="58" y="3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2" y="48"/>
                      <a:pt x="9" y="53"/>
                      <a:pt x="9" y="57"/>
                    </a:cubicBezTo>
                    <a:cubicBezTo>
                      <a:pt x="9" y="57"/>
                      <a:pt x="0" y="120"/>
                      <a:pt x="89" y="209"/>
                    </a:cubicBezTo>
                    <a:cubicBezTo>
                      <a:pt x="177" y="297"/>
                      <a:pt x="240" y="288"/>
                      <a:pt x="240" y="288"/>
                    </a:cubicBezTo>
                    <a:cubicBezTo>
                      <a:pt x="244" y="288"/>
                      <a:pt x="249" y="285"/>
                      <a:pt x="252" y="283"/>
                    </a:cubicBezTo>
                    <a:cubicBezTo>
                      <a:pt x="295" y="240"/>
                      <a:pt x="295" y="240"/>
                      <a:pt x="295" y="240"/>
                    </a:cubicBezTo>
                    <a:cubicBezTo>
                      <a:pt x="297" y="237"/>
                      <a:pt x="297" y="233"/>
                      <a:pt x="293" y="232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19" name="流程图: 联系 218"/>
            <p:cNvSpPr/>
            <p:nvPr/>
          </p:nvSpPr>
          <p:spPr>
            <a:xfrm>
              <a:off x="6208976" y="5347154"/>
              <a:ext cx="506304" cy="506152"/>
            </a:xfrm>
            <a:prstGeom prst="flowChartConnector">
              <a:avLst/>
            </a:prstGeom>
            <a:solidFill>
              <a:srgbClr val="00B0F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0" name="流程图: 联系 219"/>
            <p:cNvSpPr/>
            <p:nvPr/>
          </p:nvSpPr>
          <p:spPr>
            <a:xfrm>
              <a:off x="4205977" y="3430439"/>
              <a:ext cx="536461" cy="536299"/>
            </a:xfrm>
            <a:prstGeom prst="flowChartConnector">
              <a:avLst/>
            </a:prstGeom>
            <a:solidFill>
              <a:srgbClr val="00B0F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244" name="组合 220"/>
            <p:cNvGrpSpPr/>
            <p:nvPr/>
          </p:nvGrpSpPr>
          <p:grpSpPr bwMode="auto">
            <a:xfrm>
              <a:off x="4639974" y="4064164"/>
              <a:ext cx="1475075" cy="1153942"/>
              <a:chOff x="4639974" y="4064164"/>
              <a:chExt cx="1475075" cy="1153942"/>
            </a:xfrm>
          </p:grpSpPr>
          <p:sp>
            <p:nvSpPr>
              <p:cNvPr id="9245" name="文本框 221"/>
              <p:cNvSpPr txBox="1">
                <a:spLocks noChangeArrowheads="1"/>
              </p:cNvSpPr>
              <p:nvPr/>
            </p:nvSpPr>
            <p:spPr bwMode="auto">
              <a:xfrm>
                <a:off x="4713569" y="4064164"/>
                <a:ext cx="124807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800">
                    <a:solidFill>
                      <a:srgbClr val="FFFFFF"/>
                    </a:solidFill>
                  </a:rPr>
                  <a:t>438</a:t>
                </a:r>
                <a:r>
                  <a:rPr lang="en-US" altLang="zh-CN" sz="2000">
                    <a:solidFill>
                      <a:srgbClr val="FFFFFF"/>
                    </a:solidFill>
                  </a:rPr>
                  <a:t>0</a:t>
                </a:r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6" name="文本框 222"/>
              <p:cNvSpPr txBox="1">
                <a:spLocks noChangeArrowheads="1"/>
              </p:cNvSpPr>
              <p:nvPr/>
            </p:nvSpPr>
            <p:spPr bwMode="auto">
              <a:xfrm>
                <a:off x="4639974" y="4787219"/>
                <a:ext cx="147507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</a:t>
                </a:r>
                <a:endParaRPr lang="zh-CN" alt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23" name="组合 225"/>
          <p:cNvGrpSpPr/>
          <p:nvPr/>
        </p:nvGrpSpPr>
        <p:grpSpPr bwMode="auto">
          <a:xfrm>
            <a:off x="6918325" y="4333875"/>
            <a:ext cx="2230438" cy="1885950"/>
            <a:chOff x="6973744" y="4279465"/>
            <a:chExt cx="2229651" cy="1885310"/>
          </a:xfrm>
        </p:grpSpPr>
        <p:sp>
          <p:nvSpPr>
            <p:cNvPr id="227" name="流程图: 联系 226"/>
            <p:cNvSpPr/>
            <p:nvPr/>
          </p:nvSpPr>
          <p:spPr>
            <a:xfrm>
              <a:off x="6973744" y="4344531"/>
              <a:ext cx="1820221" cy="1820244"/>
            </a:xfrm>
            <a:prstGeom prst="flowChartConnector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8" name="流程图: 联系 227"/>
            <p:cNvSpPr/>
            <p:nvPr/>
          </p:nvSpPr>
          <p:spPr>
            <a:xfrm>
              <a:off x="7157829" y="4528618"/>
              <a:ext cx="1452050" cy="1452069"/>
            </a:xfrm>
            <a:prstGeom prst="flowChartConnector">
              <a:avLst/>
            </a:prstGeom>
            <a:solidFill>
              <a:srgbClr val="0070C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29" name="组合 228"/>
            <p:cNvGrpSpPr/>
            <p:nvPr/>
          </p:nvGrpSpPr>
          <p:grpSpPr>
            <a:xfrm>
              <a:off x="8283494" y="5403021"/>
              <a:ext cx="552972" cy="552972"/>
              <a:chOff x="8419636" y="3931118"/>
              <a:chExt cx="742950" cy="742950"/>
            </a:xfrm>
            <a:solidFill>
              <a:srgbClr val="00B0F0">
                <a:alpha val="86000"/>
              </a:srgbClr>
            </a:solidFill>
          </p:grpSpPr>
          <p:sp>
            <p:nvSpPr>
              <p:cNvPr id="234" name="流程图: 联系 233"/>
              <p:cNvSpPr/>
              <p:nvPr/>
            </p:nvSpPr>
            <p:spPr>
              <a:xfrm>
                <a:off x="8419636" y="3931118"/>
                <a:ext cx="742950" cy="742950"/>
              </a:xfrm>
              <a:prstGeom prst="flowChartConnector">
                <a:avLst/>
              </a:prstGeom>
              <a:solidFill>
                <a:srgbClr val="0070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Freeform 36"/>
              <p:cNvSpPr>
                <a:spLocks noEditPoints="1"/>
              </p:cNvSpPr>
              <p:nvPr/>
            </p:nvSpPr>
            <p:spPr bwMode="auto">
              <a:xfrm>
                <a:off x="8609710" y="4124536"/>
                <a:ext cx="351291" cy="351291"/>
              </a:xfrm>
              <a:custGeom>
                <a:avLst/>
                <a:gdLst>
                  <a:gd name="T0" fmla="*/ 341 w 933"/>
                  <a:gd name="T1" fmla="*/ 63 h 932"/>
                  <a:gd name="T2" fmla="*/ 145 w 933"/>
                  <a:gd name="T3" fmla="*/ 144 h 932"/>
                  <a:gd name="T4" fmla="*/ 64 w 933"/>
                  <a:gd name="T5" fmla="*/ 340 h 932"/>
                  <a:gd name="T6" fmla="*/ 145 w 933"/>
                  <a:gd name="T7" fmla="*/ 536 h 932"/>
                  <a:gd name="T8" fmla="*/ 341 w 933"/>
                  <a:gd name="T9" fmla="*/ 617 h 932"/>
                  <a:gd name="T10" fmla="*/ 537 w 933"/>
                  <a:gd name="T11" fmla="*/ 536 h 932"/>
                  <a:gd name="T12" fmla="*/ 537 w 933"/>
                  <a:gd name="T13" fmla="*/ 144 h 932"/>
                  <a:gd name="T14" fmla="*/ 341 w 933"/>
                  <a:gd name="T15" fmla="*/ 63 h 932"/>
                  <a:gd name="T16" fmla="*/ 341 w 933"/>
                  <a:gd name="T17" fmla="*/ 681 h 932"/>
                  <a:gd name="T18" fmla="*/ 100 w 933"/>
                  <a:gd name="T19" fmla="*/ 581 h 932"/>
                  <a:gd name="T20" fmla="*/ 0 w 933"/>
                  <a:gd name="T21" fmla="*/ 340 h 932"/>
                  <a:gd name="T22" fmla="*/ 100 w 933"/>
                  <a:gd name="T23" fmla="*/ 100 h 932"/>
                  <a:gd name="T24" fmla="*/ 341 w 933"/>
                  <a:gd name="T25" fmla="*/ 0 h 932"/>
                  <a:gd name="T26" fmla="*/ 582 w 933"/>
                  <a:gd name="T27" fmla="*/ 100 h 932"/>
                  <a:gd name="T28" fmla="*/ 582 w 933"/>
                  <a:gd name="T29" fmla="*/ 581 h 932"/>
                  <a:gd name="T30" fmla="*/ 341 w 933"/>
                  <a:gd name="T31" fmla="*/ 681 h 932"/>
                  <a:gd name="T32" fmla="*/ 636 w 933"/>
                  <a:gd name="T33" fmla="*/ 538 h 932"/>
                  <a:gd name="T34" fmla="*/ 636 w 933"/>
                  <a:gd name="T35" fmla="*/ 581 h 932"/>
                  <a:gd name="T36" fmla="*/ 582 w 933"/>
                  <a:gd name="T37" fmla="*/ 636 h 932"/>
                  <a:gd name="T38" fmla="*/ 539 w 933"/>
                  <a:gd name="T39" fmla="*/ 636 h 932"/>
                  <a:gd name="T40" fmla="*/ 537 w 933"/>
                  <a:gd name="T41" fmla="*/ 634 h 932"/>
                  <a:gd name="T42" fmla="*/ 537 w 933"/>
                  <a:gd name="T43" fmla="*/ 591 h 932"/>
                  <a:gd name="T44" fmla="*/ 591 w 933"/>
                  <a:gd name="T45" fmla="*/ 536 h 932"/>
                  <a:gd name="T46" fmla="*/ 634 w 933"/>
                  <a:gd name="T47" fmla="*/ 536 h 932"/>
                  <a:gd name="T48" fmla="*/ 636 w 933"/>
                  <a:gd name="T49" fmla="*/ 538 h 932"/>
                  <a:gd name="T50" fmla="*/ 707 w 933"/>
                  <a:gd name="T51" fmla="*/ 630 h 932"/>
                  <a:gd name="T52" fmla="*/ 707 w 933"/>
                  <a:gd name="T53" fmla="*/ 706 h 932"/>
                  <a:gd name="T54" fmla="*/ 631 w 933"/>
                  <a:gd name="T55" fmla="*/ 706 h 932"/>
                  <a:gd name="T56" fmla="*/ 631 w 933"/>
                  <a:gd name="T57" fmla="*/ 630 h 932"/>
                  <a:gd name="T58" fmla="*/ 707 w 933"/>
                  <a:gd name="T59" fmla="*/ 630 h 932"/>
                  <a:gd name="T60" fmla="*/ 922 w 933"/>
                  <a:gd name="T61" fmla="*/ 834 h 932"/>
                  <a:gd name="T62" fmla="*/ 920 w 933"/>
                  <a:gd name="T63" fmla="*/ 875 h 932"/>
                  <a:gd name="T64" fmla="*/ 876 w 933"/>
                  <a:gd name="T65" fmla="*/ 919 h 932"/>
                  <a:gd name="T66" fmla="*/ 835 w 933"/>
                  <a:gd name="T67" fmla="*/ 921 h 932"/>
                  <a:gd name="T68" fmla="*/ 705 w 933"/>
                  <a:gd name="T69" fmla="*/ 791 h 932"/>
                  <a:gd name="T70" fmla="*/ 707 w 933"/>
                  <a:gd name="T71" fmla="*/ 750 h 932"/>
                  <a:gd name="T72" fmla="*/ 750 w 933"/>
                  <a:gd name="T73" fmla="*/ 706 h 932"/>
                  <a:gd name="T74" fmla="*/ 791 w 933"/>
                  <a:gd name="T75" fmla="*/ 704 h 932"/>
                  <a:gd name="T76" fmla="*/ 922 w 933"/>
                  <a:gd name="T77" fmla="*/ 834 h 932"/>
                  <a:gd name="T78" fmla="*/ 341 w 933"/>
                  <a:gd name="T79" fmla="*/ 136 h 932"/>
                  <a:gd name="T80" fmla="*/ 196 w 933"/>
                  <a:gd name="T81" fmla="*/ 196 h 932"/>
                  <a:gd name="T82" fmla="*/ 137 w 933"/>
                  <a:gd name="T83" fmla="*/ 340 h 932"/>
                  <a:gd name="T84" fmla="*/ 196 w 933"/>
                  <a:gd name="T85" fmla="*/ 485 h 932"/>
                  <a:gd name="T86" fmla="*/ 341 w 933"/>
                  <a:gd name="T87" fmla="*/ 545 h 932"/>
                  <a:gd name="T88" fmla="*/ 485 w 933"/>
                  <a:gd name="T89" fmla="*/ 485 h 932"/>
                  <a:gd name="T90" fmla="*/ 485 w 933"/>
                  <a:gd name="T91" fmla="*/ 196 h 932"/>
                  <a:gd name="T92" fmla="*/ 341 w 933"/>
                  <a:gd name="T93" fmla="*/ 136 h 932"/>
                  <a:gd name="T94" fmla="*/ 341 w 933"/>
                  <a:gd name="T95" fmla="*/ 587 h 932"/>
                  <a:gd name="T96" fmla="*/ 167 w 933"/>
                  <a:gd name="T97" fmla="*/ 515 h 932"/>
                  <a:gd name="T98" fmla="*/ 94 w 933"/>
                  <a:gd name="T99" fmla="*/ 340 h 932"/>
                  <a:gd name="T100" fmla="*/ 167 w 933"/>
                  <a:gd name="T101" fmla="*/ 166 h 932"/>
                  <a:gd name="T102" fmla="*/ 341 w 933"/>
                  <a:gd name="T103" fmla="*/ 94 h 932"/>
                  <a:gd name="T104" fmla="*/ 515 w 933"/>
                  <a:gd name="T105" fmla="*/ 166 h 932"/>
                  <a:gd name="T106" fmla="*/ 515 w 933"/>
                  <a:gd name="T107" fmla="*/ 515 h 932"/>
                  <a:gd name="T108" fmla="*/ 341 w 933"/>
                  <a:gd name="T109" fmla="*/ 587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3" h="932">
                    <a:moveTo>
                      <a:pt x="341" y="63"/>
                    </a:moveTo>
                    <a:cubicBezTo>
                      <a:pt x="267" y="63"/>
                      <a:pt x="197" y="92"/>
                      <a:pt x="145" y="144"/>
                    </a:cubicBezTo>
                    <a:cubicBezTo>
                      <a:pt x="93" y="197"/>
                      <a:pt x="64" y="266"/>
                      <a:pt x="64" y="340"/>
                    </a:cubicBezTo>
                    <a:cubicBezTo>
                      <a:pt x="64" y="414"/>
                      <a:pt x="93" y="484"/>
                      <a:pt x="145" y="536"/>
                    </a:cubicBezTo>
                    <a:cubicBezTo>
                      <a:pt x="197" y="589"/>
                      <a:pt x="267" y="617"/>
                      <a:pt x="341" y="617"/>
                    </a:cubicBezTo>
                    <a:cubicBezTo>
                      <a:pt x="415" y="617"/>
                      <a:pt x="484" y="589"/>
                      <a:pt x="537" y="536"/>
                    </a:cubicBezTo>
                    <a:cubicBezTo>
                      <a:pt x="645" y="428"/>
                      <a:pt x="645" y="252"/>
                      <a:pt x="537" y="144"/>
                    </a:cubicBezTo>
                    <a:cubicBezTo>
                      <a:pt x="484" y="92"/>
                      <a:pt x="415" y="63"/>
                      <a:pt x="341" y="63"/>
                    </a:cubicBezTo>
                    <a:close/>
                    <a:moveTo>
                      <a:pt x="341" y="681"/>
                    </a:moveTo>
                    <a:cubicBezTo>
                      <a:pt x="250" y="681"/>
                      <a:pt x="164" y="645"/>
                      <a:pt x="100" y="581"/>
                    </a:cubicBezTo>
                    <a:cubicBezTo>
                      <a:pt x="36" y="517"/>
                      <a:pt x="0" y="431"/>
                      <a:pt x="0" y="340"/>
                    </a:cubicBezTo>
                    <a:cubicBezTo>
                      <a:pt x="0" y="249"/>
                      <a:pt x="36" y="164"/>
                      <a:pt x="100" y="100"/>
                    </a:cubicBezTo>
                    <a:cubicBezTo>
                      <a:pt x="164" y="35"/>
                      <a:pt x="250" y="0"/>
                      <a:pt x="341" y="0"/>
                    </a:cubicBezTo>
                    <a:cubicBezTo>
                      <a:pt x="432" y="0"/>
                      <a:pt x="517" y="35"/>
                      <a:pt x="582" y="100"/>
                    </a:cubicBezTo>
                    <a:cubicBezTo>
                      <a:pt x="714" y="232"/>
                      <a:pt x="714" y="448"/>
                      <a:pt x="582" y="581"/>
                    </a:cubicBezTo>
                    <a:cubicBezTo>
                      <a:pt x="517" y="645"/>
                      <a:pt x="432" y="681"/>
                      <a:pt x="341" y="681"/>
                    </a:cubicBezTo>
                    <a:close/>
                    <a:moveTo>
                      <a:pt x="636" y="538"/>
                    </a:moveTo>
                    <a:cubicBezTo>
                      <a:pt x="648" y="550"/>
                      <a:pt x="648" y="569"/>
                      <a:pt x="636" y="581"/>
                    </a:cubicBezTo>
                    <a:lnTo>
                      <a:pt x="582" y="636"/>
                    </a:lnTo>
                    <a:cubicBezTo>
                      <a:pt x="570" y="648"/>
                      <a:pt x="551" y="648"/>
                      <a:pt x="539" y="636"/>
                    </a:cubicBezTo>
                    <a:lnTo>
                      <a:pt x="537" y="634"/>
                    </a:lnTo>
                    <a:cubicBezTo>
                      <a:pt x="525" y="622"/>
                      <a:pt x="525" y="602"/>
                      <a:pt x="537" y="591"/>
                    </a:cubicBezTo>
                    <a:lnTo>
                      <a:pt x="591" y="536"/>
                    </a:lnTo>
                    <a:cubicBezTo>
                      <a:pt x="603" y="524"/>
                      <a:pt x="622" y="524"/>
                      <a:pt x="634" y="536"/>
                    </a:cubicBezTo>
                    <a:lnTo>
                      <a:pt x="636" y="538"/>
                    </a:lnTo>
                    <a:close/>
                    <a:moveTo>
                      <a:pt x="707" y="630"/>
                    </a:moveTo>
                    <a:cubicBezTo>
                      <a:pt x="728" y="651"/>
                      <a:pt x="728" y="685"/>
                      <a:pt x="707" y="706"/>
                    </a:cubicBezTo>
                    <a:cubicBezTo>
                      <a:pt x="686" y="727"/>
                      <a:pt x="652" y="727"/>
                      <a:pt x="631" y="706"/>
                    </a:cubicBezTo>
                    <a:cubicBezTo>
                      <a:pt x="610" y="685"/>
                      <a:pt x="610" y="651"/>
                      <a:pt x="631" y="630"/>
                    </a:cubicBezTo>
                    <a:cubicBezTo>
                      <a:pt x="652" y="609"/>
                      <a:pt x="686" y="609"/>
                      <a:pt x="707" y="630"/>
                    </a:cubicBezTo>
                    <a:close/>
                    <a:moveTo>
                      <a:pt x="922" y="834"/>
                    </a:moveTo>
                    <a:cubicBezTo>
                      <a:pt x="933" y="845"/>
                      <a:pt x="932" y="864"/>
                      <a:pt x="920" y="875"/>
                    </a:cubicBezTo>
                    <a:lnTo>
                      <a:pt x="876" y="919"/>
                    </a:lnTo>
                    <a:cubicBezTo>
                      <a:pt x="864" y="931"/>
                      <a:pt x="846" y="932"/>
                      <a:pt x="835" y="921"/>
                    </a:cubicBezTo>
                    <a:lnTo>
                      <a:pt x="705" y="791"/>
                    </a:lnTo>
                    <a:cubicBezTo>
                      <a:pt x="694" y="780"/>
                      <a:pt x="695" y="762"/>
                      <a:pt x="707" y="750"/>
                    </a:cubicBezTo>
                    <a:lnTo>
                      <a:pt x="750" y="706"/>
                    </a:lnTo>
                    <a:cubicBezTo>
                      <a:pt x="762" y="694"/>
                      <a:pt x="781" y="693"/>
                      <a:pt x="791" y="704"/>
                    </a:cubicBezTo>
                    <a:lnTo>
                      <a:pt x="922" y="834"/>
                    </a:lnTo>
                    <a:close/>
                    <a:moveTo>
                      <a:pt x="341" y="136"/>
                    </a:moveTo>
                    <a:cubicBezTo>
                      <a:pt x="286" y="136"/>
                      <a:pt x="235" y="157"/>
                      <a:pt x="196" y="196"/>
                    </a:cubicBezTo>
                    <a:cubicBezTo>
                      <a:pt x="158" y="234"/>
                      <a:pt x="137" y="286"/>
                      <a:pt x="137" y="340"/>
                    </a:cubicBezTo>
                    <a:cubicBezTo>
                      <a:pt x="137" y="395"/>
                      <a:pt x="158" y="446"/>
                      <a:pt x="196" y="485"/>
                    </a:cubicBezTo>
                    <a:cubicBezTo>
                      <a:pt x="235" y="523"/>
                      <a:pt x="286" y="545"/>
                      <a:pt x="341" y="545"/>
                    </a:cubicBezTo>
                    <a:cubicBezTo>
                      <a:pt x="395" y="545"/>
                      <a:pt x="447" y="523"/>
                      <a:pt x="485" y="485"/>
                    </a:cubicBezTo>
                    <a:cubicBezTo>
                      <a:pt x="565" y="405"/>
                      <a:pt x="565" y="275"/>
                      <a:pt x="485" y="196"/>
                    </a:cubicBezTo>
                    <a:cubicBezTo>
                      <a:pt x="447" y="157"/>
                      <a:pt x="395" y="136"/>
                      <a:pt x="341" y="136"/>
                    </a:cubicBezTo>
                    <a:close/>
                    <a:moveTo>
                      <a:pt x="341" y="587"/>
                    </a:moveTo>
                    <a:cubicBezTo>
                      <a:pt x="275" y="587"/>
                      <a:pt x="213" y="561"/>
                      <a:pt x="167" y="515"/>
                    </a:cubicBezTo>
                    <a:cubicBezTo>
                      <a:pt x="120" y="468"/>
                      <a:pt x="94" y="406"/>
                      <a:pt x="94" y="340"/>
                    </a:cubicBezTo>
                    <a:cubicBezTo>
                      <a:pt x="94" y="274"/>
                      <a:pt x="120" y="212"/>
                      <a:pt x="167" y="166"/>
                    </a:cubicBezTo>
                    <a:cubicBezTo>
                      <a:pt x="213" y="119"/>
                      <a:pt x="275" y="94"/>
                      <a:pt x="341" y="94"/>
                    </a:cubicBezTo>
                    <a:cubicBezTo>
                      <a:pt x="407" y="94"/>
                      <a:pt x="469" y="119"/>
                      <a:pt x="515" y="166"/>
                    </a:cubicBezTo>
                    <a:cubicBezTo>
                      <a:pt x="611" y="262"/>
                      <a:pt x="611" y="418"/>
                      <a:pt x="515" y="515"/>
                    </a:cubicBezTo>
                    <a:cubicBezTo>
                      <a:pt x="469" y="561"/>
                      <a:pt x="407" y="587"/>
                      <a:pt x="341" y="587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30" name="流程图: 联系 229"/>
            <p:cNvSpPr/>
            <p:nvPr/>
          </p:nvSpPr>
          <p:spPr>
            <a:xfrm>
              <a:off x="8667009" y="4279465"/>
              <a:ext cx="536386" cy="536393"/>
            </a:xfrm>
            <a:prstGeom prst="flowChartConnector">
              <a:avLst/>
            </a:prstGeom>
            <a:solidFill>
              <a:srgbClr val="00B0F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236" name="组合 230"/>
            <p:cNvGrpSpPr/>
            <p:nvPr/>
          </p:nvGrpSpPr>
          <p:grpSpPr bwMode="auto">
            <a:xfrm>
              <a:off x="7212051" y="4595018"/>
              <a:ext cx="1256928" cy="1015219"/>
              <a:chOff x="7259345" y="4644004"/>
              <a:chExt cx="1256928" cy="1015219"/>
            </a:xfrm>
          </p:grpSpPr>
          <p:sp>
            <p:nvSpPr>
              <p:cNvPr id="9237" name="文本框 231"/>
              <p:cNvSpPr txBox="1">
                <a:spLocks noChangeArrowheads="1"/>
              </p:cNvSpPr>
              <p:nvPr/>
            </p:nvSpPr>
            <p:spPr bwMode="auto">
              <a:xfrm>
                <a:off x="7259345" y="4644004"/>
                <a:ext cx="125692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400">
                    <a:solidFill>
                      <a:srgbClr val="FFFFFF"/>
                    </a:solidFill>
                  </a:rPr>
                  <a:t>238</a:t>
                </a:r>
                <a:r>
                  <a:rPr lang="en-US" altLang="zh-CN" sz="2000">
                    <a:solidFill>
                      <a:srgbClr val="FFFFFF"/>
                    </a:solidFill>
                  </a:rPr>
                  <a:t>0</a:t>
                </a:r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8" name="文本框 232"/>
              <p:cNvSpPr txBox="1">
                <a:spLocks noChangeArrowheads="1"/>
              </p:cNvSpPr>
              <p:nvPr/>
            </p:nvSpPr>
            <p:spPr bwMode="auto">
              <a:xfrm>
                <a:off x="7361105" y="5290016"/>
                <a:ext cx="1045659" cy="369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</a:t>
                </a:r>
                <a:endParaRPr lang="zh-CN" altLang="en-US" sz="9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24" name="组合 235"/>
          <p:cNvGrpSpPr/>
          <p:nvPr/>
        </p:nvGrpSpPr>
        <p:grpSpPr bwMode="auto">
          <a:xfrm>
            <a:off x="8647113" y="1585913"/>
            <a:ext cx="2651125" cy="2960687"/>
            <a:chOff x="8701385" y="1531328"/>
            <a:chExt cx="2652497" cy="2961093"/>
          </a:xfrm>
        </p:grpSpPr>
        <p:sp>
          <p:nvSpPr>
            <p:cNvPr id="237" name="流程图: 联系 236"/>
            <p:cNvSpPr/>
            <p:nvPr/>
          </p:nvSpPr>
          <p:spPr>
            <a:xfrm>
              <a:off x="8980930" y="2453791"/>
              <a:ext cx="1899633" cy="1898910"/>
            </a:xfrm>
            <a:prstGeom prst="flowChartConnector">
              <a:avLst/>
            </a:prstGeom>
            <a:solidFill>
              <a:srgbClr val="0070C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8" name="流程图: 联系 237"/>
            <p:cNvSpPr/>
            <p:nvPr/>
          </p:nvSpPr>
          <p:spPr>
            <a:xfrm>
              <a:off x="8864982" y="2314072"/>
              <a:ext cx="2179177" cy="2178349"/>
            </a:xfrm>
            <a:prstGeom prst="flowChartConnector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39" name="组合 238"/>
            <p:cNvGrpSpPr/>
            <p:nvPr/>
          </p:nvGrpSpPr>
          <p:grpSpPr>
            <a:xfrm>
              <a:off x="8701385" y="3081491"/>
              <a:ext cx="569676" cy="569676"/>
              <a:chOff x="8323485" y="5193261"/>
              <a:chExt cx="742950" cy="742950"/>
            </a:xfrm>
            <a:solidFill>
              <a:srgbClr val="00B0F0">
                <a:alpha val="86000"/>
              </a:srgbClr>
            </a:solidFill>
          </p:grpSpPr>
          <p:sp>
            <p:nvSpPr>
              <p:cNvPr id="244" name="流程图: 联系 243"/>
              <p:cNvSpPr/>
              <p:nvPr/>
            </p:nvSpPr>
            <p:spPr>
              <a:xfrm>
                <a:off x="8323485" y="5193261"/>
                <a:ext cx="742950" cy="742950"/>
              </a:xfrm>
              <a:prstGeom prst="flowChartConnector">
                <a:avLst/>
              </a:prstGeom>
              <a:solidFill>
                <a:srgbClr val="0070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5" name="Freeform 356"/>
              <p:cNvSpPr>
                <a:spLocks noEditPoints="1"/>
              </p:cNvSpPr>
              <p:nvPr/>
            </p:nvSpPr>
            <p:spPr bwMode="auto">
              <a:xfrm>
                <a:off x="8532195" y="5327230"/>
                <a:ext cx="313209" cy="493629"/>
              </a:xfrm>
              <a:custGeom>
                <a:avLst/>
                <a:gdLst>
                  <a:gd name="T0" fmla="*/ 107 w 126"/>
                  <a:gd name="T1" fmla="*/ 19 h 199"/>
                  <a:gd name="T2" fmla="*/ 117 w 126"/>
                  <a:gd name="T3" fmla="*/ 95 h 199"/>
                  <a:gd name="T4" fmla="*/ 97 w 126"/>
                  <a:gd name="T5" fmla="*/ 123 h 199"/>
                  <a:gd name="T6" fmla="*/ 104 w 126"/>
                  <a:gd name="T7" fmla="*/ 122 h 199"/>
                  <a:gd name="T8" fmla="*/ 108 w 126"/>
                  <a:gd name="T9" fmla="*/ 137 h 199"/>
                  <a:gd name="T10" fmla="*/ 105 w 126"/>
                  <a:gd name="T11" fmla="*/ 149 h 199"/>
                  <a:gd name="T12" fmla="*/ 108 w 126"/>
                  <a:gd name="T13" fmla="*/ 161 h 199"/>
                  <a:gd name="T14" fmla="*/ 104 w 126"/>
                  <a:gd name="T15" fmla="*/ 175 h 199"/>
                  <a:gd name="T16" fmla="*/ 29 w 126"/>
                  <a:gd name="T17" fmla="*/ 181 h 199"/>
                  <a:gd name="T18" fmla="*/ 22 w 126"/>
                  <a:gd name="T19" fmla="*/ 177 h 199"/>
                  <a:gd name="T20" fmla="*/ 22 w 126"/>
                  <a:gd name="T21" fmla="*/ 156 h 199"/>
                  <a:gd name="T22" fmla="*/ 22 w 126"/>
                  <a:gd name="T23" fmla="*/ 153 h 199"/>
                  <a:gd name="T24" fmla="*/ 22 w 126"/>
                  <a:gd name="T25" fmla="*/ 132 h 199"/>
                  <a:gd name="T26" fmla="*/ 28 w 126"/>
                  <a:gd name="T27" fmla="*/ 129 h 199"/>
                  <a:gd name="T28" fmla="*/ 31 w 126"/>
                  <a:gd name="T29" fmla="*/ 117 h 199"/>
                  <a:gd name="T30" fmla="*/ 0 w 126"/>
                  <a:gd name="T31" fmla="*/ 63 h 199"/>
                  <a:gd name="T32" fmla="*/ 63 w 126"/>
                  <a:gd name="T33" fmla="*/ 0 h 199"/>
                  <a:gd name="T34" fmla="*/ 52 w 126"/>
                  <a:gd name="T35" fmla="*/ 76 h 199"/>
                  <a:gd name="T36" fmla="*/ 57 w 126"/>
                  <a:gd name="T37" fmla="*/ 73 h 199"/>
                  <a:gd name="T38" fmla="*/ 63 w 126"/>
                  <a:gd name="T39" fmla="*/ 76 h 199"/>
                  <a:gd name="T40" fmla="*/ 68 w 126"/>
                  <a:gd name="T41" fmla="*/ 73 h 199"/>
                  <a:gd name="T42" fmla="*/ 74 w 126"/>
                  <a:gd name="T43" fmla="*/ 76 h 199"/>
                  <a:gd name="T44" fmla="*/ 81 w 126"/>
                  <a:gd name="T45" fmla="*/ 71 h 199"/>
                  <a:gd name="T46" fmla="*/ 73 w 126"/>
                  <a:gd name="T47" fmla="*/ 96 h 199"/>
                  <a:gd name="T48" fmla="*/ 84 w 126"/>
                  <a:gd name="T49" fmla="*/ 124 h 199"/>
                  <a:gd name="T50" fmla="*/ 84 w 126"/>
                  <a:gd name="T51" fmla="*/ 109 h 199"/>
                  <a:gd name="T52" fmla="*/ 106 w 126"/>
                  <a:gd name="T53" fmla="*/ 88 h 199"/>
                  <a:gd name="T54" fmla="*/ 98 w 126"/>
                  <a:gd name="T55" fmla="*/ 28 h 199"/>
                  <a:gd name="T56" fmla="*/ 28 w 126"/>
                  <a:gd name="T57" fmla="*/ 28 h 199"/>
                  <a:gd name="T58" fmla="*/ 20 w 126"/>
                  <a:gd name="T59" fmla="*/ 89 h 199"/>
                  <a:gd name="T60" fmla="*/ 44 w 126"/>
                  <a:gd name="T61" fmla="*/ 109 h 199"/>
                  <a:gd name="T62" fmla="*/ 44 w 126"/>
                  <a:gd name="T63" fmla="*/ 125 h 199"/>
                  <a:gd name="T64" fmla="*/ 55 w 126"/>
                  <a:gd name="T65" fmla="*/ 96 h 199"/>
                  <a:gd name="T66" fmla="*/ 47 w 126"/>
                  <a:gd name="T67" fmla="*/ 71 h 199"/>
                  <a:gd name="T68" fmla="*/ 76 w 126"/>
                  <a:gd name="T69" fmla="*/ 79 h 199"/>
                  <a:gd name="T70" fmla="*/ 68 w 126"/>
                  <a:gd name="T71" fmla="*/ 78 h 199"/>
                  <a:gd name="T72" fmla="*/ 57 w 126"/>
                  <a:gd name="T73" fmla="*/ 78 h 199"/>
                  <a:gd name="T74" fmla="*/ 52 w 126"/>
                  <a:gd name="T75" fmla="*/ 79 h 199"/>
                  <a:gd name="T76" fmla="*/ 61 w 126"/>
                  <a:gd name="T77" fmla="*/ 94 h 199"/>
                  <a:gd name="T78" fmla="*/ 61 w 126"/>
                  <a:gd name="T79" fmla="*/ 125 h 199"/>
                  <a:gd name="T80" fmla="*/ 66 w 126"/>
                  <a:gd name="T81" fmla="*/ 95 h 199"/>
                  <a:gd name="T82" fmla="*/ 67 w 126"/>
                  <a:gd name="T83" fmla="*/ 93 h 199"/>
                  <a:gd name="T84" fmla="*/ 82 w 126"/>
                  <a:gd name="T85" fmla="*/ 180 h 199"/>
                  <a:gd name="T86" fmla="*/ 64 w 126"/>
                  <a:gd name="T87" fmla="*/ 199 h 199"/>
                  <a:gd name="T88" fmla="*/ 82 w 126"/>
                  <a:gd name="T89" fmla="*/ 180 h 199"/>
                  <a:gd name="T90" fmla="*/ 33 w 126"/>
                  <a:gd name="T91" fmla="*/ 165 h 199"/>
                  <a:gd name="T92" fmla="*/ 33 w 126"/>
                  <a:gd name="T93" fmla="*/ 168 h 199"/>
                  <a:gd name="T94" fmla="*/ 95 w 126"/>
                  <a:gd name="T95" fmla="*/ 161 h 199"/>
                  <a:gd name="T96" fmla="*/ 95 w 126"/>
                  <a:gd name="T97" fmla="*/ 136 h 199"/>
                  <a:gd name="T98" fmla="*/ 33 w 126"/>
                  <a:gd name="T99" fmla="*/ 143 h 199"/>
                  <a:gd name="T100" fmla="*/ 95 w 126"/>
                  <a:gd name="T101" fmla="*/ 139 h 199"/>
                  <a:gd name="T102" fmla="*/ 95 w 126"/>
                  <a:gd name="T103" fmla="*/ 1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6" h="199">
                    <a:moveTo>
                      <a:pt x="63" y="0"/>
                    </a:moveTo>
                    <a:cubicBezTo>
                      <a:pt x="80" y="0"/>
                      <a:pt x="96" y="7"/>
                      <a:pt x="107" y="19"/>
                    </a:cubicBezTo>
                    <a:cubicBezTo>
                      <a:pt x="119" y="30"/>
                      <a:pt x="126" y="46"/>
                      <a:pt x="126" y="63"/>
                    </a:cubicBezTo>
                    <a:cubicBezTo>
                      <a:pt x="126" y="75"/>
                      <a:pt x="123" y="86"/>
                      <a:pt x="117" y="95"/>
                    </a:cubicBezTo>
                    <a:cubicBezTo>
                      <a:pt x="112" y="104"/>
                      <a:pt x="105" y="111"/>
                      <a:pt x="97" y="116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06" y="126"/>
                      <a:pt x="106" y="126"/>
                      <a:pt x="106" y="126"/>
                    </a:cubicBezTo>
                    <a:cubicBezTo>
                      <a:pt x="107" y="130"/>
                      <a:pt x="108" y="134"/>
                      <a:pt x="108" y="137"/>
                    </a:cubicBezTo>
                    <a:cubicBezTo>
                      <a:pt x="108" y="141"/>
                      <a:pt x="107" y="144"/>
                      <a:pt x="106" y="148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7" y="154"/>
                      <a:pt x="108" y="157"/>
                      <a:pt x="108" y="161"/>
                    </a:cubicBezTo>
                    <a:cubicBezTo>
                      <a:pt x="108" y="164"/>
                      <a:pt x="107" y="168"/>
                      <a:pt x="106" y="171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0" y="175"/>
                      <a:pt x="100" y="175"/>
                      <a:pt x="100" y="175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24" y="182"/>
                      <a:pt x="24" y="182"/>
                      <a:pt x="24" y="182"/>
                    </a:cubicBezTo>
                    <a:cubicBezTo>
                      <a:pt x="22" y="177"/>
                      <a:pt x="22" y="177"/>
                      <a:pt x="22" y="177"/>
                    </a:cubicBezTo>
                    <a:cubicBezTo>
                      <a:pt x="21" y="174"/>
                      <a:pt x="20" y="171"/>
                      <a:pt x="20" y="167"/>
                    </a:cubicBezTo>
                    <a:cubicBezTo>
                      <a:pt x="20" y="164"/>
                      <a:pt x="21" y="160"/>
                      <a:pt x="22" y="156"/>
                    </a:cubicBezTo>
                    <a:cubicBezTo>
                      <a:pt x="23" y="155"/>
                      <a:pt x="23" y="155"/>
                      <a:pt x="23" y="155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1" y="150"/>
                      <a:pt x="20" y="147"/>
                      <a:pt x="20" y="144"/>
                    </a:cubicBezTo>
                    <a:cubicBezTo>
                      <a:pt x="20" y="140"/>
                      <a:pt x="21" y="136"/>
                      <a:pt x="22" y="132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22" y="112"/>
                      <a:pt x="15" y="104"/>
                      <a:pt x="9" y="96"/>
                    </a:cubicBezTo>
                    <a:cubicBezTo>
                      <a:pt x="3" y="86"/>
                      <a:pt x="0" y="75"/>
                      <a:pt x="0" y="63"/>
                    </a:cubicBezTo>
                    <a:cubicBezTo>
                      <a:pt x="0" y="46"/>
                      <a:pt x="7" y="30"/>
                      <a:pt x="19" y="19"/>
                    </a:cubicBezTo>
                    <a:cubicBezTo>
                      <a:pt x="30" y="7"/>
                      <a:pt x="46" y="0"/>
                      <a:pt x="63" y="0"/>
                    </a:cubicBezTo>
                    <a:close/>
                    <a:moveTo>
                      <a:pt x="49" y="75"/>
                    </a:moveTo>
                    <a:cubicBezTo>
                      <a:pt x="50" y="76"/>
                      <a:pt x="51" y="76"/>
                      <a:pt x="52" y="76"/>
                    </a:cubicBezTo>
                    <a:cubicBezTo>
                      <a:pt x="54" y="76"/>
                      <a:pt x="55" y="75"/>
                      <a:pt x="56" y="74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60" y="76"/>
                      <a:pt x="61" y="76"/>
                      <a:pt x="63" y="76"/>
                    </a:cubicBezTo>
                    <a:cubicBezTo>
                      <a:pt x="64" y="76"/>
                      <a:pt x="65" y="76"/>
                      <a:pt x="67" y="74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6"/>
                      <a:pt x="72" y="76"/>
                      <a:pt x="74" y="76"/>
                    </a:cubicBezTo>
                    <a:cubicBezTo>
                      <a:pt x="76" y="76"/>
                      <a:pt x="77" y="75"/>
                      <a:pt x="79" y="75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95" y="102"/>
                      <a:pt x="101" y="96"/>
                      <a:pt x="106" y="88"/>
                    </a:cubicBezTo>
                    <a:cubicBezTo>
                      <a:pt x="110" y="81"/>
                      <a:pt x="113" y="72"/>
                      <a:pt x="113" y="63"/>
                    </a:cubicBezTo>
                    <a:cubicBezTo>
                      <a:pt x="113" y="49"/>
                      <a:pt x="107" y="37"/>
                      <a:pt x="98" y="28"/>
                    </a:cubicBezTo>
                    <a:cubicBezTo>
                      <a:pt x="89" y="19"/>
                      <a:pt x="77" y="13"/>
                      <a:pt x="63" y="13"/>
                    </a:cubicBezTo>
                    <a:cubicBezTo>
                      <a:pt x="49" y="13"/>
                      <a:pt x="37" y="19"/>
                      <a:pt x="28" y="28"/>
                    </a:cubicBezTo>
                    <a:cubicBezTo>
                      <a:pt x="19" y="37"/>
                      <a:pt x="13" y="49"/>
                      <a:pt x="13" y="63"/>
                    </a:cubicBezTo>
                    <a:cubicBezTo>
                      <a:pt x="13" y="73"/>
                      <a:pt x="16" y="81"/>
                      <a:pt x="20" y="89"/>
                    </a:cubicBezTo>
                    <a:cubicBezTo>
                      <a:pt x="25" y="97"/>
                      <a:pt x="32" y="103"/>
                      <a:pt x="40" y="107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9" y="75"/>
                      <a:pt x="49" y="75"/>
                      <a:pt x="49" y="75"/>
                    </a:cubicBezTo>
                    <a:close/>
                    <a:moveTo>
                      <a:pt x="76" y="79"/>
                    </a:moveTo>
                    <a:cubicBezTo>
                      <a:pt x="75" y="79"/>
                      <a:pt x="75" y="79"/>
                      <a:pt x="74" y="79"/>
                    </a:cubicBezTo>
                    <a:cubicBezTo>
                      <a:pt x="72" y="80"/>
                      <a:pt x="70" y="79"/>
                      <a:pt x="68" y="78"/>
                    </a:cubicBezTo>
                    <a:cubicBezTo>
                      <a:pt x="66" y="79"/>
                      <a:pt x="65" y="80"/>
                      <a:pt x="63" y="80"/>
                    </a:cubicBezTo>
                    <a:cubicBezTo>
                      <a:pt x="61" y="80"/>
                      <a:pt x="59" y="79"/>
                      <a:pt x="57" y="78"/>
                    </a:cubicBezTo>
                    <a:cubicBezTo>
                      <a:pt x="56" y="79"/>
                      <a:pt x="54" y="79"/>
                      <a:pt x="52" y="79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1" y="125"/>
                      <a:pt x="61" y="125"/>
                      <a:pt x="61" y="125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76" y="79"/>
                      <a:pt x="76" y="79"/>
                      <a:pt x="76" y="79"/>
                    </a:cubicBezTo>
                    <a:close/>
                    <a:moveTo>
                      <a:pt x="82" y="180"/>
                    </a:moveTo>
                    <a:cubicBezTo>
                      <a:pt x="46" y="184"/>
                      <a:pt x="46" y="184"/>
                      <a:pt x="46" y="184"/>
                    </a:cubicBezTo>
                    <a:cubicBezTo>
                      <a:pt x="47" y="192"/>
                      <a:pt x="54" y="199"/>
                      <a:pt x="64" y="199"/>
                    </a:cubicBezTo>
                    <a:cubicBezTo>
                      <a:pt x="74" y="199"/>
                      <a:pt x="82" y="191"/>
                      <a:pt x="82" y="181"/>
                    </a:cubicBezTo>
                    <a:cubicBezTo>
                      <a:pt x="82" y="181"/>
                      <a:pt x="82" y="181"/>
                      <a:pt x="82" y="180"/>
                    </a:cubicBezTo>
                    <a:close/>
                    <a:moveTo>
                      <a:pt x="95" y="159"/>
                    </a:moveTo>
                    <a:cubicBezTo>
                      <a:pt x="33" y="165"/>
                      <a:pt x="33" y="165"/>
                      <a:pt x="33" y="165"/>
                    </a:cubicBezTo>
                    <a:cubicBezTo>
                      <a:pt x="33" y="166"/>
                      <a:pt x="33" y="166"/>
                      <a:pt x="33" y="167"/>
                    </a:cubicBezTo>
                    <a:cubicBezTo>
                      <a:pt x="33" y="167"/>
                      <a:pt x="33" y="167"/>
                      <a:pt x="33" y="168"/>
                    </a:cubicBezTo>
                    <a:cubicBezTo>
                      <a:pt x="95" y="162"/>
                      <a:pt x="95" y="162"/>
                      <a:pt x="95" y="162"/>
                    </a:cubicBezTo>
                    <a:cubicBezTo>
                      <a:pt x="95" y="162"/>
                      <a:pt x="95" y="161"/>
                      <a:pt x="95" y="161"/>
                    </a:cubicBezTo>
                    <a:cubicBezTo>
                      <a:pt x="95" y="160"/>
                      <a:pt x="95" y="160"/>
                      <a:pt x="95" y="159"/>
                    </a:cubicBezTo>
                    <a:close/>
                    <a:moveTo>
                      <a:pt x="95" y="136"/>
                    </a:moveTo>
                    <a:cubicBezTo>
                      <a:pt x="33" y="141"/>
                      <a:pt x="33" y="141"/>
                      <a:pt x="33" y="141"/>
                    </a:cubicBezTo>
                    <a:cubicBezTo>
                      <a:pt x="33" y="142"/>
                      <a:pt x="33" y="143"/>
                      <a:pt x="33" y="143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95" y="139"/>
                      <a:pt x="95" y="139"/>
                      <a:pt x="95" y="139"/>
                    </a:cubicBezTo>
                    <a:cubicBezTo>
                      <a:pt x="95" y="138"/>
                      <a:pt x="95" y="138"/>
                      <a:pt x="95" y="137"/>
                    </a:cubicBezTo>
                    <a:cubicBezTo>
                      <a:pt x="95" y="137"/>
                      <a:pt x="95" y="136"/>
                      <a:pt x="95" y="136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40" name="流程图: 联系 239"/>
            <p:cNvSpPr/>
            <p:nvPr/>
          </p:nvSpPr>
          <p:spPr>
            <a:xfrm>
              <a:off x="10408830" y="1531328"/>
              <a:ext cx="945052" cy="944692"/>
            </a:xfrm>
            <a:prstGeom prst="flowChartConnector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229" name="组合 240"/>
            <p:cNvGrpSpPr/>
            <p:nvPr/>
          </p:nvGrpSpPr>
          <p:grpSpPr bwMode="auto">
            <a:xfrm>
              <a:off x="9313598" y="2694400"/>
              <a:ext cx="1462358" cy="1201657"/>
              <a:chOff x="9342181" y="2622340"/>
              <a:chExt cx="1462358" cy="1201657"/>
            </a:xfrm>
          </p:grpSpPr>
          <p:sp>
            <p:nvSpPr>
              <p:cNvPr id="9230" name="文本框 241"/>
              <p:cNvSpPr txBox="1">
                <a:spLocks noChangeArrowheads="1"/>
              </p:cNvSpPr>
              <p:nvPr/>
            </p:nvSpPr>
            <p:spPr bwMode="auto">
              <a:xfrm>
                <a:off x="9370764" y="2622340"/>
                <a:ext cx="14337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800">
                    <a:solidFill>
                      <a:srgbClr val="FFFFFF"/>
                    </a:solidFill>
                  </a:rPr>
                  <a:t>234</a:t>
                </a:r>
                <a:r>
                  <a:rPr lang="en-US" altLang="zh-CN" sz="2000">
                    <a:solidFill>
                      <a:srgbClr val="FFFFFF"/>
                    </a:solidFill>
                  </a:rPr>
                  <a:t>0</a:t>
                </a:r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1" name="文本框 242"/>
              <p:cNvSpPr txBox="1">
                <a:spLocks noChangeArrowheads="1"/>
              </p:cNvSpPr>
              <p:nvPr/>
            </p:nvSpPr>
            <p:spPr bwMode="auto">
              <a:xfrm>
                <a:off x="9342181" y="3393110"/>
                <a:ext cx="143377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致力于专业模板的发布</a:t>
                </a:r>
                <a:endParaRPr lang="zh-CN" altLang="en-US" sz="110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10244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10270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0245" name="组合 102"/>
          <p:cNvGrpSpPr/>
          <p:nvPr/>
        </p:nvGrpSpPr>
        <p:grpSpPr bwMode="auto">
          <a:xfrm>
            <a:off x="1693863" y="1570038"/>
            <a:ext cx="2597150" cy="2138362"/>
            <a:chOff x="4661650" y="1692004"/>
            <a:chExt cx="2597420" cy="2138037"/>
          </a:xfrm>
        </p:grpSpPr>
        <p:sp>
          <p:nvSpPr>
            <p:cNvPr id="104" name="等腰三角形 4"/>
            <p:cNvSpPr/>
            <p:nvPr/>
          </p:nvSpPr>
          <p:spPr>
            <a:xfrm>
              <a:off x="4661650" y="1692004"/>
              <a:ext cx="2597420" cy="2138037"/>
            </a:xfrm>
            <a:custGeom>
              <a:avLst/>
              <a:gdLst>
                <a:gd name="connsiteX0" fmla="*/ 0 w 3159760"/>
                <a:gd name="connsiteY0" fmla="*/ 1686560 h 1686560"/>
                <a:gd name="connsiteX1" fmla="*/ 1579880 w 3159760"/>
                <a:gd name="connsiteY1" fmla="*/ 0 h 1686560"/>
                <a:gd name="connsiteX2" fmla="*/ 3159760 w 3159760"/>
                <a:gd name="connsiteY2" fmla="*/ 1686560 h 1686560"/>
                <a:gd name="connsiteX3" fmla="*/ 0 w 3159760"/>
                <a:gd name="connsiteY3" fmla="*/ 1686560 h 1686560"/>
                <a:gd name="connsiteX0-1" fmla="*/ 0 w 3576320"/>
                <a:gd name="connsiteY0-2" fmla="*/ 2743200 h 2743200"/>
                <a:gd name="connsiteX1-3" fmla="*/ 1996440 w 3576320"/>
                <a:gd name="connsiteY1-4" fmla="*/ 0 h 2743200"/>
                <a:gd name="connsiteX2-5" fmla="*/ 3576320 w 3576320"/>
                <a:gd name="connsiteY2-6" fmla="*/ 1686560 h 2743200"/>
                <a:gd name="connsiteX3-7" fmla="*/ 0 w 3576320"/>
                <a:gd name="connsiteY3-8" fmla="*/ 2743200 h 2743200"/>
                <a:gd name="connsiteX0-9" fmla="*/ 0 w 3200400"/>
                <a:gd name="connsiteY0-10" fmla="*/ 2743200 h 2895600"/>
                <a:gd name="connsiteX1-11" fmla="*/ 1996440 w 3200400"/>
                <a:gd name="connsiteY1-12" fmla="*/ 0 h 2895600"/>
                <a:gd name="connsiteX2-13" fmla="*/ 3200400 w 3200400"/>
                <a:gd name="connsiteY2-14" fmla="*/ 2895600 h 2895600"/>
                <a:gd name="connsiteX3-15" fmla="*/ 0 w 3200400"/>
                <a:gd name="connsiteY3-16" fmla="*/ 2743200 h 2895600"/>
                <a:gd name="connsiteX0-17" fmla="*/ 0 w 3200400"/>
                <a:gd name="connsiteY0-18" fmla="*/ 0 h 152400"/>
                <a:gd name="connsiteX1-19" fmla="*/ 3200400 w 3200400"/>
                <a:gd name="connsiteY1-20" fmla="*/ 152400 h 152400"/>
                <a:gd name="connsiteX2-21" fmla="*/ 0 w 3200400"/>
                <a:gd name="connsiteY2-22" fmla="*/ 0 h 152400"/>
                <a:gd name="connsiteX0-23" fmla="*/ 0 w 3200400"/>
                <a:gd name="connsiteY0-24" fmla="*/ 2555004 h 2707404"/>
                <a:gd name="connsiteX1-25" fmla="*/ 3200400 w 3200400"/>
                <a:gd name="connsiteY1-26" fmla="*/ 2707404 h 2707404"/>
                <a:gd name="connsiteX2-27" fmla="*/ 0 w 3200400"/>
                <a:gd name="connsiteY2-28" fmla="*/ 2555004 h 2707404"/>
                <a:gd name="connsiteX0-29" fmla="*/ 0 w 3200400"/>
                <a:gd name="connsiteY0-30" fmla="*/ 2555004 h 2776483"/>
                <a:gd name="connsiteX1-31" fmla="*/ 3200400 w 3200400"/>
                <a:gd name="connsiteY1-32" fmla="*/ 2707404 h 2776483"/>
                <a:gd name="connsiteX2-33" fmla="*/ 0 w 3200400"/>
                <a:gd name="connsiteY2-34" fmla="*/ 2555004 h 2776483"/>
                <a:gd name="connsiteX0-35" fmla="*/ 0 w 3232226"/>
                <a:gd name="connsiteY0-36" fmla="*/ 2688370 h 2909849"/>
                <a:gd name="connsiteX1-37" fmla="*/ 3200400 w 3232226"/>
                <a:gd name="connsiteY1-38" fmla="*/ 2840770 h 2909849"/>
                <a:gd name="connsiteX2-39" fmla="*/ 0 w 3232226"/>
                <a:gd name="connsiteY2-40" fmla="*/ 2688370 h 2909849"/>
                <a:gd name="connsiteX0-41" fmla="*/ 0 w 3221017"/>
                <a:gd name="connsiteY0-42" fmla="*/ 2498936 h 2720415"/>
                <a:gd name="connsiteX1-43" fmla="*/ 3200400 w 3221017"/>
                <a:gd name="connsiteY1-44" fmla="*/ 2651336 h 2720415"/>
                <a:gd name="connsiteX2-45" fmla="*/ 0 w 3221017"/>
                <a:gd name="connsiteY2-46" fmla="*/ 2498936 h 2720415"/>
                <a:gd name="connsiteX0-47" fmla="*/ 0 w 3221017"/>
                <a:gd name="connsiteY0-48" fmla="*/ 2498936 h 2663649"/>
                <a:gd name="connsiteX1-49" fmla="*/ 3200400 w 3221017"/>
                <a:gd name="connsiteY1-50" fmla="*/ 2651336 h 2663649"/>
                <a:gd name="connsiteX2-51" fmla="*/ 0 w 3221017"/>
                <a:gd name="connsiteY2-52" fmla="*/ 2498936 h 2663649"/>
                <a:gd name="connsiteX0-53" fmla="*/ 0 w 3221017"/>
                <a:gd name="connsiteY0-54" fmla="*/ 2498936 h 2651344"/>
                <a:gd name="connsiteX1-55" fmla="*/ 3200400 w 3221017"/>
                <a:gd name="connsiteY1-56" fmla="*/ 2651336 h 2651344"/>
                <a:gd name="connsiteX2-57" fmla="*/ 0 w 3221017"/>
                <a:gd name="connsiteY2-58" fmla="*/ 2498936 h 26513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221017" h="2651344">
                  <a:moveTo>
                    <a:pt x="0" y="2498936"/>
                  </a:moveTo>
                  <a:cubicBezTo>
                    <a:pt x="2575560" y="446616"/>
                    <a:pt x="3235960" y="2656416"/>
                    <a:pt x="3200400" y="2651336"/>
                  </a:cubicBezTo>
                  <a:cubicBezTo>
                    <a:pt x="3373120" y="2011256"/>
                    <a:pt x="2473960" y="-2885864"/>
                    <a:pt x="0" y="24989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1"/>
            <p:cNvSpPr>
              <a:spLocks noEditPoints="1"/>
            </p:cNvSpPr>
            <p:nvPr/>
          </p:nvSpPr>
          <p:spPr bwMode="auto">
            <a:xfrm>
              <a:off x="6060382" y="1945965"/>
              <a:ext cx="393741" cy="396815"/>
            </a:xfrm>
            <a:custGeom>
              <a:avLst/>
              <a:gdLst>
                <a:gd name="T0" fmla="*/ 381 w 402"/>
                <a:gd name="T1" fmla="*/ 10 h 404"/>
                <a:gd name="T2" fmla="*/ 365 w 402"/>
                <a:gd name="T3" fmla="*/ 3 h 404"/>
                <a:gd name="T4" fmla="*/ 358 w 402"/>
                <a:gd name="T5" fmla="*/ 18 h 404"/>
                <a:gd name="T6" fmla="*/ 312 w 402"/>
                <a:gd name="T7" fmla="*/ 133 h 404"/>
                <a:gd name="T8" fmla="*/ 301 w 402"/>
                <a:gd name="T9" fmla="*/ 116 h 404"/>
                <a:gd name="T10" fmla="*/ 282 w 402"/>
                <a:gd name="T11" fmla="*/ 106 h 404"/>
                <a:gd name="T12" fmla="*/ 219 w 402"/>
                <a:gd name="T13" fmla="*/ 107 h 404"/>
                <a:gd name="T14" fmla="*/ 197 w 402"/>
                <a:gd name="T15" fmla="*/ 113 h 404"/>
                <a:gd name="T16" fmla="*/ 11 w 402"/>
                <a:gd name="T17" fmla="*/ 245 h 404"/>
                <a:gd name="T18" fmla="*/ 6 w 402"/>
                <a:gd name="T19" fmla="*/ 273 h 404"/>
                <a:gd name="T20" fmla="*/ 91 w 402"/>
                <a:gd name="T21" fmla="*/ 395 h 404"/>
                <a:gd name="T22" fmla="*/ 116 w 402"/>
                <a:gd name="T23" fmla="*/ 397 h 404"/>
                <a:gd name="T24" fmla="*/ 302 w 402"/>
                <a:gd name="T25" fmla="*/ 265 h 404"/>
                <a:gd name="T26" fmla="*/ 316 w 402"/>
                <a:gd name="T27" fmla="*/ 247 h 404"/>
                <a:gd name="T28" fmla="*/ 336 w 402"/>
                <a:gd name="T29" fmla="*/ 184 h 404"/>
                <a:gd name="T30" fmla="*/ 333 w 402"/>
                <a:gd name="T31" fmla="*/ 163 h 404"/>
                <a:gd name="T32" fmla="*/ 326 w 402"/>
                <a:gd name="T33" fmla="*/ 153 h 404"/>
                <a:gd name="T34" fmla="*/ 381 w 402"/>
                <a:gd name="T35" fmla="*/ 10 h 404"/>
                <a:gd name="T36" fmla="*/ 294 w 402"/>
                <a:gd name="T37" fmla="*/ 197 h 404"/>
                <a:gd name="T38" fmla="*/ 250 w 402"/>
                <a:gd name="T39" fmla="*/ 189 h 404"/>
                <a:gd name="T40" fmla="*/ 258 w 402"/>
                <a:gd name="T41" fmla="*/ 144 h 404"/>
                <a:gd name="T42" fmla="*/ 295 w 402"/>
                <a:gd name="T43" fmla="*/ 145 h 404"/>
                <a:gd name="T44" fmla="*/ 285 w 402"/>
                <a:gd name="T45" fmla="*/ 150 h 404"/>
                <a:gd name="T46" fmla="*/ 279 w 402"/>
                <a:gd name="T47" fmla="*/ 166 h 404"/>
                <a:gd name="T48" fmla="*/ 290 w 402"/>
                <a:gd name="T49" fmla="*/ 173 h 404"/>
                <a:gd name="T50" fmla="*/ 295 w 402"/>
                <a:gd name="T51" fmla="*/ 172 h 404"/>
                <a:gd name="T52" fmla="*/ 307 w 402"/>
                <a:gd name="T53" fmla="*/ 165 h 404"/>
                <a:gd name="T54" fmla="*/ 294 w 402"/>
                <a:gd name="T55" fmla="*/ 19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404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0269" name="矩形 107"/>
            <p:cNvSpPr>
              <a:spLocks noChangeArrowheads="1"/>
            </p:cNvSpPr>
            <p:nvPr/>
          </p:nvSpPr>
          <p:spPr bwMode="auto">
            <a:xfrm>
              <a:off x="5692040" y="2421459"/>
              <a:ext cx="13463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10246" name="组合 109"/>
          <p:cNvGrpSpPr/>
          <p:nvPr/>
        </p:nvGrpSpPr>
        <p:grpSpPr bwMode="auto">
          <a:xfrm>
            <a:off x="1327150" y="3394075"/>
            <a:ext cx="2138363" cy="2597150"/>
            <a:chOff x="4294492" y="3516642"/>
            <a:chExt cx="2138037" cy="2597420"/>
          </a:xfrm>
        </p:grpSpPr>
        <p:sp>
          <p:nvSpPr>
            <p:cNvPr id="111" name="等腰三角形 4"/>
            <p:cNvSpPr/>
            <p:nvPr/>
          </p:nvSpPr>
          <p:spPr>
            <a:xfrm rot="14484188">
              <a:off x="4064801" y="3746333"/>
              <a:ext cx="2597420" cy="2138037"/>
            </a:xfrm>
            <a:custGeom>
              <a:avLst/>
              <a:gdLst>
                <a:gd name="connsiteX0" fmla="*/ 0 w 3159760"/>
                <a:gd name="connsiteY0" fmla="*/ 1686560 h 1686560"/>
                <a:gd name="connsiteX1" fmla="*/ 1579880 w 3159760"/>
                <a:gd name="connsiteY1" fmla="*/ 0 h 1686560"/>
                <a:gd name="connsiteX2" fmla="*/ 3159760 w 3159760"/>
                <a:gd name="connsiteY2" fmla="*/ 1686560 h 1686560"/>
                <a:gd name="connsiteX3" fmla="*/ 0 w 3159760"/>
                <a:gd name="connsiteY3" fmla="*/ 1686560 h 1686560"/>
                <a:gd name="connsiteX0-1" fmla="*/ 0 w 3576320"/>
                <a:gd name="connsiteY0-2" fmla="*/ 2743200 h 2743200"/>
                <a:gd name="connsiteX1-3" fmla="*/ 1996440 w 3576320"/>
                <a:gd name="connsiteY1-4" fmla="*/ 0 h 2743200"/>
                <a:gd name="connsiteX2-5" fmla="*/ 3576320 w 3576320"/>
                <a:gd name="connsiteY2-6" fmla="*/ 1686560 h 2743200"/>
                <a:gd name="connsiteX3-7" fmla="*/ 0 w 3576320"/>
                <a:gd name="connsiteY3-8" fmla="*/ 2743200 h 2743200"/>
                <a:gd name="connsiteX0-9" fmla="*/ 0 w 3200400"/>
                <a:gd name="connsiteY0-10" fmla="*/ 2743200 h 2895600"/>
                <a:gd name="connsiteX1-11" fmla="*/ 1996440 w 3200400"/>
                <a:gd name="connsiteY1-12" fmla="*/ 0 h 2895600"/>
                <a:gd name="connsiteX2-13" fmla="*/ 3200400 w 3200400"/>
                <a:gd name="connsiteY2-14" fmla="*/ 2895600 h 2895600"/>
                <a:gd name="connsiteX3-15" fmla="*/ 0 w 3200400"/>
                <a:gd name="connsiteY3-16" fmla="*/ 2743200 h 2895600"/>
                <a:gd name="connsiteX0-17" fmla="*/ 0 w 3200400"/>
                <a:gd name="connsiteY0-18" fmla="*/ 0 h 152400"/>
                <a:gd name="connsiteX1-19" fmla="*/ 3200400 w 3200400"/>
                <a:gd name="connsiteY1-20" fmla="*/ 152400 h 152400"/>
                <a:gd name="connsiteX2-21" fmla="*/ 0 w 3200400"/>
                <a:gd name="connsiteY2-22" fmla="*/ 0 h 152400"/>
                <a:gd name="connsiteX0-23" fmla="*/ 0 w 3200400"/>
                <a:gd name="connsiteY0-24" fmla="*/ 2555004 h 2707404"/>
                <a:gd name="connsiteX1-25" fmla="*/ 3200400 w 3200400"/>
                <a:gd name="connsiteY1-26" fmla="*/ 2707404 h 2707404"/>
                <a:gd name="connsiteX2-27" fmla="*/ 0 w 3200400"/>
                <a:gd name="connsiteY2-28" fmla="*/ 2555004 h 2707404"/>
                <a:gd name="connsiteX0-29" fmla="*/ 0 w 3200400"/>
                <a:gd name="connsiteY0-30" fmla="*/ 2555004 h 2776483"/>
                <a:gd name="connsiteX1-31" fmla="*/ 3200400 w 3200400"/>
                <a:gd name="connsiteY1-32" fmla="*/ 2707404 h 2776483"/>
                <a:gd name="connsiteX2-33" fmla="*/ 0 w 3200400"/>
                <a:gd name="connsiteY2-34" fmla="*/ 2555004 h 2776483"/>
                <a:gd name="connsiteX0-35" fmla="*/ 0 w 3232226"/>
                <a:gd name="connsiteY0-36" fmla="*/ 2688370 h 2909849"/>
                <a:gd name="connsiteX1-37" fmla="*/ 3200400 w 3232226"/>
                <a:gd name="connsiteY1-38" fmla="*/ 2840770 h 2909849"/>
                <a:gd name="connsiteX2-39" fmla="*/ 0 w 3232226"/>
                <a:gd name="connsiteY2-40" fmla="*/ 2688370 h 2909849"/>
                <a:gd name="connsiteX0-41" fmla="*/ 0 w 3221017"/>
                <a:gd name="connsiteY0-42" fmla="*/ 2498936 h 2720415"/>
                <a:gd name="connsiteX1-43" fmla="*/ 3200400 w 3221017"/>
                <a:gd name="connsiteY1-44" fmla="*/ 2651336 h 2720415"/>
                <a:gd name="connsiteX2-45" fmla="*/ 0 w 3221017"/>
                <a:gd name="connsiteY2-46" fmla="*/ 2498936 h 2720415"/>
                <a:gd name="connsiteX0-47" fmla="*/ 0 w 3221017"/>
                <a:gd name="connsiteY0-48" fmla="*/ 2498936 h 2663649"/>
                <a:gd name="connsiteX1-49" fmla="*/ 3200400 w 3221017"/>
                <a:gd name="connsiteY1-50" fmla="*/ 2651336 h 2663649"/>
                <a:gd name="connsiteX2-51" fmla="*/ 0 w 3221017"/>
                <a:gd name="connsiteY2-52" fmla="*/ 2498936 h 2663649"/>
                <a:gd name="connsiteX0-53" fmla="*/ 0 w 3221017"/>
                <a:gd name="connsiteY0-54" fmla="*/ 2498936 h 2651344"/>
                <a:gd name="connsiteX1-55" fmla="*/ 3200400 w 3221017"/>
                <a:gd name="connsiteY1-56" fmla="*/ 2651336 h 2651344"/>
                <a:gd name="connsiteX2-57" fmla="*/ 0 w 3221017"/>
                <a:gd name="connsiteY2-58" fmla="*/ 2498936 h 26513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221017" h="2651344">
                  <a:moveTo>
                    <a:pt x="0" y="2498936"/>
                  </a:moveTo>
                  <a:cubicBezTo>
                    <a:pt x="2575560" y="446616"/>
                    <a:pt x="3235960" y="2656416"/>
                    <a:pt x="3200400" y="2651336"/>
                  </a:cubicBezTo>
                  <a:cubicBezTo>
                    <a:pt x="3373120" y="2011256"/>
                    <a:pt x="2473960" y="-2885864"/>
                    <a:pt x="0" y="24989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264" name="组合 111"/>
            <p:cNvGrpSpPr/>
            <p:nvPr/>
          </p:nvGrpSpPr>
          <p:grpSpPr bwMode="auto">
            <a:xfrm>
              <a:off x="4412474" y="4222488"/>
              <a:ext cx="1346354" cy="890091"/>
              <a:chOff x="4432794" y="4273288"/>
              <a:chExt cx="1346354" cy="890091"/>
            </a:xfrm>
          </p:grpSpPr>
          <p:sp>
            <p:nvSpPr>
              <p:cNvPr id="113" name="Freeform 6"/>
              <p:cNvSpPr/>
              <p:nvPr/>
            </p:nvSpPr>
            <p:spPr bwMode="auto">
              <a:xfrm>
                <a:off x="4775117" y="4273953"/>
                <a:ext cx="380942" cy="363575"/>
              </a:xfrm>
              <a:custGeom>
                <a:avLst/>
                <a:gdLst>
                  <a:gd name="T0" fmla="*/ 294 w 376"/>
                  <a:gd name="T1" fmla="*/ 269 h 360"/>
                  <a:gd name="T2" fmla="*/ 229 w 376"/>
                  <a:gd name="T3" fmla="*/ 203 h 360"/>
                  <a:gd name="T4" fmla="*/ 251 w 376"/>
                  <a:gd name="T5" fmla="*/ 154 h 360"/>
                  <a:gd name="T6" fmla="*/ 269 w 376"/>
                  <a:gd name="T7" fmla="*/ 120 h 360"/>
                  <a:gd name="T8" fmla="*/ 262 w 376"/>
                  <a:gd name="T9" fmla="*/ 104 h 360"/>
                  <a:gd name="T10" fmla="*/ 267 w 376"/>
                  <a:gd name="T11" fmla="*/ 68 h 360"/>
                  <a:gd name="T12" fmla="*/ 188 w 376"/>
                  <a:gd name="T13" fmla="*/ 0 h 360"/>
                  <a:gd name="T14" fmla="*/ 108 w 376"/>
                  <a:gd name="T15" fmla="*/ 68 h 360"/>
                  <a:gd name="T16" fmla="*/ 113 w 376"/>
                  <a:gd name="T17" fmla="*/ 104 h 360"/>
                  <a:gd name="T18" fmla="*/ 106 w 376"/>
                  <a:gd name="T19" fmla="*/ 120 h 360"/>
                  <a:gd name="T20" fmla="*/ 125 w 376"/>
                  <a:gd name="T21" fmla="*/ 154 h 360"/>
                  <a:gd name="T22" fmla="*/ 146 w 376"/>
                  <a:gd name="T23" fmla="*/ 203 h 360"/>
                  <a:gd name="T24" fmla="*/ 81 w 376"/>
                  <a:gd name="T25" fmla="*/ 269 h 360"/>
                  <a:gd name="T26" fmla="*/ 0 w 376"/>
                  <a:gd name="T27" fmla="*/ 318 h 360"/>
                  <a:gd name="T28" fmla="*/ 0 w 376"/>
                  <a:gd name="T29" fmla="*/ 360 h 360"/>
                  <a:gd name="T30" fmla="*/ 188 w 376"/>
                  <a:gd name="T31" fmla="*/ 360 h 360"/>
                  <a:gd name="T32" fmla="*/ 376 w 376"/>
                  <a:gd name="T33" fmla="*/ 360 h 360"/>
                  <a:gd name="T34" fmla="*/ 376 w 376"/>
                  <a:gd name="T35" fmla="*/ 318 h 360"/>
                  <a:gd name="T36" fmla="*/ 294 w 376"/>
                  <a:gd name="T37" fmla="*/ 269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6" h="360">
                    <a:moveTo>
                      <a:pt x="294" y="269"/>
                    </a:moveTo>
                    <a:cubicBezTo>
                      <a:pt x="245" y="251"/>
                      <a:pt x="229" y="236"/>
                      <a:pt x="229" y="203"/>
                    </a:cubicBezTo>
                    <a:cubicBezTo>
                      <a:pt x="229" y="184"/>
                      <a:pt x="244" y="190"/>
                      <a:pt x="251" y="154"/>
                    </a:cubicBezTo>
                    <a:cubicBezTo>
                      <a:pt x="254" y="140"/>
                      <a:pt x="267" y="154"/>
                      <a:pt x="269" y="120"/>
                    </a:cubicBezTo>
                    <a:cubicBezTo>
                      <a:pt x="269" y="107"/>
                      <a:pt x="262" y="104"/>
                      <a:pt x="262" y="104"/>
                    </a:cubicBezTo>
                    <a:cubicBezTo>
                      <a:pt x="262" y="104"/>
                      <a:pt x="266" y="84"/>
                      <a:pt x="267" y="68"/>
                    </a:cubicBezTo>
                    <a:cubicBezTo>
                      <a:pt x="269" y="49"/>
                      <a:pt x="256" y="0"/>
                      <a:pt x="188" y="0"/>
                    </a:cubicBezTo>
                    <a:cubicBezTo>
                      <a:pt x="119" y="0"/>
                      <a:pt x="107" y="49"/>
                      <a:pt x="108" y="68"/>
                    </a:cubicBezTo>
                    <a:cubicBezTo>
                      <a:pt x="110" y="84"/>
                      <a:pt x="113" y="104"/>
                      <a:pt x="113" y="104"/>
                    </a:cubicBezTo>
                    <a:cubicBezTo>
                      <a:pt x="113" y="104"/>
                      <a:pt x="106" y="107"/>
                      <a:pt x="106" y="120"/>
                    </a:cubicBezTo>
                    <a:cubicBezTo>
                      <a:pt x="109" y="154"/>
                      <a:pt x="122" y="140"/>
                      <a:pt x="125" y="154"/>
                    </a:cubicBezTo>
                    <a:cubicBezTo>
                      <a:pt x="131" y="190"/>
                      <a:pt x="146" y="184"/>
                      <a:pt x="146" y="203"/>
                    </a:cubicBezTo>
                    <a:cubicBezTo>
                      <a:pt x="146" y="236"/>
                      <a:pt x="131" y="251"/>
                      <a:pt x="81" y="269"/>
                    </a:cubicBezTo>
                    <a:cubicBezTo>
                      <a:pt x="32" y="287"/>
                      <a:pt x="0" y="305"/>
                      <a:pt x="0" y="318"/>
                    </a:cubicBezTo>
                    <a:cubicBezTo>
                      <a:pt x="0" y="330"/>
                      <a:pt x="0" y="360"/>
                      <a:pt x="0" y="360"/>
                    </a:cubicBezTo>
                    <a:cubicBezTo>
                      <a:pt x="188" y="360"/>
                      <a:pt x="188" y="360"/>
                      <a:pt x="188" y="360"/>
                    </a:cubicBezTo>
                    <a:cubicBezTo>
                      <a:pt x="376" y="360"/>
                      <a:pt x="376" y="360"/>
                      <a:pt x="376" y="360"/>
                    </a:cubicBezTo>
                    <a:cubicBezTo>
                      <a:pt x="376" y="360"/>
                      <a:pt x="376" y="330"/>
                      <a:pt x="376" y="318"/>
                    </a:cubicBezTo>
                    <a:cubicBezTo>
                      <a:pt x="376" y="305"/>
                      <a:pt x="344" y="287"/>
                      <a:pt x="294" y="2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682" tIns="60841" rIns="121682" bIns="6084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90" dirty="0">
                  <a:latin typeface="微软雅黑" panose="020B0503020204020204" pitchFamily="34" charset="-122"/>
                  <a:ea typeface="+mn-ea"/>
                </a:endParaRPr>
              </a:p>
            </p:txBody>
          </p:sp>
          <p:sp>
            <p:nvSpPr>
              <p:cNvPr id="10266" name="矩形 113"/>
              <p:cNvSpPr>
                <a:spLocks noChangeArrowheads="1"/>
              </p:cNvSpPr>
              <p:nvPr/>
            </p:nvSpPr>
            <p:spPr bwMode="auto">
              <a:xfrm>
                <a:off x="4432794" y="4701714"/>
                <a:ext cx="13463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</p:grpSp>
      <p:grpSp>
        <p:nvGrpSpPr>
          <p:cNvPr id="10247" name="组合 114"/>
          <p:cNvGrpSpPr/>
          <p:nvPr/>
        </p:nvGrpSpPr>
        <p:grpSpPr bwMode="auto">
          <a:xfrm>
            <a:off x="3408363" y="2962275"/>
            <a:ext cx="2138362" cy="2597150"/>
            <a:chOff x="6376042" y="3084543"/>
            <a:chExt cx="2138037" cy="2597420"/>
          </a:xfrm>
        </p:grpSpPr>
        <p:sp>
          <p:nvSpPr>
            <p:cNvPr id="116" name="等腰三角形 4"/>
            <p:cNvSpPr/>
            <p:nvPr/>
          </p:nvSpPr>
          <p:spPr>
            <a:xfrm rot="7339029">
              <a:off x="6146351" y="3314235"/>
              <a:ext cx="2597420" cy="2138037"/>
            </a:xfrm>
            <a:custGeom>
              <a:avLst/>
              <a:gdLst>
                <a:gd name="connsiteX0" fmla="*/ 0 w 3159760"/>
                <a:gd name="connsiteY0" fmla="*/ 1686560 h 1686560"/>
                <a:gd name="connsiteX1" fmla="*/ 1579880 w 3159760"/>
                <a:gd name="connsiteY1" fmla="*/ 0 h 1686560"/>
                <a:gd name="connsiteX2" fmla="*/ 3159760 w 3159760"/>
                <a:gd name="connsiteY2" fmla="*/ 1686560 h 1686560"/>
                <a:gd name="connsiteX3" fmla="*/ 0 w 3159760"/>
                <a:gd name="connsiteY3" fmla="*/ 1686560 h 1686560"/>
                <a:gd name="connsiteX0-1" fmla="*/ 0 w 3576320"/>
                <a:gd name="connsiteY0-2" fmla="*/ 2743200 h 2743200"/>
                <a:gd name="connsiteX1-3" fmla="*/ 1996440 w 3576320"/>
                <a:gd name="connsiteY1-4" fmla="*/ 0 h 2743200"/>
                <a:gd name="connsiteX2-5" fmla="*/ 3576320 w 3576320"/>
                <a:gd name="connsiteY2-6" fmla="*/ 1686560 h 2743200"/>
                <a:gd name="connsiteX3-7" fmla="*/ 0 w 3576320"/>
                <a:gd name="connsiteY3-8" fmla="*/ 2743200 h 2743200"/>
                <a:gd name="connsiteX0-9" fmla="*/ 0 w 3200400"/>
                <a:gd name="connsiteY0-10" fmla="*/ 2743200 h 2895600"/>
                <a:gd name="connsiteX1-11" fmla="*/ 1996440 w 3200400"/>
                <a:gd name="connsiteY1-12" fmla="*/ 0 h 2895600"/>
                <a:gd name="connsiteX2-13" fmla="*/ 3200400 w 3200400"/>
                <a:gd name="connsiteY2-14" fmla="*/ 2895600 h 2895600"/>
                <a:gd name="connsiteX3-15" fmla="*/ 0 w 3200400"/>
                <a:gd name="connsiteY3-16" fmla="*/ 2743200 h 2895600"/>
                <a:gd name="connsiteX0-17" fmla="*/ 0 w 3200400"/>
                <a:gd name="connsiteY0-18" fmla="*/ 0 h 152400"/>
                <a:gd name="connsiteX1-19" fmla="*/ 3200400 w 3200400"/>
                <a:gd name="connsiteY1-20" fmla="*/ 152400 h 152400"/>
                <a:gd name="connsiteX2-21" fmla="*/ 0 w 3200400"/>
                <a:gd name="connsiteY2-22" fmla="*/ 0 h 152400"/>
                <a:gd name="connsiteX0-23" fmla="*/ 0 w 3200400"/>
                <a:gd name="connsiteY0-24" fmla="*/ 2555004 h 2707404"/>
                <a:gd name="connsiteX1-25" fmla="*/ 3200400 w 3200400"/>
                <a:gd name="connsiteY1-26" fmla="*/ 2707404 h 2707404"/>
                <a:gd name="connsiteX2-27" fmla="*/ 0 w 3200400"/>
                <a:gd name="connsiteY2-28" fmla="*/ 2555004 h 2707404"/>
                <a:gd name="connsiteX0-29" fmla="*/ 0 w 3200400"/>
                <a:gd name="connsiteY0-30" fmla="*/ 2555004 h 2776483"/>
                <a:gd name="connsiteX1-31" fmla="*/ 3200400 w 3200400"/>
                <a:gd name="connsiteY1-32" fmla="*/ 2707404 h 2776483"/>
                <a:gd name="connsiteX2-33" fmla="*/ 0 w 3200400"/>
                <a:gd name="connsiteY2-34" fmla="*/ 2555004 h 2776483"/>
                <a:gd name="connsiteX0-35" fmla="*/ 0 w 3232226"/>
                <a:gd name="connsiteY0-36" fmla="*/ 2688370 h 2909849"/>
                <a:gd name="connsiteX1-37" fmla="*/ 3200400 w 3232226"/>
                <a:gd name="connsiteY1-38" fmla="*/ 2840770 h 2909849"/>
                <a:gd name="connsiteX2-39" fmla="*/ 0 w 3232226"/>
                <a:gd name="connsiteY2-40" fmla="*/ 2688370 h 2909849"/>
                <a:gd name="connsiteX0-41" fmla="*/ 0 w 3221017"/>
                <a:gd name="connsiteY0-42" fmla="*/ 2498936 h 2720415"/>
                <a:gd name="connsiteX1-43" fmla="*/ 3200400 w 3221017"/>
                <a:gd name="connsiteY1-44" fmla="*/ 2651336 h 2720415"/>
                <a:gd name="connsiteX2-45" fmla="*/ 0 w 3221017"/>
                <a:gd name="connsiteY2-46" fmla="*/ 2498936 h 2720415"/>
                <a:gd name="connsiteX0-47" fmla="*/ 0 w 3221017"/>
                <a:gd name="connsiteY0-48" fmla="*/ 2498936 h 2663649"/>
                <a:gd name="connsiteX1-49" fmla="*/ 3200400 w 3221017"/>
                <a:gd name="connsiteY1-50" fmla="*/ 2651336 h 2663649"/>
                <a:gd name="connsiteX2-51" fmla="*/ 0 w 3221017"/>
                <a:gd name="connsiteY2-52" fmla="*/ 2498936 h 2663649"/>
                <a:gd name="connsiteX0-53" fmla="*/ 0 w 3221017"/>
                <a:gd name="connsiteY0-54" fmla="*/ 2498936 h 2651344"/>
                <a:gd name="connsiteX1-55" fmla="*/ 3200400 w 3221017"/>
                <a:gd name="connsiteY1-56" fmla="*/ 2651336 h 2651344"/>
                <a:gd name="connsiteX2-57" fmla="*/ 0 w 3221017"/>
                <a:gd name="connsiteY2-58" fmla="*/ 2498936 h 26513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221017" h="2651344">
                  <a:moveTo>
                    <a:pt x="0" y="2498936"/>
                  </a:moveTo>
                  <a:cubicBezTo>
                    <a:pt x="2575560" y="446616"/>
                    <a:pt x="3235960" y="2656416"/>
                    <a:pt x="3200400" y="2651336"/>
                  </a:cubicBezTo>
                  <a:cubicBezTo>
                    <a:pt x="3373120" y="2011256"/>
                    <a:pt x="2473960" y="-2885864"/>
                    <a:pt x="0" y="2498936"/>
                  </a:cubicBezTo>
                  <a:close/>
                </a:path>
              </a:pathLst>
            </a:custGeom>
            <a:solidFill>
              <a:srgbClr val="1F3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0" name="Freeform 21"/>
            <p:cNvSpPr>
              <a:spLocks noEditPoints="1"/>
            </p:cNvSpPr>
            <p:nvPr/>
          </p:nvSpPr>
          <p:spPr bwMode="auto">
            <a:xfrm>
              <a:off x="7433156" y="4222899"/>
              <a:ext cx="393640" cy="409618"/>
            </a:xfrm>
            <a:custGeom>
              <a:avLst/>
              <a:gdLst>
                <a:gd name="T0" fmla="*/ 320 w 357"/>
                <a:gd name="T1" fmla="*/ 129 h 371"/>
                <a:gd name="T2" fmla="*/ 212 w 357"/>
                <a:gd name="T3" fmla="*/ 10 h 371"/>
                <a:gd name="T4" fmla="*/ 23 w 357"/>
                <a:gd name="T5" fmla="*/ 201 h 371"/>
                <a:gd name="T6" fmla="*/ 7 w 357"/>
                <a:gd name="T7" fmla="*/ 257 h 371"/>
                <a:gd name="T8" fmla="*/ 59 w 357"/>
                <a:gd name="T9" fmla="*/ 285 h 371"/>
                <a:gd name="T10" fmla="*/ 74 w 357"/>
                <a:gd name="T11" fmla="*/ 280 h 371"/>
                <a:gd name="T12" fmla="*/ 106 w 357"/>
                <a:gd name="T13" fmla="*/ 299 h 371"/>
                <a:gd name="T14" fmla="*/ 129 w 357"/>
                <a:gd name="T15" fmla="*/ 352 h 371"/>
                <a:gd name="T16" fmla="*/ 151 w 357"/>
                <a:gd name="T17" fmla="*/ 368 h 371"/>
                <a:gd name="T18" fmla="*/ 192 w 357"/>
                <a:gd name="T19" fmla="*/ 353 h 371"/>
                <a:gd name="T20" fmla="*/ 201 w 357"/>
                <a:gd name="T21" fmla="*/ 334 h 371"/>
                <a:gd name="T22" fmla="*/ 181 w 357"/>
                <a:gd name="T23" fmla="*/ 317 h 371"/>
                <a:gd name="T24" fmla="*/ 162 w 357"/>
                <a:gd name="T25" fmla="*/ 274 h 371"/>
                <a:gd name="T26" fmla="*/ 182 w 357"/>
                <a:gd name="T27" fmla="*/ 252 h 371"/>
                <a:gd name="T28" fmla="*/ 331 w 357"/>
                <a:gd name="T29" fmla="*/ 288 h 371"/>
                <a:gd name="T30" fmla="*/ 320 w 357"/>
                <a:gd name="T31" fmla="*/ 129 h 371"/>
                <a:gd name="T32" fmla="*/ 309 w 357"/>
                <a:gd name="T33" fmla="*/ 249 h 371"/>
                <a:gd name="T34" fmla="*/ 240 w 357"/>
                <a:gd name="T35" fmla="*/ 164 h 371"/>
                <a:gd name="T36" fmla="*/ 225 w 357"/>
                <a:gd name="T37" fmla="*/ 52 h 371"/>
                <a:gd name="T38" fmla="*/ 292 w 357"/>
                <a:gd name="T39" fmla="*/ 143 h 371"/>
                <a:gd name="T40" fmla="*/ 309 w 357"/>
                <a:gd name="T41" fmla="*/ 24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7" h="371">
                  <a:moveTo>
                    <a:pt x="320" y="129"/>
                  </a:moveTo>
                  <a:cubicBezTo>
                    <a:pt x="289" y="56"/>
                    <a:pt x="238" y="0"/>
                    <a:pt x="212" y="10"/>
                  </a:cubicBezTo>
                  <a:cubicBezTo>
                    <a:pt x="168" y="28"/>
                    <a:pt x="238" y="113"/>
                    <a:pt x="23" y="201"/>
                  </a:cubicBezTo>
                  <a:cubicBezTo>
                    <a:pt x="4" y="208"/>
                    <a:pt x="0" y="239"/>
                    <a:pt x="7" y="257"/>
                  </a:cubicBezTo>
                  <a:cubicBezTo>
                    <a:pt x="15" y="275"/>
                    <a:pt x="41" y="293"/>
                    <a:pt x="59" y="285"/>
                  </a:cubicBezTo>
                  <a:cubicBezTo>
                    <a:pt x="62" y="284"/>
                    <a:pt x="74" y="280"/>
                    <a:pt x="74" y="280"/>
                  </a:cubicBezTo>
                  <a:cubicBezTo>
                    <a:pt x="87" y="298"/>
                    <a:pt x="101" y="287"/>
                    <a:pt x="106" y="299"/>
                  </a:cubicBezTo>
                  <a:cubicBezTo>
                    <a:pt x="112" y="312"/>
                    <a:pt x="125" y="342"/>
                    <a:pt x="129" y="352"/>
                  </a:cubicBezTo>
                  <a:cubicBezTo>
                    <a:pt x="134" y="362"/>
                    <a:pt x="144" y="371"/>
                    <a:pt x="151" y="368"/>
                  </a:cubicBezTo>
                  <a:cubicBezTo>
                    <a:pt x="158" y="366"/>
                    <a:pt x="182" y="356"/>
                    <a:pt x="192" y="353"/>
                  </a:cubicBezTo>
                  <a:cubicBezTo>
                    <a:pt x="201" y="349"/>
                    <a:pt x="203" y="341"/>
                    <a:pt x="201" y="334"/>
                  </a:cubicBezTo>
                  <a:cubicBezTo>
                    <a:pt x="197" y="327"/>
                    <a:pt x="185" y="325"/>
                    <a:pt x="181" y="317"/>
                  </a:cubicBezTo>
                  <a:cubicBezTo>
                    <a:pt x="178" y="309"/>
                    <a:pt x="166" y="282"/>
                    <a:pt x="162" y="274"/>
                  </a:cubicBezTo>
                  <a:cubicBezTo>
                    <a:pt x="158" y="262"/>
                    <a:pt x="168" y="253"/>
                    <a:pt x="182" y="252"/>
                  </a:cubicBezTo>
                  <a:cubicBezTo>
                    <a:pt x="280" y="241"/>
                    <a:pt x="298" y="302"/>
                    <a:pt x="331" y="288"/>
                  </a:cubicBezTo>
                  <a:cubicBezTo>
                    <a:pt x="357" y="278"/>
                    <a:pt x="352" y="203"/>
                    <a:pt x="320" y="129"/>
                  </a:cubicBezTo>
                  <a:close/>
                  <a:moveTo>
                    <a:pt x="309" y="249"/>
                  </a:moveTo>
                  <a:cubicBezTo>
                    <a:pt x="303" y="251"/>
                    <a:pt x="265" y="221"/>
                    <a:pt x="240" y="164"/>
                  </a:cubicBezTo>
                  <a:cubicBezTo>
                    <a:pt x="216" y="106"/>
                    <a:pt x="219" y="54"/>
                    <a:pt x="225" y="52"/>
                  </a:cubicBezTo>
                  <a:cubicBezTo>
                    <a:pt x="230" y="49"/>
                    <a:pt x="268" y="86"/>
                    <a:pt x="292" y="143"/>
                  </a:cubicBezTo>
                  <a:cubicBezTo>
                    <a:pt x="317" y="201"/>
                    <a:pt x="315" y="247"/>
                    <a:pt x="309" y="2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0262" name="矩形 210"/>
            <p:cNvSpPr>
              <a:spLocks noChangeArrowheads="1"/>
            </p:cNvSpPr>
            <p:nvPr/>
          </p:nvSpPr>
          <p:spPr bwMode="auto">
            <a:xfrm>
              <a:off x="7012245" y="4687010"/>
              <a:ext cx="13463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10248" name="组合 211"/>
          <p:cNvGrpSpPr/>
          <p:nvPr/>
        </p:nvGrpSpPr>
        <p:grpSpPr bwMode="auto">
          <a:xfrm>
            <a:off x="6335713" y="1731963"/>
            <a:ext cx="4710112" cy="1135062"/>
            <a:chOff x="6807200" y="1899920"/>
            <a:chExt cx="4710531" cy="1135604"/>
          </a:xfrm>
        </p:grpSpPr>
        <p:sp>
          <p:nvSpPr>
            <p:cNvPr id="213" name="椭圆 212"/>
            <p:cNvSpPr/>
            <p:nvPr/>
          </p:nvSpPr>
          <p:spPr>
            <a:xfrm>
              <a:off x="6807200" y="1920567"/>
              <a:ext cx="376270" cy="3748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4" name="矩形 213"/>
            <p:cNvSpPr/>
            <p:nvPr/>
          </p:nvSpPr>
          <p:spPr>
            <a:xfrm>
              <a:off x="7223162" y="1899920"/>
              <a:ext cx="2437029" cy="4002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15" name="矩形 214"/>
            <p:cNvSpPr/>
            <p:nvPr/>
          </p:nvSpPr>
          <p:spPr>
            <a:xfrm>
              <a:off x="6807200" y="2451045"/>
              <a:ext cx="4710531" cy="5844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Peter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工作室秉承“给您演示的光和热”的理念，为您分担职场压力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9" name="组合 215"/>
          <p:cNvGrpSpPr/>
          <p:nvPr/>
        </p:nvGrpSpPr>
        <p:grpSpPr bwMode="auto">
          <a:xfrm>
            <a:off x="6335713" y="3114675"/>
            <a:ext cx="4710112" cy="1136650"/>
            <a:chOff x="6807200" y="1899920"/>
            <a:chExt cx="4710531" cy="1135604"/>
          </a:xfrm>
        </p:grpSpPr>
        <p:sp>
          <p:nvSpPr>
            <p:cNvPr id="217" name="椭圆 216"/>
            <p:cNvSpPr/>
            <p:nvPr/>
          </p:nvSpPr>
          <p:spPr>
            <a:xfrm>
              <a:off x="6807200" y="1920539"/>
              <a:ext cx="376270" cy="375891"/>
            </a:xfrm>
            <a:prstGeom prst="ellipse">
              <a:avLst/>
            </a:prstGeom>
            <a:solidFill>
              <a:srgbClr val="1F3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矩形 217"/>
            <p:cNvSpPr/>
            <p:nvPr/>
          </p:nvSpPr>
          <p:spPr>
            <a:xfrm>
              <a:off x="7223162" y="1899920"/>
              <a:ext cx="2437029" cy="3996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19" name="矩形 218"/>
            <p:cNvSpPr/>
            <p:nvPr/>
          </p:nvSpPr>
          <p:spPr>
            <a:xfrm>
              <a:off x="6807200" y="2450276"/>
              <a:ext cx="4710531" cy="585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Peter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工作室秉承“给您演示的光和热”的理念，为您分担职场压力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50" name="组合 219"/>
          <p:cNvGrpSpPr/>
          <p:nvPr/>
        </p:nvGrpSpPr>
        <p:grpSpPr bwMode="auto">
          <a:xfrm>
            <a:off x="6335713" y="4481513"/>
            <a:ext cx="4710112" cy="1136650"/>
            <a:chOff x="6807200" y="1899920"/>
            <a:chExt cx="4710531" cy="1135604"/>
          </a:xfrm>
        </p:grpSpPr>
        <p:sp>
          <p:nvSpPr>
            <p:cNvPr id="221" name="椭圆 220"/>
            <p:cNvSpPr/>
            <p:nvPr/>
          </p:nvSpPr>
          <p:spPr>
            <a:xfrm>
              <a:off x="6807200" y="1920538"/>
              <a:ext cx="376270" cy="37589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矩形 221"/>
            <p:cNvSpPr/>
            <p:nvPr/>
          </p:nvSpPr>
          <p:spPr>
            <a:xfrm>
              <a:off x="7223162" y="1899920"/>
              <a:ext cx="2437029" cy="3996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23" name="矩形 222"/>
            <p:cNvSpPr/>
            <p:nvPr/>
          </p:nvSpPr>
          <p:spPr>
            <a:xfrm>
              <a:off x="6807200" y="2450275"/>
              <a:ext cx="4710531" cy="585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Peter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工作室秉承“给您演示的光和热”的理念，为您分担职场压力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11268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11297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1269" name="组合 102"/>
          <p:cNvGrpSpPr/>
          <p:nvPr/>
        </p:nvGrpSpPr>
        <p:grpSpPr bwMode="auto">
          <a:xfrm>
            <a:off x="746125" y="1793875"/>
            <a:ext cx="5133975" cy="1814513"/>
            <a:chOff x="808688" y="1955532"/>
            <a:chExt cx="5133135" cy="1814457"/>
          </a:xfrm>
        </p:grpSpPr>
        <p:grpSp>
          <p:nvGrpSpPr>
            <p:cNvPr id="11291" name="组合 103"/>
            <p:cNvGrpSpPr/>
            <p:nvPr/>
          </p:nvGrpSpPr>
          <p:grpSpPr bwMode="auto">
            <a:xfrm>
              <a:off x="3924397" y="1955532"/>
              <a:ext cx="2017426" cy="1814457"/>
              <a:chOff x="3924397" y="1955532"/>
              <a:chExt cx="2017426" cy="1814457"/>
            </a:xfrm>
          </p:grpSpPr>
          <p:grpSp>
            <p:nvGrpSpPr>
              <p:cNvPr id="11293" name="组合 107"/>
              <p:cNvGrpSpPr/>
              <p:nvPr/>
            </p:nvGrpSpPr>
            <p:grpSpPr bwMode="auto">
              <a:xfrm>
                <a:off x="3924397" y="1955532"/>
                <a:ext cx="2017426" cy="1814457"/>
                <a:chOff x="3924397" y="1955532"/>
                <a:chExt cx="2017426" cy="1814457"/>
              </a:xfrm>
            </p:grpSpPr>
            <p:sp>
              <p:nvSpPr>
                <p:cNvPr id="11295" name="Freeform 694"/>
                <p:cNvSpPr/>
                <p:nvPr/>
              </p:nvSpPr>
              <p:spPr bwMode="auto">
                <a:xfrm flipH="1" flipV="1">
                  <a:off x="4142593" y="1955532"/>
                  <a:ext cx="1799230" cy="1814457"/>
                </a:xfrm>
                <a:custGeom>
                  <a:avLst/>
                  <a:gdLst>
                    <a:gd name="T0" fmla="*/ 2147483646 w 50"/>
                    <a:gd name="T1" fmla="*/ 2147483646 h 50"/>
                    <a:gd name="T2" fmla="*/ 2147483646 w 50"/>
                    <a:gd name="T3" fmla="*/ 2147483646 h 50"/>
                    <a:gd name="T4" fmla="*/ 2147483646 w 50"/>
                    <a:gd name="T5" fmla="*/ 2147483646 h 50"/>
                    <a:gd name="T6" fmla="*/ 2147483646 w 50"/>
                    <a:gd name="T7" fmla="*/ 0 h 50"/>
                    <a:gd name="T8" fmla="*/ 0 w 50"/>
                    <a:gd name="T9" fmla="*/ 0 h 50"/>
                    <a:gd name="T10" fmla="*/ 0 w 50"/>
                    <a:gd name="T11" fmla="*/ 2147483646 h 50"/>
                    <a:gd name="T12" fmla="*/ 2147483646 w 50"/>
                    <a:gd name="T13" fmla="*/ 2147483646 h 50"/>
                    <a:gd name="T14" fmla="*/ 2147483646 w 50"/>
                    <a:gd name="T15" fmla="*/ 2147483646 h 50"/>
                    <a:gd name="T16" fmla="*/ 2147483646 w 50"/>
                    <a:gd name="T17" fmla="*/ 2147483646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0" h="50">
                      <a:moveTo>
                        <a:pt x="50" y="50"/>
                      </a:move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50" y="19"/>
                        <a:pt x="47" y="13"/>
                      </a:cubicBezTo>
                      <a:cubicBezTo>
                        <a:pt x="43" y="4"/>
                        <a:pt x="35" y="0"/>
                        <a:pt x="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32"/>
                        <a:pt x="3" y="38"/>
                      </a:cubicBezTo>
                      <a:cubicBezTo>
                        <a:pt x="7" y="46"/>
                        <a:pt x="15" y="50"/>
                        <a:pt x="25" y="50"/>
                      </a:cubicBezTo>
                      <a:lnTo>
                        <a:pt x="50" y="5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/>
                <p:nvPr/>
              </p:nvSpPr>
              <p:spPr>
                <a:xfrm>
                  <a:off x="3924441" y="1955532"/>
                  <a:ext cx="46029" cy="1366796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294" name="文本框 109"/>
              <p:cNvSpPr txBox="1">
                <a:spLocks noChangeArrowheads="1"/>
              </p:cNvSpPr>
              <p:nvPr/>
            </p:nvSpPr>
            <p:spPr bwMode="auto">
              <a:xfrm>
                <a:off x="5024444" y="2751787"/>
                <a:ext cx="35881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6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6" name="矩形 105"/>
            <p:cNvSpPr/>
            <p:nvPr/>
          </p:nvSpPr>
          <p:spPr>
            <a:xfrm>
              <a:off x="808688" y="2058717"/>
              <a:ext cx="2893539" cy="1200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致力于专业模板的发布，课件及汇报的美化，并为您提供专业的个性定制服务。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70" name="组合 112"/>
          <p:cNvGrpSpPr/>
          <p:nvPr/>
        </p:nvGrpSpPr>
        <p:grpSpPr bwMode="auto">
          <a:xfrm>
            <a:off x="749300" y="3711575"/>
            <a:ext cx="5130800" cy="1817688"/>
            <a:chOff x="811156" y="3874033"/>
            <a:chExt cx="5130667" cy="1816996"/>
          </a:xfrm>
        </p:grpSpPr>
        <p:grpSp>
          <p:nvGrpSpPr>
            <p:cNvPr id="11285" name="组合 113"/>
            <p:cNvGrpSpPr/>
            <p:nvPr/>
          </p:nvGrpSpPr>
          <p:grpSpPr bwMode="auto">
            <a:xfrm>
              <a:off x="3924396" y="3874033"/>
              <a:ext cx="2017427" cy="1816996"/>
              <a:chOff x="3924396" y="3874033"/>
              <a:chExt cx="2017427" cy="1816996"/>
            </a:xfrm>
          </p:grpSpPr>
          <p:grpSp>
            <p:nvGrpSpPr>
              <p:cNvPr id="11287" name="组合 115"/>
              <p:cNvGrpSpPr/>
              <p:nvPr/>
            </p:nvGrpSpPr>
            <p:grpSpPr bwMode="auto">
              <a:xfrm>
                <a:off x="3924396" y="3876572"/>
                <a:ext cx="2017427" cy="1814457"/>
                <a:chOff x="3924396" y="3876572"/>
                <a:chExt cx="2017427" cy="1814457"/>
              </a:xfrm>
            </p:grpSpPr>
            <p:sp>
              <p:nvSpPr>
                <p:cNvPr id="211" name="Freeform 687"/>
                <p:cNvSpPr/>
                <p:nvPr/>
              </p:nvSpPr>
              <p:spPr bwMode="auto">
                <a:xfrm>
                  <a:off x="4106720" y="3877207"/>
                  <a:ext cx="1835103" cy="1813822"/>
                </a:xfrm>
                <a:custGeom>
                  <a:avLst/>
                  <a:gdLst>
                    <a:gd name="T0" fmla="*/ 25 w 51"/>
                    <a:gd name="T1" fmla="*/ 50 h 50"/>
                    <a:gd name="T2" fmla="*/ 38 w 51"/>
                    <a:gd name="T3" fmla="*/ 47 h 50"/>
                    <a:gd name="T4" fmla="*/ 51 w 51"/>
                    <a:gd name="T5" fmla="*/ 25 h 50"/>
                    <a:gd name="T6" fmla="*/ 51 w 51"/>
                    <a:gd name="T7" fmla="*/ 0 h 50"/>
                    <a:gd name="T8" fmla="*/ 25 w 51"/>
                    <a:gd name="T9" fmla="*/ 0 h 50"/>
                    <a:gd name="T10" fmla="*/ 13 w 51"/>
                    <a:gd name="T11" fmla="*/ 3 h 50"/>
                    <a:gd name="T12" fmla="*/ 0 w 51"/>
                    <a:gd name="T13" fmla="*/ 25 h 50"/>
                    <a:gd name="T14" fmla="*/ 0 w 51"/>
                    <a:gd name="T15" fmla="*/ 50 h 50"/>
                    <a:gd name="T16" fmla="*/ 25 w 51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50">
                      <a:moveTo>
                        <a:pt x="25" y="50"/>
                      </a:moveTo>
                      <a:cubicBezTo>
                        <a:pt x="25" y="50"/>
                        <a:pt x="32" y="50"/>
                        <a:pt x="38" y="47"/>
                      </a:cubicBezTo>
                      <a:cubicBezTo>
                        <a:pt x="46" y="43"/>
                        <a:pt x="51" y="36"/>
                        <a:pt x="51" y="25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19" y="0"/>
                        <a:pt x="13" y="3"/>
                      </a:cubicBezTo>
                      <a:cubicBezTo>
                        <a:pt x="4" y="8"/>
                        <a:pt x="0" y="15"/>
                        <a:pt x="0" y="25"/>
                      </a:cubicBezTo>
                      <a:cubicBezTo>
                        <a:pt x="0" y="50"/>
                        <a:pt x="0" y="50"/>
                        <a:pt x="0" y="50"/>
                      </a:cubicBezTo>
                      <a:lnTo>
                        <a:pt x="25" y="5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>
                  <a:off x="3924163" y="4324711"/>
                  <a:ext cx="46036" cy="136631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288" name="文本框 209"/>
              <p:cNvSpPr txBox="1">
                <a:spLocks noChangeArrowheads="1"/>
              </p:cNvSpPr>
              <p:nvPr/>
            </p:nvSpPr>
            <p:spPr bwMode="auto">
              <a:xfrm>
                <a:off x="5024444" y="3874033"/>
                <a:ext cx="35881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lang="zh-CN" altLang="en-US" sz="6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5" name="矩形 114"/>
            <p:cNvSpPr/>
            <p:nvPr/>
          </p:nvSpPr>
          <p:spPr>
            <a:xfrm>
              <a:off x="811156" y="4432620"/>
              <a:ext cx="2892350" cy="12012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致力于专业模板的发布，课件及汇报的美化，并为您提供专业的个性定制服务。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71" name="组合 212"/>
          <p:cNvGrpSpPr/>
          <p:nvPr/>
        </p:nvGrpSpPr>
        <p:grpSpPr bwMode="auto">
          <a:xfrm>
            <a:off x="5986463" y="1793875"/>
            <a:ext cx="5091112" cy="1811338"/>
            <a:chOff x="6048405" y="1955532"/>
            <a:chExt cx="5091452" cy="1811918"/>
          </a:xfrm>
        </p:grpSpPr>
        <p:grpSp>
          <p:nvGrpSpPr>
            <p:cNvPr id="11279" name="组合 213"/>
            <p:cNvGrpSpPr/>
            <p:nvPr/>
          </p:nvGrpSpPr>
          <p:grpSpPr bwMode="auto">
            <a:xfrm>
              <a:off x="6048405" y="1955532"/>
              <a:ext cx="2020981" cy="1811918"/>
              <a:chOff x="6048405" y="1955532"/>
              <a:chExt cx="2020981" cy="1811918"/>
            </a:xfrm>
          </p:grpSpPr>
          <p:grpSp>
            <p:nvGrpSpPr>
              <p:cNvPr id="11281" name="组合 215"/>
              <p:cNvGrpSpPr/>
              <p:nvPr/>
            </p:nvGrpSpPr>
            <p:grpSpPr bwMode="auto">
              <a:xfrm>
                <a:off x="6048405" y="1955532"/>
                <a:ext cx="2020981" cy="1811918"/>
                <a:chOff x="6048405" y="1955532"/>
                <a:chExt cx="2020981" cy="1811918"/>
              </a:xfrm>
            </p:grpSpPr>
            <p:sp>
              <p:nvSpPr>
                <p:cNvPr id="218" name="Freeform 693"/>
                <p:cNvSpPr/>
                <p:nvPr/>
              </p:nvSpPr>
              <p:spPr bwMode="auto">
                <a:xfrm>
                  <a:off x="6048405" y="1955532"/>
                  <a:ext cx="1798757" cy="1811918"/>
                </a:xfrm>
                <a:custGeom>
                  <a:avLst/>
                  <a:gdLst>
                    <a:gd name="T0" fmla="*/ 25 w 50"/>
                    <a:gd name="T1" fmla="*/ 50 h 50"/>
                    <a:gd name="T2" fmla="*/ 47 w 50"/>
                    <a:gd name="T3" fmla="*/ 37 h 50"/>
                    <a:gd name="T4" fmla="*/ 50 w 50"/>
                    <a:gd name="T5" fmla="*/ 25 h 50"/>
                    <a:gd name="T6" fmla="*/ 50 w 50"/>
                    <a:gd name="T7" fmla="*/ 0 h 50"/>
                    <a:gd name="T8" fmla="*/ 25 w 50"/>
                    <a:gd name="T9" fmla="*/ 0 h 50"/>
                    <a:gd name="T10" fmla="*/ 3 w 50"/>
                    <a:gd name="T11" fmla="*/ 12 h 50"/>
                    <a:gd name="T12" fmla="*/ 0 w 50"/>
                    <a:gd name="T13" fmla="*/ 25 h 50"/>
                    <a:gd name="T14" fmla="*/ 0 w 50"/>
                    <a:gd name="T15" fmla="*/ 50 h 50"/>
                    <a:gd name="T16" fmla="*/ 25 w 50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50">
                      <a:moveTo>
                        <a:pt x="25" y="50"/>
                      </a:moveTo>
                      <a:cubicBezTo>
                        <a:pt x="35" y="50"/>
                        <a:pt x="43" y="46"/>
                        <a:pt x="47" y="37"/>
                      </a:cubicBezTo>
                      <a:cubicBezTo>
                        <a:pt x="50" y="31"/>
                        <a:pt x="50" y="25"/>
                        <a:pt x="50" y="25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5" y="0"/>
                        <a:pt x="7" y="4"/>
                        <a:pt x="3" y="12"/>
                      </a:cubicBezTo>
                      <a:cubicBezTo>
                        <a:pt x="0" y="18"/>
                        <a:pt x="0" y="25"/>
                        <a:pt x="0" y="25"/>
                      </a:cubicBezTo>
                      <a:cubicBezTo>
                        <a:pt x="0" y="50"/>
                        <a:pt x="0" y="50"/>
                        <a:pt x="0" y="50"/>
                      </a:cubicBezTo>
                      <a:lnTo>
                        <a:pt x="25" y="5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>
                <a:xfrm>
                  <a:off x="8023387" y="1955532"/>
                  <a:ext cx="46040" cy="136568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282" name="文本框 216"/>
              <p:cNvSpPr txBox="1">
                <a:spLocks noChangeArrowheads="1"/>
              </p:cNvSpPr>
              <p:nvPr/>
            </p:nvSpPr>
            <p:spPr bwMode="auto">
              <a:xfrm>
                <a:off x="6114300" y="2751787"/>
                <a:ext cx="35881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lang="zh-CN" altLang="en-US" sz="6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5" name="矩形 214"/>
            <p:cNvSpPr/>
            <p:nvPr/>
          </p:nvSpPr>
          <p:spPr>
            <a:xfrm>
              <a:off x="8247239" y="2058753"/>
              <a:ext cx="2892618" cy="12005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致力于专业模板的发布，课件及汇报的美化，并为您提供专业的个性定制服务。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72" name="组合 219"/>
          <p:cNvGrpSpPr/>
          <p:nvPr/>
        </p:nvGrpSpPr>
        <p:grpSpPr bwMode="auto">
          <a:xfrm>
            <a:off x="5986463" y="3711575"/>
            <a:ext cx="5094287" cy="1817688"/>
            <a:chOff x="6048405" y="3874033"/>
            <a:chExt cx="5093920" cy="1816996"/>
          </a:xfrm>
        </p:grpSpPr>
        <p:grpSp>
          <p:nvGrpSpPr>
            <p:cNvPr id="11273" name="组合 220"/>
            <p:cNvGrpSpPr/>
            <p:nvPr/>
          </p:nvGrpSpPr>
          <p:grpSpPr bwMode="auto">
            <a:xfrm>
              <a:off x="6048405" y="3874033"/>
              <a:ext cx="2020980" cy="1816996"/>
              <a:chOff x="6048405" y="3874033"/>
              <a:chExt cx="2020980" cy="1816996"/>
            </a:xfrm>
          </p:grpSpPr>
          <p:grpSp>
            <p:nvGrpSpPr>
              <p:cNvPr id="11275" name="组合 222"/>
              <p:cNvGrpSpPr/>
              <p:nvPr/>
            </p:nvGrpSpPr>
            <p:grpSpPr bwMode="auto">
              <a:xfrm>
                <a:off x="6048405" y="3876572"/>
                <a:ext cx="2020980" cy="1814457"/>
                <a:chOff x="6048405" y="3876572"/>
                <a:chExt cx="2020980" cy="1814457"/>
              </a:xfrm>
            </p:grpSpPr>
            <p:sp>
              <p:nvSpPr>
                <p:cNvPr id="11277" name="Freeform 694"/>
                <p:cNvSpPr/>
                <p:nvPr/>
              </p:nvSpPr>
              <p:spPr bwMode="auto">
                <a:xfrm>
                  <a:off x="6048405" y="3876572"/>
                  <a:ext cx="1799230" cy="1814457"/>
                </a:xfrm>
                <a:custGeom>
                  <a:avLst/>
                  <a:gdLst>
                    <a:gd name="T0" fmla="*/ 2147483646 w 50"/>
                    <a:gd name="T1" fmla="*/ 2147483646 h 50"/>
                    <a:gd name="T2" fmla="*/ 2147483646 w 50"/>
                    <a:gd name="T3" fmla="*/ 2147483646 h 50"/>
                    <a:gd name="T4" fmla="*/ 2147483646 w 50"/>
                    <a:gd name="T5" fmla="*/ 2147483646 h 50"/>
                    <a:gd name="T6" fmla="*/ 2147483646 w 50"/>
                    <a:gd name="T7" fmla="*/ 0 h 50"/>
                    <a:gd name="T8" fmla="*/ 0 w 50"/>
                    <a:gd name="T9" fmla="*/ 0 h 50"/>
                    <a:gd name="T10" fmla="*/ 0 w 50"/>
                    <a:gd name="T11" fmla="*/ 2147483646 h 50"/>
                    <a:gd name="T12" fmla="*/ 2147483646 w 50"/>
                    <a:gd name="T13" fmla="*/ 2147483646 h 50"/>
                    <a:gd name="T14" fmla="*/ 2147483646 w 50"/>
                    <a:gd name="T15" fmla="*/ 2147483646 h 50"/>
                    <a:gd name="T16" fmla="*/ 2147483646 w 50"/>
                    <a:gd name="T17" fmla="*/ 2147483646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0" h="50">
                      <a:moveTo>
                        <a:pt x="50" y="50"/>
                      </a:move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50" y="19"/>
                        <a:pt x="47" y="13"/>
                      </a:cubicBezTo>
                      <a:cubicBezTo>
                        <a:pt x="43" y="4"/>
                        <a:pt x="35" y="0"/>
                        <a:pt x="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32"/>
                        <a:pt x="3" y="38"/>
                      </a:cubicBezTo>
                      <a:cubicBezTo>
                        <a:pt x="7" y="46"/>
                        <a:pt x="15" y="50"/>
                        <a:pt x="25" y="50"/>
                      </a:cubicBezTo>
                      <a:lnTo>
                        <a:pt x="50" y="5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" name="矩形 225"/>
                <p:cNvSpPr/>
                <p:nvPr/>
              </p:nvSpPr>
              <p:spPr>
                <a:xfrm>
                  <a:off x="8023112" y="4324711"/>
                  <a:ext cx="46034" cy="136631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276" name="文本框 223"/>
              <p:cNvSpPr txBox="1">
                <a:spLocks noChangeArrowheads="1"/>
              </p:cNvSpPr>
              <p:nvPr/>
            </p:nvSpPr>
            <p:spPr bwMode="auto">
              <a:xfrm>
                <a:off x="6114300" y="3874033"/>
                <a:ext cx="35881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</a:t>
                </a:r>
                <a:endParaRPr lang="zh-CN" altLang="en-US" sz="6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2" name="矩形 221"/>
            <p:cNvSpPr/>
            <p:nvPr/>
          </p:nvSpPr>
          <p:spPr>
            <a:xfrm>
              <a:off x="8250108" y="4432620"/>
              <a:ext cx="2892217" cy="12012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致力于专业模板的发布，课件及汇报的美化，并为您提供专业的个性定制服务。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1045952" y="5670664"/>
            <a:ext cx="1146048" cy="958736"/>
            <a:chOff x="671513" y="1647826"/>
            <a:chExt cx="5905501" cy="4940299"/>
          </a:xfrm>
          <a:solidFill>
            <a:srgbClr val="0070C0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2459038" y="3844925"/>
              <a:ext cx="760413" cy="109537"/>
            </a:xfrm>
            <a:custGeom>
              <a:avLst/>
              <a:gdLst>
                <a:gd name="T0" fmla="*/ 379 w 405"/>
                <a:gd name="T1" fmla="*/ 0 h 58"/>
                <a:gd name="T2" fmla="*/ 27 w 405"/>
                <a:gd name="T3" fmla="*/ 0 h 58"/>
                <a:gd name="T4" fmla="*/ 0 w 405"/>
                <a:gd name="T5" fmla="*/ 21 h 58"/>
                <a:gd name="T6" fmla="*/ 0 w 405"/>
                <a:gd name="T7" fmla="*/ 36 h 58"/>
                <a:gd name="T8" fmla="*/ 27 w 405"/>
                <a:gd name="T9" fmla="*/ 58 h 58"/>
                <a:gd name="T10" fmla="*/ 379 w 405"/>
                <a:gd name="T11" fmla="*/ 58 h 58"/>
                <a:gd name="T12" fmla="*/ 405 w 405"/>
                <a:gd name="T13" fmla="*/ 36 h 58"/>
                <a:gd name="T14" fmla="*/ 405 w 405"/>
                <a:gd name="T15" fmla="*/ 21 h 58"/>
                <a:gd name="T16" fmla="*/ 379 w 40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9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12" y="58"/>
                    <a:pt x="27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93" y="58"/>
                    <a:pt x="405" y="48"/>
                    <a:pt x="405" y="36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9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6"/>
            <p:cNvSpPr/>
            <p:nvPr/>
          </p:nvSpPr>
          <p:spPr bwMode="auto">
            <a:xfrm>
              <a:off x="2459038" y="3967163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2459038" y="4090988"/>
              <a:ext cx="760413" cy="111125"/>
            </a:xfrm>
            <a:custGeom>
              <a:avLst/>
              <a:gdLst>
                <a:gd name="T0" fmla="*/ 379 w 405"/>
                <a:gd name="T1" fmla="*/ 0 h 59"/>
                <a:gd name="T2" fmla="*/ 27 w 405"/>
                <a:gd name="T3" fmla="*/ 0 h 59"/>
                <a:gd name="T4" fmla="*/ 0 w 405"/>
                <a:gd name="T5" fmla="*/ 22 h 59"/>
                <a:gd name="T6" fmla="*/ 0 w 405"/>
                <a:gd name="T7" fmla="*/ 37 h 59"/>
                <a:gd name="T8" fmla="*/ 27 w 405"/>
                <a:gd name="T9" fmla="*/ 59 h 59"/>
                <a:gd name="T10" fmla="*/ 379 w 405"/>
                <a:gd name="T11" fmla="*/ 59 h 59"/>
                <a:gd name="T12" fmla="*/ 405 w 405"/>
                <a:gd name="T13" fmla="*/ 37 h 59"/>
                <a:gd name="T14" fmla="*/ 405 w 405"/>
                <a:gd name="T15" fmla="*/ 22 h 59"/>
                <a:gd name="T16" fmla="*/ 379 w 40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9">
                  <a:moveTo>
                    <a:pt x="37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0"/>
                    <a:pt x="0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2" y="59"/>
                    <a:pt x="27" y="5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93" y="59"/>
                    <a:pt x="405" y="49"/>
                    <a:pt x="405" y="37"/>
                  </a:cubicBezTo>
                  <a:cubicBezTo>
                    <a:pt x="405" y="22"/>
                    <a:pt x="405" y="22"/>
                    <a:pt x="405" y="22"/>
                  </a:cubicBezTo>
                  <a:cubicBezTo>
                    <a:pt x="405" y="10"/>
                    <a:pt x="393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2592388" y="4214813"/>
              <a:ext cx="496888" cy="138112"/>
            </a:xfrm>
            <a:custGeom>
              <a:avLst/>
              <a:gdLst>
                <a:gd name="T0" fmla="*/ 0 w 264"/>
                <a:gd name="T1" fmla="*/ 0 h 73"/>
                <a:gd name="T2" fmla="*/ 264 w 264"/>
                <a:gd name="T3" fmla="*/ 0 h 73"/>
                <a:gd name="T4" fmla="*/ 132 w 264"/>
                <a:gd name="T5" fmla="*/ 73 h 73"/>
                <a:gd name="T6" fmla="*/ 0 w 264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73">
                  <a:moveTo>
                    <a:pt x="0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44"/>
                    <a:pt x="193" y="73"/>
                    <a:pt x="132" y="73"/>
                  </a:cubicBezTo>
                  <a:cubicBezTo>
                    <a:pt x="70" y="73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2046288" y="1873250"/>
              <a:ext cx="331788" cy="328612"/>
            </a:xfrm>
            <a:custGeom>
              <a:avLst/>
              <a:gdLst>
                <a:gd name="T0" fmla="*/ 163 w 176"/>
                <a:gd name="T1" fmla="*/ 175 h 175"/>
                <a:gd name="T2" fmla="*/ 155 w 176"/>
                <a:gd name="T3" fmla="*/ 172 h 175"/>
                <a:gd name="T4" fmla="*/ 4 w 176"/>
                <a:gd name="T5" fmla="*/ 20 h 175"/>
                <a:gd name="T6" fmla="*/ 4 w 176"/>
                <a:gd name="T7" fmla="*/ 4 h 175"/>
                <a:gd name="T8" fmla="*/ 20 w 176"/>
                <a:gd name="T9" fmla="*/ 4 h 175"/>
                <a:gd name="T10" fmla="*/ 171 w 176"/>
                <a:gd name="T11" fmla="*/ 156 h 175"/>
                <a:gd name="T12" fmla="*/ 171 w 176"/>
                <a:gd name="T13" fmla="*/ 172 h 175"/>
                <a:gd name="T14" fmla="*/ 163 w 17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5">
                  <a:moveTo>
                    <a:pt x="163" y="175"/>
                  </a:moveTo>
                  <a:cubicBezTo>
                    <a:pt x="161" y="175"/>
                    <a:pt x="158" y="174"/>
                    <a:pt x="155" y="17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6"/>
                    <a:pt x="0" y="9"/>
                    <a:pt x="4" y="4"/>
                  </a:cubicBezTo>
                  <a:cubicBezTo>
                    <a:pt x="9" y="0"/>
                    <a:pt x="16" y="0"/>
                    <a:pt x="20" y="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6" y="160"/>
                    <a:pt x="176" y="167"/>
                    <a:pt x="171" y="172"/>
                  </a:cubicBezTo>
                  <a:cubicBezTo>
                    <a:pt x="169" y="174"/>
                    <a:pt x="166" y="175"/>
                    <a:pt x="163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284538" y="1854200"/>
              <a:ext cx="347663" cy="347662"/>
            </a:xfrm>
            <a:custGeom>
              <a:avLst/>
              <a:gdLst>
                <a:gd name="T0" fmla="*/ 12 w 185"/>
                <a:gd name="T1" fmla="*/ 185 h 185"/>
                <a:gd name="T2" fmla="*/ 4 w 185"/>
                <a:gd name="T3" fmla="*/ 182 h 185"/>
                <a:gd name="T4" fmla="*/ 4 w 185"/>
                <a:gd name="T5" fmla="*/ 166 h 185"/>
                <a:gd name="T6" fmla="*/ 165 w 185"/>
                <a:gd name="T7" fmla="*/ 5 h 185"/>
                <a:gd name="T8" fmla="*/ 181 w 185"/>
                <a:gd name="T9" fmla="*/ 5 h 185"/>
                <a:gd name="T10" fmla="*/ 181 w 185"/>
                <a:gd name="T11" fmla="*/ 21 h 185"/>
                <a:gd name="T12" fmla="*/ 20 w 185"/>
                <a:gd name="T13" fmla="*/ 182 h 185"/>
                <a:gd name="T14" fmla="*/ 12 w 185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85">
                  <a:moveTo>
                    <a:pt x="12" y="185"/>
                  </a:moveTo>
                  <a:cubicBezTo>
                    <a:pt x="9" y="185"/>
                    <a:pt x="7" y="184"/>
                    <a:pt x="4" y="182"/>
                  </a:cubicBezTo>
                  <a:cubicBezTo>
                    <a:pt x="0" y="177"/>
                    <a:pt x="0" y="170"/>
                    <a:pt x="4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9" y="0"/>
                    <a:pt x="177" y="0"/>
                    <a:pt x="181" y="5"/>
                  </a:cubicBezTo>
                  <a:cubicBezTo>
                    <a:pt x="185" y="9"/>
                    <a:pt x="185" y="17"/>
                    <a:pt x="181" y="21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8" y="184"/>
                    <a:pt x="15" y="185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2816226" y="1647826"/>
              <a:ext cx="41275" cy="461962"/>
            </a:xfrm>
            <a:custGeom>
              <a:avLst/>
              <a:gdLst>
                <a:gd name="T0" fmla="*/ 11 w 22"/>
                <a:gd name="T1" fmla="*/ 246 h 246"/>
                <a:gd name="T2" fmla="*/ 0 w 22"/>
                <a:gd name="T3" fmla="*/ 235 h 246"/>
                <a:gd name="T4" fmla="*/ 0 w 22"/>
                <a:gd name="T5" fmla="*/ 11 h 246"/>
                <a:gd name="T6" fmla="*/ 11 w 22"/>
                <a:gd name="T7" fmla="*/ 0 h 246"/>
                <a:gd name="T8" fmla="*/ 22 w 22"/>
                <a:gd name="T9" fmla="*/ 11 h 246"/>
                <a:gd name="T10" fmla="*/ 22 w 22"/>
                <a:gd name="T11" fmla="*/ 235 h 246"/>
                <a:gd name="T12" fmla="*/ 11 w 2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6">
                  <a:moveTo>
                    <a:pt x="11" y="246"/>
                  </a:moveTo>
                  <a:cubicBezTo>
                    <a:pt x="5" y="246"/>
                    <a:pt x="0" y="241"/>
                    <a:pt x="0" y="2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2" y="241"/>
                    <a:pt x="17" y="246"/>
                    <a:pt x="11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2"/>
            <p:cNvSpPr>
              <a:spLocks noEditPoints="1"/>
            </p:cNvSpPr>
            <p:nvPr/>
          </p:nvSpPr>
          <p:spPr bwMode="auto">
            <a:xfrm>
              <a:off x="2239963" y="2181225"/>
              <a:ext cx="1195388" cy="1600200"/>
            </a:xfrm>
            <a:custGeom>
              <a:avLst/>
              <a:gdLst>
                <a:gd name="T0" fmla="*/ 318 w 635"/>
                <a:gd name="T1" fmla="*/ 28 h 850"/>
                <a:gd name="T2" fmla="*/ 607 w 635"/>
                <a:gd name="T3" fmla="*/ 317 h 850"/>
                <a:gd name="T4" fmla="*/ 568 w 635"/>
                <a:gd name="T5" fmla="*/ 462 h 850"/>
                <a:gd name="T6" fmla="*/ 453 w 635"/>
                <a:gd name="T7" fmla="*/ 767 h 850"/>
                <a:gd name="T8" fmla="*/ 438 w 635"/>
                <a:gd name="T9" fmla="*/ 815 h 850"/>
                <a:gd name="T10" fmla="*/ 408 w 635"/>
                <a:gd name="T11" fmla="*/ 822 h 850"/>
                <a:gd name="T12" fmla="*/ 318 w 635"/>
                <a:gd name="T13" fmla="*/ 822 h 850"/>
                <a:gd name="T14" fmla="*/ 228 w 635"/>
                <a:gd name="T15" fmla="*/ 822 h 850"/>
                <a:gd name="T16" fmla="*/ 197 w 635"/>
                <a:gd name="T17" fmla="*/ 815 h 850"/>
                <a:gd name="T18" fmla="*/ 182 w 635"/>
                <a:gd name="T19" fmla="*/ 767 h 850"/>
                <a:gd name="T20" fmla="*/ 67 w 635"/>
                <a:gd name="T21" fmla="*/ 462 h 850"/>
                <a:gd name="T22" fmla="*/ 29 w 635"/>
                <a:gd name="T23" fmla="*/ 317 h 850"/>
                <a:gd name="T24" fmla="*/ 318 w 635"/>
                <a:gd name="T25" fmla="*/ 28 h 850"/>
                <a:gd name="T26" fmla="*/ 318 w 635"/>
                <a:gd name="T27" fmla="*/ 0 h 850"/>
                <a:gd name="T28" fmla="*/ 0 w 635"/>
                <a:gd name="T29" fmla="*/ 317 h 850"/>
                <a:gd name="T30" fmla="*/ 42 w 635"/>
                <a:gd name="T31" fmla="*/ 476 h 850"/>
                <a:gd name="T32" fmla="*/ 154 w 635"/>
                <a:gd name="T33" fmla="*/ 772 h 850"/>
                <a:gd name="T34" fmla="*/ 228 w 635"/>
                <a:gd name="T35" fmla="*/ 850 h 850"/>
                <a:gd name="T36" fmla="*/ 318 w 635"/>
                <a:gd name="T37" fmla="*/ 850 h 850"/>
                <a:gd name="T38" fmla="*/ 408 w 635"/>
                <a:gd name="T39" fmla="*/ 850 h 850"/>
                <a:gd name="T40" fmla="*/ 482 w 635"/>
                <a:gd name="T41" fmla="*/ 772 h 850"/>
                <a:gd name="T42" fmla="*/ 593 w 635"/>
                <a:gd name="T43" fmla="*/ 476 h 850"/>
                <a:gd name="T44" fmla="*/ 635 w 635"/>
                <a:gd name="T45" fmla="*/ 317 h 850"/>
                <a:gd name="T46" fmla="*/ 318 w 635"/>
                <a:gd name="T4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5" h="850">
                  <a:moveTo>
                    <a:pt x="318" y="28"/>
                  </a:moveTo>
                  <a:cubicBezTo>
                    <a:pt x="477" y="28"/>
                    <a:pt x="607" y="158"/>
                    <a:pt x="607" y="317"/>
                  </a:cubicBezTo>
                  <a:cubicBezTo>
                    <a:pt x="607" y="367"/>
                    <a:pt x="594" y="416"/>
                    <a:pt x="568" y="462"/>
                  </a:cubicBezTo>
                  <a:cubicBezTo>
                    <a:pt x="492" y="599"/>
                    <a:pt x="468" y="680"/>
                    <a:pt x="453" y="767"/>
                  </a:cubicBezTo>
                  <a:cubicBezTo>
                    <a:pt x="452" y="777"/>
                    <a:pt x="447" y="806"/>
                    <a:pt x="438" y="815"/>
                  </a:cubicBezTo>
                  <a:cubicBezTo>
                    <a:pt x="435" y="819"/>
                    <a:pt x="429" y="822"/>
                    <a:pt x="408" y="822"/>
                  </a:cubicBezTo>
                  <a:cubicBezTo>
                    <a:pt x="318" y="822"/>
                    <a:pt x="318" y="822"/>
                    <a:pt x="318" y="822"/>
                  </a:cubicBezTo>
                  <a:cubicBezTo>
                    <a:pt x="228" y="822"/>
                    <a:pt x="228" y="822"/>
                    <a:pt x="228" y="822"/>
                  </a:cubicBezTo>
                  <a:cubicBezTo>
                    <a:pt x="206" y="822"/>
                    <a:pt x="200" y="819"/>
                    <a:pt x="197" y="815"/>
                  </a:cubicBezTo>
                  <a:cubicBezTo>
                    <a:pt x="189" y="806"/>
                    <a:pt x="184" y="777"/>
                    <a:pt x="182" y="767"/>
                  </a:cubicBezTo>
                  <a:cubicBezTo>
                    <a:pt x="168" y="680"/>
                    <a:pt x="143" y="599"/>
                    <a:pt x="67" y="462"/>
                  </a:cubicBezTo>
                  <a:cubicBezTo>
                    <a:pt x="42" y="415"/>
                    <a:pt x="29" y="367"/>
                    <a:pt x="29" y="317"/>
                  </a:cubicBezTo>
                  <a:cubicBezTo>
                    <a:pt x="29" y="158"/>
                    <a:pt x="158" y="28"/>
                    <a:pt x="318" y="28"/>
                  </a:cubicBezTo>
                  <a:moveTo>
                    <a:pt x="318" y="0"/>
                  </a:moveTo>
                  <a:cubicBezTo>
                    <a:pt x="142" y="0"/>
                    <a:pt x="0" y="142"/>
                    <a:pt x="0" y="317"/>
                  </a:cubicBezTo>
                  <a:cubicBezTo>
                    <a:pt x="0" y="375"/>
                    <a:pt x="16" y="429"/>
                    <a:pt x="42" y="476"/>
                  </a:cubicBezTo>
                  <a:cubicBezTo>
                    <a:pt x="120" y="616"/>
                    <a:pt x="141" y="695"/>
                    <a:pt x="154" y="772"/>
                  </a:cubicBezTo>
                  <a:cubicBezTo>
                    <a:pt x="164" y="836"/>
                    <a:pt x="179" y="850"/>
                    <a:pt x="228" y="850"/>
                  </a:cubicBezTo>
                  <a:cubicBezTo>
                    <a:pt x="248" y="850"/>
                    <a:pt x="282" y="850"/>
                    <a:pt x="318" y="850"/>
                  </a:cubicBezTo>
                  <a:cubicBezTo>
                    <a:pt x="354" y="850"/>
                    <a:pt x="387" y="850"/>
                    <a:pt x="408" y="850"/>
                  </a:cubicBezTo>
                  <a:cubicBezTo>
                    <a:pt x="456" y="850"/>
                    <a:pt x="471" y="836"/>
                    <a:pt x="482" y="772"/>
                  </a:cubicBezTo>
                  <a:cubicBezTo>
                    <a:pt x="494" y="695"/>
                    <a:pt x="515" y="616"/>
                    <a:pt x="593" y="476"/>
                  </a:cubicBezTo>
                  <a:cubicBezTo>
                    <a:pt x="619" y="429"/>
                    <a:pt x="635" y="375"/>
                    <a:pt x="635" y="317"/>
                  </a:cubicBezTo>
                  <a:cubicBezTo>
                    <a:pt x="635" y="142"/>
                    <a:pt x="493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1077913" y="4968875"/>
              <a:ext cx="201613" cy="198437"/>
            </a:xfrm>
            <a:custGeom>
              <a:avLst/>
              <a:gdLst>
                <a:gd name="T0" fmla="*/ 53 w 107"/>
                <a:gd name="T1" fmla="*/ 14 h 106"/>
                <a:gd name="T2" fmla="*/ 53 w 107"/>
                <a:gd name="T3" fmla="*/ 28 h 106"/>
                <a:gd name="T4" fmla="*/ 71 w 107"/>
                <a:gd name="T5" fmla="*/ 35 h 106"/>
                <a:gd name="T6" fmla="*/ 78 w 107"/>
                <a:gd name="T7" fmla="*/ 53 h 106"/>
                <a:gd name="T8" fmla="*/ 71 w 107"/>
                <a:gd name="T9" fmla="*/ 70 h 106"/>
                <a:gd name="T10" fmla="*/ 53 w 107"/>
                <a:gd name="T11" fmla="*/ 78 h 106"/>
                <a:gd name="T12" fmla="*/ 36 w 107"/>
                <a:gd name="T13" fmla="*/ 70 h 106"/>
                <a:gd name="T14" fmla="*/ 29 w 107"/>
                <a:gd name="T15" fmla="*/ 53 h 106"/>
                <a:gd name="T16" fmla="*/ 36 w 107"/>
                <a:gd name="T17" fmla="*/ 35 h 106"/>
                <a:gd name="T18" fmla="*/ 53 w 107"/>
                <a:gd name="T19" fmla="*/ 28 h 106"/>
                <a:gd name="T20" fmla="*/ 53 w 107"/>
                <a:gd name="T21" fmla="*/ 14 h 106"/>
                <a:gd name="T22" fmla="*/ 53 w 107"/>
                <a:gd name="T23" fmla="*/ 0 h 106"/>
                <a:gd name="T24" fmla="*/ 16 w 107"/>
                <a:gd name="T25" fmla="*/ 15 h 106"/>
                <a:gd name="T26" fmla="*/ 0 w 107"/>
                <a:gd name="T27" fmla="*/ 53 h 106"/>
                <a:gd name="T28" fmla="*/ 16 w 107"/>
                <a:gd name="T29" fmla="*/ 91 h 106"/>
                <a:gd name="T30" fmla="*/ 53 w 107"/>
                <a:gd name="T31" fmla="*/ 106 h 106"/>
                <a:gd name="T32" fmla="*/ 91 w 107"/>
                <a:gd name="T33" fmla="*/ 91 h 106"/>
                <a:gd name="T34" fmla="*/ 107 w 107"/>
                <a:gd name="T35" fmla="*/ 53 h 106"/>
                <a:gd name="T36" fmla="*/ 91 w 107"/>
                <a:gd name="T37" fmla="*/ 15 h 106"/>
                <a:gd name="T38" fmla="*/ 53 w 107"/>
                <a:gd name="T39" fmla="*/ 0 h 106"/>
                <a:gd name="T40" fmla="*/ 53 w 107"/>
                <a:gd name="T4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6">
                  <a:moveTo>
                    <a:pt x="53" y="14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60" y="28"/>
                    <a:pt x="66" y="31"/>
                    <a:pt x="71" y="35"/>
                  </a:cubicBezTo>
                  <a:cubicBezTo>
                    <a:pt x="75" y="40"/>
                    <a:pt x="78" y="46"/>
                    <a:pt x="78" y="53"/>
                  </a:cubicBezTo>
                  <a:cubicBezTo>
                    <a:pt x="78" y="60"/>
                    <a:pt x="75" y="66"/>
                    <a:pt x="71" y="70"/>
                  </a:cubicBezTo>
                  <a:cubicBezTo>
                    <a:pt x="66" y="75"/>
                    <a:pt x="60" y="78"/>
                    <a:pt x="53" y="78"/>
                  </a:cubicBezTo>
                  <a:cubicBezTo>
                    <a:pt x="46" y="78"/>
                    <a:pt x="40" y="75"/>
                    <a:pt x="36" y="70"/>
                  </a:cubicBezTo>
                  <a:cubicBezTo>
                    <a:pt x="31" y="66"/>
                    <a:pt x="29" y="60"/>
                    <a:pt x="29" y="53"/>
                  </a:cubicBezTo>
                  <a:cubicBezTo>
                    <a:pt x="29" y="46"/>
                    <a:pt x="31" y="40"/>
                    <a:pt x="36" y="35"/>
                  </a:cubicBezTo>
                  <a:cubicBezTo>
                    <a:pt x="40" y="31"/>
                    <a:pt x="46" y="28"/>
                    <a:pt x="53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5" y="6"/>
                    <a:pt x="16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1"/>
                    <a:pt x="16" y="91"/>
                  </a:cubicBezTo>
                  <a:cubicBezTo>
                    <a:pt x="25" y="100"/>
                    <a:pt x="39" y="106"/>
                    <a:pt x="53" y="106"/>
                  </a:cubicBezTo>
                  <a:cubicBezTo>
                    <a:pt x="68" y="106"/>
                    <a:pt x="81" y="100"/>
                    <a:pt x="91" y="91"/>
                  </a:cubicBezTo>
                  <a:cubicBezTo>
                    <a:pt x="101" y="81"/>
                    <a:pt x="107" y="68"/>
                    <a:pt x="107" y="53"/>
                  </a:cubicBezTo>
                  <a:cubicBezTo>
                    <a:pt x="107" y="38"/>
                    <a:pt x="101" y="25"/>
                    <a:pt x="91" y="15"/>
                  </a:cubicBezTo>
                  <a:cubicBezTo>
                    <a:pt x="81" y="6"/>
                    <a:pt x="68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1957388" y="5287963"/>
              <a:ext cx="188913" cy="188912"/>
            </a:xfrm>
            <a:custGeom>
              <a:avLst/>
              <a:gdLst>
                <a:gd name="T0" fmla="*/ 50 w 100"/>
                <a:gd name="T1" fmla="*/ 14 h 100"/>
                <a:gd name="T2" fmla="*/ 50 w 100"/>
                <a:gd name="T3" fmla="*/ 29 h 100"/>
                <a:gd name="T4" fmla="*/ 65 w 100"/>
                <a:gd name="T5" fmla="*/ 35 h 100"/>
                <a:gd name="T6" fmla="*/ 71 w 100"/>
                <a:gd name="T7" fmla="*/ 50 h 100"/>
                <a:gd name="T8" fmla="*/ 65 w 100"/>
                <a:gd name="T9" fmla="*/ 65 h 100"/>
                <a:gd name="T10" fmla="*/ 50 w 100"/>
                <a:gd name="T11" fmla="*/ 71 h 100"/>
                <a:gd name="T12" fmla="*/ 35 w 100"/>
                <a:gd name="T13" fmla="*/ 65 h 100"/>
                <a:gd name="T14" fmla="*/ 29 w 100"/>
                <a:gd name="T15" fmla="*/ 50 h 100"/>
                <a:gd name="T16" fmla="*/ 35 w 100"/>
                <a:gd name="T17" fmla="*/ 35 h 100"/>
                <a:gd name="T18" fmla="*/ 50 w 100"/>
                <a:gd name="T19" fmla="*/ 29 h 100"/>
                <a:gd name="T20" fmla="*/ 50 w 100"/>
                <a:gd name="T21" fmla="*/ 14 h 100"/>
                <a:gd name="T22" fmla="*/ 50 w 100"/>
                <a:gd name="T23" fmla="*/ 0 h 100"/>
                <a:gd name="T24" fmla="*/ 15 w 100"/>
                <a:gd name="T25" fmla="*/ 15 h 100"/>
                <a:gd name="T26" fmla="*/ 0 w 100"/>
                <a:gd name="T27" fmla="*/ 50 h 100"/>
                <a:gd name="T28" fmla="*/ 15 w 100"/>
                <a:gd name="T29" fmla="*/ 85 h 100"/>
                <a:gd name="T30" fmla="*/ 50 w 100"/>
                <a:gd name="T31" fmla="*/ 100 h 100"/>
                <a:gd name="T32" fmla="*/ 85 w 100"/>
                <a:gd name="T33" fmla="*/ 85 h 100"/>
                <a:gd name="T34" fmla="*/ 100 w 100"/>
                <a:gd name="T35" fmla="*/ 50 h 100"/>
                <a:gd name="T36" fmla="*/ 85 w 100"/>
                <a:gd name="T37" fmla="*/ 15 h 100"/>
                <a:gd name="T38" fmla="*/ 50 w 100"/>
                <a:gd name="T39" fmla="*/ 0 h 100"/>
                <a:gd name="T40" fmla="*/ 50 w 100"/>
                <a:gd name="T41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0" y="14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1" y="31"/>
                    <a:pt x="65" y="35"/>
                  </a:cubicBezTo>
                  <a:cubicBezTo>
                    <a:pt x="69" y="39"/>
                    <a:pt x="71" y="44"/>
                    <a:pt x="71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1"/>
                    <a:pt x="50" y="71"/>
                  </a:cubicBezTo>
                  <a:cubicBezTo>
                    <a:pt x="44" y="71"/>
                    <a:pt x="39" y="69"/>
                    <a:pt x="35" y="65"/>
                  </a:cubicBezTo>
                  <a:cubicBezTo>
                    <a:pt x="31" y="61"/>
                    <a:pt x="29" y="56"/>
                    <a:pt x="29" y="50"/>
                  </a:cubicBezTo>
                  <a:cubicBezTo>
                    <a:pt x="29" y="44"/>
                    <a:pt x="31" y="39"/>
                    <a:pt x="35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63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4" y="100"/>
                    <a:pt x="76" y="94"/>
                    <a:pt x="85" y="85"/>
                  </a:cubicBezTo>
                  <a:cubicBezTo>
                    <a:pt x="94" y="76"/>
                    <a:pt x="100" y="63"/>
                    <a:pt x="100" y="50"/>
                  </a:cubicBezTo>
                  <a:cubicBezTo>
                    <a:pt x="100" y="36"/>
                    <a:pt x="94" y="23"/>
                    <a:pt x="85" y="15"/>
                  </a:cubicBezTo>
                  <a:cubicBezTo>
                    <a:pt x="76" y="6"/>
                    <a:pt x="64" y="0"/>
                    <a:pt x="50" y="0"/>
                  </a:cubicBez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1168401" y="5267325"/>
              <a:ext cx="165100" cy="163512"/>
            </a:xfrm>
            <a:custGeom>
              <a:avLst/>
              <a:gdLst>
                <a:gd name="T0" fmla="*/ 44 w 88"/>
                <a:gd name="T1" fmla="*/ 14 h 87"/>
                <a:gd name="T2" fmla="*/ 44 w 88"/>
                <a:gd name="T3" fmla="*/ 28 h 87"/>
                <a:gd name="T4" fmla="*/ 55 w 88"/>
                <a:gd name="T5" fmla="*/ 33 h 87"/>
                <a:gd name="T6" fmla="*/ 59 w 88"/>
                <a:gd name="T7" fmla="*/ 43 h 87"/>
                <a:gd name="T8" fmla="*/ 55 w 88"/>
                <a:gd name="T9" fmla="*/ 54 h 87"/>
                <a:gd name="T10" fmla="*/ 44 w 88"/>
                <a:gd name="T11" fmla="*/ 59 h 87"/>
                <a:gd name="T12" fmla="*/ 33 w 88"/>
                <a:gd name="T13" fmla="*/ 54 h 87"/>
                <a:gd name="T14" fmla="*/ 29 w 88"/>
                <a:gd name="T15" fmla="*/ 43 h 87"/>
                <a:gd name="T16" fmla="*/ 33 w 88"/>
                <a:gd name="T17" fmla="*/ 33 h 87"/>
                <a:gd name="T18" fmla="*/ 44 w 88"/>
                <a:gd name="T19" fmla="*/ 28 h 87"/>
                <a:gd name="T20" fmla="*/ 44 w 88"/>
                <a:gd name="T21" fmla="*/ 14 h 87"/>
                <a:gd name="T22" fmla="*/ 44 w 88"/>
                <a:gd name="T23" fmla="*/ 0 h 87"/>
                <a:gd name="T24" fmla="*/ 13 w 88"/>
                <a:gd name="T25" fmla="*/ 12 h 87"/>
                <a:gd name="T26" fmla="*/ 0 w 88"/>
                <a:gd name="T27" fmla="*/ 43 h 87"/>
                <a:gd name="T28" fmla="*/ 13 w 88"/>
                <a:gd name="T29" fmla="*/ 74 h 87"/>
                <a:gd name="T30" fmla="*/ 44 w 88"/>
                <a:gd name="T31" fmla="*/ 87 h 87"/>
                <a:gd name="T32" fmla="*/ 75 w 88"/>
                <a:gd name="T33" fmla="*/ 74 h 87"/>
                <a:gd name="T34" fmla="*/ 88 w 88"/>
                <a:gd name="T35" fmla="*/ 43 h 87"/>
                <a:gd name="T36" fmla="*/ 75 w 88"/>
                <a:gd name="T37" fmla="*/ 12 h 87"/>
                <a:gd name="T38" fmla="*/ 44 w 88"/>
                <a:gd name="T39" fmla="*/ 0 h 87"/>
                <a:gd name="T40" fmla="*/ 44 w 88"/>
                <a:gd name="T41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44" y="1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8" y="28"/>
                    <a:pt x="52" y="30"/>
                    <a:pt x="55" y="33"/>
                  </a:cubicBezTo>
                  <a:cubicBezTo>
                    <a:pt x="57" y="35"/>
                    <a:pt x="59" y="39"/>
                    <a:pt x="59" y="43"/>
                  </a:cubicBezTo>
                  <a:cubicBezTo>
                    <a:pt x="59" y="48"/>
                    <a:pt x="57" y="51"/>
                    <a:pt x="55" y="54"/>
                  </a:cubicBezTo>
                  <a:cubicBezTo>
                    <a:pt x="52" y="57"/>
                    <a:pt x="48" y="59"/>
                    <a:pt x="44" y="59"/>
                  </a:cubicBezTo>
                  <a:cubicBezTo>
                    <a:pt x="39" y="59"/>
                    <a:pt x="36" y="57"/>
                    <a:pt x="33" y="54"/>
                  </a:cubicBezTo>
                  <a:cubicBezTo>
                    <a:pt x="30" y="51"/>
                    <a:pt x="29" y="48"/>
                    <a:pt x="29" y="43"/>
                  </a:cubicBezTo>
                  <a:cubicBezTo>
                    <a:pt x="29" y="39"/>
                    <a:pt x="30" y="35"/>
                    <a:pt x="33" y="33"/>
                  </a:cubicBezTo>
                  <a:cubicBezTo>
                    <a:pt x="36" y="30"/>
                    <a:pt x="39" y="28"/>
                    <a:pt x="44" y="2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0"/>
                    <a:pt x="0" y="31"/>
                    <a:pt x="0" y="43"/>
                  </a:cubicBezTo>
                  <a:cubicBezTo>
                    <a:pt x="0" y="55"/>
                    <a:pt x="5" y="67"/>
                    <a:pt x="13" y="74"/>
                  </a:cubicBezTo>
                  <a:cubicBezTo>
                    <a:pt x="21" y="82"/>
                    <a:pt x="32" y="87"/>
                    <a:pt x="44" y="87"/>
                  </a:cubicBezTo>
                  <a:cubicBezTo>
                    <a:pt x="56" y="87"/>
                    <a:pt x="67" y="82"/>
                    <a:pt x="75" y="74"/>
                  </a:cubicBezTo>
                  <a:cubicBezTo>
                    <a:pt x="83" y="67"/>
                    <a:pt x="88" y="55"/>
                    <a:pt x="88" y="43"/>
                  </a:cubicBezTo>
                  <a:cubicBezTo>
                    <a:pt x="88" y="31"/>
                    <a:pt x="83" y="20"/>
                    <a:pt x="75" y="12"/>
                  </a:cubicBezTo>
                  <a:cubicBezTo>
                    <a:pt x="67" y="4"/>
                    <a:pt x="56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1085851" y="5651500"/>
              <a:ext cx="144463" cy="144462"/>
            </a:xfrm>
            <a:custGeom>
              <a:avLst/>
              <a:gdLst>
                <a:gd name="T0" fmla="*/ 39 w 77"/>
                <a:gd name="T1" fmla="*/ 15 h 77"/>
                <a:gd name="T2" fmla="*/ 39 w 77"/>
                <a:gd name="T3" fmla="*/ 29 h 77"/>
                <a:gd name="T4" fmla="*/ 46 w 77"/>
                <a:gd name="T5" fmla="*/ 32 h 77"/>
                <a:gd name="T6" fmla="*/ 49 w 77"/>
                <a:gd name="T7" fmla="*/ 39 h 77"/>
                <a:gd name="T8" fmla="*/ 46 w 77"/>
                <a:gd name="T9" fmla="*/ 46 h 77"/>
                <a:gd name="T10" fmla="*/ 39 w 77"/>
                <a:gd name="T11" fmla="*/ 49 h 77"/>
                <a:gd name="T12" fmla="*/ 32 w 77"/>
                <a:gd name="T13" fmla="*/ 46 h 77"/>
                <a:gd name="T14" fmla="*/ 29 w 77"/>
                <a:gd name="T15" fmla="*/ 39 h 77"/>
                <a:gd name="T16" fmla="*/ 32 w 77"/>
                <a:gd name="T17" fmla="*/ 32 h 77"/>
                <a:gd name="T18" fmla="*/ 39 w 77"/>
                <a:gd name="T19" fmla="*/ 29 h 77"/>
                <a:gd name="T20" fmla="*/ 39 w 77"/>
                <a:gd name="T21" fmla="*/ 15 h 77"/>
                <a:gd name="T22" fmla="*/ 39 w 77"/>
                <a:gd name="T23" fmla="*/ 0 h 77"/>
                <a:gd name="T24" fmla="*/ 11 w 77"/>
                <a:gd name="T25" fmla="*/ 12 h 77"/>
                <a:gd name="T26" fmla="*/ 0 w 77"/>
                <a:gd name="T27" fmla="*/ 39 h 77"/>
                <a:gd name="T28" fmla="*/ 11 w 77"/>
                <a:gd name="T29" fmla="*/ 66 h 77"/>
                <a:gd name="T30" fmla="*/ 39 w 77"/>
                <a:gd name="T31" fmla="*/ 77 h 77"/>
                <a:gd name="T32" fmla="*/ 66 w 77"/>
                <a:gd name="T33" fmla="*/ 66 h 77"/>
                <a:gd name="T34" fmla="*/ 77 w 77"/>
                <a:gd name="T35" fmla="*/ 39 h 77"/>
                <a:gd name="T36" fmla="*/ 66 w 77"/>
                <a:gd name="T37" fmla="*/ 12 h 77"/>
                <a:gd name="T38" fmla="*/ 39 w 77"/>
                <a:gd name="T39" fmla="*/ 0 h 77"/>
                <a:gd name="T40" fmla="*/ 39 w 77"/>
                <a:gd name="T41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7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8" y="34"/>
                    <a:pt x="49" y="36"/>
                    <a:pt x="49" y="39"/>
                  </a:cubicBezTo>
                  <a:cubicBezTo>
                    <a:pt x="49" y="42"/>
                    <a:pt x="48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9"/>
                    <a:pt x="4" y="59"/>
                    <a:pt x="11" y="66"/>
                  </a:cubicBezTo>
                  <a:cubicBezTo>
                    <a:pt x="18" y="73"/>
                    <a:pt x="28" y="77"/>
                    <a:pt x="39" y="77"/>
                  </a:cubicBezTo>
                  <a:cubicBezTo>
                    <a:pt x="49" y="77"/>
                    <a:pt x="59" y="73"/>
                    <a:pt x="66" y="66"/>
                  </a:cubicBezTo>
                  <a:cubicBezTo>
                    <a:pt x="73" y="59"/>
                    <a:pt x="77" y="49"/>
                    <a:pt x="77" y="39"/>
                  </a:cubicBezTo>
                  <a:cubicBezTo>
                    <a:pt x="77" y="28"/>
                    <a:pt x="73" y="18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1581151" y="5387975"/>
              <a:ext cx="146050" cy="146050"/>
            </a:xfrm>
            <a:custGeom>
              <a:avLst/>
              <a:gdLst>
                <a:gd name="T0" fmla="*/ 39 w 77"/>
                <a:gd name="T1" fmla="*/ 15 h 78"/>
                <a:gd name="T2" fmla="*/ 39 w 77"/>
                <a:gd name="T3" fmla="*/ 29 h 78"/>
                <a:gd name="T4" fmla="*/ 46 w 77"/>
                <a:gd name="T5" fmla="*/ 32 h 78"/>
                <a:gd name="T6" fmla="*/ 49 w 77"/>
                <a:gd name="T7" fmla="*/ 39 h 78"/>
                <a:gd name="T8" fmla="*/ 46 w 77"/>
                <a:gd name="T9" fmla="*/ 46 h 78"/>
                <a:gd name="T10" fmla="*/ 39 w 77"/>
                <a:gd name="T11" fmla="*/ 49 h 78"/>
                <a:gd name="T12" fmla="*/ 32 w 77"/>
                <a:gd name="T13" fmla="*/ 46 h 78"/>
                <a:gd name="T14" fmla="*/ 29 w 77"/>
                <a:gd name="T15" fmla="*/ 39 h 78"/>
                <a:gd name="T16" fmla="*/ 32 w 77"/>
                <a:gd name="T17" fmla="*/ 32 h 78"/>
                <a:gd name="T18" fmla="*/ 39 w 77"/>
                <a:gd name="T19" fmla="*/ 29 h 78"/>
                <a:gd name="T20" fmla="*/ 39 w 77"/>
                <a:gd name="T21" fmla="*/ 15 h 78"/>
                <a:gd name="T22" fmla="*/ 39 w 77"/>
                <a:gd name="T23" fmla="*/ 0 h 78"/>
                <a:gd name="T24" fmla="*/ 11 w 77"/>
                <a:gd name="T25" fmla="*/ 12 h 78"/>
                <a:gd name="T26" fmla="*/ 0 w 77"/>
                <a:gd name="T27" fmla="*/ 39 h 78"/>
                <a:gd name="T28" fmla="*/ 11 w 77"/>
                <a:gd name="T29" fmla="*/ 66 h 78"/>
                <a:gd name="T30" fmla="*/ 39 w 77"/>
                <a:gd name="T31" fmla="*/ 78 h 78"/>
                <a:gd name="T32" fmla="*/ 66 w 77"/>
                <a:gd name="T33" fmla="*/ 66 h 78"/>
                <a:gd name="T34" fmla="*/ 77 w 77"/>
                <a:gd name="T35" fmla="*/ 39 h 78"/>
                <a:gd name="T36" fmla="*/ 66 w 77"/>
                <a:gd name="T37" fmla="*/ 12 h 78"/>
                <a:gd name="T38" fmla="*/ 39 w 77"/>
                <a:gd name="T39" fmla="*/ 0 h 78"/>
                <a:gd name="T40" fmla="*/ 39 w 77"/>
                <a:gd name="T4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39" y="15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1" y="29"/>
                    <a:pt x="44" y="30"/>
                    <a:pt x="46" y="32"/>
                  </a:cubicBezTo>
                  <a:cubicBezTo>
                    <a:pt x="47" y="34"/>
                    <a:pt x="49" y="36"/>
                    <a:pt x="49" y="39"/>
                  </a:cubicBezTo>
                  <a:cubicBezTo>
                    <a:pt x="49" y="42"/>
                    <a:pt x="47" y="44"/>
                    <a:pt x="46" y="46"/>
                  </a:cubicBezTo>
                  <a:cubicBezTo>
                    <a:pt x="44" y="48"/>
                    <a:pt x="41" y="49"/>
                    <a:pt x="39" y="49"/>
                  </a:cubicBezTo>
                  <a:cubicBezTo>
                    <a:pt x="36" y="49"/>
                    <a:pt x="33" y="48"/>
                    <a:pt x="32" y="46"/>
                  </a:cubicBezTo>
                  <a:cubicBezTo>
                    <a:pt x="30" y="44"/>
                    <a:pt x="29" y="42"/>
                    <a:pt x="29" y="39"/>
                  </a:cubicBezTo>
                  <a:cubicBezTo>
                    <a:pt x="29" y="36"/>
                    <a:pt x="30" y="34"/>
                    <a:pt x="32" y="32"/>
                  </a:cubicBezTo>
                  <a:cubicBezTo>
                    <a:pt x="33" y="30"/>
                    <a:pt x="36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8" y="5"/>
                    <a:pt x="11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9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9"/>
                    <a:pt x="66" y="12"/>
                  </a:cubicBezTo>
                  <a:cubicBezTo>
                    <a:pt x="59" y="5"/>
                    <a:pt x="49" y="0"/>
                    <a:pt x="39" y="0"/>
                  </a:cubicBezTo>
                  <a:lnTo>
                    <a:pt x="3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1990726" y="5975350"/>
              <a:ext cx="146050" cy="144462"/>
            </a:xfrm>
            <a:custGeom>
              <a:avLst/>
              <a:gdLst>
                <a:gd name="T0" fmla="*/ 39 w 78"/>
                <a:gd name="T1" fmla="*/ 14 h 77"/>
                <a:gd name="T2" fmla="*/ 39 w 78"/>
                <a:gd name="T3" fmla="*/ 29 h 77"/>
                <a:gd name="T4" fmla="*/ 46 w 78"/>
                <a:gd name="T5" fmla="*/ 32 h 77"/>
                <a:gd name="T6" fmla="*/ 49 w 78"/>
                <a:gd name="T7" fmla="*/ 39 h 77"/>
                <a:gd name="T8" fmla="*/ 46 w 78"/>
                <a:gd name="T9" fmla="*/ 46 h 77"/>
                <a:gd name="T10" fmla="*/ 39 w 78"/>
                <a:gd name="T11" fmla="*/ 48 h 77"/>
                <a:gd name="T12" fmla="*/ 32 w 78"/>
                <a:gd name="T13" fmla="*/ 46 h 77"/>
                <a:gd name="T14" fmla="*/ 29 w 78"/>
                <a:gd name="T15" fmla="*/ 39 h 77"/>
                <a:gd name="T16" fmla="*/ 32 w 78"/>
                <a:gd name="T17" fmla="*/ 32 h 77"/>
                <a:gd name="T18" fmla="*/ 39 w 78"/>
                <a:gd name="T19" fmla="*/ 29 h 77"/>
                <a:gd name="T20" fmla="*/ 39 w 78"/>
                <a:gd name="T21" fmla="*/ 14 h 77"/>
                <a:gd name="T22" fmla="*/ 39 w 78"/>
                <a:gd name="T23" fmla="*/ 0 h 77"/>
                <a:gd name="T24" fmla="*/ 12 w 78"/>
                <a:gd name="T25" fmla="*/ 11 h 77"/>
                <a:gd name="T26" fmla="*/ 0 w 78"/>
                <a:gd name="T27" fmla="*/ 39 h 77"/>
                <a:gd name="T28" fmla="*/ 12 w 78"/>
                <a:gd name="T29" fmla="*/ 66 h 77"/>
                <a:gd name="T30" fmla="*/ 39 w 78"/>
                <a:gd name="T31" fmla="*/ 77 h 77"/>
                <a:gd name="T32" fmla="*/ 66 w 78"/>
                <a:gd name="T33" fmla="*/ 66 h 77"/>
                <a:gd name="T34" fmla="*/ 78 w 78"/>
                <a:gd name="T35" fmla="*/ 39 h 77"/>
                <a:gd name="T36" fmla="*/ 66 w 78"/>
                <a:gd name="T37" fmla="*/ 11 h 77"/>
                <a:gd name="T38" fmla="*/ 39 w 78"/>
                <a:gd name="T39" fmla="*/ 0 h 77"/>
                <a:gd name="T40" fmla="*/ 39 w 78"/>
                <a:gd name="T4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39" y="14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8" y="33"/>
                    <a:pt x="49" y="36"/>
                    <a:pt x="49" y="39"/>
                  </a:cubicBezTo>
                  <a:cubicBezTo>
                    <a:pt x="49" y="41"/>
                    <a:pt x="48" y="44"/>
                    <a:pt x="46" y="46"/>
                  </a:cubicBezTo>
                  <a:cubicBezTo>
                    <a:pt x="44" y="47"/>
                    <a:pt x="42" y="48"/>
                    <a:pt x="39" y="48"/>
                  </a:cubicBezTo>
                  <a:cubicBezTo>
                    <a:pt x="36" y="48"/>
                    <a:pt x="34" y="47"/>
                    <a:pt x="32" y="46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6"/>
                    <a:pt x="30" y="33"/>
                    <a:pt x="32" y="32"/>
                  </a:cubicBezTo>
                  <a:cubicBezTo>
                    <a:pt x="34" y="30"/>
                    <a:pt x="36" y="29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5" y="18"/>
                    <a:pt x="0" y="28"/>
                    <a:pt x="0" y="39"/>
                  </a:cubicBezTo>
                  <a:cubicBezTo>
                    <a:pt x="0" y="49"/>
                    <a:pt x="5" y="59"/>
                    <a:pt x="12" y="66"/>
                  </a:cubicBezTo>
                  <a:cubicBezTo>
                    <a:pt x="19" y="73"/>
                    <a:pt x="28" y="77"/>
                    <a:pt x="39" y="77"/>
                  </a:cubicBezTo>
                  <a:cubicBezTo>
                    <a:pt x="50" y="77"/>
                    <a:pt x="59" y="73"/>
                    <a:pt x="66" y="66"/>
                  </a:cubicBezTo>
                  <a:cubicBezTo>
                    <a:pt x="73" y="59"/>
                    <a:pt x="78" y="49"/>
                    <a:pt x="78" y="39"/>
                  </a:cubicBezTo>
                  <a:cubicBezTo>
                    <a:pt x="78" y="28"/>
                    <a:pt x="73" y="18"/>
                    <a:pt x="66" y="11"/>
                  </a:cubicBezTo>
                  <a:cubicBezTo>
                    <a:pt x="59" y="4"/>
                    <a:pt x="50" y="0"/>
                    <a:pt x="39" y="0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1517651" y="5775325"/>
              <a:ext cx="160338" cy="804862"/>
            </a:xfrm>
            <a:custGeom>
              <a:avLst/>
              <a:gdLst>
                <a:gd name="T0" fmla="*/ 85 w 85"/>
                <a:gd name="T1" fmla="*/ 6 h 428"/>
                <a:gd name="T2" fmla="*/ 57 w 85"/>
                <a:gd name="T3" fmla="*/ 6 h 428"/>
                <a:gd name="T4" fmla="*/ 47 w 85"/>
                <a:gd name="T5" fmla="*/ 9 h 428"/>
                <a:gd name="T6" fmla="*/ 0 w 85"/>
                <a:gd name="T7" fmla="*/ 28 h 428"/>
                <a:gd name="T8" fmla="*/ 0 w 85"/>
                <a:gd name="T9" fmla="*/ 344 h 428"/>
                <a:gd name="T10" fmla="*/ 44 w 85"/>
                <a:gd name="T11" fmla="*/ 419 h 428"/>
                <a:gd name="T12" fmla="*/ 58 w 85"/>
                <a:gd name="T13" fmla="*/ 412 h 428"/>
                <a:gd name="T14" fmla="*/ 85 w 85"/>
                <a:gd name="T15" fmla="*/ 404 h 428"/>
                <a:gd name="T16" fmla="*/ 85 w 85"/>
                <a:gd name="T17" fmla="*/ 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28">
                  <a:moveTo>
                    <a:pt x="85" y="6"/>
                  </a:moveTo>
                  <a:cubicBezTo>
                    <a:pt x="78" y="5"/>
                    <a:pt x="69" y="6"/>
                    <a:pt x="57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24" y="9"/>
                    <a:pt x="0" y="0"/>
                    <a:pt x="0" y="2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2"/>
                    <a:pt x="16" y="419"/>
                    <a:pt x="44" y="419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69" y="412"/>
                    <a:pt x="78" y="428"/>
                    <a:pt x="85" y="404"/>
                  </a:cubicBezTo>
                  <a:lnTo>
                    <a:pt x="8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1108076" y="5891213"/>
              <a:ext cx="161925" cy="687387"/>
            </a:xfrm>
            <a:custGeom>
              <a:avLst/>
              <a:gdLst>
                <a:gd name="T0" fmla="*/ 86 w 86"/>
                <a:gd name="T1" fmla="*/ 5 h 365"/>
                <a:gd name="T2" fmla="*/ 58 w 86"/>
                <a:gd name="T3" fmla="*/ 5 h 365"/>
                <a:gd name="T4" fmla="*/ 48 w 86"/>
                <a:gd name="T5" fmla="*/ 8 h 365"/>
                <a:gd name="T6" fmla="*/ 0 w 86"/>
                <a:gd name="T7" fmla="*/ 24 h 365"/>
                <a:gd name="T8" fmla="*/ 0 w 86"/>
                <a:gd name="T9" fmla="*/ 294 h 365"/>
                <a:gd name="T10" fmla="*/ 44 w 86"/>
                <a:gd name="T11" fmla="*/ 357 h 365"/>
                <a:gd name="T12" fmla="*/ 58 w 86"/>
                <a:gd name="T13" fmla="*/ 351 h 365"/>
                <a:gd name="T14" fmla="*/ 86 w 86"/>
                <a:gd name="T15" fmla="*/ 344 h 365"/>
                <a:gd name="T16" fmla="*/ 86 w 86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5">
                  <a:moveTo>
                    <a:pt x="86" y="5"/>
                  </a:moveTo>
                  <a:cubicBezTo>
                    <a:pt x="79" y="4"/>
                    <a:pt x="70" y="5"/>
                    <a:pt x="58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5" y="8"/>
                    <a:pt x="0" y="0"/>
                    <a:pt x="0" y="2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6" y="357"/>
                    <a:pt x="44" y="357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70" y="351"/>
                    <a:pt x="79" y="365"/>
                    <a:pt x="86" y="344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1955801" y="6056313"/>
              <a:ext cx="160338" cy="519112"/>
            </a:xfrm>
            <a:custGeom>
              <a:avLst/>
              <a:gdLst>
                <a:gd name="T0" fmla="*/ 85 w 85"/>
                <a:gd name="T1" fmla="*/ 4 h 276"/>
                <a:gd name="T2" fmla="*/ 57 w 85"/>
                <a:gd name="T3" fmla="*/ 4 h 276"/>
                <a:gd name="T4" fmla="*/ 47 w 85"/>
                <a:gd name="T5" fmla="*/ 6 h 276"/>
                <a:gd name="T6" fmla="*/ 0 w 85"/>
                <a:gd name="T7" fmla="*/ 18 h 276"/>
                <a:gd name="T8" fmla="*/ 0 w 85"/>
                <a:gd name="T9" fmla="*/ 222 h 276"/>
                <a:gd name="T10" fmla="*/ 44 w 85"/>
                <a:gd name="T11" fmla="*/ 270 h 276"/>
                <a:gd name="T12" fmla="*/ 58 w 85"/>
                <a:gd name="T13" fmla="*/ 266 h 276"/>
                <a:gd name="T14" fmla="*/ 85 w 85"/>
                <a:gd name="T15" fmla="*/ 260 h 276"/>
                <a:gd name="T16" fmla="*/ 85 w 85"/>
                <a:gd name="T17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6">
                  <a:moveTo>
                    <a:pt x="85" y="4"/>
                  </a:moveTo>
                  <a:cubicBezTo>
                    <a:pt x="78" y="3"/>
                    <a:pt x="69" y="4"/>
                    <a:pt x="57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4" y="6"/>
                    <a:pt x="0" y="0"/>
                    <a:pt x="0" y="1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16" y="270"/>
                    <a:pt x="44" y="270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9" y="266"/>
                    <a:pt x="78" y="276"/>
                    <a:pt x="85" y="260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1692276" y="5788025"/>
              <a:ext cx="15875" cy="617537"/>
            </a:xfrm>
            <a:custGeom>
              <a:avLst/>
              <a:gdLst>
                <a:gd name="T0" fmla="*/ 0 w 8"/>
                <a:gd name="T1" fmla="*/ 0 h 328"/>
                <a:gd name="T2" fmla="*/ 0 w 8"/>
                <a:gd name="T3" fmla="*/ 328 h 328"/>
                <a:gd name="T4" fmla="*/ 8 w 8"/>
                <a:gd name="T5" fmla="*/ 262 h 328"/>
                <a:gd name="T6" fmla="*/ 8 w 8"/>
                <a:gd name="T7" fmla="*/ 21 h 328"/>
                <a:gd name="T8" fmla="*/ 0 w 8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8">
                  <a:moveTo>
                    <a:pt x="0" y="0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5" y="300"/>
                    <a:pt x="8" y="273"/>
                    <a:pt x="8" y="26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9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23"/>
            <p:cNvSpPr>
              <a:spLocks noEditPoints="1"/>
            </p:cNvSpPr>
            <p:nvPr/>
          </p:nvSpPr>
          <p:spPr bwMode="auto">
            <a:xfrm>
              <a:off x="6094413" y="5427663"/>
              <a:ext cx="246063" cy="247650"/>
            </a:xfrm>
            <a:custGeom>
              <a:avLst/>
              <a:gdLst>
                <a:gd name="T0" fmla="*/ 65 w 131"/>
                <a:gd name="T1" fmla="*/ 117 h 132"/>
                <a:gd name="T2" fmla="*/ 65 w 131"/>
                <a:gd name="T3" fmla="*/ 132 h 132"/>
                <a:gd name="T4" fmla="*/ 112 w 131"/>
                <a:gd name="T5" fmla="*/ 112 h 132"/>
                <a:gd name="T6" fmla="*/ 131 w 131"/>
                <a:gd name="T7" fmla="*/ 66 h 132"/>
                <a:gd name="T8" fmla="*/ 112 w 131"/>
                <a:gd name="T9" fmla="*/ 20 h 132"/>
                <a:gd name="T10" fmla="*/ 65 w 131"/>
                <a:gd name="T11" fmla="*/ 0 h 132"/>
                <a:gd name="T12" fmla="*/ 19 w 131"/>
                <a:gd name="T13" fmla="*/ 20 h 132"/>
                <a:gd name="T14" fmla="*/ 0 w 131"/>
                <a:gd name="T15" fmla="*/ 66 h 132"/>
                <a:gd name="T16" fmla="*/ 19 w 131"/>
                <a:gd name="T17" fmla="*/ 112 h 132"/>
                <a:gd name="T18" fmla="*/ 65 w 131"/>
                <a:gd name="T19" fmla="*/ 132 h 132"/>
                <a:gd name="T20" fmla="*/ 65 w 131"/>
                <a:gd name="T21" fmla="*/ 117 h 132"/>
                <a:gd name="T22" fmla="*/ 65 w 131"/>
                <a:gd name="T23" fmla="*/ 103 h 132"/>
                <a:gd name="T24" fmla="*/ 39 w 131"/>
                <a:gd name="T25" fmla="*/ 92 h 132"/>
                <a:gd name="T26" fmla="*/ 28 w 131"/>
                <a:gd name="T27" fmla="*/ 66 h 132"/>
                <a:gd name="T28" fmla="*/ 39 w 131"/>
                <a:gd name="T29" fmla="*/ 40 h 132"/>
                <a:gd name="T30" fmla="*/ 65 w 131"/>
                <a:gd name="T31" fmla="*/ 29 h 132"/>
                <a:gd name="T32" fmla="*/ 92 w 131"/>
                <a:gd name="T33" fmla="*/ 40 h 132"/>
                <a:gd name="T34" fmla="*/ 103 w 131"/>
                <a:gd name="T35" fmla="*/ 66 h 132"/>
                <a:gd name="T36" fmla="*/ 92 w 131"/>
                <a:gd name="T37" fmla="*/ 92 h 132"/>
                <a:gd name="T38" fmla="*/ 65 w 131"/>
                <a:gd name="T39" fmla="*/ 103 h 132"/>
                <a:gd name="T40" fmla="*/ 65 w 131"/>
                <a:gd name="T41" fmla="*/ 117 h 132"/>
                <a:gd name="T42" fmla="*/ 65 w 131"/>
                <a:gd name="T43" fmla="*/ 33 h 132"/>
                <a:gd name="T44" fmla="*/ 65 w 131"/>
                <a:gd name="T45" fmla="*/ 48 h 132"/>
                <a:gd name="T46" fmla="*/ 78 w 131"/>
                <a:gd name="T47" fmla="*/ 53 h 132"/>
                <a:gd name="T48" fmla="*/ 84 w 131"/>
                <a:gd name="T49" fmla="*/ 66 h 132"/>
                <a:gd name="T50" fmla="*/ 78 w 131"/>
                <a:gd name="T51" fmla="*/ 79 h 132"/>
                <a:gd name="T52" fmla="*/ 65 w 131"/>
                <a:gd name="T53" fmla="*/ 84 h 132"/>
                <a:gd name="T54" fmla="*/ 53 w 131"/>
                <a:gd name="T55" fmla="*/ 79 h 132"/>
                <a:gd name="T56" fmla="*/ 47 w 131"/>
                <a:gd name="T57" fmla="*/ 66 h 132"/>
                <a:gd name="T58" fmla="*/ 53 w 131"/>
                <a:gd name="T59" fmla="*/ 53 h 132"/>
                <a:gd name="T60" fmla="*/ 65 w 131"/>
                <a:gd name="T61" fmla="*/ 48 h 132"/>
                <a:gd name="T62" fmla="*/ 65 w 131"/>
                <a:gd name="T63" fmla="*/ 33 h 132"/>
                <a:gd name="T64" fmla="*/ 65 w 131"/>
                <a:gd name="T65" fmla="*/ 19 h 132"/>
                <a:gd name="T66" fmla="*/ 32 w 131"/>
                <a:gd name="T67" fmla="*/ 33 h 132"/>
                <a:gd name="T68" fmla="*/ 19 w 131"/>
                <a:gd name="T69" fmla="*/ 66 h 132"/>
                <a:gd name="T70" fmla="*/ 32 w 131"/>
                <a:gd name="T71" fmla="*/ 99 h 132"/>
                <a:gd name="T72" fmla="*/ 65 w 131"/>
                <a:gd name="T73" fmla="*/ 113 h 132"/>
                <a:gd name="T74" fmla="*/ 99 w 131"/>
                <a:gd name="T75" fmla="*/ 99 h 132"/>
                <a:gd name="T76" fmla="*/ 112 w 131"/>
                <a:gd name="T77" fmla="*/ 66 h 132"/>
                <a:gd name="T78" fmla="*/ 99 w 131"/>
                <a:gd name="T79" fmla="*/ 33 h 132"/>
                <a:gd name="T80" fmla="*/ 65 w 131"/>
                <a:gd name="T81" fmla="*/ 19 h 132"/>
                <a:gd name="T82" fmla="*/ 65 w 131"/>
                <a:gd name="T83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65" y="117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84" y="132"/>
                    <a:pt x="100" y="124"/>
                    <a:pt x="112" y="112"/>
                  </a:cubicBezTo>
                  <a:cubicBezTo>
                    <a:pt x="124" y="101"/>
                    <a:pt x="131" y="84"/>
                    <a:pt x="131" y="66"/>
                  </a:cubicBezTo>
                  <a:cubicBezTo>
                    <a:pt x="131" y="48"/>
                    <a:pt x="124" y="31"/>
                    <a:pt x="112" y="20"/>
                  </a:cubicBezTo>
                  <a:cubicBezTo>
                    <a:pt x="100" y="8"/>
                    <a:pt x="84" y="0"/>
                    <a:pt x="65" y="0"/>
                  </a:cubicBezTo>
                  <a:cubicBezTo>
                    <a:pt x="47" y="0"/>
                    <a:pt x="31" y="8"/>
                    <a:pt x="19" y="20"/>
                  </a:cubicBezTo>
                  <a:cubicBezTo>
                    <a:pt x="7" y="31"/>
                    <a:pt x="0" y="48"/>
                    <a:pt x="0" y="66"/>
                  </a:cubicBezTo>
                  <a:cubicBezTo>
                    <a:pt x="0" y="84"/>
                    <a:pt x="7" y="101"/>
                    <a:pt x="19" y="112"/>
                  </a:cubicBezTo>
                  <a:cubicBezTo>
                    <a:pt x="31" y="124"/>
                    <a:pt x="47" y="132"/>
                    <a:pt x="65" y="13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55" y="103"/>
                    <a:pt x="46" y="99"/>
                    <a:pt x="39" y="92"/>
                  </a:cubicBezTo>
                  <a:cubicBezTo>
                    <a:pt x="32" y="85"/>
                    <a:pt x="28" y="76"/>
                    <a:pt x="28" y="66"/>
                  </a:cubicBezTo>
                  <a:cubicBezTo>
                    <a:pt x="28" y="56"/>
                    <a:pt x="32" y="47"/>
                    <a:pt x="39" y="40"/>
                  </a:cubicBezTo>
                  <a:cubicBezTo>
                    <a:pt x="46" y="33"/>
                    <a:pt x="55" y="29"/>
                    <a:pt x="65" y="29"/>
                  </a:cubicBezTo>
                  <a:cubicBezTo>
                    <a:pt x="76" y="29"/>
                    <a:pt x="85" y="33"/>
                    <a:pt x="92" y="40"/>
                  </a:cubicBezTo>
                  <a:cubicBezTo>
                    <a:pt x="98" y="47"/>
                    <a:pt x="103" y="56"/>
                    <a:pt x="103" y="66"/>
                  </a:cubicBezTo>
                  <a:cubicBezTo>
                    <a:pt x="103" y="76"/>
                    <a:pt x="98" y="85"/>
                    <a:pt x="92" y="92"/>
                  </a:cubicBezTo>
                  <a:cubicBezTo>
                    <a:pt x="85" y="99"/>
                    <a:pt x="76" y="103"/>
                    <a:pt x="65" y="103"/>
                  </a:cubicBezTo>
                  <a:lnTo>
                    <a:pt x="65" y="117"/>
                  </a:lnTo>
                  <a:close/>
                  <a:moveTo>
                    <a:pt x="65" y="33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70" y="48"/>
                    <a:pt x="75" y="50"/>
                    <a:pt x="78" y="53"/>
                  </a:cubicBezTo>
                  <a:cubicBezTo>
                    <a:pt x="82" y="57"/>
                    <a:pt x="84" y="61"/>
                    <a:pt x="84" y="66"/>
                  </a:cubicBezTo>
                  <a:cubicBezTo>
                    <a:pt x="84" y="71"/>
                    <a:pt x="82" y="76"/>
                    <a:pt x="78" y="79"/>
                  </a:cubicBezTo>
                  <a:cubicBezTo>
                    <a:pt x="75" y="82"/>
                    <a:pt x="70" y="84"/>
                    <a:pt x="65" y="84"/>
                  </a:cubicBezTo>
                  <a:cubicBezTo>
                    <a:pt x="60" y="84"/>
                    <a:pt x="56" y="82"/>
                    <a:pt x="53" y="79"/>
                  </a:cubicBezTo>
                  <a:cubicBezTo>
                    <a:pt x="49" y="76"/>
                    <a:pt x="47" y="71"/>
                    <a:pt x="47" y="66"/>
                  </a:cubicBezTo>
                  <a:cubicBezTo>
                    <a:pt x="47" y="61"/>
                    <a:pt x="49" y="57"/>
                    <a:pt x="53" y="53"/>
                  </a:cubicBezTo>
                  <a:cubicBezTo>
                    <a:pt x="56" y="50"/>
                    <a:pt x="60" y="48"/>
                    <a:pt x="65" y="4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3" y="19"/>
                    <a:pt x="41" y="24"/>
                    <a:pt x="32" y="33"/>
                  </a:cubicBezTo>
                  <a:cubicBezTo>
                    <a:pt x="24" y="41"/>
                    <a:pt x="19" y="53"/>
                    <a:pt x="19" y="66"/>
                  </a:cubicBezTo>
                  <a:cubicBezTo>
                    <a:pt x="19" y="79"/>
                    <a:pt x="24" y="91"/>
                    <a:pt x="32" y="99"/>
                  </a:cubicBezTo>
                  <a:cubicBezTo>
                    <a:pt x="41" y="108"/>
                    <a:pt x="53" y="113"/>
                    <a:pt x="65" y="113"/>
                  </a:cubicBezTo>
                  <a:cubicBezTo>
                    <a:pt x="78" y="113"/>
                    <a:pt x="90" y="108"/>
                    <a:pt x="99" y="99"/>
                  </a:cubicBezTo>
                  <a:cubicBezTo>
                    <a:pt x="107" y="91"/>
                    <a:pt x="112" y="79"/>
                    <a:pt x="112" y="66"/>
                  </a:cubicBezTo>
                  <a:cubicBezTo>
                    <a:pt x="112" y="53"/>
                    <a:pt x="107" y="41"/>
                    <a:pt x="99" y="33"/>
                  </a:cubicBezTo>
                  <a:cubicBezTo>
                    <a:pt x="90" y="24"/>
                    <a:pt x="78" y="19"/>
                    <a:pt x="65" y="19"/>
                  </a:cubicBez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24"/>
            <p:cNvSpPr>
              <a:spLocks noEditPoints="1"/>
            </p:cNvSpPr>
            <p:nvPr/>
          </p:nvSpPr>
          <p:spPr bwMode="auto">
            <a:xfrm>
              <a:off x="5967413" y="5610225"/>
              <a:ext cx="168275" cy="166687"/>
            </a:xfrm>
            <a:custGeom>
              <a:avLst/>
              <a:gdLst>
                <a:gd name="T0" fmla="*/ 44 w 89"/>
                <a:gd name="T1" fmla="*/ 89 h 89"/>
                <a:gd name="T2" fmla="*/ 89 w 89"/>
                <a:gd name="T3" fmla="*/ 45 h 89"/>
                <a:gd name="T4" fmla="*/ 44 w 89"/>
                <a:gd name="T5" fmla="*/ 0 h 89"/>
                <a:gd name="T6" fmla="*/ 0 w 89"/>
                <a:gd name="T7" fmla="*/ 45 h 89"/>
                <a:gd name="T8" fmla="*/ 44 w 89"/>
                <a:gd name="T9" fmla="*/ 89 h 89"/>
                <a:gd name="T10" fmla="*/ 44 w 89"/>
                <a:gd name="T11" fmla="*/ 61 h 89"/>
                <a:gd name="T12" fmla="*/ 28 w 89"/>
                <a:gd name="T13" fmla="*/ 45 h 89"/>
                <a:gd name="T14" fmla="*/ 44 w 89"/>
                <a:gd name="T15" fmla="*/ 28 h 89"/>
                <a:gd name="T16" fmla="*/ 60 w 89"/>
                <a:gd name="T17" fmla="*/ 45 h 89"/>
                <a:gd name="T18" fmla="*/ 44 w 89"/>
                <a:gd name="T19" fmla="*/ 61 h 89"/>
                <a:gd name="T20" fmla="*/ 44 w 89"/>
                <a:gd name="T21" fmla="*/ 33 h 89"/>
                <a:gd name="T22" fmla="*/ 44 w 89"/>
                <a:gd name="T23" fmla="*/ 45 h 89"/>
                <a:gd name="T24" fmla="*/ 44 w 89"/>
                <a:gd name="T25" fmla="*/ 47 h 89"/>
                <a:gd name="T26" fmla="*/ 42 w 89"/>
                <a:gd name="T27" fmla="*/ 47 h 89"/>
                <a:gd name="T28" fmla="*/ 42 w 89"/>
                <a:gd name="T29" fmla="*/ 45 h 89"/>
                <a:gd name="T30" fmla="*/ 44 w 89"/>
                <a:gd name="T31" fmla="*/ 45 h 89"/>
                <a:gd name="T32" fmla="*/ 44 w 89"/>
                <a:gd name="T33" fmla="*/ 45 h 89"/>
                <a:gd name="T34" fmla="*/ 42 w 89"/>
                <a:gd name="T35" fmla="*/ 45 h 89"/>
                <a:gd name="T36" fmla="*/ 42 w 89"/>
                <a:gd name="T37" fmla="*/ 43 h 89"/>
                <a:gd name="T38" fmla="*/ 44 w 89"/>
                <a:gd name="T39" fmla="*/ 42 h 89"/>
                <a:gd name="T40" fmla="*/ 44 w 89"/>
                <a:gd name="T41" fmla="*/ 45 h 89"/>
                <a:gd name="T42" fmla="*/ 44 w 89"/>
                <a:gd name="T43" fmla="*/ 45 h 89"/>
                <a:gd name="T44" fmla="*/ 44 w 89"/>
                <a:gd name="T45" fmla="*/ 42 h 89"/>
                <a:gd name="T46" fmla="*/ 46 w 89"/>
                <a:gd name="T47" fmla="*/ 43 h 89"/>
                <a:gd name="T48" fmla="*/ 47 w 89"/>
                <a:gd name="T49" fmla="*/ 45 h 89"/>
                <a:gd name="T50" fmla="*/ 44 w 89"/>
                <a:gd name="T51" fmla="*/ 45 h 89"/>
                <a:gd name="T52" fmla="*/ 44 w 89"/>
                <a:gd name="T53" fmla="*/ 45 h 89"/>
                <a:gd name="T54" fmla="*/ 47 w 89"/>
                <a:gd name="T55" fmla="*/ 45 h 89"/>
                <a:gd name="T56" fmla="*/ 46 w 89"/>
                <a:gd name="T57" fmla="*/ 47 h 89"/>
                <a:gd name="T58" fmla="*/ 44 w 89"/>
                <a:gd name="T59" fmla="*/ 47 h 89"/>
                <a:gd name="T60" fmla="*/ 44 w 89"/>
                <a:gd name="T61" fmla="*/ 45 h 89"/>
                <a:gd name="T62" fmla="*/ 44 w 89"/>
                <a:gd name="T63" fmla="*/ 33 h 89"/>
                <a:gd name="T64" fmla="*/ 26 w 89"/>
                <a:gd name="T65" fmla="*/ 26 h 89"/>
                <a:gd name="T66" fmla="*/ 26 w 89"/>
                <a:gd name="T67" fmla="*/ 63 h 89"/>
                <a:gd name="T68" fmla="*/ 63 w 89"/>
                <a:gd name="T69" fmla="*/ 63 h 89"/>
                <a:gd name="T70" fmla="*/ 63 w 89"/>
                <a:gd name="T71" fmla="*/ 26 h 89"/>
                <a:gd name="T72" fmla="*/ 44 w 89"/>
                <a:gd name="T73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9">
                  <a:moveTo>
                    <a:pt x="44" y="75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57" y="89"/>
                    <a:pt x="68" y="84"/>
                    <a:pt x="76" y="76"/>
                  </a:cubicBezTo>
                  <a:cubicBezTo>
                    <a:pt x="84" y="68"/>
                    <a:pt x="89" y="57"/>
                    <a:pt x="89" y="45"/>
                  </a:cubicBezTo>
                  <a:cubicBezTo>
                    <a:pt x="89" y="32"/>
                    <a:pt x="84" y="21"/>
                    <a:pt x="76" y="13"/>
                  </a:cubicBezTo>
                  <a:cubicBezTo>
                    <a:pt x="68" y="5"/>
                    <a:pt x="57" y="0"/>
                    <a:pt x="44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5"/>
                  </a:cubicBezTo>
                  <a:cubicBezTo>
                    <a:pt x="0" y="57"/>
                    <a:pt x="5" y="68"/>
                    <a:pt x="13" y="76"/>
                  </a:cubicBezTo>
                  <a:cubicBezTo>
                    <a:pt x="21" y="84"/>
                    <a:pt x="32" y="89"/>
                    <a:pt x="44" y="89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36" y="59"/>
                    <a:pt x="33" y="56"/>
                  </a:cubicBezTo>
                  <a:cubicBezTo>
                    <a:pt x="30" y="53"/>
                    <a:pt x="28" y="49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4" y="28"/>
                  </a:cubicBezTo>
                  <a:cubicBezTo>
                    <a:pt x="49" y="28"/>
                    <a:pt x="53" y="30"/>
                    <a:pt x="56" y="33"/>
                  </a:cubicBezTo>
                  <a:cubicBezTo>
                    <a:pt x="59" y="36"/>
                    <a:pt x="60" y="40"/>
                    <a:pt x="60" y="45"/>
                  </a:cubicBezTo>
                  <a:cubicBezTo>
                    <a:pt x="60" y="49"/>
                    <a:pt x="59" y="53"/>
                    <a:pt x="56" y="56"/>
                  </a:cubicBezTo>
                  <a:cubicBezTo>
                    <a:pt x="53" y="59"/>
                    <a:pt x="49" y="61"/>
                    <a:pt x="44" y="61"/>
                  </a:cubicBezTo>
                  <a:lnTo>
                    <a:pt x="44" y="75"/>
                  </a:lnTo>
                  <a:close/>
                  <a:moveTo>
                    <a:pt x="44" y="33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3"/>
                    <a:pt x="46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7" y="19"/>
                    <a:pt x="31" y="22"/>
                    <a:pt x="26" y="26"/>
                  </a:cubicBezTo>
                  <a:cubicBezTo>
                    <a:pt x="21" y="31"/>
                    <a:pt x="18" y="37"/>
                    <a:pt x="18" y="45"/>
                  </a:cubicBezTo>
                  <a:cubicBezTo>
                    <a:pt x="18" y="52"/>
                    <a:pt x="21" y="58"/>
                    <a:pt x="26" y="63"/>
                  </a:cubicBezTo>
                  <a:cubicBezTo>
                    <a:pt x="31" y="68"/>
                    <a:pt x="37" y="70"/>
                    <a:pt x="44" y="70"/>
                  </a:cubicBezTo>
                  <a:cubicBezTo>
                    <a:pt x="51" y="70"/>
                    <a:pt x="58" y="68"/>
                    <a:pt x="63" y="63"/>
                  </a:cubicBezTo>
                  <a:cubicBezTo>
                    <a:pt x="67" y="58"/>
                    <a:pt x="70" y="52"/>
                    <a:pt x="70" y="45"/>
                  </a:cubicBezTo>
                  <a:cubicBezTo>
                    <a:pt x="70" y="37"/>
                    <a:pt x="67" y="31"/>
                    <a:pt x="63" y="26"/>
                  </a:cubicBezTo>
                  <a:cubicBezTo>
                    <a:pt x="58" y="22"/>
                    <a:pt x="51" y="19"/>
                    <a:pt x="44" y="19"/>
                  </a:cubicBezTo>
                  <a:lnTo>
                    <a:pt x="4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>
              <a:spLocks noEditPoints="1"/>
            </p:cNvSpPr>
            <p:nvPr/>
          </p:nvSpPr>
          <p:spPr bwMode="auto">
            <a:xfrm>
              <a:off x="5781676" y="5545138"/>
              <a:ext cx="795338" cy="1004887"/>
            </a:xfrm>
            <a:custGeom>
              <a:avLst/>
              <a:gdLst>
                <a:gd name="T0" fmla="*/ 404 w 423"/>
                <a:gd name="T1" fmla="*/ 6 h 534"/>
                <a:gd name="T2" fmla="*/ 11 w 423"/>
                <a:gd name="T3" fmla="*/ 130 h 534"/>
                <a:gd name="T4" fmla="*/ 4 w 423"/>
                <a:gd name="T5" fmla="*/ 147 h 534"/>
                <a:gd name="T6" fmla="*/ 41 w 423"/>
                <a:gd name="T7" fmla="*/ 180 h 534"/>
                <a:gd name="T8" fmla="*/ 89 w 423"/>
                <a:gd name="T9" fmla="*/ 534 h 534"/>
                <a:gd name="T10" fmla="*/ 359 w 423"/>
                <a:gd name="T11" fmla="*/ 486 h 534"/>
                <a:gd name="T12" fmla="*/ 358 w 423"/>
                <a:gd name="T13" fmla="*/ 182 h 534"/>
                <a:gd name="T14" fmla="*/ 389 w 423"/>
                <a:gd name="T15" fmla="*/ 156 h 534"/>
                <a:gd name="T16" fmla="*/ 360 w 423"/>
                <a:gd name="T17" fmla="*/ 130 h 534"/>
                <a:gd name="T18" fmla="*/ 416 w 423"/>
                <a:gd name="T19" fmla="*/ 2 h 534"/>
                <a:gd name="T20" fmla="*/ 329 w 423"/>
                <a:gd name="T21" fmla="*/ 149 h 534"/>
                <a:gd name="T22" fmla="*/ 50 w 423"/>
                <a:gd name="T23" fmla="*/ 163 h 534"/>
                <a:gd name="T24" fmla="*/ 174 w 423"/>
                <a:gd name="T25" fmla="*/ 447 h 534"/>
                <a:gd name="T26" fmla="*/ 96 w 423"/>
                <a:gd name="T27" fmla="*/ 451 h 534"/>
                <a:gd name="T28" fmla="*/ 60 w 423"/>
                <a:gd name="T29" fmla="*/ 404 h 534"/>
                <a:gd name="T30" fmla="*/ 103 w 423"/>
                <a:gd name="T31" fmla="*/ 394 h 534"/>
                <a:gd name="T32" fmla="*/ 60 w 423"/>
                <a:gd name="T33" fmla="*/ 385 h 534"/>
                <a:gd name="T34" fmla="*/ 138 w 423"/>
                <a:gd name="T35" fmla="*/ 361 h 534"/>
                <a:gd name="T36" fmla="*/ 138 w 423"/>
                <a:gd name="T37" fmla="*/ 342 h 534"/>
                <a:gd name="T38" fmla="*/ 60 w 423"/>
                <a:gd name="T39" fmla="*/ 318 h 534"/>
                <a:gd name="T40" fmla="*/ 103 w 423"/>
                <a:gd name="T41" fmla="*/ 309 h 534"/>
                <a:gd name="T42" fmla="*/ 60 w 423"/>
                <a:gd name="T43" fmla="*/ 299 h 534"/>
                <a:gd name="T44" fmla="*/ 138 w 423"/>
                <a:gd name="T45" fmla="*/ 275 h 534"/>
                <a:gd name="T46" fmla="*/ 138 w 423"/>
                <a:gd name="T47" fmla="*/ 257 h 534"/>
                <a:gd name="T48" fmla="*/ 60 w 423"/>
                <a:gd name="T49" fmla="*/ 233 h 534"/>
                <a:gd name="T50" fmla="*/ 103 w 423"/>
                <a:gd name="T51" fmla="*/ 223 h 534"/>
                <a:gd name="T52" fmla="*/ 60 w 423"/>
                <a:gd name="T53" fmla="*/ 214 h 534"/>
                <a:gd name="T54" fmla="*/ 312 w 423"/>
                <a:gd name="T55" fmla="*/ 182 h 534"/>
                <a:gd name="T56" fmla="*/ 340 w 423"/>
                <a:gd name="T57" fmla="*/ 183 h 534"/>
                <a:gd name="T58" fmla="*/ 322 w 423"/>
                <a:gd name="T59" fmla="*/ 437 h 534"/>
                <a:gd name="T60" fmla="*/ 240 w 423"/>
                <a:gd name="T61" fmla="*/ 425 h 534"/>
                <a:gd name="T62" fmla="*/ 193 w 423"/>
                <a:gd name="T63" fmla="*/ 453 h 534"/>
                <a:gd name="T64" fmla="*/ 340 w 423"/>
                <a:gd name="T65" fmla="*/ 182 h 534"/>
                <a:gd name="T66" fmla="*/ 363 w 423"/>
                <a:gd name="T67" fmla="*/ 149 h 534"/>
                <a:gd name="T68" fmla="*/ 363 w 423"/>
                <a:gd name="T69" fmla="*/ 163 h 534"/>
                <a:gd name="T70" fmla="*/ 350 w 423"/>
                <a:gd name="T71" fmla="*/ 1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3" h="534">
                  <a:moveTo>
                    <a:pt x="416" y="2"/>
                  </a:moveTo>
                  <a:cubicBezTo>
                    <a:pt x="412" y="0"/>
                    <a:pt x="406" y="1"/>
                    <a:pt x="404" y="6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7" y="130"/>
                    <a:pt x="3" y="133"/>
                    <a:pt x="2" y="136"/>
                  </a:cubicBezTo>
                  <a:cubicBezTo>
                    <a:pt x="0" y="140"/>
                    <a:pt x="1" y="144"/>
                    <a:pt x="4" y="147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40" y="180"/>
                    <a:pt x="41" y="180"/>
                    <a:pt x="41" y="180"/>
                  </a:cubicBezTo>
                  <a:cubicBezTo>
                    <a:pt x="41" y="486"/>
                    <a:pt x="41" y="486"/>
                    <a:pt x="41" y="486"/>
                  </a:cubicBezTo>
                  <a:cubicBezTo>
                    <a:pt x="41" y="512"/>
                    <a:pt x="63" y="534"/>
                    <a:pt x="89" y="534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37" y="534"/>
                    <a:pt x="359" y="512"/>
                    <a:pt x="359" y="486"/>
                  </a:cubicBezTo>
                  <a:cubicBezTo>
                    <a:pt x="359" y="183"/>
                    <a:pt x="359" y="183"/>
                    <a:pt x="359" y="183"/>
                  </a:cubicBezTo>
                  <a:cubicBezTo>
                    <a:pt x="358" y="182"/>
                    <a:pt x="358" y="182"/>
                    <a:pt x="358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77" y="182"/>
                    <a:pt x="389" y="170"/>
                    <a:pt x="389" y="156"/>
                  </a:cubicBezTo>
                  <a:cubicBezTo>
                    <a:pt x="389" y="142"/>
                    <a:pt x="377" y="130"/>
                    <a:pt x="363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3" y="10"/>
                    <a:pt x="421" y="4"/>
                    <a:pt x="416" y="2"/>
                  </a:cubicBezTo>
                  <a:close/>
                  <a:moveTo>
                    <a:pt x="35" y="149"/>
                  </a:moveTo>
                  <a:cubicBezTo>
                    <a:pt x="329" y="149"/>
                    <a:pt x="329" y="149"/>
                    <a:pt x="329" y="149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50" y="163"/>
                    <a:pt x="50" y="163"/>
                    <a:pt x="50" y="163"/>
                  </a:cubicBezTo>
                  <a:lnTo>
                    <a:pt x="35" y="149"/>
                  </a:lnTo>
                  <a:close/>
                  <a:moveTo>
                    <a:pt x="174" y="447"/>
                  </a:moveTo>
                  <a:cubicBezTo>
                    <a:pt x="161" y="441"/>
                    <a:pt x="158" y="429"/>
                    <a:pt x="148" y="417"/>
                  </a:cubicBezTo>
                  <a:cubicBezTo>
                    <a:pt x="120" y="383"/>
                    <a:pt x="111" y="436"/>
                    <a:pt x="96" y="451"/>
                  </a:cubicBezTo>
                  <a:cubicBezTo>
                    <a:pt x="88" y="458"/>
                    <a:pt x="74" y="460"/>
                    <a:pt x="60" y="459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9" y="404"/>
                    <a:pt x="103" y="400"/>
                    <a:pt x="103" y="394"/>
                  </a:cubicBezTo>
                  <a:cubicBezTo>
                    <a:pt x="103" y="389"/>
                    <a:pt x="99" y="385"/>
                    <a:pt x="94" y="385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138" y="361"/>
                    <a:pt x="138" y="361"/>
                    <a:pt x="138" y="361"/>
                  </a:cubicBezTo>
                  <a:cubicBezTo>
                    <a:pt x="143" y="361"/>
                    <a:pt x="147" y="357"/>
                    <a:pt x="147" y="352"/>
                  </a:cubicBezTo>
                  <a:cubicBezTo>
                    <a:pt x="147" y="346"/>
                    <a:pt x="143" y="342"/>
                    <a:pt x="138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9" y="318"/>
                    <a:pt x="103" y="314"/>
                    <a:pt x="103" y="309"/>
                  </a:cubicBezTo>
                  <a:cubicBezTo>
                    <a:pt x="103" y="304"/>
                    <a:pt x="99" y="299"/>
                    <a:pt x="94" y="29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43" y="275"/>
                    <a:pt x="147" y="271"/>
                    <a:pt x="147" y="266"/>
                  </a:cubicBezTo>
                  <a:cubicBezTo>
                    <a:pt x="147" y="261"/>
                    <a:pt x="143" y="257"/>
                    <a:pt x="13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9" y="233"/>
                    <a:pt x="103" y="228"/>
                    <a:pt x="103" y="223"/>
                  </a:cubicBezTo>
                  <a:cubicBezTo>
                    <a:pt x="103" y="218"/>
                    <a:pt x="99" y="214"/>
                    <a:pt x="94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312" y="182"/>
                    <a:pt x="312" y="182"/>
                    <a:pt x="312" y="182"/>
                  </a:cubicBezTo>
                  <a:lnTo>
                    <a:pt x="174" y="447"/>
                  </a:lnTo>
                  <a:close/>
                  <a:moveTo>
                    <a:pt x="340" y="183"/>
                  </a:moveTo>
                  <a:cubicBezTo>
                    <a:pt x="340" y="429"/>
                    <a:pt x="340" y="429"/>
                    <a:pt x="340" y="429"/>
                  </a:cubicBezTo>
                  <a:cubicBezTo>
                    <a:pt x="334" y="432"/>
                    <a:pt x="329" y="435"/>
                    <a:pt x="322" y="437"/>
                  </a:cubicBezTo>
                  <a:cubicBezTo>
                    <a:pt x="306" y="441"/>
                    <a:pt x="287" y="431"/>
                    <a:pt x="273" y="425"/>
                  </a:cubicBezTo>
                  <a:cubicBezTo>
                    <a:pt x="260" y="420"/>
                    <a:pt x="252" y="416"/>
                    <a:pt x="240" y="425"/>
                  </a:cubicBezTo>
                  <a:cubicBezTo>
                    <a:pt x="232" y="433"/>
                    <a:pt x="232" y="447"/>
                    <a:pt x="221" y="453"/>
                  </a:cubicBezTo>
                  <a:cubicBezTo>
                    <a:pt x="214" y="456"/>
                    <a:pt x="202" y="455"/>
                    <a:pt x="193" y="453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40" y="182"/>
                    <a:pt x="340" y="182"/>
                    <a:pt x="340" y="182"/>
                  </a:cubicBezTo>
                  <a:lnTo>
                    <a:pt x="340" y="183"/>
                  </a:lnTo>
                  <a:close/>
                  <a:moveTo>
                    <a:pt x="363" y="149"/>
                  </a:moveTo>
                  <a:cubicBezTo>
                    <a:pt x="367" y="149"/>
                    <a:pt x="370" y="152"/>
                    <a:pt x="370" y="156"/>
                  </a:cubicBezTo>
                  <a:cubicBezTo>
                    <a:pt x="370" y="160"/>
                    <a:pt x="367" y="163"/>
                    <a:pt x="36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63" y="149"/>
                    <a:pt x="363" y="149"/>
                    <a:pt x="363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>
              <a:spLocks noEditPoints="1"/>
            </p:cNvSpPr>
            <p:nvPr/>
          </p:nvSpPr>
          <p:spPr bwMode="auto">
            <a:xfrm>
              <a:off x="4760913" y="4119563"/>
              <a:ext cx="881063" cy="1279525"/>
            </a:xfrm>
            <a:custGeom>
              <a:avLst/>
              <a:gdLst>
                <a:gd name="T0" fmla="*/ 323 w 469"/>
                <a:gd name="T1" fmla="*/ 229 h 680"/>
                <a:gd name="T2" fmla="*/ 323 w 469"/>
                <a:gd name="T3" fmla="*/ 119 h 680"/>
                <a:gd name="T4" fmla="*/ 352 w 469"/>
                <a:gd name="T5" fmla="*/ 65 h 680"/>
                <a:gd name="T6" fmla="*/ 288 w 469"/>
                <a:gd name="T7" fmla="*/ 0 h 680"/>
                <a:gd name="T8" fmla="*/ 182 w 469"/>
                <a:gd name="T9" fmla="*/ 0 h 680"/>
                <a:gd name="T10" fmla="*/ 117 w 469"/>
                <a:gd name="T11" fmla="*/ 65 h 680"/>
                <a:gd name="T12" fmla="*/ 146 w 469"/>
                <a:gd name="T13" fmla="*/ 119 h 680"/>
                <a:gd name="T14" fmla="*/ 146 w 469"/>
                <a:gd name="T15" fmla="*/ 229 h 680"/>
                <a:gd name="T16" fmla="*/ 0 w 469"/>
                <a:gd name="T17" fmla="*/ 446 h 680"/>
                <a:gd name="T18" fmla="*/ 235 w 469"/>
                <a:gd name="T19" fmla="*/ 680 h 680"/>
                <a:gd name="T20" fmla="*/ 469 w 469"/>
                <a:gd name="T21" fmla="*/ 446 h 680"/>
                <a:gd name="T22" fmla="*/ 323 w 469"/>
                <a:gd name="T23" fmla="*/ 229 h 680"/>
                <a:gd name="T24" fmla="*/ 235 w 469"/>
                <a:gd name="T25" fmla="*/ 649 h 680"/>
                <a:gd name="T26" fmla="*/ 31 w 469"/>
                <a:gd name="T27" fmla="*/ 446 h 680"/>
                <a:gd name="T28" fmla="*/ 177 w 469"/>
                <a:gd name="T29" fmla="*/ 251 h 680"/>
                <a:gd name="T30" fmla="*/ 177 w 469"/>
                <a:gd name="T31" fmla="*/ 223 h 680"/>
                <a:gd name="T32" fmla="*/ 237 w 469"/>
                <a:gd name="T33" fmla="*/ 223 h 680"/>
                <a:gd name="T34" fmla="*/ 244 w 469"/>
                <a:gd name="T35" fmla="*/ 216 h 680"/>
                <a:gd name="T36" fmla="*/ 237 w 469"/>
                <a:gd name="T37" fmla="*/ 209 h 680"/>
                <a:gd name="T38" fmla="*/ 177 w 469"/>
                <a:gd name="T39" fmla="*/ 209 h 680"/>
                <a:gd name="T40" fmla="*/ 177 w 469"/>
                <a:gd name="T41" fmla="*/ 181 h 680"/>
                <a:gd name="T42" fmla="*/ 237 w 469"/>
                <a:gd name="T43" fmla="*/ 181 h 680"/>
                <a:gd name="T44" fmla="*/ 244 w 469"/>
                <a:gd name="T45" fmla="*/ 174 h 680"/>
                <a:gd name="T46" fmla="*/ 237 w 469"/>
                <a:gd name="T47" fmla="*/ 167 h 680"/>
                <a:gd name="T48" fmla="*/ 177 w 469"/>
                <a:gd name="T49" fmla="*/ 167 h 680"/>
                <a:gd name="T50" fmla="*/ 177 w 469"/>
                <a:gd name="T51" fmla="*/ 139 h 680"/>
                <a:gd name="T52" fmla="*/ 237 w 469"/>
                <a:gd name="T53" fmla="*/ 139 h 680"/>
                <a:gd name="T54" fmla="*/ 244 w 469"/>
                <a:gd name="T55" fmla="*/ 132 h 680"/>
                <a:gd name="T56" fmla="*/ 237 w 469"/>
                <a:gd name="T57" fmla="*/ 125 h 680"/>
                <a:gd name="T58" fmla="*/ 177 w 469"/>
                <a:gd name="T59" fmla="*/ 125 h 680"/>
                <a:gd name="T60" fmla="*/ 177 w 469"/>
                <a:gd name="T61" fmla="*/ 98 h 680"/>
                <a:gd name="T62" fmla="*/ 148 w 469"/>
                <a:gd name="T63" fmla="*/ 65 h 680"/>
                <a:gd name="T64" fmla="*/ 182 w 469"/>
                <a:gd name="T65" fmla="*/ 31 h 680"/>
                <a:gd name="T66" fmla="*/ 288 w 469"/>
                <a:gd name="T67" fmla="*/ 31 h 680"/>
                <a:gd name="T68" fmla="*/ 321 w 469"/>
                <a:gd name="T69" fmla="*/ 65 h 680"/>
                <a:gd name="T70" fmla="*/ 292 w 469"/>
                <a:gd name="T71" fmla="*/ 98 h 680"/>
                <a:gd name="T72" fmla="*/ 292 w 469"/>
                <a:gd name="T73" fmla="*/ 251 h 680"/>
                <a:gd name="T74" fmla="*/ 438 w 469"/>
                <a:gd name="T75" fmla="*/ 446 h 680"/>
                <a:gd name="T76" fmla="*/ 235 w 469"/>
                <a:gd name="T77" fmla="*/ 64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680">
                  <a:moveTo>
                    <a:pt x="323" y="229"/>
                  </a:moveTo>
                  <a:cubicBezTo>
                    <a:pt x="323" y="119"/>
                    <a:pt x="323" y="119"/>
                    <a:pt x="323" y="119"/>
                  </a:cubicBezTo>
                  <a:cubicBezTo>
                    <a:pt x="341" y="107"/>
                    <a:pt x="352" y="87"/>
                    <a:pt x="352" y="65"/>
                  </a:cubicBezTo>
                  <a:cubicBezTo>
                    <a:pt x="352" y="29"/>
                    <a:pt x="323" y="0"/>
                    <a:pt x="288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6" y="0"/>
                    <a:pt x="117" y="29"/>
                    <a:pt x="117" y="65"/>
                  </a:cubicBezTo>
                  <a:cubicBezTo>
                    <a:pt x="117" y="87"/>
                    <a:pt x="129" y="107"/>
                    <a:pt x="146" y="11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59" y="265"/>
                    <a:pt x="0" y="351"/>
                    <a:pt x="0" y="446"/>
                  </a:cubicBezTo>
                  <a:cubicBezTo>
                    <a:pt x="0" y="575"/>
                    <a:pt x="105" y="680"/>
                    <a:pt x="235" y="680"/>
                  </a:cubicBezTo>
                  <a:cubicBezTo>
                    <a:pt x="364" y="680"/>
                    <a:pt x="469" y="575"/>
                    <a:pt x="469" y="446"/>
                  </a:cubicBezTo>
                  <a:cubicBezTo>
                    <a:pt x="469" y="351"/>
                    <a:pt x="410" y="265"/>
                    <a:pt x="323" y="229"/>
                  </a:cubicBezTo>
                  <a:close/>
                  <a:moveTo>
                    <a:pt x="235" y="649"/>
                  </a:moveTo>
                  <a:cubicBezTo>
                    <a:pt x="122" y="649"/>
                    <a:pt x="31" y="558"/>
                    <a:pt x="31" y="446"/>
                  </a:cubicBezTo>
                  <a:cubicBezTo>
                    <a:pt x="31" y="354"/>
                    <a:pt x="93" y="276"/>
                    <a:pt x="177" y="251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1" y="223"/>
                    <a:pt x="244" y="220"/>
                    <a:pt x="244" y="216"/>
                  </a:cubicBezTo>
                  <a:cubicBezTo>
                    <a:pt x="244" y="212"/>
                    <a:pt x="241" y="209"/>
                    <a:pt x="23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41" y="181"/>
                    <a:pt x="244" y="178"/>
                    <a:pt x="244" y="174"/>
                  </a:cubicBezTo>
                  <a:cubicBezTo>
                    <a:pt x="244" y="170"/>
                    <a:pt x="241" y="167"/>
                    <a:pt x="23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41" y="139"/>
                    <a:pt x="244" y="136"/>
                    <a:pt x="244" y="132"/>
                  </a:cubicBezTo>
                  <a:cubicBezTo>
                    <a:pt x="244" y="128"/>
                    <a:pt x="241" y="125"/>
                    <a:pt x="237" y="125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61" y="96"/>
                    <a:pt x="148" y="82"/>
                    <a:pt x="148" y="65"/>
                  </a:cubicBezTo>
                  <a:cubicBezTo>
                    <a:pt x="148" y="46"/>
                    <a:pt x="163" y="31"/>
                    <a:pt x="182" y="31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306" y="31"/>
                    <a:pt x="321" y="46"/>
                    <a:pt x="321" y="65"/>
                  </a:cubicBezTo>
                  <a:cubicBezTo>
                    <a:pt x="321" y="82"/>
                    <a:pt x="309" y="96"/>
                    <a:pt x="292" y="98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377" y="276"/>
                    <a:pt x="438" y="354"/>
                    <a:pt x="438" y="446"/>
                  </a:cubicBezTo>
                  <a:cubicBezTo>
                    <a:pt x="438" y="558"/>
                    <a:pt x="347" y="649"/>
                    <a:pt x="235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>
              <a:off x="4873626" y="4740275"/>
              <a:ext cx="655638" cy="549275"/>
            </a:xfrm>
            <a:custGeom>
              <a:avLst/>
              <a:gdLst>
                <a:gd name="T0" fmla="*/ 304 w 349"/>
                <a:gd name="T1" fmla="*/ 0 h 292"/>
                <a:gd name="T2" fmla="*/ 45 w 349"/>
                <a:gd name="T3" fmla="*/ 0 h 292"/>
                <a:gd name="T4" fmla="*/ 0 w 349"/>
                <a:gd name="T5" fmla="*/ 117 h 292"/>
                <a:gd name="T6" fmla="*/ 175 w 349"/>
                <a:gd name="T7" fmla="*/ 292 h 292"/>
                <a:gd name="T8" fmla="*/ 349 w 349"/>
                <a:gd name="T9" fmla="*/ 117 h 292"/>
                <a:gd name="T10" fmla="*/ 304 w 349"/>
                <a:gd name="T11" fmla="*/ 0 h 292"/>
                <a:gd name="T12" fmla="*/ 180 w 349"/>
                <a:gd name="T13" fmla="*/ 181 h 292"/>
                <a:gd name="T14" fmla="*/ 157 w 349"/>
                <a:gd name="T15" fmla="*/ 157 h 292"/>
                <a:gd name="T16" fmla="*/ 180 w 349"/>
                <a:gd name="T17" fmla="*/ 133 h 292"/>
                <a:gd name="T18" fmla="*/ 204 w 349"/>
                <a:gd name="T19" fmla="*/ 157 h 292"/>
                <a:gd name="T20" fmla="*/ 180 w 349"/>
                <a:gd name="T21" fmla="*/ 181 h 292"/>
                <a:gd name="T22" fmla="*/ 266 w 349"/>
                <a:gd name="T23" fmla="*/ 119 h 292"/>
                <a:gd name="T24" fmla="*/ 229 w 349"/>
                <a:gd name="T25" fmla="*/ 81 h 292"/>
                <a:gd name="T26" fmla="*/ 266 w 349"/>
                <a:gd name="T27" fmla="*/ 44 h 292"/>
                <a:gd name="T28" fmla="*/ 303 w 349"/>
                <a:gd name="T29" fmla="*/ 81 h 292"/>
                <a:gd name="T30" fmla="*/ 266 w 349"/>
                <a:gd name="T31" fmla="*/ 1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292">
                  <a:moveTo>
                    <a:pt x="30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31"/>
                    <a:pt x="0" y="72"/>
                    <a:pt x="0" y="117"/>
                  </a:cubicBezTo>
                  <a:cubicBezTo>
                    <a:pt x="0" y="214"/>
                    <a:pt x="78" y="292"/>
                    <a:pt x="175" y="292"/>
                  </a:cubicBezTo>
                  <a:cubicBezTo>
                    <a:pt x="271" y="292"/>
                    <a:pt x="349" y="214"/>
                    <a:pt x="349" y="117"/>
                  </a:cubicBezTo>
                  <a:cubicBezTo>
                    <a:pt x="349" y="72"/>
                    <a:pt x="332" y="31"/>
                    <a:pt x="304" y="0"/>
                  </a:cubicBezTo>
                  <a:close/>
                  <a:moveTo>
                    <a:pt x="180" y="181"/>
                  </a:moveTo>
                  <a:cubicBezTo>
                    <a:pt x="168" y="181"/>
                    <a:pt x="157" y="170"/>
                    <a:pt x="157" y="157"/>
                  </a:cubicBezTo>
                  <a:cubicBezTo>
                    <a:pt x="157" y="144"/>
                    <a:pt x="168" y="133"/>
                    <a:pt x="180" y="133"/>
                  </a:cubicBezTo>
                  <a:cubicBezTo>
                    <a:pt x="194" y="133"/>
                    <a:pt x="204" y="144"/>
                    <a:pt x="204" y="157"/>
                  </a:cubicBezTo>
                  <a:cubicBezTo>
                    <a:pt x="204" y="170"/>
                    <a:pt x="194" y="181"/>
                    <a:pt x="180" y="181"/>
                  </a:cubicBezTo>
                  <a:close/>
                  <a:moveTo>
                    <a:pt x="266" y="119"/>
                  </a:moveTo>
                  <a:cubicBezTo>
                    <a:pt x="246" y="119"/>
                    <a:pt x="229" y="102"/>
                    <a:pt x="229" y="81"/>
                  </a:cubicBezTo>
                  <a:cubicBezTo>
                    <a:pt x="229" y="61"/>
                    <a:pt x="246" y="44"/>
                    <a:pt x="266" y="44"/>
                  </a:cubicBezTo>
                  <a:cubicBezTo>
                    <a:pt x="287" y="44"/>
                    <a:pt x="303" y="61"/>
                    <a:pt x="303" y="81"/>
                  </a:cubicBezTo>
                  <a:cubicBezTo>
                    <a:pt x="303" y="102"/>
                    <a:pt x="287" y="119"/>
                    <a:pt x="2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251326" y="2981325"/>
              <a:ext cx="168275" cy="169862"/>
            </a:xfrm>
            <a:custGeom>
              <a:avLst/>
              <a:gdLst>
                <a:gd name="T0" fmla="*/ 45 w 90"/>
                <a:gd name="T1" fmla="*/ 14 h 90"/>
                <a:gd name="T2" fmla="*/ 45 w 90"/>
                <a:gd name="T3" fmla="*/ 28 h 90"/>
                <a:gd name="T4" fmla="*/ 57 w 90"/>
                <a:gd name="T5" fmla="*/ 33 h 90"/>
                <a:gd name="T6" fmla="*/ 62 w 90"/>
                <a:gd name="T7" fmla="*/ 45 h 90"/>
                <a:gd name="T8" fmla="*/ 57 w 90"/>
                <a:gd name="T9" fmla="*/ 57 h 90"/>
                <a:gd name="T10" fmla="*/ 45 w 90"/>
                <a:gd name="T11" fmla="*/ 62 h 90"/>
                <a:gd name="T12" fmla="*/ 33 w 90"/>
                <a:gd name="T13" fmla="*/ 57 h 90"/>
                <a:gd name="T14" fmla="*/ 28 w 90"/>
                <a:gd name="T15" fmla="*/ 45 h 90"/>
                <a:gd name="T16" fmla="*/ 33 w 90"/>
                <a:gd name="T17" fmla="*/ 33 h 90"/>
                <a:gd name="T18" fmla="*/ 45 w 90"/>
                <a:gd name="T19" fmla="*/ 28 h 90"/>
                <a:gd name="T20" fmla="*/ 45 w 90"/>
                <a:gd name="T21" fmla="*/ 14 h 90"/>
                <a:gd name="T22" fmla="*/ 45 w 90"/>
                <a:gd name="T23" fmla="*/ 0 h 90"/>
                <a:gd name="T24" fmla="*/ 13 w 90"/>
                <a:gd name="T25" fmla="*/ 13 h 90"/>
                <a:gd name="T26" fmla="*/ 0 w 90"/>
                <a:gd name="T27" fmla="*/ 45 h 90"/>
                <a:gd name="T28" fmla="*/ 13 w 90"/>
                <a:gd name="T29" fmla="*/ 77 h 90"/>
                <a:gd name="T30" fmla="*/ 45 w 90"/>
                <a:gd name="T31" fmla="*/ 90 h 90"/>
                <a:gd name="T32" fmla="*/ 77 w 90"/>
                <a:gd name="T33" fmla="*/ 77 h 90"/>
                <a:gd name="T34" fmla="*/ 90 w 90"/>
                <a:gd name="T35" fmla="*/ 45 h 90"/>
                <a:gd name="T36" fmla="*/ 77 w 90"/>
                <a:gd name="T37" fmla="*/ 13 h 90"/>
                <a:gd name="T38" fmla="*/ 45 w 90"/>
                <a:gd name="T39" fmla="*/ 0 h 90"/>
                <a:gd name="T40" fmla="*/ 45 w 90"/>
                <a:gd name="T4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45" y="14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0" y="28"/>
                    <a:pt x="54" y="30"/>
                    <a:pt x="57" y="33"/>
                  </a:cubicBezTo>
                  <a:cubicBezTo>
                    <a:pt x="60" y="36"/>
                    <a:pt x="62" y="40"/>
                    <a:pt x="62" y="45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5"/>
                  </a:cubicBezTo>
                  <a:cubicBezTo>
                    <a:pt x="28" y="40"/>
                    <a:pt x="30" y="36"/>
                    <a:pt x="33" y="33"/>
                  </a:cubicBezTo>
                  <a:cubicBezTo>
                    <a:pt x="36" y="30"/>
                    <a:pt x="40" y="28"/>
                    <a:pt x="45" y="2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3"/>
                  </a:cubicBezTo>
                  <a:cubicBezTo>
                    <a:pt x="5" y="21"/>
                    <a:pt x="0" y="33"/>
                    <a:pt x="0" y="45"/>
                  </a:cubicBezTo>
                  <a:cubicBezTo>
                    <a:pt x="0" y="58"/>
                    <a:pt x="5" y="69"/>
                    <a:pt x="13" y="77"/>
                  </a:cubicBezTo>
                  <a:cubicBezTo>
                    <a:pt x="21" y="85"/>
                    <a:pt x="33" y="90"/>
                    <a:pt x="45" y="90"/>
                  </a:cubicBezTo>
                  <a:cubicBezTo>
                    <a:pt x="58" y="90"/>
                    <a:pt x="69" y="85"/>
                    <a:pt x="77" y="77"/>
                  </a:cubicBezTo>
                  <a:cubicBezTo>
                    <a:pt x="85" y="69"/>
                    <a:pt x="90" y="58"/>
                    <a:pt x="90" y="45"/>
                  </a:cubicBezTo>
                  <a:cubicBezTo>
                    <a:pt x="90" y="33"/>
                    <a:pt x="85" y="21"/>
                    <a:pt x="77" y="13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251326" y="3190875"/>
              <a:ext cx="168275" cy="169862"/>
            </a:xfrm>
            <a:custGeom>
              <a:avLst/>
              <a:gdLst>
                <a:gd name="T0" fmla="*/ 45 w 90"/>
                <a:gd name="T1" fmla="*/ 15 h 91"/>
                <a:gd name="T2" fmla="*/ 45 w 90"/>
                <a:gd name="T3" fmla="*/ 29 h 91"/>
                <a:gd name="T4" fmla="*/ 57 w 90"/>
                <a:gd name="T5" fmla="*/ 34 h 91"/>
                <a:gd name="T6" fmla="*/ 62 w 90"/>
                <a:gd name="T7" fmla="*/ 46 h 91"/>
                <a:gd name="T8" fmla="*/ 57 w 90"/>
                <a:gd name="T9" fmla="*/ 57 h 91"/>
                <a:gd name="T10" fmla="*/ 45 w 90"/>
                <a:gd name="T11" fmla="*/ 62 h 91"/>
                <a:gd name="T12" fmla="*/ 33 w 90"/>
                <a:gd name="T13" fmla="*/ 57 h 91"/>
                <a:gd name="T14" fmla="*/ 28 w 90"/>
                <a:gd name="T15" fmla="*/ 46 h 91"/>
                <a:gd name="T16" fmla="*/ 33 w 90"/>
                <a:gd name="T17" fmla="*/ 34 h 91"/>
                <a:gd name="T18" fmla="*/ 45 w 90"/>
                <a:gd name="T19" fmla="*/ 29 h 91"/>
                <a:gd name="T20" fmla="*/ 45 w 90"/>
                <a:gd name="T21" fmla="*/ 15 h 91"/>
                <a:gd name="T22" fmla="*/ 45 w 90"/>
                <a:gd name="T23" fmla="*/ 0 h 91"/>
                <a:gd name="T24" fmla="*/ 13 w 90"/>
                <a:gd name="T25" fmla="*/ 14 h 91"/>
                <a:gd name="T26" fmla="*/ 0 w 90"/>
                <a:gd name="T27" fmla="*/ 46 h 91"/>
                <a:gd name="T28" fmla="*/ 13 w 90"/>
                <a:gd name="T29" fmla="*/ 78 h 91"/>
                <a:gd name="T30" fmla="*/ 45 w 90"/>
                <a:gd name="T31" fmla="*/ 91 h 91"/>
                <a:gd name="T32" fmla="*/ 77 w 90"/>
                <a:gd name="T33" fmla="*/ 78 h 91"/>
                <a:gd name="T34" fmla="*/ 90 w 90"/>
                <a:gd name="T35" fmla="*/ 46 h 91"/>
                <a:gd name="T36" fmla="*/ 77 w 90"/>
                <a:gd name="T37" fmla="*/ 14 h 91"/>
                <a:gd name="T38" fmla="*/ 45 w 90"/>
                <a:gd name="T39" fmla="*/ 0 h 91"/>
                <a:gd name="T40" fmla="*/ 45 w 90"/>
                <a:gd name="T4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1">
                  <a:moveTo>
                    <a:pt x="45" y="15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50" y="29"/>
                    <a:pt x="54" y="31"/>
                    <a:pt x="57" y="34"/>
                  </a:cubicBezTo>
                  <a:cubicBezTo>
                    <a:pt x="60" y="37"/>
                    <a:pt x="62" y="41"/>
                    <a:pt x="62" y="46"/>
                  </a:cubicBezTo>
                  <a:cubicBezTo>
                    <a:pt x="62" y="50"/>
                    <a:pt x="60" y="54"/>
                    <a:pt x="57" y="57"/>
                  </a:cubicBezTo>
                  <a:cubicBezTo>
                    <a:pt x="54" y="60"/>
                    <a:pt x="50" y="62"/>
                    <a:pt x="45" y="62"/>
                  </a:cubicBezTo>
                  <a:cubicBezTo>
                    <a:pt x="40" y="62"/>
                    <a:pt x="36" y="60"/>
                    <a:pt x="33" y="57"/>
                  </a:cubicBezTo>
                  <a:cubicBezTo>
                    <a:pt x="30" y="54"/>
                    <a:pt x="28" y="50"/>
                    <a:pt x="28" y="46"/>
                  </a:cubicBezTo>
                  <a:cubicBezTo>
                    <a:pt x="28" y="41"/>
                    <a:pt x="30" y="37"/>
                    <a:pt x="33" y="34"/>
                  </a:cubicBezTo>
                  <a:cubicBezTo>
                    <a:pt x="36" y="31"/>
                    <a:pt x="40" y="29"/>
                    <a:pt x="45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5"/>
                    <a:pt x="13" y="14"/>
                  </a:cubicBezTo>
                  <a:cubicBezTo>
                    <a:pt x="5" y="22"/>
                    <a:pt x="0" y="33"/>
                    <a:pt x="0" y="46"/>
                  </a:cubicBezTo>
                  <a:cubicBezTo>
                    <a:pt x="0" y="58"/>
                    <a:pt x="5" y="69"/>
                    <a:pt x="13" y="78"/>
                  </a:cubicBezTo>
                  <a:cubicBezTo>
                    <a:pt x="21" y="86"/>
                    <a:pt x="33" y="91"/>
                    <a:pt x="45" y="91"/>
                  </a:cubicBezTo>
                  <a:cubicBezTo>
                    <a:pt x="58" y="91"/>
                    <a:pt x="69" y="86"/>
                    <a:pt x="77" y="78"/>
                  </a:cubicBezTo>
                  <a:cubicBezTo>
                    <a:pt x="85" y="69"/>
                    <a:pt x="90" y="58"/>
                    <a:pt x="90" y="46"/>
                  </a:cubicBezTo>
                  <a:cubicBezTo>
                    <a:pt x="90" y="33"/>
                    <a:pt x="85" y="22"/>
                    <a:pt x="77" y="14"/>
                  </a:cubicBezTo>
                  <a:cubicBezTo>
                    <a:pt x="69" y="5"/>
                    <a:pt x="58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168776" y="3400425"/>
              <a:ext cx="193675" cy="193675"/>
            </a:xfrm>
            <a:custGeom>
              <a:avLst/>
              <a:gdLst>
                <a:gd name="T0" fmla="*/ 52 w 103"/>
                <a:gd name="T1" fmla="*/ 14 h 103"/>
                <a:gd name="T2" fmla="*/ 52 w 103"/>
                <a:gd name="T3" fmla="*/ 28 h 103"/>
                <a:gd name="T4" fmla="*/ 68 w 103"/>
                <a:gd name="T5" fmla="*/ 35 h 103"/>
                <a:gd name="T6" fmla="*/ 75 w 103"/>
                <a:gd name="T7" fmla="*/ 51 h 103"/>
                <a:gd name="T8" fmla="*/ 68 w 103"/>
                <a:gd name="T9" fmla="*/ 68 h 103"/>
                <a:gd name="T10" fmla="*/ 52 w 103"/>
                <a:gd name="T11" fmla="*/ 74 h 103"/>
                <a:gd name="T12" fmla="*/ 36 w 103"/>
                <a:gd name="T13" fmla="*/ 68 h 103"/>
                <a:gd name="T14" fmla="*/ 29 w 103"/>
                <a:gd name="T15" fmla="*/ 51 h 103"/>
                <a:gd name="T16" fmla="*/ 36 w 103"/>
                <a:gd name="T17" fmla="*/ 35 h 103"/>
                <a:gd name="T18" fmla="*/ 52 w 103"/>
                <a:gd name="T19" fmla="*/ 28 h 103"/>
                <a:gd name="T20" fmla="*/ 52 w 103"/>
                <a:gd name="T21" fmla="*/ 14 h 103"/>
                <a:gd name="T22" fmla="*/ 52 w 103"/>
                <a:gd name="T23" fmla="*/ 0 h 103"/>
                <a:gd name="T24" fmla="*/ 16 w 103"/>
                <a:gd name="T25" fmla="*/ 15 h 103"/>
                <a:gd name="T26" fmla="*/ 0 w 103"/>
                <a:gd name="T27" fmla="*/ 51 h 103"/>
                <a:gd name="T28" fmla="*/ 16 w 103"/>
                <a:gd name="T29" fmla="*/ 88 h 103"/>
                <a:gd name="T30" fmla="*/ 52 w 103"/>
                <a:gd name="T31" fmla="*/ 103 h 103"/>
                <a:gd name="T32" fmla="*/ 88 w 103"/>
                <a:gd name="T33" fmla="*/ 88 h 103"/>
                <a:gd name="T34" fmla="*/ 103 w 103"/>
                <a:gd name="T35" fmla="*/ 51 h 103"/>
                <a:gd name="T36" fmla="*/ 88 w 103"/>
                <a:gd name="T37" fmla="*/ 15 h 103"/>
                <a:gd name="T38" fmla="*/ 52 w 103"/>
                <a:gd name="T39" fmla="*/ 0 h 103"/>
                <a:gd name="T40" fmla="*/ 52 w 103"/>
                <a:gd name="T4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2" y="14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8" y="28"/>
                    <a:pt x="64" y="31"/>
                    <a:pt x="68" y="35"/>
                  </a:cubicBezTo>
                  <a:cubicBezTo>
                    <a:pt x="72" y="39"/>
                    <a:pt x="75" y="45"/>
                    <a:pt x="75" y="51"/>
                  </a:cubicBezTo>
                  <a:cubicBezTo>
                    <a:pt x="75" y="58"/>
                    <a:pt x="72" y="63"/>
                    <a:pt x="68" y="68"/>
                  </a:cubicBezTo>
                  <a:cubicBezTo>
                    <a:pt x="64" y="72"/>
                    <a:pt x="58" y="74"/>
                    <a:pt x="52" y="74"/>
                  </a:cubicBezTo>
                  <a:cubicBezTo>
                    <a:pt x="46" y="74"/>
                    <a:pt x="40" y="72"/>
                    <a:pt x="36" y="68"/>
                  </a:cubicBezTo>
                  <a:cubicBezTo>
                    <a:pt x="32" y="63"/>
                    <a:pt x="29" y="58"/>
                    <a:pt x="29" y="51"/>
                  </a:cubicBezTo>
                  <a:cubicBezTo>
                    <a:pt x="29" y="45"/>
                    <a:pt x="32" y="39"/>
                    <a:pt x="36" y="35"/>
                  </a:cubicBezTo>
                  <a:cubicBezTo>
                    <a:pt x="40" y="31"/>
                    <a:pt x="46" y="28"/>
                    <a:pt x="52" y="2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5" y="6"/>
                    <a:pt x="16" y="15"/>
                  </a:cubicBezTo>
                  <a:cubicBezTo>
                    <a:pt x="6" y="24"/>
                    <a:pt x="0" y="37"/>
                    <a:pt x="0" y="51"/>
                  </a:cubicBezTo>
                  <a:cubicBezTo>
                    <a:pt x="0" y="66"/>
                    <a:pt x="6" y="78"/>
                    <a:pt x="16" y="88"/>
                  </a:cubicBezTo>
                  <a:cubicBezTo>
                    <a:pt x="25" y="97"/>
                    <a:pt x="38" y="103"/>
                    <a:pt x="52" y="103"/>
                  </a:cubicBezTo>
                  <a:cubicBezTo>
                    <a:pt x="66" y="103"/>
                    <a:pt x="79" y="97"/>
                    <a:pt x="88" y="88"/>
                  </a:cubicBezTo>
                  <a:cubicBezTo>
                    <a:pt x="98" y="78"/>
                    <a:pt x="103" y="66"/>
                    <a:pt x="103" y="51"/>
                  </a:cubicBezTo>
                  <a:cubicBezTo>
                    <a:pt x="103" y="37"/>
                    <a:pt x="98" y="24"/>
                    <a:pt x="88" y="15"/>
                  </a:cubicBezTo>
                  <a:cubicBezTo>
                    <a:pt x="79" y="6"/>
                    <a:pt x="66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46526" y="3317875"/>
              <a:ext cx="193675" cy="193675"/>
            </a:xfrm>
            <a:custGeom>
              <a:avLst/>
              <a:gdLst>
                <a:gd name="T0" fmla="*/ 51 w 103"/>
                <a:gd name="T1" fmla="*/ 15 h 103"/>
                <a:gd name="T2" fmla="*/ 51 w 103"/>
                <a:gd name="T3" fmla="*/ 29 h 103"/>
                <a:gd name="T4" fmla="*/ 67 w 103"/>
                <a:gd name="T5" fmla="*/ 36 h 103"/>
                <a:gd name="T6" fmla="*/ 74 w 103"/>
                <a:gd name="T7" fmla="*/ 52 h 103"/>
                <a:gd name="T8" fmla="*/ 67 w 103"/>
                <a:gd name="T9" fmla="*/ 68 h 103"/>
                <a:gd name="T10" fmla="*/ 51 w 103"/>
                <a:gd name="T11" fmla="*/ 75 h 103"/>
                <a:gd name="T12" fmla="*/ 35 w 103"/>
                <a:gd name="T13" fmla="*/ 68 h 103"/>
                <a:gd name="T14" fmla="*/ 28 w 103"/>
                <a:gd name="T15" fmla="*/ 52 h 103"/>
                <a:gd name="T16" fmla="*/ 35 w 103"/>
                <a:gd name="T17" fmla="*/ 36 h 103"/>
                <a:gd name="T18" fmla="*/ 51 w 103"/>
                <a:gd name="T19" fmla="*/ 29 h 103"/>
                <a:gd name="T20" fmla="*/ 51 w 103"/>
                <a:gd name="T21" fmla="*/ 15 h 103"/>
                <a:gd name="T22" fmla="*/ 51 w 103"/>
                <a:gd name="T23" fmla="*/ 1 h 103"/>
                <a:gd name="T24" fmla="*/ 15 w 103"/>
                <a:gd name="T25" fmla="*/ 16 h 103"/>
                <a:gd name="T26" fmla="*/ 0 w 103"/>
                <a:gd name="T27" fmla="*/ 52 h 103"/>
                <a:gd name="T28" fmla="*/ 15 w 103"/>
                <a:gd name="T29" fmla="*/ 88 h 103"/>
                <a:gd name="T30" fmla="*/ 51 w 103"/>
                <a:gd name="T31" fmla="*/ 103 h 103"/>
                <a:gd name="T32" fmla="*/ 87 w 103"/>
                <a:gd name="T33" fmla="*/ 88 h 103"/>
                <a:gd name="T34" fmla="*/ 103 w 103"/>
                <a:gd name="T35" fmla="*/ 52 h 103"/>
                <a:gd name="T36" fmla="*/ 87 w 103"/>
                <a:gd name="T37" fmla="*/ 16 h 103"/>
                <a:gd name="T38" fmla="*/ 51 w 103"/>
                <a:gd name="T39" fmla="*/ 1 h 103"/>
                <a:gd name="T40" fmla="*/ 51 w 103"/>
                <a:gd name="T41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3">
                  <a:moveTo>
                    <a:pt x="51" y="1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7" y="29"/>
                    <a:pt x="63" y="32"/>
                    <a:pt x="67" y="36"/>
                  </a:cubicBezTo>
                  <a:cubicBezTo>
                    <a:pt x="71" y="40"/>
                    <a:pt x="74" y="46"/>
                    <a:pt x="74" y="52"/>
                  </a:cubicBezTo>
                  <a:cubicBezTo>
                    <a:pt x="74" y="58"/>
                    <a:pt x="71" y="64"/>
                    <a:pt x="67" y="68"/>
                  </a:cubicBezTo>
                  <a:cubicBezTo>
                    <a:pt x="63" y="72"/>
                    <a:pt x="57" y="75"/>
                    <a:pt x="51" y="75"/>
                  </a:cubicBezTo>
                  <a:cubicBezTo>
                    <a:pt x="45" y="75"/>
                    <a:pt x="39" y="72"/>
                    <a:pt x="35" y="68"/>
                  </a:cubicBezTo>
                  <a:cubicBezTo>
                    <a:pt x="31" y="64"/>
                    <a:pt x="28" y="58"/>
                    <a:pt x="28" y="52"/>
                  </a:cubicBezTo>
                  <a:cubicBezTo>
                    <a:pt x="28" y="46"/>
                    <a:pt x="31" y="40"/>
                    <a:pt x="35" y="36"/>
                  </a:cubicBezTo>
                  <a:cubicBezTo>
                    <a:pt x="39" y="32"/>
                    <a:pt x="45" y="29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37" y="0"/>
                    <a:pt x="24" y="6"/>
                    <a:pt x="15" y="16"/>
                  </a:cubicBezTo>
                  <a:cubicBezTo>
                    <a:pt x="5" y="25"/>
                    <a:pt x="0" y="38"/>
                    <a:pt x="0" y="52"/>
                  </a:cubicBezTo>
                  <a:cubicBezTo>
                    <a:pt x="0" y="66"/>
                    <a:pt x="5" y="79"/>
                    <a:pt x="15" y="88"/>
                  </a:cubicBezTo>
                  <a:cubicBezTo>
                    <a:pt x="24" y="98"/>
                    <a:pt x="37" y="103"/>
                    <a:pt x="51" y="103"/>
                  </a:cubicBezTo>
                  <a:cubicBezTo>
                    <a:pt x="65" y="103"/>
                    <a:pt x="78" y="98"/>
                    <a:pt x="87" y="88"/>
                  </a:cubicBezTo>
                  <a:cubicBezTo>
                    <a:pt x="97" y="79"/>
                    <a:pt x="103" y="66"/>
                    <a:pt x="103" y="52"/>
                  </a:cubicBezTo>
                  <a:cubicBezTo>
                    <a:pt x="103" y="38"/>
                    <a:pt x="97" y="25"/>
                    <a:pt x="87" y="16"/>
                  </a:cubicBezTo>
                  <a:cubicBezTo>
                    <a:pt x="78" y="6"/>
                    <a:pt x="65" y="0"/>
                    <a:pt x="51" y="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4029076" y="3040063"/>
              <a:ext cx="263525" cy="263525"/>
            </a:xfrm>
            <a:custGeom>
              <a:avLst/>
              <a:gdLst>
                <a:gd name="T0" fmla="*/ 70 w 140"/>
                <a:gd name="T1" fmla="*/ 14 h 140"/>
                <a:gd name="T2" fmla="*/ 70 w 140"/>
                <a:gd name="T3" fmla="*/ 28 h 140"/>
                <a:gd name="T4" fmla="*/ 100 w 140"/>
                <a:gd name="T5" fmla="*/ 41 h 140"/>
                <a:gd name="T6" fmla="*/ 112 w 140"/>
                <a:gd name="T7" fmla="*/ 70 h 140"/>
                <a:gd name="T8" fmla="*/ 100 w 140"/>
                <a:gd name="T9" fmla="*/ 99 h 140"/>
                <a:gd name="T10" fmla="*/ 70 w 140"/>
                <a:gd name="T11" fmla="*/ 111 h 140"/>
                <a:gd name="T12" fmla="*/ 41 w 140"/>
                <a:gd name="T13" fmla="*/ 99 h 140"/>
                <a:gd name="T14" fmla="*/ 29 w 140"/>
                <a:gd name="T15" fmla="*/ 70 h 140"/>
                <a:gd name="T16" fmla="*/ 41 w 140"/>
                <a:gd name="T17" fmla="*/ 41 h 140"/>
                <a:gd name="T18" fmla="*/ 70 w 140"/>
                <a:gd name="T19" fmla="*/ 28 h 140"/>
                <a:gd name="T20" fmla="*/ 70 w 140"/>
                <a:gd name="T21" fmla="*/ 14 h 140"/>
                <a:gd name="T22" fmla="*/ 70 w 140"/>
                <a:gd name="T23" fmla="*/ 0 h 140"/>
                <a:gd name="T24" fmla="*/ 21 w 140"/>
                <a:gd name="T25" fmla="*/ 20 h 140"/>
                <a:gd name="T26" fmla="*/ 0 w 140"/>
                <a:gd name="T27" fmla="*/ 70 h 140"/>
                <a:gd name="T28" fmla="*/ 21 w 140"/>
                <a:gd name="T29" fmla="*/ 119 h 140"/>
                <a:gd name="T30" fmla="*/ 70 w 140"/>
                <a:gd name="T31" fmla="*/ 140 h 140"/>
                <a:gd name="T32" fmla="*/ 120 w 140"/>
                <a:gd name="T33" fmla="*/ 119 h 140"/>
                <a:gd name="T34" fmla="*/ 140 w 140"/>
                <a:gd name="T35" fmla="*/ 70 h 140"/>
                <a:gd name="T36" fmla="*/ 120 w 140"/>
                <a:gd name="T37" fmla="*/ 20 h 140"/>
                <a:gd name="T38" fmla="*/ 70 w 140"/>
                <a:gd name="T39" fmla="*/ 0 h 140"/>
                <a:gd name="T40" fmla="*/ 70 w 140"/>
                <a:gd name="T4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0">
                  <a:moveTo>
                    <a:pt x="70" y="14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82" y="28"/>
                    <a:pt x="92" y="33"/>
                    <a:pt x="100" y="41"/>
                  </a:cubicBezTo>
                  <a:cubicBezTo>
                    <a:pt x="107" y="48"/>
                    <a:pt x="112" y="58"/>
                    <a:pt x="112" y="70"/>
                  </a:cubicBezTo>
                  <a:cubicBezTo>
                    <a:pt x="112" y="81"/>
                    <a:pt x="107" y="92"/>
                    <a:pt x="100" y="99"/>
                  </a:cubicBezTo>
                  <a:cubicBezTo>
                    <a:pt x="92" y="107"/>
                    <a:pt x="82" y="111"/>
                    <a:pt x="70" y="111"/>
                  </a:cubicBezTo>
                  <a:cubicBezTo>
                    <a:pt x="59" y="111"/>
                    <a:pt x="48" y="107"/>
                    <a:pt x="41" y="99"/>
                  </a:cubicBezTo>
                  <a:cubicBezTo>
                    <a:pt x="33" y="92"/>
                    <a:pt x="29" y="81"/>
                    <a:pt x="29" y="70"/>
                  </a:cubicBezTo>
                  <a:cubicBezTo>
                    <a:pt x="29" y="58"/>
                    <a:pt x="33" y="48"/>
                    <a:pt x="41" y="41"/>
                  </a:cubicBezTo>
                  <a:cubicBezTo>
                    <a:pt x="48" y="33"/>
                    <a:pt x="59" y="28"/>
                    <a:pt x="70" y="2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1" y="0"/>
                    <a:pt x="33" y="8"/>
                    <a:pt x="21" y="20"/>
                  </a:cubicBezTo>
                  <a:cubicBezTo>
                    <a:pt x="8" y="33"/>
                    <a:pt x="0" y="51"/>
                    <a:pt x="0" y="70"/>
                  </a:cubicBezTo>
                  <a:cubicBezTo>
                    <a:pt x="0" y="89"/>
                    <a:pt x="8" y="107"/>
                    <a:pt x="21" y="119"/>
                  </a:cubicBezTo>
                  <a:cubicBezTo>
                    <a:pt x="33" y="132"/>
                    <a:pt x="51" y="140"/>
                    <a:pt x="70" y="140"/>
                  </a:cubicBezTo>
                  <a:cubicBezTo>
                    <a:pt x="89" y="140"/>
                    <a:pt x="107" y="132"/>
                    <a:pt x="120" y="119"/>
                  </a:cubicBezTo>
                  <a:cubicBezTo>
                    <a:pt x="132" y="107"/>
                    <a:pt x="140" y="89"/>
                    <a:pt x="140" y="70"/>
                  </a:cubicBezTo>
                  <a:cubicBezTo>
                    <a:pt x="140" y="51"/>
                    <a:pt x="132" y="33"/>
                    <a:pt x="120" y="20"/>
                  </a:cubicBezTo>
                  <a:cubicBezTo>
                    <a:pt x="107" y="8"/>
                    <a:pt x="89" y="0"/>
                    <a:pt x="70" y="0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9538" y="3603625"/>
              <a:ext cx="527050" cy="2087562"/>
            </a:xfrm>
            <a:custGeom>
              <a:avLst/>
              <a:gdLst>
                <a:gd name="T0" fmla="*/ 280 w 280"/>
                <a:gd name="T1" fmla="*/ 1068 h 1109"/>
                <a:gd name="T2" fmla="*/ 263 w 280"/>
                <a:gd name="T3" fmla="*/ 541 h 1109"/>
                <a:gd name="T4" fmla="*/ 263 w 280"/>
                <a:gd name="T5" fmla="*/ 31 h 1109"/>
                <a:gd name="T6" fmla="*/ 278 w 280"/>
                <a:gd name="T7" fmla="*/ 0 h 1109"/>
                <a:gd name="T8" fmla="*/ 232 w 280"/>
                <a:gd name="T9" fmla="*/ 0 h 1109"/>
                <a:gd name="T10" fmla="*/ 225 w 280"/>
                <a:gd name="T11" fmla="*/ 21 h 1109"/>
                <a:gd name="T12" fmla="*/ 229 w 280"/>
                <a:gd name="T13" fmla="*/ 548 h 1109"/>
                <a:gd name="T14" fmla="*/ 244 w 280"/>
                <a:gd name="T15" fmla="*/ 1034 h 1109"/>
                <a:gd name="T16" fmla="*/ 191 w 280"/>
                <a:gd name="T17" fmla="*/ 1054 h 1109"/>
                <a:gd name="T18" fmla="*/ 139 w 280"/>
                <a:gd name="T19" fmla="*/ 1054 h 1109"/>
                <a:gd name="T20" fmla="*/ 139 w 280"/>
                <a:gd name="T21" fmla="*/ 1054 h 1109"/>
                <a:gd name="T22" fmla="*/ 69 w 280"/>
                <a:gd name="T23" fmla="*/ 1054 h 1109"/>
                <a:gd name="T24" fmla="*/ 42 w 280"/>
                <a:gd name="T25" fmla="*/ 1010 h 1109"/>
                <a:gd name="T26" fmla="*/ 51 w 280"/>
                <a:gd name="T27" fmla="*/ 547 h 1109"/>
                <a:gd name="T28" fmla="*/ 47 w 280"/>
                <a:gd name="T29" fmla="*/ 20 h 1109"/>
                <a:gd name="T30" fmla="*/ 41 w 280"/>
                <a:gd name="T31" fmla="*/ 0 h 1109"/>
                <a:gd name="T32" fmla="*/ 0 w 280"/>
                <a:gd name="T33" fmla="*/ 0 h 1109"/>
                <a:gd name="T34" fmla="*/ 15 w 280"/>
                <a:gd name="T35" fmla="*/ 31 h 1109"/>
                <a:gd name="T36" fmla="*/ 15 w 280"/>
                <a:gd name="T37" fmla="*/ 541 h 1109"/>
                <a:gd name="T38" fmla="*/ 10 w 280"/>
                <a:gd name="T39" fmla="*/ 1067 h 1109"/>
                <a:gd name="T40" fmla="*/ 45 w 280"/>
                <a:gd name="T41" fmla="*/ 1104 h 1109"/>
                <a:gd name="T42" fmla="*/ 242 w 280"/>
                <a:gd name="T43" fmla="*/ 1104 h 1109"/>
                <a:gd name="T44" fmla="*/ 280 w 280"/>
                <a:gd name="T45" fmla="*/ 106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1109">
                  <a:moveTo>
                    <a:pt x="280" y="1068"/>
                  </a:moveTo>
                  <a:cubicBezTo>
                    <a:pt x="263" y="541"/>
                    <a:pt x="263" y="541"/>
                    <a:pt x="263" y="54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9" y="548"/>
                    <a:pt x="229" y="548"/>
                    <a:pt x="229" y="548"/>
                  </a:cubicBezTo>
                  <a:cubicBezTo>
                    <a:pt x="244" y="1034"/>
                    <a:pt x="244" y="1034"/>
                    <a:pt x="244" y="1034"/>
                  </a:cubicBezTo>
                  <a:cubicBezTo>
                    <a:pt x="246" y="1057"/>
                    <a:pt x="213" y="1054"/>
                    <a:pt x="191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139" y="1054"/>
                    <a:pt x="139" y="1054"/>
                  </a:cubicBezTo>
                  <a:cubicBezTo>
                    <a:pt x="139" y="1054"/>
                    <a:pt x="79" y="1055"/>
                    <a:pt x="69" y="1054"/>
                  </a:cubicBezTo>
                  <a:cubicBezTo>
                    <a:pt x="47" y="1054"/>
                    <a:pt x="40" y="1057"/>
                    <a:pt x="42" y="1010"/>
                  </a:cubicBezTo>
                  <a:cubicBezTo>
                    <a:pt x="44" y="972"/>
                    <a:pt x="44" y="864"/>
                    <a:pt x="51" y="54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5" y="541"/>
                    <a:pt x="10" y="1037"/>
                    <a:pt x="10" y="1067"/>
                  </a:cubicBezTo>
                  <a:cubicBezTo>
                    <a:pt x="10" y="1109"/>
                    <a:pt x="45" y="1104"/>
                    <a:pt x="45" y="1104"/>
                  </a:cubicBezTo>
                  <a:cubicBezTo>
                    <a:pt x="45" y="1104"/>
                    <a:pt x="190" y="1104"/>
                    <a:pt x="242" y="1104"/>
                  </a:cubicBezTo>
                  <a:cubicBezTo>
                    <a:pt x="252" y="1104"/>
                    <a:pt x="280" y="1104"/>
                    <a:pt x="280" y="10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4049713" y="4532313"/>
              <a:ext cx="271463" cy="228600"/>
            </a:xfrm>
            <a:custGeom>
              <a:avLst/>
              <a:gdLst>
                <a:gd name="T0" fmla="*/ 0 w 171"/>
                <a:gd name="T1" fmla="*/ 144 h 144"/>
                <a:gd name="T2" fmla="*/ 171 w 171"/>
                <a:gd name="T3" fmla="*/ 144 h 144"/>
                <a:gd name="T4" fmla="*/ 168 w 171"/>
                <a:gd name="T5" fmla="*/ 0 h 144"/>
                <a:gd name="T6" fmla="*/ 1 w 171"/>
                <a:gd name="T7" fmla="*/ 0 h 144"/>
                <a:gd name="T8" fmla="*/ 0 w 17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4">
                  <a:moveTo>
                    <a:pt x="0" y="144"/>
                  </a:moveTo>
                  <a:lnTo>
                    <a:pt x="171" y="144"/>
                  </a:lnTo>
                  <a:lnTo>
                    <a:pt x="168" y="0"/>
                  </a:lnTo>
                  <a:lnTo>
                    <a:pt x="1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4046538" y="4778375"/>
              <a:ext cx="280988" cy="381000"/>
            </a:xfrm>
            <a:custGeom>
              <a:avLst/>
              <a:gdLst>
                <a:gd name="T0" fmla="*/ 177 w 177"/>
                <a:gd name="T1" fmla="*/ 240 h 240"/>
                <a:gd name="T2" fmla="*/ 173 w 177"/>
                <a:gd name="T3" fmla="*/ 0 h 240"/>
                <a:gd name="T4" fmla="*/ 173 w 177"/>
                <a:gd name="T5" fmla="*/ 10 h 240"/>
                <a:gd name="T6" fmla="*/ 2 w 177"/>
                <a:gd name="T7" fmla="*/ 10 h 240"/>
                <a:gd name="T8" fmla="*/ 0 w 177"/>
                <a:gd name="T9" fmla="*/ 240 h 240"/>
                <a:gd name="T10" fmla="*/ 177 w 17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40">
                  <a:moveTo>
                    <a:pt x="177" y="240"/>
                  </a:moveTo>
                  <a:lnTo>
                    <a:pt x="173" y="0"/>
                  </a:lnTo>
                  <a:lnTo>
                    <a:pt x="173" y="10"/>
                  </a:lnTo>
                  <a:lnTo>
                    <a:pt x="2" y="10"/>
                  </a:lnTo>
                  <a:lnTo>
                    <a:pt x="0" y="240"/>
                  </a:lnTo>
                  <a:lnTo>
                    <a:pt x="177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4051301" y="4211638"/>
              <a:ext cx="265113" cy="285750"/>
            </a:xfrm>
            <a:custGeom>
              <a:avLst/>
              <a:gdLst>
                <a:gd name="T0" fmla="*/ 167 w 167"/>
                <a:gd name="T1" fmla="*/ 180 h 180"/>
                <a:gd name="T2" fmla="*/ 164 w 167"/>
                <a:gd name="T3" fmla="*/ 0 h 180"/>
                <a:gd name="T4" fmla="*/ 1 w 167"/>
                <a:gd name="T5" fmla="*/ 0 h 180"/>
                <a:gd name="T6" fmla="*/ 0 w 167"/>
                <a:gd name="T7" fmla="*/ 180 h 180"/>
                <a:gd name="T8" fmla="*/ 167 w 16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0">
                  <a:moveTo>
                    <a:pt x="167" y="180"/>
                  </a:moveTo>
                  <a:lnTo>
                    <a:pt x="164" y="0"/>
                  </a:lnTo>
                  <a:lnTo>
                    <a:pt x="1" y="0"/>
                  </a:lnTo>
                  <a:lnTo>
                    <a:pt x="0" y="180"/>
                  </a:ln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4043363" y="5192713"/>
              <a:ext cx="292100" cy="358775"/>
            </a:xfrm>
            <a:custGeom>
              <a:avLst/>
              <a:gdLst>
                <a:gd name="T0" fmla="*/ 2 w 184"/>
                <a:gd name="T1" fmla="*/ 0 h 226"/>
                <a:gd name="T2" fmla="*/ 0 w 184"/>
                <a:gd name="T3" fmla="*/ 226 h 226"/>
                <a:gd name="T4" fmla="*/ 184 w 184"/>
                <a:gd name="T5" fmla="*/ 226 h 226"/>
                <a:gd name="T6" fmla="*/ 179 w 184"/>
                <a:gd name="T7" fmla="*/ 0 h 226"/>
                <a:gd name="T8" fmla="*/ 2 w 1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6">
                  <a:moveTo>
                    <a:pt x="2" y="0"/>
                  </a:moveTo>
                  <a:lnTo>
                    <a:pt x="0" y="226"/>
                  </a:lnTo>
                  <a:lnTo>
                    <a:pt x="184" y="226"/>
                  </a:lnTo>
                  <a:lnTo>
                    <a:pt x="1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3311526" y="5321300"/>
              <a:ext cx="434975" cy="279400"/>
            </a:xfrm>
            <a:custGeom>
              <a:avLst/>
              <a:gdLst>
                <a:gd name="T0" fmla="*/ 0 w 274"/>
                <a:gd name="T1" fmla="*/ 176 h 176"/>
                <a:gd name="T2" fmla="*/ 274 w 274"/>
                <a:gd name="T3" fmla="*/ 176 h 176"/>
                <a:gd name="T4" fmla="*/ 214 w 274"/>
                <a:gd name="T5" fmla="*/ 0 h 176"/>
                <a:gd name="T6" fmla="*/ 61 w 274"/>
                <a:gd name="T7" fmla="*/ 0 h 176"/>
                <a:gd name="T8" fmla="*/ 0 w 27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274" y="176"/>
                  </a:lnTo>
                  <a:lnTo>
                    <a:pt x="214" y="0"/>
                  </a:lnTo>
                  <a:lnTo>
                    <a:pt x="61" y="0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3206751" y="4857750"/>
              <a:ext cx="636588" cy="830262"/>
            </a:xfrm>
            <a:custGeom>
              <a:avLst/>
              <a:gdLst>
                <a:gd name="T0" fmla="*/ 242 w 338"/>
                <a:gd name="T1" fmla="*/ 109 h 442"/>
                <a:gd name="T2" fmla="*/ 242 w 338"/>
                <a:gd name="T3" fmla="*/ 42 h 442"/>
                <a:gd name="T4" fmla="*/ 252 w 338"/>
                <a:gd name="T5" fmla="*/ 42 h 442"/>
                <a:gd name="T6" fmla="*/ 274 w 338"/>
                <a:gd name="T7" fmla="*/ 21 h 442"/>
                <a:gd name="T8" fmla="*/ 252 w 338"/>
                <a:gd name="T9" fmla="*/ 0 h 442"/>
                <a:gd name="T10" fmla="*/ 91 w 338"/>
                <a:gd name="T11" fmla="*/ 0 h 442"/>
                <a:gd name="T12" fmla="*/ 70 w 338"/>
                <a:gd name="T13" fmla="*/ 21 h 442"/>
                <a:gd name="T14" fmla="*/ 91 w 338"/>
                <a:gd name="T15" fmla="*/ 42 h 442"/>
                <a:gd name="T16" fmla="*/ 103 w 338"/>
                <a:gd name="T17" fmla="*/ 42 h 442"/>
                <a:gd name="T18" fmla="*/ 103 w 338"/>
                <a:gd name="T19" fmla="*/ 109 h 442"/>
                <a:gd name="T20" fmla="*/ 0 w 338"/>
                <a:gd name="T21" fmla="*/ 407 h 442"/>
                <a:gd name="T22" fmla="*/ 0 w 338"/>
                <a:gd name="T23" fmla="*/ 408 h 442"/>
                <a:gd name="T24" fmla="*/ 15 w 338"/>
                <a:gd name="T25" fmla="*/ 434 h 442"/>
                <a:gd name="T26" fmla="*/ 44 w 338"/>
                <a:gd name="T27" fmla="*/ 442 h 442"/>
                <a:gd name="T28" fmla="*/ 299 w 338"/>
                <a:gd name="T29" fmla="*/ 442 h 442"/>
                <a:gd name="T30" fmla="*/ 326 w 338"/>
                <a:gd name="T31" fmla="*/ 434 h 442"/>
                <a:gd name="T32" fmla="*/ 338 w 338"/>
                <a:gd name="T33" fmla="*/ 408 h 442"/>
                <a:gd name="T34" fmla="*/ 338 w 338"/>
                <a:gd name="T35" fmla="*/ 407 h 442"/>
                <a:gd name="T36" fmla="*/ 242 w 338"/>
                <a:gd name="T37" fmla="*/ 109 h 442"/>
                <a:gd name="T38" fmla="*/ 36 w 338"/>
                <a:gd name="T39" fmla="*/ 408 h 442"/>
                <a:gd name="T40" fmla="*/ 138 w 338"/>
                <a:gd name="T41" fmla="*/ 109 h 442"/>
                <a:gd name="T42" fmla="*/ 138 w 338"/>
                <a:gd name="T43" fmla="*/ 42 h 442"/>
                <a:gd name="T44" fmla="*/ 207 w 338"/>
                <a:gd name="T45" fmla="*/ 42 h 442"/>
                <a:gd name="T46" fmla="*/ 207 w 338"/>
                <a:gd name="T47" fmla="*/ 109 h 442"/>
                <a:gd name="T48" fmla="*/ 308 w 338"/>
                <a:gd name="T49" fmla="*/ 408 h 442"/>
                <a:gd name="T50" fmla="*/ 36 w 338"/>
                <a:gd name="T51" fmla="*/ 40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42">
                  <a:moveTo>
                    <a:pt x="242" y="109"/>
                  </a:moveTo>
                  <a:cubicBezTo>
                    <a:pt x="242" y="42"/>
                    <a:pt x="242" y="42"/>
                    <a:pt x="242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4" y="42"/>
                    <a:pt x="274" y="33"/>
                    <a:pt x="274" y="21"/>
                  </a:cubicBezTo>
                  <a:cubicBezTo>
                    <a:pt x="274" y="9"/>
                    <a:pt x="264" y="0"/>
                    <a:pt x="2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3"/>
                    <a:pt x="79" y="42"/>
                    <a:pt x="9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9"/>
                    <a:pt x="7" y="428"/>
                    <a:pt x="15" y="434"/>
                  </a:cubicBezTo>
                  <a:cubicBezTo>
                    <a:pt x="22" y="440"/>
                    <a:pt x="33" y="442"/>
                    <a:pt x="44" y="442"/>
                  </a:cubicBezTo>
                  <a:cubicBezTo>
                    <a:pt x="299" y="442"/>
                    <a:pt x="299" y="442"/>
                    <a:pt x="299" y="442"/>
                  </a:cubicBezTo>
                  <a:cubicBezTo>
                    <a:pt x="310" y="442"/>
                    <a:pt x="318" y="440"/>
                    <a:pt x="326" y="434"/>
                  </a:cubicBezTo>
                  <a:cubicBezTo>
                    <a:pt x="334" y="428"/>
                    <a:pt x="338" y="419"/>
                    <a:pt x="338" y="408"/>
                  </a:cubicBezTo>
                  <a:cubicBezTo>
                    <a:pt x="338" y="407"/>
                    <a:pt x="338" y="407"/>
                    <a:pt x="338" y="407"/>
                  </a:cubicBezTo>
                  <a:lnTo>
                    <a:pt x="242" y="109"/>
                  </a:lnTo>
                  <a:close/>
                  <a:moveTo>
                    <a:pt x="36" y="408"/>
                  </a:moveTo>
                  <a:cubicBezTo>
                    <a:pt x="138" y="109"/>
                    <a:pt x="138" y="109"/>
                    <a:pt x="138" y="109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308" y="408"/>
                    <a:pt x="308" y="408"/>
                    <a:pt x="308" y="408"/>
                  </a:cubicBezTo>
                  <a:lnTo>
                    <a:pt x="36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3402013" y="4360863"/>
              <a:ext cx="136525" cy="133350"/>
            </a:xfrm>
            <a:custGeom>
              <a:avLst/>
              <a:gdLst>
                <a:gd name="T0" fmla="*/ 36 w 72"/>
                <a:gd name="T1" fmla="*/ 14 h 71"/>
                <a:gd name="T2" fmla="*/ 36 w 72"/>
                <a:gd name="T3" fmla="*/ 28 h 71"/>
                <a:gd name="T4" fmla="*/ 41 w 72"/>
                <a:gd name="T5" fmla="*/ 30 h 71"/>
                <a:gd name="T6" fmla="*/ 43 w 72"/>
                <a:gd name="T7" fmla="*/ 35 h 71"/>
                <a:gd name="T8" fmla="*/ 41 w 72"/>
                <a:gd name="T9" fmla="*/ 40 h 71"/>
                <a:gd name="T10" fmla="*/ 36 w 72"/>
                <a:gd name="T11" fmla="*/ 43 h 71"/>
                <a:gd name="T12" fmla="*/ 31 w 72"/>
                <a:gd name="T13" fmla="*/ 40 h 71"/>
                <a:gd name="T14" fmla="*/ 29 w 72"/>
                <a:gd name="T15" fmla="*/ 35 h 71"/>
                <a:gd name="T16" fmla="*/ 31 w 72"/>
                <a:gd name="T17" fmla="*/ 30 h 71"/>
                <a:gd name="T18" fmla="*/ 36 w 72"/>
                <a:gd name="T19" fmla="*/ 28 h 71"/>
                <a:gd name="T20" fmla="*/ 36 w 72"/>
                <a:gd name="T21" fmla="*/ 14 h 71"/>
                <a:gd name="T22" fmla="*/ 36 w 72"/>
                <a:gd name="T23" fmla="*/ 0 h 71"/>
                <a:gd name="T24" fmla="*/ 11 w 72"/>
                <a:gd name="T25" fmla="*/ 10 h 71"/>
                <a:gd name="T26" fmla="*/ 0 w 72"/>
                <a:gd name="T27" fmla="*/ 35 h 71"/>
                <a:gd name="T28" fmla="*/ 11 w 72"/>
                <a:gd name="T29" fmla="*/ 61 h 71"/>
                <a:gd name="T30" fmla="*/ 36 w 72"/>
                <a:gd name="T31" fmla="*/ 71 h 71"/>
                <a:gd name="T32" fmla="*/ 61 w 72"/>
                <a:gd name="T33" fmla="*/ 61 h 71"/>
                <a:gd name="T34" fmla="*/ 72 w 72"/>
                <a:gd name="T35" fmla="*/ 35 h 71"/>
                <a:gd name="T36" fmla="*/ 61 w 72"/>
                <a:gd name="T37" fmla="*/ 10 h 71"/>
                <a:gd name="T38" fmla="*/ 36 w 72"/>
                <a:gd name="T39" fmla="*/ 0 h 71"/>
                <a:gd name="T40" fmla="*/ 36 w 72"/>
                <a:gd name="T4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40" y="29"/>
                    <a:pt x="41" y="30"/>
                  </a:cubicBezTo>
                  <a:cubicBezTo>
                    <a:pt x="43" y="32"/>
                    <a:pt x="43" y="33"/>
                    <a:pt x="43" y="35"/>
                  </a:cubicBezTo>
                  <a:cubicBezTo>
                    <a:pt x="43" y="37"/>
                    <a:pt x="43" y="39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4" y="43"/>
                    <a:pt x="32" y="42"/>
                    <a:pt x="31" y="40"/>
                  </a:cubicBezTo>
                  <a:cubicBezTo>
                    <a:pt x="30" y="39"/>
                    <a:pt x="29" y="37"/>
                    <a:pt x="29" y="35"/>
                  </a:cubicBezTo>
                  <a:cubicBezTo>
                    <a:pt x="29" y="33"/>
                    <a:pt x="30" y="32"/>
                    <a:pt x="31" y="30"/>
                  </a:cubicBezTo>
                  <a:cubicBezTo>
                    <a:pt x="32" y="29"/>
                    <a:pt x="34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5"/>
                    <a:pt x="4" y="54"/>
                    <a:pt x="11" y="61"/>
                  </a:cubicBezTo>
                  <a:cubicBezTo>
                    <a:pt x="17" y="67"/>
                    <a:pt x="26" y="71"/>
                    <a:pt x="36" y="71"/>
                  </a:cubicBezTo>
                  <a:cubicBezTo>
                    <a:pt x="46" y="71"/>
                    <a:pt x="55" y="67"/>
                    <a:pt x="61" y="61"/>
                  </a:cubicBezTo>
                  <a:cubicBezTo>
                    <a:pt x="68" y="54"/>
                    <a:pt x="72" y="45"/>
                    <a:pt x="72" y="35"/>
                  </a:cubicBezTo>
                  <a:cubicBezTo>
                    <a:pt x="72" y="26"/>
                    <a:pt x="68" y="17"/>
                    <a:pt x="61" y="10"/>
                  </a:cubicBezTo>
                  <a:cubicBezTo>
                    <a:pt x="55" y="4"/>
                    <a:pt x="4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325813" y="4579938"/>
              <a:ext cx="246063" cy="247650"/>
            </a:xfrm>
            <a:custGeom>
              <a:avLst/>
              <a:gdLst>
                <a:gd name="T0" fmla="*/ 66 w 131"/>
                <a:gd name="T1" fmla="*/ 116 h 131"/>
                <a:gd name="T2" fmla="*/ 66 w 131"/>
                <a:gd name="T3" fmla="*/ 131 h 131"/>
                <a:gd name="T4" fmla="*/ 112 w 131"/>
                <a:gd name="T5" fmla="*/ 112 h 131"/>
                <a:gd name="T6" fmla="*/ 131 w 131"/>
                <a:gd name="T7" fmla="*/ 65 h 131"/>
                <a:gd name="T8" fmla="*/ 112 w 131"/>
                <a:gd name="T9" fmla="*/ 19 h 131"/>
                <a:gd name="T10" fmla="*/ 66 w 131"/>
                <a:gd name="T11" fmla="*/ 0 h 131"/>
                <a:gd name="T12" fmla="*/ 19 w 131"/>
                <a:gd name="T13" fmla="*/ 19 h 131"/>
                <a:gd name="T14" fmla="*/ 0 w 131"/>
                <a:gd name="T15" fmla="*/ 65 h 131"/>
                <a:gd name="T16" fmla="*/ 19 w 131"/>
                <a:gd name="T17" fmla="*/ 112 h 131"/>
                <a:gd name="T18" fmla="*/ 66 w 131"/>
                <a:gd name="T19" fmla="*/ 131 h 131"/>
                <a:gd name="T20" fmla="*/ 66 w 131"/>
                <a:gd name="T21" fmla="*/ 116 h 131"/>
                <a:gd name="T22" fmla="*/ 66 w 131"/>
                <a:gd name="T23" fmla="*/ 102 h 131"/>
                <a:gd name="T24" fmla="*/ 40 w 131"/>
                <a:gd name="T25" fmla="*/ 91 h 131"/>
                <a:gd name="T26" fmla="*/ 29 w 131"/>
                <a:gd name="T27" fmla="*/ 65 h 131"/>
                <a:gd name="T28" fmla="*/ 40 w 131"/>
                <a:gd name="T29" fmla="*/ 39 h 131"/>
                <a:gd name="T30" fmla="*/ 66 w 131"/>
                <a:gd name="T31" fmla="*/ 28 h 131"/>
                <a:gd name="T32" fmla="*/ 92 w 131"/>
                <a:gd name="T33" fmla="*/ 39 h 131"/>
                <a:gd name="T34" fmla="*/ 102 w 131"/>
                <a:gd name="T35" fmla="*/ 65 h 131"/>
                <a:gd name="T36" fmla="*/ 92 w 131"/>
                <a:gd name="T37" fmla="*/ 91 h 131"/>
                <a:gd name="T38" fmla="*/ 66 w 131"/>
                <a:gd name="T39" fmla="*/ 102 h 131"/>
                <a:gd name="T40" fmla="*/ 66 w 131"/>
                <a:gd name="T41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116"/>
                  </a:moveTo>
                  <a:cubicBezTo>
                    <a:pt x="66" y="131"/>
                    <a:pt x="66" y="131"/>
                    <a:pt x="66" y="131"/>
                  </a:cubicBezTo>
                  <a:cubicBezTo>
                    <a:pt x="84" y="131"/>
                    <a:pt x="100" y="123"/>
                    <a:pt x="112" y="112"/>
                  </a:cubicBezTo>
                  <a:cubicBezTo>
                    <a:pt x="124" y="100"/>
                    <a:pt x="131" y="83"/>
                    <a:pt x="131" y="65"/>
                  </a:cubicBezTo>
                  <a:cubicBezTo>
                    <a:pt x="131" y="47"/>
                    <a:pt x="124" y="31"/>
                    <a:pt x="112" y="19"/>
                  </a:cubicBezTo>
                  <a:cubicBezTo>
                    <a:pt x="100" y="7"/>
                    <a:pt x="84" y="0"/>
                    <a:pt x="66" y="0"/>
                  </a:cubicBezTo>
                  <a:cubicBezTo>
                    <a:pt x="48" y="0"/>
                    <a:pt x="31" y="7"/>
                    <a:pt x="19" y="19"/>
                  </a:cubicBezTo>
                  <a:cubicBezTo>
                    <a:pt x="8" y="31"/>
                    <a:pt x="0" y="47"/>
                    <a:pt x="0" y="65"/>
                  </a:cubicBezTo>
                  <a:cubicBezTo>
                    <a:pt x="0" y="83"/>
                    <a:pt x="8" y="100"/>
                    <a:pt x="19" y="112"/>
                  </a:cubicBezTo>
                  <a:cubicBezTo>
                    <a:pt x="31" y="123"/>
                    <a:pt x="48" y="131"/>
                    <a:pt x="66" y="13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5" y="102"/>
                    <a:pt x="46" y="98"/>
                    <a:pt x="40" y="91"/>
                  </a:cubicBezTo>
                  <a:cubicBezTo>
                    <a:pt x="33" y="85"/>
                    <a:pt x="29" y="75"/>
                    <a:pt x="29" y="65"/>
                  </a:cubicBezTo>
                  <a:cubicBezTo>
                    <a:pt x="29" y="55"/>
                    <a:pt x="33" y="46"/>
                    <a:pt x="40" y="39"/>
                  </a:cubicBezTo>
                  <a:cubicBezTo>
                    <a:pt x="46" y="33"/>
                    <a:pt x="55" y="28"/>
                    <a:pt x="66" y="28"/>
                  </a:cubicBezTo>
                  <a:cubicBezTo>
                    <a:pt x="76" y="28"/>
                    <a:pt x="85" y="33"/>
                    <a:pt x="92" y="39"/>
                  </a:cubicBezTo>
                  <a:cubicBezTo>
                    <a:pt x="98" y="46"/>
                    <a:pt x="102" y="55"/>
                    <a:pt x="102" y="65"/>
                  </a:cubicBezTo>
                  <a:cubicBezTo>
                    <a:pt x="102" y="75"/>
                    <a:pt x="98" y="85"/>
                    <a:pt x="92" y="91"/>
                  </a:cubicBezTo>
                  <a:cubicBezTo>
                    <a:pt x="85" y="98"/>
                    <a:pt x="76" y="102"/>
                    <a:pt x="66" y="102"/>
                  </a:cubicBezTo>
                  <a:lnTo>
                    <a:pt x="6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3562351" y="4475163"/>
              <a:ext cx="176213" cy="176212"/>
            </a:xfrm>
            <a:custGeom>
              <a:avLst/>
              <a:gdLst>
                <a:gd name="T0" fmla="*/ 47 w 94"/>
                <a:gd name="T1" fmla="*/ 14 h 94"/>
                <a:gd name="T2" fmla="*/ 47 w 94"/>
                <a:gd name="T3" fmla="*/ 28 h 94"/>
                <a:gd name="T4" fmla="*/ 60 w 94"/>
                <a:gd name="T5" fmla="*/ 34 h 94"/>
                <a:gd name="T6" fmla="*/ 66 w 94"/>
                <a:gd name="T7" fmla="*/ 47 h 94"/>
                <a:gd name="T8" fmla="*/ 60 w 94"/>
                <a:gd name="T9" fmla="*/ 60 h 94"/>
                <a:gd name="T10" fmla="*/ 47 w 94"/>
                <a:gd name="T11" fmla="*/ 66 h 94"/>
                <a:gd name="T12" fmla="*/ 34 w 94"/>
                <a:gd name="T13" fmla="*/ 60 h 94"/>
                <a:gd name="T14" fmla="*/ 28 w 94"/>
                <a:gd name="T15" fmla="*/ 47 h 94"/>
                <a:gd name="T16" fmla="*/ 34 w 94"/>
                <a:gd name="T17" fmla="*/ 34 h 94"/>
                <a:gd name="T18" fmla="*/ 47 w 94"/>
                <a:gd name="T19" fmla="*/ 28 h 94"/>
                <a:gd name="T20" fmla="*/ 47 w 94"/>
                <a:gd name="T21" fmla="*/ 14 h 94"/>
                <a:gd name="T22" fmla="*/ 47 w 94"/>
                <a:gd name="T23" fmla="*/ 0 h 94"/>
                <a:gd name="T24" fmla="*/ 13 w 94"/>
                <a:gd name="T25" fmla="*/ 14 h 94"/>
                <a:gd name="T26" fmla="*/ 0 w 94"/>
                <a:gd name="T27" fmla="*/ 47 h 94"/>
                <a:gd name="T28" fmla="*/ 13 w 94"/>
                <a:gd name="T29" fmla="*/ 80 h 94"/>
                <a:gd name="T30" fmla="*/ 47 w 94"/>
                <a:gd name="T31" fmla="*/ 94 h 94"/>
                <a:gd name="T32" fmla="*/ 80 w 94"/>
                <a:gd name="T33" fmla="*/ 80 h 94"/>
                <a:gd name="T34" fmla="*/ 94 w 94"/>
                <a:gd name="T35" fmla="*/ 47 h 94"/>
                <a:gd name="T36" fmla="*/ 80 w 94"/>
                <a:gd name="T37" fmla="*/ 14 h 94"/>
                <a:gd name="T38" fmla="*/ 47 w 94"/>
                <a:gd name="T39" fmla="*/ 0 h 94"/>
                <a:gd name="T40" fmla="*/ 47 w 94"/>
                <a:gd name="T41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4">
                  <a:moveTo>
                    <a:pt x="47" y="14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52" y="28"/>
                    <a:pt x="57" y="30"/>
                    <a:pt x="60" y="34"/>
                  </a:cubicBezTo>
                  <a:cubicBezTo>
                    <a:pt x="63" y="37"/>
                    <a:pt x="66" y="42"/>
                    <a:pt x="66" y="47"/>
                  </a:cubicBezTo>
                  <a:cubicBezTo>
                    <a:pt x="66" y="52"/>
                    <a:pt x="63" y="57"/>
                    <a:pt x="60" y="60"/>
                  </a:cubicBezTo>
                  <a:cubicBezTo>
                    <a:pt x="57" y="64"/>
                    <a:pt x="52" y="66"/>
                    <a:pt x="47" y="66"/>
                  </a:cubicBezTo>
                  <a:cubicBezTo>
                    <a:pt x="42" y="66"/>
                    <a:pt x="37" y="64"/>
                    <a:pt x="34" y="60"/>
                  </a:cubicBezTo>
                  <a:cubicBezTo>
                    <a:pt x="30" y="57"/>
                    <a:pt x="28" y="52"/>
                    <a:pt x="28" y="47"/>
                  </a:cubicBezTo>
                  <a:cubicBezTo>
                    <a:pt x="28" y="42"/>
                    <a:pt x="30" y="37"/>
                    <a:pt x="34" y="34"/>
                  </a:cubicBezTo>
                  <a:cubicBezTo>
                    <a:pt x="37" y="30"/>
                    <a:pt x="42" y="28"/>
                    <a:pt x="47" y="2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60"/>
                    <a:pt x="5" y="72"/>
                    <a:pt x="13" y="80"/>
                  </a:cubicBezTo>
                  <a:cubicBezTo>
                    <a:pt x="22" y="89"/>
                    <a:pt x="34" y="94"/>
                    <a:pt x="47" y="94"/>
                  </a:cubicBezTo>
                  <a:cubicBezTo>
                    <a:pt x="60" y="94"/>
                    <a:pt x="72" y="89"/>
                    <a:pt x="80" y="80"/>
                  </a:cubicBezTo>
                  <a:cubicBezTo>
                    <a:pt x="89" y="72"/>
                    <a:pt x="94" y="60"/>
                    <a:pt x="94" y="47"/>
                  </a:cubicBezTo>
                  <a:cubicBezTo>
                    <a:pt x="94" y="34"/>
                    <a:pt x="89" y="22"/>
                    <a:pt x="80" y="14"/>
                  </a:cubicBezTo>
                  <a:cubicBezTo>
                    <a:pt x="72" y="5"/>
                    <a:pt x="60" y="0"/>
                    <a:pt x="47" y="0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4384676" y="3967163"/>
              <a:ext cx="374650" cy="2195512"/>
            </a:xfrm>
            <a:custGeom>
              <a:avLst/>
              <a:gdLst>
                <a:gd name="T0" fmla="*/ 61 w 199"/>
                <a:gd name="T1" fmla="*/ 1167 h 1167"/>
                <a:gd name="T2" fmla="*/ 158 w 199"/>
                <a:gd name="T3" fmla="*/ 1126 h 1167"/>
                <a:gd name="T4" fmla="*/ 199 w 199"/>
                <a:gd name="T5" fmla="*/ 1029 h 1167"/>
                <a:gd name="T6" fmla="*/ 199 w 199"/>
                <a:gd name="T7" fmla="*/ 137 h 1167"/>
                <a:gd name="T8" fmla="*/ 158 w 199"/>
                <a:gd name="T9" fmla="*/ 40 h 1167"/>
                <a:gd name="T10" fmla="*/ 61 w 199"/>
                <a:gd name="T11" fmla="*/ 0 h 1167"/>
                <a:gd name="T12" fmla="*/ 0 w 199"/>
                <a:gd name="T13" fmla="*/ 0 h 1167"/>
                <a:gd name="T14" fmla="*/ 0 w 199"/>
                <a:gd name="T15" fmla="*/ 36 h 1167"/>
                <a:gd name="T16" fmla="*/ 61 w 199"/>
                <a:gd name="T17" fmla="*/ 36 h 1167"/>
                <a:gd name="T18" fmla="*/ 133 w 199"/>
                <a:gd name="T19" fmla="*/ 66 h 1167"/>
                <a:gd name="T20" fmla="*/ 162 w 199"/>
                <a:gd name="T21" fmla="*/ 137 h 1167"/>
                <a:gd name="T22" fmla="*/ 162 w 199"/>
                <a:gd name="T23" fmla="*/ 1029 h 1167"/>
                <a:gd name="T24" fmla="*/ 133 w 199"/>
                <a:gd name="T25" fmla="*/ 1100 h 1167"/>
                <a:gd name="T26" fmla="*/ 61 w 199"/>
                <a:gd name="T27" fmla="*/ 1130 h 1167"/>
                <a:gd name="T28" fmla="*/ 61 w 199"/>
                <a:gd name="T2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167">
                  <a:moveTo>
                    <a:pt x="61" y="1167"/>
                  </a:moveTo>
                  <a:cubicBezTo>
                    <a:pt x="99" y="1167"/>
                    <a:pt x="134" y="1151"/>
                    <a:pt x="158" y="1126"/>
                  </a:cubicBezTo>
                  <a:cubicBezTo>
                    <a:pt x="183" y="1102"/>
                    <a:pt x="199" y="1067"/>
                    <a:pt x="199" y="1029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99"/>
                    <a:pt x="183" y="65"/>
                    <a:pt x="158" y="40"/>
                  </a:cubicBezTo>
                  <a:cubicBezTo>
                    <a:pt x="134" y="15"/>
                    <a:pt x="99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89" y="36"/>
                    <a:pt x="114" y="47"/>
                    <a:pt x="133" y="66"/>
                  </a:cubicBezTo>
                  <a:cubicBezTo>
                    <a:pt x="151" y="84"/>
                    <a:pt x="162" y="109"/>
                    <a:pt x="162" y="137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57"/>
                    <a:pt x="151" y="1082"/>
                    <a:pt x="133" y="1100"/>
                  </a:cubicBezTo>
                  <a:cubicBezTo>
                    <a:pt x="114" y="1119"/>
                    <a:pt x="89" y="1130"/>
                    <a:pt x="61" y="1130"/>
                  </a:cubicBezTo>
                  <a:lnTo>
                    <a:pt x="61" y="1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2543176" y="4702175"/>
              <a:ext cx="174625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2716213" y="4425950"/>
              <a:ext cx="255588" cy="641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Rectangle 46"/>
            <p:cNvSpPr>
              <a:spLocks noChangeArrowheads="1"/>
            </p:cNvSpPr>
            <p:nvPr/>
          </p:nvSpPr>
          <p:spPr bwMode="auto">
            <a:xfrm>
              <a:off x="2644776" y="4425950"/>
              <a:ext cx="3968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2757488" y="5067300"/>
              <a:ext cx="161925" cy="620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2919413" y="5399088"/>
              <a:ext cx="365125" cy="2889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3021013" y="5240338"/>
              <a:ext cx="177800" cy="158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968626" y="5240338"/>
              <a:ext cx="284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049588" y="4594225"/>
              <a:ext cx="96838" cy="344487"/>
            </a:xfrm>
            <a:custGeom>
              <a:avLst/>
              <a:gdLst>
                <a:gd name="T0" fmla="*/ 15 w 52"/>
                <a:gd name="T1" fmla="*/ 183 h 183"/>
                <a:gd name="T2" fmla="*/ 52 w 52"/>
                <a:gd name="T3" fmla="*/ 147 h 183"/>
                <a:gd name="T4" fmla="*/ 52 w 52"/>
                <a:gd name="T5" fmla="*/ 37 h 183"/>
                <a:gd name="T6" fmla="*/ 15 w 52"/>
                <a:gd name="T7" fmla="*/ 0 h 183"/>
                <a:gd name="T8" fmla="*/ 0 w 52"/>
                <a:gd name="T9" fmla="*/ 0 h 183"/>
                <a:gd name="T10" fmla="*/ 0 w 52"/>
                <a:gd name="T11" fmla="*/ 14 h 183"/>
                <a:gd name="T12" fmla="*/ 15 w 52"/>
                <a:gd name="T13" fmla="*/ 14 h 183"/>
                <a:gd name="T14" fmla="*/ 31 w 52"/>
                <a:gd name="T15" fmla="*/ 21 h 183"/>
                <a:gd name="T16" fmla="*/ 37 w 52"/>
                <a:gd name="T17" fmla="*/ 37 h 183"/>
                <a:gd name="T18" fmla="*/ 37 w 52"/>
                <a:gd name="T19" fmla="*/ 147 h 183"/>
                <a:gd name="T20" fmla="*/ 31 w 52"/>
                <a:gd name="T21" fmla="*/ 163 h 183"/>
                <a:gd name="T22" fmla="*/ 15 w 52"/>
                <a:gd name="T23" fmla="*/ 169 h 183"/>
                <a:gd name="T24" fmla="*/ 15 w 52"/>
                <a:gd name="T2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83">
                  <a:moveTo>
                    <a:pt x="15" y="183"/>
                  </a:moveTo>
                  <a:cubicBezTo>
                    <a:pt x="35" y="183"/>
                    <a:pt x="52" y="167"/>
                    <a:pt x="52" y="14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16"/>
                    <a:pt x="3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4"/>
                    <a:pt x="27" y="17"/>
                    <a:pt x="31" y="21"/>
                  </a:cubicBezTo>
                  <a:cubicBezTo>
                    <a:pt x="35" y="25"/>
                    <a:pt x="37" y="30"/>
                    <a:pt x="37" y="3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53"/>
                    <a:pt x="35" y="159"/>
                    <a:pt x="31" y="163"/>
                  </a:cubicBezTo>
                  <a:cubicBezTo>
                    <a:pt x="27" y="167"/>
                    <a:pt x="21" y="169"/>
                    <a:pt x="15" y="169"/>
                  </a:cubicBez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2644776" y="5694363"/>
              <a:ext cx="1801813" cy="893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2757488" y="5810250"/>
              <a:ext cx="989013" cy="649287"/>
            </a:xfrm>
            <a:custGeom>
              <a:avLst/>
              <a:gdLst>
                <a:gd name="T0" fmla="*/ 526 w 526"/>
                <a:gd name="T1" fmla="*/ 252 h 345"/>
                <a:gd name="T2" fmla="*/ 433 w 526"/>
                <a:gd name="T3" fmla="*/ 345 h 345"/>
                <a:gd name="T4" fmla="*/ 93 w 526"/>
                <a:gd name="T5" fmla="*/ 345 h 345"/>
                <a:gd name="T6" fmla="*/ 0 w 526"/>
                <a:gd name="T7" fmla="*/ 252 h 345"/>
                <a:gd name="T8" fmla="*/ 0 w 526"/>
                <a:gd name="T9" fmla="*/ 93 h 345"/>
                <a:gd name="T10" fmla="*/ 93 w 526"/>
                <a:gd name="T11" fmla="*/ 0 h 345"/>
                <a:gd name="T12" fmla="*/ 433 w 526"/>
                <a:gd name="T13" fmla="*/ 0 h 345"/>
                <a:gd name="T14" fmla="*/ 526 w 526"/>
                <a:gd name="T15" fmla="*/ 93 h 345"/>
                <a:gd name="T16" fmla="*/ 526 w 526"/>
                <a:gd name="T17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345">
                  <a:moveTo>
                    <a:pt x="526" y="252"/>
                  </a:moveTo>
                  <a:cubicBezTo>
                    <a:pt x="526" y="303"/>
                    <a:pt x="485" y="345"/>
                    <a:pt x="433" y="345"/>
                  </a:cubicBezTo>
                  <a:cubicBezTo>
                    <a:pt x="93" y="345"/>
                    <a:pt x="93" y="345"/>
                    <a:pt x="93" y="345"/>
                  </a:cubicBezTo>
                  <a:cubicBezTo>
                    <a:pt x="42" y="345"/>
                    <a:pt x="0" y="303"/>
                    <a:pt x="0" y="25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85" y="0"/>
                    <a:pt x="526" y="41"/>
                    <a:pt x="526" y="93"/>
                  </a:cubicBezTo>
                  <a:lnTo>
                    <a:pt x="526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792538" y="587375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1 h 124"/>
                <a:gd name="T6" fmla="*/ 62 w 124"/>
                <a:gd name="T7" fmla="*/ 117 h 124"/>
                <a:gd name="T8" fmla="*/ 23 w 124"/>
                <a:gd name="T9" fmla="*/ 101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1" y="111"/>
                    <a:pt x="77" y="117"/>
                    <a:pt x="62" y="117"/>
                  </a:cubicBezTo>
                  <a:cubicBezTo>
                    <a:pt x="47" y="117"/>
                    <a:pt x="33" y="111"/>
                    <a:pt x="23" y="101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7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7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8"/>
                    <a:pt x="97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4"/>
                    <a:pt x="62" y="124"/>
                  </a:cubicBezTo>
                  <a:cubicBezTo>
                    <a:pt x="97" y="124"/>
                    <a:pt x="124" y="97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884613" y="5918200"/>
              <a:ext cx="47625" cy="144462"/>
            </a:xfrm>
            <a:custGeom>
              <a:avLst/>
              <a:gdLst>
                <a:gd name="T0" fmla="*/ 26 w 26"/>
                <a:gd name="T1" fmla="*/ 64 h 77"/>
                <a:gd name="T2" fmla="*/ 13 w 26"/>
                <a:gd name="T3" fmla="*/ 77 h 77"/>
                <a:gd name="T4" fmla="*/ 0 w 26"/>
                <a:gd name="T5" fmla="*/ 64 h 77"/>
                <a:gd name="T6" fmla="*/ 0 w 26"/>
                <a:gd name="T7" fmla="*/ 13 h 77"/>
                <a:gd name="T8" fmla="*/ 13 w 26"/>
                <a:gd name="T9" fmla="*/ 0 h 77"/>
                <a:gd name="T10" fmla="*/ 26 w 26"/>
                <a:gd name="T11" fmla="*/ 13 h 77"/>
                <a:gd name="T12" fmla="*/ 26 w 26"/>
                <a:gd name="T1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7">
                  <a:moveTo>
                    <a:pt x="26" y="64"/>
                  </a:move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792538" y="6159500"/>
              <a:ext cx="233363" cy="233362"/>
            </a:xfrm>
            <a:custGeom>
              <a:avLst/>
              <a:gdLst>
                <a:gd name="T0" fmla="*/ 121 w 124"/>
                <a:gd name="T1" fmla="*/ 62 h 124"/>
                <a:gd name="T2" fmla="*/ 117 w 124"/>
                <a:gd name="T3" fmla="*/ 62 h 124"/>
                <a:gd name="T4" fmla="*/ 101 w 124"/>
                <a:gd name="T5" fmla="*/ 100 h 124"/>
                <a:gd name="T6" fmla="*/ 62 w 124"/>
                <a:gd name="T7" fmla="*/ 117 h 124"/>
                <a:gd name="T8" fmla="*/ 23 w 124"/>
                <a:gd name="T9" fmla="*/ 100 h 124"/>
                <a:gd name="T10" fmla="*/ 7 w 124"/>
                <a:gd name="T11" fmla="*/ 62 h 124"/>
                <a:gd name="T12" fmla="*/ 23 w 124"/>
                <a:gd name="T13" fmla="*/ 23 h 124"/>
                <a:gd name="T14" fmla="*/ 62 w 124"/>
                <a:gd name="T15" fmla="*/ 7 h 124"/>
                <a:gd name="T16" fmla="*/ 101 w 124"/>
                <a:gd name="T17" fmla="*/ 23 h 124"/>
                <a:gd name="T18" fmla="*/ 117 w 124"/>
                <a:gd name="T19" fmla="*/ 62 h 124"/>
                <a:gd name="T20" fmla="*/ 121 w 124"/>
                <a:gd name="T21" fmla="*/ 62 h 124"/>
                <a:gd name="T22" fmla="*/ 124 w 124"/>
                <a:gd name="T23" fmla="*/ 62 h 124"/>
                <a:gd name="T24" fmla="*/ 62 w 124"/>
                <a:gd name="T25" fmla="*/ 0 h 124"/>
                <a:gd name="T26" fmla="*/ 0 w 124"/>
                <a:gd name="T27" fmla="*/ 62 h 124"/>
                <a:gd name="T28" fmla="*/ 62 w 124"/>
                <a:gd name="T29" fmla="*/ 124 h 124"/>
                <a:gd name="T30" fmla="*/ 124 w 124"/>
                <a:gd name="T31" fmla="*/ 62 h 124"/>
                <a:gd name="T32" fmla="*/ 121 w 124"/>
                <a:gd name="T33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4">
                  <a:moveTo>
                    <a:pt x="121" y="62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77"/>
                    <a:pt x="111" y="91"/>
                    <a:pt x="101" y="100"/>
                  </a:cubicBezTo>
                  <a:cubicBezTo>
                    <a:pt x="91" y="110"/>
                    <a:pt x="77" y="117"/>
                    <a:pt x="62" y="117"/>
                  </a:cubicBezTo>
                  <a:cubicBezTo>
                    <a:pt x="47" y="117"/>
                    <a:pt x="33" y="110"/>
                    <a:pt x="23" y="100"/>
                  </a:cubicBezTo>
                  <a:cubicBezTo>
                    <a:pt x="13" y="91"/>
                    <a:pt x="7" y="77"/>
                    <a:pt x="7" y="62"/>
                  </a:cubicBezTo>
                  <a:cubicBezTo>
                    <a:pt x="7" y="46"/>
                    <a:pt x="13" y="33"/>
                    <a:pt x="23" y="23"/>
                  </a:cubicBezTo>
                  <a:cubicBezTo>
                    <a:pt x="33" y="13"/>
                    <a:pt x="47" y="7"/>
                    <a:pt x="62" y="7"/>
                  </a:cubicBezTo>
                  <a:cubicBezTo>
                    <a:pt x="77" y="7"/>
                    <a:pt x="91" y="13"/>
                    <a:pt x="101" y="23"/>
                  </a:cubicBezTo>
                  <a:cubicBezTo>
                    <a:pt x="111" y="33"/>
                    <a:pt x="117" y="46"/>
                    <a:pt x="117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27"/>
                    <a:pt x="97" y="0"/>
                    <a:pt x="62" y="0"/>
                  </a:cubicBez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4" y="96"/>
                    <a:pt x="124" y="62"/>
                  </a:cubicBezTo>
                  <a:lnTo>
                    <a:pt x="121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848101" y="6213475"/>
              <a:ext cx="120650" cy="122237"/>
            </a:xfrm>
            <a:custGeom>
              <a:avLst/>
              <a:gdLst>
                <a:gd name="T0" fmla="*/ 24 w 64"/>
                <a:gd name="T1" fmla="*/ 60 h 65"/>
                <a:gd name="T2" fmla="*/ 5 w 64"/>
                <a:gd name="T3" fmla="*/ 60 h 65"/>
                <a:gd name="T4" fmla="*/ 5 w 64"/>
                <a:gd name="T5" fmla="*/ 41 h 65"/>
                <a:gd name="T6" fmla="*/ 41 w 64"/>
                <a:gd name="T7" fmla="*/ 6 h 65"/>
                <a:gd name="T8" fmla="*/ 59 w 64"/>
                <a:gd name="T9" fmla="*/ 6 h 65"/>
                <a:gd name="T10" fmla="*/ 59 w 64"/>
                <a:gd name="T11" fmla="*/ 24 h 65"/>
                <a:gd name="T12" fmla="*/ 24 w 64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24" y="60"/>
                  </a:moveTo>
                  <a:cubicBezTo>
                    <a:pt x="19" y="65"/>
                    <a:pt x="10" y="65"/>
                    <a:pt x="5" y="60"/>
                  </a:cubicBezTo>
                  <a:cubicBezTo>
                    <a:pt x="0" y="55"/>
                    <a:pt x="0" y="46"/>
                    <a:pt x="5" y="4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6" y="0"/>
                    <a:pt x="54" y="0"/>
                    <a:pt x="59" y="6"/>
                  </a:cubicBezTo>
                  <a:cubicBezTo>
                    <a:pt x="64" y="11"/>
                    <a:pt x="64" y="19"/>
                    <a:pt x="59" y="24"/>
                  </a:cubicBezTo>
                  <a:lnTo>
                    <a:pt x="2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4135438" y="6038850"/>
              <a:ext cx="149225" cy="1460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4064001" y="5861050"/>
              <a:ext cx="127000" cy="109537"/>
            </a:xfrm>
            <a:custGeom>
              <a:avLst/>
              <a:gdLst>
                <a:gd name="T0" fmla="*/ 0 w 80"/>
                <a:gd name="T1" fmla="*/ 69 h 69"/>
                <a:gd name="T2" fmla="*/ 40 w 80"/>
                <a:gd name="T3" fmla="*/ 0 h 69"/>
                <a:gd name="T4" fmla="*/ 80 w 80"/>
                <a:gd name="T5" fmla="*/ 69 h 69"/>
                <a:gd name="T6" fmla="*/ 0 w 8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9">
                  <a:moveTo>
                    <a:pt x="0" y="69"/>
                  </a:moveTo>
                  <a:lnTo>
                    <a:pt x="40" y="0"/>
                  </a:lnTo>
                  <a:lnTo>
                    <a:pt x="8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4210051" y="5875338"/>
              <a:ext cx="125413" cy="109537"/>
            </a:xfrm>
            <a:custGeom>
              <a:avLst/>
              <a:gdLst>
                <a:gd name="T0" fmla="*/ 79 w 79"/>
                <a:gd name="T1" fmla="*/ 0 h 69"/>
                <a:gd name="T2" fmla="*/ 40 w 79"/>
                <a:gd name="T3" fmla="*/ 69 h 69"/>
                <a:gd name="T4" fmla="*/ 0 w 79"/>
                <a:gd name="T5" fmla="*/ 0 h 69"/>
                <a:gd name="T6" fmla="*/ 79 w 7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9">
                  <a:moveTo>
                    <a:pt x="79" y="0"/>
                  </a:moveTo>
                  <a:lnTo>
                    <a:pt x="40" y="6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4425951" y="5961063"/>
              <a:ext cx="73025" cy="3238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4498976" y="5988050"/>
              <a:ext cx="36513" cy="2651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4664076" y="6418263"/>
              <a:ext cx="1066800" cy="1317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072063" y="6334125"/>
              <a:ext cx="250825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516563" y="6284913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5565776" y="6265863"/>
              <a:ext cx="76200" cy="523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5641976" y="6234113"/>
              <a:ext cx="44450" cy="1190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68"/>
            <p:cNvSpPr/>
            <p:nvPr/>
          </p:nvSpPr>
          <p:spPr bwMode="auto">
            <a:xfrm>
              <a:off x="4398963" y="3690938"/>
              <a:ext cx="830263" cy="439737"/>
            </a:xfrm>
            <a:custGeom>
              <a:avLst/>
              <a:gdLst>
                <a:gd name="T0" fmla="*/ 441 w 441"/>
                <a:gd name="T1" fmla="*/ 234 h 234"/>
                <a:gd name="T2" fmla="*/ 441 w 441"/>
                <a:gd name="T3" fmla="*/ 112 h 234"/>
                <a:gd name="T4" fmla="*/ 430 w 441"/>
                <a:gd name="T5" fmla="*/ 67 h 234"/>
                <a:gd name="T6" fmla="*/ 386 w 441"/>
                <a:gd name="T7" fmla="*/ 19 h 234"/>
                <a:gd name="T8" fmla="*/ 322 w 441"/>
                <a:gd name="T9" fmla="*/ 0 h 234"/>
                <a:gd name="T10" fmla="*/ 0 w 441"/>
                <a:gd name="T11" fmla="*/ 0 h 234"/>
                <a:gd name="T12" fmla="*/ 0 w 441"/>
                <a:gd name="T13" fmla="*/ 37 h 234"/>
                <a:gd name="T14" fmla="*/ 322 w 441"/>
                <a:gd name="T15" fmla="*/ 37 h 234"/>
                <a:gd name="T16" fmla="*/ 353 w 441"/>
                <a:gd name="T17" fmla="*/ 43 h 234"/>
                <a:gd name="T18" fmla="*/ 390 w 441"/>
                <a:gd name="T19" fmla="*/ 71 h 234"/>
                <a:gd name="T20" fmla="*/ 404 w 441"/>
                <a:gd name="T21" fmla="*/ 112 h 234"/>
                <a:gd name="T22" fmla="*/ 404 w 441"/>
                <a:gd name="T23" fmla="*/ 234 h 234"/>
                <a:gd name="T24" fmla="*/ 441 w 441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34">
                  <a:moveTo>
                    <a:pt x="441" y="234"/>
                  </a:moveTo>
                  <a:cubicBezTo>
                    <a:pt x="441" y="112"/>
                    <a:pt x="441" y="112"/>
                    <a:pt x="441" y="112"/>
                  </a:cubicBezTo>
                  <a:cubicBezTo>
                    <a:pt x="441" y="96"/>
                    <a:pt x="437" y="81"/>
                    <a:pt x="430" y="67"/>
                  </a:cubicBezTo>
                  <a:cubicBezTo>
                    <a:pt x="421" y="47"/>
                    <a:pt x="405" y="31"/>
                    <a:pt x="386" y="19"/>
                  </a:cubicBezTo>
                  <a:cubicBezTo>
                    <a:pt x="367" y="7"/>
                    <a:pt x="345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32" y="37"/>
                    <a:pt x="343" y="39"/>
                    <a:pt x="353" y="43"/>
                  </a:cubicBezTo>
                  <a:cubicBezTo>
                    <a:pt x="367" y="49"/>
                    <a:pt x="380" y="59"/>
                    <a:pt x="390" y="71"/>
                  </a:cubicBezTo>
                  <a:cubicBezTo>
                    <a:pt x="399" y="83"/>
                    <a:pt x="404" y="97"/>
                    <a:pt x="404" y="112"/>
                  </a:cubicBezTo>
                  <a:cubicBezTo>
                    <a:pt x="404" y="234"/>
                    <a:pt x="404" y="234"/>
                    <a:pt x="404" y="234"/>
                  </a:cubicBezTo>
                  <a:lnTo>
                    <a:pt x="44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69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close/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close/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close/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70"/>
            <p:cNvSpPr>
              <a:spLocks noEditPoints="1"/>
            </p:cNvSpPr>
            <p:nvPr/>
          </p:nvSpPr>
          <p:spPr bwMode="auto">
            <a:xfrm>
              <a:off x="4848226" y="5441950"/>
              <a:ext cx="684213" cy="842962"/>
            </a:xfrm>
            <a:custGeom>
              <a:avLst/>
              <a:gdLst>
                <a:gd name="T0" fmla="*/ 250 w 431"/>
                <a:gd name="T1" fmla="*/ 442 h 531"/>
                <a:gd name="T2" fmla="*/ 217 w 431"/>
                <a:gd name="T3" fmla="*/ 456 h 531"/>
                <a:gd name="T4" fmla="*/ 396 w 431"/>
                <a:gd name="T5" fmla="*/ 531 h 531"/>
                <a:gd name="T6" fmla="*/ 406 w 431"/>
                <a:gd name="T7" fmla="*/ 507 h 531"/>
                <a:gd name="T8" fmla="*/ 250 w 431"/>
                <a:gd name="T9" fmla="*/ 442 h 531"/>
                <a:gd name="T10" fmla="*/ 187 w 431"/>
                <a:gd name="T11" fmla="*/ 282 h 531"/>
                <a:gd name="T12" fmla="*/ 0 w 431"/>
                <a:gd name="T13" fmla="*/ 366 h 531"/>
                <a:gd name="T14" fmla="*/ 184 w 431"/>
                <a:gd name="T15" fmla="*/ 442 h 531"/>
                <a:gd name="T16" fmla="*/ 217 w 431"/>
                <a:gd name="T17" fmla="*/ 429 h 531"/>
                <a:gd name="T18" fmla="*/ 64 w 431"/>
                <a:gd name="T19" fmla="*/ 365 h 531"/>
                <a:gd name="T20" fmla="*/ 217 w 431"/>
                <a:gd name="T21" fmla="*/ 296 h 531"/>
                <a:gd name="T22" fmla="*/ 187 w 431"/>
                <a:gd name="T23" fmla="*/ 282 h 531"/>
                <a:gd name="T24" fmla="*/ 245 w 431"/>
                <a:gd name="T25" fmla="*/ 106 h 531"/>
                <a:gd name="T26" fmla="*/ 217 w 431"/>
                <a:gd name="T27" fmla="*/ 120 h 531"/>
                <a:gd name="T28" fmla="*/ 371 w 431"/>
                <a:gd name="T29" fmla="*/ 199 h 531"/>
                <a:gd name="T30" fmla="*/ 217 w 431"/>
                <a:gd name="T31" fmla="*/ 269 h 531"/>
                <a:gd name="T32" fmla="*/ 248 w 431"/>
                <a:gd name="T33" fmla="*/ 282 h 531"/>
                <a:gd name="T34" fmla="*/ 431 w 431"/>
                <a:gd name="T35" fmla="*/ 200 h 531"/>
                <a:gd name="T36" fmla="*/ 245 w 431"/>
                <a:gd name="T37" fmla="*/ 106 h 531"/>
                <a:gd name="T38" fmla="*/ 38 w 431"/>
                <a:gd name="T39" fmla="*/ 0 h 531"/>
                <a:gd name="T40" fmla="*/ 28 w 431"/>
                <a:gd name="T41" fmla="*/ 23 h 531"/>
                <a:gd name="T42" fmla="*/ 28 w 431"/>
                <a:gd name="T43" fmla="*/ 23 h 531"/>
                <a:gd name="T44" fmla="*/ 189 w 431"/>
                <a:gd name="T45" fmla="*/ 106 h 531"/>
                <a:gd name="T46" fmla="*/ 217 w 431"/>
                <a:gd name="T47" fmla="*/ 91 h 531"/>
                <a:gd name="T48" fmla="*/ 38 w 431"/>
                <a:gd name="T4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531">
                  <a:moveTo>
                    <a:pt x="250" y="442"/>
                  </a:moveTo>
                  <a:lnTo>
                    <a:pt x="217" y="456"/>
                  </a:lnTo>
                  <a:lnTo>
                    <a:pt x="396" y="531"/>
                  </a:lnTo>
                  <a:lnTo>
                    <a:pt x="406" y="507"/>
                  </a:lnTo>
                  <a:lnTo>
                    <a:pt x="250" y="442"/>
                  </a:lnTo>
                  <a:moveTo>
                    <a:pt x="187" y="282"/>
                  </a:moveTo>
                  <a:lnTo>
                    <a:pt x="0" y="366"/>
                  </a:lnTo>
                  <a:lnTo>
                    <a:pt x="184" y="442"/>
                  </a:lnTo>
                  <a:lnTo>
                    <a:pt x="217" y="429"/>
                  </a:lnTo>
                  <a:lnTo>
                    <a:pt x="64" y="365"/>
                  </a:lnTo>
                  <a:lnTo>
                    <a:pt x="217" y="296"/>
                  </a:lnTo>
                  <a:lnTo>
                    <a:pt x="187" y="282"/>
                  </a:lnTo>
                  <a:moveTo>
                    <a:pt x="245" y="106"/>
                  </a:moveTo>
                  <a:lnTo>
                    <a:pt x="217" y="120"/>
                  </a:lnTo>
                  <a:lnTo>
                    <a:pt x="371" y="199"/>
                  </a:lnTo>
                  <a:lnTo>
                    <a:pt x="217" y="269"/>
                  </a:lnTo>
                  <a:lnTo>
                    <a:pt x="248" y="282"/>
                  </a:lnTo>
                  <a:lnTo>
                    <a:pt x="431" y="200"/>
                  </a:lnTo>
                  <a:lnTo>
                    <a:pt x="245" y="106"/>
                  </a:lnTo>
                  <a:moveTo>
                    <a:pt x="38" y="0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189" y="106"/>
                  </a:lnTo>
                  <a:lnTo>
                    <a:pt x="217" y="9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71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close/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close/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close/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72"/>
            <p:cNvSpPr>
              <a:spLocks noEditPoints="1"/>
            </p:cNvSpPr>
            <p:nvPr/>
          </p:nvSpPr>
          <p:spPr bwMode="auto">
            <a:xfrm>
              <a:off x="4854576" y="5441950"/>
              <a:ext cx="681038" cy="842962"/>
            </a:xfrm>
            <a:custGeom>
              <a:avLst/>
              <a:gdLst>
                <a:gd name="T0" fmla="*/ 180 w 429"/>
                <a:gd name="T1" fmla="*/ 442 h 531"/>
                <a:gd name="T2" fmla="*/ 24 w 429"/>
                <a:gd name="T3" fmla="*/ 507 h 531"/>
                <a:gd name="T4" fmla="*/ 34 w 429"/>
                <a:gd name="T5" fmla="*/ 531 h 531"/>
                <a:gd name="T6" fmla="*/ 213 w 429"/>
                <a:gd name="T7" fmla="*/ 456 h 531"/>
                <a:gd name="T8" fmla="*/ 180 w 429"/>
                <a:gd name="T9" fmla="*/ 442 h 531"/>
                <a:gd name="T10" fmla="*/ 244 w 429"/>
                <a:gd name="T11" fmla="*/ 282 h 531"/>
                <a:gd name="T12" fmla="*/ 213 w 429"/>
                <a:gd name="T13" fmla="*/ 296 h 531"/>
                <a:gd name="T14" fmla="*/ 365 w 429"/>
                <a:gd name="T15" fmla="*/ 365 h 531"/>
                <a:gd name="T16" fmla="*/ 213 w 429"/>
                <a:gd name="T17" fmla="*/ 429 h 531"/>
                <a:gd name="T18" fmla="*/ 246 w 429"/>
                <a:gd name="T19" fmla="*/ 442 h 531"/>
                <a:gd name="T20" fmla="*/ 429 w 429"/>
                <a:gd name="T21" fmla="*/ 366 h 531"/>
                <a:gd name="T22" fmla="*/ 244 w 429"/>
                <a:gd name="T23" fmla="*/ 282 h 531"/>
                <a:gd name="T24" fmla="*/ 185 w 429"/>
                <a:gd name="T25" fmla="*/ 106 h 531"/>
                <a:gd name="T26" fmla="*/ 0 w 429"/>
                <a:gd name="T27" fmla="*/ 200 h 531"/>
                <a:gd name="T28" fmla="*/ 183 w 429"/>
                <a:gd name="T29" fmla="*/ 282 h 531"/>
                <a:gd name="T30" fmla="*/ 213 w 429"/>
                <a:gd name="T31" fmla="*/ 269 h 531"/>
                <a:gd name="T32" fmla="*/ 58 w 429"/>
                <a:gd name="T33" fmla="*/ 199 h 531"/>
                <a:gd name="T34" fmla="*/ 213 w 429"/>
                <a:gd name="T35" fmla="*/ 120 h 531"/>
                <a:gd name="T36" fmla="*/ 185 w 429"/>
                <a:gd name="T37" fmla="*/ 106 h 531"/>
                <a:gd name="T38" fmla="*/ 391 w 429"/>
                <a:gd name="T39" fmla="*/ 0 h 531"/>
                <a:gd name="T40" fmla="*/ 213 w 429"/>
                <a:gd name="T41" fmla="*/ 91 h 531"/>
                <a:gd name="T42" fmla="*/ 241 w 429"/>
                <a:gd name="T43" fmla="*/ 106 h 531"/>
                <a:gd name="T44" fmla="*/ 403 w 429"/>
                <a:gd name="T45" fmla="*/ 23 h 531"/>
                <a:gd name="T46" fmla="*/ 391 w 429"/>
                <a:gd name="T4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531">
                  <a:moveTo>
                    <a:pt x="180" y="442"/>
                  </a:moveTo>
                  <a:lnTo>
                    <a:pt x="24" y="507"/>
                  </a:lnTo>
                  <a:lnTo>
                    <a:pt x="34" y="531"/>
                  </a:lnTo>
                  <a:lnTo>
                    <a:pt x="213" y="456"/>
                  </a:lnTo>
                  <a:lnTo>
                    <a:pt x="180" y="442"/>
                  </a:lnTo>
                  <a:moveTo>
                    <a:pt x="244" y="282"/>
                  </a:moveTo>
                  <a:lnTo>
                    <a:pt x="213" y="296"/>
                  </a:lnTo>
                  <a:lnTo>
                    <a:pt x="365" y="365"/>
                  </a:lnTo>
                  <a:lnTo>
                    <a:pt x="213" y="429"/>
                  </a:lnTo>
                  <a:lnTo>
                    <a:pt x="246" y="442"/>
                  </a:lnTo>
                  <a:lnTo>
                    <a:pt x="429" y="366"/>
                  </a:lnTo>
                  <a:lnTo>
                    <a:pt x="244" y="282"/>
                  </a:lnTo>
                  <a:moveTo>
                    <a:pt x="185" y="106"/>
                  </a:moveTo>
                  <a:lnTo>
                    <a:pt x="0" y="200"/>
                  </a:lnTo>
                  <a:lnTo>
                    <a:pt x="183" y="282"/>
                  </a:lnTo>
                  <a:lnTo>
                    <a:pt x="213" y="269"/>
                  </a:lnTo>
                  <a:lnTo>
                    <a:pt x="58" y="199"/>
                  </a:lnTo>
                  <a:lnTo>
                    <a:pt x="213" y="120"/>
                  </a:lnTo>
                  <a:lnTo>
                    <a:pt x="185" y="106"/>
                  </a:lnTo>
                  <a:moveTo>
                    <a:pt x="391" y="0"/>
                  </a:moveTo>
                  <a:lnTo>
                    <a:pt x="213" y="91"/>
                  </a:lnTo>
                  <a:lnTo>
                    <a:pt x="241" y="106"/>
                  </a:lnTo>
                  <a:lnTo>
                    <a:pt x="403" y="23"/>
                  </a:lnTo>
                  <a:lnTo>
                    <a:pt x="39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73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close/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close/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5140326" y="5586413"/>
              <a:ext cx="104775" cy="579437"/>
            </a:xfrm>
            <a:custGeom>
              <a:avLst/>
              <a:gdLst>
                <a:gd name="T0" fmla="*/ 33 w 66"/>
                <a:gd name="T1" fmla="*/ 338 h 365"/>
                <a:gd name="T2" fmla="*/ 0 w 66"/>
                <a:gd name="T3" fmla="*/ 351 h 365"/>
                <a:gd name="T4" fmla="*/ 33 w 66"/>
                <a:gd name="T5" fmla="*/ 365 h 365"/>
                <a:gd name="T6" fmla="*/ 66 w 66"/>
                <a:gd name="T7" fmla="*/ 351 h 365"/>
                <a:gd name="T8" fmla="*/ 33 w 66"/>
                <a:gd name="T9" fmla="*/ 338 h 365"/>
                <a:gd name="T10" fmla="*/ 33 w 66"/>
                <a:gd name="T11" fmla="*/ 178 h 365"/>
                <a:gd name="T12" fmla="*/ 3 w 66"/>
                <a:gd name="T13" fmla="*/ 191 h 365"/>
                <a:gd name="T14" fmla="*/ 33 w 66"/>
                <a:gd name="T15" fmla="*/ 205 h 365"/>
                <a:gd name="T16" fmla="*/ 64 w 66"/>
                <a:gd name="T17" fmla="*/ 191 h 365"/>
                <a:gd name="T18" fmla="*/ 33 w 66"/>
                <a:gd name="T19" fmla="*/ 178 h 365"/>
                <a:gd name="T20" fmla="*/ 33 w 66"/>
                <a:gd name="T21" fmla="*/ 0 h 365"/>
                <a:gd name="T22" fmla="*/ 5 w 66"/>
                <a:gd name="T23" fmla="*/ 15 h 365"/>
                <a:gd name="T24" fmla="*/ 33 w 66"/>
                <a:gd name="T25" fmla="*/ 29 h 365"/>
                <a:gd name="T26" fmla="*/ 61 w 66"/>
                <a:gd name="T27" fmla="*/ 15 h 365"/>
                <a:gd name="T28" fmla="*/ 33 w 66"/>
                <a:gd name="T2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65">
                  <a:moveTo>
                    <a:pt x="33" y="338"/>
                  </a:moveTo>
                  <a:lnTo>
                    <a:pt x="0" y="351"/>
                  </a:lnTo>
                  <a:lnTo>
                    <a:pt x="33" y="365"/>
                  </a:lnTo>
                  <a:lnTo>
                    <a:pt x="66" y="351"/>
                  </a:lnTo>
                  <a:lnTo>
                    <a:pt x="33" y="338"/>
                  </a:lnTo>
                  <a:moveTo>
                    <a:pt x="33" y="178"/>
                  </a:moveTo>
                  <a:lnTo>
                    <a:pt x="3" y="191"/>
                  </a:lnTo>
                  <a:lnTo>
                    <a:pt x="33" y="205"/>
                  </a:lnTo>
                  <a:lnTo>
                    <a:pt x="64" y="191"/>
                  </a:lnTo>
                  <a:lnTo>
                    <a:pt x="33" y="178"/>
                  </a:lnTo>
                  <a:moveTo>
                    <a:pt x="33" y="0"/>
                  </a:moveTo>
                  <a:lnTo>
                    <a:pt x="5" y="15"/>
                  </a:lnTo>
                  <a:lnTo>
                    <a:pt x="33" y="29"/>
                  </a:lnTo>
                  <a:lnTo>
                    <a:pt x="61" y="15"/>
                  </a:ln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75"/>
            <p:cNvSpPr/>
            <p:nvPr/>
          </p:nvSpPr>
          <p:spPr bwMode="auto">
            <a:xfrm>
              <a:off x="5864226" y="4964113"/>
              <a:ext cx="58738" cy="57150"/>
            </a:xfrm>
            <a:custGeom>
              <a:avLst/>
              <a:gdLst>
                <a:gd name="T0" fmla="*/ 31 w 31"/>
                <a:gd name="T1" fmla="*/ 4 h 30"/>
                <a:gd name="T2" fmla="*/ 16 w 31"/>
                <a:gd name="T3" fmla="*/ 0 h 30"/>
                <a:gd name="T4" fmla="*/ 0 w 31"/>
                <a:gd name="T5" fmla="*/ 4 h 30"/>
                <a:gd name="T6" fmla="*/ 16 w 31"/>
                <a:gd name="T7" fmla="*/ 30 h 30"/>
                <a:gd name="T8" fmla="*/ 31 w 31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4"/>
                  </a:moveTo>
                  <a:cubicBezTo>
                    <a:pt x="27" y="2"/>
                    <a:pt x="21" y="0"/>
                    <a:pt x="16" y="0"/>
                  </a:cubicBezTo>
                  <a:cubicBezTo>
                    <a:pt x="10" y="0"/>
                    <a:pt x="5" y="2"/>
                    <a:pt x="0" y="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1" y="4"/>
                    <a:pt x="31" y="4"/>
                    <a:pt x="3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Rectangle 76"/>
            <p:cNvSpPr>
              <a:spLocks noChangeArrowheads="1"/>
            </p:cNvSpPr>
            <p:nvPr/>
          </p:nvSpPr>
          <p:spPr bwMode="auto">
            <a:xfrm>
              <a:off x="4872038" y="5381625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Rectangle 77"/>
            <p:cNvSpPr>
              <a:spLocks noChangeArrowheads="1"/>
            </p:cNvSpPr>
            <p:nvPr/>
          </p:nvSpPr>
          <p:spPr bwMode="auto">
            <a:xfrm>
              <a:off x="5516563" y="5422900"/>
              <a:ext cx="71438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Rectangle 78"/>
            <p:cNvSpPr>
              <a:spLocks noChangeArrowheads="1"/>
            </p:cNvSpPr>
            <p:nvPr/>
          </p:nvSpPr>
          <p:spPr bwMode="auto">
            <a:xfrm>
              <a:off x="5565776" y="5403850"/>
              <a:ext cx="76200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Rectangle 79"/>
            <p:cNvSpPr>
              <a:spLocks noChangeArrowheads="1"/>
            </p:cNvSpPr>
            <p:nvPr/>
          </p:nvSpPr>
          <p:spPr bwMode="auto">
            <a:xfrm>
              <a:off x="5641976" y="5370513"/>
              <a:ext cx="44450" cy="1206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4872038" y="6243638"/>
              <a:ext cx="644525" cy="1000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Oval 81"/>
            <p:cNvSpPr>
              <a:spLocks noChangeArrowheads="1"/>
            </p:cNvSpPr>
            <p:nvPr/>
          </p:nvSpPr>
          <p:spPr bwMode="auto">
            <a:xfrm>
              <a:off x="4149726" y="6051550"/>
              <a:ext cx="122238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Oval 82"/>
            <p:cNvSpPr>
              <a:spLocks noChangeArrowheads="1"/>
            </p:cNvSpPr>
            <p:nvPr/>
          </p:nvSpPr>
          <p:spPr bwMode="auto">
            <a:xfrm>
              <a:off x="4135438" y="6243638"/>
              <a:ext cx="149225" cy="1492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Oval 83"/>
            <p:cNvSpPr>
              <a:spLocks noChangeArrowheads="1"/>
            </p:cNvSpPr>
            <p:nvPr/>
          </p:nvSpPr>
          <p:spPr bwMode="auto">
            <a:xfrm>
              <a:off x="4149726" y="6256338"/>
              <a:ext cx="122238" cy="1222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>
              <a:off x="2757488" y="5873750"/>
              <a:ext cx="1052513" cy="492125"/>
            </a:xfrm>
            <a:custGeom>
              <a:avLst/>
              <a:gdLst>
                <a:gd name="T0" fmla="*/ 1 w 663"/>
                <a:gd name="T1" fmla="*/ 206 h 310"/>
                <a:gd name="T2" fmla="*/ 147 w 663"/>
                <a:gd name="T3" fmla="*/ 200 h 310"/>
                <a:gd name="T4" fmla="*/ 187 w 663"/>
                <a:gd name="T5" fmla="*/ 84 h 310"/>
                <a:gd name="T6" fmla="*/ 315 w 663"/>
                <a:gd name="T7" fmla="*/ 310 h 310"/>
                <a:gd name="T8" fmla="*/ 358 w 663"/>
                <a:gd name="T9" fmla="*/ 193 h 310"/>
                <a:gd name="T10" fmla="*/ 384 w 663"/>
                <a:gd name="T11" fmla="*/ 208 h 310"/>
                <a:gd name="T12" fmla="*/ 440 w 663"/>
                <a:gd name="T13" fmla="*/ 71 h 310"/>
                <a:gd name="T14" fmla="*/ 573 w 663"/>
                <a:gd name="T15" fmla="*/ 266 h 310"/>
                <a:gd name="T16" fmla="*/ 663 w 663"/>
                <a:gd name="T17" fmla="*/ 94 h 310"/>
                <a:gd name="T18" fmla="*/ 634 w 663"/>
                <a:gd name="T19" fmla="*/ 79 h 310"/>
                <a:gd name="T20" fmla="*/ 569 w 663"/>
                <a:gd name="T21" fmla="*/ 200 h 310"/>
                <a:gd name="T22" fmla="*/ 431 w 663"/>
                <a:gd name="T23" fmla="*/ 0 h 310"/>
                <a:gd name="T24" fmla="*/ 367 w 663"/>
                <a:gd name="T25" fmla="*/ 158 h 310"/>
                <a:gd name="T26" fmla="*/ 340 w 663"/>
                <a:gd name="T27" fmla="*/ 143 h 310"/>
                <a:gd name="T28" fmla="*/ 309 w 663"/>
                <a:gd name="T29" fmla="*/ 229 h 310"/>
                <a:gd name="T30" fmla="*/ 179 w 663"/>
                <a:gd name="T31" fmla="*/ 2 h 310"/>
                <a:gd name="T32" fmla="*/ 123 w 663"/>
                <a:gd name="T33" fmla="*/ 167 h 310"/>
                <a:gd name="T34" fmla="*/ 0 w 663"/>
                <a:gd name="T35" fmla="*/ 171 h 310"/>
                <a:gd name="T36" fmla="*/ 1 w 663"/>
                <a:gd name="T37" fmla="*/ 2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310">
                  <a:moveTo>
                    <a:pt x="1" y="206"/>
                  </a:moveTo>
                  <a:lnTo>
                    <a:pt x="147" y="200"/>
                  </a:lnTo>
                  <a:lnTo>
                    <a:pt x="187" y="84"/>
                  </a:lnTo>
                  <a:lnTo>
                    <a:pt x="315" y="310"/>
                  </a:lnTo>
                  <a:lnTo>
                    <a:pt x="358" y="193"/>
                  </a:lnTo>
                  <a:lnTo>
                    <a:pt x="384" y="208"/>
                  </a:lnTo>
                  <a:lnTo>
                    <a:pt x="440" y="71"/>
                  </a:lnTo>
                  <a:lnTo>
                    <a:pt x="573" y="266"/>
                  </a:lnTo>
                  <a:lnTo>
                    <a:pt x="663" y="94"/>
                  </a:lnTo>
                  <a:lnTo>
                    <a:pt x="634" y="79"/>
                  </a:lnTo>
                  <a:lnTo>
                    <a:pt x="569" y="200"/>
                  </a:lnTo>
                  <a:lnTo>
                    <a:pt x="431" y="0"/>
                  </a:lnTo>
                  <a:lnTo>
                    <a:pt x="367" y="158"/>
                  </a:lnTo>
                  <a:lnTo>
                    <a:pt x="340" y="143"/>
                  </a:lnTo>
                  <a:lnTo>
                    <a:pt x="309" y="229"/>
                  </a:lnTo>
                  <a:lnTo>
                    <a:pt x="179" y="2"/>
                  </a:lnTo>
                  <a:lnTo>
                    <a:pt x="123" y="167"/>
                  </a:lnTo>
                  <a:lnTo>
                    <a:pt x="0" y="171"/>
                  </a:lnTo>
                  <a:lnTo>
                    <a:pt x="1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85"/>
            <p:cNvSpPr/>
            <p:nvPr/>
          </p:nvSpPr>
          <p:spPr bwMode="auto">
            <a:xfrm>
              <a:off x="1062038" y="5494338"/>
              <a:ext cx="288925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6 w 153"/>
                <a:gd name="T7" fmla="*/ 13 h 580"/>
                <a:gd name="T8" fmla="*/ 22 w 153"/>
                <a:gd name="T9" fmla="*/ 22 h 580"/>
                <a:gd name="T10" fmla="*/ 21 w 153"/>
                <a:gd name="T11" fmla="*/ 24 h 580"/>
                <a:gd name="T12" fmla="*/ 18 w 153"/>
                <a:gd name="T13" fmla="*/ 22 h 580"/>
                <a:gd name="T14" fmla="*/ 19 w 153"/>
                <a:gd name="T15" fmla="*/ 23 h 580"/>
                <a:gd name="T16" fmla="*/ 21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0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2 w 153"/>
                <a:gd name="T33" fmla="*/ 24 h 580"/>
                <a:gd name="T34" fmla="*/ 132 w 153"/>
                <a:gd name="T35" fmla="*/ 24 h 580"/>
                <a:gd name="T36" fmla="*/ 132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1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29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3" y="24"/>
                  </a:cubicBezTo>
                  <a:cubicBezTo>
                    <a:pt x="25" y="23"/>
                    <a:pt x="28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8" y="22"/>
                  </a:cubicBezTo>
                  <a:cubicBezTo>
                    <a:pt x="88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1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8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2" y="0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7" y="3"/>
                    <a:pt x="13" y="4"/>
                    <a:pt x="8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4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86"/>
            <p:cNvSpPr/>
            <p:nvPr/>
          </p:nvSpPr>
          <p:spPr bwMode="auto">
            <a:xfrm>
              <a:off x="1473201" y="5494338"/>
              <a:ext cx="285750" cy="1092200"/>
            </a:xfrm>
            <a:custGeom>
              <a:avLst/>
              <a:gdLst>
                <a:gd name="T0" fmla="*/ 118 w 152"/>
                <a:gd name="T1" fmla="*/ 519 h 580"/>
                <a:gd name="T2" fmla="*/ 78 w 152"/>
                <a:gd name="T3" fmla="*/ 558 h 580"/>
                <a:gd name="T4" fmla="*/ 38 w 152"/>
                <a:gd name="T5" fmla="*/ 519 h 580"/>
                <a:gd name="T6" fmla="*/ 16 w 152"/>
                <a:gd name="T7" fmla="*/ 13 h 580"/>
                <a:gd name="T8" fmla="*/ 21 w 152"/>
                <a:gd name="T9" fmla="*/ 22 h 580"/>
                <a:gd name="T10" fmla="*/ 21 w 152"/>
                <a:gd name="T11" fmla="*/ 24 h 580"/>
                <a:gd name="T12" fmla="*/ 18 w 152"/>
                <a:gd name="T13" fmla="*/ 22 h 580"/>
                <a:gd name="T14" fmla="*/ 18 w 152"/>
                <a:gd name="T15" fmla="*/ 23 h 580"/>
                <a:gd name="T16" fmla="*/ 21 w 152"/>
                <a:gd name="T17" fmla="*/ 24 h 580"/>
                <a:gd name="T18" fmla="*/ 20 w 152"/>
                <a:gd name="T19" fmla="*/ 25 h 580"/>
                <a:gd name="T20" fmla="*/ 20 w 152"/>
                <a:gd name="T21" fmla="*/ 25 h 580"/>
                <a:gd name="T22" fmla="*/ 20 w 152"/>
                <a:gd name="T23" fmla="*/ 24 h 580"/>
                <a:gd name="T24" fmla="*/ 22 w 152"/>
                <a:gd name="T25" fmla="*/ 24 h 580"/>
                <a:gd name="T26" fmla="*/ 46 w 152"/>
                <a:gd name="T27" fmla="*/ 21 h 580"/>
                <a:gd name="T28" fmla="*/ 108 w 152"/>
                <a:gd name="T29" fmla="*/ 21 h 580"/>
                <a:gd name="T30" fmla="*/ 131 w 152"/>
                <a:gd name="T31" fmla="*/ 24 h 580"/>
                <a:gd name="T32" fmla="*/ 132 w 152"/>
                <a:gd name="T33" fmla="*/ 24 h 580"/>
                <a:gd name="T34" fmla="*/ 132 w 152"/>
                <a:gd name="T35" fmla="*/ 24 h 580"/>
                <a:gd name="T36" fmla="*/ 132 w 152"/>
                <a:gd name="T37" fmla="*/ 24 h 580"/>
                <a:gd name="T38" fmla="*/ 131 w 152"/>
                <a:gd name="T39" fmla="*/ 24 h 580"/>
                <a:gd name="T40" fmla="*/ 133 w 152"/>
                <a:gd name="T41" fmla="*/ 23 h 580"/>
                <a:gd name="T42" fmla="*/ 133 w 152"/>
                <a:gd name="T43" fmla="*/ 23 h 580"/>
                <a:gd name="T44" fmla="*/ 131 w 152"/>
                <a:gd name="T45" fmla="*/ 24 h 580"/>
                <a:gd name="T46" fmla="*/ 131 w 152"/>
                <a:gd name="T47" fmla="*/ 23 h 580"/>
                <a:gd name="T48" fmla="*/ 134 w 152"/>
                <a:gd name="T49" fmla="*/ 15 h 580"/>
                <a:gd name="T50" fmla="*/ 118 w 152"/>
                <a:gd name="T51" fmla="*/ 519 h 580"/>
                <a:gd name="T52" fmla="*/ 139 w 152"/>
                <a:gd name="T53" fmla="*/ 519 h 580"/>
                <a:gd name="T54" fmla="*/ 152 w 152"/>
                <a:gd name="T55" fmla="*/ 27 h 580"/>
                <a:gd name="T56" fmla="*/ 151 w 152"/>
                <a:gd name="T57" fmla="*/ 15 h 580"/>
                <a:gd name="T58" fmla="*/ 138 w 152"/>
                <a:gd name="T59" fmla="*/ 4 h 580"/>
                <a:gd name="T60" fmla="*/ 108 w 152"/>
                <a:gd name="T61" fmla="*/ 0 h 580"/>
                <a:gd name="T62" fmla="*/ 46 w 152"/>
                <a:gd name="T63" fmla="*/ 0 h 580"/>
                <a:gd name="T64" fmla="*/ 22 w 152"/>
                <a:gd name="T65" fmla="*/ 2 h 580"/>
                <a:gd name="T66" fmla="*/ 2 w 152"/>
                <a:gd name="T67" fmla="*/ 13 h 580"/>
                <a:gd name="T68" fmla="*/ 0 w 152"/>
                <a:gd name="T69" fmla="*/ 28 h 580"/>
                <a:gd name="T70" fmla="*/ 17 w 152"/>
                <a:gd name="T71" fmla="*/ 519 h 580"/>
                <a:gd name="T72" fmla="*/ 78 w 152"/>
                <a:gd name="T73" fmla="*/ 580 h 580"/>
                <a:gd name="T74" fmla="*/ 139 w 152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80">
                  <a:moveTo>
                    <a:pt x="129" y="519"/>
                  </a:moveTo>
                  <a:cubicBezTo>
                    <a:pt x="118" y="519"/>
                    <a:pt x="118" y="519"/>
                    <a:pt x="118" y="519"/>
                  </a:cubicBezTo>
                  <a:cubicBezTo>
                    <a:pt x="118" y="530"/>
                    <a:pt x="113" y="540"/>
                    <a:pt x="106" y="547"/>
                  </a:cubicBezTo>
                  <a:cubicBezTo>
                    <a:pt x="99" y="554"/>
                    <a:pt x="89" y="558"/>
                    <a:pt x="78" y="558"/>
                  </a:cubicBezTo>
                  <a:cubicBezTo>
                    <a:pt x="67" y="558"/>
                    <a:pt x="57" y="554"/>
                    <a:pt x="50" y="547"/>
                  </a:cubicBezTo>
                  <a:cubicBezTo>
                    <a:pt x="43" y="540"/>
                    <a:pt x="38" y="530"/>
                    <a:pt x="38" y="519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4" y="23"/>
                    <a:pt x="28" y="22"/>
                    <a:pt x="32" y="22"/>
                  </a:cubicBezTo>
                  <a:cubicBezTo>
                    <a:pt x="36" y="22"/>
                    <a:pt x="41" y="21"/>
                    <a:pt x="46" y="21"/>
                  </a:cubicBezTo>
                  <a:cubicBezTo>
                    <a:pt x="56" y="21"/>
                    <a:pt x="68" y="22"/>
                    <a:pt x="78" y="22"/>
                  </a:cubicBezTo>
                  <a:cubicBezTo>
                    <a:pt x="88" y="22"/>
                    <a:pt x="98" y="21"/>
                    <a:pt x="108" y="21"/>
                  </a:cubicBezTo>
                  <a:cubicBezTo>
                    <a:pt x="112" y="21"/>
                    <a:pt x="116" y="22"/>
                    <a:pt x="120" y="22"/>
                  </a:cubicBezTo>
                  <a:cubicBezTo>
                    <a:pt x="125" y="22"/>
                    <a:pt x="130" y="23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9" y="519"/>
                    <a:pt x="129" y="519"/>
                    <a:pt x="129" y="519"/>
                  </a:cubicBezTo>
                  <a:cubicBezTo>
                    <a:pt x="139" y="519"/>
                    <a:pt x="139" y="519"/>
                    <a:pt x="139" y="51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0"/>
                    <a:pt x="152" y="17"/>
                    <a:pt x="151" y="15"/>
                  </a:cubicBezTo>
                  <a:cubicBezTo>
                    <a:pt x="150" y="13"/>
                    <a:pt x="149" y="11"/>
                    <a:pt x="147" y="9"/>
                  </a:cubicBezTo>
                  <a:cubicBezTo>
                    <a:pt x="144" y="7"/>
                    <a:pt x="141" y="5"/>
                    <a:pt x="138" y="4"/>
                  </a:cubicBezTo>
                  <a:cubicBezTo>
                    <a:pt x="134" y="2"/>
                    <a:pt x="129" y="1"/>
                    <a:pt x="124" y="1"/>
                  </a:cubicBezTo>
                  <a:cubicBezTo>
                    <a:pt x="118" y="0"/>
                    <a:pt x="113" y="0"/>
                    <a:pt x="108" y="0"/>
                  </a:cubicBezTo>
                  <a:cubicBezTo>
                    <a:pt x="97" y="0"/>
                    <a:pt x="87" y="0"/>
                    <a:pt x="78" y="0"/>
                  </a:cubicBezTo>
                  <a:cubicBezTo>
                    <a:pt x="68" y="0"/>
                    <a:pt x="57" y="0"/>
                    <a:pt x="46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1"/>
                    <a:pt x="25" y="1"/>
                    <a:pt x="22" y="2"/>
                  </a:cubicBezTo>
                  <a:cubicBezTo>
                    <a:pt x="17" y="3"/>
                    <a:pt x="12" y="4"/>
                    <a:pt x="8" y="7"/>
                  </a:cubicBezTo>
                  <a:cubicBezTo>
                    <a:pt x="6" y="8"/>
                    <a:pt x="3" y="11"/>
                    <a:pt x="2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519"/>
                    <a:pt x="17" y="519"/>
                    <a:pt x="17" y="519"/>
                  </a:cubicBezTo>
                  <a:cubicBezTo>
                    <a:pt x="17" y="536"/>
                    <a:pt x="24" y="551"/>
                    <a:pt x="35" y="562"/>
                  </a:cubicBezTo>
                  <a:cubicBezTo>
                    <a:pt x="46" y="573"/>
                    <a:pt x="61" y="580"/>
                    <a:pt x="78" y="580"/>
                  </a:cubicBezTo>
                  <a:cubicBezTo>
                    <a:pt x="95" y="580"/>
                    <a:pt x="110" y="573"/>
                    <a:pt x="121" y="562"/>
                  </a:cubicBezTo>
                  <a:cubicBezTo>
                    <a:pt x="133" y="551"/>
                    <a:pt x="139" y="536"/>
                    <a:pt x="139" y="519"/>
                  </a:cubicBezTo>
                  <a:lnTo>
                    <a:pt x="129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87"/>
            <p:cNvSpPr/>
            <p:nvPr/>
          </p:nvSpPr>
          <p:spPr bwMode="auto">
            <a:xfrm>
              <a:off x="1909763" y="5494338"/>
              <a:ext cx="287338" cy="1092200"/>
            </a:xfrm>
            <a:custGeom>
              <a:avLst/>
              <a:gdLst>
                <a:gd name="T0" fmla="*/ 119 w 153"/>
                <a:gd name="T1" fmla="*/ 519 h 580"/>
                <a:gd name="T2" fmla="*/ 79 w 153"/>
                <a:gd name="T3" fmla="*/ 558 h 580"/>
                <a:gd name="T4" fmla="*/ 39 w 153"/>
                <a:gd name="T5" fmla="*/ 519 h 580"/>
                <a:gd name="T6" fmla="*/ 17 w 153"/>
                <a:gd name="T7" fmla="*/ 13 h 580"/>
                <a:gd name="T8" fmla="*/ 22 w 153"/>
                <a:gd name="T9" fmla="*/ 22 h 580"/>
                <a:gd name="T10" fmla="*/ 22 w 153"/>
                <a:gd name="T11" fmla="*/ 24 h 580"/>
                <a:gd name="T12" fmla="*/ 19 w 153"/>
                <a:gd name="T13" fmla="*/ 22 h 580"/>
                <a:gd name="T14" fmla="*/ 19 w 153"/>
                <a:gd name="T15" fmla="*/ 23 h 580"/>
                <a:gd name="T16" fmla="*/ 22 w 153"/>
                <a:gd name="T17" fmla="*/ 24 h 580"/>
                <a:gd name="T18" fmla="*/ 21 w 153"/>
                <a:gd name="T19" fmla="*/ 25 h 580"/>
                <a:gd name="T20" fmla="*/ 21 w 153"/>
                <a:gd name="T21" fmla="*/ 25 h 580"/>
                <a:gd name="T22" fmla="*/ 21 w 153"/>
                <a:gd name="T23" fmla="*/ 24 h 580"/>
                <a:gd name="T24" fmla="*/ 23 w 153"/>
                <a:gd name="T25" fmla="*/ 24 h 580"/>
                <a:gd name="T26" fmla="*/ 47 w 153"/>
                <a:gd name="T27" fmla="*/ 21 h 580"/>
                <a:gd name="T28" fmla="*/ 108 w 153"/>
                <a:gd name="T29" fmla="*/ 21 h 580"/>
                <a:gd name="T30" fmla="*/ 132 w 153"/>
                <a:gd name="T31" fmla="*/ 24 h 580"/>
                <a:gd name="T32" fmla="*/ 133 w 153"/>
                <a:gd name="T33" fmla="*/ 24 h 580"/>
                <a:gd name="T34" fmla="*/ 133 w 153"/>
                <a:gd name="T35" fmla="*/ 24 h 580"/>
                <a:gd name="T36" fmla="*/ 133 w 153"/>
                <a:gd name="T37" fmla="*/ 24 h 580"/>
                <a:gd name="T38" fmla="*/ 132 w 153"/>
                <a:gd name="T39" fmla="*/ 24 h 580"/>
                <a:gd name="T40" fmla="*/ 134 w 153"/>
                <a:gd name="T41" fmla="*/ 23 h 580"/>
                <a:gd name="T42" fmla="*/ 134 w 153"/>
                <a:gd name="T43" fmla="*/ 23 h 580"/>
                <a:gd name="T44" fmla="*/ 132 w 153"/>
                <a:gd name="T45" fmla="*/ 24 h 580"/>
                <a:gd name="T46" fmla="*/ 132 w 153"/>
                <a:gd name="T47" fmla="*/ 23 h 580"/>
                <a:gd name="T48" fmla="*/ 135 w 153"/>
                <a:gd name="T49" fmla="*/ 15 h 580"/>
                <a:gd name="T50" fmla="*/ 119 w 153"/>
                <a:gd name="T51" fmla="*/ 519 h 580"/>
                <a:gd name="T52" fmla="*/ 140 w 153"/>
                <a:gd name="T53" fmla="*/ 519 h 580"/>
                <a:gd name="T54" fmla="*/ 153 w 153"/>
                <a:gd name="T55" fmla="*/ 27 h 580"/>
                <a:gd name="T56" fmla="*/ 152 w 153"/>
                <a:gd name="T57" fmla="*/ 15 h 580"/>
                <a:gd name="T58" fmla="*/ 139 w 153"/>
                <a:gd name="T59" fmla="*/ 4 h 580"/>
                <a:gd name="T60" fmla="*/ 108 w 153"/>
                <a:gd name="T61" fmla="*/ 0 h 580"/>
                <a:gd name="T62" fmla="*/ 47 w 153"/>
                <a:gd name="T63" fmla="*/ 0 h 580"/>
                <a:gd name="T64" fmla="*/ 22 w 153"/>
                <a:gd name="T65" fmla="*/ 2 h 580"/>
                <a:gd name="T66" fmla="*/ 3 w 153"/>
                <a:gd name="T67" fmla="*/ 13 h 580"/>
                <a:gd name="T68" fmla="*/ 0 w 153"/>
                <a:gd name="T69" fmla="*/ 28 h 580"/>
                <a:gd name="T70" fmla="*/ 18 w 153"/>
                <a:gd name="T71" fmla="*/ 519 h 580"/>
                <a:gd name="T72" fmla="*/ 79 w 153"/>
                <a:gd name="T73" fmla="*/ 580 h 580"/>
                <a:gd name="T74" fmla="*/ 140 w 153"/>
                <a:gd name="T75" fmla="*/ 51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580">
                  <a:moveTo>
                    <a:pt x="130" y="519"/>
                  </a:moveTo>
                  <a:cubicBezTo>
                    <a:pt x="119" y="519"/>
                    <a:pt x="119" y="519"/>
                    <a:pt x="119" y="519"/>
                  </a:cubicBezTo>
                  <a:cubicBezTo>
                    <a:pt x="119" y="530"/>
                    <a:pt x="114" y="540"/>
                    <a:pt x="107" y="547"/>
                  </a:cubicBezTo>
                  <a:cubicBezTo>
                    <a:pt x="100" y="554"/>
                    <a:pt x="90" y="558"/>
                    <a:pt x="79" y="558"/>
                  </a:cubicBezTo>
                  <a:cubicBezTo>
                    <a:pt x="68" y="558"/>
                    <a:pt x="58" y="554"/>
                    <a:pt x="51" y="547"/>
                  </a:cubicBezTo>
                  <a:cubicBezTo>
                    <a:pt x="44" y="540"/>
                    <a:pt x="39" y="530"/>
                    <a:pt x="39" y="5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5" y="23"/>
                    <a:pt x="29" y="22"/>
                    <a:pt x="33" y="22"/>
                  </a:cubicBezTo>
                  <a:cubicBezTo>
                    <a:pt x="37" y="22"/>
                    <a:pt x="42" y="21"/>
                    <a:pt x="47" y="21"/>
                  </a:cubicBezTo>
                  <a:cubicBezTo>
                    <a:pt x="57" y="21"/>
                    <a:pt x="68" y="22"/>
                    <a:pt x="79" y="22"/>
                  </a:cubicBezTo>
                  <a:cubicBezTo>
                    <a:pt x="89" y="22"/>
                    <a:pt x="99" y="21"/>
                    <a:pt x="108" y="21"/>
                  </a:cubicBezTo>
                  <a:cubicBezTo>
                    <a:pt x="113" y="21"/>
                    <a:pt x="117" y="22"/>
                    <a:pt x="121" y="22"/>
                  </a:cubicBezTo>
                  <a:cubicBezTo>
                    <a:pt x="126" y="22"/>
                    <a:pt x="130" y="23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24"/>
                    <a:pt x="133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519"/>
                    <a:pt x="119" y="519"/>
                    <a:pt x="119" y="519"/>
                  </a:cubicBezTo>
                  <a:cubicBezTo>
                    <a:pt x="130" y="519"/>
                    <a:pt x="130" y="519"/>
                    <a:pt x="130" y="519"/>
                  </a:cubicBezTo>
                  <a:cubicBezTo>
                    <a:pt x="140" y="519"/>
                    <a:pt x="140" y="519"/>
                    <a:pt x="140" y="51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0"/>
                    <a:pt x="153" y="17"/>
                    <a:pt x="152" y="15"/>
                  </a:cubicBezTo>
                  <a:cubicBezTo>
                    <a:pt x="151" y="13"/>
                    <a:pt x="149" y="11"/>
                    <a:pt x="148" y="9"/>
                  </a:cubicBezTo>
                  <a:cubicBezTo>
                    <a:pt x="145" y="7"/>
                    <a:pt x="142" y="5"/>
                    <a:pt x="139" y="4"/>
                  </a:cubicBezTo>
                  <a:cubicBezTo>
                    <a:pt x="134" y="2"/>
                    <a:pt x="130" y="1"/>
                    <a:pt x="124" y="1"/>
                  </a:cubicBezTo>
                  <a:cubicBezTo>
                    <a:pt x="119" y="0"/>
                    <a:pt x="114" y="0"/>
                    <a:pt x="108" y="0"/>
                  </a:cubicBezTo>
                  <a:cubicBezTo>
                    <a:pt x="98" y="0"/>
                    <a:pt x="88" y="0"/>
                    <a:pt x="79" y="0"/>
                  </a:cubicBezTo>
                  <a:cubicBezTo>
                    <a:pt x="69" y="0"/>
                    <a:pt x="58" y="0"/>
                    <a:pt x="47" y="0"/>
                  </a:cubicBezTo>
                  <a:cubicBezTo>
                    <a:pt x="42" y="0"/>
                    <a:pt x="37" y="0"/>
                    <a:pt x="33" y="0"/>
                  </a:cubicBezTo>
                  <a:cubicBezTo>
                    <a:pt x="29" y="1"/>
                    <a:pt x="26" y="1"/>
                    <a:pt x="22" y="2"/>
                  </a:cubicBezTo>
                  <a:cubicBezTo>
                    <a:pt x="18" y="3"/>
                    <a:pt x="13" y="4"/>
                    <a:pt x="9" y="7"/>
                  </a:cubicBezTo>
                  <a:cubicBezTo>
                    <a:pt x="6" y="8"/>
                    <a:pt x="4" y="11"/>
                    <a:pt x="3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36"/>
                    <a:pt x="25" y="551"/>
                    <a:pt x="36" y="562"/>
                  </a:cubicBezTo>
                  <a:cubicBezTo>
                    <a:pt x="47" y="573"/>
                    <a:pt x="62" y="580"/>
                    <a:pt x="79" y="580"/>
                  </a:cubicBezTo>
                  <a:cubicBezTo>
                    <a:pt x="96" y="580"/>
                    <a:pt x="111" y="573"/>
                    <a:pt x="122" y="562"/>
                  </a:cubicBezTo>
                  <a:cubicBezTo>
                    <a:pt x="133" y="551"/>
                    <a:pt x="140" y="536"/>
                    <a:pt x="140" y="519"/>
                  </a:cubicBezTo>
                  <a:lnTo>
                    <a:pt x="13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Rectangle 88"/>
            <p:cNvSpPr>
              <a:spLocks noChangeArrowheads="1"/>
            </p:cNvSpPr>
            <p:nvPr/>
          </p:nvSpPr>
          <p:spPr bwMode="auto">
            <a:xfrm>
              <a:off x="671513" y="5626100"/>
              <a:ext cx="1692275" cy="53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89"/>
            <p:cNvSpPr/>
            <p:nvPr/>
          </p:nvSpPr>
          <p:spPr bwMode="auto">
            <a:xfrm>
              <a:off x="671513" y="5626100"/>
              <a:ext cx="1692275" cy="53975"/>
            </a:xfrm>
            <a:custGeom>
              <a:avLst/>
              <a:gdLst>
                <a:gd name="T0" fmla="*/ 0 w 1066"/>
                <a:gd name="T1" fmla="*/ 34 h 34"/>
                <a:gd name="T2" fmla="*/ 1066 w 1066"/>
                <a:gd name="T3" fmla="*/ 34 h 34"/>
                <a:gd name="T4" fmla="*/ 1066 w 1066"/>
                <a:gd name="T5" fmla="*/ 0 h 34"/>
                <a:gd name="T6" fmla="*/ 0 w 106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34">
                  <a:moveTo>
                    <a:pt x="0" y="34"/>
                  </a:moveTo>
                  <a:lnTo>
                    <a:pt x="1066" y="34"/>
                  </a:lnTo>
                  <a:lnTo>
                    <a:pt x="106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90"/>
            <p:cNvSpPr/>
            <p:nvPr/>
          </p:nvSpPr>
          <p:spPr bwMode="auto">
            <a:xfrm>
              <a:off x="2351088" y="4732338"/>
              <a:ext cx="293688" cy="1547812"/>
            </a:xfrm>
            <a:custGeom>
              <a:avLst/>
              <a:gdLst>
                <a:gd name="T0" fmla="*/ 107 w 156"/>
                <a:gd name="T1" fmla="*/ 0 h 822"/>
                <a:gd name="T2" fmla="*/ 31 w 156"/>
                <a:gd name="T3" fmla="*/ 32 h 822"/>
                <a:gd name="T4" fmla="*/ 0 w 156"/>
                <a:gd name="T5" fmla="*/ 107 h 822"/>
                <a:gd name="T6" fmla="*/ 0 w 156"/>
                <a:gd name="T7" fmla="*/ 715 h 822"/>
                <a:gd name="T8" fmla="*/ 31 w 156"/>
                <a:gd name="T9" fmla="*/ 791 h 822"/>
                <a:gd name="T10" fmla="*/ 107 w 156"/>
                <a:gd name="T11" fmla="*/ 822 h 822"/>
                <a:gd name="T12" fmla="*/ 156 w 156"/>
                <a:gd name="T13" fmla="*/ 822 h 822"/>
                <a:gd name="T14" fmla="*/ 156 w 156"/>
                <a:gd name="T15" fmla="*/ 794 h 822"/>
                <a:gd name="T16" fmla="*/ 107 w 156"/>
                <a:gd name="T17" fmla="*/ 794 h 822"/>
                <a:gd name="T18" fmla="*/ 52 w 156"/>
                <a:gd name="T19" fmla="*/ 771 h 822"/>
                <a:gd name="T20" fmla="*/ 29 w 156"/>
                <a:gd name="T21" fmla="*/ 715 h 822"/>
                <a:gd name="T22" fmla="*/ 29 w 156"/>
                <a:gd name="T23" fmla="*/ 107 h 822"/>
                <a:gd name="T24" fmla="*/ 52 w 156"/>
                <a:gd name="T25" fmla="*/ 52 h 822"/>
                <a:gd name="T26" fmla="*/ 107 w 156"/>
                <a:gd name="T27" fmla="*/ 29 h 822"/>
                <a:gd name="T28" fmla="*/ 107 w 156"/>
                <a:gd name="T2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822">
                  <a:moveTo>
                    <a:pt x="107" y="0"/>
                  </a:moveTo>
                  <a:cubicBezTo>
                    <a:pt x="78" y="0"/>
                    <a:pt x="51" y="12"/>
                    <a:pt x="31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45"/>
                    <a:pt x="12" y="772"/>
                    <a:pt x="31" y="791"/>
                  </a:cubicBezTo>
                  <a:cubicBezTo>
                    <a:pt x="51" y="810"/>
                    <a:pt x="78" y="822"/>
                    <a:pt x="107" y="822"/>
                  </a:cubicBezTo>
                  <a:cubicBezTo>
                    <a:pt x="156" y="822"/>
                    <a:pt x="156" y="822"/>
                    <a:pt x="156" y="822"/>
                  </a:cubicBezTo>
                  <a:cubicBezTo>
                    <a:pt x="156" y="794"/>
                    <a:pt x="156" y="794"/>
                    <a:pt x="156" y="794"/>
                  </a:cubicBezTo>
                  <a:cubicBezTo>
                    <a:pt x="107" y="794"/>
                    <a:pt x="107" y="794"/>
                    <a:pt x="107" y="794"/>
                  </a:cubicBezTo>
                  <a:cubicBezTo>
                    <a:pt x="85" y="794"/>
                    <a:pt x="66" y="785"/>
                    <a:pt x="52" y="771"/>
                  </a:cubicBezTo>
                  <a:cubicBezTo>
                    <a:pt x="37" y="756"/>
                    <a:pt x="29" y="737"/>
                    <a:pt x="29" y="71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86"/>
                    <a:pt x="37" y="66"/>
                    <a:pt x="52" y="52"/>
                  </a:cubicBezTo>
                  <a:cubicBezTo>
                    <a:pt x="66" y="38"/>
                    <a:pt x="85" y="29"/>
                    <a:pt x="107" y="29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91"/>
            <p:cNvSpPr/>
            <p:nvPr/>
          </p:nvSpPr>
          <p:spPr bwMode="auto">
            <a:xfrm>
              <a:off x="5626101" y="4954588"/>
              <a:ext cx="603250" cy="835025"/>
            </a:xfrm>
            <a:custGeom>
              <a:avLst/>
              <a:gdLst>
                <a:gd name="T0" fmla="*/ 321 w 321"/>
                <a:gd name="T1" fmla="*/ 444 h 444"/>
                <a:gd name="T2" fmla="*/ 321 w 321"/>
                <a:gd name="T3" fmla="*/ 112 h 444"/>
                <a:gd name="T4" fmla="*/ 310 w 321"/>
                <a:gd name="T5" fmla="*/ 68 h 444"/>
                <a:gd name="T6" fmla="*/ 266 w 321"/>
                <a:gd name="T7" fmla="*/ 19 h 444"/>
                <a:gd name="T8" fmla="*/ 202 w 321"/>
                <a:gd name="T9" fmla="*/ 0 h 444"/>
                <a:gd name="T10" fmla="*/ 0 w 321"/>
                <a:gd name="T11" fmla="*/ 0 h 444"/>
                <a:gd name="T12" fmla="*/ 0 w 321"/>
                <a:gd name="T13" fmla="*/ 37 h 444"/>
                <a:gd name="T14" fmla="*/ 202 w 321"/>
                <a:gd name="T15" fmla="*/ 37 h 444"/>
                <a:gd name="T16" fmla="*/ 233 w 321"/>
                <a:gd name="T17" fmla="*/ 43 h 444"/>
                <a:gd name="T18" fmla="*/ 270 w 321"/>
                <a:gd name="T19" fmla="*/ 71 h 444"/>
                <a:gd name="T20" fmla="*/ 284 w 321"/>
                <a:gd name="T21" fmla="*/ 112 h 444"/>
                <a:gd name="T22" fmla="*/ 284 w 321"/>
                <a:gd name="T23" fmla="*/ 444 h 444"/>
                <a:gd name="T24" fmla="*/ 321 w 321"/>
                <a:gd name="T25" fmla="*/ 444 h 444"/>
                <a:gd name="T26" fmla="*/ 321 w 321"/>
                <a:gd name="T2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444">
                  <a:moveTo>
                    <a:pt x="321" y="444"/>
                  </a:moveTo>
                  <a:cubicBezTo>
                    <a:pt x="321" y="112"/>
                    <a:pt x="321" y="112"/>
                    <a:pt x="321" y="112"/>
                  </a:cubicBezTo>
                  <a:cubicBezTo>
                    <a:pt x="321" y="96"/>
                    <a:pt x="317" y="81"/>
                    <a:pt x="310" y="68"/>
                  </a:cubicBezTo>
                  <a:cubicBezTo>
                    <a:pt x="301" y="47"/>
                    <a:pt x="285" y="31"/>
                    <a:pt x="266" y="19"/>
                  </a:cubicBezTo>
                  <a:cubicBezTo>
                    <a:pt x="247" y="7"/>
                    <a:pt x="225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13" y="37"/>
                    <a:pt x="223" y="39"/>
                    <a:pt x="233" y="43"/>
                  </a:cubicBezTo>
                  <a:cubicBezTo>
                    <a:pt x="247" y="49"/>
                    <a:pt x="261" y="59"/>
                    <a:pt x="270" y="71"/>
                  </a:cubicBezTo>
                  <a:cubicBezTo>
                    <a:pt x="279" y="83"/>
                    <a:pt x="284" y="97"/>
                    <a:pt x="284" y="112"/>
                  </a:cubicBezTo>
                  <a:cubicBezTo>
                    <a:pt x="284" y="444"/>
                    <a:pt x="284" y="444"/>
                    <a:pt x="284" y="444"/>
                  </a:cubicBezTo>
                  <a:cubicBezTo>
                    <a:pt x="321" y="444"/>
                    <a:pt x="321" y="444"/>
                    <a:pt x="321" y="444"/>
                  </a:cubicBezTo>
                  <a:cubicBezTo>
                    <a:pt x="321" y="444"/>
                    <a:pt x="321" y="444"/>
                    <a:pt x="321" y="4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92"/>
            <p:cNvSpPr>
              <a:spLocks noEditPoints="1"/>
            </p:cNvSpPr>
            <p:nvPr/>
          </p:nvSpPr>
          <p:spPr bwMode="auto">
            <a:xfrm>
              <a:off x="5705476" y="4757738"/>
              <a:ext cx="411163" cy="206375"/>
            </a:xfrm>
            <a:custGeom>
              <a:avLst/>
              <a:gdLst>
                <a:gd name="T0" fmla="*/ 107 w 219"/>
                <a:gd name="T1" fmla="*/ 0 h 110"/>
                <a:gd name="T2" fmla="*/ 0 w 219"/>
                <a:gd name="T3" fmla="*/ 105 h 110"/>
                <a:gd name="T4" fmla="*/ 0 w 219"/>
                <a:gd name="T5" fmla="*/ 105 h 110"/>
                <a:gd name="T6" fmla="*/ 107 w 219"/>
                <a:gd name="T7" fmla="*/ 0 h 110"/>
                <a:gd name="T8" fmla="*/ 112 w 219"/>
                <a:gd name="T9" fmla="*/ 0 h 110"/>
                <a:gd name="T10" fmla="*/ 219 w 219"/>
                <a:gd name="T11" fmla="*/ 110 h 110"/>
                <a:gd name="T12" fmla="*/ 112 w 219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10">
                  <a:moveTo>
                    <a:pt x="107" y="0"/>
                  </a:moveTo>
                  <a:cubicBezTo>
                    <a:pt x="49" y="1"/>
                    <a:pt x="2" y="48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48"/>
                    <a:pt x="49" y="1"/>
                    <a:pt x="107" y="0"/>
                  </a:cubicBezTo>
                  <a:moveTo>
                    <a:pt x="112" y="0"/>
                  </a:moveTo>
                  <a:cubicBezTo>
                    <a:pt x="172" y="1"/>
                    <a:pt x="219" y="50"/>
                    <a:pt x="219" y="110"/>
                  </a:cubicBezTo>
                  <a:cubicBezTo>
                    <a:pt x="219" y="50"/>
                    <a:pt x="172" y="1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93"/>
            <p:cNvSpPr/>
            <p:nvPr/>
          </p:nvSpPr>
          <p:spPr bwMode="auto">
            <a:xfrm>
              <a:off x="5705476" y="4954588"/>
              <a:ext cx="0" cy="952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880101" y="4884738"/>
              <a:ext cx="42863" cy="87312"/>
            </a:xfrm>
            <a:custGeom>
              <a:avLst/>
              <a:gdLst>
                <a:gd name="T0" fmla="*/ 17 w 23"/>
                <a:gd name="T1" fmla="*/ 33 h 46"/>
                <a:gd name="T2" fmla="*/ 16 w 23"/>
                <a:gd name="T3" fmla="*/ 33 h 46"/>
                <a:gd name="T4" fmla="*/ 0 w 23"/>
                <a:gd name="T5" fmla="*/ 0 h 46"/>
                <a:gd name="T6" fmla="*/ 13 w 23"/>
                <a:gd name="T7" fmla="*/ 35 h 46"/>
                <a:gd name="T8" fmla="*/ 10 w 23"/>
                <a:gd name="T9" fmla="*/ 40 h 46"/>
                <a:gd name="T10" fmla="*/ 17 w 23"/>
                <a:gd name="T11" fmla="*/ 46 h 46"/>
                <a:gd name="T12" fmla="*/ 23 w 23"/>
                <a:gd name="T13" fmla="*/ 40 h 46"/>
                <a:gd name="T14" fmla="*/ 17 w 23"/>
                <a:gd name="T1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6"/>
                    <a:pt x="10" y="38"/>
                    <a:pt x="10" y="40"/>
                  </a:cubicBezTo>
                  <a:cubicBezTo>
                    <a:pt x="10" y="43"/>
                    <a:pt x="13" y="46"/>
                    <a:pt x="17" y="46"/>
                  </a:cubicBezTo>
                  <a:cubicBezTo>
                    <a:pt x="20" y="46"/>
                    <a:pt x="23" y="43"/>
                    <a:pt x="23" y="40"/>
                  </a:cubicBezTo>
                  <a:cubicBezTo>
                    <a:pt x="23" y="36"/>
                    <a:pt x="20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861051" y="6265863"/>
              <a:ext cx="596900" cy="284162"/>
            </a:xfrm>
            <a:custGeom>
              <a:avLst/>
              <a:gdLst>
                <a:gd name="T0" fmla="*/ 298 w 317"/>
                <a:gd name="T1" fmla="*/ 46 h 151"/>
                <a:gd name="T2" fmla="*/ 280 w 317"/>
                <a:gd name="T3" fmla="*/ 54 h 151"/>
                <a:gd name="T4" fmla="*/ 231 w 317"/>
                <a:gd name="T5" fmla="*/ 42 h 151"/>
                <a:gd name="T6" fmla="*/ 199 w 317"/>
                <a:gd name="T7" fmla="*/ 42 h 151"/>
                <a:gd name="T8" fmla="*/ 179 w 317"/>
                <a:gd name="T9" fmla="*/ 70 h 151"/>
                <a:gd name="T10" fmla="*/ 151 w 317"/>
                <a:gd name="T11" fmla="*/ 70 h 151"/>
                <a:gd name="T12" fmla="*/ 121 w 317"/>
                <a:gd name="T13" fmla="*/ 55 h 151"/>
                <a:gd name="T14" fmla="*/ 121 w 317"/>
                <a:gd name="T15" fmla="*/ 55 h 151"/>
                <a:gd name="T16" fmla="*/ 107 w 317"/>
                <a:gd name="T17" fmla="*/ 34 h 151"/>
                <a:gd name="T18" fmla="*/ 55 w 317"/>
                <a:gd name="T19" fmla="*/ 68 h 151"/>
                <a:gd name="T20" fmla="*/ 19 w 317"/>
                <a:gd name="T21" fmla="*/ 76 h 151"/>
                <a:gd name="T22" fmla="*/ 19 w 317"/>
                <a:gd name="T23" fmla="*/ 43 h 151"/>
                <a:gd name="T24" fmla="*/ 0 w 317"/>
                <a:gd name="T25" fmla="*/ 43 h 151"/>
                <a:gd name="T26" fmla="*/ 0 w 317"/>
                <a:gd name="T27" fmla="*/ 103 h 151"/>
                <a:gd name="T28" fmla="*/ 48 w 317"/>
                <a:gd name="T29" fmla="*/ 151 h 151"/>
                <a:gd name="T30" fmla="*/ 269 w 317"/>
                <a:gd name="T31" fmla="*/ 151 h 151"/>
                <a:gd name="T32" fmla="*/ 317 w 317"/>
                <a:gd name="T33" fmla="*/ 103 h 151"/>
                <a:gd name="T34" fmla="*/ 317 w 317"/>
                <a:gd name="T35" fmla="*/ 25 h 151"/>
                <a:gd name="T36" fmla="*/ 298 w 317"/>
                <a:gd name="T37" fmla="*/ 23 h 151"/>
                <a:gd name="T38" fmla="*/ 298 w 317"/>
                <a:gd name="T39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151">
                  <a:moveTo>
                    <a:pt x="298" y="46"/>
                  </a:moveTo>
                  <a:cubicBezTo>
                    <a:pt x="293" y="49"/>
                    <a:pt x="287" y="52"/>
                    <a:pt x="280" y="54"/>
                  </a:cubicBezTo>
                  <a:cubicBezTo>
                    <a:pt x="265" y="58"/>
                    <a:pt x="246" y="48"/>
                    <a:pt x="231" y="42"/>
                  </a:cubicBezTo>
                  <a:cubicBezTo>
                    <a:pt x="219" y="37"/>
                    <a:pt x="211" y="33"/>
                    <a:pt x="199" y="42"/>
                  </a:cubicBezTo>
                  <a:cubicBezTo>
                    <a:pt x="191" y="50"/>
                    <a:pt x="190" y="64"/>
                    <a:pt x="179" y="70"/>
                  </a:cubicBezTo>
                  <a:cubicBezTo>
                    <a:pt x="173" y="73"/>
                    <a:pt x="161" y="72"/>
                    <a:pt x="151" y="70"/>
                  </a:cubicBezTo>
                  <a:cubicBezTo>
                    <a:pt x="151" y="70"/>
                    <a:pt x="130" y="68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6" y="48"/>
                    <a:pt x="113" y="41"/>
                    <a:pt x="107" y="34"/>
                  </a:cubicBezTo>
                  <a:cubicBezTo>
                    <a:pt x="78" y="0"/>
                    <a:pt x="69" y="53"/>
                    <a:pt x="55" y="68"/>
                  </a:cubicBezTo>
                  <a:cubicBezTo>
                    <a:pt x="47" y="75"/>
                    <a:pt x="33" y="77"/>
                    <a:pt x="19" y="7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9"/>
                    <a:pt x="21" y="151"/>
                    <a:pt x="4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95" y="151"/>
                    <a:pt x="317" y="129"/>
                    <a:pt x="317" y="10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298" y="23"/>
                    <a:pt x="298" y="23"/>
                    <a:pt x="298" y="23"/>
                  </a:cubicBezTo>
                  <a:lnTo>
                    <a:pt x="2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Rectangle 102"/>
            <p:cNvSpPr>
              <a:spLocks noChangeArrowheads="1"/>
            </p:cNvSpPr>
            <p:nvPr/>
          </p:nvSpPr>
          <p:spPr bwMode="auto">
            <a:xfrm>
              <a:off x="2971801" y="4564063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Rectangle 103"/>
            <p:cNvSpPr>
              <a:spLocks noChangeArrowheads="1"/>
            </p:cNvSpPr>
            <p:nvPr/>
          </p:nvSpPr>
          <p:spPr bwMode="auto">
            <a:xfrm>
              <a:off x="2971801" y="4857750"/>
              <a:ext cx="117475" cy="1127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08" name="图片 207"/>
            <p:cNvPicPr>
              <a:picLocks noChangeAspect="1"/>
            </p:cNvPicPr>
            <p:nvPr/>
          </p:nvPicPr>
          <p:blipFill rotWithShape="1">
            <a:blip r:embed="rId2" cstate="email"/>
            <a:srcRect t="89114"/>
            <a:stretch>
              <a:fillRect/>
            </a:stretch>
          </p:blipFill>
          <p:spPr>
            <a:xfrm>
              <a:off x="2239403" y="3606800"/>
              <a:ext cx="1194920" cy="173884"/>
            </a:xfrm>
            <a:prstGeom prst="rect">
              <a:avLst/>
            </a:prstGeom>
            <a:grpFill/>
          </p:spPr>
        </p:pic>
      </p:grpSp>
      <p:grpSp>
        <p:nvGrpSpPr>
          <p:cNvPr id="12292" name="组合 5"/>
          <p:cNvGrpSpPr/>
          <p:nvPr/>
        </p:nvGrpSpPr>
        <p:grpSpPr bwMode="auto">
          <a:xfrm>
            <a:off x="306388" y="303213"/>
            <a:ext cx="5573712" cy="400050"/>
            <a:chOff x="306324" y="302460"/>
            <a:chExt cx="5573268" cy="400110"/>
          </a:xfrm>
        </p:grpSpPr>
        <p:grpSp>
          <p:nvGrpSpPr>
            <p:cNvPr id="12312" name="组合 2"/>
            <p:cNvGrpSpPr/>
            <p:nvPr/>
          </p:nvGrpSpPr>
          <p:grpSpPr bwMode="auto">
            <a:xfrm>
              <a:off x="306324" y="337520"/>
              <a:ext cx="635508" cy="329990"/>
              <a:chOff x="242316" y="301750"/>
              <a:chExt cx="757226" cy="393192"/>
            </a:xfrm>
          </p:grpSpPr>
          <p:sp>
            <p:nvSpPr>
              <p:cNvPr id="209" name="矩形 208"/>
              <p:cNvSpPr/>
              <p:nvPr/>
            </p:nvSpPr>
            <p:spPr>
              <a:xfrm rot="8104038">
                <a:off x="605465" y="301595"/>
                <a:ext cx="393411" cy="3935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8104038">
                <a:off x="242316" y="301595"/>
                <a:ext cx="393411" cy="393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6836" y="302460"/>
              <a:ext cx="478275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03" name="Content Placeholder 2"/>
          <p:cNvSpPr txBox="1"/>
          <p:nvPr/>
        </p:nvSpPr>
        <p:spPr>
          <a:xfrm>
            <a:off x="1724025" y="2136775"/>
            <a:ext cx="4233863" cy="1054100"/>
          </a:xfrm>
          <a:prstGeom prst="rect">
            <a:avLst/>
          </a:prstGeom>
        </p:spPr>
        <p:txBody>
          <a:bodyPr/>
          <a:lstStyle>
            <a:lvl1pPr marL="456565" indent="-456565" algn="l" defTabSz="1216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65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88695" indent="-380365" algn="l" defTabSz="1216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95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0825" indent="-304165" algn="l" defTabSz="1216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29155" indent="-304165" algn="l" defTabSz="1216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95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37485" indent="-304165" algn="l" defTabSz="1216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95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46450" indent="-304165" algn="l" defTabSz="1216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4780" indent="-304165" algn="l" defTabSz="1216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3110" indent="-304165" algn="l" defTabSz="1216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1440" indent="-304165" algn="l" defTabSz="1216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致力于专业模板的发布，课件及汇报的美化，并为您提供专业的个性定制服务。我们秉承“给您演示的光和热”的理念，为您分担职场压力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104" name="Title 13"/>
          <p:cNvSpPr txBox="1"/>
          <p:nvPr/>
        </p:nvSpPr>
        <p:spPr>
          <a:xfrm>
            <a:off x="1724025" y="1514475"/>
            <a:ext cx="3838575" cy="708025"/>
          </a:xfrm>
          <a:prstGeom prst="rect">
            <a:avLst/>
          </a:prstGeom>
        </p:spPr>
        <p:txBody>
          <a:bodyPr lIns="121682" tIns="60841" rIns="121682" bIns="60841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Oval 6"/>
          <p:cNvSpPr/>
          <p:nvPr/>
        </p:nvSpPr>
        <p:spPr>
          <a:xfrm>
            <a:off x="944563" y="1762125"/>
            <a:ext cx="631825" cy="63341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08" name="Content Placeholder 2"/>
          <p:cNvSpPr txBox="1"/>
          <p:nvPr/>
        </p:nvSpPr>
        <p:spPr>
          <a:xfrm>
            <a:off x="1593850" y="4216400"/>
            <a:ext cx="4024313" cy="1055688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致力于专业模板的发布，课件及汇报的美化，并为您提供专业的个性定制服务。我们秉承“给您演示的光和热”的理念，为您分担职场压力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110" name="Title 13"/>
          <p:cNvSpPr txBox="1"/>
          <p:nvPr/>
        </p:nvSpPr>
        <p:spPr>
          <a:xfrm>
            <a:off x="1576388" y="3665538"/>
            <a:ext cx="3838575" cy="708025"/>
          </a:xfrm>
          <a:prstGeom prst="rect">
            <a:avLst/>
          </a:prstGeom>
        </p:spPr>
        <p:txBody>
          <a:bodyPr lIns="121682" tIns="60841" rIns="121682" bIns="60841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Content Placeholder 2"/>
          <p:cNvSpPr txBox="1"/>
          <p:nvPr/>
        </p:nvSpPr>
        <p:spPr>
          <a:xfrm>
            <a:off x="7150100" y="2136775"/>
            <a:ext cx="4024313" cy="1054100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致力于专业模板的发布，课件及汇报的美化，并为您提供专业的个性定制服务。我们秉承“给您演示的光和热”的理念，为您分担职场压力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112" name="Title 13"/>
          <p:cNvSpPr txBox="1"/>
          <p:nvPr/>
        </p:nvSpPr>
        <p:spPr>
          <a:xfrm>
            <a:off x="7132638" y="1584325"/>
            <a:ext cx="3838575" cy="708025"/>
          </a:xfrm>
          <a:prstGeom prst="rect">
            <a:avLst/>
          </a:prstGeom>
        </p:spPr>
        <p:txBody>
          <a:bodyPr lIns="121682" tIns="60841" rIns="121682" bIns="60841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Content Placeholder 2"/>
          <p:cNvSpPr txBox="1"/>
          <p:nvPr/>
        </p:nvSpPr>
        <p:spPr>
          <a:xfrm>
            <a:off x="7150100" y="4216400"/>
            <a:ext cx="4024313" cy="1055688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致力于专业模板的发布，课件及汇报的美化，并为您提供专业的个性定制服务。我们秉承“给您演示的光和热”的理念，为您分担职场压力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114" name="Title 13"/>
          <p:cNvSpPr txBox="1"/>
          <p:nvPr/>
        </p:nvSpPr>
        <p:spPr>
          <a:xfrm>
            <a:off x="7132638" y="3665538"/>
            <a:ext cx="3838575" cy="708025"/>
          </a:xfrm>
          <a:prstGeom prst="rect">
            <a:avLst/>
          </a:prstGeom>
        </p:spPr>
        <p:txBody>
          <a:bodyPr lIns="121682" tIns="60841" rIns="121682" bIns="60841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Freeform 35"/>
          <p:cNvSpPr/>
          <p:nvPr/>
        </p:nvSpPr>
        <p:spPr bwMode="auto">
          <a:xfrm>
            <a:off x="1133475" y="1938338"/>
            <a:ext cx="252413" cy="26193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grpSp>
        <p:nvGrpSpPr>
          <p:cNvPr id="116" name="Group 1"/>
          <p:cNvGrpSpPr/>
          <p:nvPr/>
        </p:nvGrpSpPr>
        <p:grpSpPr bwMode="auto">
          <a:xfrm>
            <a:off x="6499225" y="1762125"/>
            <a:ext cx="633413" cy="633413"/>
            <a:chOff x="4731584" y="1650175"/>
            <a:chExt cx="475253" cy="475253"/>
          </a:xfrm>
        </p:grpSpPr>
        <p:sp>
          <p:nvSpPr>
            <p:cNvPr id="210" name="Oval 28"/>
            <p:cNvSpPr/>
            <p:nvPr/>
          </p:nvSpPr>
          <p:spPr>
            <a:xfrm>
              <a:off x="4731584" y="1650175"/>
              <a:ext cx="475253" cy="47525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211" name="Freeform 36"/>
            <p:cNvSpPr/>
            <p:nvPr/>
          </p:nvSpPr>
          <p:spPr bwMode="auto">
            <a:xfrm>
              <a:off x="4874517" y="1782389"/>
              <a:ext cx="189387" cy="196533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212" name="Group 3"/>
          <p:cNvGrpSpPr/>
          <p:nvPr/>
        </p:nvGrpSpPr>
        <p:grpSpPr bwMode="auto">
          <a:xfrm>
            <a:off x="6499225" y="3843338"/>
            <a:ext cx="633413" cy="633412"/>
            <a:chOff x="4731596" y="3213997"/>
            <a:chExt cx="475254" cy="475254"/>
          </a:xfrm>
        </p:grpSpPr>
        <p:sp>
          <p:nvSpPr>
            <p:cNvPr id="213" name="Oval 33"/>
            <p:cNvSpPr/>
            <p:nvPr/>
          </p:nvSpPr>
          <p:spPr>
            <a:xfrm>
              <a:off x="4731596" y="3213997"/>
              <a:ext cx="475254" cy="47525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214" name="Freeform 37"/>
            <p:cNvSpPr/>
            <p:nvPr/>
          </p:nvSpPr>
          <p:spPr bwMode="auto">
            <a:xfrm>
              <a:off x="4874529" y="3346210"/>
              <a:ext cx="189387" cy="196534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215" name="Group 2"/>
          <p:cNvGrpSpPr/>
          <p:nvPr/>
        </p:nvGrpSpPr>
        <p:grpSpPr bwMode="auto">
          <a:xfrm>
            <a:off x="944563" y="3843338"/>
            <a:ext cx="631825" cy="633412"/>
            <a:chOff x="556458" y="3213992"/>
            <a:chExt cx="475253" cy="475253"/>
          </a:xfrm>
        </p:grpSpPr>
        <p:sp>
          <p:nvSpPr>
            <p:cNvPr id="216" name="Oval 22"/>
            <p:cNvSpPr/>
            <p:nvPr/>
          </p:nvSpPr>
          <p:spPr>
            <a:xfrm>
              <a:off x="556458" y="3213992"/>
              <a:ext cx="475253" cy="47525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217" name="Freeform 38"/>
            <p:cNvSpPr/>
            <p:nvPr/>
          </p:nvSpPr>
          <p:spPr bwMode="auto">
            <a:xfrm>
              <a:off x="686615" y="3346205"/>
              <a:ext cx="189863" cy="196534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6" grpId="0" animBg="1"/>
      <p:bldP spid="108" grpId="0"/>
      <p:bldP spid="110" grpId="0"/>
      <p:bldP spid="111" grpId="0"/>
      <p:bldP spid="112" grpId="0"/>
      <p:bldP spid="113" grpId="0"/>
      <p:bldP spid="1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1955</Words>
  <Application>Microsoft Office PowerPoint</Application>
  <PresentationFormat>宽屏</PresentationFormat>
  <Paragraphs>158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2015-02-04T05:52:00Z</dcterms:created>
  <dcterms:modified xsi:type="dcterms:W3CDTF">2021-01-05T23:15:10Z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