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7" r:id="rId2"/>
    <p:sldId id="291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84" r:id="rId11"/>
    <p:sldId id="267" r:id="rId12"/>
    <p:sldId id="266" r:id="rId13"/>
    <p:sldId id="269" r:id="rId14"/>
    <p:sldId id="270" r:id="rId15"/>
    <p:sldId id="268" r:id="rId16"/>
    <p:sldId id="285" r:id="rId17"/>
    <p:sldId id="274" r:id="rId18"/>
    <p:sldId id="272" r:id="rId19"/>
    <p:sldId id="275" r:id="rId20"/>
    <p:sldId id="273" r:id="rId21"/>
    <p:sldId id="276" r:id="rId22"/>
    <p:sldId id="286" r:id="rId23"/>
    <p:sldId id="282" r:id="rId24"/>
    <p:sldId id="278" r:id="rId25"/>
    <p:sldId id="281" r:id="rId26"/>
    <p:sldId id="280" r:id="rId27"/>
    <p:sldId id="279" r:id="rId28"/>
    <p:sldId id="287" r:id="rId2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63E"/>
    <a:srgbClr val="FFFFF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D9432-D011-4C67-8662-708C91CCDF6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29D83-A0A1-47C4-B29E-6CC082A643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07DB2-2A8E-4B3C-8B25-D030863F03E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80817-5653-4E95-9C2B-35EF6F9326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1A106-4154-49F8-BD9C-4BBE226BA8C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302F-617F-4954-A079-F948AAFA21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540B-A690-4C31-A497-159D5F248EF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0605-1339-4414-8C55-5BD4E3BA7B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8C87-E490-4853-B1FE-BE2749A0AB5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08F34-7232-4B11-9DBB-01F4AD85E1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C475-D584-4BB1-8A29-95951097F7C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0469-CFA8-4F73-86F3-4133F2FBE0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1965-8090-49B4-87CA-5C5EE73FEC3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A36B-531C-4145-9A7D-190387EA19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051F-DA86-4A52-A380-3717E2B5FA2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CD62-C6A2-43CC-88C1-3A697E21F0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CD771-5B79-4905-95CA-EC1F3189BF5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32D84-C950-465F-8446-52EA269BB1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FCBC-95CC-4A6F-B734-E21AF008AA6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05C6-9B4F-41A6-8802-635F6ACFF8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24E06-A2E1-4F6C-A226-0B21554E801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B0FB-D192-418B-9847-58644E5E36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E8B993-D080-4631-BE67-7AD6435AEB9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071783-75B1-41ED-9486-ADFDC254134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88" y="0"/>
            <a:ext cx="12190412" cy="6858000"/>
          </a:xfrm>
          <a:prstGeom prst="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51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639888"/>
            <a:ext cx="41529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5502275" y="2743200"/>
            <a:ext cx="5834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毕业论文答辩模板</a:t>
            </a: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5487988" y="3671888"/>
            <a:ext cx="5688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4" name="文本框 8"/>
          <p:cNvSpPr txBox="1">
            <a:spLocks noChangeArrowheads="1"/>
          </p:cNvSpPr>
          <p:nvPr/>
        </p:nvSpPr>
        <p:spPr bwMode="auto">
          <a:xfrm>
            <a:off x="5487987" y="4151313"/>
            <a:ext cx="254985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5" name="文本框 9"/>
          <p:cNvSpPr txBox="1">
            <a:spLocks noChangeArrowheads="1"/>
          </p:cNvSpPr>
          <p:nvPr/>
        </p:nvSpPr>
        <p:spPr bwMode="auto">
          <a:xfrm>
            <a:off x="7940675" y="4151313"/>
            <a:ext cx="274804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797142" y="4291907"/>
            <a:ext cx="741769" cy="426533"/>
            <a:chOff x="4557226" y="553792"/>
            <a:chExt cx="1238267" cy="712030"/>
          </a:xfrm>
          <a:solidFill>
            <a:schemeClr val="bg1"/>
          </a:solidFill>
        </p:grpSpPr>
        <p:sp>
          <p:nvSpPr>
            <p:cNvPr id="13" name="Parallelogram 12@|1FFC:0|FBC:0|LFC:16777215|LBC:16777215"/>
            <p:cNvSpPr/>
            <p:nvPr/>
          </p:nvSpPr>
          <p:spPr>
            <a:xfrm rot="1394351">
              <a:off x="4557226" y="553792"/>
              <a:ext cx="1238267" cy="532994"/>
            </a:xfrm>
            <a:prstGeom prst="parallelogram">
              <a:avLst>
                <a:gd name="adj" fmla="val 9024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659717" y="1108368"/>
              <a:ext cx="1007653" cy="157454"/>
              <a:chOff x="4634304" y="1121374"/>
              <a:chExt cx="1007653" cy="157454"/>
            </a:xfrm>
            <a:grpFill/>
          </p:grpSpPr>
          <p:sp>
            <p:nvSpPr>
              <p:cNvPr id="17" name="Parallelogram 16@|1FFC:0|FBC:0|LFC:16777215|LBC:16777215"/>
              <p:cNvSpPr/>
              <p:nvPr/>
            </p:nvSpPr>
            <p:spPr>
              <a:xfrm rot="1414259" flipV="1">
                <a:off x="4634304" y="1125930"/>
                <a:ext cx="599059" cy="149497"/>
              </a:xfrm>
              <a:prstGeom prst="parallelogram">
                <a:avLst>
                  <a:gd name="adj" fmla="val 4776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8" name="Parallelogram 17@|1FFC:0|FBC:0|LFC:16777215|LBC:16777215"/>
              <p:cNvSpPr/>
              <p:nvPr/>
            </p:nvSpPr>
            <p:spPr>
              <a:xfrm rot="9144345">
                <a:off x="5101806" y="1121374"/>
                <a:ext cx="540151" cy="157454"/>
              </a:xfrm>
              <a:prstGeom prst="parallelogram">
                <a:avLst>
                  <a:gd name="adj" fmla="val 505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15" name="Straight Connector 14@|9FFC:0|FBC:0|LFC:16777215|LBC:16777215"/>
            <p:cNvCxnSpPr/>
            <p:nvPr/>
          </p:nvCxnSpPr>
          <p:spPr>
            <a:xfrm>
              <a:off x="5683909" y="891903"/>
              <a:ext cx="0" cy="266770"/>
            </a:xfrm>
            <a:prstGeom prst="line">
              <a:avLst/>
            </a:prstGeom>
            <a:grpFill/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@|1FFC:0|FBC:0|LFC:16777215|LBC:16777215"/>
            <p:cNvSpPr/>
            <p:nvPr/>
          </p:nvSpPr>
          <p:spPr>
            <a:xfrm>
              <a:off x="5630184" y="1154688"/>
              <a:ext cx="103031" cy="1030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2387600"/>
            <a:ext cx="3636963" cy="2255838"/>
          </a:xfrm>
          <a:prstGeom prst="rect">
            <a:avLst/>
          </a:prstGeom>
          <a:solidFill>
            <a:srgbClr val="3E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19525" y="2387600"/>
            <a:ext cx="8372475" cy="2255838"/>
          </a:xfrm>
          <a:prstGeom prst="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292" name="组合 35"/>
          <p:cNvGrpSpPr/>
          <p:nvPr/>
        </p:nvGrpSpPr>
        <p:grpSpPr bwMode="auto">
          <a:xfrm>
            <a:off x="1081088" y="1736725"/>
            <a:ext cx="2106612" cy="523875"/>
            <a:chOff x="1648852" y="2380612"/>
            <a:chExt cx="2106412" cy="523220"/>
          </a:xfrm>
        </p:grpSpPr>
        <p:sp>
          <p:nvSpPr>
            <p:cNvPr id="12296" name="文本框 36"/>
            <p:cNvSpPr txBox="1">
              <a:spLocks noChangeArrowheads="1"/>
            </p:cNvSpPr>
            <p:nvPr/>
          </p:nvSpPr>
          <p:spPr bwMode="auto">
            <a:xfrm>
              <a:off x="2141958" y="2380612"/>
              <a:ext cx="161330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8BC6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过渡页</a:t>
              </a:r>
            </a:p>
          </p:txBody>
        </p:sp>
        <p:grpSp>
          <p:nvGrpSpPr>
            <p:cNvPr id="12297" name="组合 37"/>
            <p:cNvGrpSpPr/>
            <p:nvPr/>
          </p:nvGrpSpPr>
          <p:grpSpPr bwMode="auto">
            <a:xfrm>
              <a:off x="1648852" y="2516179"/>
              <a:ext cx="440912" cy="252088"/>
              <a:chOff x="2413166" y="426720"/>
              <a:chExt cx="693043" cy="396241"/>
            </a:xfrm>
          </p:grpSpPr>
          <p:sp>
            <p:nvSpPr>
              <p:cNvPr id="39" name="矩形 38"/>
              <p:cNvSpPr/>
              <p:nvPr/>
            </p:nvSpPr>
            <p:spPr>
              <a:xfrm rot="2744590">
                <a:off x="2414641" y="426482"/>
                <a:ext cx="393762" cy="396713"/>
              </a:xfrm>
              <a:prstGeom prst="rect">
                <a:avLst/>
              </a:prstGeom>
              <a:solidFill>
                <a:srgbClr val="8BC6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 rot="2744590">
                <a:off x="2711554" y="426481"/>
                <a:ext cx="393762" cy="396715"/>
              </a:xfrm>
              <a:prstGeom prst="rect">
                <a:avLst/>
              </a:prstGeom>
              <a:solidFill>
                <a:srgbClr val="3E3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293" name="文本框 40"/>
          <p:cNvSpPr txBox="1">
            <a:spLocks noChangeArrowheads="1"/>
          </p:cNvSpPr>
          <p:nvPr/>
        </p:nvSpPr>
        <p:spPr bwMode="auto">
          <a:xfrm>
            <a:off x="5153025" y="2786063"/>
            <a:ext cx="6075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</a:p>
        </p:txBody>
      </p:sp>
      <p:sp>
        <p:nvSpPr>
          <p:cNvPr id="12294" name="矩形 26"/>
          <p:cNvSpPr>
            <a:spLocks noChangeArrowheads="1"/>
          </p:cNvSpPr>
          <p:nvPr/>
        </p:nvSpPr>
        <p:spPr bwMode="auto">
          <a:xfrm>
            <a:off x="5264150" y="3836988"/>
            <a:ext cx="5289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295" name="图片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3300" y="2781300"/>
            <a:ext cx="1585913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5"/>
          <p:cNvSpPr/>
          <p:nvPr/>
        </p:nvSpPr>
        <p:spPr>
          <a:xfrm flipV="1">
            <a:off x="0" y="3094038"/>
            <a:ext cx="12168188" cy="3779837"/>
          </a:xfrm>
          <a:prstGeom prst="rect">
            <a:avLst/>
          </a:prstGeom>
          <a:solidFill>
            <a:srgbClr val="8BC63E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Oval 42"/>
          <p:cNvSpPr/>
          <p:nvPr/>
        </p:nvSpPr>
        <p:spPr>
          <a:xfrm>
            <a:off x="1263650" y="2301875"/>
            <a:ext cx="1725613" cy="1725613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anchor="ctr"/>
          <a:lstStyle/>
          <a:p>
            <a:pPr algn="ctr"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58"/>
          <p:cNvSpPr/>
          <p:nvPr/>
        </p:nvSpPr>
        <p:spPr>
          <a:xfrm>
            <a:off x="3927475" y="2301875"/>
            <a:ext cx="1725613" cy="1725613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anchor="ctr"/>
          <a:lstStyle/>
          <a:p>
            <a:pPr algn="ctr"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60"/>
          <p:cNvSpPr/>
          <p:nvPr/>
        </p:nvSpPr>
        <p:spPr>
          <a:xfrm>
            <a:off x="6419850" y="2301875"/>
            <a:ext cx="1724025" cy="1725613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anchor="ctr"/>
          <a:lstStyle/>
          <a:p>
            <a:pPr algn="ctr"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63"/>
          <p:cNvSpPr/>
          <p:nvPr/>
        </p:nvSpPr>
        <p:spPr>
          <a:xfrm>
            <a:off x="9063038" y="2301875"/>
            <a:ext cx="1725612" cy="1725613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anchor="ctr"/>
          <a:lstStyle/>
          <a:p>
            <a:pPr algn="ctr"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319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85888" y="2424113"/>
            <a:ext cx="1481137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49713" y="2417763"/>
            <a:ext cx="1481137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图片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38913" y="2430463"/>
            <a:ext cx="1487487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图片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82100" y="2424113"/>
            <a:ext cx="1487488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3" name="组合 11"/>
          <p:cNvGrpSpPr/>
          <p:nvPr/>
        </p:nvGrpSpPr>
        <p:grpSpPr bwMode="auto">
          <a:xfrm>
            <a:off x="1320800" y="4454525"/>
            <a:ext cx="1473200" cy="903288"/>
            <a:chOff x="2078788" y="4527104"/>
            <a:chExt cx="1472754" cy="845151"/>
          </a:xfrm>
        </p:grpSpPr>
        <p:sp>
          <p:nvSpPr>
            <p:cNvPr id="13333" name="TextBox 13"/>
            <p:cNvSpPr txBox="1">
              <a:spLocks noChangeArrowheads="1"/>
            </p:cNvSpPr>
            <p:nvPr/>
          </p:nvSpPr>
          <p:spPr bwMode="auto">
            <a:xfrm>
              <a:off x="2395392" y="4527104"/>
              <a:ext cx="839546" cy="23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34" name="TextBox 13"/>
            <p:cNvSpPr txBox="1">
              <a:spLocks noChangeArrowheads="1"/>
            </p:cNvSpPr>
            <p:nvPr/>
          </p:nvSpPr>
          <p:spPr bwMode="auto">
            <a:xfrm>
              <a:off x="2078788" y="4853658"/>
              <a:ext cx="1472754" cy="518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324" name="组合 14"/>
          <p:cNvGrpSpPr/>
          <p:nvPr/>
        </p:nvGrpSpPr>
        <p:grpSpPr bwMode="auto">
          <a:xfrm>
            <a:off x="4049713" y="4454525"/>
            <a:ext cx="1473200" cy="903288"/>
            <a:chOff x="2078788" y="4527104"/>
            <a:chExt cx="1472754" cy="845151"/>
          </a:xfrm>
        </p:grpSpPr>
        <p:sp>
          <p:nvSpPr>
            <p:cNvPr id="13331" name="TextBox 13"/>
            <p:cNvSpPr txBox="1">
              <a:spLocks noChangeArrowheads="1"/>
            </p:cNvSpPr>
            <p:nvPr/>
          </p:nvSpPr>
          <p:spPr bwMode="auto">
            <a:xfrm>
              <a:off x="2395392" y="4527104"/>
              <a:ext cx="839546" cy="23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32" name="TextBox 13"/>
            <p:cNvSpPr txBox="1">
              <a:spLocks noChangeArrowheads="1"/>
            </p:cNvSpPr>
            <p:nvPr/>
          </p:nvSpPr>
          <p:spPr bwMode="auto">
            <a:xfrm>
              <a:off x="2078788" y="4853658"/>
              <a:ext cx="1472754" cy="518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325" name="组合 17"/>
          <p:cNvGrpSpPr/>
          <p:nvPr/>
        </p:nvGrpSpPr>
        <p:grpSpPr bwMode="auto">
          <a:xfrm>
            <a:off x="6553200" y="4454525"/>
            <a:ext cx="1473200" cy="903288"/>
            <a:chOff x="2078788" y="4527104"/>
            <a:chExt cx="1472754" cy="845151"/>
          </a:xfrm>
        </p:grpSpPr>
        <p:sp>
          <p:nvSpPr>
            <p:cNvPr id="13329" name="TextBox 13"/>
            <p:cNvSpPr txBox="1">
              <a:spLocks noChangeArrowheads="1"/>
            </p:cNvSpPr>
            <p:nvPr/>
          </p:nvSpPr>
          <p:spPr bwMode="auto">
            <a:xfrm>
              <a:off x="2395392" y="4527104"/>
              <a:ext cx="839546" cy="23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30" name="TextBox 13"/>
            <p:cNvSpPr txBox="1">
              <a:spLocks noChangeArrowheads="1"/>
            </p:cNvSpPr>
            <p:nvPr/>
          </p:nvSpPr>
          <p:spPr bwMode="auto">
            <a:xfrm>
              <a:off x="2078788" y="4853658"/>
              <a:ext cx="1472754" cy="518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326" name="组合 20"/>
          <p:cNvGrpSpPr/>
          <p:nvPr/>
        </p:nvGrpSpPr>
        <p:grpSpPr bwMode="auto">
          <a:xfrm>
            <a:off x="9242425" y="4454525"/>
            <a:ext cx="1473200" cy="903288"/>
            <a:chOff x="2078788" y="4527104"/>
            <a:chExt cx="1472754" cy="845151"/>
          </a:xfrm>
        </p:grpSpPr>
        <p:sp>
          <p:nvSpPr>
            <p:cNvPr id="13327" name="TextBox 13"/>
            <p:cNvSpPr txBox="1">
              <a:spLocks noChangeArrowheads="1"/>
            </p:cNvSpPr>
            <p:nvPr/>
          </p:nvSpPr>
          <p:spPr bwMode="auto">
            <a:xfrm>
              <a:off x="2395392" y="4527104"/>
              <a:ext cx="839546" cy="23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8" name="TextBox 13"/>
            <p:cNvSpPr txBox="1">
              <a:spLocks noChangeArrowheads="1"/>
            </p:cNvSpPr>
            <p:nvPr/>
          </p:nvSpPr>
          <p:spPr bwMode="auto">
            <a:xfrm>
              <a:off x="2078788" y="4853658"/>
              <a:ext cx="1472754" cy="518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228600" y="1270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1785938" y="1917700"/>
            <a:ext cx="1222375" cy="1047750"/>
          </a:xfrm>
          <a:custGeom>
            <a:avLst/>
            <a:gdLst>
              <a:gd name="T0" fmla="*/ 337 w 774"/>
              <a:gd name="T1" fmla="*/ 663 h 663"/>
              <a:gd name="T2" fmla="*/ 480 w 774"/>
              <a:gd name="T3" fmla="*/ 561 h 663"/>
              <a:gd name="T4" fmla="*/ 573 w 774"/>
              <a:gd name="T5" fmla="*/ 624 h 663"/>
              <a:gd name="T6" fmla="*/ 601 w 774"/>
              <a:gd name="T7" fmla="*/ 509 h 663"/>
              <a:gd name="T8" fmla="*/ 774 w 774"/>
              <a:gd name="T9" fmla="*/ 477 h 663"/>
              <a:gd name="T10" fmla="*/ 772 w 774"/>
              <a:gd name="T11" fmla="*/ 0 h 663"/>
              <a:gd name="T12" fmla="*/ 0 w 774"/>
              <a:gd name="T13" fmla="*/ 325 h 663"/>
              <a:gd name="T14" fmla="*/ 337 w 774"/>
              <a:gd name="T15" fmla="*/ 663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4" h="663">
                <a:moveTo>
                  <a:pt x="337" y="663"/>
                </a:moveTo>
                <a:cubicBezTo>
                  <a:pt x="380" y="623"/>
                  <a:pt x="428" y="589"/>
                  <a:pt x="480" y="561"/>
                </a:cubicBezTo>
                <a:cubicBezTo>
                  <a:pt x="573" y="624"/>
                  <a:pt x="573" y="624"/>
                  <a:pt x="573" y="624"/>
                </a:cubicBezTo>
                <a:cubicBezTo>
                  <a:pt x="601" y="509"/>
                  <a:pt x="601" y="509"/>
                  <a:pt x="601" y="509"/>
                </a:cubicBezTo>
                <a:cubicBezTo>
                  <a:pt x="656" y="492"/>
                  <a:pt x="714" y="481"/>
                  <a:pt x="774" y="477"/>
                </a:cubicBezTo>
                <a:cubicBezTo>
                  <a:pt x="772" y="0"/>
                  <a:pt x="772" y="0"/>
                  <a:pt x="772" y="0"/>
                </a:cubicBezTo>
                <a:cubicBezTo>
                  <a:pt x="473" y="10"/>
                  <a:pt x="202" y="132"/>
                  <a:pt x="0" y="325"/>
                </a:cubicBezTo>
                <a:lnTo>
                  <a:pt x="337" y="663"/>
                </a:lnTo>
                <a:close/>
              </a:path>
            </a:pathLst>
          </a:custGeom>
          <a:solidFill>
            <a:srgbClr val="8BC63E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3132138" y="1917700"/>
            <a:ext cx="1228725" cy="1050925"/>
          </a:xfrm>
          <a:custGeom>
            <a:avLst/>
            <a:gdLst>
              <a:gd name="T0" fmla="*/ 2 w 777"/>
              <a:gd name="T1" fmla="*/ 477 h 665"/>
              <a:gd name="T2" fmla="*/ 167 w 777"/>
              <a:gd name="T3" fmla="*/ 507 h 665"/>
              <a:gd name="T4" fmla="*/ 193 w 777"/>
              <a:gd name="T5" fmla="*/ 620 h 665"/>
              <a:gd name="T6" fmla="*/ 290 w 777"/>
              <a:gd name="T7" fmla="*/ 558 h 665"/>
              <a:gd name="T8" fmla="*/ 440 w 777"/>
              <a:gd name="T9" fmla="*/ 665 h 665"/>
              <a:gd name="T10" fmla="*/ 777 w 777"/>
              <a:gd name="T11" fmla="*/ 327 h 665"/>
              <a:gd name="T12" fmla="*/ 0 w 777"/>
              <a:gd name="T13" fmla="*/ 0 h 665"/>
              <a:gd name="T14" fmla="*/ 2 w 777"/>
              <a:gd name="T15" fmla="*/ 477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7" h="665">
                <a:moveTo>
                  <a:pt x="2" y="477"/>
                </a:moveTo>
                <a:cubicBezTo>
                  <a:pt x="59" y="481"/>
                  <a:pt x="115" y="491"/>
                  <a:pt x="167" y="507"/>
                </a:cubicBezTo>
                <a:cubicBezTo>
                  <a:pt x="193" y="620"/>
                  <a:pt x="193" y="620"/>
                  <a:pt x="193" y="620"/>
                </a:cubicBezTo>
                <a:cubicBezTo>
                  <a:pt x="290" y="558"/>
                  <a:pt x="290" y="558"/>
                  <a:pt x="290" y="558"/>
                </a:cubicBezTo>
                <a:cubicBezTo>
                  <a:pt x="345" y="587"/>
                  <a:pt x="395" y="623"/>
                  <a:pt x="440" y="665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574" y="132"/>
                  <a:pt x="301" y="9"/>
                  <a:pt x="0" y="0"/>
                </a:cubicBezTo>
                <a:lnTo>
                  <a:pt x="2" y="477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1209675" y="2522538"/>
            <a:ext cx="1020763" cy="1227137"/>
          </a:xfrm>
          <a:custGeom>
            <a:avLst/>
            <a:gdLst>
              <a:gd name="T0" fmla="*/ 477 w 646"/>
              <a:gd name="T1" fmla="*/ 775 h 777"/>
              <a:gd name="T2" fmla="*/ 504 w 646"/>
              <a:gd name="T3" fmla="*/ 603 h 777"/>
              <a:gd name="T4" fmla="*/ 605 w 646"/>
              <a:gd name="T5" fmla="*/ 575 h 777"/>
              <a:gd name="T6" fmla="*/ 552 w 646"/>
              <a:gd name="T7" fmla="*/ 480 h 777"/>
              <a:gd name="T8" fmla="*/ 646 w 646"/>
              <a:gd name="T9" fmla="*/ 339 h 777"/>
              <a:gd name="T10" fmla="*/ 308 w 646"/>
              <a:gd name="T11" fmla="*/ 0 h 777"/>
              <a:gd name="T12" fmla="*/ 0 w 646"/>
              <a:gd name="T13" fmla="*/ 777 h 777"/>
              <a:gd name="T14" fmla="*/ 477 w 646"/>
              <a:gd name="T15" fmla="*/ 775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6" h="777">
                <a:moveTo>
                  <a:pt x="477" y="775"/>
                </a:moveTo>
                <a:cubicBezTo>
                  <a:pt x="479" y="716"/>
                  <a:pt x="488" y="658"/>
                  <a:pt x="504" y="603"/>
                </a:cubicBezTo>
                <a:cubicBezTo>
                  <a:pt x="605" y="575"/>
                  <a:pt x="605" y="575"/>
                  <a:pt x="605" y="575"/>
                </a:cubicBezTo>
                <a:cubicBezTo>
                  <a:pt x="552" y="480"/>
                  <a:pt x="552" y="480"/>
                  <a:pt x="552" y="480"/>
                </a:cubicBezTo>
                <a:cubicBezTo>
                  <a:pt x="577" y="429"/>
                  <a:pt x="609" y="382"/>
                  <a:pt x="646" y="339"/>
                </a:cubicBezTo>
                <a:cubicBezTo>
                  <a:pt x="308" y="0"/>
                  <a:pt x="308" y="0"/>
                  <a:pt x="308" y="0"/>
                </a:cubicBezTo>
                <a:cubicBezTo>
                  <a:pt x="120" y="205"/>
                  <a:pt x="4" y="477"/>
                  <a:pt x="0" y="777"/>
                </a:cubicBezTo>
                <a:lnTo>
                  <a:pt x="477" y="775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3917950" y="2525713"/>
            <a:ext cx="1016000" cy="1220787"/>
          </a:xfrm>
          <a:custGeom>
            <a:avLst/>
            <a:gdLst>
              <a:gd name="T0" fmla="*/ 337 w 644"/>
              <a:gd name="T1" fmla="*/ 0 h 773"/>
              <a:gd name="T2" fmla="*/ 0 w 644"/>
              <a:gd name="T3" fmla="*/ 339 h 773"/>
              <a:gd name="T4" fmla="*/ 81 w 644"/>
              <a:gd name="T5" fmla="*/ 457 h 773"/>
              <a:gd name="T6" fmla="*/ 21 w 644"/>
              <a:gd name="T7" fmla="*/ 569 h 773"/>
              <a:gd name="T8" fmla="*/ 137 w 644"/>
              <a:gd name="T9" fmla="*/ 590 h 773"/>
              <a:gd name="T10" fmla="*/ 166 w 644"/>
              <a:gd name="T11" fmla="*/ 773 h 773"/>
              <a:gd name="T12" fmla="*/ 644 w 644"/>
              <a:gd name="T13" fmla="*/ 771 h 773"/>
              <a:gd name="T14" fmla="*/ 337 w 644"/>
              <a:gd name="T15" fmla="*/ 0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4" h="773">
                <a:moveTo>
                  <a:pt x="337" y="0"/>
                </a:moveTo>
                <a:cubicBezTo>
                  <a:pt x="0" y="339"/>
                  <a:pt x="0" y="339"/>
                  <a:pt x="0" y="339"/>
                </a:cubicBezTo>
                <a:cubicBezTo>
                  <a:pt x="31" y="375"/>
                  <a:pt x="58" y="415"/>
                  <a:pt x="81" y="457"/>
                </a:cubicBezTo>
                <a:cubicBezTo>
                  <a:pt x="21" y="569"/>
                  <a:pt x="21" y="569"/>
                  <a:pt x="21" y="569"/>
                </a:cubicBezTo>
                <a:cubicBezTo>
                  <a:pt x="137" y="590"/>
                  <a:pt x="137" y="590"/>
                  <a:pt x="137" y="590"/>
                </a:cubicBezTo>
                <a:cubicBezTo>
                  <a:pt x="154" y="648"/>
                  <a:pt x="164" y="710"/>
                  <a:pt x="166" y="773"/>
                </a:cubicBezTo>
                <a:cubicBezTo>
                  <a:pt x="644" y="771"/>
                  <a:pt x="644" y="771"/>
                  <a:pt x="644" y="771"/>
                </a:cubicBezTo>
                <a:cubicBezTo>
                  <a:pt x="638" y="475"/>
                  <a:pt x="523" y="204"/>
                  <a:pt x="337" y="0"/>
                </a:cubicBezTo>
                <a:close/>
              </a:path>
            </a:pathLst>
          </a:custGeom>
          <a:solidFill>
            <a:srgbClr val="8BC63E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3141663" y="4610100"/>
            <a:ext cx="1184275" cy="1028700"/>
          </a:xfrm>
          <a:custGeom>
            <a:avLst/>
            <a:gdLst>
              <a:gd name="T0" fmla="*/ 413 w 750"/>
              <a:gd name="T1" fmla="*/ 5 h 651"/>
              <a:gd name="T2" fmla="*/ 299 w 750"/>
              <a:gd name="T3" fmla="*/ 85 h 651"/>
              <a:gd name="T4" fmla="*/ 154 w 750"/>
              <a:gd name="T5" fmla="*/ 0 h 651"/>
              <a:gd name="T6" fmla="*/ 159 w 750"/>
              <a:gd name="T7" fmla="*/ 145 h 651"/>
              <a:gd name="T8" fmla="*/ 0 w 750"/>
              <a:gd name="T9" fmla="*/ 173 h 651"/>
              <a:gd name="T10" fmla="*/ 2 w 750"/>
              <a:gd name="T11" fmla="*/ 651 h 651"/>
              <a:gd name="T12" fmla="*/ 750 w 750"/>
              <a:gd name="T13" fmla="*/ 344 h 651"/>
              <a:gd name="T14" fmla="*/ 413 w 750"/>
              <a:gd name="T15" fmla="*/ 5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0" h="651">
                <a:moveTo>
                  <a:pt x="413" y="5"/>
                </a:moveTo>
                <a:cubicBezTo>
                  <a:pt x="378" y="35"/>
                  <a:pt x="340" y="62"/>
                  <a:pt x="299" y="85"/>
                </a:cubicBezTo>
                <a:cubicBezTo>
                  <a:pt x="154" y="0"/>
                  <a:pt x="154" y="0"/>
                  <a:pt x="154" y="0"/>
                </a:cubicBezTo>
                <a:cubicBezTo>
                  <a:pt x="159" y="145"/>
                  <a:pt x="159" y="145"/>
                  <a:pt x="159" y="145"/>
                </a:cubicBezTo>
                <a:cubicBezTo>
                  <a:pt x="108" y="160"/>
                  <a:pt x="55" y="170"/>
                  <a:pt x="0" y="173"/>
                </a:cubicBezTo>
                <a:cubicBezTo>
                  <a:pt x="2" y="651"/>
                  <a:pt x="2" y="651"/>
                  <a:pt x="2" y="651"/>
                </a:cubicBezTo>
                <a:cubicBezTo>
                  <a:pt x="290" y="640"/>
                  <a:pt x="551" y="526"/>
                  <a:pt x="750" y="344"/>
                </a:cubicBezTo>
                <a:lnTo>
                  <a:pt x="413" y="5"/>
                </a:lnTo>
                <a:close/>
              </a:path>
            </a:pathLst>
          </a:custGeom>
          <a:solidFill>
            <a:srgbClr val="8BC63E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1211263" y="3876675"/>
            <a:ext cx="1049337" cy="1192213"/>
          </a:xfrm>
          <a:custGeom>
            <a:avLst/>
            <a:gdLst>
              <a:gd name="T0" fmla="*/ 664 w 664"/>
              <a:gd name="T1" fmla="*/ 416 h 755"/>
              <a:gd name="T2" fmla="*/ 567 w 664"/>
              <a:gd name="T3" fmla="*/ 284 h 755"/>
              <a:gd name="T4" fmla="*/ 628 w 664"/>
              <a:gd name="T5" fmla="*/ 187 h 755"/>
              <a:gd name="T6" fmla="*/ 510 w 664"/>
              <a:gd name="T7" fmla="*/ 155 h 755"/>
              <a:gd name="T8" fmla="*/ 479 w 664"/>
              <a:gd name="T9" fmla="*/ 0 h 755"/>
              <a:gd name="T10" fmla="*/ 0 w 664"/>
              <a:gd name="T11" fmla="*/ 1 h 755"/>
              <a:gd name="T12" fmla="*/ 327 w 664"/>
              <a:gd name="T13" fmla="*/ 755 h 755"/>
              <a:gd name="T14" fmla="*/ 664 w 664"/>
              <a:gd name="T15" fmla="*/ 416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4" h="755">
                <a:moveTo>
                  <a:pt x="664" y="416"/>
                </a:moveTo>
                <a:cubicBezTo>
                  <a:pt x="627" y="376"/>
                  <a:pt x="594" y="332"/>
                  <a:pt x="567" y="284"/>
                </a:cubicBezTo>
                <a:cubicBezTo>
                  <a:pt x="628" y="187"/>
                  <a:pt x="628" y="187"/>
                  <a:pt x="628" y="187"/>
                </a:cubicBezTo>
                <a:cubicBezTo>
                  <a:pt x="510" y="155"/>
                  <a:pt x="510" y="155"/>
                  <a:pt x="510" y="155"/>
                </a:cubicBezTo>
                <a:cubicBezTo>
                  <a:pt x="494" y="105"/>
                  <a:pt x="483" y="53"/>
                  <a:pt x="479" y="0"/>
                </a:cubicBezTo>
                <a:cubicBezTo>
                  <a:pt x="0" y="1"/>
                  <a:pt x="0" y="1"/>
                  <a:pt x="0" y="1"/>
                </a:cubicBezTo>
                <a:cubicBezTo>
                  <a:pt x="16" y="293"/>
                  <a:pt x="137" y="557"/>
                  <a:pt x="327" y="755"/>
                </a:cubicBezTo>
                <a:lnTo>
                  <a:pt x="664" y="416"/>
                </a:lnTo>
                <a:close/>
              </a:path>
            </a:pathLst>
          </a:custGeom>
          <a:solidFill>
            <a:srgbClr val="8BC63E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3886200" y="3873500"/>
            <a:ext cx="1044575" cy="1190625"/>
          </a:xfrm>
          <a:custGeom>
            <a:avLst/>
            <a:gdLst>
              <a:gd name="T0" fmla="*/ 184 w 662"/>
              <a:gd name="T1" fmla="*/ 1 h 754"/>
              <a:gd name="T2" fmla="*/ 164 w 662"/>
              <a:gd name="T3" fmla="*/ 116 h 754"/>
              <a:gd name="T4" fmla="*/ 37 w 662"/>
              <a:gd name="T5" fmla="*/ 147 h 754"/>
              <a:gd name="T6" fmla="*/ 110 w 662"/>
              <a:gd name="T7" fmla="*/ 259 h 754"/>
              <a:gd name="T8" fmla="*/ 0 w 662"/>
              <a:gd name="T9" fmla="*/ 416 h 754"/>
              <a:gd name="T10" fmla="*/ 337 w 662"/>
              <a:gd name="T11" fmla="*/ 754 h 754"/>
              <a:gd name="T12" fmla="*/ 662 w 662"/>
              <a:gd name="T13" fmla="*/ 0 h 754"/>
              <a:gd name="T14" fmla="*/ 184 w 662"/>
              <a:gd name="T15" fmla="*/ 1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2" h="754">
                <a:moveTo>
                  <a:pt x="184" y="1"/>
                </a:moveTo>
                <a:cubicBezTo>
                  <a:pt x="180" y="41"/>
                  <a:pt x="174" y="79"/>
                  <a:pt x="164" y="116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110" y="259"/>
                  <a:pt x="110" y="259"/>
                  <a:pt x="110" y="259"/>
                </a:cubicBezTo>
                <a:cubicBezTo>
                  <a:pt x="81" y="316"/>
                  <a:pt x="44" y="369"/>
                  <a:pt x="0" y="416"/>
                </a:cubicBezTo>
                <a:cubicBezTo>
                  <a:pt x="337" y="754"/>
                  <a:pt x="337" y="754"/>
                  <a:pt x="337" y="754"/>
                </a:cubicBezTo>
                <a:cubicBezTo>
                  <a:pt x="527" y="556"/>
                  <a:pt x="648" y="292"/>
                  <a:pt x="662" y="0"/>
                </a:cubicBezTo>
                <a:lnTo>
                  <a:pt x="184" y="1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1819275" y="4621213"/>
            <a:ext cx="1196975" cy="1019175"/>
          </a:xfrm>
          <a:custGeom>
            <a:avLst/>
            <a:gdLst>
              <a:gd name="T0" fmla="*/ 756 w 758"/>
              <a:gd name="T1" fmla="*/ 167 h 645"/>
              <a:gd name="T2" fmla="*/ 589 w 758"/>
              <a:gd name="T3" fmla="*/ 138 h 645"/>
              <a:gd name="T4" fmla="*/ 584 w 758"/>
              <a:gd name="T5" fmla="*/ 7 h 645"/>
              <a:gd name="T6" fmla="*/ 470 w 758"/>
              <a:gd name="T7" fmla="*/ 89 h 645"/>
              <a:gd name="T8" fmla="*/ 338 w 758"/>
              <a:gd name="T9" fmla="*/ 0 h 645"/>
              <a:gd name="T10" fmla="*/ 0 w 758"/>
              <a:gd name="T11" fmla="*/ 339 h 645"/>
              <a:gd name="T12" fmla="*/ 758 w 758"/>
              <a:gd name="T13" fmla="*/ 645 h 645"/>
              <a:gd name="T14" fmla="*/ 756 w 758"/>
              <a:gd name="T15" fmla="*/ 167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8" h="645">
                <a:moveTo>
                  <a:pt x="756" y="167"/>
                </a:moveTo>
                <a:cubicBezTo>
                  <a:pt x="698" y="164"/>
                  <a:pt x="642" y="154"/>
                  <a:pt x="589" y="138"/>
                </a:cubicBezTo>
                <a:cubicBezTo>
                  <a:pt x="584" y="7"/>
                  <a:pt x="584" y="7"/>
                  <a:pt x="584" y="7"/>
                </a:cubicBezTo>
                <a:cubicBezTo>
                  <a:pt x="470" y="89"/>
                  <a:pt x="470" y="89"/>
                  <a:pt x="470" y="89"/>
                </a:cubicBezTo>
                <a:cubicBezTo>
                  <a:pt x="423" y="65"/>
                  <a:pt x="378" y="35"/>
                  <a:pt x="338" y="0"/>
                </a:cubicBezTo>
                <a:cubicBezTo>
                  <a:pt x="0" y="339"/>
                  <a:pt x="0" y="339"/>
                  <a:pt x="0" y="339"/>
                </a:cubicBezTo>
                <a:cubicBezTo>
                  <a:pt x="202" y="522"/>
                  <a:pt x="467" y="636"/>
                  <a:pt x="758" y="645"/>
                </a:cubicBezTo>
                <a:lnTo>
                  <a:pt x="756" y="167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36"/>
          <p:cNvSpPr/>
          <p:nvPr/>
        </p:nvSpPr>
        <p:spPr bwMode="auto">
          <a:xfrm>
            <a:off x="3217863" y="3668713"/>
            <a:ext cx="333375" cy="727075"/>
          </a:xfrm>
          <a:custGeom>
            <a:avLst/>
            <a:gdLst>
              <a:gd name="T0" fmla="*/ 0 w 416"/>
              <a:gd name="T1" fmla="*/ 99 h 908"/>
              <a:gd name="T2" fmla="*/ 315 w 416"/>
              <a:gd name="T3" fmla="*/ 99 h 908"/>
              <a:gd name="T4" fmla="*/ 409 w 416"/>
              <a:gd name="T5" fmla="*/ 768 h 908"/>
              <a:gd name="T6" fmla="*/ 323 w 416"/>
              <a:gd name="T7" fmla="*/ 863 h 908"/>
              <a:gd name="T8" fmla="*/ 75 w 416"/>
              <a:gd name="T9" fmla="*/ 908 h 908"/>
              <a:gd name="T10" fmla="*/ 0 w 416"/>
              <a:gd name="T11" fmla="*/ 99 h 908"/>
              <a:gd name="T12" fmla="*/ 0 w 416"/>
              <a:gd name="T13" fmla="*/ 99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" h="908">
                <a:moveTo>
                  <a:pt x="0" y="99"/>
                </a:moveTo>
                <a:cubicBezTo>
                  <a:pt x="122" y="70"/>
                  <a:pt x="293" y="0"/>
                  <a:pt x="315" y="99"/>
                </a:cubicBezTo>
                <a:cubicBezTo>
                  <a:pt x="342" y="217"/>
                  <a:pt x="375" y="497"/>
                  <a:pt x="409" y="768"/>
                </a:cubicBezTo>
                <a:cubicBezTo>
                  <a:pt x="416" y="827"/>
                  <a:pt x="341" y="857"/>
                  <a:pt x="323" y="863"/>
                </a:cubicBezTo>
                <a:cubicBezTo>
                  <a:pt x="239" y="888"/>
                  <a:pt x="167" y="896"/>
                  <a:pt x="75" y="908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99"/>
                  <a:pt x="0" y="99"/>
                  <a:pt x="0" y="99"/>
                </a:cubicBezTo>
                <a:close/>
              </a:path>
            </a:pathLst>
          </a:custGeom>
          <a:solidFill>
            <a:srgbClr val="7F7F7F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7"/>
          <p:cNvSpPr/>
          <p:nvPr/>
        </p:nvSpPr>
        <p:spPr bwMode="auto">
          <a:xfrm>
            <a:off x="2595563" y="3649663"/>
            <a:ext cx="323850" cy="746125"/>
          </a:xfrm>
          <a:custGeom>
            <a:avLst/>
            <a:gdLst>
              <a:gd name="T0" fmla="*/ 405 w 405"/>
              <a:gd name="T1" fmla="*/ 123 h 932"/>
              <a:gd name="T2" fmla="*/ 100 w 405"/>
              <a:gd name="T3" fmla="*/ 121 h 932"/>
              <a:gd name="T4" fmla="*/ 8 w 405"/>
              <a:gd name="T5" fmla="*/ 788 h 932"/>
              <a:gd name="T6" fmla="*/ 92 w 405"/>
              <a:gd name="T7" fmla="*/ 889 h 932"/>
              <a:gd name="T8" fmla="*/ 330 w 405"/>
              <a:gd name="T9" fmla="*/ 932 h 932"/>
              <a:gd name="T10" fmla="*/ 405 w 405"/>
              <a:gd name="T11" fmla="*/ 123 h 932"/>
              <a:gd name="T12" fmla="*/ 405 w 405"/>
              <a:gd name="T13" fmla="*/ 123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5" h="932">
                <a:moveTo>
                  <a:pt x="405" y="123"/>
                </a:moveTo>
                <a:cubicBezTo>
                  <a:pt x="250" y="86"/>
                  <a:pt x="127" y="0"/>
                  <a:pt x="100" y="121"/>
                </a:cubicBezTo>
                <a:cubicBezTo>
                  <a:pt x="72" y="249"/>
                  <a:pt x="41" y="528"/>
                  <a:pt x="8" y="788"/>
                </a:cubicBezTo>
                <a:cubicBezTo>
                  <a:pt x="0" y="855"/>
                  <a:pt x="69" y="883"/>
                  <a:pt x="92" y="889"/>
                </a:cubicBezTo>
                <a:cubicBezTo>
                  <a:pt x="172" y="910"/>
                  <a:pt x="241" y="920"/>
                  <a:pt x="330" y="932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05" y="123"/>
                  <a:pt x="405" y="123"/>
                  <a:pt x="405" y="123"/>
                </a:cubicBezTo>
                <a:close/>
              </a:path>
            </a:pathLst>
          </a:custGeom>
          <a:solidFill>
            <a:srgbClr val="7F7F7F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38"/>
          <p:cNvSpPr/>
          <p:nvPr/>
        </p:nvSpPr>
        <p:spPr bwMode="auto">
          <a:xfrm>
            <a:off x="2674938" y="3587750"/>
            <a:ext cx="792162" cy="825500"/>
          </a:xfrm>
          <a:custGeom>
            <a:avLst/>
            <a:gdLst>
              <a:gd name="T0" fmla="*/ 108 w 989"/>
              <a:gd name="T1" fmla="*/ 991 h 1031"/>
              <a:gd name="T2" fmla="*/ 0 w 989"/>
              <a:gd name="T3" fmla="*/ 194 h 1031"/>
              <a:gd name="T4" fmla="*/ 388 w 989"/>
              <a:gd name="T5" fmla="*/ 1 h 1031"/>
              <a:gd name="T6" fmla="*/ 489 w 989"/>
              <a:gd name="T7" fmla="*/ 39 h 1031"/>
              <a:gd name="T8" fmla="*/ 592 w 989"/>
              <a:gd name="T9" fmla="*/ 0 h 1031"/>
              <a:gd name="T10" fmla="*/ 989 w 989"/>
              <a:gd name="T11" fmla="*/ 188 h 1031"/>
              <a:gd name="T12" fmla="*/ 873 w 989"/>
              <a:gd name="T13" fmla="*/ 991 h 1031"/>
              <a:gd name="T14" fmla="*/ 108 w 989"/>
              <a:gd name="T15" fmla="*/ 991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9" h="1031">
                <a:moveTo>
                  <a:pt x="108" y="991"/>
                </a:moveTo>
                <a:cubicBezTo>
                  <a:pt x="150" y="869"/>
                  <a:pt x="53" y="299"/>
                  <a:pt x="0" y="194"/>
                </a:cubicBezTo>
                <a:cubicBezTo>
                  <a:pt x="30" y="86"/>
                  <a:pt x="313" y="62"/>
                  <a:pt x="388" y="1"/>
                </a:cubicBezTo>
                <a:cubicBezTo>
                  <a:pt x="423" y="32"/>
                  <a:pt x="449" y="39"/>
                  <a:pt x="489" y="39"/>
                </a:cubicBezTo>
                <a:cubicBezTo>
                  <a:pt x="530" y="39"/>
                  <a:pt x="556" y="31"/>
                  <a:pt x="592" y="0"/>
                </a:cubicBezTo>
                <a:cubicBezTo>
                  <a:pt x="648" y="45"/>
                  <a:pt x="939" y="80"/>
                  <a:pt x="989" y="188"/>
                </a:cubicBezTo>
                <a:cubicBezTo>
                  <a:pt x="932" y="308"/>
                  <a:pt x="828" y="881"/>
                  <a:pt x="873" y="991"/>
                </a:cubicBezTo>
                <a:cubicBezTo>
                  <a:pt x="683" y="1028"/>
                  <a:pt x="303" y="1031"/>
                  <a:pt x="108" y="99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39"/>
          <p:cNvSpPr/>
          <p:nvPr/>
        </p:nvSpPr>
        <p:spPr bwMode="auto">
          <a:xfrm>
            <a:off x="2889250" y="3586163"/>
            <a:ext cx="358775" cy="639762"/>
          </a:xfrm>
          <a:custGeom>
            <a:avLst/>
            <a:gdLst>
              <a:gd name="T0" fmla="*/ 0 w 1059"/>
              <a:gd name="T1" fmla="*/ 147 h 1891"/>
              <a:gd name="T2" fmla="*/ 59 w 1059"/>
              <a:gd name="T3" fmla="*/ 691 h 1891"/>
              <a:gd name="T4" fmla="*/ 533 w 1059"/>
              <a:gd name="T5" fmla="*/ 1891 h 1891"/>
              <a:gd name="T6" fmla="*/ 1000 w 1059"/>
              <a:gd name="T7" fmla="*/ 691 h 1891"/>
              <a:gd name="T8" fmla="*/ 1059 w 1059"/>
              <a:gd name="T9" fmla="*/ 147 h 1891"/>
              <a:gd name="T10" fmla="*/ 834 w 1059"/>
              <a:gd name="T11" fmla="*/ 0 h 1891"/>
              <a:gd name="T12" fmla="*/ 228 w 1059"/>
              <a:gd name="T13" fmla="*/ 0 h 1891"/>
              <a:gd name="T14" fmla="*/ 0 w 1059"/>
              <a:gd name="T15" fmla="*/ 147 h 1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9" h="1891">
                <a:moveTo>
                  <a:pt x="0" y="147"/>
                </a:moveTo>
                <a:lnTo>
                  <a:pt x="59" y="691"/>
                </a:lnTo>
                <a:lnTo>
                  <a:pt x="533" y="1891"/>
                </a:lnTo>
                <a:lnTo>
                  <a:pt x="1000" y="691"/>
                </a:lnTo>
                <a:lnTo>
                  <a:pt x="1059" y="147"/>
                </a:lnTo>
                <a:lnTo>
                  <a:pt x="834" y="0"/>
                </a:lnTo>
                <a:lnTo>
                  <a:pt x="228" y="0"/>
                </a:lnTo>
                <a:lnTo>
                  <a:pt x="0" y="1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2967038" y="3519488"/>
            <a:ext cx="203200" cy="166687"/>
          </a:xfrm>
          <a:prstGeom prst="rect">
            <a:avLst/>
          </a:prstGeom>
          <a:solidFill>
            <a:srgbClr val="D1A886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41"/>
          <p:cNvSpPr/>
          <p:nvPr/>
        </p:nvSpPr>
        <p:spPr bwMode="auto">
          <a:xfrm>
            <a:off x="2817813" y="3006725"/>
            <a:ext cx="500062" cy="611188"/>
          </a:xfrm>
          <a:custGeom>
            <a:avLst/>
            <a:gdLst>
              <a:gd name="T0" fmla="*/ 313 w 623"/>
              <a:gd name="T1" fmla="*/ 763 h 763"/>
              <a:gd name="T2" fmla="*/ 554 w 623"/>
              <a:gd name="T3" fmla="*/ 508 h 763"/>
              <a:gd name="T4" fmla="*/ 564 w 623"/>
              <a:gd name="T5" fmla="*/ 514 h 763"/>
              <a:gd name="T6" fmla="*/ 615 w 623"/>
              <a:gd name="T7" fmla="*/ 430 h 763"/>
              <a:gd name="T8" fmla="*/ 594 w 623"/>
              <a:gd name="T9" fmla="*/ 335 h 763"/>
              <a:gd name="T10" fmla="*/ 589 w 623"/>
              <a:gd name="T11" fmla="*/ 335 h 763"/>
              <a:gd name="T12" fmla="*/ 313 w 623"/>
              <a:gd name="T13" fmla="*/ 0 h 763"/>
              <a:gd name="T14" fmla="*/ 36 w 623"/>
              <a:gd name="T15" fmla="*/ 335 h 763"/>
              <a:gd name="T16" fmla="*/ 30 w 623"/>
              <a:gd name="T17" fmla="*/ 335 h 763"/>
              <a:gd name="T18" fmla="*/ 9 w 623"/>
              <a:gd name="T19" fmla="*/ 430 h 763"/>
              <a:gd name="T20" fmla="*/ 59 w 623"/>
              <a:gd name="T21" fmla="*/ 514 h 763"/>
              <a:gd name="T22" fmla="*/ 71 w 623"/>
              <a:gd name="T23" fmla="*/ 506 h 763"/>
              <a:gd name="T24" fmla="*/ 313 w 623"/>
              <a:gd name="T25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3" h="763">
                <a:moveTo>
                  <a:pt x="313" y="763"/>
                </a:moveTo>
                <a:cubicBezTo>
                  <a:pt x="413" y="763"/>
                  <a:pt x="505" y="648"/>
                  <a:pt x="554" y="508"/>
                </a:cubicBezTo>
                <a:cubicBezTo>
                  <a:pt x="557" y="511"/>
                  <a:pt x="560" y="513"/>
                  <a:pt x="564" y="514"/>
                </a:cubicBezTo>
                <a:cubicBezTo>
                  <a:pt x="584" y="517"/>
                  <a:pt x="607" y="480"/>
                  <a:pt x="615" y="430"/>
                </a:cubicBezTo>
                <a:cubicBezTo>
                  <a:pt x="623" y="381"/>
                  <a:pt x="614" y="338"/>
                  <a:pt x="594" y="335"/>
                </a:cubicBezTo>
                <a:cubicBezTo>
                  <a:pt x="592" y="334"/>
                  <a:pt x="591" y="334"/>
                  <a:pt x="589" y="335"/>
                </a:cubicBezTo>
                <a:cubicBezTo>
                  <a:pt x="599" y="161"/>
                  <a:pt x="527" y="0"/>
                  <a:pt x="313" y="0"/>
                </a:cubicBezTo>
                <a:cubicBezTo>
                  <a:pt x="98" y="0"/>
                  <a:pt x="26" y="161"/>
                  <a:pt x="36" y="335"/>
                </a:cubicBezTo>
                <a:cubicBezTo>
                  <a:pt x="34" y="334"/>
                  <a:pt x="32" y="334"/>
                  <a:pt x="30" y="335"/>
                </a:cubicBezTo>
                <a:cubicBezTo>
                  <a:pt x="10" y="338"/>
                  <a:pt x="0" y="381"/>
                  <a:pt x="9" y="430"/>
                </a:cubicBezTo>
                <a:cubicBezTo>
                  <a:pt x="17" y="480"/>
                  <a:pt x="40" y="517"/>
                  <a:pt x="59" y="514"/>
                </a:cubicBezTo>
                <a:cubicBezTo>
                  <a:pt x="64" y="513"/>
                  <a:pt x="67" y="510"/>
                  <a:pt x="71" y="506"/>
                </a:cubicBezTo>
                <a:cubicBezTo>
                  <a:pt x="119" y="647"/>
                  <a:pt x="212" y="763"/>
                  <a:pt x="313" y="763"/>
                </a:cubicBezTo>
                <a:close/>
              </a:path>
            </a:pathLst>
          </a:custGeom>
          <a:solidFill>
            <a:srgbClr val="F2CAA9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2"/>
          <p:cNvSpPr/>
          <p:nvPr/>
        </p:nvSpPr>
        <p:spPr bwMode="auto">
          <a:xfrm>
            <a:off x="2919413" y="3586163"/>
            <a:ext cx="150812" cy="241300"/>
          </a:xfrm>
          <a:custGeom>
            <a:avLst/>
            <a:gdLst>
              <a:gd name="T0" fmla="*/ 142 w 445"/>
              <a:gd name="T1" fmla="*/ 0 h 713"/>
              <a:gd name="T2" fmla="*/ 445 w 445"/>
              <a:gd name="T3" fmla="*/ 258 h 713"/>
              <a:gd name="T4" fmla="*/ 274 w 445"/>
              <a:gd name="T5" fmla="*/ 713 h 713"/>
              <a:gd name="T6" fmla="*/ 0 w 445"/>
              <a:gd name="T7" fmla="*/ 95 h 713"/>
              <a:gd name="T8" fmla="*/ 142 w 445"/>
              <a:gd name="T9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713">
                <a:moveTo>
                  <a:pt x="142" y="0"/>
                </a:moveTo>
                <a:lnTo>
                  <a:pt x="445" y="258"/>
                </a:lnTo>
                <a:lnTo>
                  <a:pt x="274" y="713"/>
                </a:lnTo>
                <a:lnTo>
                  <a:pt x="0" y="95"/>
                </a:lnTo>
                <a:lnTo>
                  <a:pt x="14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43"/>
          <p:cNvSpPr/>
          <p:nvPr/>
        </p:nvSpPr>
        <p:spPr bwMode="auto">
          <a:xfrm>
            <a:off x="3070225" y="3586163"/>
            <a:ext cx="149225" cy="241300"/>
          </a:xfrm>
          <a:custGeom>
            <a:avLst/>
            <a:gdLst>
              <a:gd name="T0" fmla="*/ 303 w 445"/>
              <a:gd name="T1" fmla="*/ 0 h 713"/>
              <a:gd name="T2" fmla="*/ 0 w 445"/>
              <a:gd name="T3" fmla="*/ 258 h 713"/>
              <a:gd name="T4" fmla="*/ 170 w 445"/>
              <a:gd name="T5" fmla="*/ 713 h 713"/>
              <a:gd name="T6" fmla="*/ 445 w 445"/>
              <a:gd name="T7" fmla="*/ 95 h 713"/>
              <a:gd name="T8" fmla="*/ 303 w 445"/>
              <a:gd name="T9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713">
                <a:moveTo>
                  <a:pt x="303" y="0"/>
                </a:moveTo>
                <a:lnTo>
                  <a:pt x="0" y="258"/>
                </a:lnTo>
                <a:lnTo>
                  <a:pt x="170" y="713"/>
                </a:lnTo>
                <a:lnTo>
                  <a:pt x="445" y="95"/>
                </a:lnTo>
                <a:lnTo>
                  <a:pt x="30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44"/>
          <p:cNvSpPr/>
          <p:nvPr/>
        </p:nvSpPr>
        <p:spPr bwMode="auto">
          <a:xfrm>
            <a:off x="2840038" y="3006725"/>
            <a:ext cx="458787" cy="338138"/>
          </a:xfrm>
          <a:custGeom>
            <a:avLst/>
            <a:gdLst>
              <a:gd name="T0" fmla="*/ 287 w 573"/>
              <a:gd name="T1" fmla="*/ 0 h 422"/>
              <a:gd name="T2" fmla="*/ 10 w 573"/>
              <a:gd name="T3" fmla="*/ 335 h 422"/>
              <a:gd name="T4" fmla="*/ 54 w 573"/>
              <a:gd name="T5" fmla="*/ 412 h 422"/>
              <a:gd name="T6" fmla="*/ 78 w 573"/>
              <a:gd name="T7" fmla="*/ 381 h 422"/>
              <a:gd name="T8" fmla="*/ 79 w 573"/>
              <a:gd name="T9" fmla="*/ 335 h 422"/>
              <a:gd name="T10" fmla="*/ 81 w 573"/>
              <a:gd name="T11" fmla="*/ 335 h 422"/>
              <a:gd name="T12" fmla="*/ 387 w 573"/>
              <a:gd name="T13" fmla="*/ 192 h 422"/>
              <a:gd name="T14" fmla="*/ 493 w 573"/>
              <a:gd name="T15" fmla="*/ 319 h 422"/>
              <a:gd name="T16" fmla="*/ 495 w 573"/>
              <a:gd name="T17" fmla="*/ 381 h 422"/>
              <a:gd name="T18" fmla="*/ 518 w 573"/>
              <a:gd name="T19" fmla="*/ 413 h 422"/>
              <a:gd name="T20" fmla="*/ 563 w 573"/>
              <a:gd name="T21" fmla="*/ 335 h 422"/>
              <a:gd name="T22" fmla="*/ 287 w 573"/>
              <a:gd name="T23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3" h="422">
                <a:moveTo>
                  <a:pt x="287" y="0"/>
                </a:moveTo>
                <a:cubicBezTo>
                  <a:pt x="72" y="0"/>
                  <a:pt x="0" y="161"/>
                  <a:pt x="10" y="335"/>
                </a:cubicBezTo>
                <a:cubicBezTo>
                  <a:pt x="28" y="339"/>
                  <a:pt x="46" y="371"/>
                  <a:pt x="54" y="412"/>
                </a:cubicBezTo>
                <a:cubicBezTo>
                  <a:pt x="68" y="422"/>
                  <a:pt x="78" y="416"/>
                  <a:pt x="78" y="381"/>
                </a:cubicBezTo>
                <a:cubicBezTo>
                  <a:pt x="78" y="365"/>
                  <a:pt x="78" y="350"/>
                  <a:pt x="79" y="335"/>
                </a:cubicBezTo>
                <a:cubicBezTo>
                  <a:pt x="80" y="335"/>
                  <a:pt x="80" y="335"/>
                  <a:pt x="81" y="335"/>
                </a:cubicBezTo>
                <a:cubicBezTo>
                  <a:pt x="143" y="330"/>
                  <a:pt x="289" y="257"/>
                  <a:pt x="387" y="192"/>
                </a:cubicBezTo>
                <a:cubicBezTo>
                  <a:pt x="419" y="240"/>
                  <a:pt x="462" y="294"/>
                  <a:pt x="493" y="319"/>
                </a:cubicBezTo>
                <a:cubicBezTo>
                  <a:pt x="494" y="339"/>
                  <a:pt x="495" y="360"/>
                  <a:pt x="495" y="381"/>
                </a:cubicBezTo>
                <a:cubicBezTo>
                  <a:pt x="495" y="415"/>
                  <a:pt x="504" y="421"/>
                  <a:pt x="518" y="413"/>
                </a:cubicBezTo>
                <a:cubicBezTo>
                  <a:pt x="526" y="370"/>
                  <a:pt x="545" y="337"/>
                  <a:pt x="563" y="335"/>
                </a:cubicBezTo>
                <a:cubicBezTo>
                  <a:pt x="573" y="161"/>
                  <a:pt x="501" y="0"/>
                  <a:pt x="287" y="0"/>
                </a:cubicBezTo>
                <a:close/>
              </a:path>
            </a:pathLst>
          </a:custGeom>
          <a:solidFill>
            <a:srgbClr val="292F3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45"/>
          <p:cNvSpPr/>
          <p:nvPr/>
        </p:nvSpPr>
        <p:spPr bwMode="auto">
          <a:xfrm>
            <a:off x="2919413" y="3586163"/>
            <a:ext cx="150812" cy="203200"/>
          </a:xfrm>
          <a:custGeom>
            <a:avLst/>
            <a:gdLst>
              <a:gd name="T0" fmla="*/ 142 w 445"/>
              <a:gd name="T1" fmla="*/ 0 h 602"/>
              <a:gd name="T2" fmla="*/ 445 w 445"/>
              <a:gd name="T3" fmla="*/ 258 h 602"/>
              <a:gd name="T4" fmla="*/ 269 w 445"/>
              <a:gd name="T5" fmla="*/ 602 h 602"/>
              <a:gd name="T6" fmla="*/ 0 w 445"/>
              <a:gd name="T7" fmla="*/ 95 h 602"/>
              <a:gd name="T8" fmla="*/ 142 w 445"/>
              <a:gd name="T9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602">
                <a:moveTo>
                  <a:pt x="142" y="0"/>
                </a:moveTo>
                <a:lnTo>
                  <a:pt x="445" y="258"/>
                </a:lnTo>
                <a:lnTo>
                  <a:pt x="269" y="602"/>
                </a:lnTo>
                <a:lnTo>
                  <a:pt x="0" y="95"/>
                </a:lnTo>
                <a:lnTo>
                  <a:pt x="1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46"/>
          <p:cNvSpPr/>
          <p:nvPr/>
        </p:nvSpPr>
        <p:spPr bwMode="auto">
          <a:xfrm>
            <a:off x="3070225" y="3586163"/>
            <a:ext cx="149225" cy="203200"/>
          </a:xfrm>
          <a:custGeom>
            <a:avLst/>
            <a:gdLst>
              <a:gd name="T0" fmla="*/ 303 w 445"/>
              <a:gd name="T1" fmla="*/ 0 h 602"/>
              <a:gd name="T2" fmla="*/ 0 w 445"/>
              <a:gd name="T3" fmla="*/ 258 h 602"/>
              <a:gd name="T4" fmla="*/ 173 w 445"/>
              <a:gd name="T5" fmla="*/ 602 h 602"/>
              <a:gd name="T6" fmla="*/ 445 w 445"/>
              <a:gd name="T7" fmla="*/ 95 h 602"/>
              <a:gd name="T8" fmla="*/ 303 w 445"/>
              <a:gd name="T9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602">
                <a:moveTo>
                  <a:pt x="303" y="0"/>
                </a:moveTo>
                <a:lnTo>
                  <a:pt x="0" y="258"/>
                </a:lnTo>
                <a:lnTo>
                  <a:pt x="173" y="602"/>
                </a:lnTo>
                <a:lnTo>
                  <a:pt x="445" y="95"/>
                </a:lnTo>
                <a:lnTo>
                  <a:pt x="3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47"/>
          <p:cNvSpPr/>
          <p:nvPr/>
        </p:nvSpPr>
        <p:spPr bwMode="auto">
          <a:xfrm>
            <a:off x="3017838" y="3673475"/>
            <a:ext cx="104775" cy="554038"/>
          </a:xfrm>
          <a:custGeom>
            <a:avLst/>
            <a:gdLst>
              <a:gd name="T0" fmla="*/ 97 w 131"/>
              <a:gd name="T1" fmla="*/ 219 h 693"/>
              <a:gd name="T2" fmla="*/ 98 w 131"/>
              <a:gd name="T3" fmla="*/ 141 h 693"/>
              <a:gd name="T4" fmla="*/ 111 w 131"/>
              <a:gd name="T5" fmla="*/ 114 h 693"/>
              <a:gd name="T6" fmla="*/ 64 w 131"/>
              <a:gd name="T7" fmla="*/ 0 h 693"/>
              <a:gd name="T8" fmla="*/ 18 w 131"/>
              <a:gd name="T9" fmla="*/ 112 h 693"/>
              <a:gd name="T10" fmla="*/ 31 w 131"/>
              <a:gd name="T11" fmla="*/ 141 h 693"/>
              <a:gd name="T12" fmla="*/ 32 w 131"/>
              <a:gd name="T13" fmla="*/ 219 h 693"/>
              <a:gd name="T14" fmla="*/ 0 w 131"/>
              <a:gd name="T15" fmla="*/ 539 h 693"/>
              <a:gd name="T16" fmla="*/ 64 w 131"/>
              <a:gd name="T17" fmla="*/ 693 h 693"/>
              <a:gd name="T18" fmla="*/ 131 w 131"/>
              <a:gd name="T19" fmla="*/ 539 h 693"/>
              <a:gd name="T20" fmla="*/ 97 w 131"/>
              <a:gd name="T21" fmla="*/ 219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1" h="693">
                <a:moveTo>
                  <a:pt x="97" y="219"/>
                </a:moveTo>
                <a:cubicBezTo>
                  <a:pt x="110" y="195"/>
                  <a:pt x="111" y="169"/>
                  <a:pt x="98" y="141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64" y="0"/>
                  <a:pt x="64" y="0"/>
                  <a:pt x="64" y="0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18" y="169"/>
                  <a:pt x="19" y="195"/>
                  <a:pt x="32" y="219"/>
                </a:cubicBezTo>
                <a:cubicBezTo>
                  <a:pt x="0" y="539"/>
                  <a:pt x="0" y="539"/>
                  <a:pt x="0" y="539"/>
                </a:cubicBezTo>
                <a:cubicBezTo>
                  <a:pt x="64" y="693"/>
                  <a:pt x="64" y="693"/>
                  <a:pt x="64" y="693"/>
                </a:cubicBezTo>
                <a:cubicBezTo>
                  <a:pt x="131" y="539"/>
                  <a:pt x="131" y="539"/>
                  <a:pt x="131" y="539"/>
                </a:cubicBezTo>
                <a:lnTo>
                  <a:pt x="97" y="219"/>
                </a:lnTo>
                <a:close/>
              </a:path>
            </a:pathLst>
          </a:custGeom>
          <a:solidFill>
            <a:srgbClr val="EC572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48"/>
          <p:cNvSpPr/>
          <p:nvPr/>
        </p:nvSpPr>
        <p:spPr bwMode="auto">
          <a:xfrm>
            <a:off x="2825750" y="3617913"/>
            <a:ext cx="244475" cy="609600"/>
          </a:xfrm>
          <a:custGeom>
            <a:avLst/>
            <a:gdLst>
              <a:gd name="T0" fmla="*/ 275 w 720"/>
              <a:gd name="T1" fmla="*/ 0 h 1803"/>
              <a:gd name="T2" fmla="*/ 720 w 720"/>
              <a:gd name="T3" fmla="*/ 1803 h 1803"/>
              <a:gd name="T4" fmla="*/ 95 w 720"/>
              <a:gd name="T5" fmla="*/ 809 h 1803"/>
              <a:gd name="T6" fmla="*/ 177 w 720"/>
              <a:gd name="T7" fmla="*/ 634 h 1803"/>
              <a:gd name="T8" fmla="*/ 0 w 720"/>
              <a:gd name="T9" fmla="*/ 492 h 1803"/>
              <a:gd name="T10" fmla="*/ 189 w 720"/>
              <a:gd name="T11" fmla="*/ 52 h 1803"/>
              <a:gd name="T12" fmla="*/ 275 w 720"/>
              <a:gd name="T13" fmla="*/ 0 h 1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0" h="1803">
                <a:moveTo>
                  <a:pt x="275" y="0"/>
                </a:moveTo>
                <a:lnTo>
                  <a:pt x="720" y="1803"/>
                </a:lnTo>
                <a:lnTo>
                  <a:pt x="95" y="809"/>
                </a:lnTo>
                <a:lnTo>
                  <a:pt x="177" y="634"/>
                </a:lnTo>
                <a:lnTo>
                  <a:pt x="0" y="492"/>
                </a:lnTo>
                <a:lnTo>
                  <a:pt x="189" y="52"/>
                </a:lnTo>
                <a:lnTo>
                  <a:pt x="275" y="0"/>
                </a:lnTo>
                <a:close/>
              </a:path>
            </a:pathLst>
          </a:custGeom>
          <a:solidFill>
            <a:srgbClr val="7F7F7F">
              <a:lumMod val="75000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49"/>
          <p:cNvSpPr/>
          <p:nvPr/>
        </p:nvSpPr>
        <p:spPr bwMode="auto">
          <a:xfrm>
            <a:off x="2849563" y="3617913"/>
            <a:ext cx="220662" cy="609600"/>
          </a:xfrm>
          <a:custGeom>
            <a:avLst/>
            <a:gdLst>
              <a:gd name="T0" fmla="*/ 207 w 652"/>
              <a:gd name="T1" fmla="*/ 0 h 1803"/>
              <a:gd name="T2" fmla="*/ 652 w 652"/>
              <a:gd name="T3" fmla="*/ 1803 h 1803"/>
              <a:gd name="T4" fmla="*/ 88 w 652"/>
              <a:gd name="T5" fmla="*/ 729 h 1803"/>
              <a:gd name="T6" fmla="*/ 180 w 652"/>
              <a:gd name="T7" fmla="*/ 596 h 1803"/>
              <a:gd name="T8" fmla="*/ 0 w 652"/>
              <a:gd name="T9" fmla="*/ 454 h 1803"/>
              <a:gd name="T10" fmla="*/ 121 w 652"/>
              <a:gd name="T11" fmla="*/ 52 h 1803"/>
              <a:gd name="T12" fmla="*/ 207 w 652"/>
              <a:gd name="T13" fmla="*/ 0 h 1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2" h="1803">
                <a:moveTo>
                  <a:pt x="207" y="0"/>
                </a:moveTo>
                <a:lnTo>
                  <a:pt x="652" y="1803"/>
                </a:lnTo>
                <a:lnTo>
                  <a:pt x="88" y="729"/>
                </a:lnTo>
                <a:lnTo>
                  <a:pt x="180" y="596"/>
                </a:lnTo>
                <a:lnTo>
                  <a:pt x="0" y="454"/>
                </a:lnTo>
                <a:lnTo>
                  <a:pt x="121" y="52"/>
                </a:lnTo>
                <a:lnTo>
                  <a:pt x="207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50"/>
          <p:cNvSpPr/>
          <p:nvPr/>
        </p:nvSpPr>
        <p:spPr bwMode="auto">
          <a:xfrm>
            <a:off x="3070225" y="3617913"/>
            <a:ext cx="242888" cy="609600"/>
          </a:xfrm>
          <a:custGeom>
            <a:avLst/>
            <a:gdLst>
              <a:gd name="T0" fmla="*/ 445 w 720"/>
              <a:gd name="T1" fmla="*/ 0 h 1803"/>
              <a:gd name="T2" fmla="*/ 0 w 720"/>
              <a:gd name="T3" fmla="*/ 1803 h 1803"/>
              <a:gd name="T4" fmla="*/ 623 w 720"/>
              <a:gd name="T5" fmla="*/ 809 h 1803"/>
              <a:gd name="T6" fmla="*/ 542 w 720"/>
              <a:gd name="T7" fmla="*/ 634 h 1803"/>
              <a:gd name="T8" fmla="*/ 720 w 720"/>
              <a:gd name="T9" fmla="*/ 492 h 1803"/>
              <a:gd name="T10" fmla="*/ 528 w 720"/>
              <a:gd name="T11" fmla="*/ 52 h 1803"/>
              <a:gd name="T12" fmla="*/ 445 w 720"/>
              <a:gd name="T13" fmla="*/ 0 h 1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0" h="1803">
                <a:moveTo>
                  <a:pt x="445" y="0"/>
                </a:moveTo>
                <a:lnTo>
                  <a:pt x="0" y="1803"/>
                </a:lnTo>
                <a:lnTo>
                  <a:pt x="623" y="809"/>
                </a:lnTo>
                <a:lnTo>
                  <a:pt x="542" y="634"/>
                </a:lnTo>
                <a:lnTo>
                  <a:pt x="720" y="492"/>
                </a:lnTo>
                <a:lnTo>
                  <a:pt x="528" y="52"/>
                </a:lnTo>
                <a:lnTo>
                  <a:pt x="445" y="0"/>
                </a:lnTo>
                <a:close/>
              </a:path>
            </a:pathLst>
          </a:custGeom>
          <a:solidFill>
            <a:srgbClr val="7F7F7F">
              <a:lumMod val="75000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51"/>
          <p:cNvSpPr/>
          <p:nvPr/>
        </p:nvSpPr>
        <p:spPr bwMode="auto">
          <a:xfrm>
            <a:off x="3070225" y="3617913"/>
            <a:ext cx="219075" cy="609600"/>
          </a:xfrm>
          <a:custGeom>
            <a:avLst/>
            <a:gdLst>
              <a:gd name="T0" fmla="*/ 445 w 649"/>
              <a:gd name="T1" fmla="*/ 0 h 1803"/>
              <a:gd name="T2" fmla="*/ 0 w 649"/>
              <a:gd name="T3" fmla="*/ 1803 h 1803"/>
              <a:gd name="T4" fmla="*/ 563 w 649"/>
              <a:gd name="T5" fmla="*/ 729 h 1803"/>
              <a:gd name="T6" fmla="*/ 469 w 649"/>
              <a:gd name="T7" fmla="*/ 596 h 1803"/>
              <a:gd name="T8" fmla="*/ 649 w 649"/>
              <a:gd name="T9" fmla="*/ 454 h 1803"/>
              <a:gd name="T10" fmla="*/ 528 w 649"/>
              <a:gd name="T11" fmla="*/ 52 h 1803"/>
              <a:gd name="T12" fmla="*/ 445 w 649"/>
              <a:gd name="T13" fmla="*/ 0 h 1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9" h="1803">
                <a:moveTo>
                  <a:pt x="445" y="0"/>
                </a:moveTo>
                <a:lnTo>
                  <a:pt x="0" y="1803"/>
                </a:lnTo>
                <a:lnTo>
                  <a:pt x="563" y="729"/>
                </a:lnTo>
                <a:lnTo>
                  <a:pt x="469" y="596"/>
                </a:lnTo>
                <a:lnTo>
                  <a:pt x="649" y="454"/>
                </a:lnTo>
                <a:lnTo>
                  <a:pt x="528" y="52"/>
                </a:lnTo>
                <a:lnTo>
                  <a:pt x="44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103"/>
          <p:cNvSpPr>
            <a:spLocks noEditPoints="1"/>
          </p:cNvSpPr>
          <p:nvPr/>
        </p:nvSpPr>
        <p:spPr bwMode="auto">
          <a:xfrm>
            <a:off x="4311650" y="3298825"/>
            <a:ext cx="403225" cy="153988"/>
          </a:xfrm>
          <a:custGeom>
            <a:avLst/>
            <a:gdLst>
              <a:gd name="T0" fmla="*/ 294 w 306"/>
              <a:gd name="T1" fmla="*/ 30 h 116"/>
              <a:gd name="T2" fmla="*/ 190 w 306"/>
              <a:gd name="T3" fmla="*/ 0 h 116"/>
              <a:gd name="T4" fmla="*/ 171 w 306"/>
              <a:gd name="T5" fmla="*/ 90 h 116"/>
              <a:gd name="T6" fmla="*/ 159 w 306"/>
              <a:gd name="T7" fmla="*/ 16 h 116"/>
              <a:gd name="T8" fmla="*/ 164 w 306"/>
              <a:gd name="T9" fmla="*/ 11 h 116"/>
              <a:gd name="T10" fmla="*/ 173 w 306"/>
              <a:gd name="T11" fmla="*/ 0 h 116"/>
              <a:gd name="T12" fmla="*/ 133 w 306"/>
              <a:gd name="T13" fmla="*/ 0 h 116"/>
              <a:gd name="T14" fmla="*/ 142 w 306"/>
              <a:gd name="T15" fmla="*/ 11 h 116"/>
              <a:gd name="T16" fmla="*/ 147 w 306"/>
              <a:gd name="T17" fmla="*/ 16 h 116"/>
              <a:gd name="T18" fmla="*/ 135 w 306"/>
              <a:gd name="T19" fmla="*/ 90 h 116"/>
              <a:gd name="T20" fmla="*/ 116 w 306"/>
              <a:gd name="T21" fmla="*/ 0 h 116"/>
              <a:gd name="T22" fmla="*/ 12 w 306"/>
              <a:gd name="T23" fmla="*/ 30 h 116"/>
              <a:gd name="T24" fmla="*/ 0 w 306"/>
              <a:gd name="T25" fmla="*/ 116 h 116"/>
              <a:gd name="T26" fmla="*/ 306 w 306"/>
              <a:gd name="T27" fmla="*/ 116 h 116"/>
              <a:gd name="T28" fmla="*/ 294 w 306"/>
              <a:gd name="T29" fmla="*/ 30 h 116"/>
              <a:gd name="T30" fmla="*/ 261 w 306"/>
              <a:gd name="T31" fmla="*/ 87 h 116"/>
              <a:gd name="T32" fmla="*/ 209 w 306"/>
              <a:gd name="T33" fmla="*/ 87 h 116"/>
              <a:gd name="T34" fmla="*/ 209 w 306"/>
              <a:gd name="T35" fmla="*/ 71 h 116"/>
              <a:gd name="T36" fmla="*/ 235 w 306"/>
              <a:gd name="T37" fmla="*/ 66 h 116"/>
              <a:gd name="T38" fmla="*/ 261 w 306"/>
              <a:gd name="T39" fmla="*/ 71 h 116"/>
              <a:gd name="T40" fmla="*/ 261 w 306"/>
              <a:gd name="T41" fmla="*/ 8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06" h="116">
                <a:moveTo>
                  <a:pt x="294" y="30"/>
                </a:moveTo>
                <a:lnTo>
                  <a:pt x="190" y="0"/>
                </a:lnTo>
                <a:lnTo>
                  <a:pt x="171" y="90"/>
                </a:lnTo>
                <a:lnTo>
                  <a:pt x="159" y="16"/>
                </a:lnTo>
                <a:lnTo>
                  <a:pt x="164" y="11"/>
                </a:lnTo>
                <a:lnTo>
                  <a:pt x="173" y="0"/>
                </a:lnTo>
                <a:lnTo>
                  <a:pt x="133" y="0"/>
                </a:lnTo>
                <a:lnTo>
                  <a:pt x="142" y="11"/>
                </a:lnTo>
                <a:lnTo>
                  <a:pt x="147" y="16"/>
                </a:lnTo>
                <a:lnTo>
                  <a:pt x="135" y="90"/>
                </a:lnTo>
                <a:lnTo>
                  <a:pt x="116" y="0"/>
                </a:lnTo>
                <a:lnTo>
                  <a:pt x="12" y="30"/>
                </a:lnTo>
                <a:lnTo>
                  <a:pt x="0" y="116"/>
                </a:lnTo>
                <a:lnTo>
                  <a:pt x="306" y="116"/>
                </a:lnTo>
                <a:lnTo>
                  <a:pt x="294" y="30"/>
                </a:lnTo>
                <a:close/>
                <a:moveTo>
                  <a:pt x="261" y="87"/>
                </a:moveTo>
                <a:lnTo>
                  <a:pt x="209" y="87"/>
                </a:lnTo>
                <a:lnTo>
                  <a:pt x="209" y="71"/>
                </a:lnTo>
                <a:lnTo>
                  <a:pt x="235" y="66"/>
                </a:lnTo>
                <a:lnTo>
                  <a:pt x="261" y="71"/>
                </a:lnTo>
                <a:lnTo>
                  <a:pt x="261" y="87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Oval 104"/>
          <p:cNvSpPr>
            <a:spLocks noChangeArrowheads="1"/>
          </p:cNvSpPr>
          <p:nvPr/>
        </p:nvSpPr>
        <p:spPr bwMode="auto">
          <a:xfrm>
            <a:off x="4422775" y="3076575"/>
            <a:ext cx="179388" cy="200025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174"/>
          <p:cNvSpPr>
            <a:spLocks noEditPoints="1"/>
          </p:cNvSpPr>
          <p:nvPr/>
        </p:nvSpPr>
        <p:spPr bwMode="auto">
          <a:xfrm>
            <a:off x="3446463" y="4979988"/>
            <a:ext cx="392112" cy="355600"/>
          </a:xfrm>
          <a:custGeom>
            <a:avLst/>
            <a:gdLst>
              <a:gd name="T0" fmla="*/ 119 w 126"/>
              <a:gd name="T1" fmla="*/ 51 h 114"/>
              <a:gd name="T2" fmla="*/ 118 w 126"/>
              <a:gd name="T3" fmla="*/ 51 h 114"/>
              <a:gd name="T4" fmla="*/ 114 w 126"/>
              <a:gd name="T5" fmla="*/ 40 h 114"/>
              <a:gd name="T6" fmla="*/ 88 w 126"/>
              <a:gd name="T7" fmla="*/ 49 h 114"/>
              <a:gd name="T8" fmla="*/ 48 w 126"/>
              <a:gd name="T9" fmla="*/ 13 h 114"/>
              <a:gd name="T10" fmla="*/ 29 w 126"/>
              <a:gd name="T11" fmla="*/ 2 h 114"/>
              <a:gd name="T12" fmla="*/ 23 w 126"/>
              <a:gd name="T13" fmla="*/ 5 h 114"/>
              <a:gd name="T14" fmla="*/ 23 w 126"/>
              <a:gd name="T15" fmla="*/ 27 h 114"/>
              <a:gd name="T16" fmla="*/ 11 w 126"/>
              <a:gd name="T17" fmla="*/ 46 h 114"/>
              <a:gd name="T18" fmla="*/ 6 w 126"/>
              <a:gd name="T19" fmla="*/ 46 h 114"/>
              <a:gd name="T20" fmla="*/ 0 w 126"/>
              <a:gd name="T21" fmla="*/ 52 h 114"/>
              <a:gd name="T22" fmla="*/ 0 w 126"/>
              <a:gd name="T23" fmla="*/ 64 h 114"/>
              <a:gd name="T24" fmla="*/ 6 w 126"/>
              <a:gd name="T25" fmla="*/ 70 h 114"/>
              <a:gd name="T26" fmla="*/ 11 w 126"/>
              <a:gd name="T27" fmla="*/ 70 h 114"/>
              <a:gd name="T28" fmla="*/ 37 w 126"/>
              <a:gd name="T29" fmla="*/ 98 h 114"/>
              <a:gd name="T30" fmla="*/ 37 w 126"/>
              <a:gd name="T31" fmla="*/ 99 h 114"/>
              <a:gd name="T32" fmla="*/ 37 w 126"/>
              <a:gd name="T33" fmla="*/ 107 h 114"/>
              <a:gd name="T34" fmla="*/ 43 w 126"/>
              <a:gd name="T35" fmla="*/ 114 h 114"/>
              <a:gd name="T36" fmla="*/ 50 w 126"/>
              <a:gd name="T37" fmla="*/ 114 h 114"/>
              <a:gd name="T38" fmla="*/ 56 w 126"/>
              <a:gd name="T39" fmla="*/ 107 h 114"/>
              <a:gd name="T40" fmla="*/ 56 w 126"/>
              <a:gd name="T41" fmla="*/ 104 h 114"/>
              <a:gd name="T42" fmla="*/ 64 w 126"/>
              <a:gd name="T43" fmla="*/ 104 h 114"/>
              <a:gd name="T44" fmla="*/ 70 w 126"/>
              <a:gd name="T45" fmla="*/ 104 h 114"/>
              <a:gd name="T46" fmla="*/ 70 w 126"/>
              <a:gd name="T47" fmla="*/ 107 h 114"/>
              <a:gd name="T48" fmla="*/ 76 w 126"/>
              <a:gd name="T49" fmla="*/ 114 h 114"/>
              <a:gd name="T50" fmla="*/ 83 w 126"/>
              <a:gd name="T51" fmla="*/ 114 h 114"/>
              <a:gd name="T52" fmla="*/ 90 w 126"/>
              <a:gd name="T53" fmla="*/ 107 h 114"/>
              <a:gd name="T54" fmla="*/ 90 w 126"/>
              <a:gd name="T55" fmla="*/ 99 h 114"/>
              <a:gd name="T56" fmla="*/ 90 w 126"/>
              <a:gd name="T57" fmla="*/ 99 h 114"/>
              <a:gd name="T58" fmla="*/ 118 w 126"/>
              <a:gd name="T59" fmla="*/ 64 h 114"/>
              <a:gd name="T60" fmla="*/ 119 w 126"/>
              <a:gd name="T61" fmla="*/ 65 h 114"/>
              <a:gd name="T62" fmla="*/ 126 w 126"/>
              <a:gd name="T63" fmla="*/ 58 h 114"/>
              <a:gd name="T64" fmla="*/ 119 w 126"/>
              <a:gd name="T65" fmla="*/ 51 h 114"/>
              <a:gd name="T66" fmla="*/ 29 w 126"/>
              <a:gd name="T67" fmla="*/ 48 h 114"/>
              <a:gd name="T68" fmla="*/ 23 w 126"/>
              <a:gd name="T69" fmla="*/ 42 h 114"/>
              <a:gd name="T70" fmla="*/ 29 w 126"/>
              <a:gd name="T71" fmla="*/ 36 h 114"/>
              <a:gd name="T72" fmla="*/ 35 w 126"/>
              <a:gd name="T73" fmla="*/ 42 h 114"/>
              <a:gd name="T74" fmla="*/ 29 w 126"/>
              <a:gd name="T75" fmla="*/ 4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14">
                <a:moveTo>
                  <a:pt x="119" y="51"/>
                </a:moveTo>
                <a:cubicBezTo>
                  <a:pt x="119" y="51"/>
                  <a:pt x="118" y="51"/>
                  <a:pt x="118" y="51"/>
                </a:cubicBezTo>
                <a:cubicBezTo>
                  <a:pt x="117" y="47"/>
                  <a:pt x="116" y="43"/>
                  <a:pt x="114" y="40"/>
                </a:cubicBezTo>
                <a:cubicBezTo>
                  <a:pt x="107" y="45"/>
                  <a:pt x="98" y="49"/>
                  <a:pt x="88" y="49"/>
                </a:cubicBezTo>
                <a:cubicBezTo>
                  <a:pt x="67" y="49"/>
                  <a:pt x="50" y="33"/>
                  <a:pt x="48" y="13"/>
                </a:cubicBezTo>
                <a:cubicBezTo>
                  <a:pt x="29" y="2"/>
                  <a:pt x="29" y="2"/>
                  <a:pt x="29" y="2"/>
                </a:cubicBezTo>
                <a:cubicBezTo>
                  <a:pt x="26" y="0"/>
                  <a:pt x="23" y="1"/>
                  <a:pt x="23" y="5"/>
                </a:cubicBezTo>
                <a:cubicBezTo>
                  <a:pt x="23" y="27"/>
                  <a:pt x="23" y="27"/>
                  <a:pt x="23" y="27"/>
                </a:cubicBezTo>
                <a:cubicBezTo>
                  <a:pt x="17" y="32"/>
                  <a:pt x="13" y="39"/>
                  <a:pt x="11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3" y="46"/>
                  <a:pt x="0" y="49"/>
                  <a:pt x="0" y="5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7"/>
                  <a:pt x="3" y="70"/>
                  <a:pt x="6" y="70"/>
                </a:cubicBezTo>
                <a:cubicBezTo>
                  <a:pt x="11" y="70"/>
                  <a:pt x="11" y="70"/>
                  <a:pt x="11" y="70"/>
                </a:cubicBezTo>
                <a:cubicBezTo>
                  <a:pt x="15" y="82"/>
                  <a:pt x="24" y="92"/>
                  <a:pt x="37" y="98"/>
                </a:cubicBezTo>
                <a:cubicBezTo>
                  <a:pt x="37" y="99"/>
                  <a:pt x="37" y="99"/>
                  <a:pt x="37" y="99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111"/>
                  <a:pt x="40" y="114"/>
                  <a:pt x="43" y="114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4" y="114"/>
                  <a:pt x="56" y="111"/>
                  <a:pt x="56" y="107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9" y="104"/>
                  <a:pt x="61" y="104"/>
                  <a:pt x="64" y="104"/>
                </a:cubicBezTo>
                <a:cubicBezTo>
                  <a:pt x="66" y="104"/>
                  <a:pt x="68" y="104"/>
                  <a:pt x="70" y="104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111"/>
                  <a:pt x="73" y="114"/>
                  <a:pt x="76" y="11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7" y="114"/>
                  <a:pt x="90" y="111"/>
                  <a:pt x="90" y="107"/>
                </a:cubicBezTo>
                <a:cubicBezTo>
                  <a:pt x="90" y="99"/>
                  <a:pt x="90" y="99"/>
                  <a:pt x="90" y="99"/>
                </a:cubicBezTo>
                <a:cubicBezTo>
                  <a:pt x="90" y="99"/>
                  <a:pt x="90" y="99"/>
                  <a:pt x="90" y="99"/>
                </a:cubicBezTo>
                <a:cubicBezTo>
                  <a:pt x="105" y="92"/>
                  <a:pt x="115" y="79"/>
                  <a:pt x="118" y="64"/>
                </a:cubicBezTo>
                <a:cubicBezTo>
                  <a:pt x="118" y="65"/>
                  <a:pt x="119" y="65"/>
                  <a:pt x="119" y="65"/>
                </a:cubicBezTo>
                <a:cubicBezTo>
                  <a:pt x="123" y="65"/>
                  <a:pt x="126" y="62"/>
                  <a:pt x="126" y="58"/>
                </a:cubicBezTo>
                <a:cubicBezTo>
                  <a:pt x="126" y="54"/>
                  <a:pt x="123" y="51"/>
                  <a:pt x="119" y="51"/>
                </a:cubicBezTo>
                <a:close/>
                <a:moveTo>
                  <a:pt x="29" y="48"/>
                </a:moveTo>
                <a:cubicBezTo>
                  <a:pt x="25" y="48"/>
                  <a:pt x="23" y="45"/>
                  <a:pt x="23" y="42"/>
                </a:cubicBezTo>
                <a:cubicBezTo>
                  <a:pt x="23" y="38"/>
                  <a:pt x="25" y="36"/>
                  <a:pt x="29" y="36"/>
                </a:cubicBezTo>
                <a:cubicBezTo>
                  <a:pt x="32" y="36"/>
                  <a:pt x="35" y="38"/>
                  <a:pt x="35" y="42"/>
                </a:cubicBezTo>
                <a:cubicBezTo>
                  <a:pt x="35" y="45"/>
                  <a:pt x="32" y="48"/>
                  <a:pt x="29" y="4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175"/>
          <p:cNvSpPr>
            <a:spLocks noEditPoints="1"/>
          </p:cNvSpPr>
          <p:nvPr/>
        </p:nvSpPr>
        <p:spPr bwMode="auto">
          <a:xfrm>
            <a:off x="3608388" y="4892675"/>
            <a:ext cx="223837" cy="228600"/>
          </a:xfrm>
          <a:custGeom>
            <a:avLst/>
            <a:gdLst>
              <a:gd name="T0" fmla="*/ 36 w 72"/>
              <a:gd name="T1" fmla="*/ 73 h 73"/>
              <a:gd name="T2" fmla="*/ 72 w 72"/>
              <a:gd name="T3" fmla="*/ 37 h 73"/>
              <a:gd name="T4" fmla="*/ 36 w 72"/>
              <a:gd name="T5" fmla="*/ 0 h 73"/>
              <a:gd name="T6" fmla="*/ 0 w 72"/>
              <a:gd name="T7" fmla="*/ 37 h 73"/>
              <a:gd name="T8" fmla="*/ 36 w 72"/>
              <a:gd name="T9" fmla="*/ 73 h 73"/>
              <a:gd name="T10" fmla="*/ 34 w 72"/>
              <a:gd name="T11" fmla="*/ 38 h 73"/>
              <a:gd name="T12" fmla="*/ 25 w 72"/>
              <a:gd name="T13" fmla="*/ 28 h 73"/>
              <a:gd name="T14" fmla="*/ 34 w 72"/>
              <a:gd name="T15" fmla="*/ 19 h 73"/>
              <a:gd name="T16" fmla="*/ 34 w 72"/>
              <a:gd name="T17" fmla="*/ 14 h 73"/>
              <a:gd name="T18" fmla="*/ 39 w 72"/>
              <a:gd name="T19" fmla="*/ 14 h 73"/>
              <a:gd name="T20" fmla="*/ 39 w 72"/>
              <a:gd name="T21" fmla="*/ 19 h 73"/>
              <a:gd name="T22" fmla="*/ 47 w 72"/>
              <a:gd name="T23" fmla="*/ 20 h 73"/>
              <a:gd name="T24" fmla="*/ 45 w 72"/>
              <a:gd name="T25" fmla="*/ 26 h 73"/>
              <a:gd name="T26" fmla="*/ 37 w 72"/>
              <a:gd name="T27" fmla="*/ 24 h 73"/>
              <a:gd name="T28" fmla="*/ 33 w 72"/>
              <a:gd name="T29" fmla="*/ 27 h 73"/>
              <a:gd name="T30" fmla="*/ 39 w 72"/>
              <a:gd name="T31" fmla="*/ 32 h 73"/>
              <a:gd name="T32" fmla="*/ 48 w 72"/>
              <a:gd name="T33" fmla="*/ 42 h 73"/>
              <a:gd name="T34" fmla="*/ 39 w 72"/>
              <a:gd name="T35" fmla="*/ 52 h 73"/>
              <a:gd name="T36" fmla="*/ 39 w 72"/>
              <a:gd name="T37" fmla="*/ 57 h 73"/>
              <a:gd name="T38" fmla="*/ 33 w 72"/>
              <a:gd name="T39" fmla="*/ 57 h 73"/>
              <a:gd name="T40" fmla="*/ 33 w 72"/>
              <a:gd name="T41" fmla="*/ 52 h 73"/>
              <a:gd name="T42" fmla="*/ 24 w 72"/>
              <a:gd name="T43" fmla="*/ 50 h 73"/>
              <a:gd name="T44" fmla="*/ 26 w 72"/>
              <a:gd name="T45" fmla="*/ 44 h 73"/>
              <a:gd name="T46" fmla="*/ 35 w 72"/>
              <a:gd name="T47" fmla="*/ 46 h 73"/>
              <a:gd name="T48" fmla="*/ 40 w 72"/>
              <a:gd name="T49" fmla="*/ 43 h 73"/>
              <a:gd name="T50" fmla="*/ 34 w 72"/>
              <a:gd name="T51" fmla="*/ 38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2" h="73">
                <a:moveTo>
                  <a:pt x="36" y="73"/>
                </a:moveTo>
                <a:cubicBezTo>
                  <a:pt x="56" y="73"/>
                  <a:pt x="72" y="57"/>
                  <a:pt x="72" y="37"/>
                </a:cubicBezTo>
                <a:cubicBezTo>
                  <a:pt x="72" y="17"/>
                  <a:pt x="5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57"/>
                  <a:pt x="16" y="73"/>
                  <a:pt x="36" y="73"/>
                </a:cubicBezTo>
                <a:close/>
                <a:moveTo>
                  <a:pt x="34" y="38"/>
                </a:moveTo>
                <a:cubicBezTo>
                  <a:pt x="28" y="36"/>
                  <a:pt x="25" y="34"/>
                  <a:pt x="25" y="28"/>
                </a:cubicBezTo>
                <a:cubicBezTo>
                  <a:pt x="25" y="24"/>
                  <a:pt x="28" y="20"/>
                  <a:pt x="34" y="19"/>
                </a:cubicBezTo>
                <a:cubicBezTo>
                  <a:pt x="34" y="14"/>
                  <a:pt x="34" y="14"/>
                  <a:pt x="34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9"/>
                  <a:pt x="39" y="19"/>
                  <a:pt x="39" y="19"/>
                </a:cubicBezTo>
                <a:cubicBezTo>
                  <a:pt x="42" y="19"/>
                  <a:pt x="45" y="19"/>
                  <a:pt x="47" y="20"/>
                </a:cubicBezTo>
                <a:cubicBezTo>
                  <a:pt x="45" y="26"/>
                  <a:pt x="45" y="26"/>
                  <a:pt x="45" y="26"/>
                </a:cubicBezTo>
                <a:cubicBezTo>
                  <a:pt x="44" y="26"/>
                  <a:pt x="41" y="24"/>
                  <a:pt x="37" y="24"/>
                </a:cubicBezTo>
                <a:cubicBezTo>
                  <a:pt x="34" y="24"/>
                  <a:pt x="33" y="26"/>
                  <a:pt x="33" y="27"/>
                </a:cubicBezTo>
                <a:cubicBezTo>
                  <a:pt x="33" y="29"/>
                  <a:pt x="35" y="30"/>
                  <a:pt x="39" y="32"/>
                </a:cubicBezTo>
                <a:cubicBezTo>
                  <a:pt x="46" y="34"/>
                  <a:pt x="48" y="37"/>
                  <a:pt x="48" y="42"/>
                </a:cubicBezTo>
                <a:cubicBezTo>
                  <a:pt x="48" y="47"/>
                  <a:pt x="45" y="51"/>
                  <a:pt x="39" y="52"/>
                </a:cubicBezTo>
                <a:cubicBezTo>
                  <a:pt x="39" y="57"/>
                  <a:pt x="39" y="57"/>
                  <a:pt x="39" y="57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52"/>
                  <a:pt x="33" y="52"/>
                  <a:pt x="33" y="52"/>
                </a:cubicBezTo>
                <a:cubicBezTo>
                  <a:pt x="30" y="52"/>
                  <a:pt x="26" y="51"/>
                  <a:pt x="24" y="50"/>
                </a:cubicBezTo>
                <a:cubicBezTo>
                  <a:pt x="26" y="44"/>
                  <a:pt x="26" y="44"/>
                  <a:pt x="26" y="44"/>
                </a:cubicBezTo>
                <a:cubicBezTo>
                  <a:pt x="28" y="45"/>
                  <a:pt x="31" y="46"/>
                  <a:pt x="35" y="46"/>
                </a:cubicBezTo>
                <a:cubicBezTo>
                  <a:pt x="38" y="46"/>
                  <a:pt x="40" y="45"/>
                  <a:pt x="40" y="43"/>
                </a:cubicBezTo>
                <a:cubicBezTo>
                  <a:pt x="40" y="41"/>
                  <a:pt x="38" y="39"/>
                  <a:pt x="34" y="3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148"/>
          <p:cNvSpPr>
            <a:spLocks noEditPoints="1"/>
          </p:cNvSpPr>
          <p:nvPr/>
        </p:nvSpPr>
        <p:spPr bwMode="auto">
          <a:xfrm>
            <a:off x="4289425" y="4167188"/>
            <a:ext cx="303213" cy="384175"/>
          </a:xfrm>
          <a:custGeom>
            <a:avLst/>
            <a:gdLst>
              <a:gd name="T0" fmla="*/ 83 w 97"/>
              <a:gd name="T1" fmla="*/ 44 h 123"/>
              <a:gd name="T2" fmla="*/ 83 w 97"/>
              <a:gd name="T3" fmla="*/ 35 h 123"/>
              <a:gd name="T4" fmla="*/ 48 w 97"/>
              <a:gd name="T5" fmla="*/ 0 h 123"/>
              <a:gd name="T6" fmla="*/ 14 w 97"/>
              <a:gd name="T7" fmla="*/ 35 h 123"/>
              <a:gd name="T8" fmla="*/ 14 w 97"/>
              <a:gd name="T9" fmla="*/ 44 h 123"/>
              <a:gd name="T10" fmla="*/ 0 w 97"/>
              <a:gd name="T11" fmla="*/ 64 h 123"/>
              <a:gd name="T12" fmla="*/ 0 w 97"/>
              <a:gd name="T13" fmla="*/ 103 h 123"/>
              <a:gd name="T14" fmla="*/ 21 w 97"/>
              <a:gd name="T15" fmla="*/ 123 h 123"/>
              <a:gd name="T16" fmla="*/ 76 w 97"/>
              <a:gd name="T17" fmla="*/ 123 h 123"/>
              <a:gd name="T18" fmla="*/ 97 w 97"/>
              <a:gd name="T19" fmla="*/ 103 h 123"/>
              <a:gd name="T20" fmla="*/ 97 w 97"/>
              <a:gd name="T21" fmla="*/ 64 h 123"/>
              <a:gd name="T22" fmla="*/ 83 w 97"/>
              <a:gd name="T23" fmla="*/ 44 h 123"/>
              <a:gd name="T24" fmla="*/ 48 w 97"/>
              <a:gd name="T25" fmla="*/ 14 h 123"/>
              <a:gd name="T26" fmla="*/ 69 w 97"/>
              <a:gd name="T27" fmla="*/ 35 h 123"/>
              <a:gd name="T28" fmla="*/ 69 w 97"/>
              <a:gd name="T29" fmla="*/ 43 h 123"/>
              <a:gd name="T30" fmla="*/ 28 w 97"/>
              <a:gd name="T31" fmla="*/ 43 h 123"/>
              <a:gd name="T32" fmla="*/ 28 w 97"/>
              <a:gd name="T33" fmla="*/ 35 h 123"/>
              <a:gd name="T34" fmla="*/ 48 w 97"/>
              <a:gd name="T35" fmla="*/ 14 h 123"/>
              <a:gd name="T36" fmla="*/ 55 w 97"/>
              <a:gd name="T37" fmla="*/ 87 h 123"/>
              <a:gd name="T38" fmla="*/ 55 w 97"/>
              <a:gd name="T39" fmla="*/ 95 h 123"/>
              <a:gd name="T40" fmla="*/ 48 w 97"/>
              <a:gd name="T41" fmla="*/ 102 h 123"/>
              <a:gd name="T42" fmla="*/ 42 w 97"/>
              <a:gd name="T43" fmla="*/ 95 h 123"/>
              <a:gd name="T44" fmla="*/ 42 w 97"/>
              <a:gd name="T45" fmla="*/ 87 h 123"/>
              <a:gd name="T46" fmla="*/ 36 w 97"/>
              <a:gd name="T47" fmla="*/ 77 h 123"/>
              <a:gd name="T48" fmla="*/ 48 w 97"/>
              <a:gd name="T49" fmla="*/ 65 h 123"/>
              <a:gd name="T50" fmla="*/ 61 w 97"/>
              <a:gd name="T51" fmla="*/ 77 h 123"/>
              <a:gd name="T52" fmla="*/ 55 w 97"/>
              <a:gd name="T53" fmla="*/ 8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7" h="123">
                <a:moveTo>
                  <a:pt x="83" y="44"/>
                </a:moveTo>
                <a:cubicBezTo>
                  <a:pt x="83" y="35"/>
                  <a:pt x="83" y="35"/>
                  <a:pt x="83" y="35"/>
                </a:cubicBezTo>
                <a:cubicBezTo>
                  <a:pt x="83" y="16"/>
                  <a:pt x="67" y="0"/>
                  <a:pt x="48" y="0"/>
                </a:cubicBezTo>
                <a:cubicBezTo>
                  <a:pt x="29" y="0"/>
                  <a:pt x="14" y="16"/>
                  <a:pt x="14" y="35"/>
                </a:cubicBezTo>
                <a:cubicBezTo>
                  <a:pt x="14" y="44"/>
                  <a:pt x="14" y="44"/>
                  <a:pt x="14" y="44"/>
                </a:cubicBezTo>
                <a:cubicBezTo>
                  <a:pt x="6" y="47"/>
                  <a:pt x="0" y="55"/>
                  <a:pt x="0" y="64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4"/>
                  <a:pt x="9" y="123"/>
                  <a:pt x="21" y="123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88" y="123"/>
                  <a:pt x="97" y="114"/>
                  <a:pt x="97" y="103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55"/>
                  <a:pt x="91" y="47"/>
                  <a:pt x="83" y="44"/>
                </a:cubicBezTo>
                <a:close/>
                <a:moveTo>
                  <a:pt x="48" y="14"/>
                </a:moveTo>
                <a:cubicBezTo>
                  <a:pt x="60" y="14"/>
                  <a:pt x="69" y="23"/>
                  <a:pt x="69" y="35"/>
                </a:cubicBezTo>
                <a:cubicBezTo>
                  <a:pt x="69" y="43"/>
                  <a:pt x="69" y="43"/>
                  <a:pt x="69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23"/>
                  <a:pt x="37" y="14"/>
                  <a:pt x="48" y="14"/>
                </a:cubicBezTo>
                <a:close/>
                <a:moveTo>
                  <a:pt x="55" y="87"/>
                </a:moveTo>
                <a:cubicBezTo>
                  <a:pt x="55" y="95"/>
                  <a:pt x="55" y="95"/>
                  <a:pt x="55" y="95"/>
                </a:cubicBezTo>
                <a:cubicBezTo>
                  <a:pt x="55" y="99"/>
                  <a:pt x="52" y="102"/>
                  <a:pt x="48" y="102"/>
                </a:cubicBezTo>
                <a:cubicBezTo>
                  <a:pt x="45" y="102"/>
                  <a:pt x="42" y="99"/>
                  <a:pt x="42" y="95"/>
                </a:cubicBezTo>
                <a:cubicBezTo>
                  <a:pt x="42" y="87"/>
                  <a:pt x="42" y="87"/>
                  <a:pt x="42" y="87"/>
                </a:cubicBezTo>
                <a:cubicBezTo>
                  <a:pt x="38" y="85"/>
                  <a:pt x="36" y="81"/>
                  <a:pt x="36" y="77"/>
                </a:cubicBezTo>
                <a:cubicBezTo>
                  <a:pt x="36" y="70"/>
                  <a:pt x="42" y="65"/>
                  <a:pt x="48" y="65"/>
                </a:cubicBezTo>
                <a:cubicBezTo>
                  <a:pt x="55" y="65"/>
                  <a:pt x="61" y="70"/>
                  <a:pt x="61" y="77"/>
                </a:cubicBezTo>
                <a:cubicBezTo>
                  <a:pt x="61" y="81"/>
                  <a:pt x="58" y="85"/>
                  <a:pt x="55" y="8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172"/>
          <p:cNvSpPr/>
          <p:nvPr/>
        </p:nvSpPr>
        <p:spPr bwMode="auto">
          <a:xfrm>
            <a:off x="2266950" y="2212975"/>
            <a:ext cx="423863" cy="423863"/>
          </a:xfrm>
          <a:custGeom>
            <a:avLst/>
            <a:gdLst>
              <a:gd name="T0" fmla="*/ 110 w 136"/>
              <a:gd name="T1" fmla="*/ 18 h 136"/>
              <a:gd name="T2" fmla="*/ 79 w 136"/>
              <a:gd name="T3" fmla="*/ 0 h 136"/>
              <a:gd name="T4" fmla="*/ 64 w 136"/>
              <a:gd name="T5" fmla="*/ 64 h 136"/>
              <a:gd name="T6" fmla="*/ 0 w 136"/>
              <a:gd name="T7" fmla="*/ 79 h 136"/>
              <a:gd name="T8" fmla="*/ 17 w 136"/>
              <a:gd name="T9" fmla="*/ 111 h 136"/>
              <a:gd name="T10" fmla="*/ 110 w 136"/>
              <a:gd name="T11" fmla="*/ 111 h 136"/>
              <a:gd name="T12" fmla="*/ 110 w 136"/>
              <a:gd name="T13" fmla="*/ 1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36">
                <a:moveTo>
                  <a:pt x="110" y="18"/>
                </a:moveTo>
                <a:cubicBezTo>
                  <a:pt x="101" y="9"/>
                  <a:pt x="91" y="3"/>
                  <a:pt x="79" y="0"/>
                </a:cubicBezTo>
                <a:cubicBezTo>
                  <a:pt x="64" y="64"/>
                  <a:pt x="64" y="64"/>
                  <a:pt x="64" y="64"/>
                </a:cubicBezTo>
                <a:cubicBezTo>
                  <a:pt x="0" y="79"/>
                  <a:pt x="0" y="79"/>
                  <a:pt x="0" y="79"/>
                </a:cubicBezTo>
                <a:cubicBezTo>
                  <a:pt x="3" y="91"/>
                  <a:pt x="8" y="102"/>
                  <a:pt x="17" y="111"/>
                </a:cubicBezTo>
                <a:cubicBezTo>
                  <a:pt x="43" y="136"/>
                  <a:pt x="85" y="136"/>
                  <a:pt x="110" y="111"/>
                </a:cubicBezTo>
                <a:cubicBezTo>
                  <a:pt x="136" y="85"/>
                  <a:pt x="136" y="43"/>
                  <a:pt x="110" y="1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173"/>
          <p:cNvSpPr>
            <a:spLocks noEditPoints="1"/>
          </p:cNvSpPr>
          <p:nvPr/>
        </p:nvSpPr>
        <p:spPr bwMode="auto">
          <a:xfrm>
            <a:off x="2260600" y="2208213"/>
            <a:ext cx="225425" cy="225425"/>
          </a:xfrm>
          <a:custGeom>
            <a:avLst/>
            <a:gdLst>
              <a:gd name="T0" fmla="*/ 59 w 72"/>
              <a:gd name="T1" fmla="*/ 59 h 72"/>
              <a:gd name="T2" fmla="*/ 72 w 72"/>
              <a:gd name="T3" fmla="*/ 4 h 72"/>
              <a:gd name="T4" fmla="*/ 20 w 72"/>
              <a:gd name="T5" fmla="*/ 19 h 72"/>
              <a:gd name="T6" fmla="*/ 5 w 72"/>
              <a:gd name="T7" fmla="*/ 72 h 72"/>
              <a:gd name="T8" fmla="*/ 59 w 72"/>
              <a:gd name="T9" fmla="*/ 59 h 72"/>
              <a:gd name="T10" fmla="*/ 61 w 72"/>
              <a:gd name="T11" fmla="*/ 7 h 72"/>
              <a:gd name="T12" fmla="*/ 64 w 72"/>
              <a:gd name="T13" fmla="*/ 10 h 72"/>
              <a:gd name="T14" fmla="*/ 61 w 72"/>
              <a:gd name="T15" fmla="*/ 12 h 72"/>
              <a:gd name="T16" fmla="*/ 13 w 72"/>
              <a:gd name="T17" fmla="*/ 61 h 72"/>
              <a:gd name="T18" fmla="*/ 10 w 72"/>
              <a:gd name="T19" fmla="*/ 63 h 72"/>
              <a:gd name="T20" fmla="*/ 8 w 72"/>
              <a:gd name="T21" fmla="*/ 61 h 72"/>
              <a:gd name="T22" fmla="*/ 61 w 72"/>
              <a:gd name="T23" fmla="*/ 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72">
                <a:moveTo>
                  <a:pt x="59" y="59"/>
                </a:moveTo>
                <a:cubicBezTo>
                  <a:pt x="72" y="4"/>
                  <a:pt x="72" y="4"/>
                  <a:pt x="72" y="4"/>
                </a:cubicBezTo>
                <a:cubicBezTo>
                  <a:pt x="54" y="0"/>
                  <a:pt x="34" y="5"/>
                  <a:pt x="20" y="19"/>
                </a:cubicBezTo>
                <a:cubicBezTo>
                  <a:pt x="5" y="33"/>
                  <a:pt x="0" y="53"/>
                  <a:pt x="5" y="72"/>
                </a:cubicBezTo>
                <a:lnTo>
                  <a:pt x="59" y="59"/>
                </a:lnTo>
                <a:close/>
                <a:moveTo>
                  <a:pt x="61" y="7"/>
                </a:moveTo>
                <a:cubicBezTo>
                  <a:pt x="63" y="7"/>
                  <a:pt x="64" y="8"/>
                  <a:pt x="64" y="10"/>
                </a:cubicBezTo>
                <a:cubicBezTo>
                  <a:pt x="64" y="11"/>
                  <a:pt x="63" y="12"/>
                  <a:pt x="61" y="12"/>
                </a:cubicBezTo>
                <a:cubicBezTo>
                  <a:pt x="34" y="12"/>
                  <a:pt x="13" y="34"/>
                  <a:pt x="13" y="61"/>
                </a:cubicBezTo>
                <a:cubicBezTo>
                  <a:pt x="13" y="62"/>
                  <a:pt x="11" y="63"/>
                  <a:pt x="10" y="63"/>
                </a:cubicBezTo>
                <a:cubicBezTo>
                  <a:pt x="9" y="63"/>
                  <a:pt x="8" y="62"/>
                  <a:pt x="8" y="61"/>
                </a:cubicBezTo>
                <a:cubicBezTo>
                  <a:pt x="8" y="31"/>
                  <a:pt x="32" y="7"/>
                  <a:pt x="61" y="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12"/>
          <p:cNvSpPr/>
          <p:nvPr/>
        </p:nvSpPr>
        <p:spPr bwMode="auto">
          <a:xfrm>
            <a:off x="2452688" y="4899025"/>
            <a:ext cx="117475" cy="123825"/>
          </a:xfrm>
          <a:custGeom>
            <a:avLst/>
            <a:gdLst>
              <a:gd name="T0" fmla="*/ 44 w 48"/>
              <a:gd name="T1" fmla="*/ 18 h 51"/>
              <a:gd name="T2" fmla="*/ 24 w 48"/>
              <a:gd name="T3" fmla="*/ 0 h 51"/>
              <a:gd name="T4" fmla="*/ 4 w 48"/>
              <a:gd name="T5" fmla="*/ 18 h 51"/>
              <a:gd name="T6" fmla="*/ 0 w 48"/>
              <a:gd name="T7" fmla="*/ 25 h 51"/>
              <a:gd name="T8" fmla="*/ 6 w 48"/>
              <a:gd name="T9" fmla="*/ 33 h 51"/>
              <a:gd name="T10" fmla="*/ 6 w 48"/>
              <a:gd name="T11" fmla="*/ 33 h 51"/>
              <a:gd name="T12" fmla="*/ 24 w 48"/>
              <a:gd name="T13" fmla="*/ 51 h 51"/>
              <a:gd name="T14" fmla="*/ 42 w 48"/>
              <a:gd name="T15" fmla="*/ 33 h 51"/>
              <a:gd name="T16" fmla="*/ 43 w 48"/>
              <a:gd name="T17" fmla="*/ 33 h 51"/>
              <a:gd name="T18" fmla="*/ 48 w 48"/>
              <a:gd name="T19" fmla="*/ 25 h 51"/>
              <a:gd name="T20" fmla="*/ 44 w 48"/>
              <a:gd name="T21" fmla="*/ 1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51">
                <a:moveTo>
                  <a:pt x="44" y="18"/>
                </a:moveTo>
                <a:cubicBezTo>
                  <a:pt x="43" y="6"/>
                  <a:pt x="35" y="0"/>
                  <a:pt x="24" y="0"/>
                </a:cubicBezTo>
                <a:cubicBezTo>
                  <a:pt x="14" y="0"/>
                  <a:pt x="5" y="6"/>
                  <a:pt x="4" y="18"/>
                </a:cubicBezTo>
                <a:cubicBezTo>
                  <a:pt x="2" y="19"/>
                  <a:pt x="0" y="22"/>
                  <a:pt x="0" y="25"/>
                </a:cubicBezTo>
                <a:cubicBezTo>
                  <a:pt x="0" y="29"/>
                  <a:pt x="3" y="33"/>
                  <a:pt x="6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10" y="42"/>
                  <a:pt x="16" y="51"/>
                  <a:pt x="24" y="51"/>
                </a:cubicBezTo>
                <a:cubicBezTo>
                  <a:pt x="32" y="51"/>
                  <a:pt x="39" y="42"/>
                  <a:pt x="42" y="33"/>
                </a:cubicBezTo>
                <a:cubicBezTo>
                  <a:pt x="42" y="33"/>
                  <a:pt x="43" y="33"/>
                  <a:pt x="43" y="33"/>
                </a:cubicBezTo>
                <a:cubicBezTo>
                  <a:pt x="46" y="33"/>
                  <a:pt x="48" y="29"/>
                  <a:pt x="48" y="25"/>
                </a:cubicBezTo>
                <a:cubicBezTo>
                  <a:pt x="48" y="22"/>
                  <a:pt x="46" y="19"/>
                  <a:pt x="44" y="1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13"/>
          <p:cNvSpPr/>
          <p:nvPr/>
        </p:nvSpPr>
        <p:spPr bwMode="auto">
          <a:xfrm>
            <a:off x="2416175" y="5022850"/>
            <a:ext cx="193675" cy="100013"/>
          </a:xfrm>
          <a:custGeom>
            <a:avLst/>
            <a:gdLst>
              <a:gd name="T0" fmla="*/ 60 w 79"/>
              <a:gd name="T1" fmla="*/ 0 h 41"/>
              <a:gd name="T2" fmla="*/ 52 w 79"/>
              <a:gd name="T3" fmla="*/ 0 h 41"/>
              <a:gd name="T4" fmla="*/ 45 w 79"/>
              <a:gd name="T5" fmla="*/ 21 h 41"/>
              <a:gd name="T6" fmla="*/ 40 w 79"/>
              <a:gd name="T7" fmla="*/ 10 h 41"/>
              <a:gd name="T8" fmla="*/ 45 w 79"/>
              <a:gd name="T9" fmla="*/ 4 h 41"/>
              <a:gd name="T10" fmla="*/ 45 w 79"/>
              <a:gd name="T11" fmla="*/ 3 h 41"/>
              <a:gd name="T12" fmla="*/ 39 w 79"/>
              <a:gd name="T13" fmla="*/ 4 h 41"/>
              <a:gd name="T14" fmla="*/ 33 w 79"/>
              <a:gd name="T15" fmla="*/ 3 h 41"/>
              <a:gd name="T16" fmla="*/ 33 w 79"/>
              <a:gd name="T17" fmla="*/ 3 h 41"/>
              <a:gd name="T18" fmla="*/ 38 w 79"/>
              <a:gd name="T19" fmla="*/ 10 h 41"/>
              <a:gd name="T20" fmla="*/ 33 w 79"/>
              <a:gd name="T21" fmla="*/ 22 h 41"/>
              <a:gd name="T22" fmla="*/ 27 w 79"/>
              <a:gd name="T23" fmla="*/ 0 h 41"/>
              <a:gd name="T24" fmla="*/ 19 w 79"/>
              <a:gd name="T25" fmla="*/ 0 h 41"/>
              <a:gd name="T26" fmla="*/ 0 w 79"/>
              <a:gd name="T27" fmla="*/ 19 h 41"/>
              <a:gd name="T28" fmla="*/ 0 w 79"/>
              <a:gd name="T29" fmla="*/ 41 h 41"/>
              <a:gd name="T30" fmla="*/ 79 w 79"/>
              <a:gd name="T31" fmla="*/ 41 h 41"/>
              <a:gd name="T32" fmla="*/ 79 w 79"/>
              <a:gd name="T33" fmla="*/ 19 h 41"/>
              <a:gd name="T34" fmla="*/ 60 w 79"/>
              <a:gd name="T3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" h="41">
                <a:moveTo>
                  <a:pt x="60" y="0"/>
                </a:moveTo>
                <a:cubicBezTo>
                  <a:pt x="52" y="0"/>
                  <a:pt x="52" y="0"/>
                  <a:pt x="52" y="0"/>
                </a:cubicBezTo>
                <a:cubicBezTo>
                  <a:pt x="45" y="21"/>
                  <a:pt x="45" y="21"/>
                  <a:pt x="45" y="21"/>
                </a:cubicBezTo>
                <a:cubicBezTo>
                  <a:pt x="40" y="10"/>
                  <a:pt x="40" y="10"/>
                  <a:pt x="40" y="10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3"/>
                  <a:pt x="45" y="3"/>
                  <a:pt x="45" y="3"/>
                </a:cubicBezTo>
                <a:cubicBezTo>
                  <a:pt x="43" y="3"/>
                  <a:pt x="41" y="4"/>
                  <a:pt x="39" y="4"/>
                </a:cubicBezTo>
                <a:cubicBezTo>
                  <a:pt x="37" y="4"/>
                  <a:pt x="35" y="3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8" y="10"/>
                  <a:pt x="38" y="10"/>
                  <a:pt x="38" y="10"/>
                </a:cubicBezTo>
                <a:cubicBezTo>
                  <a:pt x="33" y="22"/>
                  <a:pt x="33" y="22"/>
                  <a:pt x="33" y="22"/>
                </a:cubicBezTo>
                <a:cubicBezTo>
                  <a:pt x="27" y="0"/>
                  <a:pt x="27" y="0"/>
                  <a:pt x="27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41"/>
                  <a:pt x="0" y="41"/>
                  <a:pt x="0" y="4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19"/>
                  <a:pt x="79" y="19"/>
                  <a:pt x="79" y="19"/>
                </a:cubicBezTo>
                <a:cubicBezTo>
                  <a:pt x="79" y="9"/>
                  <a:pt x="70" y="0"/>
                  <a:pt x="60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14"/>
          <p:cNvSpPr/>
          <p:nvPr/>
        </p:nvSpPr>
        <p:spPr bwMode="auto">
          <a:xfrm>
            <a:off x="2309813" y="5129213"/>
            <a:ext cx="96837" cy="101600"/>
          </a:xfrm>
          <a:custGeom>
            <a:avLst/>
            <a:gdLst>
              <a:gd name="T0" fmla="*/ 36 w 40"/>
              <a:gd name="T1" fmla="*/ 15 h 42"/>
              <a:gd name="T2" fmla="*/ 20 w 40"/>
              <a:gd name="T3" fmla="*/ 0 h 42"/>
              <a:gd name="T4" fmla="*/ 3 w 40"/>
              <a:gd name="T5" fmla="*/ 15 h 42"/>
              <a:gd name="T6" fmla="*/ 0 w 40"/>
              <a:gd name="T7" fmla="*/ 21 h 42"/>
              <a:gd name="T8" fmla="*/ 4 w 40"/>
              <a:gd name="T9" fmla="*/ 27 h 42"/>
              <a:gd name="T10" fmla="*/ 5 w 40"/>
              <a:gd name="T11" fmla="*/ 27 h 42"/>
              <a:gd name="T12" fmla="*/ 20 w 40"/>
              <a:gd name="T13" fmla="*/ 42 h 42"/>
              <a:gd name="T14" fmla="*/ 35 w 40"/>
              <a:gd name="T15" fmla="*/ 27 h 42"/>
              <a:gd name="T16" fmla="*/ 35 w 40"/>
              <a:gd name="T17" fmla="*/ 27 h 42"/>
              <a:gd name="T18" fmla="*/ 40 w 40"/>
              <a:gd name="T19" fmla="*/ 21 h 42"/>
              <a:gd name="T20" fmla="*/ 36 w 40"/>
              <a:gd name="T21" fmla="*/ 1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42">
                <a:moveTo>
                  <a:pt x="36" y="15"/>
                </a:moveTo>
                <a:cubicBezTo>
                  <a:pt x="36" y="4"/>
                  <a:pt x="28" y="0"/>
                  <a:pt x="20" y="0"/>
                </a:cubicBezTo>
                <a:cubicBezTo>
                  <a:pt x="11" y="0"/>
                  <a:pt x="4" y="4"/>
                  <a:pt x="3" y="15"/>
                </a:cubicBezTo>
                <a:cubicBezTo>
                  <a:pt x="1" y="16"/>
                  <a:pt x="0" y="18"/>
                  <a:pt x="0" y="21"/>
                </a:cubicBezTo>
                <a:cubicBezTo>
                  <a:pt x="0" y="24"/>
                  <a:pt x="2" y="27"/>
                  <a:pt x="4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8" y="35"/>
                  <a:pt x="13" y="42"/>
                  <a:pt x="20" y="42"/>
                </a:cubicBezTo>
                <a:cubicBezTo>
                  <a:pt x="26" y="42"/>
                  <a:pt x="32" y="35"/>
                  <a:pt x="3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8" y="27"/>
                  <a:pt x="40" y="24"/>
                  <a:pt x="40" y="21"/>
                </a:cubicBezTo>
                <a:cubicBezTo>
                  <a:pt x="40" y="18"/>
                  <a:pt x="38" y="16"/>
                  <a:pt x="36" y="1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15"/>
          <p:cNvSpPr/>
          <p:nvPr/>
        </p:nvSpPr>
        <p:spPr bwMode="auto">
          <a:xfrm>
            <a:off x="2276475" y="5230813"/>
            <a:ext cx="161925" cy="84137"/>
          </a:xfrm>
          <a:custGeom>
            <a:avLst/>
            <a:gdLst>
              <a:gd name="T0" fmla="*/ 50 w 66"/>
              <a:gd name="T1" fmla="*/ 0 h 34"/>
              <a:gd name="T2" fmla="*/ 43 w 66"/>
              <a:gd name="T3" fmla="*/ 0 h 34"/>
              <a:gd name="T4" fmla="*/ 38 w 66"/>
              <a:gd name="T5" fmla="*/ 18 h 34"/>
              <a:gd name="T6" fmla="*/ 34 w 66"/>
              <a:gd name="T7" fmla="*/ 8 h 34"/>
              <a:gd name="T8" fmla="*/ 38 w 66"/>
              <a:gd name="T9" fmla="*/ 3 h 34"/>
              <a:gd name="T10" fmla="*/ 37 w 66"/>
              <a:gd name="T11" fmla="*/ 2 h 34"/>
              <a:gd name="T12" fmla="*/ 32 w 66"/>
              <a:gd name="T13" fmla="*/ 3 h 34"/>
              <a:gd name="T14" fmla="*/ 27 w 66"/>
              <a:gd name="T15" fmla="*/ 2 h 34"/>
              <a:gd name="T16" fmla="*/ 27 w 66"/>
              <a:gd name="T17" fmla="*/ 3 h 34"/>
              <a:gd name="T18" fmla="*/ 32 w 66"/>
              <a:gd name="T19" fmla="*/ 8 h 34"/>
              <a:gd name="T20" fmla="*/ 28 w 66"/>
              <a:gd name="T21" fmla="*/ 18 h 34"/>
              <a:gd name="T22" fmla="*/ 23 w 66"/>
              <a:gd name="T23" fmla="*/ 0 h 34"/>
              <a:gd name="T24" fmla="*/ 16 w 66"/>
              <a:gd name="T25" fmla="*/ 0 h 34"/>
              <a:gd name="T26" fmla="*/ 0 w 66"/>
              <a:gd name="T27" fmla="*/ 16 h 34"/>
              <a:gd name="T28" fmla="*/ 0 w 66"/>
              <a:gd name="T29" fmla="*/ 34 h 34"/>
              <a:gd name="T30" fmla="*/ 66 w 66"/>
              <a:gd name="T31" fmla="*/ 34 h 34"/>
              <a:gd name="T32" fmla="*/ 66 w 66"/>
              <a:gd name="T33" fmla="*/ 16 h 34"/>
              <a:gd name="T34" fmla="*/ 50 w 66"/>
              <a:gd name="T3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6" h="34">
                <a:moveTo>
                  <a:pt x="50" y="0"/>
                </a:moveTo>
                <a:cubicBezTo>
                  <a:pt x="43" y="0"/>
                  <a:pt x="43" y="0"/>
                  <a:pt x="43" y="0"/>
                </a:cubicBezTo>
                <a:cubicBezTo>
                  <a:pt x="38" y="18"/>
                  <a:pt x="38" y="18"/>
                  <a:pt x="38" y="18"/>
                </a:cubicBezTo>
                <a:cubicBezTo>
                  <a:pt x="34" y="8"/>
                  <a:pt x="34" y="8"/>
                  <a:pt x="34" y="8"/>
                </a:cubicBezTo>
                <a:cubicBezTo>
                  <a:pt x="38" y="3"/>
                  <a:pt x="38" y="3"/>
                  <a:pt x="38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4" y="3"/>
                  <a:pt x="32" y="3"/>
                </a:cubicBezTo>
                <a:cubicBezTo>
                  <a:pt x="31" y="3"/>
                  <a:pt x="29" y="3"/>
                  <a:pt x="27" y="2"/>
                </a:cubicBezTo>
                <a:cubicBezTo>
                  <a:pt x="27" y="3"/>
                  <a:pt x="27" y="3"/>
                  <a:pt x="27" y="3"/>
                </a:cubicBezTo>
                <a:cubicBezTo>
                  <a:pt x="32" y="8"/>
                  <a:pt x="32" y="8"/>
                  <a:pt x="32" y="8"/>
                </a:cubicBezTo>
                <a:cubicBezTo>
                  <a:pt x="28" y="18"/>
                  <a:pt x="28" y="18"/>
                  <a:pt x="28" y="18"/>
                </a:cubicBezTo>
                <a:cubicBezTo>
                  <a:pt x="23" y="0"/>
                  <a:pt x="23" y="0"/>
                  <a:pt x="2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4"/>
                  <a:pt x="0" y="34"/>
                  <a:pt x="0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7"/>
                  <a:pt x="58" y="0"/>
                  <a:pt x="50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16"/>
          <p:cNvSpPr/>
          <p:nvPr/>
        </p:nvSpPr>
        <p:spPr bwMode="auto">
          <a:xfrm>
            <a:off x="2616200" y="5129213"/>
            <a:ext cx="98425" cy="101600"/>
          </a:xfrm>
          <a:custGeom>
            <a:avLst/>
            <a:gdLst>
              <a:gd name="T0" fmla="*/ 37 w 40"/>
              <a:gd name="T1" fmla="*/ 15 h 42"/>
              <a:gd name="T2" fmla="*/ 20 w 40"/>
              <a:gd name="T3" fmla="*/ 0 h 42"/>
              <a:gd name="T4" fmla="*/ 4 w 40"/>
              <a:gd name="T5" fmla="*/ 15 h 42"/>
              <a:gd name="T6" fmla="*/ 0 w 40"/>
              <a:gd name="T7" fmla="*/ 21 h 42"/>
              <a:gd name="T8" fmla="*/ 5 w 40"/>
              <a:gd name="T9" fmla="*/ 27 h 42"/>
              <a:gd name="T10" fmla="*/ 5 w 40"/>
              <a:gd name="T11" fmla="*/ 27 h 42"/>
              <a:gd name="T12" fmla="*/ 20 w 40"/>
              <a:gd name="T13" fmla="*/ 42 h 42"/>
              <a:gd name="T14" fmla="*/ 35 w 40"/>
              <a:gd name="T15" fmla="*/ 27 h 42"/>
              <a:gd name="T16" fmla="*/ 36 w 40"/>
              <a:gd name="T17" fmla="*/ 27 h 42"/>
              <a:gd name="T18" fmla="*/ 40 w 40"/>
              <a:gd name="T19" fmla="*/ 21 h 42"/>
              <a:gd name="T20" fmla="*/ 37 w 40"/>
              <a:gd name="T21" fmla="*/ 1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42">
                <a:moveTo>
                  <a:pt x="37" y="15"/>
                </a:moveTo>
                <a:cubicBezTo>
                  <a:pt x="36" y="4"/>
                  <a:pt x="29" y="0"/>
                  <a:pt x="20" y="0"/>
                </a:cubicBezTo>
                <a:cubicBezTo>
                  <a:pt x="12" y="0"/>
                  <a:pt x="4" y="4"/>
                  <a:pt x="4" y="15"/>
                </a:cubicBezTo>
                <a:cubicBezTo>
                  <a:pt x="2" y="16"/>
                  <a:pt x="0" y="18"/>
                  <a:pt x="0" y="21"/>
                </a:cubicBezTo>
                <a:cubicBezTo>
                  <a:pt x="0" y="24"/>
                  <a:pt x="2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8" y="35"/>
                  <a:pt x="14" y="42"/>
                  <a:pt x="20" y="42"/>
                </a:cubicBezTo>
                <a:cubicBezTo>
                  <a:pt x="27" y="42"/>
                  <a:pt x="32" y="35"/>
                  <a:pt x="35" y="27"/>
                </a:cubicBezTo>
                <a:cubicBezTo>
                  <a:pt x="35" y="27"/>
                  <a:pt x="35" y="27"/>
                  <a:pt x="36" y="27"/>
                </a:cubicBezTo>
                <a:cubicBezTo>
                  <a:pt x="38" y="27"/>
                  <a:pt x="40" y="24"/>
                  <a:pt x="40" y="21"/>
                </a:cubicBezTo>
                <a:cubicBezTo>
                  <a:pt x="40" y="18"/>
                  <a:pt x="39" y="16"/>
                  <a:pt x="37" y="1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17"/>
          <p:cNvSpPr/>
          <p:nvPr/>
        </p:nvSpPr>
        <p:spPr bwMode="auto">
          <a:xfrm>
            <a:off x="2584450" y="5230813"/>
            <a:ext cx="161925" cy="84137"/>
          </a:xfrm>
          <a:custGeom>
            <a:avLst/>
            <a:gdLst>
              <a:gd name="T0" fmla="*/ 50 w 66"/>
              <a:gd name="T1" fmla="*/ 0 h 34"/>
              <a:gd name="T2" fmla="*/ 43 w 66"/>
              <a:gd name="T3" fmla="*/ 0 h 34"/>
              <a:gd name="T4" fmla="*/ 38 w 66"/>
              <a:gd name="T5" fmla="*/ 18 h 34"/>
              <a:gd name="T6" fmla="*/ 34 w 66"/>
              <a:gd name="T7" fmla="*/ 8 h 34"/>
              <a:gd name="T8" fmla="*/ 38 w 66"/>
              <a:gd name="T9" fmla="*/ 3 h 34"/>
              <a:gd name="T10" fmla="*/ 38 w 66"/>
              <a:gd name="T11" fmla="*/ 2 h 34"/>
              <a:gd name="T12" fmla="*/ 33 w 66"/>
              <a:gd name="T13" fmla="*/ 3 h 34"/>
              <a:gd name="T14" fmla="*/ 28 w 66"/>
              <a:gd name="T15" fmla="*/ 2 h 34"/>
              <a:gd name="T16" fmla="*/ 28 w 66"/>
              <a:gd name="T17" fmla="*/ 3 h 34"/>
              <a:gd name="T18" fmla="*/ 32 w 66"/>
              <a:gd name="T19" fmla="*/ 8 h 34"/>
              <a:gd name="T20" fmla="*/ 28 w 66"/>
              <a:gd name="T21" fmla="*/ 18 h 34"/>
              <a:gd name="T22" fmla="*/ 23 w 66"/>
              <a:gd name="T23" fmla="*/ 0 h 34"/>
              <a:gd name="T24" fmla="*/ 16 w 66"/>
              <a:gd name="T25" fmla="*/ 0 h 34"/>
              <a:gd name="T26" fmla="*/ 0 w 66"/>
              <a:gd name="T27" fmla="*/ 16 h 34"/>
              <a:gd name="T28" fmla="*/ 0 w 66"/>
              <a:gd name="T29" fmla="*/ 34 h 34"/>
              <a:gd name="T30" fmla="*/ 66 w 66"/>
              <a:gd name="T31" fmla="*/ 34 h 34"/>
              <a:gd name="T32" fmla="*/ 66 w 66"/>
              <a:gd name="T33" fmla="*/ 16 h 34"/>
              <a:gd name="T34" fmla="*/ 50 w 66"/>
              <a:gd name="T3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6" h="34">
                <a:moveTo>
                  <a:pt x="50" y="0"/>
                </a:moveTo>
                <a:cubicBezTo>
                  <a:pt x="43" y="0"/>
                  <a:pt x="43" y="0"/>
                  <a:pt x="43" y="0"/>
                </a:cubicBezTo>
                <a:cubicBezTo>
                  <a:pt x="38" y="18"/>
                  <a:pt x="38" y="18"/>
                  <a:pt x="38" y="18"/>
                </a:cubicBezTo>
                <a:cubicBezTo>
                  <a:pt x="34" y="8"/>
                  <a:pt x="34" y="8"/>
                  <a:pt x="34" y="8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6" y="3"/>
                  <a:pt x="35" y="3"/>
                  <a:pt x="33" y="3"/>
                </a:cubicBezTo>
                <a:cubicBezTo>
                  <a:pt x="31" y="3"/>
                  <a:pt x="29" y="3"/>
                  <a:pt x="28" y="2"/>
                </a:cubicBezTo>
                <a:cubicBezTo>
                  <a:pt x="28" y="3"/>
                  <a:pt x="28" y="3"/>
                  <a:pt x="28" y="3"/>
                </a:cubicBezTo>
                <a:cubicBezTo>
                  <a:pt x="32" y="8"/>
                  <a:pt x="32" y="8"/>
                  <a:pt x="32" y="8"/>
                </a:cubicBezTo>
                <a:cubicBezTo>
                  <a:pt x="28" y="18"/>
                  <a:pt x="28" y="18"/>
                  <a:pt x="28" y="18"/>
                </a:cubicBezTo>
                <a:cubicBezTo>
                  <a:pt x="23" y="0"/>
                  <a:pt x="23" y="0"/>
                  <a:pt x="2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34"/>
                  <a:pt x="0" y="34"/>
                  <a:pt x="0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7"/>
                  <a:pt x="59" y="0"/>
                  <a:pt x="50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2498725" y="5135563"/>
            <a:ext cx="26988" cy="10636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2451100" y="5238750"/>
            <a:ext cx="120650" cy="2698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 98"/>
          <p:cNvSpPr/>
          <p:nvPr/>
        </p:nvSpPr>
        <p:spPr bwMode="auto">
          <a:xfrm>
            <a:off x="1484313" y="3290888"/>
            <a:ext cx="84137" cy="146050"/>
          </a:xfrm>
          <a:custGeom>
            <a:avLst/>
            <a:gdLst>
              <a:gd name="T0" fmla="*/ 100 w 100"/>
              <a:gd name="T1" fmla="*/ 173 h 173"/>
              <a:gd name="T2" fmla="*/ 100 w 100"/>
              <a:gd name="T3" fmla="*/ 0 h 173"/>
              <a:gd name="T4" fmla="*/ 10 w 100"/>
              <a:gd name="T5" fmla="*/ 92 h 173"/>
              <a:gd name="T6" fmla="*/ 0 w 100"/>
              <a:gd name="T7" fmla="*/ 83 h 173"/>
              <a:gd name="T8" fmla="*/ 0 w 100"/>
              <a:gd name="T9" fmla="*/ 173 h 173"/>
              <a:gd name="T10" fmla="*/ 100 w 100"/>
              <a:gd name="T11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" h="173">
                <a:moveTo>
                  <a:pt x="100" y="173"/>
                </a:moveTo>
                <a:lnTo>
                  <a:pt x="100" y="0"/>
                </a:lnTo>
                <a:lnTo>
                  <a:pt x="10" y="92"/>
                </a:lnTo>
                <a:lnTo>
                  <a:pt x="0" y="83"/>
                </a:lnTo>
                <a:lnTo>
                  <a:pt x="0" y="173"/>
                </a:lnTo>
                <a:lnTo>
                  <a:pt x="100" y="17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99"/>
          <p:cNvSpPr/>
          <p:nvPr/>
        </p:nvSpPr>
        <p:spPr bwMode="auto">
          <a:xfrm>
            <a:off x="1584325" y="3248025"/>
            <a:ext cx="84138" cy="188913"/>
          </a:xfrm>
          <a:custGeom>
            <a:avLst/>
            <a:gdLst>
              <a:gd name="T0" fmla="*/ 99 w 99"/>
              <a:gd name="T1" fmla="*/ 223 h 223"/>
              <a:gd name="T2" fmla="*/ 99 w 99"/>
              <a:gd name="T3" fmla="*/ 78 h 223"/>
              <a:gd name="T4" fmla="*/ 28 w 99"/>
              <a:gd name="T5" fmla="*/ 0 h 223"/>
              <a:gd name="T6" fmla="*/ 0 w 99"/>
              <a:gd name="T7" fmla="*/ 26 h 223"/>
              <a:gd name="T8" fmla="*/ 0 w 99"/>
              <a:gd name="T9" fmla="*/ 223 h 223"/>
              <a:gd name="T10" fmla="*/ 99 w 99"/>
              <a:gd name="T11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" h="223">
                <a:moveTo>
                  <a:pt x="99" y="223"/>
                </a:moveTo>
                <a:lnTo>
                  <a:pt x="99" y="78"/>
                </a:lnTo>
                <a:lnTo>
                  <a:pt x="28" y="0"/>
                </a:lnTo>
                <a:lnTo>
                  <a:pt x="0" y="26"/>
                </a:lnTo>
                <a:lnTo>
                  <a:pt x="0" y="223"/>
                </a:lnTo>
                <a:lnTo>
                  <a:pt x="99" y="22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100"/>
          <p:cNvSpPr/>
          <p:nvPr/>
        </p:nvSpPr>
        <p:spPr bwMode="auto">
          <a:xfrm>
            <a:off x="1684338" y="3278188"/>
            <a:ext cx="82550" cy="158750"/>
          </a:xfrm>
          <a:custGeom>
            <a:avLst/>
            <a:gdLst>
              <a:gd name="T0" fmla="*/ 99 w 99"/>
              <a:gd name="T1" fmla="*/ 187 h 187"/>
              <a:gd name="T2" fmla="*/ 99 w 99"/>
              <a:gd name="T3" fmla="*/ 0 h 187"/>
              <a:gd name="T4" fmla="*/ 14 w 99"/>
              <a:gd name="T5" fmla="*/ 78 h 187"/>
              <a:gd name="T6" fmla="*/ 0 w 99"/>
              <a:gd name="T7" fmla="*/ 61 h 187"/>
              <a:gd name="T8" fmla="*/ 0 w 99"/>
              <a:gd name="T9" fmla="*/ 187 h 187"/>
              <a:gd name="T10" fmla="*/ 99 w 99"/>
              <a:gd name="T11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" h="187">
                <a:moveTo>
                  <a:pt x="99" y="187"/>
                </a:moveTo>
                <a:lnTo>
                  <a:pt x="99" y="0"/>
                </a:lnTo>
                <a:lnTo>
                  <a:pt x="14" y="78"/>
                </a:lnTo>
                <a:lnTo>
                  <a:pt x="0" y="61"/>
                </a:lnTo>
                <a:lnTo>
                  <a:pt x="0" y="187"/>
                </a:lnTo>
                <a:lnTo>
                  <a:pt x="99" y="187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101"/>
          <p:cNvSpPr/>
          <p:nvPr/>
        </p:nvSpPr>
        <p:spPr bwMode="auto">
          <a:xfrm>
            <a:off x="1782763" y="3186113"/>
            <a:ext cx="85725" cy="250825"/>
          </a:xfrm>
          <a:custGeom>
            <a:avLst/>
            <a:gdLst>
              <a:gd name="T0" fmla="*/ 100 w 100"/>
              <a:gd name="T1" fmla="*/ 296 h 296"/>
              <a:gd name="T2" fmla="*/ 100 w 100"/>
              <a:gd name="T3" fmla="*/ 0 h 296"/>
              <a:gd name="T4" fmla="*/ 0 w 100"/>
              <a:gd name="T5" fmla="*/ 92 h 296"/>
              <a:gd name="T6" fmla="*/ 0 w 100"/>
              <a:gd name="T7" fmla="*/ 296 h 296"/>
              <a:gd name="T8" fmla="*/ 100 w 100"/>
              <a:gd name="T9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296">
                <a:moveTo>
                  <a:pt x="100" y="296"/>
                </a:moveTo>
                <a:lnTo>
                  <a:pt x="100" y="0"/>
                </a:lnTo>
                <a:lnTo>
                  <a:pt x="0" y="92"/>
                </a:lnTo>
                <a:lnTo>
                  <a:pt x="0" y="296"/>
                </a:lnTo>
                <a:lnTo>
                  <a:pt x="100" y="29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102"/>
          <p:cNvSpPr/>
          <p:nvPr/>
        </p:nvSpPr>
        <p:spPr bwMode="auto">
          <a:xfrm>
            <a:off x="1484313" y="3101975"/>
            <a:ext cx="384175" cy="230188"/>
          </a:xfrm>
          <a:custGeom>
            <a:avLst/>
            <a:gdLst>
              <a:gd name="T0" fmla="*/ 191 w 192"/>
              <a:gd name="T1" fmla="*/ 0 h 115"/>
              <a:gd name="T2" fmla="*/ 108 w 192"/>
              <a:gd name="T3" fmla="*/ 76 h 115"/>
              <a:gd name="T4" fmla="*/ 69 w 192"/>
              <a:gd name="T5" fmla="*/ 36 h 115"/>
              <a:gd name="T6" fmla="*/ 62 w 192"/>
              <a:gd name="T7" fmla="*/ 33 h 115"/>
              <a:gd name="T8" fmla="*/ 56 w 192"/>
              <a:gd name="T9" fmla="*/ 36 h 115"/>
              <a:gd name="T10" fmla="*/ 0 w 192"/>
              <a:gd name="T11" fmla="*/ 92 h 115"/>
              <a:gd name="T12" fmla="*/ 0 w 192"/>
              <a:gd name="T13" fmla="*/ 112 h 115"/>
              <a:gd name="T14" fmla="*/ 4 w 192"/>
              <a:gd name="T15" fmla="*/ 115 h 115"/>
              <a:gd name="T16" fmla="*/ 62 w 192"/>
              <a:gd name="T17" fmla="*/ 56 h 115"/>
              <a:gd name="T18" fmla="*/ 101 w 192"/>
              <a:gd name="T19" fmla="*/ 95 h 115"/>
              <a:gd name="T20" fmla="*/ 114 w 192"/>
              <a:gd name="T21" fmla="*/ 96 h 115"/>
              <a:gd name="T22" fmla="*/ 192 w 192"/>
              <a:gd name="T23" fmla="*/ 24 h 115"/>
              <a:gd name="T24" fmla="*/ 192 w 192"/>
              <a:gd name="T25" fmla="*/ 1 h 115"/>
              <a:gd name="T26" fmla="*/ 191 w 192"/>
              <a:gd name="T2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2" h="115">
                <a:moveTo>
                  <a:pt x="191" y="0"/>
                </a:moveTo>
                <a:cubicBezTo>
                  <a:pt x="108" y="76"/>
                  <a:pt x="108" y="76"/>
                  <a:pt x="108" y="76"/>
                </a:cubicBezTo>
                <a:cubicBezTo>
                  <a:pt x="69" y="36"/>
                  <a:pt x="69" y="36"/>
                  <a:pt x="69" y="36"/>
                </a:cubicBezTo>
                <a:cubicBezTo>
                  <a:pt x="67" y="34"/>
                  <a:pt x="65" y="33"/>
                  <a:pt x="62" y="33"/>
                </a:cubicBezTo>
                <a:cubicBezTo>
                  <a:pt x="60" y="33"/>
                  <a:pt x="57" y="34"/>
                  <a:pt x="56" y="36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112"/>
                  <a:pt x="0" y="112"/>
                  <a:pt x="0" y="112"/>
                </a:cubicBezTo>
                <a:cubicBezTo>
                  <a:pt x="4" y="115"/>
                  <a:pt x="4" y="115"/>
                  <a:pt x="4" y="115"/>
                </a:cubicBezTo>
                <a:cubicBezTo>
                  <a:pt x="62" y="56"/>
                  <a:pt x="62" y="56"/>
                  <a:pt x="62" y="56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104" y="99"/>
                  <a:pt x="110" y="99"/>
                  <a:pt x="114" y="96"/>
                </a:cubicBezTo>
                <a:cubicBezTo>
                  <a:pt x="192" y="24"/>
                  <a:pt x="192" y="24"/>
                  <a:pt x="192" y="24"/>
                </a:cubicBezTo>
                <a:cubicBezTo>
                  <a:pt x="192" y="1"/>
                  <a:pt x="192" y="1"/>
                  <a:pt x="192" y="1"/>
                </a:cubicBezTo>
                <a:lnTo>
                  <a:pt x="191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132"/>
          <p:cNvSpPr>
            <a:spLocks noEditPoints="1"/>
          </p:cNvSpPr>
          <p:nvPr/>
        </p:nvSpPr>
        <p:spPr bwMode="auto">
          <a:xfrm>
            <a:off x="3590925" y="2347913"/>
            <a:ext cx="141288" cy="142875"/>
          </a:xfrm>
          <a:custGeom>
            <a:avLst/>
            <a:gdLst>
              <a:gd name="T0" fmla="*/ 29 w 58"/>
              <a:gd name="T1" fmla="*/ 0 h 58"/>
              <a:gd name="T2" fmla="*/ 0 w 58"/>
              <a:gd name="T3" fmla="*/ 29 h 58"/>
              <a:gd name="T4" fmla="*/ 29 w 58"/>
              <a:gd name="T5" fmla="*/ 58 h 58"/>
              <a:gd name="T6" fmla="*/ 58 w 58"/>
              <a:gd name="T7" fmla="*/ 29 h 58"/>
              <a:gd name="T8" fmla="*/ 29 w 58"/>
              <a:gd name="T9" fmla="*/ 0 h 58"/>
              <a:gd name="T10" fmla="*/ 29 w 58"/>
              <a:gd name="T11" fmla="*/ 50 h 58"/>
              <a:gd name="T12" fmla="*/ 8 w 58"/>
              <a:gd name="T13" fmla="*/ 29 h 58"/>
              <a:gd name="T14" fmla="*/ 29 w 58"/>
              <a:gd name="T15" fmla="*/ 8 h 58"/>
              <a:gd name="T16" fmla="*/ 50 w 58"/>
              <a:gd name="T17" fmla="*/ 29 h 58"/>
              <a:gd name="T18" fmla="*/ 29 w 58"/>
              <a:gd name="T19" fmla="*/ 5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58">
                <a:moveTo>
                  <a:pt x="29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5"/>
                  <a:pt x="13" y="58"/>
                  <a:pt x="29" y="58"/>
                </a:cubicBezTo>
                <a:cubicBezTo>
                  <a:pt x="45" y="58"/>
                  <a:pt x="58" y="45"/>
                  <a:pt x="58" y="29"/>
                </a:cubicBezTo>
                <a:cubicBezTo>
                  <a:pt x="58" y="13"/>
                  <a:pt x="45" y="0"/>
                  <a:pt x="29" y="0"/>
                </a:cubicBezTo>
                <a:close/>
                <a:moveTo>
                  <a:pt x="29" y="50"/>
                </a:moveTo>
                <a:cubicBezTo>
                  <a:pt x="18" y="50"/>
                  <a:pt x="8" y="40"/>
                  <a:pt x="8" y="29"/>
                </a:cubicBezTo>
                <a:cubicBezTo>
                  <a:pt x="8" y="18"/>
                  <a:pt x="18" y="8"/>
                  <a:pt x="29" y="8"/>
                </a:cubicBezTo>
                <a:cubicBezTo>
                  <a:pt x="40" y="8"/>
                  <a:pt x="50" y="18"/>
                  <a:pt x="50" y="29"/>
                </a:cubicBezTo>
                <a:cubicBezTo>
                  <a:pt x="50" y="40"/>
                  <a:pt x="40" y="50"/>
                  <a:pt x="29" y="5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133"/>
          <p:cNvSpPr>
            <a:spLocks noEditPoints="1"/>
          </p:cNvSpPr>
          <p:nvPr/>
        </p:nvSpPr>
        <p:spPr bwMode="auto">
          <a:xfrm>
            <a:off x="3427413" y="2185988"/>
            <a:ext cx="468312" cy="469900"/>
          </a:xfrm>
          <a:custGeom>
            <a:avLst/>
            <a:gdLst>
              <a:gd name="T0" fmla="*/ 192 w 192"/>
              <a:gd name="T1" fmla="*/ 90 h 192"/>
              <a:gd name="T2" fmla="*/ 167 w 192"/>
              <a:gd name="T3" fmla="*/ 90 h 192"/>
              <a:gd name="T4" fmla="*/ 102 w 192"/>
              <a:gd name="T5" fmla="*/ 25 h 192"/>
              <a:gd name="T6" fmla="*/ 102 w 192"/>
              <a:gd name="T7" fmla="*/ 0 h 192"/>
              <a:gd name="T8" fmla="*/ 90 w 192"/>
              <a:gd name="T9" fmla="*/ 0 h 192"/>
              <a:gd name="T10" fmla="*/ 90 w 192"/>
              <a:gd name="T11" fmla="*/ 25 h 192"/>
              <a:gd name="T12" fmla="*/ 25 w 192"/>
              <a:gd name="T13" fmla="*/ 90 h 192"/>
              <a:gd name="T14" fmla="*/ 0 w 192"/>
              <a:gd name="T15" fmla="*/ 90 h 192"/>
              <a:gd name="T16" fmla="*/ 0 w 192"/>
              <a:gd name="T17" fmla="*/ 102 h 192"/>
              <a:gd name="T18" fmla="*/ 25 w 192"/>
              <a:gd name="T19" fmla="*/ 102 h 192"/>
              <a:gd name="T20" fmla="*/ 90 w 192"/>
              <a:gd name="T21" fmla="*/ 167 h 192"/>
              <a:gd name="T22" fmla="*/ 90 w 192"/>
              <a:gd name="T23" fmla="*/ 192 h 192"/>
              <a:gd name="T24" fmla="*/ 102 w 192"/>
              <a:gd name="T25" fmla="*/ 192 h 192"/>
              <a:gd name="T26" fmla="*/ 102 w 192"/>
              <a:gd name="T27" fmla="*/ 167 h 192"/>
              <a:gd name="T28" fmla="*/ 167 w 192"/>
              <a:gd name="T29" fmla="*/ 102 h 192"/>
              <a:gd name="T30" fmla="*/ 192 w 192"/>
              <a:gd name="T31" fmla="*/ 102 h 192"/>
              <a:gd name="T32" fmla="*/ 192 w 192"/>
              <a:gd name="T33" fmla="*/ 90 h 192"/>
              <a:gd name="T34" fmla="*/ 102 w 192"/>
              <a:gd name="T35" fmla="*/ 151 h 192"/>
              <a:gd name="T36" fmla="*/ 102 w 192"/>
              <a:gd name="T37" fmla="*/ 140 h 192"/>
              <a:gd name="T38" fmla="*/ 97 w 192"/>
              <a:gd name="T39" fmla="*/ 135 h 192"/>
              <a:gd name="T40" fmla="*/ 95 w 192"/>
              <a:gd name="T41" fmla="*/ 135 h 192"/>
              <a:gd name="T42" fmla="*/ 90 w 192"/>
              <a:gd name="T43" fmla="*/ 140 h 192"/>
              <a:gd name="T44" fmla="*/ 90 w 192"/>
              <a:gd name="T45" fmla="*/ 151 h 192"/>
              <a:gd name="T46" fmla="*/ 41 w 192"/>
              <a:gd name="T47" fmla="*/ 102 h 192"/>
              <a:gd name="T48" fmla="*/ 52 w 192"/>
              <a:gd name="T49" fmla="*/ 102 h 192"/>
              <a:gd name="T50" fmla="*/ 57 w 192"/>
              <a:gd name="T51" fmla="*/ 97 h 192"/>
              <a:gd name="T52" fmla="*/ 57 w 192"/>
              <a:gd name="T53" fmla="*/ 95 h 192"/>
              <a:gd name="T54" fmla="*/ 52 w 192"/>
              <a:gd name="T55" fmla="*/ 90 h 192"/>
              <a:gd name="T56" fmla="*/ 41 w 192"/>
              <a:gd name="T57" fmla="*/ 90 h 192"/>
              <a:gd name="T58" fmla="*/ 90 w 192"/>
              <a:gd name="T59" fmla="*/ 41 h 192"/>
              <a:gd name="T60" fmla="*/ 90 w 192"/>
              <a:gd name="T61" fmla="*/ 52 h 192"/>
              <a:gd name="T62" fmla="*/ 95 w 192"/>
              <a:gd name="T63" fmla="*/ 57 h 192"/>
              <a:gd name="T64" fmla="*/ 97 w 192"/>
              <a:gd name="T65" fmla="*/ 57 h 192"/>
              <a:gd name="T66" fmla="*/ 102 w 192"/>
              <a:gd name="T67" fmla="*/ 52 h 192"/>
              <a:gd name="T68" fmla="*/ 102 w 192"/>
              <a:gd name="T69" fmla="*/ 41 h 192"/>
              <a:gd name="T70" fmla="*/ 151 w 192"/>
              <a:gd name="T71" fmla="*/ 90 h 192"/>
              <a:gd name="T72" fmla="*/ 140 w 192"/>
              <a:gd name="T73" fmla="*/ 90 h 192"/>
              <a:gd name="T74" fmla="*/ 135 w 192"/>
              <a:gd name="T75" fmla="*/ 95 h 192"/>
              <a:gd name="T76" fmla="*/ 135 w 192"/>
              <a:gd name="T77" fmla="*/ 97 h 192"/>
              <a:gd name="T78" fmla="*/ 140 w 192"/>
              <a:gd name="T79" fmla="*/ 102 h 192"/>
              <a:gd name="T80" fmla="*/ 151 w 192"/>
              <a:gd name="T81" fmla="*/ 102 h 192"/>
              <a:gd name="T82" fmla="*/ 102 w 192"/>
              <a:gd name="T83" fmla="*/ 15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2" h="192">
                <a:moveTo>
                  <a:pt x="192" y="90"/>
                </a:moveTo>
                <a:cubicBezTo>
                  <a:pt x="167" y="90"/>
                  <a:pt x="167" y="90"/>
                  <a:pt x="167" y="90"/>
                </a:cubicBezTo>
                <a:cubicBezTo>
                  <a:pt x="164" y="55"/>
                  <a:pt x="137" y="28"/>
                  <a:pt x="102" y="25"/>
                </a:cubicBezTo>
                <a:cubicBezTo>
                  <a:pt x="102" y="0"/>
                  <a:pt x="102" y="0"/>
                  <a:pt x="102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25"/>
                  <a:pt x="90" y="25"/>
                  <a:pt x="90" y="25"/>
                </a:cubicBezTo>
                <a:cubicBezTo>
                  <a:pt x="55" y="28"/>
                  <a:pt x="28" y="55"/>
                  <a:pt x="25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2"/>
                  <a:pt x="0" y="102"/>
                  <a:pt x="0" y="102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8" y="137"/>
                  <a:pt x="55" y="164"/>
                  <a:pt x="90" y="167"/>
                </a:cubicBezTo>
                <a:cubicBezTo>
                  <a:pt x="90" y="192"/>
                  <a:pt x="90" y="192"/>
                  <a:pt x="90" y="192"/>
                </a:cubicBezTo>
                <a:cubicBezTo>
                  <a:pt x="102" y="192"/>
                  <a:pt x="102" y="192"/>
                  <a:pt x="102" y="192"/>
                </a:cubicBezTo>
                <a:cubicBezTo>
                  <a:pt x="102" y="167"/>
                  <a:pt x="102" y="167"/>
                  <a:pt x="102" y="167"/>
                </a:cubicBezTo>
                <a:cubicBezTo>
                  <a:pt x="137" y="164"/>
                  <a:pt x="164" y="137"/>
                  <a:pt x="167" y="102"/>
                </a:cubicBezTo>
                <a:cubicBezTo>
                  <a:pt x="192" y="102"/>
                  <a:pt x="192" y="102"/>
                  <a:pt x="192" y="102"/>
                </a:cubicBezTo>
                <a:lnTo>
                  <a:pt x="192" y="90"/>
                </a:lnTo>
                <a:close/>
                <a:moveTo>
                  <a:pt x="102" y="151"/>
                </a:moveTo>
                <a:cubicBezTo>
                  <a:pt x="102" y="140"/>
                  <a:pt x="102" y="140"/>
                  <a:pt x="102" y="140"/>
                </a:cubicBezTo>
                <a:cubicBezTo>
                  <a:pt x="102" y="137"/>
                  <a:pt x="100" y="135"/>
                  <a:pt x="97" y="135"/>
                </a:cubicBezTo>
                <a:cubicBezTo>
                  <a:pt x="95" y="135"/>
                  <a:pt x="95" y="135"/>
                  <a:pt x="95" y="135"/>
                </a:cubicBezTo>
                <a:cubicBezTo>
                  <a:pt x="92" y="135"/>
                  <a:pt x="90" y="137"/>
                  <a:pt x="90" y="140"/>
                </a:cubicBezTo>
                <a:cubicBezTo>
                  <a:pt x="90" y="151"/>
                  <a:pt x="90" y="151"/>
                  <a:pt x="90" y="151"/>
                </a:cubicBezTo>
                <a:cubicBezTo>
                  <a:pt x="64" y="148"/>
                  <a:pt x="44" y="128"/>
                  <a:pt x="41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5" y="102"/>
                  <a:pt x="57" y="100"/>
                  <a:pt x="57" y="97"/>
                </a:cubicBezTo>
                <a:cubicBezTo>
                  <a:pt x="57" y="95"/>
                  <a:pt x="57" y="95"/>
                  <a:pt x="57" y="95"/>
                </a:cubicBezTo>
                <a:cubicBezTo>
                  <a:pt x="57" y="92"/>
                  <a:pt x="55" y="90"/>
                  <a:pt x="52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4" y="64"/>
                  <a:pt x="64" y="44"/>
                  <a:pt x="90" y="41"/>
                </a:cubicBezTo>
                <a:cubicBezTo>
                  <a:pt x="90" y="52"/>
                  <a:pt x="90" y="52"/>
                  <a:pt x="90" y="52"/>
                </a:cubicBezTo>
                <a:cubicBezTo>
                  <a:pt x="90" y="55"/>
                  <a:pt x="92" y="57"/>
                  <a:pt x="95" y="57"/>
                </a:cubicBezTo>
                <a:cubicBezTo>
                  <a:pt x="97" y="57"/>
                  <a:pt x="97" y="57"/>
                  <a:pt x="97" y="57"/>
                </a:cubicBezTo>
                <a:cubicBezTo>
                  <a:pt x="100" y="57"/>
                  <a:pt x="102" y="55"/>
                  <a:pt x="102" y="52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28" y="44"/>
                  <a:pt x="148" y="64"/>
                  <a:pt x="151" y="90"/>
                </a:cubicBezTo>
                <a:cubicBezTo>
                  <a:pt x="140" y="90"/>
                  <a:pt x="140" y="90"/>
                  <a:pt x="140" y="90"/>
                </a:cubicBezTo>
                <a:cubicBezTo>
                  <a:pt x="137" y="90"/>
                  <a:pt x="135" y="92"/>
                  <a:pt x="135" y="95"/>
                </a:cubicBezTo>
                <a:cubicBezTo>
                  <a:pt x="135" y="97"/>
                  <a:pt x="135" y="97"/>
                  <a:pt x="135" y="97"/>
                </a:cubicBezTo>
                <a:cubicBezTo>
                  <a:pt x="135" y="100"/>
                  <a:pt x="137" y="102"/>
                  <a:pt x="140" y="102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48" y="128"/>
                  <a:pt x="128" y="148"/>
                  <a:pt x="102" y="15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5"/>
          <p:cNvSpPr/>
          <p:nvPr/>
        </p:nvSpPr>
        <p:spPr bwMode="auto">
          <a:xfrm>
            <a:off x="1544638" y="4152900"/>
            <a:ext cx="80962" cy="84138"/>
          </a:xfrm>
          <a:custGeom>
            <a:avLst/>
            <a:gdLst>
              <a:gd name="T0" fmla="*/ 4 w 37"/>
              <a:gd name="T1" fmla="*/ 25 h 39"/>
              <a:gd name="T2" fmla="*/ 5 w 37"/>
              <a:gd name="T3" fmla="*/ 25 h 39"/>
              <a:gd name="T4" fmla="*/ 19 w 37"/>
              <a:gd name="T5" fmla="*/ 39 h 39"/>
              <a:gd name="T6" fmla="*/ 33 w 37"/>
              <a:gd name="T7" fmla="*/ 25 h 39"/>
              <a:gd name="T8" fmla="*/ 33 w 37"/>
              <a:gd name="T9" fmla="*/ 25 h 39"/>
              <a:gd name="T10" fmla="*/ 37 w 37"/>
              <a:gd name="T11" fmla="*/ 20 h 39"/>
              <a:gd name="T12" fmla="*/ 34 w 37"/>
              <a:gd name="T13" fmla="*/ 14 h 39"/>
              <a:gd name="T14" fmla="*/ 19 w 37"/>
              <a:gd name="T15" fmla="*/ 0 h 39"/>
              <a:gd name="T16" fmla="*/ 3 w 37"/>
              <a:gd name="T17" fmla="*/ 14 h 39"/>
              <a:gd name="T18" fmla="*/ 0 w 37"/>
              <a:gd name="T19" fmla="*/ 20 h 39"/>
              <a:gd name="T20" fmla="*/ 4 w 37"/>
              <a:gd name="T21" fmla="*/ 2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39">
                <a:moveTo>
                  <a:pt x="4" y="25"/>
                </a:moveTo>
                <a:cubicBezTo>
                  <a:pt x="5" y="25"/>
                  <a:pt x="5" y="25"/>
                  <a:pt x="5" y="25"/>
                </a:cubicBezTo>
                <a:cubicBezTo>
                  <a:pt x="7" y="33"/>
                  <a:pt x="13" y="39"/>
                  <a:pt x="19" y="39"/>
                </a:cubicBezTo>
                <a:cubicBezTo>
                  <a:pt x="25" y="39"/>
                  <a:pt x="30" y="33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5" y="25"/>
                  <a:pt x="37" y="23"/>
                  <a:pt x="37" y="20"/>
                </a:cubicBezTo>
                <a:cubicBezTo>
                  <a:pt x="37" y="17"/>
                  <a:pt x="36" y="15"/>
                  <a:pt x="34" y="14"/>
                </a:cubicBezTo>
                <a:cubicBezTo>
                  <a:pt x="34" y="5"/>
                  <a:pt x="27" y="0"/>
                  <a:pt x="19" y="0"/>
                </a:cubicBezTo>
                <a:cubicBezTo>
                  <a:pt x="11" y="0"/>
                  <a:pt x="4" y="5"/>
                  <a:pt x="3" y="14"/>
                </a:cubicBezTo>
                <a:cubicBezTo>
                  <a:pt x="2" y="15"/>
                  <a:pt x="0" y="17"/>
                  <a:pt x="0" y="20"/>
                </a:cubicBezTo>
                <a:cubicBezTo>
                  <a:pt x="0" y="23"/>
                  <a:pt x="2" y="25"/>
                  <a:pt x="4" y="2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Freeform 46"/>
          <p:cNvSpPr/>
          <p:nvPr/>
        </p:nvSpPr>
        <p:spPr bwMode="auto">
          <a:xfrm>
            <a:off x="1519238" y="4238625"/>
            <a:ext cx="134937" cy="258763"/>
          </a:xfrm>
          <a:custGeom>
            <a:avLst/>
            <a:gdLst>
              <a:gd name="T0" fmla="*/ 61 w 62"/>
              <a:gd name="T1" fmla="*/ 27 h 120"/>
              <a:gd name="T2" fmla="*/ 61 w 62"/>
              <a:gd name="T3" fmla="*/ 15 h 120"/>
              <a:gd name="T4" fmla="*/ 47 w 62"/>
              <a:gd name="T5" fmla="*/ 0 h 120"/>
              <a:gd name="T6" fmla="*/ 40 w 62"/>
              <a:gd name="T7" fmla="*/ 0 h 120"/>
              <a:gd name="T8" fmla="*/ 35 w 62"/>
              <a:gd name="T9" fmla="*/ 16 h 120"/>
              <a:gd name="T10" fmla="*/ 32 w 62"/>
              <a:gd name="T11" fmla="*/ 7 h 120"/>
              <a:gd name="T12" fmla="*/ 36 w 62"/>
              <a:gd name="T13" fmla="*/ 2 h 120"/>
              <a:gd name="T14" fmla="*/ 35 w 62"/>
              <a:gd name="T15" fmla="*/ 2 h 120"/>
              <a:gd name="T16" fmla="*/ 30 w 62"/>
              <a:gd name="T17" fmla="*/ 2 h 120"/>
              <a:gd name="T18" fmla="*/ 26 w 62"/>
              <a:gd name="T19" fmla="*/ 2 h 120"/>
              <a:gd name="T20" fmla="*/ 26 w 62"/>
              <a:gd name="T21" fmla="*/ 2 h 120"/>
              <a:gd name="T22" fmla="*/ 30 w 62"/>
              <a:gd name="T23" fmla="*/ 8 h 120"/>
              <a:gd name="T24" fmla="*/ 26 w 62"/>
              <a:gd name="T25" fmla="*/ 16 h 120"/>
              <a:gd name="T26" fmla="*/ 21 w 62"/>
              <a:gd name="T27" fmla="*/ 0 h 120"/>
              <a:gd name="T28" fmla="*/ 15 w 62"/>
              <a:gd name="T29" fmla="*/ 0 h 120"/>
              <a:gd name="T30" fmla="*/ 0 w 62"/>
              <a:gd name="T31" fmla="*/ 15 h 120"/>
              <a:gd name="T32" fmla="*/ 0 w 62"/>
              <a:gd name="T33" fmla="*/ 27 h 120"/>
              <a:gd name="T34" fmla="*/ 0 w 62"/>
              <a:gd name="T35" fmla="*/ 28 h 120"/>
              <a:gd name="T36" fmla="*/ 0 w 62"/>
              <a:gd name="T37" fmla="*/ 62 h 120"/>
              <a:gd name="T38" fmla="*/ 5 w 62"/>
              <a:gd name="T39" fmla="*/ 67 h 120"/>
              <a:gd name="T40" fmla="*/ 10 w 62"/>
              <a:gd name="T41" fmla="*/ 67 h 120"/>
              <a:gd name="T42" fmla="*/ 10 w 62"/>
              <a:gd name="T43" fmla="*/ 120 h 120"/>
              <a:gd name="T44" fmla="*/ 52 w 62"/>
              <a:gd name="T45" fmla="*/ 120 h 120"/>
              <a:gd name="T46" fmla="*/ 52 w 62"/>
              <a:gd name="T47" fmla="*/ 67 h 120"/>
              <a:gd name="T48" fmla="*/ 57 w 62"/>
              <a:gd name="T49" fmla="*/ 67 h 120"/>
              <a:gd name="T50" fmla="*/ 62 w 62"/>
              <a:gd name="T51" fmla="*/ 62 h 120"/>
              <a:gd name="T52" fmla="*/ 62 w 62"/>
              <a:gd name="T53" fmla="*/ 28 h 120"/>
              <a:gd name="T54" fmla="*/ 61 w 62"/>
              <a:gd name="T55" fmla="*/ 27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" h="120">
                <a:moveTo>
                  <a:pt x="61" y="27"/>
                </a:moveTo>
                <a:cubicBezTo>
                  <a:pt x="61" y="15"/>
                  <a:pt x="61" y="15"/>
                  <a:pt x="61" y="15"/>
                </a:cubicBezTo>
                <a:cubicBezTo>
                  <a:pt x="61" y="6"/>
                  <a:pt x="55" y="0"/>
                  <a:pt x="47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16"/>
                  <a:pt x="35" y="16"/>
                  <a:pt x="35" y="16"/>
                </a:cubicBezTo>
                <a:cubicBezTo>
                  <a:pt x="32" y="7"/>
                  <a:pt x="32" y="7"/>
                  <a:pt x="32" y="7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2" y="2"/>
                  <a:pt x="30" y="2"/>
                </a:cubicBezTo>
                <a:cubicBezTo>
                  <a:pt x="29" y="2"/>
                  <a:pt x="27" y="2"/>
                  <a:pt x="26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30" y="8"/>
                  <a:pt x="30" y="8"/>
                  <a:pt x="30" y="8"/>
                </a:cubicBezTo>
                <a:cubicBezTo>
                  <a:pt x="26" y="16"/>
                  <a:pt x="26" y="16"/>
                  <a:pt x="26" y="16"/>
                </a:cubicBezTo>
                <a:cubicBezTo>
                  <a:pt x="21" y="0"/>
                  <a:pt x="21" y="0"/>
                  <a:pt x="21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8"/>
                  <a:pt x="0" y="28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5"/>
                  <a:pt x="2" y="67"/>
                  <a:pt x="5" y="67"/>
                </a:cubicBezTo>
                <a:cubicBezTo>
                  <a:pt x="10" y="67"/>
                  <a:pt x="10" y="67"/>
                  <a:pt x="10" y="67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2" y="67"/>
                  <a:pt x="52" y="67"/>
                  <a:pt x="52" y="67"/>
                </a:cubicBezTo>
                <a:cubicBezTo>
                  <a:pt x="57" y="67"/>
                  <a:pt x="57" y="67"/>
                  <a:pt x="57" y="67"/>
                </a:cubicBezTo>
                <a:cubicBezTo>
                  <a:pt x="59" y="67"/>
                  <a:pt x="62" y="65"/>
                  <a:pt x="62" y="62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61" y="28"/>
                  <a:pt x="61" y="2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47"/>
          <p:cNvSpPr/>
          <p:nvPr/>
        </p:nvSpPr>
        <p:spPr bwMode="auto">
          <a:xfrm>
            <a:off x="1671638" y="4341813"/>
            <a:ext cx="98425" cy="160337"/>
          </a:xfrm>
          <a:custGeom>
            <a:avLst/>
            <a:gdLst>
              <a:gd name="T0" fmla="*/ 46 w 46"/>
              <a:gd name="T1" fmla="*/ 67 h 74"/>
              <a:gd name="T2" fmla="*/ 39 w 46"/>
              <a:gd name="T3" fmla="*/ 74 h 74"/>
              <a:gd name="T4" fmla="*/ 7 w 46"/>
              <a:gd name="T5" fmla="*/ 74 h 74"/>
              <a:gd name="T6" fmla="*/ 0 w 46"/>
              <a:gd name="T7" fmla="*/ 67 h 74"/>
              <a:gd name="T8" fmla="*/ 0 w 46"/>
              <a:gd name="T9" fmla="*/ 7 h 74"/>
              <a:gd name="T10" fmla="*/ 7 w 46"/>
              <a:gd name="T11" fmla="*/ 0 h 74"/>
              <a:gd name="T12" fmla="*/ 39 w 46"/>
              <a:gd name="T13" fmla="*/ 0 h 74"/>
              <a:gd name="T14" fmla="*/ 46 w 46"/>
              <a:gd name="T15" fmla="*/ 7 h 74"/>
              <a:gd name="T16" fmla="*/ 46 w 46"/>
              <a:gd name="T17" fmla="*/ 6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74">
                <a:moveTo>
                  <a:pt x="46" y="67"/>
                </a:moveTo>
                <a:cubicBezTo>
                  <a:pt x="46" y="71"/>
                  <a:pt x="43" y="74"/>
                  <a:pt x="39" y="74"/>
                </a:cubicBezTo>
                <a:cubicBezTo>
                  <a:pt x="7" y="74"/>
                  <a:pt x="7" y="74"/>
                  <a:pt x="7" y="74"/>
                </a:cubicBezTo>
                <a:cubicBezTo>
                  <a:pt x="4" y="74"/>
                  <a:pt x="0" y="71"/>
                  <a:pt x="0" y="67"/>
                </a:cubicBezTo>
                <a:cubicBezTo>
                  <a:pt x="0" y="7"/>
                  <a:pt x="0" y="7"/>
                  <a:pt x="0" y="7"/>
                </a:cubicBezTo>
                <a:cubicBezTo>
                  <a:pt x="0" y="4"/>
                  <a:pt x="4" y="0"/>
                  <a:pt x="7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3" y="0"/>
                  <a:pt x="46" y="4"/>
                  <a:pt x="46" y="7"/>
                </a:cubicBezTo>
                <a:lnTo>
                  <a:pt x="46" y="67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48"/>
          <p:cNvSpPr/>
          <p:nvPr/>
        </p:nvSpPr>
        <p:spPr bwMode="auto">
          <a:xfrm>
            <a:off x="1755775" y="4167188"/>
            <a:ext cx="182563" cy="334962"/>
          </a:xfrm>
          <a:custGeom>
            <a:avLst/>
            <a:gdLst>
              <a:gd name="T0" fmla="*/ 81 w 85"/>
              <a:gd name="T1" fmla="*/ 42 h 155"/>
              <a:gd name="T2" fmla="*/ 50 w 85"/>
              <a:gd name="T3" fmla="*/ 5 h 155"/>
              <a:gd name="T4" fmla="*/ 35 w 85"/>
              <a:gd name="T5" fmla="*/ 5 h 155"/>
              <a:gd name="T6" fmla="*/ 4 w 85"/>
              <a:gd name="T7" fmla="*/ 42 h 155"/>
              <a:gd name="T8" fmla="*/ 8 w 85"/>
              <a:gd name="T9" fmla="*/ 51 h 155"/>
              <a:gd name="T10" fmla="*/ 19 w 85"/>
              <a:gd name="T11" fmla="*/ 51 h 155"/>
              <a:gd name="T12" fmla="*/ 19 w 85"/>
              <a:gd name="T13" fmla="*/ 148 h 155"/>
              <a:gd name="T14" fmla="*/ 26 w 85"/>
              <a:gd name="T15" fmla="*/ 155 h 155"/>
              <a:gd name="T16" fmla="*/ 58 w 85"/>
              <a:gd name="T17" fmla="*/ 155 h 155"/>
              <a:gd name="T18" fmla="*/ 65 w 85"/>
              <a:gd name="T19" fmla="*/ 148 h 155"/>
              <a:gd name="T20" fmla="*/ 65 w 85"/>
              <a:gd name="T21" fmla="*/ 51 h 155"/>
              <a:gd name="T22" fmla="*/ 76 w 85"/>
              <a:gd name="T23" fmla="*/ 51 h 155"/>
              <a:gd name="T24" fmla="*/ 81 w 85"/>
              <a:gd name="T25" fmla="*/ 42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" h="155">
                <a:moveTo>
                  <a:pt x="81" y="42"/>
                </a:moveTo>
                <a:cubicBezTo>
                  <a:pt x="50" y="5"/>
                  <a:pt x="50" y="5"/>
                  <a:pt x="50" y="5"/>
                </a:cubicBezTo>
                <a:cubicBezTo>
                  <a:pt x="46" y="0"/>
                  <a:pt x="39" y="0"/>
                  <a:pt x="35" y="5"/>
                </a:cubicBezTo>
                <a:cubicBezTo>
                  <a:pt x="4" y="42"/>
                  <a:pt x="4" y="42"/>
                  <a:pt x="4" y="42"/>
                </a:cubicBezTo>
                <a:cubicBezTo>
                  <a:pt x="0" y="47"/>
                  <a:pt x="2" y="51"/>
                  <a:pt x="8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148"/>
                  <a:pt x="19" y="148"/>
                  <a:pt x="19" y="148"/>
                </a:cubicBezTo>
                <a:cubicBezTo>
                  <a:pt x="19" y="152"/>
                  <a:pt x="22" y="155"/>
                  <a:pt x="26" y="155"/>
                </a:cubicBezTo>
                <a:cubicBezTo>
                  <a:pt x="58" y="155"/>
                  <a:pt x="58" y="155"/>
                  <a:pt x="58" y="155"/>
                </a:cubicBezTo>
                <a:cubicBezTo>
                  <a:pt x="62" y="155"/>
                  <a:pt x="65" y="152"/>
                  <a:pt x="65" y="148"/>
                </a:cubicBezTo>
                <a:cubicBezTo>
                  <a:pt x="65" y="51"/>
                  <a:pt x="65" y="51"/>
                  <a:pt x="65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83" y="51"/>
                  <a:pt x="85" y="47"/>
                  <a:pt x="81" y="4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840413" y="2457450"/>
            <a:ext cx="5391150" cy="25892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023100" y="2216150"/>
            <a:ext cx="3063875" cy="481013"/>
          </a:xfrm>
          <a:prstGeom prst="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897813" y="2305050"/>
            <a:ext cx="21891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624638" y="3235325"/>
            <a:ext cx="4076700" cy="10334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1"/>
          <p:cNvGrpSpPr/>
          <p:nvPr/>
        </p:nvGrpSpPr>
        <p:grpSpPr>
          <a:xfrm>
            <a:off x="1055089" y="2191261"/>
            <a:ext cx="2261781" cy="2553311"/>
            <a:chOff x="12075" y="-1"/>
            <a:chExt cx="3077165" cy="3473795"/>
          </a:xfrm>
          <a:solidFill>
            <a:srgbClr val="2A81BA"/>
          </a:solidFill>
        </p:grpSpPr>
        <p:sp>
          <p:nvSpPr>
            <p:cNvPr id="4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solidFill>
              <a:srgbClr val="8BC63E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solidFill>
              <a:srgbClr val="8BC63E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solidFill>
              <a:srgbClr val="8BC63E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8BC63E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solidFill>
              <a:srgbClr val="8BC63E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66"/>
          <p:cNvSpPr txBox="1"/>
          <p:nvPr/>
        </p:nvSpPr>
        <p:spPr>
          <a:xfrm>
            <a:off x="1617663" y="2544763"/>
            <a:ext cx="11922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10" name="Group 141"/>
          <p:cNvGrpSpPr/>
          <p:nvPr/>
        </p:nvGrpSpPr>
        <p:grpSpPr>
          <a:xfrm>
            <a:off x="3635722" y="2191261"/>
            <a:ext cx="2261781" cy="2553311"/>
            <a:chOff x="12075" y="-1"/>
            <a:chExt cx="3077165" cy="3473795"/>
          </a:xfrm>
          <a:solidFill>
            <a:srgbClr val="135369"/>
          </a:solidFill>
        </p:grpSpPr>
        <p:sp>
          <p:nvSpPr>
            <p:cNvPr id="11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TextBox 165"/>
          <p:cNvSpPr txBox="1"/>
          <p:nvPr/>
        </p:nvSpPr>
        <p:spPr>
          <a:xfrm>
            <a:off x="4197350" y="2544763"/>
            <a:ext cx="11922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17" name="Group 141"/>
          <p:cNvGrpSpPr/>
          <p:nvPr/>
        </p:nvGrpSpPr>
        <p:grpSpPr>
          <a:xfrm>
            <a:off x="6216354" y="2191261"/>
            <a:ext cx="2261781" cy="2553311"/>
            <a:chOff x="12075" y="-1"/>
            <a:chExt cx="3077165" cy="3473795"/>
          </a:xfrm>
          <a:solidFill>
            <a:srgbClr val="2A81BA"/>
          </a:solidFill>
        </p:grpSpPr>
        <p:sp>
          <p:nvSpPr>
            <p:cNvPr id="18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solidFill>
              <a:srgbClr val="8BC63E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solidFill>
              <a:srgbClr val="8BC63E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solidFill>
              <a:srgbClr val="8BC63E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8BC63E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solidFill>
              <a:srgbClr val="8BC63E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176"/>
          <p:cNvSpPr txBox="1"/>
          <p:nvPr/>
        </p:nvSpPr>
        <p:spPr>
          <a:xfrm>
            <a:off x="6778625" y="2544763"/>
            <a:ext cx="11922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03</a:t>
            </a:r>
          </a:p>
        </p:txBody>
      </p:sp>
      <p:grpSp>
        <p:nvGrpSpPr>
          <p:cNvPr id="24" name="Group 141"/>
          <p:cNvGrpSpPr/>
          <p:nvPr/>
        </p:nvGrpSpPr>
        <p:grpSpPr>
          <a:xfrm>
            <a:off x="8796988" y="2191261"/>
            <a:ext cx="2261781" cy="2553311"/>
            <a:chOff x="12075" y="-1"/>
            <a:chExt cx="3077165" cy="3473795"/>
          </a:xfrm>
          <a:solidFill>
            <a:srgbClr val="135369"/>
          </a:solidFill>
        </p:grpSpPr>
        <p:sp>
          <p:nvSpPr>
            <p:cNvPr id="25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187"/>
          <p:cNvSpPr txBox="1"/>
          <p:nvPr/>
        </p:nvSpPr>
        <p:spPr>
          <a:xfrm>
            <a:off x="9358313" y="2544763"/>
            <a:ext cx="1193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5370" name="TextBox 13"/>
          <p:cNvSpPr txBox="1">
            <a:spLocks noChangeArrowheads="1"/>
          </p:cNvSpPr>
          <p:nvPr/>
        </p:nvSpPr>
        <p:spPr bwMode="auto">
          <a:xfrm>
            <a:off x="1793875" y="4938713"/>
            <a:ext cx="803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1" name="TextBox 13"/>
          <p:cNvSpPr txBox="1">
            <a:spLocks noChangeArrowheads="1"/>
          </p:cNvSpPr>
          <p:nvPr/>
        </p:nvSpPr>
        <p:spPr bwMode="auto">
          <a:xfrm>
            <a:off x="1055688" y="5240338"/>
            <a:ext cx="226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2" name="TextBox 13"/>
          <p:cNvSpPr txBox="1">
            <a:spLocks noChangeArrowheads="1"/>
          </p:cNvSpPr>
          <p:nvPr/>
        </p:nvSpPr>
        <p:spPr bwMode="auto">
          <a:xfrm>
            <a:off x="4337050" y="4938713"/>
            <a:ext cx="803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3" name="TextBox 13"/>
          <p:cNvSpPr txBox="1">
            <a:spLocks noChangeArrowheads="1"/>
          </p:cNvSpPr>
          <p:nvPr/>
        </p:nvSpPr>
        <p:spPr bwMode="auto">
          <a:xfrm>
            <a:off x="3597275" y="5240338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7035800" y="4938713"/>
            <a:ext cx="803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5" name="TextBox 13"/>
          <p:cNvSpPr txBox="1">
            <a:spLocks noChangeArrowheads="1"/>
          </p:cNvSpPr>
          <p:nvPr/>
        </p:nvSpPr>
        <p:spPr bwMode="auto">
          <a:xfrm>
            <a:off x="6297613" y="5240338"/>
            <a:ext cx="226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6" name="TextBox 13"/>
          <p:cNvSpPr txBox="1">
            <a:spLocks noChangeArrowheads="1"/>
          </p:cNvSpPr>
          <p:nvPr/>
        </p:nvSpPr>
        <p:spPr bwMode="auto">
          <a:xfrm>
            <a:off x="9609138" y="4938713"/>
            <a:ext cx="803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7" name="TextBox 13"/>
          <p:cNvSpPr txBox="1">
            <a:spLocks noChangeArrowheads="1"/>
          </p:cNvSpPr>
          <p:nvPr/>
        </p:nvSpPr>
        <p:spPr bwMode="auto">
          <a:xfrm>
            <a:off x="8869363" y="5240338"/>
            <a:ext cx="226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461082" y="1871115"/>
            <a:ext cx="2192532" cy="1803082"/>
          </a:xfrm>
          <a:custGeom>
            <a:avLst/>
            <a:gdLst>
              <a:gd name="connsiteX0" fmla="*/ 0 w 2677296"/>
              <a:gd name="connsiteY0" fmla="*/ 0 h 2201739"/>
              <a:gd name="connsiteX1" fmla="*/ 2677296 w 2677296"/>
              <a:gd name="connsiteY1" fmla="*/ 0 h 2201739"/>
              <a:gd name="connsiteX2" fmla="*/ 2677296 w 2677296"/>
              <a:gd name="connsiteY2" fmla="*/ 2201739 h 2201739"/>
              <a:gd name="connsiteX3" fmla="*/ 0 w 2677296"/>
              <a:gd name="connsiteY3" fmla="*/ 2201739 h 220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7296" h="2201739">
                <a:moveTo>
                  <a:pt x="0" y="0"/>
                </a:moveTo>
                <a:lnTo>
                  <a:pt x="2677296" y="0"/>
                </a:lnTo>
                <a:lnTo>
                  <a:pt x="2677296" y="2201739"/>
                </a:lnTo>
                <a:lnTo>
                  <a:pt x="0" y="2201739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818332" y="1871115"/>
            <a:ext cx="2192532" cy="1803082"/>
          </a:xfrm>
          <a:custGeom>
            <a:avLst/>
            <a:gdLst>
              <a:gd name="connsiteX0" fmla="*/ 0 w 2677296"/>
              <a:gd name="connsiteY0" fmla="*/ 0 h 2201739"/>
              <a:gd name="connsiteX1" fmla="*/ 2677296 w 2677296"/>
              <a:gd name="connsiteY1" fmla="*/ 0 h 2201739"/>
              <a:gd name="connsiteX2" fmla="*/ 2677296 w 2677296"/>
              <a:gd name="connsiteY2" fmla="*/ 2201739 h 2201739"/>
              <a:gd name="connsiteX3" fmla="*/ 0 w 2677296"/>
              <a:gd name="connsiteY3" fmla="*/ 2201739 h 220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7296" h="2201739">
                <a:moveTo>
                  <a:pt x="0" y="0"/>
                </a:moveTo>
                <a:lnTo>
                  <a:pt x="2677296" y="0"/>
                </a:lnTo>
                <a:lnTo>
                  <a:pt x="2677296" y="2201739"/>
                </a:lnTo>
                <a:lnTo>
                  <a:pt x="0" y="2201739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133712" y="3820994"/>
            <a:ext cx="2192532" cy="1803082"/>
          </a:xfrm>
          <a:custGeom>
            <a:avLst/>
            <a:gdLst>
              <a:gd name="connsiteX0" fmla="*/ 0 w 2677296"/>
              <a:gd name="connsiteY0" fmla="*/ 0 h 2201739"/>
              <a:gd name="connsiteX1" fmla="*/ 2677296 w 2677296"/>
              <a:gd name="connsiteY1" fmla="*/ 0 h 2201739"/>
              <a:gd name="connsiteX2" fmla="*/ 2677296 w 2677296"/>
              <a:gd name="connsiteY2" fmla="*/ 2201739 h 2201739"/>
              <a:gd name="connsiteX3" fmla="*/ 0 w 2677296"/>
              <a:gd name="connsiteY3" fmla="*/ 2201739 h 220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7296" h="2201739">
                <a:moveTo>
                  <a:pt x="0" y="0"/>
                </a:moveTo>
                <a:lnTo>
                  <a:pt x="2677296" y="0"/>
                </a:lnTo>
                <a:lnTo>
                  <a:pt x="2677296" y="2201739"/>
                </a:lnTo>
                <a:lnTo>
                  <a:pt x="0" y="2201739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478973" y="3820994"/>
            <a:ext cx="2192532" cy="1803082"/>
          </a:xfrm>
          <a:custGeom>
            <a:avLst/>
            <a:gdLst>
              <a:gd name="connsiteX0" fmla="*/ 0 w 2677296"/>
              <a:gd name="connsiteY0" fmla="*/ 0 h 2201739"/>
              <a:gd name="connsiteX1" fmla="*/ 2677296 w 2677296"/>
              <a:gd name="connsiteY1" fmla="*/ 0 h 2201739"/>
              <a:gd name="connsiteX2" fmla="*/ 2677296 w 2677296"/>
              <a:gd name="connsiteY2" fmla="*/ 2201739 h 2201739"/>
              <a:gd name="connsiteX3" fmla="*/ 0 w 2677296"/>
              <a:gd name="connsiteY3" fmla="*/ 2201739 h 220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7296" h="2201739">
                <a:moveTo>
                  <a:pt x="0" y="0"/>
                </a:moveTo>
                <a:lnTo>
                  <a:pt x="2677296" y="0"/>
                </a:lnTo>
                <a:lnTo>
                  <a:pt x="2677296" y="2201739"/>
                </a:lnTo>
                <a:lnTo>
                  <a:pt x="0" y="2201739"/>
                </a:lnTo>
                <a:close/>
              </a:path>
            </a:pathLst>
          </a:custGeom>
        </p:spPr>
      </p:pic>
      <p:sp>
        <p:nvSpPr>
          <p:cNvPr id="7" name="Down Arrow Callout 31"/>
          <p:cNvSpPr/>
          <p:nvPr/>
        </p:nvSpPr>
        <p:spPr>
          <a:xfrm>
            <a:off x="1479550" y="1871663"/>
            <a:ext cx="2192338" cy="2179637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8BC6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6000" b="1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Up Arrow Callout 59"/>
          <p:cNvSpPr/>
          <p:nvPr/>
        </p:nvSpPr>
        <p:spPr>
          <a:xfrm>
            <a:off x="3817938" y="3422650"/>
            <a:ext cx="2192337" cy="2201863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rgbClr val="8BC6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6000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Down Arrow Callout 14"/>
          <p:cNvSpPr/>
          <p:nvPr/>
        </p:nvSpPr>
        <p:spPr>
          <a:xfrm>
            <a:off x="6134100" y="1871663"/>
            <a:ext cx="2192338" cy="2179637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Up Arrow Callout 18"/>
          <p:cNvSpPr/>
          <p:nvPr/>
        </p:nvSpPr>
        <p:spPr>
          <a:xfrm>
            <a:off x="8461375" y="3422650"/>
            <a:ext cx="2192338" cy="2201863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6000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2028825" y="2476500"/>
            <a:ext cx="10937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6683375" y="2476500"/>
            <a:ext cx="10937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6" name="TextBox 13"/>
          <p:cNvSpPr txBox="1">
            <a:spLocks noChangeArrowheads="1"/>
          </p:cNvSpPr>
          <p:nvPr/>
        </p:nvSpPr>
        <p:spPr bwMode="auto">
          <a:xfrm>
            <a:off x="4362450" y="4287838"/>
            <a:ext cx="10937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7" name="TextBox 13"/>
          <p:cNvSpPr txBox="1">
            <a:spLocks noChangeArrowheads="1"/>
          </p:cNvSpPr>
          <p:nvPr/>
        </p:nvSpPr>
        <p:spPr bwMode="auto">
          <a:xfrm>
            <a:off x="9017000" y="4287838"/>
            <a:ext cx="10937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3"/>
          <p:cNvGrpSpPr/>
          <p:nvPr/>
        </p:nvGrpSpPr>
        <p:grpSpPr>
          <a:xfrm>
            <a:off x="4232459" y="1912204"/>
            <a:ext cx="3703270" cy="4755311"/>
            <a:chOff x="3105150" y="1431925"/>
            <a:chExt cx="2782888" cy="3573463"/>
          </a:xfrm>
          <a:solidFill>
            <a:srgbClr val="ADBACA"/>
          </a:solidFill>
        </p:grpSpPr>
        <p:sp>
          <p:nvSpPr>
            <p:cNvPr id="8" name="Freeform 6@|5FFC:0|FBC:0|LFC:16777215|LBC:16777215"/>
            <p:cNvSpPr/>
            <p:nvPr/>
          </p:nvSpPr>
          <p:spPr bwMode="auto">
            <a:xfrm>
              <a:off x="4495800" y="1431925"/>
              <a:ext cx="1392238" cy="3573463"/>
            </a:xfrm>
            <a:custGeom>
              <a:avLst/>
              <a:gdLst/>
              <a:ahLst/>
              <a:cxnLst>
                <a:cxn ang="0">
                  <a:pos x="102" y="1607"/>
                </a:cxn>
                <a:cxn ang="0">
                  <a:pos x="869" y="1140"/>
                </a:cxn>
                <a:cxn ang="0">
                  <a:pos x="89" y="1479"/>
                </a:cxn>
                <a:cxn ang="0">
                  <a:pos x="70" y="1134"/>
                </a:cxn>
                <a:cxn ang="0">
                  <a:pos x="877" y="511"/>
                </a:cxn>
                <a:cxn ang="0">
                  <a:pos x="70" y="1003"/>
                </a:cxn>
                <a:cxn ang="0">
                  <a:pos x="58" y="657"/>
                </a:cxn>
                <a:cxn ang="0">
                  <a:pos x="463" y="109"/>
                </a:cxn>
                <a:cxn ang="0">
                  <a:pos x="58" y="581"/>
                </a:cxn>
                <a:cxn ang="0">
                  <a:pos x="0" y="0"/>
                </a:cxn>
                <a:cxn ang="0">
                  <a:pos x="0" y="2251"/>
                </a:cxn>
                <a:cxn ang="0">
                  <a:pos x="152" y="2251"/>
                </a:cxn>
                <a:cxn ang="0">
                  <a:pos x="102" y="1607"/>
                </a:cxn>
                <a:cxn ang="0">
                  <a:pos x="102" y="1607"/>
                </a:cxn>
                <a:cxn ang="0">
                  <a:pos x="102" y="1607"/>
                </a:cxn>
              </a:cxnLst>
              <a:rect l="0" t="0" r="r" b="b"/>
              <a:pathLst>
                <a:path w="877" h="2251">
                  <a:moveTo>
                    <a:pt x="102" y="1607"/>
                  </a:moveTo>
                  <a:lnTo>
                    <a:pt x="869" y="1140"/>
                  </a:lnTo>
                  <a:lnTo>
                    <a:pt x="89" y="1479"/>
                  </a:lnTo>
                  <a:lnTo>
                    <a:pt x="70" y="1134"/>
                  </a:lnTo>
                  <a:lnTo>
                    <a:pt x="877" y="511"/>
                  </a:lnTo>
                  <a:lnTo>
                    <a:pt x="70" y="1003"/>
                  </a:lnTo>
                  <a:lnTo>
                    <a:pt x="58" y="657"/>
                  </a:lnTo>
                  <a:lnTo>
                    <a:pt x="463" y="109"/>
                  </a:lnTo>
                  <a:lnTo>
                    <a:pt x="58" y="581"/>
                  </a:lnTo>
                  <a:lnTo>
                    <a:pt x="0" y="0"/>
                  </a:lnTo>
                  <a:lnTo>
                    <a:pt x="0" y="2251"/>
                  </a:lnTo>
                  <a:lnTo>
                    <a:pt x="152" y="2251"/>
                  </a:lnTo>
                  <a:lnTo>
                    <a:pt x="102" y="1607"/>
                  </a:lnTo>
                  <a:lnTo>
                    <a:pt x="102" y="1607"/>
                  </a:lnTo>
                  <a:lnTo>
                    <a:pt x="102" y="16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29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6@|5FFC:0|FBC:0|LFC:16777215|LBC:16777215"/>
            <p:cNvSpPr/>
            <p:nvPr/>
          </p:nvSpPr>
          <p:spPr bwMode="auto">
            <a:xfrm flipH="1">
              <a:off x="3105150" y="1431925"/>
              <a:ext cx="1392238" cy="3573463"/>
            </a:xfrm>
            <a:custGeom>
              <a:avLst/>
              <a:gdLst/>
              <a:ahLst/>
              <a:cxnLst>
                <a:cxn ang="0">
                  <a:pos x="102" y="1607"/>
                </a:cxn>
                <a:cxn ang="0">
                  <a:pos x="869" y="1140"/>
                </a:cxn>
                <a:cxn ang="0">
                  <a:pos x="89" y="1479"/>
                </a:cxn>
                <a:cxn ang="0">
                  <a:pos x="70" y="1134"/>
                </a:cxn>
                <a:cxn ang="0">
                  <a:pos x="877" y="511"/>
                </a:cxn>
                <a:cxn ang="0">
                  <a:pos x="70" y="1003"/>
                </a:cxn>
                <a:cxn ang="0">
                  <a:pos x="58" y="657"/>
                </a:cxn>
                <a:cxn ang="0">
                  <a:pos x="463" y="109"/>
                </a:cxn>
                <a:cxn ang="0">
                  <a:pos x="58" y="581"/>
                </a:cxn>
                <a:cxn ang="0">
                  <a:pos x="0" y="0"/>
                </a:cxn>
                <a:cxn ang="0">
                  <a:pos x="0" y="2251"/>
                </a:cxn>
                <a:cxn ang="0">
                  <a:pos x="152" y="2251"/>
                </a:cxn>
                <a:cxn ang="0">
                  <a:pos x="102" y="1607"/>
                </a:cxn>
                <a:cxn ang="0">
                  <a:pos x="102" y="1607"/>
                </a:cxn>
                <a:cxn ang="0">
                  <a:pos x="102" y="1607"/>
                </a:cxn>
              </a:cxnLst>
              <a:rect l="0" t="0" r="r" b="b"/>
              <a:pathLst>
                <a:path w="877" h="2251">
                  <a:moveTo>
                    <a:pt x="102" y="1607"/>
                  </a:moveTo>
                  <a:lnTo>
                    <a:pt x="869" y="1140"/>
                  </a:lnTo>
                  <a:lnTo>
                    <a:pt x="89" y="1479"/>
                  </a:lnTo>
                  <a:lnTo>
                    <a:pt x="70" y="1134"/>
                  </a:lnTo>
                  <a:lnTo>
                    <a:pt x="877" y="511"/>
                  </a:lnTo>
                  <a:lnTo>
                    <a:pt x="70" y="1003"/>
                  </a:lnTo>
                  <a:lnTo>
                    <a:pt x="58" y="657"/>
                  </a:lnTo>
                  <a:lnTo>
                    <a:pt x="463" y="109"/>
                  </a:lnTo>
                  <a:lnTo>
                    <a:pt x="58" y="581"/>
                  </a:lnTo>
                  <a:lnTo>
                    <a:pt x="0" y="0"/>
                  </a:lnTo>
                  <a:lnTo>
                    <a:pt x="0" y="2251"/>
                  </a:lnTo>
                  <a:lnTo>
                    <a:pt x="152" y="2251"/>
                  </a:lnTo>
                  <a:lnTo>
                    <a:pt x="102" y="1607"/>
                  </a:lnTo>
                  <a:lnTo>
                    <a:pt x="102" y="1607"/>
                  </a:lnTo>
                  <a:lnTo>
                    <a:pt x="102" y="16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29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Freeform 11"/>
          <p:cNvSpPr/>
          <p:nvPr/>
        </p:nvSpPr>
        <p:spPr bwMode="auto">
          <a:xfrm>
            <a:off x="3346450" y="6203950"/>
            <a:ext cx="5475288" cy="628650"/>
          </a:xfrm>
          <a:custGeom>
            <a:avLst/>
            <a:gdLst/>
            <a:ahLst/>
            <a:cxnLst>
              <a:cxn ang="0">
                <a:pos x="1229" y="237"/>
              </a:cxn>
              <a:cxn ang="0">
                <a:pos x="0" y="272"/>
              </a:cxn>
              <a:cxn ang="0">
                <a:pos x="1229" y="237"/>
              </a:cxn>
            </a:cxnLst>
            <a:rect l="0" t="0" r="r" b="b"/>
            <a:pathLst>
              <a:path w="1229" h="272">
                <a:moveTo>
                  <a:pt x="1229" y="237"/>
                </a:moveTo>
                <a:cubicBezTo>
                  <a:pt x="1229" y="237"/>
                  <a:pt x="463" y="138"/>
                  <a:pt x="0" y="272"/>
                </a:cubicBezTo>
                <a:cubicBezTo>
                  <a:pt x="0" y="272"/>
                  <a:pt x="516" y="0"/>
                  <a:pt x="1229" y="237"/>
                </a:cubicBezTo>
                <a:close/>
              </a:path>
            </a:pathLst>
          </a:custGeom>
          <a:solidFill>
            <a:srgbClr val="ADBACA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3"/>
          <p:cNvSpPr/>
          <p:nvPr/>
        </p:nvSpPr>
        <p:spPr>
          <a:xfrm flipV="1">
            <a:off x="5749925" y="1330325"/>
            <a:ext cx="668338" cy="669925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243364" tIns="210266" rIns="210266" bIns="121682" spcCol="1270" anchor="ctr"/>
          <a:lstStyle/>
          <a:p>
            <a:pPr algn="ctr" defTabSz="1183005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426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5900738" y="1487488"/>
            <a:ext cx="366712" cy="355600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9"/>
          <p:cNvSpPr/>
          <p:nvPr/>
        </p:nvSpPr>
        <p:spPr>
          <a:xfrm flipV="1">
            <a:off x="7618413" y="4035425"/>
            <a:ext cx="669925" cy="669925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8BC63E"/>
          </a:solidFill>
          <a:ln w="25400" cap="flat" cmpd="sng" algn="ctr">
            <a:noFill/>
            <a:prstDash val="solid"/>
          </a:ln>
          <a:effectLst/>
        </p:spPr>
        <p:txBody>
          <a:bodyPr lIns="243364" tIns="210266" rIns="210266" bIns="121682" spcCol="1270" anchor="ctr"/>
          <a:lstStyle/>
          <a:p>
            <a:pPr algn="ctr" defTabSz="1183005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426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77"/>
          <p:cNvSpPr>
            <a:spLocks noEditPoints="1"/>
          </p:cNvSpPr>
          <p:nvPr/>
        </p:nvSpPr>
        <p:spPr bwMode="auto">
          <a:xfrm>
            <a:off x="7764463" y="4171950"/>
            <a:ext cx="377825" cy="398463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22"/>
          <p:cNvSpPr/>
          <p:nvPr/>
        </p:nvSpPr>
        <p:spPr>
          <a:xfrm flipV="1">
            <a:off x="3867150" y="4035425"/>
            <a:ext cx="668338" cy="669925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8BC63E"/>
          </a:solidFill>
          <a:ln w="25400" cap="flat" cmpd="sng" algn="ctr">
            <a:noFill/>
            <a:prstDash val="solid"/>
          </a:ln>
          <a:effectLst/>
        </p:spPr>
        <p:txBody>
          <a:bodyPr lIns="243364" tIns="210266" rIns="210266" bIns="121682" spcCol="1270" anchor="ctr"/>
          <a:lstStyle/>
          <a:p>
            <a:pPr algn="ctr" defTabSz="1183005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426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23"/>
          <p:cNvSpPr>
            <a:spLocks noEditPoints="1"/>
          </p:cNvSpPr>
          <p:nvPr/>
        </p:nvSpPr>
        <p:spPr bwMode="auto">
          <a:xfrm>
            <a:off x="4064000" y="4170363"/>
            <a:ext cx="274638" cy="400050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0"/>
          <p:cNvSpPr/>
          <p:nvPr/>
        </p:nvSpPr>
        <p:spPr>
          <a:xfrm flipV="1">
            <a:off x="6756400" y="1703388"/>
            <a:ext cx="669925" cy="668337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8BC63E"/>
          </a:solidFill>
          <a:ln w="25400" cap="flat" cmpd="sng" algn="ctr">
            <a:noFill/>
            <a:prstDash val="solid"/>
          </a:ln>
          <a:effectLst/>
        </p:spPr>
        <p:txBody>
          <a:bodyPr lIns="243364" tIns="210266" rIns="210266" bIns="121682" spcCol="1270" anchor="ctr"/>
          <a:lstStyle/>
          <a:p>
            <a:pPr algn="ctr" defTabSz="1183005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426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70"/>
          <p:cNvSpPr>
            <a:spLocks noEditPoints="1"/>
          </p:cNvSpPr>
          <p:nvPr/>
        </p:nvSpPr>
        <p:spPr bwMode="auto">
          <a:xfrm>
            <a:off x="6911975" y="1885950"/>
            <a:ext cx="358775" cy="303213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5"/>
          <p:cNvSpPr/>
          <p:nvPr/>
        </p:nvSpPr>
        <p:spPr>
          <a:xfrm flipV="1">
            <a:off x="4741863" y="1703388"/>
            <a:ext cx="669925" cy="668337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8BC63E"/>
          </a:solidFill>
          <a:ln w="25400" cap="flat" cmpd="sng" algn="ctr">
            <a:noFill/>
            <a:prstDash val="solid"/>
          </a:ln>
          <a:effectLst/>
        </p:spPr>
        <p:txBody>
          <a:bodyPr lIns="243364" tIns="210266" rIns="210266" bIns="121682" spcCol="1270" anchor="ctr"/>
          <a:lstStyle/>
          <a:p>
            <a:pPr algn="ctr" defTabSz="1183005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426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20"/>
          <p:cNvSpPr>
            <a:spLocks noEditPoints="1"/>
          </p:cNvSpPr>
          <p:nvPr/>
        </p:nvSpPr>
        <p:spPr bwMode="auto">
          <a:xfrm>
            <a:off x="4902200" y="1885950"/>
            <a:ext cx="349250" cy="303213"/>
          </a:xfrm>
          <a:custGeom>
            <a:avLst/>
            <a:gdLst/>
            <a:ahLst/>
            <a:cxnLst>
              <a:cxn ang="0">
                <a:pos x="95" y="7"/>
              </a:cxn>
              <a:cxn ang="0">
                <a:pos x="95" y="14"/>
              </a:cxn>
              <a:cxn ang="0">
                <a:pos x="15" y="36"/>
              </a:cxn>
              <a:cxn ang="0">
                <a:pos x="0" y="28"/>
              </a:cxn>
              <a:cxn ang="0">
                <a:pos x="0" y="72"/>
              </a:cxn>
              <a:cxn ang="0">
                <a:pos x="15" y="65"/>
              </a:cxn>
              <a:cxn ang="0">
                <a:pos x="24" y="67"/>
              </a:cxn>
              <a:cxn ang="0">
                <a:pos x="21" y="76"/>
              </a:cxn>
              <a:cxn ang="0">
                <a:pos x="29" y="89"/>
              </a:cxn>
              <a:cxn ang="0">
                <a:pos x="50" y="95"/>
              </a:cxn>
              <a:cxn ang="0">
                <a:pos x="53" y="95"/>
              </a:cxn>
              <a:cxn ang="0">
                <a:pos x="64" y="87"/>
              </a:cxn>
              <a:cxn ang="0">
                <a:pos x="66" y="78"/>
              </a:cxn>
              <a:cxn ang="0">
                <a:pos x="95" y="86"/>
              </a:cxn>
              <a:cxn ang="0">
                <a:pos x="95" y="94"/>
              </a:cxn>
              <a:cxn ang="0">
                <a:pos x="117" y="101"/>
              </a:cxn>
              <a:cxn ang="0">
                <a:pos x="117" y="0"/>
              </a:cxn>
              <a:cxn ang="0">
                <a:pos x="95" y="7"/>
              </a:cxn>
              <a:cxn ang="0">
                <a:pos x="57" y="85"/>
              </a:cxn>
              <a:cxn ang="0">
                <a:pos x="52" y="88"/>
              </a:cxn>
              <a:cxn ang="0">
                <a:pos x="31" y="82"/>
              </a:cxn>
              <a:cxn ang="0">
                <a:pos x="28" y="78"/>
              </a:cxn>
              <a:cxn ang="0">
                <a:pos x="31" y="69"/>
              </a:cxn>
              <a:cxn ang="0">
                <a:pos x="59" y="77"/>
              </a:cxn>
              <a:cxn ang="0">
                <a:pos x="57" y="85"/>
              </a:cxn>
              <a:cxn ang="0">
                <a:pos x="95" y="50"/>
              </a:cxn>
              <a:cxn ang="0">
                <a:pos x="15" y="50"/>
              </a:cxn>
              <a:cxn ang="0">
                <a:pos x="15" y="43"/>
              </a:cxn>
              <a:cxn ang="0">
                <a:pos x="95" y="21"/>
              </a:cxn>
              <a:cxn ang="0">
                <a:pos x="95" y="50"/>
              </a:cxn>
              <a:cxn ang="0">
                <a:pos x="109" y="50"/>
              </a:cxn>
              <a:cxn ang="0">
                <a:pos x="102" y="50"/>
              </a:cxn>
              <a:cxn ang="0">
                <a:pos x="102" y="14"/>
              </a:cxn>
              <a:cxn ang="0">
                <a:pos x="109" y="14"/>
              </a:cxn>
              <a:cxn ang="0">
                <a:pos x="109" y="50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6"/>
          <p:cNvSpPr/>
          <p:nvPr/>
        </p:nvSpPr>
        <p:spPr>
          <a:xfrm flipV="1">
            <a:off x="3900488" y="2803525"/>
            <a:ext cx="668337" cy="66833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243364" tIns="210266" rIns="210266" bIns="121682" spcCol="1270" anchor="ctr"/>
          <a:lstStyle/>
          <a:p>
            <a:pPr algn="ctr" defTabSz="1183005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426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45"/>
          <p:cNvSpPr>
            <a:spLocks noEditPoints="1"/>
          </p:cNvSpPr>
          <p:nvPr/>
        </p:nvSpPr>
        <p:spPr bwMode="auto">
          <a:xfrm>
            <a:off x="4041775" y="2928938"/>
            <a:ext cx="385763" cy="417512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7"/>
          <p:cNvSpPr/>
          <p:nvPr/>
        </p:nvSpPr>
        <p:spPr>
          <a:xfrm flipV="1">
            <a:off x="7591425" y="2803525"/>
            <a:ext cx="669925" cy="66833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243364" tIns="210266" rIns="210266" bIns="121682" spcCol="1270" anchor="ctr"/>
          <a:lstStyle/>
          <a:p>
            <a:pPr algn="ctr" defTabSz="1183005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426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206"/>
          <p:cNvSpPr>
            <a:spLocks noEditPoints="1"/>
          </p:cNvSpPr>
          <p:nvPr/>
        </p:nvSpPr>
        <p:spPr bwMode="auto">
          <a:xfrm>
            <a:off x="7742238" y="2954338"/>
            <a:ext cx="368300" cy="366712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6" name="TextBox 13"/>
          <p:cNvSpPr txBox="1">
            <a:spLocks noChangeArrowheads="1"/>
          </p:cNvSpPr>
          <p:nvPr/>
        </p:nvSpPr>
        <p:spPr bwMode="auto">
          <a:xfrm>
            <a:off x="1395413" y="283686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7" name="TextBox 13"/>
          <p:cNvSpPr txBox="1">
            <a:spLocks noChangeArrowheads="1"/>
          </p:cNvSpPr>
          <p:nvPr/>
        </p:nvSpPr>
        <p:spPr bwMode="auto">
          <a:xfrm>
            <a:off x="1398588" y="3122613"/>
            <a:ext cx="2335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8" name="TextBox 13"/>
          <p:cNvSpPr txBox="1">
            <a:spLocks noChangeArrowheads="1"/>
          </p:cNvSpPr>
          <p:nvPr/>
        </p:nvSpPr>
        <p:spPr bwMode="auto">
          <a:xfrm>
            <a:off x="1350963" y="404971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9" name="TextBox 13"/>
          <p:cNvSpPr txBox="1">
            <a:spLocks noChangeArrowheads="1"/>
          </p:cNvSpPr>
          <p:nvPr/>
        </p:nvSpPr>
        <p:spPr bwMode="auto">
          <a:xfrm>
            <a:off x="1355725" y="433546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0" name="TextBox 13"/>
          <p:cNvSpPr txBox="1">
            <a:spLocks noChangeArrowheads="1"/>
          </p:cNvSpPr>
          <p:nvPr/>
        </p:nvSpPr>
        <p:spPr bwMode="auto">
          <a:xfrm>
            <a:off x="2219325" y="168116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1" name="TextBox 13"/>
          <p:cNvSpPr txBox="1">
            <a:spLocks noChangeArrowheads="1"/>
          </p:cNvSpPr>
          <p:nvPr/>
        </p:nvSpPr>
        <p:spPr bwMode="auto">
          <a:xfrm>
            <a:off x="2224088" y="1966913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2" name="TextBox 13"/>
          <p:cNvSpPr txBox="1">
            <a:spLocks noChangeArrowheads="1"/>
          </p:cNvSpPr>
          <p:nvPr/>
        </p:nvSpPr>
        <p:spPr bwMode="auto">
          <a:xfrm flipH="1">
            <a:off x="8416925" y="2836863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3" name="TextBox 13"/>
          <p:cNvSpPr txBox="1">
            <a:spLocks noChangeArrowheads="1"/>
          </p:cNvSpPr>
          <p:nvPr/>
        </p:nvSpPr>
        <p:spPr bwMode="auto">
          <a:xfrm flipH="1">
            <a:off x="8416925" y="312261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4" name="TextBox 13"/>
          <p:cNvSpPr txBox="1">
            <a:spLocks noChangeArrowheads="1"/>
          </p:cNvSpPr>
          <p:nvPr/>
        </p:nvSpPr>
        <p:spPr bwMode="auto">
          <a:xfrm flipH="1">
            <a:off x="8459788" y="404971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5" name="TextBox 13"/>
          <p:cNvSpPr txBox="1">
            <a:spLocks noChangeArrowheads="1"/>
          </p:cNvSpPr>
          <p:nvPr/>
        </p:nvSpPr>
        <p:spPr bwMode="auto">
          <a:xfrm flipH="1">
            <a:off x="8459788" y="433546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6" name="TextBox 13"/>
          <p:cNvSpPr txBox="1">
            <a:spLocks noChangeArrowheads="1"/>
          </p:cNvSpPr>
          <p:nvPr/>
        </p:nvSpPr>
        <p:spPr bwMode="auto">
          <a:xfrm flipH="1">
            <a:off x="7591425" y="168116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7" name="TextBox 13"/>
          <p:cNvSpPr txBox="1">
            <a:spLocks noChangeArrowheads="1"/>
          </p:cNvSpPr>
          <p:nvPr/>
        </p:nvSpPr>
        <p:spPr bwMode="auto">
          <a:xfrm flipH="1">
            <a:off x="7591425" y="1966913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2387600"/>
            <a:ext cx="3636963" cy="2255838"/>
          </a:xfrm>
          <a:prstGeom prst="rect">
            <a:avLst/>
          </a:prstGeom>
          <a:solidFill>
            <a:srgbClr val="3E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19525" y="2387600"/>
            <a:ext cx="8372475" cy="2255838"/>
          </a:xfrm>
          <a:prstGeom prst="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8436" name="组合 35"/>
          <p:cNvGrpSpPr/>
          <p:nvPr/>
        </p:nvGrpSpPr>
        <p:grpSpPr bwMode="auto">
          <a:xfrm>
            <a:off x="1081088" y="1736725"/>
            <a:ext cx="2106612" cy="523875"/>
            <a:chOff x="1648852" y="2380612"/>
            <a:chExt cx="2106412" cy="523220"/>
          </a:xfrm>
        </p:grpSpPr>
        <p:sp>
          <p:nvSpPr>
            <p:cNvPr id="18440" name="文本框 36"/>
            <p:cNvSpPr txBox="1">
              <a:spLocks noChangeArrowheads="1"/>
            </p:cNvSpPr>
            <p:nvPr/>
          </p:nvSpPr>
          <p:spPr bwMode="auto">
            <a:xfrm>
              <a:off x="2141958" y="2380612"/>
              <a:ext cx="161330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8BC6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过渡页</a:t>
              </a:r>
            </a:p>
          </p:txBody>
        </p:sp>
        <p:grpSp>
          <p:nvGrpSpPr>
            <p:cNvPr id="18441" name="组合 37"/>
            <p:cNvGrpSpPr/>
            <p:nvPr/>
          </p:nvGrpSpPr>
          <p:grpSpPr bwMode="auto">
            <a:xfrm>
              <a:off x="1648852" y="2516179"/>
              <a:ext cx="440912" cy="252088"/>
              <a:chOff x="2413166" y="426720"/>
              <a:chExt cx="693043" cy="396241"/>
            </a:xfrm>
          </p:grpSpPr>
          <p:sp>
            <p:nvSpPr>
              <p:cNvPr id="39" name="矩形 38"/>
              <p:cNvSpPr/>
              <p:nvPr/>
            </p:nvSpPr>
            <p:spPr>
              <a:xfrm rot="2744590">
                <a:off x="2414641" y="426482"/>
                <a:ext cx="393762" cy="396713"/>
              </a:xfrm>
              <a:prstGeom prst="rect">
                <a:avLst/>
              </a:prstGeom>
              <a:solidFill>
                <a:srgbClr val="8BC6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 rot="2744590">
                <a:off x="2711554" y="426481"/>
                <a:ext cx="393762" cy="396715"/>
              </a:xfrm>
              <a:prstGeom prst="rect">
                <a:avLst/>
              </a:prstGeom>
              <a:solidFill>
                <a:srgbClr val="3E3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437" name="文本框 40"/>
          <p:cNvSpPr txBox="1">
            <a:spLocks noChangeArrowheads="1"/>
          </p:cNvSpPr>
          <p:nvPr/>
        </p:nvSpPr>
        <p:spPr bwMode="auto">
          <a:xfrm>
            <a:off x="5153025" y="2786063"/>
            <a:ext cx="6075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</a:p>
        </p:txBody>
      </p:sp>
      <p:sp>
        <p:nvSpPr>
          <p:cNvPr id="18438" name="矩形 26"/>
          <p:cNvSpPr>
            <a:spLocks noChangeArrowheads="1"/>
          </p:cNvSpPr>
          <p:nvPr/>
        </p:nvSpPr>
        <p:spPr bwMode="auto">
          <a:xfrm>
            <a:off x="5264150" y="3836988"/>
            <a:ext cx="5289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8439" name="图片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2786063"/>
            <a:ext cx="14843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7"/>
          <p:cNvSpPr/>
          <p:nvPr/>
        </p:nvSpPr>
        <p:spPr bwMode="auto">
          <a:xfrm rot="16200000">
            <a:off x="5158581" y="4855369"/>
            <a:ext cx="1323975" cy="1322388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8BC63E"/>
          </a:solidFill>
          <a:ln w="19050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 Placeholder 3"/>
          <p:cNvSpPr txBox="1"/>
          <p:nvPr/>
        </p:nvSpPr>
        <p:spPr>
          <a:xfrm>
            <a:off x="5657850" y="5467350"/>
            <a:ext cx="304800" cy="327025"/>
          </a:xfrm>
          <a:prstGeom prst="rect">
            <a:avLst/>
          </a:prstGeom>
          <a:noFill/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13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9" name="Freeform 76"/>
          <p:cNvSpPr/>
          <p:nvPr/>
        </p:nvSpPr>
        <p:spPr bwMode="auto">
          <a:xfrm rot="16200000">
            <a:off x="5508625" y="3881438"/>
            <a:ext cx="1322387" cy="1322388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404040"/>
          </a:solidFill>
          <a:ln w="19050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Placeholder 3"/>
          <p:cNvSpPr txBox="1"/>
          <p:nvPr/>
        </p:nvSpPr>
        <p:spPr>
          <a:xfrm>
            <a:off x="6018213" y="4470400"/>
            <a:ext cx="303212" cy="327025"/>
          </a:xfrm>
          <a:prstGeom prst="rect">
            <a:avLst/>
          </a:prstGeom>
          <a:noFill/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13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1" name="Freeform 77"/>
          <p:cNvSpPr/>
          <p:nvPr/>
        </p:nvSpPr>
        <p:spPr bwMode="auto">
          <a:xfrm rot="16200000">
            <a:off x="5159375" y="2905125"/>
            <a:ext cx="1322388" cy="1322388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8BC63E"/>
          </a:solidFill>
          <a:ln w="19050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Placeholder 3"/>
          <p:cNvSpPr txBox="1"/>
          <p:nvPr/>
        </p:nvSpPr>
        <p:spPr>
          <a:xfrm>
            <a:off x="5630863" y="3546475"/>
            <a:ext cx="303212" cy="327025"/>
          </a:xfrm>
          <a:prstGeom prst="rect">
            <a:avLst/>
          </a:prstGeom>
          <a:noFill/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13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3" name="Freeform 76"/>
          <p:cNvSpPr/>
          <p:nvPr/>
        </p:nvSpPr>
        <p:spPr bwMode="auto">
          <a:xfrm rot="16200000">
            <a:off x="5507831" y="1931194"/>
            <a:ext cx="1323975" cy="1322388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404040"/>
          </a:solidFill>
          <a:ln w="19050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 Placeholder 3"/>
          <p:cNvSpPr txBox="1"/>
          <p:nvPr/>
        </p:nvSpPr>
        <p:spPr>
          <a:xfrm>
            <a:off x="5989638" y="2482850"/>
            <a:ext cx="304800" cy="327025"/>
          </a:xfrm>
          <a:prstGeom prst="rect">
            <a:avLst/>
          </a:prstGeom>
          <a:noFill/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 rtl="1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13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5" name="Freeform 77"/>
          <p:cNvSpPr/>
          <p:nvPr/>
        </p:nvSpPr>
        <p:spPr bwMode="auto">
          <a:xfrm rot="16200000">
            <a:off x="5158581" y="958057"/>
            <a:ext cx="1323975" cy="1322388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8BC63E"/>
          </a:solidFill>
          <a:ln w="19050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Placeholder 3"/>
          <p:cNvSpPr txBox="1"/>
          <p:nvPr/>
        </p:nvSpPr>
        <p:spPr>
          <a:xfrm>
            <a:off x="5668963" y="1568450"/>
            <a:ext cx="303212" cy="328613"/>
          </a:xfrm>
          <a:prstGeom prst="rect">
            <a:avLst/>
          </a:prstGeom>
          <a:noFill/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 rtl="1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13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2641600" y="149066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2644775" y="1776413"/>
            <a:ext cx="2335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2644775" y="341153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1" name="TextBox 13"/>
          <p:cNvSpPr txBox="1">
            <a:spLocks noChangeArrowheads="1"/>
          </p:cNvSpPr>
          <p:nvPr/>
        </p:nvSpPr>
        <p:spPr bwMode="auto">
          <a:xfrm>
            <a:off x="2649538" y="36972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2" name="TextBox 13"/>
          <p:cNvSpPr txBox="1">
            <a:spLocks noChangeArrowheads="1"/>
          </p:cNvSpPr>
          <p:nvPr/>
        </p:nvSpPr>
        <p:spPr bwMode="auto">
          <a:xfrm>
            <a:off x="2644775" y="53451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3" name="TextBox 13"/>
          <p:cNvSpPr txBox="1">
            <a:spLocks noChangeArrowheads="1"/>
          </p:cNvSpPr>
          <p:nvPr/>
        </p:nvSpPr>
        <p:spPr bwMode="auto">
          <a:xfrm>
            <a:off x="2649538" y="563086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4" name="TextBox 13"/>
          <p:cNvSpPr txBox="1">
            <a:spLocks noChangeArrowheads="1"/>
          </p:cNvSpPr>
          <p:nvPr/>
        </p:nvSpPr>
        <p:spPr bwMode="auto">
          <a:xfrm>
            <a:off x="6967538" y="2400300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5" name="TextBox 13"/>
          <p:cNvSpPr txBox="1">
            <a:spLocks noChangeArrowheads="1"/>
          </p:cNvSpPr>
          <p:nvPr/>
        </p:nvSpPr>
        <p:spPr bwMode="auto">
          <a:xfrm>
            <a:off x="6972300" y="2686050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6" name="TextBox 13"/>
          <p:cNvSpPr txBox="1">
            <a:spLocks noChangeArrowheads="1"/>
          </p:cNvSpPr>
          <p:nvPr/>
        </p:nvSpPr>
        <p:spPr bwMode="auto">
          <a:xfrm>
            <a:off x="6967538" y="4549775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7" name="TextBox 13"/>
          <p:cNvSpPr txBox="1">
            <a:spLocks noChangeArrowheads="1"/>
          </p:cNvSpPr>
          <p:nvPr/>
        </p:nvSpPr>
        <p:spPr bwMode="auto">
          <a:xfrm>
            <a:off x="6972300" y="4835525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 noEditPoints="1"/>
          </p:cNvSpPr>
          <p:nvPr/>
        </p:nvSpPr>
        <p:spPr bwMode="auto">
          <a:xfrm rot="20049179">
            <a:off x="2433638" y="2286000"/>
            <a:ext cx="1627187" cy="3757613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0" y="134"/>
              </a:cxn>
              <a:cxn ang="0">
                <a:pos x="61" y="133"/>
              </a:cxn>
              <a:cxn ang="0">
                <a:pos x="61" y="148"/>
              </a:cxn>
              <a:cxn ang="0">
                <a:pos x="73" y="154"/>
              </a:cxn>
              <a:cxn ang="0">
                <a:pos x="73" y="278"/>
              </a:cxn>
              <a:cxn ang="0">
                <a:pos x="61" y="284"/>
              </a:cxn>
              <a:cxn ang="0">
                <a:pos x="61" y="377"/>
              </a:cxn>
              <a:cxn ang="0">
                <a:pos x="75" y="392"/>
              </a:cxn>
              <a:cxn ang="0">
                <a:pos x="93" y="392"/>
              </a:cxn>
              <a:cxn ang="0">
                <a:pos x="107" y="377"/>
              </a:cxn>
              <a:cxn ang="0">
                <a:pos x="107" y="357"/>
              </a:cxn>
              <a:cxn ang="0">
                <a:pos x="143" y="357"/>
              </a:cxn>
              <a:cxn ang="0">
                <a:pos x="157" y="343"/>
              </a:cxn>
              <a:cxn ang="0">
                <a:pos x="143" y="329"/>
              </a:cxn>
              <a:cxn ang="0">
                <a:pos x="107" y="329"/>
              </a:cxn>
              <a:cxn ang="0">
                <a:pos x="107" y="321"/>
              </a:cxn>
              <a:cxn ang="0">
                <a:pos x="143" y="321"/>
              </a:cxn>
              <a:cxn ang="0">
                <a:pos x="157" y="307"/>
              </a:cxn>
              <a:cxn ang="0">
                <a:pos x="143" y="293"/>
              </a:cxn>
              <a:cxn ang="0">
                <a:pos x="107" y="293"/>
              </a:cxn>
              <a:cxn ang="0">
                <a:pos x="107" y="283"/>
              </a:cxn>
              <a:cxn ang="0">
                <a:pos x="95" y="277"/>
              </a:cxn>
              <a:cxn ang="0">
                <a:pos x="95" y="156"/>
              </a:cxn>
              <a:cxn ang="0">
                <a:pos x="107" y="150"/>
              </a:cxn>
              <a:cxn ang="0">
                <a:pos x="107" y="133"/>
              </a:cxn>
              <a:cxn ang="0">
                <a:pos x="117" y="134"/>
              </a:cxn>
              <a:cxn ang="0">
                <a:pos x="168" y="84"/>
              </a:cxn>
              <a:cxn ang="0">
                <a:pos x="132" y="36"/>
              </a:cxn>
              <a:cxn ang="0">
                <a:pos x="84" y="0"/>
              </a:cxn>
              <a:cxn ang="0">
                <a:pos x="36" y="36"/>
              </a:cxn>
              <a:cxn ang="0">
                <a:pos x="0" y="84"/>
              </a:cxn>
              <a:cxn ang="0">
                <a:pos x="84" y="31"/>
              </a:cxn>
              <a:cxn ang="0">
                <a:pos x="107" y="54"/>
              </a:cxn>
              <a:cxn ang="0">
                <a:pos x="106" y="62"/>
              </a:cxn>
              <a:cxn ang="0">
                <a:pos x="129" y="87"/>
              </a:cxn>
              <a:cxn ang="0">
                <a:pos x="105" y="111"/>
              </a:cxn>
              <a:cxn ang="0">
                <a:pos x="84" y="100"/>
              </a:cxn>
              <a:cxn ang="0">
                <a:pos x="63" y="111"/>
              </a:cxn>
              <a:cxn ang="0">
                <a:pos x="38" y="87"/>
              </a:cxn>
              <a:cxn ang="0">
                <a:pos x="62" y="62"/>
              </a:cxn>
              <a:cxn ang="0">
                <a:pos x="61" y="54"/>
              </a:cxn>
              <a:cxn ang="0">
                <a:pos x="84" y="31"/>
              </a:cxn>
              <a:cxn ang="0">
                <a:pos x="84" y="31"/>
              </a:cxn>
              <a:cxn ang="0">
                <a:pos x="84" y="31"/>
              </a:cxn>
            </a:cxnLst>
            <a:rect l="0" t="0" r="r" b="b"/>
            <a:pathLst>
              <a:path w="168" h="392">
                <a:moveTo>
                  <a:pt x="0" y="84"/>
                </a:moveTo>
                <a:cubicBezTo>
                  <a:pt x="0" y="112"/>
                  <a:pt x="23" y="134"/>
                  <a:pt x="50" y="134"/>
                </a:cubicBezTo>
                <a:cubicBezTo>
                  <a:pt x="54" y="134"/>
                  <a:pt x="57" y="134"/>
                  <a:pt x="61" y="133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278"/>
                  <a:pt x="73" y="278"/>
                  <a:pt x="73" y="278"/>
                </a:cubicBezTo>
                <a:cubicBezTo>
                  <a:pt x="61" y="284"/>
                  <a:pt x="61" y="284"/>
                  <a:pt x="61" y="284"/>
                </a:cubicBezTo>
                <a:cubicBezTo>
                  <a:pt x="61" y="377"/>
                  <a:pt x="61" y="377"/>
                  <a:pt x="61" y="377"/>
                </a:cubicBezTo>
                <a:cubicBezTo>
                  <a:pt x="61" y="385"/>
                  <a:pt x="67" y="392"/>
                  <a:pt x="75" y="392"/>
                </a:cubicBezTo>
                <a:cubicBezTo>
                  <a:pt x="93" y="392"/>
                  <a:pt x="93" y="392"/>
                  <a:pt x="93" y="392"/>
                </a:cubicBezTo>
                <a:cubicBezTo>
                  <a:pt x="101" y="392"/>
                  <a:pt x="107" y="385"/>
                  <a:pt x="107" y="377"/>
                </a:cubicBezTo>
                <a:cubicBezTo>
                  <a:pt x="107" y="357"/>
                  <a:pt x="107" y="357"/>
                  <a:pt x="107" y="357"/>
                </a:cubicBezTo>
                <a:cubicBezTo>
                  <a:pt x="143" y="357"/>
                  <a:pt x="143" y="357"/>
                  <a:pt x="143" y="357"/>
                </a:cubicBezTo>
                <a:cubicBezTo>
                  <a:pt x="150" y="357"/>
                  <a:pt x="157" y="350"/>
                  <a:pt x="157" y="343"/>
                </a:cubicBezTo>
                <a:cubicBezTo>
                  <a:pt x="157" y="335"/>
                  <a:pt x="150" y="329"/>
                  <a:pt x="143" y="329"/>
                </a:cubicBezTo>
                <a:cubicBezTo>
                  <a:pt x="107" y="329"/>
                  <a:pt x="107" y="329"/>
                  <a:pt x="107" y="329"/>
                </a:cubicBezTo>
                <a:cubicBezTo>
                  <a:pt x="107" y="321"/>
                  <a:pt x="107" y="321"/>
                  <a:pt x="107" y="321"/>
                </a:cubicBezTo>
                <a:cubicBezTo>
                  <a:pt x="143" y="321"/>
                  <a:pt x="143" y="321"/>
                  <a:pt x="143" y="321"/>
                </a:cubicBezTo>
                <a:cubicBezTo>
                  <a:pt x="150" y="321"/>
                  <a:pt x="157" y="314"/>
                  <a:pt x="157" y="307"/>
                </a:cubicBezTo>
                <a:cubicBezTo>
                  <a:pt x="157" y="299"/>
                  <a:pt x="150" y="293"/>
                  <a:pt x="143" y="293"/>
                </a:cubicBezTo>
                <a:cubicBezTo>
                  <a:pt x="107" y="293"/>
                  <a:pt x="107" y="293"/>
                  <a:pt x="107" y="29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95" y="277"/>
                  <a:pt x="95" y="277"/>
                  <a:pt x="95" y="27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10" y="134"/>
                  <a:pt x="114" y="134"/>
                  <a:pt x="117" y="134"/>
                </a:cubicBezTo>
                <a:cubicBezTo>
                  <a:pt x="145" y="134"/>
                  <a:pt x="168" y="112"/>
                  <a:pt x="168" y="84"/>
                </a:cubicBezTo>
                <a:cubicBezTo>
                  <a:pt x="168" y="61"/>
                  <a:pt x="153" y="42"/>
                  <a:pt x="132" y="36"/>
                </a:cubicBezTo>
                <a:cubicBezTo>
                  <a:pt x="126" y="15"/>
                  <a:pt x="107" y="0"/>
                  <a:pt x="84" y="0"/>
                </a:cubicBezTo>
                <a:cubicBezTo>
                  <a:pt x="61" y="0"/>
                  <a:pt x="42" y="15"/>
                  <a:pt x="36" y="36"/>
                </a:cubicBezTo>
                <a:cubicBezTo>
                  <a:pt x="15" y="42"/>
                  <a:pt x="0" y="61"/>
                  <a:pt x="0" y="84"/>
                </a:cubicBezTo>
                <a:close/>
                <a:moveTo>
                  <a:pt x="84" y="31"/>
                </a:moveTo>
                <a:cubicBezTo>
                  <a:pt x="97" y="31"/>
                  <a:pt x="107" y="41"/>
                  <a:pt x="107" y="54"/>
                </a:cubicBezTo>
                <a:cubicBezTo>
                  <a:pt x="107" y="57"/>
                  <a:pt x="106" y="59"/>
                  <a:pt x="106" y="62"/>
                </a:cubicBezTo>
                <a:cubicBezTo>
                  <a:pt x="119" y="62"/>
                  <a:pt x="129" y="73"/>
                  <a:pt x="129" y="87"/>
                </a:cubicBezTo>
                <a:cubicBezTo>
                  <a:pt x="129" y="100"/>
                  <a:pt x="118" y="111"/>
                  <a:pt x="105" y="111"/>
                </a:cubicBezTo>
                <a:cubicBezTo>
                  <a:pt x="96" y="111"/>
                  <a:pt x="88" y="107"/>
                  <a:pt x="84" y="100"/>
                </a:cubicBezTo>
                <a:cubicBezTo>
                  <a:pt x="79" y="107"/>
                  <a:pt x="72" y="111"/>
                  <a:pt x="63" y="111"/>
                </a:cubicBezTo>
                <a:cubicBezTo>
                  <a:pt x="49" y="111"/>
                  <a:pt x="38" y="100"/>
                  <a:pt x="38" y="87"/>
                </a:cubicBezTo>
                <a:cubicBezTo>
                  <a:pt x="38" y="73"/>
                  <a:pt x="49" y="62"/>
                  <a:pt x="62" y="62"/>
                </a:cubicBezTo>
                <a:cubicBezTo>
                  <a:pt x="61" y="59"/>
                  <a:pt x="61" y="57"/>
                  <a:pt x="61" y="54"/>
                </a:cubicBezTo>
                <a:cubicBezTo>
                  <a:pt x="61" y="41"/>
                  <a:pt x="71" y="31"/>
                  <a:pt x="84" y="31"/>
                </a:cubicBezTo>
                <a:close/>
                <a:moveTo>
                  <a:pt x="84" y="31"/>
                </a:moveTo>
                <a:cubicBezTo>
                  <a:pt x="84" y="31"/>
                  <a:pt x="84" y="31"/>
                  <a:pt x="84" y="31"/>
                </a:cubicBezTo>
              </a:path>
            </a:pathLst>
          </a:custGeom>
          <a:solidFill>
            <a:srgbClr val="8BC63E"/>
          </a:solidFill>
          <a:ln w="9525">
            <a:noFill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ounded Rectangle 7"/>
          <p:cNvSpPr/>
          <p:nvPr/>
        </p:nvSpPr>
        <p:spPr bwMode="auto">
          <a:xfrm rot="1568449">
            <a:off x="3354388" y="3611563"/>
            <a:ext cx="2786062" cy="998537"/>
          </a:xfrm>
          <a:prstGeom prst="roundRect">
            <a:avLst/>
          </a:prstGeom>
          <a:solidFill>
            <a:srgbClr val="8BC63E"/>
          </a:solidFill>
          <a:ln w="9525">
            <a:noFill/>
            <a:rou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Oval 9"/>
          <p:cNvSpPr/>
          <p:nvPr/>
        </p:nvSpPr>
        <p:spPr>
          <a:xfrm rot="17768449">
            <a:off x="3600450" y="3513138"/>
            <a:ext cx="260350" cy="2603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ounded Rectangle 10"/>
          <p:cNvSpPr/>
          <p:nvPr/>
        </p:nvSpPr>
        <p:spPr>
          <a:xfrm rot="17768449">
            <a:off x="3273425" y="2917825"/>
            <a:ext cx="84138" cy="1042988"/>
          </a:xfrm>
          <a:prstGeom prst="roundRect">
            <a:avLst>
              <a:gd name="adj" fmla="val 38542"/>
            </a:avLst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ounded Rectangle 13"/>
          <p:cNvSpPr/>
          <p:nvPr/>
        </p:nvSpPr>
        <p:spPr bwMode="auto">
          <a:xfrm rot="140878">
            <a:off x="3743325" y="2692400"/>
            <a:ext cx="2786063" cy="998538"/>
          </a:xfrm>
          <a:prstGeom prst="roundRect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15"/>
          <p:cNvSpPr/>
          <p:nvPr/>
        </p:nvSpPr>
        <p:spPr>
          <a:xfrm rot="16340878">
            <a:off x="3890168" y="3044032"/>
            <a:ext cx="258763" cy="2603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ounded Rectangle 16"/>
          <p:cNvSpPr/>
          <p:nvPr/>
        </p:nvSpPr>
        <p:spPr>
          <a:xfrm rot="16340878">
            <a:off x="3516312" y="2633663"/>
            <a:ext cx="80963" cy="1042988"/>
          </a:xfrm>
          <a:prstGeom prst="roundRect">
            <a:avLst>
              <a:gd name="adj" fmla="val 38542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ounded Rectangle 19"/>
          <p:cNvSpPr/>
          <p:nvPr/>
        </p:nvSpPr>
        <p:spPr bwMode="auto">
          <a:xfrm rot="20546288">
            <a:off x="3552825" y="1820863"/>
            <a:ext cx="2786063" cy="998537"/>
          </a:xfrm>
          <a:prstGeom prst="roundRect">
            <a:avLst/>
          </a:prstGeom>
          <a:solidFill>
            <a:srgbClr val="8BC63E"/>
          </a:solidFill>
          <a:ln w="9525">
            <a:noFill/>
            <a:rou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21"/>
          <p:cNvSpPr/>
          <p:nvPr/>
        </p:nvSpPr>
        <p:spPr>
          <a:xfrm rot="15146288">
            <a:off x="3759200" y="2554288"/>
            <a:ext cx="260350" cy="2603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ounded Rectangle 22"/>
          <p:cNvSpPr/>
          <p:nvPr/>
        </p:nvSpPr>
        <p:spPr>
          <a:xfrm rot="15146288">
            <a:off x="3405982" y="2302669"/>
            <a:ext cx="82550" cy="1042987"/>
          </a:xfrm>
          <a:prstGeom prst="roundRect">
            <a:avLst>
              <a:gd name="adj" fmla="val 38542"/>
            </a:avLst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ounded Rectangle 50"/>
          <p:cNvSpPr/>
          <p:nvPr/>
        </p:nvSpPr>
        <p:spPr bwMode="auto">
          <a:xfrm rot="18174686" flipH="1">
            <a:off x="146844" y="4341019"/>
            <a:ext cx="2784475" cy="998537"/>
          </a:xfrm>
          <a:prstGeom prst="roundRect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52"/>
          <p:cNvSpPr/>
          <p:nvPr/>
        </p:nvSpPr>
        <p:spPr>
          <a:xfrm rot="1974686" flipH="1">
            <a:off x="2039938" y="3787775"/>
            <a:ext cx="260350" cy="2603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ounded Rectangle 53"/>
          <p:cNvSpPr/>
          <p:nvPr/>
        </p:nvSpPr>
        <p:spPr>
          <a:xfrm rot="1974686" flipH="1">
            <a:off x="2379663" y="3006725"/>
            <a:ext cx="84137" cy="1042988"/>
          </a:xfrm>
          <a:prstGeom prst="roundRect">
            <a:avLst>
              <a:gd name="adj" fmla="val 38542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Oval 54"/>
          <p:cNvSpPr/>
          <p:nvPr/>
        </p:nvSpPr>
        <p:spPr>
          <a:xfrm>
            <a:off x="7593013" y="1889125"/>
            <a:ext cx="638175" cy="638175"/>
          </a:xfrm>
          <a:prstGeom prst="ellipse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7951788" y="1992313"/>
            <a:ext cx="146050" cy="357187"/>
          </a:xfrm>
          <a:custGeom>
            <a:avLst/>
            <a:gdLst>
              <a:gd name="T0" fmla="*/ 17 w 83"/>
              <a:gd name="T1" fmla="*/ 57 h 204"/>
              <a:gd name="T2" fmla="*/ 0 w 83"/>
              <a:gd name="T3" fmla="*/ 57 h 204"/>
              <a:gd name="T4" fmla="*/ 43 w 83"/>
              <a:gd name="T5" fmla="*/ 0 h 204"/>
              <a:gd name="T6" fmla="*/ 83 w 83"/>
              <a:gd name="T7" fmla="*/ 57 h 204"/>
              <a:gd name="T8" fmla="*/ 67 w 83"/>
              <a:gd name="T9" fmla="*/ 57 h 204"/>
              <a:gd name="T10" fmla="*/ 67 w 83"/>
              <a:gd name="T11" fmla="*/ 204 h 204"/>
              <a:gd name="T12" fmla="*/ 17 w 83"/>
              <a:gd name="T13" fmla="*/ 204 h 204"/>
              <a:gd name="T14" fmla="*/ 17 w 83"/>
              <a:gd name="T15" fmla="*/ 5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204">
                <a:moveTo>
                  <a:pt x="17" y="57"/>
                </a:moveTo>
                <a:lnTo>
                  <a:pt x="0" y="57"/>
                </a:lnTo>
                <a:lnTo>
                  <a:pt x="43" y="0"/>
                </a:lnTo>
                <a:lnTo>
                  <a:pt x="83" y="57"/>
                </a:lnTo>
                <a:lnTo>
                  <a:pt x="67" y="57"/>
                </a:lnTo>
                <a:lnTo>
                  <a:pt x="67" y="204"/>
                </a:lnTo>
                <a:lnTo>
                  <a:pt x="17" y="204"/>
                </a:lnTo>
                <a:lnTo>
                  <a:pt x="17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7824788" y="2087563"/>
            <a:ext cx="144462" cy="261937"/>
          </a:xfrm>
          <a:custGeom>
            <a:avLst/>
            <a:gdLst>
              <a:gd name="T0" fmla="*/ 66 w 83"/>
              <a:gd name="T1" fmla="*/ 150 h 150"/>
              <a:gd name="T2" fmla="*/ 19 w 83"/>
              <a:gd name="T3" fmla="*/ 150 h 150"/>
              <a:gd name="T4" fmla="*/ 19 w 83"/>
              <a:gd name="T5" fmla="*/ 60 h 150"/>
              <a:gd name="T6" fmla="*/ 0 w 83"/>
              <a:gd name="T7" fmla="*/ 60 h 150"/>
              <a:gd name="T8" fmla="*/ 43 w 83"/>
              <a:gd name="T9" fmla="*/ 0 h 150"/>
              <a:gd name="T10" fmla="*/ 83 w 83"/>
              <a:gd name="T11" fmla="*/ 60 h 150"/>
              <a:gd name="T12" fmla="*/ 66 w 83"/>
              <a:gd name="T13" fmla="*/ 60 h 150"/>
              <a:gd name="T14" fmla="*/ 66 w 83"/>
              <a:gd name="T15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150">
                <a:moveTo>
                  <a:pt x="66" y="150"/>
                </a:moveTo>
                <a:lnTo>
                  <a:pt x="19" y="150"/>
                </a:lnTo>
                <a:lnTo>
                  <a:pt x="19" y="60"/>
                </a:lnTo>
                <a:lnTo>
                  <a:pt x="0" y="60"/>
                </a:lnTo>
                <a:lnTo>
                  <a:pt x="43" y="0"/>
                </a:lnTo>
                <a:lnTo>
                  <a:pt x="83" y="60"/>
                </a:lnTo>
                <a:lnTo>
                  <a:pt x="66" y="60"/>
                </a:lnTo>
                <a:lnTo>
                  <a:pt x="66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7"/>
          <p:cNvSpPr/>
          <p:nvPr/>
        </p:nvSpPr>
        <p:spPr bwMode="auto">
          <a:xfrm>
            <a:off x="7699375" y="2187575"/>
            <a:ext cx="146050" cy="161925"/>
          </a:xfrm>
          <a:custGeom>
            <a:avLst/>
            <a:gdLst>
              <a:gd name="T0" fmla="*/ 17 w 83"/>
              <a:gd name="T1" fmla="*/ 57 h 93"/>
              <a:gd name="T2" fmla="*/ 0 w 83"/>
              <a:gd name="T3" fmla="*/ 57 h 93"/>
              <a:gd name="T4" fmla="*/ 43 w 83"/>
              <a:gd name="T5" fmla="*/ 0 h 93"/>
              <a:gd name="T6" fmla="*/ 83 w 83"/>
              <a:gd name="T7" fmla="*/ 57 h 93"/>
              <a:gd name="T8" fmla="*/ 66 w 83"/>
              <a:gd name="T9" fmla="*/ 57 h 93"/>
              <a:gd name="T10" fmla="*/ 66 w 83"/>
              <a:gd name="T11" fmla="*/ 93 h 93"/>
              <a:gd name="T12" fmla="*/ 17 w 83"/>
              <a:gd name="T13" fmla="*/ 93 h 93"/>
              <a:gd name="T14" fmla="*/ 17 w 83"/>
              <a:gd name="T15" fmla="*/ 5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93">
                <a:moveTo>
                  <a:pt x="17" y="57"/>
                </a:moveTo>
                <a:lnTo>
                  <a:pt x="0" y="57"/>
                </a:lnTo>
                <a:lnTo>
                  <a:pt x="43" y="0"/>
                </a:lnTo>
                <a:lnTo>
                  <a:pt x="83" y="57"/>
                </a:lnTo>
                <a:lnTo>
                  <a:pt x="66" y="57"/>
                </a:lnTo>
                <a:lnTo>
                  <a:pt x="66" y="93"/>
                </a:lnTo>
                <a:lnTo>
                  <a:pt x="17" y="93"/>
                </a:lnTo>
                <a:lnTo>
                  <a:pt x="17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Oval 56"/>
          <p:cNvSpPr/>
          <p:nvPr/>
        </p:nvSpPr>
        <p:spPr>
          <a:xfrm>
            <a:off x="7593013" y="2906713"/>
            <a:ext cx="638175" cy="638175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7696200" y="3014663"/>
            <a:ext cx="455613" cy="377825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58"/>
          <p:cNvSpPr/>
          <p:nvPr/>
        </p:nvSpPr>
        <p:spPr>
          <a:xfrm>
            <a:off x="7593013" y="3933825"/>
            <a:ext cx="638175" cy="638175"/>
          </a:xfrm>
          <a:prstGeom prst="ellipse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7732713" y="4113213"/>
            <a:ext cx="347662" cy="274637"/>
          </a:xfrm>
          <a:custGeom>
            <a:avLst/>
            <a:gdLst>
              <a:gd name="T0" fmla="*/ 410 w 411"/>
              <a:gd name="T1" fmla="*/ 309 h 324"/>
              <a:gd name="T2" fmla="*/ 410 w 411"/>
              <a:gd name="T3" fmla="*/ 46 h 324"/>
              <a:gd name="T4" fmla="*/ 395 w 411"/>
              <a:gd name="T5" fmla="*/ 32 h 324"/>
              <a:gd name="T6" fmla="*/ 210 w 411"/>
              <a:gd name="T7" fmla="*/ 32 h 324"/>
              <a:gd name="T8" fmla="*/ 200 w 411"/>
              <a:gd name="T9" fmla="*/ 17 h 324"/>
              <a:gd name="T10" fmla="*/ 200 w 411"/>
              <a:gd name="T11" fmla="*/ 15 h 324"/>
              <a:gd name="T12" fmla="*/ 184 w 411"/>
              <a:gd name="T13" fmla="*/ 0 h 324"/>
              <a:gd name="T14" fmla="*/ 86 w 411"/>
              <a:gd name="T15" fmla="*/ 0 h 324"/>
              <a:gd name="T16" fmla="*/ 70 w 411"/>
              <a:gd name="T17" fmla="*/ 15 h 324"/>
              <a:gd name="T18" fmla="*/ 70 w 411"/>
              <a:gd name="T19" fmla="*/ 17 h 324"/>
              <a:gd name="T20" fmla="*/ 60 w 411"/>
              <a:gd name="T21" fmla="*/ 32 h 324"/>
              <a:gd name="T22" fmla="*/ 60 w 411"/>
              <a:gd name="T23" fmla="*/ 32 h 324"/>
              <a:gd name="T24" fmla="*/ 46 w 411"/>
              <a:gd name="T25" fmla="*/ 46 h 324"/>
              <a:gd name="T26" fmla="*/ 46 w 411"/>
              <a:gd name="T27" fmla="*/ 122 h 324"/>
              <a:gd name="T28" fmla="*/ 14 w 411"/>
              <a:gd name="T29" fmla="*/ 122 h 324"/>
              <a:gd name="T30" fmla="*/ 5 w 411"/>
              <a:gd name="T31" fmla="*/ 138 h 324"/>
              <a:gd name="T32" fmla="*/ 38 w 411"/>
              <a:gd name="T33" fmla="*/ 309 h 324"/>
              <a:gd name="T34" fmla="*/ 53 w 411"/>
              <a:gd name="T35" fmla="*/ 324 h 324"/>
              <a:gd name="T36" fmla="*/ 403 w 411"/>
              <a:gd name="T37" fmla="*/ 324 h 324"/>
              <a:gd name="T38" fmla="*/ 410 w 411"/>
              <a:gd name="T39" fmla="*/ 309 h 324"/>
              <a:gd name="T40" fmla="*/ 392 w 411"/>
              <a:gd name="T41" fmla="*/ 144 h 324"/>
              <a:gd name="T42" fmla="*/ 392 w 411"/>
              <a:gd name="T43" fmla="*/ 316 h 324"/>
              <a:gd name="T44" fmla="*/ 359 w 411"/>
              <a:gd name="T45" fmla="*/ 132 h 324"/>
              <a:gd name="T46" fmla="*/ 345 w 411"/>
              <a:gd name="T47" fmla="*/ 123 h 324"/>
              <a:gd name="T48" fmla="*/ 64 w 411"/>
              <a:gd name="T49" fmla="*/ 123 h 324"/>
              <a:gd name="T50" fmla="*/ 64 w 411"/>
              <a:gd name="T51" fmla="*/ 64 h 324"/>
              <a:gd name="T52" fmla="*/ 392 w 411"/>
              <a:gd name="T53" fmla="*/ 64 h 324"/>
              <a:gd name="T54" fmla="*/ 392 w 411"/>
              <a:gd name="T55" fmla="*/ 14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1" h="324">
                <a:moveTo>
                  <a:pt x="410" y="309"/>
                </a:moveTo>
                <a:cubicBezTo>
                  <a:pt x="410" y="46"/>
                  <a:pt x="410" y="46"/>
                  <a:pt x="410" y="46"/>
                </a:cubicBezTo>
                <a:cubicBezTo>
                  <a:pt x="410" y="38"/>
                  <a:pt x="403" y="32"/>
                  <a:pt x="395" y="32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204" y="32"/>
                  <a:pt x="200" y="21"/>
                  <a:pt x="200" y="17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7"/>
                  <a:pt x="193" y="0"/>
                  <a:pt x="18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7" y="0"/>
                  <a:pt x="70" y="7"/>
                  <a:pt x="70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21"/>
                  <a:pt x="66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52" y="32"/>
                  <a:pt x="46" y="38"/>
                  <a:pt x="46" y="46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4" y="122"/>
                  <a:pt x="0" y="122"/>
                  <a:pt x="5" y="138"/>
                </a:cubicBezTo>
                <a:cubicBezTo>
                  <a:pt x="38" y="309"/>
                  <a:pt x="38" y="309"/>
                  <a:pt x="38" y="309"/>
                </a:cubicBezTo>
                <a:cubicBezTo>
                  <a:pt x="38" y="317"/>
                  <a:pt x="44" y="324"/>
                  <a:pt x="53" y="324"/>
                </a:cubicBezTo>
                <a:cubicBezTo>
                  <a:pt x="403" y="324"/>
                  <a:pt x="403" y="324"/>
                  <a:pt x="403" y="324"/>
                </a:cubicBezTo>
                <a:cubicBezTo>
                  <a:pt x="411" y="324"/>
                  <a:pt x="410" y="309"/>
                  <a:pt x="410" y="309"/>
                </a:cubicBezTo>
                <a:close/>
                <a:moveTo>
                  <a:pt x="392" y="144"/>
                </a:moveTo>
                <a:cubicBezTo>
                  <a:pt x="392" y="316"/>
                  <a:pt x="392" y="316"/>
                  <a:pt x="392" y="316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6" y="122"/>
                  <a:pt x="345" y="123"/>
                  <a:pt x="345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64"/>
                  <a:pt x="64" y="64"/>
                  <a:pt x="64" y="64"/>
                </a:cubicBezTo>
                <a:cubicBezTo>
                  <a:pt x="392" y="64"/>
                  <a:pt x="392" y="64"/>
                  <a:pt x="392" y="64"/>
                </a:cubicBezTo>
                <a:lnTo>
                  <a:pt x="392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60"/>
          <p:cNvSpPr/>
          <p:nvPr/>
        </p:nvSpPr>
        <p:spPr>
          <a:xfrm>
            <a:off x="7593013" y="4953000"/>
            <a:ext cx="638175" cy="638175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65"/>
          <p:cNvSpPr>
            <a:spLocks noChangeArrowheads="1"/>
          </p:cNvSpPr>
          <p:nvPr/>
        </p:nvSpPr>
        <p:spPr bwMode="auto">
          <a:xfrm>
            <a:off x="7808913" y="5162550"/>
            <a:ext cx="36512" cy="349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Oval 66"/>
          <p:cNvSpPr>
            <a:spLocks noChangeArrowheads="1"/>
          </p:cNvSpPr>
          <p:nvPr/>
        </p:nvSpPr>
        <p:spPr bwMode="auto">
          <a:xfrm>
            <a:off x="7880350" y="5108575"/>
            <a:ext cx="61913" cy="57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Oval 67"/>
          <p:cNvSpPr>
            <a:spLocks noChangeArrowheads="1"/>
          </p:cNvSpPr>
          <p:nvPr/>
        </p:nvSpPr>
        <p:spPr bwMode="auto">
          <a:xfrm>
            <a:off x="7985125" y="5164138"/>
            <a:ext cx="36513" cy="333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68"/>
          <p:cNvSpPr>
            <a:spLocks noChangeArrowheads="1"/>
          </p:cNvSpPr>
          <p:nvPr/>
        </p:nvSpPr>
        <p:spPr bwMode="auto">
          <a:xfrm>
            <a:off x="7797800" y="5378450"/>
            <a:ext cx="228600" cy="57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Oval 69"/>
          <p:cNvSpPr>
            <a:spLocks noChangeArrowheads="1"/>
          </p:cNvSpPr>
          <p:nvPr/>
        </p:nvSpPr>
        <p:spPr bwMode="auto">
          <a:xfrm>
            <a:off x="8042275" y="5145088"/>
            <a:ext cx="63500" cy="57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Oval 70"/>
          <p:cNvSpPr>
            <a:spLocks noChangeArrowheads="1"/>
          </p:cNvSpPr>
          <p:nvPr/>
        </p:nvSpPr>
        <p:spPr bwMode="auto">
          <a:xfrm>
            <a:off x="7726363" y="5146675"/>
            <a:ext cx="63500" cy="57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71"/>
          <p:cNvSpPr/>
          <p:nvPr/>
        </p:nvSpPr>
        <p:spPr bwMode="auto">
          <a:xfrm>
            <a:off x="7770813" y="5175250"/>
            <a:ext cx="292100" cy="192088"/>
          </a:xfrm>
          <a:custGeom>
            <a:avLst/>
            <a:gdLst>
              <a:gd name="T0" fmla="*/ 316 w 346"/>
              <a:gd name="T1" fmla="*/ 39 h 227"/>
              <a:gd name="T2" fmla="*/ 265 w 346"/>
              <a:gd name="T3" fmla="*/ 85 h 227"/>
              <a:gd name="T4" fmla="*/ 269 w 346"/>
              <a:gd name="T5" fmla="*/ 38 h 227"/>
              <a:gd name="T6" fmla="*/ 253 w 346"/>
              <a:gd name="T7" fmla="*/ 36 h 227"/>
              <a:gd name="T8" fmla="*/ 222 w 346"/>
              <a:gd name="T9" fmla="*/ 75 h 227"/>
              <a:gd name="T10" fmla="*/ 182 w 346"/>
              <a:gd name="T11" fmla="*/ 12 h 227"/>
              <a:gd name="T12" fmla="*/ 152 w 346"/>
              <a:gd name="T13" fmla="*/ 12 h 227"/>
              <a:gd name="T14" fmla="*/ 113 w 346"/>
              <a:gd name="T15" fmla="*/ 74 h 227"/>
              <a:gd name="T16" fmla="*/ 86 w 346"/>
              <a:gd name="T17" fmla="*/ 36 h 227"/>
              <a:gd name="T18" fmla="*/ 71 w 346"/>
              <a:gd name="T19" fmla="*/ 36 h 227"/>
              <a:gd name="T20" fmla="*/ 73 w 346"/>
              <a:gd name="T21" fmla="*/ 88 h 227"/>
              <a:gd name="T22" fmla="*/ 23 w 346"/>
              <a:gd name="T23" fmla="*/ 39 h 227"/>
              <a:gd name="T24" fmla="*/ 0 w 346"/>
              <a:gd name="T25" fmla="*/ 47 h 227"/>
              <a:gd name="T26" fmla="*/ 32 w 346"/>
              <a:gd name="T27" fmla="*/ 227 h 227"/>
              <a:gd name="T28" fmla="*/ 301 w 346"/>
              <a:gd name="T29" fmla="*/ 227 h 227"/>
              <a:gd name="T30" fmla="*/ 346 w 346"/>
              <a:gd name="T31" fmla="*/ 52 h 227"/>
              <a:gd name="T32" fmla="*/ 316 w 346"/>
              <a:gd name="T33" fmla="*/ 39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6" h="227">
                <a:moveTo>
                  <a:pt x="316" y="39"/>
                </a:moveTo>
                <a:cubicBezTo>
                  <a:pt x="265" y="85"/>
                  <a:pt x="265" y="85"/>
                  <a:pt x="265" y="85"/>
                </a:cubicBezTo>
                <a:cubicBezTo>
                  <a:pt x="269" y="38"/>
                  <a:pt x="269" y="38"/>
                  <a:pt x="269" y="38"/>
                </a:cubicBezTo>
                <a:cubicBezTo>
                  <a:pt x="269" y="38"/>
                  <a:pt x="262" y="27"/>
                  <a:pt x="253" y="36"/>
                </a:cubicBezTo>
                <a:cubicBezTo>
                  <a:pt x="222" y="75"/>
                  <a:pt x="222" y="75"/>
                  <a:pt x="222" y="75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1" y="0"/>
                  <a:pt x="152" y="12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79" y="25"/>
                  <a:pt x="71" y="36"/>
                </a:cubicBezTo>
                <a:cubicBezTo>
                  <a:pt x="73" y="88"/>
                  <a:pt x="73" y="88"/>
                  <a:pt x="73" y="88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7" y="32"/>
                  <a:pt x="0" y="47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301" y="227"/>
                  <a:pt x="301" y="227"/>
                  <a:pt x="301" y="227"/>
                </a:cubicBezTo>
                <a:cubicBezTo>
                  <a:pt x="346" y="52"/>
                  <a:pt x="346" y="52"/>
                  <a:pt x="346" y="52"/>
                </a:cubicBezTo>
                <a:cubicBezTo>
                  <a:pt x="346" y="52"/>
                  <a:pt x="341" y="29"/>
                  <a:pt x="31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511" name="TextBox 13"/>
          <p:cNvSpPr txBox="1">
            <a:spLocks noChangeArrowheads="1"/>
          </p:cNvSpPr>
          <p:nvPr/>
        </p:nvSpPr>
        <p:spPr bwMode="auto">
          <a:xfrm rot="-1001816">
            <a:off x="4227513" y="2300288"/>
            <a:ext cx="854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2" name="TextBox 13"/>
          <p:cNvSpPr txBox="1">
            <a:spLocks noChangeArrowheads="1"/>
          </p:cNvSpPr>
          <p:nvPr/>
        </p:nvSpPr>
        <p:spPr bwMode="auto">
          <a:xfrm>
            <a:off x="4311650" y="3100388"/>
            <a:ext cx="854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3" name="TextBox 13"/>
          <p:cNvSpPr txBox="1">
            <a:spLocks noChangeArrowheads="1"/>
          </p:cNvSpPr>
          <p:nvPr/>
        </p:nvSpPr>
        <p:spPr bwMode="auto">
          <a:xfrm rot="7343688" flipH="1">
            <a:off x="1384300" y="4357688"/>
            <a:ext cx="8540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4" name="TextBox 13"/>
          <p:cNvSpPr txBox="1">
            <a:spLocks noChangeArrowheads="1"/>
          </p:cNvSpPr>
          <p:nvPr/>
        </p:nvSpPr>
        <p:spPr bwMode="auto">
          <a:xfrm rot="1624903">
            <a:off x="3946525" y="3903663"/>
            <a:ext cx="854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5" name="TextBox 13"/>
          <p:cNvSpPr txBox="1">
            <a:spLocks noChangeArrowheads="1"/>
          </p:cNvSpPr>
          <p:nvPr/>
        </p:nvSpPr>
        <p:spPr bwMode="auto">
          <a:xfrm>
            <a:off x="8458200" y="1995488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6" name="TextBox 13"/>
          <p:cNvSpPr txBox="1">
            <a:spLocks noChangeArrowheads="1"/>
          </p:cNvSpPr>
          <p:nvPr/>
        </p:nvSpPr>
        <p:spPr bwMode="auto">
          <a:xfrm>
            <a:off x="8458200" y="3019425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7" name="TextBox 13"/>
          <p:cNvSpPr txBox="1">
            <a:spLocks noChangeArrowheads="1"/>
          </p:cNvSpPr>
          <p:nvPr/>
        </p:nvSpPr>
        <p:spPr bwMode="auto">
          <a:xfrm>
            <a:off x="8458200" y="40274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8" name="TextBox 13"/>
          <p:cNvSpPr txBox="1">
            <a:spLocks noChangeArrowheads="1"/>
          </p:cNvSpPr>
          <p:nvPr/>
        </p:nvSpPr>
        <p:spPr bwMode="auto">
          <a:xfrm>
            <a:off x="8458200" y="5040313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/>
          <p:nvPr/>
        </p:nvSpPr>
        <p:spPr>
          <a:xfrm>
            <a:off x="1166813" y="1957388"/>
            <a:ext cx="4591050" cy="1474787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507" name="矩形 28"/>
          <p:cNvSpPr>
            <a:spLocks noChangeArrowheads="1"/>
          </p:cNvSpPr>
          <p:nvPr/>
        </p:nvSpPr>
        <p:spPr bwMode="auto">
          <a:xfrm>
            <a:off x="1500188" y="2284413"/>
            <a:ext cx="39243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166813" y="4167188"/>
            <a:ext cx="4591050" cy="1474787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509" name="矩形 30"/>
          <p:cNvSpPr>
            <a:spLocks noChangeArrowheads="1"/>
          </p:cNvSpPr>
          <p:nvPr/>
        </p:nvSpPr>
        <p:spPr bwMode="auto">
          <a:xfrm>
            <a:off x="1500188" y="4494213"/>
            <a:ext cx="39243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822450" y="1722438"/>
            <a:ext cx="3279775" cy="463550"/>
          </a:xfrm>
          <a:prstGeom prst="round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511" name="文本框 32"/>
          <p:cNvSpPr txBox="1">
            <a:spLocks noChangeArrowheads="1"/>
          </p:cNvSpPr>
          <p:nvPr/>
        </p:nvSpPr>
        <p:spPr bwMode="auto">
          <a:xfrm>
            <a:off x="2054225" y="1773238"/>
            <a:ext cx="2797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1822450" y="3973513"/>
            <a:ext cx="3279775" cy="463550"/>
          </a:xfrm>
          <a:prstGeom prst="round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1513" name="图片 3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97725" y="1598613"/>
            <a:ext cx="3392488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文本框 35"/>
          <p:cNvSpPr txBox="1">
            <a:spLocks noChangeArrowheads="1"/>
          </p:cNvSpPr>
          <p:nvPr/>
        </p:nvSpPr>
        <p:spPr bwMode="auto">
          <a:xfrm>
            <a:off x="2035175" y="4025900"/>
            <a:ext cx="279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"/>
          <p:cNvGrpSpPr/>
          <p:nvPr/>
        </p:nvGrpSpPr>
        <p:grpSpPr bwMode="auto">
          <a:xfrm>
            <a:off x="746125" y="446088"/>
            <a:ext cx="10634663" cy="1835150"/>
            <a:chOff x="852709" y="5009914"/>
            <a:chExt cx="10635290" cy="1835106"/>
          </a:xfrm>
        </p:grpSpPr>
        <p:sp>
          <p:nvSpPr>
            <p:cNvPr id="3428" name="矩形 51"/>
            <p:cNvSpPr>
              <a:spLocks noChangeArrowheads="1"/>
            </p:cNvSpPr>
            <p:nvPr/>
          </p:nvSpPr>
          <p:spPr bwMode="auto">
            <a:xfrm>
              <a:off x="852709" y="5009914"/>
              <a:ext cx="10635290" cy="1835106"/>
            </a:xfrm>
            <a:prstGeom prst="rect">
              <a:avLst/>
            </a:prstGeom>
            <a:solidFill>
              <a:srgbClr val="8BC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29" name="文本框 5"/>
            <p:cNvSpPr txBox="1">
              <a:spLocks noChangeArrowheads="1"/>
            </p:cNvSpPr>
            <p:nvPr/>
          </p:nvSpPr>
          <p:spPr bwMode="auto">
            <a:xfrm>
              <a:off x="2089997" y="5216411"/>
              <a:ext cx="837139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8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可编辑学术图标</a:t>
              </a:r>
            </a:p>
          </p:txBody>
        </p:sp>
      </p:grpSp>
      <p:grpSp>
        <p:nvGrpSpPr>
          <p:cNvPr id="3075" name="组合 6"/>
          <p:cNvGrpSpPr/>
          <p:nvPr/>
        </p:nvGrpSpPr>
        <p:grpSpPr bwMode="auto">
          <a:xfrm>
            <a:off x="1830388" y="5759450"/>
            <a:ext cx="654050" cy="668338"/>
            <a:chOff x="7470775" y="5511800"/>
            <a:chExt cx="500063" cy="511176"/>
          </a:xfrm>
        </p:grpSpPr>
        <p:sp>
          <p:nvSpPr>
            <p:cNvPr id="3410" name="Freeform 62"/>
            <p:cNvSpPr/>
            <p:nvPr/>
          </p:nvSpPr>
          <p:spPr bwMode="auto">
            <a:xfrm>
              <a:off x="7481888" y="5865813"/>
              <a:ext cx="30163" cy="63500"/>
            </a:xfrm>
            <a:custGeom>
              <a:avLst/>
              <a:gdLst>
                <a:gd name="T0" fmla="*/ 85293423 w 8"/>
                <a:gd name="T1" fmla="*/ 195333471 h 17"/>
                <a:gd name="T2" fmla="*/ 85293423 w 8"/>
                <a:gd name="T3" fmla="*/ 13951324 h 17"/>
                <a:gd name="T4" fmla="*/ 42646712 w 8"/>
                <a:gd name="T5" fmla="*/ 0 h 17"/>
                <a:gd name="T6" fmla="*/ 14214314 w 8"/>
                <a:gd name="T7" fmla="*/ 83715412 h 17"/>
                <a:gd name="T8" fmla="*/ 42646712 w 8"/>
                <a:gd name="T9" fmla="*/ 223239853 h 17"/>
                <a:gd name="T10" fmla="*/ 71079110 w 8"/>
                <a:gd name="T11" fmla="*/ 237191176 h 17"/>
                <a:gd name="T12" fmla="*/ 113725821 w 8"/>
                <a:gd name="T13" fmla="*/ 209284794 h 17"/>
                <a:gd name="T14" fmla="*/ 85293423 w 8"/>
                <a:gd name="T15" fmla="*/ 195333471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7">
                  <a:moveTo>
                    <a:pt x="6" y="14"/>
                  </a:moveTo>
                  <a:cubicBezTo>
                    <a:pt x="3" y="10"/>
                    <a:pt x="4" y="5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3"/>
                    <a:pt x="1" y="6"/>
                  </a:cubicBezTo>
                  <a:cubicBezTo>
                    <a:pt x="1" y="8"/>
                    <a:pt x="0" y="13"/>
                    <a:pt x="3" y="16"/>
                  </a:cubicBezTo>
                  <a:cubicBezTo>
                    <a:pt x="3" y="16"/>
                    <a:pt x="4" y="17"/>
                    <a:pt x="5" y="17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6" y="14"/>
                    <a:pt x="6" y="14"/>
                  </a:cubicBezTo>
                  <a:close/>
                </a:path>
              </a:pathLst>
            </a:custGeom>
            <a:solidFill>
              <a:srgbClr val="2E9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" name="Freeform 63"/>
            <p:cNvSpPr/>
            <p:nvPr/>
          </p:nvSpPr>
          <p:spPr bwMode="auto">
            <a:xfrm>
              <a:off x="7493000" y="5868988"/>
              <a:ext cx="241300" cy="136525"/>
            </a:xfrm>
            <a:custGeom>
              <a:avLst/>
              <a:gdLst>
                <a:gd name="T0" fmla="*/ 852916323 w 64"/>
                <a:gd name="T1" fmla="*/ 345169331 h 36"/>
                <a:gd name="T2" fmla="*/ 881344480 w 64"/>
                <a:gd name="T3" fmla="*/ 287639213 h 36"/>
                <a:gd name="T4" fmla="*/ 852916323 w 64"/>
                <a:gd name="T5" fmla="*/ 287639213 h 36"/>
                <a:gd name="T6" fmla="*/ 753410236 w 64"/>
                <a:gd name="T7" fmla="*/ 244493521 h 36"/>
                <a:gd name="T8" fmla="*/ 412242198 w 64"/>
                <a:gd name="T9" fmla="*/ 129437077 h 36"/>
                <a:gd name="T10" fmla="*/ 412242198 w 64"/>
                <a:gd name="T11" fmla="*/ 129437077 h 36"/>
                <a:gd name="T12" fmla="*/ 398028120 w 64"/>
                <a:gd name="T13" fmla="*/ 129437077 h 36"/>
                <a:gd name="T14" fmla="*/ 398028120 w 64"/>
                <a:gd name="T15" fmla="*/ 129437077 h 36"/>
                <a:gd name="T16" fmla="*/ 383810272 w 64"/>
                <a:gd name="T17" fmla="*/ 115056444 h 36"/>
                <a:gd name="T18" fmla="*/ 369596194 w 64"/>
                <a:gd name="T19" fmla="*/ 115056444 h 36"/>
                <a:gd name="T20" fmla="*/ 227444102 w 64"/>
                <a:gd name="T21" fmla="*/ 57526326 h 36"/>
                <a:gd name="T22" fmla="*/ 42646005 w 64"/>
                <a:gd name="T23" fmla="*/ 0 h 36"/>
                <a:gd name="T24" fmla="*/ 42646005 w 64"/>
                <a:gd name="T25" fmla="*/ 186967195 h 36"/>
                <a:gd name="T26" fmla="*/ 71077931 w 64"/>
                <a:gd name="T27" fmla="*/ 201347828 h 36"/>
                <a:gd name="T28" fmla="*/ 71077931 w 64"/>
                <a:gd name="T29" fmla="*/ 201347828 h 36"/>
                <a:gd name="T30" fmla="*/ 85292009 w 64"/>
                <a:gd name="T31" fmla="*/ 215728462 h 36"/>
                <a:gd name="T32" fmla="*/ 85292009 w 64"/>
                <a:gd name="T33" fmla="*/ 215728462 h 36"/>
                <a:gd name="T34" fmla="*/ 85292009 w 64"/>
                <a:gd name="T35" fmla="*/ 215728462 h 36"/>
                <a:gd name="T36" fmla="*/ 554394291 w 64"/>
                <a:gd name="T37" fmla="*/ 388315024 h 36"/>
                <a:gd name="T38" fmla="*/ 909776406 w 64"/>
                <a:gd name="T39" fmla="*/ 517752101 h 36"/>
                <a:gd name="T40" fmla="*/ 852916323 w 64"/>
                <a:gd name="T41" fmla="*/ 3451693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4" h="36">
                  <a:moveTo>
                    <a:pt x="60" y="24"/>
                  </a:moveTo>
                  <a:cubicBezTo>
                    <a:pt x="61" y="23"/>
                    <a:pt x="61" y="21"/>
                    <a:pt x="62" y="20"/>
                  </a:cubicBezTo>
                  <a:cubicBezTo>
                    <a:pt x="61" y="20"/>
                    <a:pt x="61" y="20"/>
                    <a:pt x="60" y="20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4"/>
                    <a:pt x="0" y="9"/>
                    <a:pt x="3" y="13"/>
                  </a:cubicBezTo>
                  <a:cubicBezTo>
                    <a:pt x="3" y="13"/>
                    <a:pt x="4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59" y="33"/>
                    <a:pt x="60" y="26"/>
                    <a:pt x="6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" name="Freeform 64"/>
            <p:cNvSpPr/>
            <p:nvPr/>
          </p:nvSpPr>
          <p:spPr bwMode="auto">
            <a:xfrm>
              <a:off x="7715250" y="5813425"/>
              <a:ext cx="238125" cy="192088"/>
            </a:xfrm>
            <a:custGeom>
              <a:avLst/>
              <a:gdLst>
                <a:gd name="T0" fmla="*/ 871480804 w 63"/>
                <a:gd name="T1" fmla="*/ 141858871 h 51"/>
                <a:gd name="T2" fmla="*/ 871480804 w 63"/>
                <a:gd name="T3" fmla="*/ 113486344 h 51"/>
                <a:gd name="T4" fmla="*/ 857197083 w 63"/>
                <a:gd name="T5" fmla="*/ 42556908 h 51"/>
                <a:gd name="T6" fmla="*/ 871480804 w 63"/>
                <a:gd name="T7" fmla="*/ 0 h 51"/>
                <a:gd name="T8" fmla="*/ 757188363 w 63"/>
                <a:gd name="T9" fmla="*/ 85117583 h 51"/>
                <a:gd name="T10" fmla="*/ 728617143 w 63"/>
                <a:gd name="T11" fmla="*/ 99301963 h 51"/>
                <a:gd name="T12" fmla="*/ 714329643 w 63"/>
                <a:gd name="T13" fmla="*/ 113486344 h 51"/>
                <a:gd name="T14" fmla="*/ 328593601 w 63"/>
                <a:gd name="T15" fmla="*/ 354650944 h 51"/>
                <a:gd name="T16" fmla="*/ 285731101 w 63"/>
                <a:gd name="T17" fmla="*/ 383023472 h 51"/>
                <a:gd name="T18" fmla="*/ 142867440 w 63"/>
                <a:gd name="T19" fmla="*/ 482325435 h 51"/>
                <a:gd name="T20" fmla="*/ 42858720 w 63"/>
                <a:gd name="T21" fmla="*/ 496509816 h 51"/>
                <a:gd name="T22" fmla="*/ 14287500 w 63"/>
                <a:gd name="T23" fmla="*/ 553254871 h 51"/>
                <a:gd name="T24" fmla="*/ 71433720 w 63"/>
                <a:gd name="T25" fmla="*/ 723486269 h 51"/>
                <a:gd name="T26" fmla="*/ 900055804 w 63"/>
                <a:gd name="T27" fmla="*/ 170231399 h 51"/>
                <a:gd name="T28" fmla="*/ 871480804 w 63"/>
                <a:gd name="T29" fmla="*/ 141858871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3" h="51">
                  <a:moveTo>
                    <a:pt x="61" y="10"/>
                  </a:moveTo>
                  <a:cubicBezTo>
                    <a:pt x="61" y="9"/>
                    <a:pt x="61" y="9"/>
                    <a:pt x="61" y="8"/>
                  </a:cubicBezTo>
                  <a:cubicBezTo>
                    <a:pt x="60" y="6"/>
                    <a:pt x="60" y="5"/>
                    <a:pt x="60" y="3"/>
                  </a:cubicBezTo>
                  <a:cubicBezTo>
                    <a:pt x="60" y="2"/>
                    <a:pt x="61" y="1"/>
                    <a:pt x="61" y="0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8" y="35"/>
                    <a:pt x="5" y="36"/>
                    <a:pt x="3" y="35"/>
                  </a:cubicBezTo>
                  <a:cubicBezTo>
                    <a:pt x="2" y="36"/>
                    <a:pt x="2" y="38"/>
                    <a:pt x="1" y="39"/>
                  </a:cubicBezTo>
                  <a:cubicBezTo>
                    <a:pt x="1" y="41"/>
                    <a:pt x="0" y="48"/>
                    <a:pt x="5" y="51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2" y="11"/>
                    <a:pt x="61" y="1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" name="Freeform 65"/>
            <p:cNvSpPr/>
            <p:nvPr/>
          </p:nvSpPr>
          <p:spPr bwMode="auto">
            <a:xfrm>
              <a:off x="7470775" y="5783263"/>
              <a:ext cx="500063" cy="239713"/>
            </a:xfrm>
            <a:custGeom>
              <a:avLst/>
              <a:gdLst>
                <a:gd name="T0" fmla="*/ 1851898723 w 133"/>
                <a:gd name="T1" fmla="*/ 308634233 h 64"/>
                <a:gd name="T2" fmla="*/ 933019801 w 133"/>
                <a:gd name="T3" fmla="*/ 841733472 h 64"/>
                <a:gd name="T4" fmla="*/ 113093195 w 133"/>
                <a:gd name="T5" fmla="*/ 547126195 h 64"/>
                <a:gd name="T6" fmla="*/ 169637913 w 133"/>
                <a:gd name="T7" fmla="*/ 533099239 h 64"/>
                <a:gd name="T8" fmla="*/ 113093195 w 133"/>
                <a:gd name="T9" fmla="*/ 547126195 h 64"/>
                <a:gd name="T10" fmla="*/ 84818957 w 133"/>
                <a:gd name="T11" fmla="*/ 533099239 h 64"/>
                <a:gd name="T12" fmla="*/ 84818957 w 133"/>
                <a:gd name="T13" fmla="*/ 308634233 h 64"/>
                <a:gd name="T14" fmla="*/ 311005347 w 133"/>
                <a:gd name="T15" fmla="*/ 378780250 h 64"/>
                <a:gd name="T16" fmla="*/ 466509901 w 133"/>
                <a:gd name="T17" fmla="*/ 434895565 h 64"/>
                <a:gd name="T18" fmla="*/ 480647020 w 133"/>
                <a:gd name="T19" fmla="*/ 448926266 h 64"/>
                <a:gd name="T20" fmla="*/ 494784139 w 133"/>
                <a:gd name="T21" fmla="*/ 448926266 h 64"/>
                <a:gd name="T22" fmla="*/ 933019801 w 133"/>
                <a:gd name="T23" fmla="*/ 603241510 h 64"/>
                <a:gd name="T24" fmla="*/ 1060246356 w 133"/>
                <a:gd name="T25" fmla="*/ 589214554 h 64"/>
                <a:gd name="T26" fmla="*/ 1244025148 w 133"/>
                <a:gd name="T27" fmla="*/ 462953222 h 64"/>
                <a:gd name="T28" fmla="*/ 1639849452 w 133"/>
                <a:gd name="T29" fmla="*/ 210434304 h 64"/>
                <a:gd name="T30" fmla="*/ 1781216886 w 133"/>
                <a:gd name="T31" fmla="*/ 112230630 h 64"/>
                <a:gd name="T32" fmla="*/ 1880172962 w 133"/>
                <a:gd name="T33" fmla="*/ 42088359 h 64"/>
                <a:gd name="T34" fmla="*/ 1866035843 w 133"/>
                <a:gd name="T35" fmla="*/ 14030702 h 64"/>
                <a:gd name="T36" fmla="*/ 1851898723 w 133"/>
                <a:gd name="T37" fmla="*/ 28057658 h 64"/>
                <a:gd name="T38" fmla="*/ 1625712333 w 133"/>
                <a:gd name="T39" fmla="*/ 168345945 h 64"/>
                <a:gd name="T40" fmla="*/ 1583304734 w 133"/>
                <a:gd name="T41" fmla="*/ 210434304 h 64"/>
                <a:gd name="T42" fmla="*/ 1074383476 w 133"/>
                <a:gd name="T43" fmla="*/ 533099239 h 64"/>
                <a:gd name="T44" fmla="*/ 1003701638 w 133"/>
                <a:gd name="T45" fmla="*/ 561156896 h 64"/>
                <a:gd name="T46" fmla="*/ 961290280 w 133"/>
                <a:gd name="T47" fmla="*/ 561156896 h 64"/>
                <a:gd name="T48" fmla="*/ 876471324 w 133"/>
                <a:gd name="T49" fmla="*/ 533099239 h 64"/>
                <a:gd name="T50" fmla="*/ 537191738 w 133"/>
                <a:gd name="T51" fmla="*/ 420864863 h 64"/>
                <a:gd name="T52" fmla="*/ 523054618 w 133"/>
                <a:gd name="T53" fmla="*/ 420864863 h 64"/>
                <a:gd name="T54" fmla="*/ 494784139 w 133"/>
                <a:gd name="T55" fmla="*/ 406837907 h 64"/>
                <a:gd name="T56" fmla="*/ 212049271 w 133"/>
                <a:gd name="T57" fmla="*/ 308634233 h 64"/>
                <a:gd name="T58" fmla="*/ 113093195 w 133"/>
                <a:gd name="T59" fmla="*/ 266549619 h 64"/>
                <a:gd name="T60" fmla="*/ 0 w 133"/>
                <a:gd name="T61" fmla="*/ 392807206 h 64"/>
                <a:gd name="T62" fmla="*/ 933019801 w 133"/>
                <a:gd name="T63" fmla="*/ 883818085 h 64"/>
                <a:gd name="T64" fmla="*/ 1851898723 w 133"/>
                <a:gd name="T65" fmla="*/ 350722592 h 64"/>
                <a:gd name="T66" fmla="*/ 1880172962 w 133"/>
                <a:gd name="T67" fmla="*/ 280576575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33" h="64">
                  <a:moveTo>
                    <a:pt x="133" y="20"/>
                  </a:moveTo>
                  <a:cubicBezTo>
                    <a:pt x="133" y="21"/>
                    <a:pt x="132" y="21"/>
                    <a:pt x="131" y="22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3" y="61"/>
                    <a:pt x="69" y="61"/>
                    <a:pt x="66" y="6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9"/>
                    <a:pt x="6" y="38"/>
                    <a:pt x="6" y="38"/>
                  </a:cubicBezTo>
                  <a:cubicBezTo>
                    <a:pt x="3" y="35"/>
                    <a:pt x="4" y="30"/>
                    <a:pt x="4" y="28"/>
                  </a:cubicBezTo>
                  <a:cubicBezTo>
                    <a:pt x="4" y="25"/>
                    <a:pt x="5" y="23"/>
                    <a:pt x="6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70" y="44"/>
                    <a:pt x="73" y="43"/>
                    <a:pt x="75" y="42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2" y="4"/>
                    <a:pt x="133" y="4"/>
                    <a:pt x="133" y="3"/>
                  </a:cubicBezTo>
                  <a:cubicBezTo>
                    <a:pt x="133" y="2"/>
                    <a:pt x="133" y="2"/>
                    <a:pt x="133" y="0"/>
                  </a:cubicBezTo>
                  <a:cubicBezTo>
                    <a:pt x="133" y="0"/>
                    <a:pt x="132" y="1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2"/>
                    <a:pt x="132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40"/>
                    <a:pt x="72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9" y="40"/>
                    <a:pt x="69" y="40"/>
                    <a:pt x="68" y="40"/>
                  </a:cubicBezTo>
                  <a:cubicBezTo>
                    <a:pt x="68" y="40"/>
                    <a:pt x="67" y="40"/>
                    <a:pt x="66" y="40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" y="20"/>
                    <a:pt x="0" y="24"/>
                    <a:pt x="0" y="28"/>
                  </a:cubicBezTo>
                  <a:cubicBezTo>
                    <a:pt x="0" y="31"/>
                    <a:pt x="0" y="39"/>
                    <a:pt x="5" y="41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9" y="64"/>
                    <a:pt x="73" y="64"/>
                    <a:pt x="75" y="6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5"/>
                    <a:pt x="133" y="24"/>
                    <a:pt x="133" y="23"/>
                  </a:cubicBezTo>
                  <a:cubicBezTo>
                    <a:pt x="133" y="22"/>
                    <a:pt x="133" y="22"/>
                    <a:pt x="133" y="20"/>
                  </a:cubicBezTo>
                  <a:close/>
                </a:path>
              </a:pathLst>
            </a:custGeom>
            <a:solidFill>
              <a:srgbClr val="38A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4" name="Freeform 66"/>
            <p:cNvSpPr/>
            <p:nvPr/>
          </p:nvSpPr>
          <p:spPr bwMode="auto">
            <a:xfrm>
              <a:off x="7489825" y="5703888"/>
              <a:ext cx="481013" cy="230188"/>
            </a:xfrm>
            <a:custGeom>
              <a:avLst/>
              <a:gdLst>
                <a:gd name="T0" fmla="*/ 1779361035 w 128"/>
                <a:gd name="T1" fmla="*/ 270557692 h 61"/>
                <a:gd name="T2" fmla="*/ 1045023290 w 128"/>
                <a:gd name="T3" fmla="*/ 14241467 h 61"/>
                <a:gd name="T4" fmla="*/ 1002656567 w 128"/>
                <a:gd name="T5" fmla="*/ 14241467 h 61"/>
                <a:gd name="T6" fmla="*/ 0 w 128"/>
                <a:gd name="T7" fmla="*/ 555353078 h 61"/>
                <a:gd name="T8" fmla="*/ 42366723 w 128"/>
                <a:gd name="T9" fmla="*/ 569594546 h 61"/>
                <a:gd name="T10" fmla="*/ 84729688 w 128"/>
                <a:gd name="T11" fmla="*/ 583836013 h 61"/>
                <a:gd name="T12" fmla="*/ 141218653 w 128"/>
                <a:gd name="T13" fmla="*/ 612315174 h 61"/>
                <a:gd name="T14" fmla="*/ 395415233 w 128"/>
                <a:gd name="T15" fmla="*/ 697752658 h 61"/>
                <a:gd name="T16" fmla="*/ 423655958 w 128"/>
                <a:gd name="T17" fmla="*/ 711994125 h 61"/>
                <a:gd name="T18" fmla="*/ 437778199 w 128"/>
                <a:gd name="T19" fmla="*/ 711994125 h 61"/>
                <a:gd name="T20" fmla="*/ 451900440 w 128"/>
                <a:gd name="T21" fmla="*/ 726231819 h 61"/>
                <a:gd name="T22" fmla="*/ 466022681 w 128"/>
                <a:gd name="T23" fmla="*/ 726231819 h 61"/>
                <a:gd name="T24" fmla="*/ 466022681 w 128"/>
                <a:gd name="T25" fmla="*/ 726231819 h 61"/>
                <a:gd name="T26" fmla="*/ 466022681 w 128"/>
                <a:gd name="T27" fmla="*/ 726231819 h 61"/>
                <a:gd name="T28" fmla="*/ 804948950 w 128"/>
                <a:gd name="T29" fmla="*/ 840152238 h 61"/>
                <a:gd name="T30" fmla="*/ 861437914 w 128"/>
                <a:gd name="T31" fmla="*/ 868631399 h 61"/>
                <a:gd name="T32" fmla="*/ 889682396 w 128"/>
                <a:gd name="T33" fmla="*/ 868631399 h 61"/>
                <a:gd name="T34" fmla="*/ 917923121 w 128"/>
                <a:gd name="T35" fmla="*/ 868631399 h 61"/>
                <a:gd name="T36" fmla="*/ 932045362 w 128"/>
                <a:gd name="T37" fmla="*/ 868631399 h 61"/>
                <a:gd name="T38" fmla="*/ 988534326 w 128"/>
                <a:gd name="T39" fmla="*/ 854389932 h 61"/>
                <a:gd name="T40" fmla="*/ 1002656567 w 128"/>
                <a:gd name="T41" fmla="*/ 840152238 h 61"/>
                <a:gd name="T42" fmla="*/ 1045023290 w 128"/>
                <a:gd name="T43" fmla="*/ 811673077 h 61"/>
                <a:gd name="T44" fmla="*/ 1511045971 w 128"/>
                <a:gd name="T45" fmla="*/ 512636223 h 61"/>
                <a:gd name="T46" fmla="*/ 1525168212 w 128"/>
                <a:gd name="T47" fmla="*/ 498394756 h 61"/>
                <a:gd name="T48" fmla="*/ 1553412694 w 128"/>
                <a:gd name="T49" fmla="*/ 469915594 h 61"/>
                <a:gd name="T50" fmla="*/ 1779361035 w 128"/>
                <a:gd name="T51" fmla="*/ 327516015 h 61"/>
                <a:gd name="T52" fmla="*/ 1779361035 w 128"/>
                <a:gd name="T53" fmla="*/ 327516015 h 61"/>
                <a:gd name="T54" fmla="*/ 1793483276 w 128"/>
                <a:gd name="T55" fmla="*/ 313278321 h 61"/>
                <a:gd name="T56" fmla="*/ 1793483276 w 128"/>
                <a:gd name="T57" fmla="*/ 313278321 h 61"/>
                <a:gd name="T58" fmla="*/ 1807605517 w 128"/>
                <a:gd name="T59" fmla="*/ 299036853 h 61"/>
                <a:gd name="T60" fmla="*/ 1779361035 w 128"/>
                <a:gd name="T61" fmla="*/ 270557692 h 6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8" h="61">
                  <a:moveTo>
                    <a:pt x="126" y="19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0"/>
                    <a:pt x="72" y="0"/>
                    <a:pt x="71" y="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2" y="61"/>
                    <a:pt x="63" y="61"/>
                    <a:pt x="63" y="61"/>
                  </a:cubicBezTo>
                  <a:cubicBezTo>
                    <a:pt x="64" y="61"/>
                    <a:pt x="64" y="61"/>
                    <a:pt x="65" y="61"/>
                  </a:cubicBezTo>
                  <a:cubicBezTo>
                    <a:pt x="65" y="61"/>
                    <a:pt x="65" y="61"/>
                    <a:pt x="66" y="61"/>
                  </a:cubicBezTo>
                  <a:cubicBezTo>
                    <a:pt x="67" y="61"/>
                    <a:pt x="69" y="61"/>
                    <a:pt x="70" y="60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7" y="23"/>
                    <a:pt x="127" y="23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7" y="22"/>
                    <a:pt x="128" y="21"/>
                    <a:pt x="128" y="21"/>
                  </a:cubicBezTo>
                  <a:cubicBezTo>
                    <a:pt x="128" y="20"/>
                    <a:pt x="127" y="19"/>
                    <a:pt x="126" y="19"/>
                  </a:cubicBezTo>
                  <a:close/>
                </a:path>
              </a:pathLst>
            </a:custGeom>
            <a:solidFill>
              <a:srgbClr val="42A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5" name="Freeform 67"/>
            <p:cNvSpPr/>
            <p:nvPr/>
          </p:nvSpPr>
          <p:spPr bwMode="auto">
            <a:xfrm>
              <a:off x="7500938" y="5843588"/>
              <a:ext cx="469900" cy="168275"/>
            </a:xfrm>
            <a:custGeom>
              <a:avLst/>
              <a:gdLst>
                <a:gd name="T0" fmla="*/ 1738186414 w 125"/>
                <a:gd name="T1" fmla="*/ 27967305 h 45"/>
                <a:gd name="T2" fmla="*/ 1667528491 w 125"/>
                <a:gd name="T3" fmla="*/ 0 h 45"/>
                <a:gd name="T4" fmla="*/ 1667528491 w 125"/>
                <a:gd name="T5" fmla="*/ 27967305 h 45"/>
                <a:gd name="T6" fmla="*/ 1695790157 w 125"/>
                <a:gd name="T7" fmla="*/ 55934610 h 45"/>
                <a:gd name="T8" fmla="*/ 876156744 w 125"/>
                <a:gd name="T9" fmla="*/ 601287709 h 45"/>
                <a:gd name="T10" fmla="*/ 522867128 w 125"/>
                <a:gd name="T11" fmla="*/ 475436706 h 45"/>
                <a:gd name="T12" fmla="*/ 56527090 w 125"/>
                <a:gd name="T13" fmla="*/ 307636616 h 45"/>
                <a:gd name="T14" fmla="*/ 56527090 w 125"/>
                <a:gd name="T15" fmla="*/ 307636616 h 45"/>
                <a:gd name="T16" fmla="*/ 42396258 w 125"/>
                <a:gd name="T17" fmla="*/ 293651093 h 45"/>
                <a:gd name="T18" fmla="*/ 42396258 w 125"/>
                <a:gd name="T19" fmla="*/ 293651093 h 45"/>
                <a:gd name="T20" fmla="*/ 0 w 125"/>
                <a:gd name="T21" fmla="*/ 321618398 h 45"/>
                <a:gd name="T22" fmla="*/ 0 w 125"/>
                <a:gd name="T23" fmla="*/ 321618398 h 45"/>
                <a:gd name="T24" fmla="*/ 0 w 125"/>
                <a:gd name="T25" fmla="*/ 321618398 h 45"/>
                <a:gd name="T26" fmla="*/ 0 w 125"/>
                <a:gd name="T27" fmla="*/ 321618398 h 45"/>
                <a:gd name="T28" fmla="*/ 0 w 125"/>
                <a:gd name="T29" fmla="*/ 321618398 h 45"/>
                <a:gd name="T30" fmla="*/ 480474630 w 125"/>
                <a:gd name="T31" fmla="*/ 489422228 h 45"/>
                <a:gd name="T32" fmla="*/ 819633413 w 125"/>
                <a:gd name="T33" fmla="*/ 615273231 h 45"/>
                <a:gd name="T34" fmla="*/ 946814667 w 125"/>
                <a:gd name="T35" fmla="*/ 601287709 h 45"/>
                <a:gd name="T36" fmla="*/ 1738186414 w 125"/>
                <a:gd name="T37" fmla="*/ 83901915 h 45"/>
                <a:gd name="T38" fmla="*/ 1766448080 w 125"/>
                <a:gd name="T39" fmla="*/ 55934610 h 45"/>
                <a:gd name="T40" fmla="*/ 1738186414 w 125"/>
                <a:gd name="T41" fmla="*/ 27967305 h 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5" h="45">
                  <a:moveTo>
                    <a:pt x="123" y="2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1"/>
                    <a:pt x="118" y="1"/>
                    <a:pt x="118" y="2"/>
                  </a:cubicBezTo>
                  <a:cubicBezTo>
                    <a:pt x="119" y="3"/>
                    <a:pt x="120" y="4"/>
                    <a:pt x="120" y="4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61" y="45"/>
                    <a:pt x="65" y="45"/>
                    <a:pt x="67" y="43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4" y="5"/>
                    <a:pt x="125" y="5"/>
                    <a:pt x="125" y="4"/>
                  </a:cubicBezTo>
                  <a:cubicBezTo>
                    <a:pt x="125" y="3"/>
                    <a:pt x="124" y="2"/>
                    <a:pt x="123" y="2"/>
                  </a:cubicBezTo>
                  <a:close/>
                </a:path>
              </a:pathLst>
            </a:custGeom>
            <a:solidFill>
              <a:srgbClr val="42B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6" name="Freeform 68"/>
            <p:cNvSpPr/>
            <p:nvPr/>
          </p:nvSpPr>
          <p:spPr bwMode="auto">
            <a:xfrm>
              <a:off x="7481888" y="5775325"/>
              <a:ext cx="30163" cy="63500"/>
            </a:xfrm>
            <a:custGeom>
              <a:avLst/>
              <a:gdLst>
                <a:gd name="T0" fmla="*/ 85293423 w 8"/>
                <a:gd name="T1" fmla="*/ 195333471 h 17"/>
                <a:gd name="T2" fmla="*/ 85293423 w 8"/>
                <a:gd name="T3" fmla="*/ 13951324 h 17"/>
                <a:gd name="T4" fmla="*/ 42646712 w 8"/>
                <a:gd name="T5" fmla="*/ 0 h 17"/>
                <a:gd name="T6" fmla="*/ 14214314 w 8"/>
                <a:gd name="T7" fmla="*/ 83715412 h 17"/>
                <a:gd name="T8" fmla="*/ 42646712 w 8"/>
                <a:gd name="T9" fmla="*/ 223239853 h 17"/>
                <a:gd name="T10" fmla="*/ 71079110 w 8"/>
                <a:gd name="T11" fmla="*/ 237191176 h 17"/>
                <a:gd name="T12" fmla="*/ 113725821 w 8"/>
                <a:gd name="T13" fmla="*/ 209284794 h 17"/>
                <a:gd name="T14" fmla="*/ 85293423 w 8"/>
                <a:gd name="T15" fmla="*/ 195333471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7">
                  <a:moveTo>
                    <a:pt x="6" y="14"/>
                  </a:moveTo>
                  <a:cubicBezTo>
                    <a:pt x="3" y="10"/>
                    <a:pt x="4" y="5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3"/>
                    <a:pt x="1" y="6"/>
                  </a:cubicBezTo>
                  <a:cubicBezTo>
                    <a:pt x="1" y="8"/>
                    <a:pt x="0" y="13"/>
                    <a:pt x="3" y="16"/>
                  </a:cubicBezTo>
                  <a:cubicBezTo>
                    <a:pt x="3" y="16"/>
                    <a:pt x="4" y="17"/>
                    <a:pt x="5" y="17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6" y="14"/>
                    <a:pt x="6" y="1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7" name="Freeform 69"/>
            <p:cNvSpPr/>
            <p:nvPr/>
          </p:nvSpPr>
          <p:spPr bwMode="auto">
            <a:xfrm>
              <a:off x="7493000" y="5778500"/>
              <a:ext cx="241300" cy="136525"/>
            </a:xfrm>
            <a:custGeom>
              <a:avLst/>
              <a:gdLst>
                <a:gd name="T0" fmla="*/ 852916323 w 64"/>
                <a:gd name="T1" fmla="*/ 345169331 h 36"/>
                <a:gd name="T2" fmla="*/ 881344480 w 64"/>
                <a:gd name="T3" fmla="*/ 287639213 h 36"/>
                <a:gd name="T4" fmla="*/ 852916323 w 64"/>
                <a:gd name="T5" fmla="*/ 287639213 h 36"/>
                <a:gd name="T6" fmla="*/ 753410236 w 64"/>
                <a:gd name="T7" fmla="*/ 244493521 h 36"/>
                <a:gd name="T8" fmla="*/ 412242198 w 64"/>
                <a:gd name="T9" fmla="*/ 129437077 h 36"/>
                <a:gd name="T10" fmla="*/ 412242198 w 64"/>
                <a:gd name="T11" fmla="*/ 129437077 h 36"/>
                <a:gd name="T12" fmla="*/ 398028120 w 64"/>
                <a:gd name="T13" fmla="*/ 129437077 h 36"/>
                <a:gd name="T14" fmla="*/ 398028120 w 64"/>
                <a:gd name="T15" fmla="*/ 129437077 h 36"/>
                <a:gd name="T16" fmla="*/ 383810272 w 64"/>
                <a:gd name="T17" fmla="*/ 115056444 h 36"/>
                <a:gd name="T18" fmla="*/ 369596194 w 64"/>
                <a:gd name="T19" fmla="*/ 115056444 h 36"/>
                <a:gd name="T20" fmla="*/ 227444102 w 64"/>
                <a:gd name="T21" fmla="*/ 57526326 h 36"/>
                <a:gd name="T22" fmla="*/ 42646005 w 64"/>
                <a:gd name="T23" fmla="*/ 0 h 36"/>
                <a:gd name="T24" fmla="*/ 42646005 w 64"/>
                <a:gd name="T25" fmla="*/ 186967195 h 36"/>
                <a:gd name="T26" fmla="*/ 71077931 w 64"/>
                <a:gd name="T27" fmla="*/ 201347828 h 36"/>
                <a:gd name="T28" fmla="*/ 71077931 w 64"/>
                <a:gd name="T29" fmla="*/ 201347828 h 36"/>
                <a:gd name="T30" fmla="*/ 85292009 w 64"/>
                <a:gd name="T31" fmla="*/ 215728462 h 36"/>
                <a:gd name="T32" fmla="*/ 85292009 w 64"/>
                <a:gd name="T33" fmla="*/ 215728462 h 36"/>
                <a:gd name="T34" fmla="*/ 85292009 w 64"/>
                <a:gd name="T35" fmla="*/ 215728462 h 36"/>
                <a:gd name="T36" fmla="*/ 554394291 w 64"/>
                <a:gd name="T37" fmla="*/ 388315024 h 36"/>
                <a:gd name="T38" fmla="*/ 909776406 w 64"/>
                <a:gd name="T39" fmla="*/ 517752101 h 36"/>
                <a:gd name="T40" fmla="*/ 852916323 w 64"/>
                <a:gd name="T41" fmla="*/ 3451693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4" h="36">
                  <a:moveTo>
                    <a:pt x="60" y="24"/>
                  </a:moveTo>
                  <a:cubicBezTo>
                    <a:pt x="61" y="23"/>
                    <a:pt x="61" y="21"/>
                    <a:pt x="62" y="20"/>
                  </a:cubicBezTo>
                  <a:cubicBezTo>
                    <a:pt x="61" y="20"/>
                    <a:pt x="61" y="20"/>
                    <a:pt x="60" y="20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4"/>
                    <a:pt x="0" y="9"/>
                    <a:pt x="3" y="13"/>
                  </a:cubicBezTo>
                  <a:cubicBezTo>
                    <a:pt x="3" y="13"/>
                    <a:pt x="4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59" y="33"/>
                    <a:pt x="60" y="26"/>
                    <a:pt x="6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8" name="Freeform 70"/>
            <p:cNvSpPr/>
            <p:nvPr/>
          </p:nvSpPr>
          <p:spPr bwMode="auto">
            <a:xfrm>
              <a:off x="7715250" y="5722938"/>
              <a:ext cx="238125" cy="192088"/>
            </a:xfrm>
            <a:custGeom>
              <a:avLst/>
              <a:gdLst>
                <a:gd name="T0" fmla="*/ 871480804 w 63"/>
                <a:gd name="T1" fmla="*/ 141858871 h 51"/>
                <a:gd name="T2" fmla="*/ 871480804 w 63"/>
                <a:gd name="T3" fmla="*/ 113486344 h 51"/>
                <a:gd name="T4" fmla="*/ 857197083 w 63"/>
                <a:gd name="T5" fmla="*/ 42556908 h 51"/>
                <a:gd name="T6" fmla="*/ 871480804 w 63"/>
                <a:gd name="T7" fmla="*/ 0 h 51"/>
                <a:gd name="T8" fmla="*/ 757188363 w 63"/>
                <a:gd name="T9" fmla="*/ 85117583 h 51"/>
                <a:gd name="T10" fmla="*/ 728617143 w 63"/>
                <a:gd name="T11" fmla="*/ 99301963 h 51"/>
                <a:gd name="T12" fmla="*/ 714329643 w 63"/>
                <a:gd name="T13" fmla="*/ 113486344 h 51"/>
                <a:gd name="T14" fmla="*/ 328593601 w 63"/>
                <a:gd name="T15" fmla="*/ 354650944 h 51"/>
                <a:gd name="T16" fmla="*/ 285731101 w 63"/>
                <a:gd name="T17" fmla="*/ 383023472 h 51"/>
                <a:gd name="T18" fmla="*/ 142867440 w 63"/>
                <a:gd name="T19" fmla="*/ 482325435 h 51"/>
                <a:gd name="T20" fmla="*/ 42858720 w 63"/>
                <a:gd name="T21" fmla="*/ 496509816 h 51"/>
                <a:gd name="T22" fmla="*/ 14287500 w 63"/>
                <a:gd name="T23" fmla="*/ 553254871 h 51"/>
                <a:gd name="T24" fmla="*/ 71433720 w 63"/>
                <a:gd name="T25" fmla="*/ 723486269 h 51"/>
                <a:gd name="T26" fmla="*/ 900055804 w 63"/>
                <a:gd name="T27" fmla="*/ 170231399 h 51"/>
                <a:gd name="T28" fmla="*/ 871480804 w 63"/>
                <a:gd name="T29" fmla="*/ 141858871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3" h="51">
                  <a:moveTo>
                    <a:pt x="61" y="10"/>
                  </a:moveTo>
                  <a:cubicBezTo>
                    <a:pt x="61" y="9"/>
                    <a:pt x="61" y="9"/>
                    <a:pt x="61" y="8"/>
                  </a:cubicBezTo>
                  <a:cubicBezTo>
                    <a:pt x="60" y="6"/>
                    <a:pt x="60" y="5"/>
                    <a:pt x="60" y="3"/>
                  </a:cubicBezTo>
                  <a:cubicBezTo>
                    <a:pt x="60" y="2"/>
                    <a:pt x="61" y="1"/>
                    <a:pt x="61" y="0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8" y="35"/>
                    <a:pt x="5" y="36"/>
                    <a:pt x="3" y="35"/>
                  </a:cubicBezTo>
                  <a:cubicBezTo>
                    <a:pt x="2" y="36"/>
                    <a:pt x="2" y="38"/>
                    <a:pt x="1" y="39"/>
                  </a:cubicBezTo>
                  <a:cubicBezTo>
                    <a:pt x="1" y="41"/>
                    <a:pt x="0" y="48"/>
                    <a:pt x="5" y="51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2" y="11"/>
                    <a:pt x="61" y="1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9" name="Freeform 71"/>
            <p:cNvSpPr/>
            <p:nvPr/>
          </p:nvSpPr>
          <p:spPr bwMode="auto">
            <a:xfrm>
              <a:off x="7470775" y="5692775"/>
              <a:ext cx="500063" cy="241300"/>
            </a:xfrm>
            <a:custGeom>
              <a:avLst/>
              <a:gdLst>
                <a:gd name="T0" fmla="*/ 1851898723 w 133"/>
                <a:gd name="T1" fmla="*/ 312736111 h 64"/>
                <a:gd name="T2" fmla="*/ 933019801 w 133"/>
                <a:gd name="T3" fmla="*/ 852916323 h 64"/>
                <a:gd name="T4" fmla="*/ 113093195 w 133"/>
                <a:gd name="T5" fmla="*/ 554394291 h 64"/>
                <a:gd name="T6" fmla="*/ 169637913 w 133"/>
                <a:gd name="T7" fmla="*/ 540180213 h 64"/>
                <a:gd name="T8" fmla="*/ 113093195 w 133"/>
                <a:gd name="T9" fmla="*/ 554394291 h 64"/>
                <a:gd name="T10" fmla="*/ 84818957 w 133"/>
                <a:gd name="T11" fmla="*/ 540180213 h 64"/>
                <a:gd name="T12" fmla="*/ 84818957 w 133"/>
                <a:gd name="T13" fmla="*/ 312736111 h 64"/>
                <a:gd name="T14" fmla="*/ 311005347 w 133"/>
                <a:gd name="T15" fmla="*/ 383810272 h 64"/>
                <a:gd name="T16" fmla="*/ 466509901 w 133"/>
                <a:gd name="T17" fmla="*/ 440674125 h 64"/>
                <a:gd name="T18" fmla="*/ 480647020 w 133"/>
                <a:gd name="T19" fmla="*/ 454888203 h 64"/>
                <a:gd name="T20" fmla="*/ 494784139 w 133"/>
                <a:gd name="T21" fmla="*/ 454888203 h 64"/>
                <a:gd name="T22" fmla="*/ 933019801 w 133"/>
                <a:gd name="T23" fmla="*/ 611254373 h 64"/>
                <a:gd name="T24" fmla="*/ 1060246356 w 133"/>
                <a:gd name="T25" fmla="*/ 597040295 h 64"/>
                <a:gd name="T26" fmla="*/ 1244025148 w 133"/>
                <a:gd name="T27" fmla="*/ 469102281 h 64"/>
                <a:gd name="T28" fmla="*/ 1639849452 w 133"/>
                <a:gd name="T29" fmla="*/ 213230023 h 64"/>
                <a:gd name="T30" fmla="*/ 1781216886 w 133"/>
                <a:gd name="T31" fmla="*/ 113723936 h 64"/>
                <a:gd name="T32" fmla="*/ 1880172962 w 133"/>
                <a:gd name="T33" fmla="*/ 42646005 h 64"/>
                <a:gd name="T34" fmla="*/ 1866035843 w 133"/>
                <a:gd name="T35" fmla="*/ 14214078 h 64"/>
                <a:gd name="T36" fmla="*/ 1851898723 w 133"/>
                <a:gd name="T37" fmla="*/ 28431927 h 64"/>
                <a:gd name="T38" fmla="*/ 1625712333 w 133"/>
                <a:gd name="T39" fmla="*/ 170584019 h 64"/>
                <a:gd name="T40" fmla="*/ 1583304734 w 133"/>
                <a:gd name="T41" fmla="*/ 213230023 h 64"/>
                <a:gd name="T42" fmla="*/ 1074383476 w 133"/>
                <a:gd name="T43" fmla="*/ 540180213 h 64"/>
                <a:gd name="T44" fmla="*/ 1003701638 w 133"/>
                <a:gd name="T45" fmla="*/ 568612139 h 64"/>
                <a:gd name="T46" fmla="*/ 961290280 w 133"/>
                <a:gd name="T47" fmla="*/ 568612139 h 64"/>
                <a:gd name="T48" fmla="*/ 876471324 w 133"/>
                <a:gd name="T49" fmla="*/ 540180213 h 64"/>
                <a:gd name="T50" fmla="*/ 537191738 w 133"/>
                <a:gd name="T51" fmla="*/ 426456277 h 64"/>
                <a:gd name="T52" fmla="*/ 523054618 w 133"/>
                <a:gd name="T53" fmla="*/ 426456277 h 64"/>
                <a:gd name="T54" fmla="*/ 494784139 w 133"/>
                <a:gd name="T55" fmla="*/ 412242198 h 64"/>
                <a:gd name="T56" fmla="*/ 212049271 w 133"/>
                <a:gd name="T57" fmla="*/ 312736111 h 64"/>
                <a:gd name="T58" fmla="*/ 113093195 w 133"/>
                <a:gd name="T59" fmla="*/ 270090106 h 64"/>
                <a:gd name="T60" fmla="*/ 0 w 133"/>
                <a:gd name="T61" fmla="*/ 398028120 h 64"/>
                <a:gd name="T62" fmla="*/ 933019801 w 133"/>
                <a:gd name="T63" fmla="*/ 895562328 h 64"/>
                <a:gd name="T64" fmla="*/ 1851898723 w 133"/>
                <a:gd name="T65" fmla="*/ 355382116 h 64"/>
                <a:gd name="T66" fmla="*/ 1880172962 w 133"/>
                <a:gd name="T67" fmla="*/ 284304184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33" h="64">
                  <a:moveTo>
                    <a:pt x="133" y="20"/>
                  </a:moveTo>
                  <a:cubicBezTo>
                    <a:pt x="133" y="21"/>
                    <a:pt x="132" y="21"/>
                    <a:pt x="131" y="22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3" y="61"/>
                    <a:pt x="69" y="61"/>
                    <a:pt x="66" y="6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9"/>
                    <a:pt x="6" y="38"/>
                    <a:pt x="6" y="38"/>
                  </a:cubicBezTo>
                  <a:cubicBezTo>
                    <a:pt x="3" y="35"/>
                    <a:pt x="4" y="30"/>
                    <a:pt x="4" y="28"/>
                  </a:cubicBezTo>
                  <a:cubicBezTo>
                    <a:pt x="4" y="25"/>
                    <a:pt x="5" y="23"/>
                    <a:pt x="6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70" y="44"/>
                    <a:pt x="73" y="43"/>
                    <a:pt x="75" y="42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2" y="4"/>
                    <a:pt x="133" y="4"/>
                    <a:pt x="133" y="3"/>
                  </a:cubicBezTo>
                  <a:cubicBezTo>
                    <a:pt x="133" y="2"/>
                    <a:pt x="133" y="2"/>
                    <a:pt x="133" y="0"/>
                  </a:cubicBezTo>
                  <a:cubicBezTo>
                    <a:pt x="133" y="0"/>
                    <a:pt x="132" y="1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2"/>
                    <a:pt x="132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40"/>
                    <a:pt x="72" y="40"/>
                    <a:pt x="71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69" y="41"/>
                    <a:pt x="69" y="40"/>
                    <a:pt x="68" y="40"/>
                  </a:cubicBezTo>
                  <a:cubicBezTo>
                    <a:pt x="68" y="40"/>
                    <a:pt x="67" y="40"/>
                    <a:pt x="66" y="40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" y="20"/>
                    <a:pt x="0" y="24"/>
                    <a:pt x="0" y="28"/>
                  </a:cubicBezTo>
                  <a:cubicBezTo>
                    <a:pt x="0" y="31"/>
                    <a:pt x="0" y="39"/>
                    <a:pt x="5" y="41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9" y="64"/>
                    <a:pt x="73" y="64"/>
                    <a:pt x="75" y="6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5"/>
                    <a:pt x="133" y="24"/>
                    <a:pt x="133" y="23"/>
                  </a:cubicBezTo>
                  <a:cubicBezTo>
                    <a:pt x="133" y="22"/>
                    <a:pt x="133" y="22"/>
                    <a:pt x="133" y="2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" name="Freeform 72"/>
            <p:cNvSpPr/>
            <p:nvPr/>
          </p:nvSpPr>
          <p:spPr bwMode="auto">
            <a:xfrm>
              <a:off x="7489825" y="5613400"/>
              <a:ext cx="481013" cy="233363"/>
            </a:xfrm>
            <a:custGeom>
              <a:avLst/>
              <a:gdLst>
                <a:gd name="T0" fmla="*/ 1779361035 w 128"/>
                <a:gd name="T1" fmla="*/ 269172929 h 62"/>
                <a:gd name="T2" fmla="*/ 1045023290 w 128"/>
                <a:gd name="T3" fmla="*/ 14167392 h 62"/>
                <a:gd name="T4" fmla="*/ 1002656567 w 128"/>
                <a:gd name="T5" fmla="*/ 14167392 h 62"/>
                <a:gd name="T6" fmla="*/ 0 w 128"/>
                <a:gd name="T7" fmla="*/ 552517014 h 62"/>
                <a:gd name="T8" fmla="*/ 42366723 w 128"/>
                <a:gd name="T9" fmla="*/ 566684406 h 62"/>
                <a:gd name="T10" fmla="*/ 84729688 w 128"/>
                <a:gd name="T11" fmla="*/ 580851799 h 62"/>
                <a:gd name="T12" fmla="*/ 141218653 w 128"/>
                <a:gd name="T13" fmla="*/ 609186584 h 62"/>
                <a:gd name="T14" fmla="*/ 395415233 w 128"/>
                <a:gd name="T15" fmla="*/ 694187174 h 62"/>
                <a:gd name="T16" fmla="*/ 423655958 w 128"/>
                <a:gd name="T17" fmla="*/ 708354567 h 62"/>
                <a:gd name="T18" fmla="*/ 437778199 w 128"/>
                <a:gd name="T19" fmla="*/ 708354567 h 62"/>
                <a:gd name="T20" fmla="*/ 451900440 w 128"/>
                <a:gd name="T21" fmla="*/ 722521959 h 62"/>
                <a:gd name="T22" fmla="*/ 466022681 w 128"/>
                <a:gd name="T23" fmla="*/ 722521959 h 62"/>
                <a:gd name="T24" fmla="*/ 466022681 w 128"/>
                <a:gd name="T25" fmla="*/ 722521959 h 62"/>
                <a:gd name="T26" fmla="*/ 466022681 w 128"/>
                <a:gd name="T27" fmla="*/ 722521959 h 62"/>
                <a:gd name="T28" fmla="*/ 804948950 w 128"/>
                <a:gd name="T29" fmla="*/ 835857335 h 62"/>
                <a:gd name="T30" fmla="*/ 861437914 w 128"/>
                <a:gd name="T31" fmla="*/ 864192120 h 62"/>
                <a:gd name="T32" fmla="*/ 889682396 w 128"/>
                <a:gd name="T33" fmla="*/ 864192120 h 62"/>
                <a:gd name="T34" fmla="*/ 917923121 w 128"/>
                <a:gd name="T35" fmla="*/ 878359512 h 62"/>
                <a:gd name="T36" fmla="*/ 932045362 w 128"/>
                <a:gd name="T37" fmla="*/ 864192120 h 62"/>
                <a:gd name="T38" fmla="*/ 988534326 w 128"/>
                <a:gd name="T39" fmla="*/ 850024728 h 62"/>
                <a:gd name="T40" fmla="*/ 1002656567 w 128"/>
                <a:gd name="T41" fmla="*/ 835857335 h 62"/>
                <a:gd name="T42" fmla="*/ 1045023290 w 128"/>
                <a:gd name="T43" fmla="*/ 807522550 h 62"/>
                <a:gd name="T44" fmla="*/ 1511045971 w 128"/>
                <a:gd name="T45" fmla="*/ 510014837 h 62"/>
                <a:gd name="T46" fmla="*/ 1525168212 w 128"/>
                <a:gd name="T47" fmla="*/ 495847444 h 62"/>
                <a:gd name="T48" fmla="*/ 1553412694 w 128"/>
                <a:gd name="T49" fmla="*/ 467512659 h 62"/>
                <a:gd name="T50" fmla="*/ 1779361035 w 128"/>
                <a:gd name="T51" fmla="*/ 325842499 h 62"/>
                <a:gd name="T52" fmla="*/ 1779361035 w 128"/>
                <a:gd name="T53" fmla="*/ 325842499 h 62"/>
                <a:gd name="T54" fmla="*/ 1793483276 w 128"/>
                <a:gd name="T55" fmla="*/ 311675106 h 62"/>
                <a:gd name="T56" fmla="*/ 1793483276 w 128"/>
                <a:gd name="T57" fmla="*/ 311675106 h 62"/>
                <a:gd name="T58" fmla="*/ 1807605517 w 128"/>
                <a:gd name="T59" fmla="*/ 297507714 h 62"/>
                <a:gd name="T60" fmla="*/ 1779361035 w 128"/>
                <a:gd name="T61" fmla="*/ 269172929 h 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8" h="62">
                  <a:moveTo>
                    <a:pt x="126" y="19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0"/>
                    <a:pt x="72" y="0"/>
                    <a:pt x="71" y="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2" y="61"/>
                    <a:pt x="63" y="61"/>
                    <a:pt x="63" y="61"/>
                  </a:cubicBezTo>
                  <a:cubicBezTo>
                    <a:pt x="64" y="61"/>
                    <a:pt x="64" y="62"/>
                    <a:pt x="65" y="62"/>
                  </a:cubicBezTo>
                  <a:cubicBezTo>
                    <a:pt x="65" y="61"/>
                    <a:pt x="65" y="61"/>
                    <a:pt x="66" y="61"/>
                  </a:cubicBezTo>
                  <a:cubicBezTo>
                    <a:pt x="67" y="61"/>
                    <a:pt x="69" y="61"/>
                    <a:pt x="70" y="60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7" y="23"/>
                    <a:pt x="127" y="23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7" y="22"/>
                    <a:pt x="128" y="21"/>
                    <a:pt x="128" y="21"/>
                  </a:cubicBezTo>
                  <a:cubicBezTo>
                    <a:pt x="128" y="20"/>
                    <a:pt x="127" y="19"/>
                    <a:pt x="126" y="19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1" name="Freeform 73"/>
            <p:cNvSpPr/>
            <p:nvPr/>
          </p:nvSpPr>
          <p:spPr bwMode="auto">
            <a:xfrm>
              <a:off x="7500938" y="5753100"/>
              <a:ext cx="469900" cy="168275"/>
            </a:xfrm>
            <a:custGeom>
              <a:avLst/>
              <a:gdLst>
                <a:gd name="T0" fmla="*/ 1738186414 w 125"/>
                <a:gd name="T1" fmla="*/ 27967305 h 45"/>
                <a:gd name="T2" fmla="*/ 1667528491 w 125"/>
                <a:gd name="T3" fmla="*/ 0 h 45"/>
                <a:gd name="T4" fmla="*/ 1667528491 w 125"/>
                <a:gd name="T5" fmla="*/ 27967305 h 45"/>
                <a:gd name="T6" fmla="*/ 1695790157 w 125"/>
                <a:gd name="T7" fmla="*/ 55934610 h 45"/>
                <a:gd name="T8" fmla="*/ 876156744 w 125"/>
                <a:gd name="T9" fmla="*/ 601287709 h 45"/>
                <a:gd name="T10" fmla="*/ 522867128 w 125"/>
                <a:gd name="T11" fmla="*/ 475436706 h 45"/>
                <a:gd name="T12" fmla="*/ 56527090 w 125"/>
                <a:gd name="T13" fmla="*/ 307636616 h 45"/>
                <a:gd name="T14" fmla="*/ 56527090 w 125"/>
                <a:gd name="T15" fmla="*/ 307636616 h 45"/>
                <a:gd name="T16" fmla="*/ 42396258 w 125"/>
                <a:gd name="T17" fmla="*/ 293651093 h 45"/>
                <a:gd name="T18" fmla="*/ 42396258 w 125"/>
                <a:gd name="T19" fmla="*/ 293651093 h 45"/>
                <a:gd name="T20" fmla="*/ 0 w 125"/>
                <a:gd name="T21" fmla="*/ 321618398 h 45"/>
                <a:gd name="T22" fmla="*/ 0 w 125"/>
                <a:gd name="T23" fmla="*/ 321618398 h 45"/>
                <a:gd name="T24" fmla="*/ 0 w 125"/>
                <a:gd name="T25" fmla="*/ 321618398 h 45"/>
                <a:gd name="T26" fmla="*/ 0 w 125"/>
                <a:gd name="T27" fmla="*/ 321618398 h 45"/>
                <a:gd name="T28" fmla="*/ 0 w 125"/>
                <a:gd name="T29" fmla="*/ 321618398 h 45"/>
                <a:gd name="T30" fmla="*/ 480474630 w 125"/>
                <a:gd name="T31" fmla="*/ 489422228 h 45"/>
                <a:gd name="T32" fmla="*/ 819633413 w 125"/>
                <a:gd name="T33" fmla="*/ 615273231 h 45"/>
                <a:gd name="T34" fmla="*/ 946814667 w 125"/>
                <a:gd name="T35" fmla="*/ 601287709 h 45"/>
                <a:gd name="T36" fmla="*/ 1738186414 w 125"/>
                <a:gd name="T37" fmla="*/ 83901915 h 45"/>
                <a:gd name="T38" fmla="*/ 1766448080 w 125"/>
                <a:gd name="T39" fmla="*/ 55934610 h 45"/>
                <a:gd name="T40" fmla="*/ 1738186414 w 125"/>
                <a:gd name="T41" fmla="*/ 27967305 h 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5" h="45">
                  <a:moveTo>
                    <a:pt x="123" y="2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1"/>
                    <a:pt x="118" y="1"/>
                    <a:pt x="118" y="2"/>
                  </a:cubicBezTo>
                  <a:cubicBezTo>
                    <a:pt x="119" y="3"/>
                    <a:pt x="120" y="4"/>
                    <a:pt x="120" y="4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61" y="45"/>
                    <a:pt x="65" y="45"/>
                    <a:pt x="67" y="43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4" y="5"/>
                    <a:pt x="125" y="5"/>
                    <a:pt x="125" y="4"/>
                  </a:cubicBezTo>
                  <a:cubicBezTo>
                    <a:pt x="125" y="3"/>
                    <a:pt x="124" y="2"/>
                    <a:pt x="123" y="2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2" name="Freeform 74"/>
            <p:cNvSpPr/>
            <p:nvPr/>
          </p:nvSpPr>
          <p:spPr bwMode="auto">
            <a:xfrm>
              <a:off x="7481888" y="5684838"/>
              <a:ext cx="30163" cy="63500"/>
            </a:xfrm>
            <a:custGeom>
              <a:avLst/>
              <a:gdLst>
                <a:gd name="T0" fmla="*/ 85293423 w 8"/>
                <a:gd name="T1" fmla="*/ 195333471 h 17"/>
                <a:gd name="T2" fmla="*/ 85293423 w 8"/>
                <a:gd name="T3" fmla="*/ 13951324 h 17"/>
                <a:gd name="T4" fmla="*/ 42646712 w 8"/>
                <a:gd name="T5" fmla="*/ 0 h 17"/>
                <a:gd name="T6" fmla="*/ 14214314 w 8"/>
                <a:gd name="T7" fmla="*/ 83715412 h 17"/>
                <a:gd name="T8" fmla="*/ 42646712 w 8"/>
                <a:gd name="T9" fmla="*/ 223239853 h 17"/>
                <a:gd name="T10" fmla="*/ 71079110 w 8"/>
                <a:gd name="T11" fmla="*/ 237191176 h 17"/>
                <a:gd name="T12" fmla="*/ 113725821 w 8"/>
                <a:gd name="T13" fmla="*/ 209284794 h 17"/>
                <a:gd name="T14" fmla="*/ 85293423 w 8"/>
                <a:gd name="T15" fmla="*/ 195333471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7">
                  <a:moveTo>
                    <a:pt x="6" y="14"/>
                  </a:moveTo>
                  <a:cubicBezTo>
                    <a:pt x="3" y="10"/>
                    <a:pt x="4" y="5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3"/>
                    <a:pt x="1" y="6"/>
                  </a:cubicBezTo>
                  <a:cubicBezTo>
                    <a:pt x="1" y="8"/>
                    <a:pt x="0" y="13"/>
                    <a:pt x="3" y="16"/>
                  </a:cubicBezTo>
                  <a:cubicBezTo>
                    <a:pt x="3" y="16"/>
                    <a:pt x="4" y="17"/>
                    <a:pt x="5" y="17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6" y="14"/>
                    <a:pt x="6" y="14"/>
                  </a:cubicBezTo>
                  <a:close/>
                </a:path>
              </a:pathLst>
            </a:custGeom>
            <a:solidFill>
              <a:srgbClr val="FFA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3" name="Freeform 75"/>
            <p:cNvSpPr/>
            <p:nvPr/>
          </p:nvSpPr>
          <p:spPr bwMode="auto">
            <a:xfrm>
              <a:off x="7493000" y="5688013"/>
              <a:ext cx="241300" cy="136525"/>
            </a:xfrm>
            <a:custGeom>
              <a:avLst/>
              <a:gdLst>
                <a:gd name="T0" fmla="*/ 852916323 w 64"/>
                <a:gd name="T1" fmla="*/ 345169331 h 36"/>
                <a:gd name="T2" fmla="*/ 881344480 w 64"/>
                <a:gd name="T3" fmla="*/ 287639213 h 36"/>
                <a:gd name="T4" fmla="*/ 852916323 w 64"/>
                <a:gd name="T5" fmla="*/ 287639213 h 36"/>
                <a:gd name="T6" fmla="*/ 753410236 w 64"/>
                <a:gd name="T7" fmla="*/ 244493521 h 36"/>
                <a:gd name="T8" fmla="*/ 412242198 w 64"/>
                <a:gd name="T9" fmla="*/ 129437077 h 36"/>
                <a:gd name="T10" fmla="*/ 412242198 w 64"/>
                <a:gd name="T11" fmla="*/ 129437077 h 36"/>
                <a:gd name="T12" fmla="*/ 398028120 w 64"/>
                <a:gd name="T13" fmla="*/ 129437077 h 36"/>
                <a:gd name="T14" fmla="*/ 398028120 w 64"/>
                <a:gd name="T15" fmla="*/ 129437077 h 36"/>
                <a:gd name="T16" fmla="*/ 270090106 w 64"/>
                <a:gd name="T17" fmla="*/ 71910751 h 36"/>
                <a:gd name="T18" fmla="*/ 255876028 w 64"/>
                <a:gd name="T19" fmla="*/ 71910751 h 36"/>
                <a:gd name="T20" fmla="*/ 227444102 w 64"/>
                <a:gd name="T21" fmla="*/ 57526326 h 36"/>
                <a:gd name="T22" fmla="*/ 42646005 w 64"/>
                <a:gd name="T23" fmla="*/ 0 h 36"/>
                <a:gd name="T24" fmla="*/ 42646005 w 64"/>
                <a:gd name="T25" fmla="*/ 186967195 h 36"/>
                <a:gd name="T26" fmla="*/ 71077931 w 64"/>
                <a:gd name="T27" fmla="*/ 201347828 h 36"/>
                <a:gd name="T28" fmla="*/ 71077931 w 64"/>
                <a:gd name="T29" fmla="*/ 201347828 h 36"/>
                <a:gd name="T30" fmla="*/ 85292009 w 64"/>
                <a:gd name="T31" fmla="*/ 215728462 h 36"/>
                <a:gd name="T32" fmla="*/ 85292009 w 64"/>
                <a:gd name="T33" fmla="*/ 215728462 h 36"/>
                <a:gd name="T34" fmla="*/ 85292009 w 64"/>
                <a:gd name="T35" fmla="*/ 215728462 h 36"/>
                <a:gd name="T36" fmla="*/ 554394291 w 64"/>
                <a:gd name="T37" fmla="*/ 388315024 h 36"/>
                <a:gd name="T38" fmla="*/ 909776406 w 64"/>
                <a:gd name="T39" fmla="*/ 517752101 h 36"/>
                <a:gd name="T40" fmla="*/ 852916323 w 64"/>
                <a:gd name="T41" fmla="*/ 3451693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4" h="36">
                  <a:moveTo>
                    <a:pt x="60" y="24"/>
                  </a:moveTo>
                  <a:cubicBezTo>
                    <a:pt x="61" y="22"/>
                    <a:pt x="61" y="21"/>
                    <a:pt x="62" y="20"/>
                  </a:cubicBezTo>
                  <a:cubicBezTo>
                    <a:pt x="61" y="20"/>
                    <a:pt x="61" y="20"/>
                    <a:pt x="60" y="20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4"/>
                    <a:pt x="0" y="9"/>
                    <a:pt x="3" y="13"/>
                  </a:cubicBezTo>
                  <a:cubicBezTo>
                    <a:pt x="3" y="13"/>
                    <a:pt x="4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59" y="33"/>
                    <a:pt x="60" y="26"/>
                    <a:pt x="6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4" name="Freeform 76"/>
            <p:cNvSpPr/>
            <p:nvPr/>
          </p:nvSpPr>
          <p:spPr bwMode="auto">
            <a:xfrm>
              <a:off x="7715250" y="5632450"/>
              <a:ext cx="238125" cy="192088"/>
            </a:xfrm>
            <a:custGeom>
              <a:avLst/>
              <a:gdLst>
                <a:gd name="T0" fmla="*/ 871480804 w 63"/>
                <a:gd name="T1" fmla="*/ 141858871 h 51"/>
                <a:gd name="T2" fmla="*/ 871480804 w 63"/>
                <a:gd name="T3" fmla="*/ 113486344 h 51"/>
                <a:gd name="T4" fmla="*/ 857197083 w 63"/>
                <a:gd name="T5" fmla="*/ 42556908 h 51"/>
                <a:gd name="T6" fmla="*/ 871480804 w 63"/>
                <a:gd name="T7" fmla="*/ 0 h 51"/>
                <a:gd name="T8" fmla="*/ 757188363 w 63"/>
                <a:gd name="T9" fmla="*/ 70929436 h 51"/>
                <a:gd name="T10" fmla="*/ 728617143 w 63"/>
                <a:gd name="T11" fmla="*/ 99301963 h 51"/>
                <a:gd name="T12" fmla="*/ 714329643 w 63"/>
                <a:gd name="T13" fmla="*/ 113486344 h 51"/>
                <a:gd name="T14" fmla="*/ 328593601 w 63"/>
                <a:gd name="T15" fmla="*/ 354650944 h 51"/>
                <a:gd name="T16" fmla="*/ 285731101 w 63"/>
                <a:gd name="T17" fmla="*/ 383023472 h 51"/>
                <a:gd name="T18" fmla="*/ 142867440 w 63"/>
                <a:gd name="T19" fmla="*/ 482325435 h 51"/>
                <a:gd name="T20" fmla="*/ 42858720 w 63"/>
                <a:gd name="T21" fmla="*/ 496509816 h 51"/>
                <a:gd name="T22" fmla="*/ 14287500 w 63"/>
                <a:gd name="T23" fmla="*/ 553254871 h 51"/>
                <a:gd name="T24" fmla="*/ 71433720 w 63"/>
                <a:gd name="T25" fmla="*/ 723486269 h 51"/>
                <a:gd name="T26" fmla="*/ 900055804 w 63"/>
                <a:gd name="T27" fmla="*/ 170231399 h 51"/>
                <a:gd name="T28" fmla="*/ 871480804 w 63"/>
                <a:gd name="T29" fmla="*/ 141858871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3" h="51">
                  <a:moveTo>
                    <a:pt x="61" y="10"/>
                  </a:moveTo>
                  <a:cubicBezTo>
                    <a:pt x="61" y="9"/>
                    <a:pt x="61" y="9"/>
                    <a:pt x="61" y="8"/>
                  </a:cubicBezTo>
                  <a:cubicBezTo>
                    <a:pt x="60" y="6"/>
                    <a:pt x="60" y="5"/>
                    <a:pt x="60" y="3"/>
                  </a:cubicBezTo>
                  <a:cubicBezTo>
                    <a:pt x="60" y="2"/>
                    <a:pt x="61" y="1"/>
                    <a:pt x="61" y="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8" y="35"/>
                    <a:pt x="5" y="36"/>
                    <a:pt x="3" y="35"/>
                  </a:cubicBezTo>
                  <a:cubicBezTo>
                    <a:pt x="2" y="36"/>
                    <a:pt x="2" y="37"/>
                    <a:pt x="1" y="39"/>
                  </a:cubicBezTo>
                  <a:cubicBezTo>
                    <a:pt x="1" y="41"/>
                    <a:pt x="0" y="48"/>
                    <a:pt x="5" y="51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2" y="11"/>
                    <a:pt x="61" y="1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5" name="Freeform 77"/>
            <p:cNvSpPr/>
            <p:nvPr/>
          </p:nvSpPr>
          <p:spPr bwMode="auto">
            <a:xfrm>
              <a:off x="7470775" y="5602288"/>
              <a:ext cx="500063" cy="241300"/>
            </a:xfrm>
            <a:custGeom>
              <a:avLst/>
              <a:gdLst>
                <a:gd name="T0" fmla="*/ 1851898723 w 133"/>
                <a:gd name="T1" fmla="*/ 312736111 h 64"/>
                <a:gd name="T2" fmla="*/ 933019801 w 133"/>
                <a:gd name="T3" fmla="*/ 852916323 h 64"/>
                <a:gd name="T4" fmla="*/ 113093195 w 133"/>
                <a:gd name="T5" fmla="*/ 554394291 h 64"/>
                <a:gd name="T6" fmla="*/ 169637913 w 133"/>
                <a:gd name="T7" fmla="*/ 540180213 h 64"/>
                <a:gd name="T8" fmla="*/ 113093195 w 133"/>
                <a:gd name="T9" fmla="*/ 554394291 h 64"/>
                <a:gd name="T10" fmla="*/ 84818957 w 133"/>
                <a:gd name="T11" fmla="*/ 540180213 h 64"/>
                <a:gd name="T12" fmla="*/ 84818957 w 133"/>
                <a:gd name="T13" fmla="*/ 312736111 h 64"/>
                <a:gd name="T14" fmla="*/ 311005347 w 133"/>
                <a:gd name="T15" fmla="*/ 383810272 h 64"/>
                <a:gd name="T16" fmla="*/ 353416705 w 133"/>
                <a:gd name="T17" fmla="*/ 398028120 h 64"/>
                <a:gd name="T18" fmla="*/ 480647020 w 133"/>
                <a:gd name="T19" fmla="*/ 454888203 h 64"/>
                <a:gd name="T20" fmla="*/ 494784139 w 133"/>
                <a:gd name="T21" fmla="*/ 454888203 h 64"/>
                <a:gd name="T22" fmla="*/ 933019801 w 133"/>
                <a:gd name="T23" fmla="*/ 611254373 h 64"/>
                <a:gd name="T24" fmla="*/ 1060246356 w 133"/>
                <a:gd name="T25" fmla="*/ 597040295 h 64"/>
                <a:gd name="T26" fmla="*/ 1244025148 w 133"/>
                <a:gd name="T27" fmla="*/ 469102281 h 64"/>
                <a:gd name="T28" fmla="*/ 1639849452 w 133"/>
                <a:gd name="T29" fmla="*/ 213230023 h 64"/>
                <a:gd name="T30" fmla="*/ 1781216886 w 133"/>
                <a:gd name="T31" fmla="*/ 113723936 h 64"/>
                <a:gd name="T32" fmla="*/ 1880172962 w 133"/>
                <a:gd name="T33" fmla="*/ 42646005 h 64"/>
                <a:gd name="T34" fmla="*/ 1866035843 w 133"/>
                <a:gd name="T35" fmla="*/ 14214078 h 64"/>
                <a:gd name="T36" fmla="*/ 1851898723 w 133"/>
                <a:gd name="T37" fmla="*/ 28431927 h 64"/>
                <a:gd name="T38" fmla="*/ 1625712333 w 133"/>
                <a:gd name="T39" fmla="*/ 170584019 h 64"/>
                <a:gd name="T40" fmla="*/ 1583304734 w 133"/>
                <a:gd name="T41" fmla="*/ 213230023 h 64"/>
                <a:gd name="T42" fmla="*/ 1074383476 w 133"/>
                <a:gd name="T43" fmla="*/ 540180213 h 64"/>
                <a:gd name="T44" fmla="*/ 1003701638 w 133"/>
                <a:gd name="T45" fmla="*/ 568612139 h 64"/>
                <a:gd name="T46" fmla="*/ 961290280 w 133"/>
                <a:gd name="T47" fmla="*/ 568612139 h 64"/>
                <a:gd name="T48" fmla="*/ 876471324 w 133"/>
                <a:gd name="T49" fmla="*/ 540180213 h 64"/>
                <a:gd name="T50" fmla="*/ 537191738 w 133"/>
                <a:gd name="T51" fmla="*/ 426456277 h 64"/>
                <a:gd name="T52" fmla="*/ 523054618 w 133"/>
                <a:gd name="T53" fmla="*/ 426456277 h 64"/>
                <a:gd name="T54" fmla="*/ 494784139 w 133"/>
                <a:gd name="T55" fmla="*/ 412242198 h 64"/>
                <a:gd name="T56" fmla="*/ 212049271 w 133"/>
                <a:gd name="T57" fmla="*/ 312736111 h 64"/>
                <a:gd name="T58" fmla="*/ 113093195 w 133"/>
                <a:gd name="T59" fmla="*/ 270090106 h 64"/>
                <a:gd name="T60" fmla="*/ 0 w 133"/>
                <a:gd name="T61" fmla="*/ 398028120 h 64"/>
                <a:gd name="T62" fmla="*/ 933019801 w 133"/>
                <a:gd name="T63" fmla="*/ 895562328 h 64"/>
                <a:gd name="T64" fmla="*/ 1851898723 w 133"/>
                <a:gd name="T65" fmla="*/ 355382116 h 64"/>
                <a:gd name="T66" fmla="*/ 1880172962 w 133"/>
                <a:gd name="T67" fmla="*/ 284304184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33" h="64">
                  <a:moveTo>
                    <a:pt x="133" y="20"/>
                  </a:moveTo>
                  <a:cubicBezTo>
                    <a:pt x="133" y="21"/>
                    <a:pt x="132" y="21"/>
                    <a:pt x="131" y="22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3" y="61"/>
                    <a:pt x="69" y="61"/>
                    <a:pt x="66" y="6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9"/>
                    <a:pt x="6" y="38"/>
                    <a:pt x="6" y="38"/>
                  </a:cubicBezTo>
                  <a:cubicBezTo>
                    <a:pt x="3" y="35"/>
                    <a:pt x="4" y="30"/>
                    <a:pt x="4" y="28"/>
                  </a:cubicBezTo>
                  <a:cubicBezTo>
                    <a:pt x="4" y="25"/>
                    <a:pt x="5" y="23"/>
                    <a:pt x="6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70" y="44"/>
                    <a:pt x="73" y="43"/>
                    <a:pt x="75" y="42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2" y="4"/>
                    <a:pt x="133" y="4"/>
                    <a:pt x="133" y="3"/>
                  </a:cubicBezTo>
                  <a:cubicBezTo>
                    <a:pt x="133" y="2"/>
                    <a:pt x="133" y="2"/>
                    <a:pt x="133" y="0"/>
                  </a:cubicBezTo>
                  <a:cubicBezTo>
                    <a:pt x="133" y="0"/>
                    <a:pt x="132" y="1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2"/>
                    <a:pt x="132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40"/>
                    <a:pt x="72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9" y="40"/>
                    <a:pt x="69" y="40"/>
                    <a:pt x="68" y="40"/>
                  </a:cubicBezTo>
                  <a:cubicBezTo>
                    <a:pt x="68" y="40"/>
                    <a:pt x="67" y="40"/>
                    <a:pt x="66" y="40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" y="20"/>
                    <a:pt x="0" y="24"/>
                    <a:pt x="0" y="28"/>
                  </a:cubicBezTo>
                  <a:cubicBezTo>
                    <a:pt x="0" y="31"/>
                    <a:pt x="0" y="39"/>
                    <a:pt x="5" y="41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9" y="64"/>
                    <a:pt x="73" y="64"/>
                    <a:pt x="75" y="6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5"/>
                    <a:pt x="133" y="24"/>
                    <a:pt x="133" y="23"/>
                  </a:cubicBezTo>
                  <a:cubicBezTo>
                    <a:pt x="133" y="22"/>
                    <a:pt x="133" y="22"/>
                    <a:pt x="133" y="20"/>
                  </a:cubicBezTo>
                  <a:close/>
                </a:path>
              </a:pathLst>
            </a:custGeom>
            <a:solidFill>
              <a:srgbClr val="FFB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6" name="Freeform 78"/>
            <p:cNvSpPr/>
            <p:nvPr/>
          </p:nvSpPr>
          <p:spPr bwMode="auto">
            <a:xfrm>
              <a:off x="7489825" y="5511800"/>
              <a:ext cx="481013" cy="241300"/>
            </a:xfrm>
            <a:custGeom>
              <a:avLst/>
              <a:gdLst>
                <a:gd name="T0" fmla="*/ 1779361035 w 128"/>
                <a:gd name="T1" fmla="*/ 312736111 h 64"/>
                <a:gd name="T2" fmla="*/ 946167603 w 128"/>
                <a:gd name="T3" fmla="*/ 14214078 h 64"/>
                <a:gd name="T4" fmla="*/ 889682396 w 128"/>
                <a:gd name="T5" fmla="*/ 14214078 h 64"/>
                <a:gd name="T6" fmla="*/ 0 w 128"/>
                <a:gd name="T7" fmla="*/ 597040295 h 64"/>
                <a:gd name="T8" fmla="*/ 42366723 w 128"/>
                <a:gd name="T9" fmla="*/ 611254373 h 64"/>
                <a:gd name="T10" fmla="*/ 84729688 w 128"/>
                <a:gd name="T11" fmla="*/ 625472222 h 64"/>
                <a:gd name="T12" fmla="*/ 141218653 w 128"/>
                <a:gd name="T13" fmla="*/ 653900378 h 64"/>
                <a:gd name="T14" fmla="*/ 282437305 w 128"/>
                <a:gd name="T15" fmla="*/ 696546383 h 64"/>
                <a:gd name="T16" fmla="*/ 423655958 w 128"/>
                <a:gd name="T17" fmla="*/ 753410236 h 64"/>
                <a:gd name="T18" fmla="*/ 437778199 w 128"/>
                <a:gd name="T19" fmla="*/ 753410236 h 64"/>
                <a:gd name="T20" fmla="*/ 451900440 w 128"/>
                <a:gd name="T21" fmla="*/ 767624314 h 64"/>
                <a:gd name="T22" fmla="*/ 466022681 w 128"/>
                <a:gd name="T23" fmla="*/ 767624314 h 64"/>
                <a:gd name="T24" fmla="*/ 466022681 w 128"/>
                <a:gd name="T25" fmla="*/ 767624314 h 64"/>
                <a:gd name="T26" fmla="*/ 466022681 w 128"/>
                <a:gd name="T27" fmla="*/ 767624314 h 64"/>
                <a:gd name="T28" fmla="*/ 804948950 w 128"/>
                <a:gd name="T29" fmla="*/ 881344480 h 64"/>
                <a:gd name="T30" fmla="*/ 861437914 w 128"/>
                <a:gd name="T31" fmla="*/ 909776406 h 64"/>
                <a:gd name="T32" fmla="*/ 889682396 w 128"/>
                <a:gd name="T33" fmla="*/ 909776406 h 64"/>
                <a:gd name="T34" fmla="*/ 917923121 w 128"/>
                <a:gd name="T35" fmla="*/ 909776406 h 64"/>
                <a:gd name="T36" fmla="*/ 932045362 w 128"/>
                <a:gd name="T37" fmla="*/ 909776406 h 64"/>
                <a:gd name="T38" fmla="*/ 988534326 w 128"/>
                <a:gd name="T39" fmla="*/ 895562328 h 64"/>
                <a:gd name="T40" fmla="*/ 1002656567 w 128"/>
                <a:gd name="T41" fmla="*/ 881344480 h 64"/>
                <a:gd name="T42" fmla="*/ 1045023290 w 128"/>
                <a:gd name="T43" fmla="*/ 852916323 h 64"/>
                <a:gd name="T44" fmla="*/ 1511045971 w 128"/>
                <a:gd name="T45" fmla="*/ 554394291 h 64"/>
                <a:gd name="T46" fmla="*/ 1525168212 w 128"/>
                <a:gd name="T47" fmla="*/ 540180213 h 64"/>
                <a:gd name="T48" fmla="*/ 1553412694 w 128"/>
                <a:gd name="T49" fmla="*/ 511748286 h 64"/>
                <a:gd name="T50" fmla="*/ 1779361035 w 128"/>
                <a:gd name="T51" fmla="*/ 369596194 h 64"/>
                <a:gd name="T52" fmla="*/ 1779361035 w 128"/>
                <a:gd name="T53" fmla="*/ 369596194 h 64"/>
                <a:gd name="T54" fmla="*/ 1793483276 w 128"/>
                <a:gd name="T55" fmla="*/ 355382116 h 64"/>
                <a:gd name="T56" fmla="*/ 1793483276 w 128"/>
                <a:gd name="T57" fmla="*/ 355382116 h 64"/>
                <a:gd name="T58" fmla="*/ 1807605517 w 128"/>
                <a:gd name="T59" fmla="*/ 341168038 h 64"/>
                <a:gd name="T60" fmla="*/ 1779361035 w 128"/>
                <a:gd name="T61" fmla="*/ 312736111 h 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8" h="64">
                  <a:moveTo>
                    <a:pt x="126" y="22"/>
                  </a:moveTo>
                  <a:cubicBezTo>
                    <a:pt x="67" y="1"/>
                    <a:pt x="67" y="1"/>
                    <a:pt x="67" y="1"/>
                  </a:cubicBezTo>
                  <a:cubicBezTo>
                    <a:pt x="65" y="0"/>
                    <a:pt x="64" y="0"/>
                    <a:pt x="63" y="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2" y="64"/>
                    <a:pt x="63" y="64"/>
                    <a:pt x="63" y="64"/>
                  </a:cubicBezTo>
                  <a:cubicBezTo>
                    <a:pt x="64" y="64"/>
                    <a:pt x="64" y="64"/>
                    <a:pt x="65" y="64"/>
                  </a:cubicBezTo>
                  <a:cubicBezTo>
                    <a:pt x="65" y="64"/>
                    <a:pt x="65" y="64"/>
                    <a:pt x="66" y="64"/>
                  </a:cubicBezTo>
                  <a:cubicBezTo>
                    <a:pt x="67" y="64"/>
                    <a:pt x="69" y="64"/>
                    <a:pt x="70" y="63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7" y="26"/>
                    <a:pt x="127" y="26"/>
                    <a:pt x="127" y="25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5"/>
                    <a:pt x="128" y="24"/>
                    <a:pt x="128" y="24"/>
                  </a:cubicBezTo>
                  <a:cubicBezTo>
                    <a:pt x="128" y="23"/>
                    <a:pt x="127" y="22"/>
                    <a:pt x="126" y="22"/>
                  </a:cubicBezTo>
                  <a:close/>
                </a:path>
              </a:pathLst>
            </a:custGeom>
            <a:solidFill>
              <a:srgbClr val="FFC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7" name="Freeform 79"/>
            <p:cNvSpPr/>
            <p:nvPr/>
          </p:nvSpPr>
          <p:spPr bwMode="auto">
            <a:xfrm>
              <a:off x="7500938" y="5662613"/>
              <a:ext cx="469900" cy="169863"/>
            </a:xfrm>
            <a:custGeom>
              <a:avLst/>
              <a:gdLst>
                <a:gd name="T0" fmla="*/ 1738186414 w 125"/>
                <a:gd name="T1" fmla="*/ 28495462 h 45"/>
                <a:gd name="T2" fmla="*/ 1667528491 w 125"/>
                <a:gd name="T3" fmla="*/ 0 h 45"/>
                <a:gd name="T4" fmla="*/ 1667528491 w 125"/>
                <a:gd name="T5" fmla="*/ 28495462 h 45"/>
                <a:gd name="T6" fmla="*/ 1695790157 w 125"/>
                <a:gd name="T7" fmla="*/ 56994699 h 45"/>
                <a:gd name="T8" fmla="*/ 876156744 w 125"/>
                <a:gd name="T9" fmla="*/ 612692066 h 45"/>
                <a:gd name="T10" fmla="*/ 522867128 w 125"/>
                <a:gd name="T11" fmla="*/ 484453051 h 45"/>
                <a:gd name="T12" fmla="*/ 56527090 w 125"/>
                <a:gd name="T13" fmla="*/ 313468955 h 45"/>
                <a:gd name="T14" fmla="*/ 56527090 w 125"/>
                <a:gd name="T15" fmla="*/ 313468955 h 45"/>
                <a:gd name="T16" fmla="*/ 42396258 w 125"/>
                <a:gd name="T17" fmla="*/ 299219337 h 45"/>
                <a:gd name="T18" fmla="*/ 42396258 w 125"/>
                <a:gd name="T19" fmla="*/ 299219337 h 45"/>
                <a:gd name="T20" fmla="*/ 0 w 125"/>
                <a:gd name="T21" fmla="*/ 327718573 h 45"/>
                <a:gd name="T22" fmla="*/ 0 w 125"/>
                <a:gd name="T23" fmla="*/ 327718573 h 45"/>
                <a:gd name="T24" fmla="*/ 0 w 125"/>
                <a:gd name="T25" fmla="*/ 327718573 h 45"/>
                <a:gd name="T26" fmla="*/ 0 w 125"/>
                <a:gd name="T27" fmla="*/ 327718573 h 45"/>
                <a:gd name="T28" fmla="*/ 0 w 125"/>
                <a:gd name="T29" fmla="*/ 327718573 h 45"/>
                <a:gd name="T30" fmla="*/ 480474630 w 125"/>
                <a:gd name="T31" fmla="*/ 498702669 h 45"/>
                <a:gd name="T32" fmla="*/ 819633413 w 125"/>
                <a:gd name="T33" fmla="*/ 626937910 h 45"/>
                <a:gd name="T34" fmla="*/ 946814667 w 125"/>
                <a:gd name="T35" fmla="*/ 612692066 h 45"/>
                <a:gd name="T36" fmla="*/ 1738186414 w 125"/>
                <a:gd name="T37" fmla="*/ 85490161 h 45"/>
                <a:gd name="T38" fmla="*/ 1766448080 w 125"/>
                <a:gd name="T39" fmla="*/ 56994699 h 45"/>
                <a:gd name="T40" fmla="*/ 1738186414 w 125"/>
                <a:gd name="T41" fmla="*/ 28495462 h 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5" h="45">
                  <a:moveTo>
                    <a:pt x="123" y="2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1"/>
                    <a:pt x="118" y="1"/>
                    <a:pt x="118" y="2"/>
                  </a:cubicBezTo>
                  <a:cubicBezTo>
                    <a:pt x="119" y="3"/>
                    <a:pt x="120" y="4"/>
                    <a:pt x="120" y="4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61" y="45"/>
                    <a:pt x="65" y="45"/>
                    <a:pt x="67" y="43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4" y="5"/>
                    <a:pt x="125" y="5"/>
                    <a:pt x="125" y="4"/>
                  </a:cubicBezTo>
                  <a:cubicBezTo>
                    <a:pt x="125" y="3"/>
                    <a:pt x="124" y="2"/>
                    <a:pt x="123" y="2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6" name="组合 25"/>
          <p:cNvGrpSpPr/>
          <p:nvPr/>
        </p:nvGrpSpPr>
        <p:grpSpPr bwMode="auto">
          <a:xfrm>
            <a:off x="5084763" y="5773738"/>
            <a:ext cx="487362" cy="639762"/>
            <a:chOff x="9634538" y="5522913"/>
            <a:chExt cx="373063" cy="488950"/>
          </a:xfrm>
        </p:grpSpPr>
        <p:sp>
          <p:nvSpPr>
            <p:cNvPr id="3408" name="Freeform 94"/>
            <p:cNvSpPr/>
            <p:nvPr/>
          </p:nvSpPr>
          <p:spPr bwMode="auto">
            <a:xfrm>
              <a:off x="9656763" y="5545138"/>
              <a:ext cx="350838" cy="139700"/>
            </a:xfrm>
            <a:custGeom>
              <a:avLst/>
              <a:gdLst>
                <a:gd name="T0" fmla="*/ 256164554 w 93"/>
                <a:gd name="T1" fmla="*/ 527461892 h 37"/>
                <a:gd name="T2" fmla="*/ 1323519379 w 93"/>
                <a:gd name="T3" fmla="*/ 527461892 h 37"/>
                <a:gd name="T4" fmla="*/ 1252363397 w 93"/>
                <a:gd name="T5" fmla="*/ 441927735 h 37"/>
                <a:gd name="T6" fmla="*/ 1195437102 w 93"/>
                <a:gd name="T7" fmla="*/ 270859422 h 37"/>
                <a:gd name="T8" fmla="*/ 1252363397 w 93"/>
                <a:gd name="T9" fmla="*/ 0 h 37"/>
                <a:gd name="T10" fmla="*/ 256164554 w 93"/>
                <a:gd name="T11" fmla="*/ 0 h 37"/>
                <a:gd name="T12" fmla="*/ 14229687 w 93"/>
                <a:gd name="T13" fmla="*/ 185325265 h 37"/>
                <a:gd name="T14" fmla="*/ 0 w 93"/>
                <a:gd name="T15" fmla="*/ 270859422 h 37"/>
                <a:gd name="T16" fmla="*/ 256164554 w 93"/>
                <a:gd name="T17" fmla="*/ 527461892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" h="37">
                  <a:moveTo>
                    <a:pt x="18" y="37"/>
                  </a:moveTo>
                  <a:cubicBezTo>
                    <a:pt x="93" y="37"/>
                    <a:pt x="93" y="37"/>
                    <a:pt x="93" y="37"/>
                  </a:cubicBezTo>
                  <a:cubicBezTo>
                    <a:pt x="93" y="37"/>
                    <a:pt x="90" y="35"/>
                    <a:pt x="88" y="31"/>
                  </a:cubicBezTo>
                  <a:cubicBezTo>
                    <a:pt x="86" y="28"/>
                    <a:pt x="85" y="24"/>
                    <a:pt x="84" y="19"/>
                  </a:cubicBezTo>
                  <a:cubicBezTo>
                    <a:pt x="83" y="6"/>
                    <a:pt x="88" y="0"/>
                    <a:pt x="8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" y="0"/>
                    <a:pt x="3" y="5"/>
                    <a:pt x="1" y="13"/>
                  </a:cubicBezTo>
                  <a:cubicBezTo>
                    <a:pt x="0" y="15"/>
                    <a:pt x="0" y="17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" name="Freeform 95"/>
            <p:cNvSpPr/>
            <p:nvPr/>
          </p:nvSpPr>
          <p:spPr bwMode="auto">
            <a:xfrm>
              <a:off x="9634538" y="5522913"/>
              <a:ext cx="373063" cy="488950"/>
            </a:xfrm>
            <a:custGeom>
              <a:avLst/>
              <a:gdLst>
                <a:gd name="T0" fmla="*/ 1405818202 w 99"/>
                <a:gd name="T1" fmla="*/ 608291412 h 130"/>
                <a:gd name="T2" fmla="*/ 1405818202 w 99"/>
                <a:gd name="T3" fmla="*/ 608291412 h 130"/>
                <a:gd name="T4" fmla="*/ 1405818202 w 99"/>
                <a:gd name="T5" fmla="*/ 594141951 h 130"/>
                <a:gd name="T6" fmla="*/ 1405818202 w 99"/>
                <a:gd name="T7" fmla="*/ 594141951 h 130"/>
                <a:gd name="T8" fmla="*/ 1405818202 w 99"/>
                <a:gd name="T9" fmla="*/ 594141951 h 130"/>
                <a:gd name="T10" fmla="*/ 1405818202 w 99"/>
                <a:gd name="T11" fmla="*/ 579996251 h 130"/>
                <a:gd name="T12" fmla="*/ 1405818202 w 99"/>
                <a:gd name="T13" fmla="*/ 579996251 h 130"/>
                <a:gd name="T14" fmla="*/ 1405818202 w 99"/>
                <a:gd name="T15" fmla="*/ 579996251 h 130"/>
                <a:gd name="T16" fmla="*/ 1405818202 w 99"/>
                <a:gd name="T17" fmla="*/ 579996251 h 130"/>
                <a:gd name="T18" fmla="*/ 1405818202 w 99"/>
                <a:gd name="T19" fmla="*/ 565850552 h 130"/>
                <a:gd name="T20" fmla="*/ 1391619198 w 99"/>
                <a:gd name="T21" fmla="*/ 565850552 h 130"/>
                <a:gd name="T22" fmla="*/ 1391619198 w 99"/>
                <a:gd name="T23" fmla="*/ 565850552 h 130"/>
                <a:gd name="T24" fmla="*/ 1391619198 w 99"/>
                <a:gd name="T25" fmla="*/ 565850552 h 130"/>
                <a:gd name="T26" fmla="*/ 1391619198 w 99"/>
                <a:gd name="T27" fmla="*/ 551704852 h 130"/>
                <a:gd name="T28" fmla="*/ 1391619198 w 99"/>
                <a:gd name="T29" fmla="*/ 551704852 h 130"/>
                <a:gd name="T30" fmla="*/ 1334815646 w 99"/>
                <a:gd name="T31" fmla="*/ 523413453 h 130"/>
                <a:gd name="T32" fmla="*/ 1334815646 w 99"/>
                <a:gd name="T33" fmla="*/ 523413453 h 130"/>
                <a:gd name="T34" fmla="*/ 1334815646 w 99"/>
                <a:gd name="T35" fmla="*/ 523413453 h 130"/>
                <a:gd name="T36" fmla="*/ 1320616642 w 99"/>
                <a:gd name="T37" fmla="*/ 523413453 h 130"/>
                <a:gd name="T38" fmla="*/ 383403251 w 99"/>
                <a:gd name="T39" fmla="*/ 523413453 h 130"/>
                <a:gd name="T40" fmla="*/ 340806240 w 99"/>
                <a:gd name="T41" fmla="*/ 523413453 h 130"/>
                <a:gd name="T42" fmla="*/ 170403120 w 99"/>
                <a:gd name="T43" fmla="*/ 353657535 h 130"/>
                <a:gd name="T44" fmla="*/ 170403120 w 99"/>
                <a:gd name="T45" fmla="*/ 311216675 h 130"/>
                <a:gd name="T46" fmla="*/ 326603467 w 99"/>
                <a:gd name="T47" fmla="*/ 169755918 h 130"/>
                <a:gd name="T48" fmla="*/ 1263816858 w 99"/>
                <a:gd name="T49" fmla="*/ 169755918 h 130"/>
                <a:gd name="T50" fmla="*/ 1363217422 w 99"/>
                <a:gd name="T51" fmla="*/ 84877959 h 130"/>
                <a:gd name="T52" fmla="*/ 1278015862 w 99"/>
                <a:gd name="T53" fmla="*/ 0 h 130"/>
                <a:gd name="T54" fmla="*/ 340806240 w 99"/>
                <a:gd name="T55" fmla="*/ 0 h 130"/>
                <a:gd name="T56" fmla="*/ 0 w 99"/>
                <a:gd name="T57" fmla="*/ 353657535 h 130"/>
                <a:gd name="T58" fmla="*/ 0 w 99"/>
                <a:gd name="T59" fmla="*/ 1485358638 h 130"/>
                <a:gd name="T60" fmla="*/ 340806240 w 99"/>
                <a:gd name="T61" fmla="*/ 1839016173 h 130"/>
                <a:gd name="T62" fmla="*/ 1320616642 w 99"/>
                <a:gd name="T63" fmla="*/ 1839016173 h 130"/>
                <a:gd name="T64" fmla="*/ 1405818202 w 99"/>
                <a:gd name="T65" fmla="*/ 1754138214 h 130"/>
                <a:gd name="T66" fmla="*/ 1405818202 w 99"/>
                <a:gd name="T67" fmla="*/ 608291412 h 130"/>
                <a:gd name="T68" fmla="*/ 1405818202 w 99"/>
                <a:gd name="T69" fmla="*/ 60829141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9" h="130">
                  <a:moveTo>
                    <a:pt x="99" y="43"/>
                  </a:move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1"/>
                    <a:pt x="99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41"/>
                    <a:pt x="99" y="40"/>
                    <a:pt x="99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39"/>
                    <a:pt x="98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7" y="38"/>
                    <a:pt x="96" y="38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3" y="37"/>
                    <a:pt x="93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37"/>
                    <a:pt x="12" y="32"/>
                    <a:pt x="12" y="25"/>
                  </a:cubicBezTo>
                  <a:cubicBezTo>
                    <a:pt x="12" y="24"/>
                    <a:pt x="12" y="23"/>
                    <a:pt x="12" y="22"/>
                  </a:cubicBezTo>
                  <a:cubicBezTo>
                    <a:pt x="13" y="17"/>
                    <a:pt x="18" y="12"/>
                    <a:pt x="23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3" y="12"/>
                    <a:pt x="96" y="10"/>
                    <a:pt x="96" y="6"/>
                  </a:cubicBezTo>
                  <a:cubicBezTo>
                    <a:pt x="96" y="3"/>
                    <a:pt x="93" y="0"/>
                    <a:pt x="9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9"/>
                    <a:pt x="11" y="130"/>
                    <a:pt x="24" y="130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97" y="130"/>
                    <a:pt x="99" y="127"/>
                    <a:pt x="99" y="12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3"/>
                    <a:pt x="99" y="43"/>
                    <a:pt x="99" y="43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7" name="组合 28"/>
          <p:cNvGrpSpPr/>
          <p:nvPr/>
        </p:nvGrpSpPr>
        <p:grpSpPr bwMode="auto">
          <a:xfrm>
            <a:off x="2987675" y="5773738"/>
            <a:ext cx="582613" cy="639762"/>
            <a:chOff x="8201025" y="5522913"/>
            <a:chExt cx="444500" cy="488950"/>
          </a:xfrm>
        </p:grpSpPr>
        <p:sp>
          <p:nvSpPr>
            <p:cNvPr id="3404" name="Freeform 183"/>
            <p:cNvSpPr/>
            <p:nvPr/>
          </p:nvSpPr>
          <p:spPr bwMode="auto">
            <a:xfrm>
              <a:off x="8223250" y="5564188"/>
              <a:ext cx="350838" cy="142875"/>
            </a:xfrm>
            <a:custGeom>
              <a:avLst/>
              <a:gdLst>
                <a:gd name="T0" fmla="*/ 256164554 w 93"/>
                <a:gd name="T1" fmla="*/ 537191201 h 38"/>
                <a:gd name="T2" fmla="*/ 1323519379 w 93"/>
                <a:gd name="T3" fmla="*/ 537191201 h 38"/>
                <a:gd name="T4" fmla="*/ 1252363397 w 93"/>
                <a:gd name="T5" fmla="*/ 438235224 h 38"/>
                <a:gd name="T6" fmla="*/ 1195437102 w 93"/>
                <a:gd name="T7" fmla="*/ 268597480 h 38"/>
                <a:gd name="T8" fmla="*/ 1252363397 w 93"/>
                <a:gd name="T9" fmla="*/ 0 h 38"/>
                <a:gd name="T10" fmla="*/ 256164554 w 93"/>
                <a:gd name="T11" fmla="*/ 0 h 38"/>
                <a:gd name="T12" fmla="*/ 14229687 w 93"/>
                <a:gd name="T13" fmla="*/ 183774849 h 38"/>
                <a:gd name="T14" fmla="*/ 0 w 93"/>
                <a:gd name="T15" fmla="*/ 268597480 h 38"/>
                <a:gd name="T16" fmla="*/ 256164554 w 93"/>
                <a:gd name="T17" fmla="*/ 537191201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" h="38">
                  <a:moveTo>
                    <a:pt x="18" y="38"/>
                  </a:move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0" y="36"/>
                    <a:pt x="88" y="31"/>
                  </a:cubicBezTo>
                  <a:cubicBezTo>
                    <a:pt x="86" y="28"/>
                    <a:pt x="85" y="24"/>
                    <a:pt x="84" y="19"/>
                  </a:cubicBezTo>
                  <a:cubicBezTo>
                    <a:pt x="82" y="7"/>
                    <a:pt x="88" y="0"/>
                    <a:pt x="8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" y="0"/>
                    <a:pt x="3" y="6"/>
                    <a:pt x="1" y="13"/>
                  </a:cubicBezTo>
                  <a:cubicBezTo>
                    <a:pt x="0" y="15"/>
                    <a:pt x="0" y="17"/>
                    <a:pt x="0" y="19"/>
                  </a:cubicBezTo>
                  <a:cubicBezTo>
                    <a:pt x="0" y="29"/>
                    <a:pt x="8" y="38"/>
                    <a:pt x="18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" name="Freeform 184"/>
            <p:cNvSpPr/>
            <p:nvPr/>
          </p:nvSpPr>
          <p:spPr bwMode="auto">
            <a:xfrm>
              <a:off x="8201025" y="5522913"/>
              <a:ext cx="373063" cy="488950"/>
            </a:xfrm>
            <a:custGeom>
              <a:avLst/>
              <a:gdLst>
                <a:gd name="T0" fmla="*/ 1405818202 w 99"/>
                <a:gd name="T1" fmla="*/ 608291412 h 130"/>
                <a:gd name="T2" fmla="*/ 1405818202 w 99"/>
                <a:gd name="T3" fmla="*/ 608291412 h 130"/>
                <a:gd name="T4" fmla="*/ 1405818202 w 99"/>
                <a:gd name="T5" fmla="*/ 594141951 h 130"/>
                <a:gd name="T6" fmla="*/ 1405818202 w 99"/>
                <a:gd name="T7" fmla="*/ 594141951 h 130"/>
                <a:gd name="T8" fmla="*/ 1405818202 w 99"/>
                <a:gd name="T9" fmla="*/ 594141951 h 130"/>
                <a:gd name="T10" fmla="*/ 1405818202 w 99"/>
                <a:gd name="T11" fmla="*/ 579996251 h 130"/>
                <a:gd name="T12" fmla="*/ 1405818202 w 99"/>
                <a:gd name="T13" fmla="*/ 579996251 h 130"/>
                <a:gd name="T14" fmla="*/ 1405818202 w 99"/>
                <a:gd name="T15" fmla="*/ 579996251 h 130"/>
                <a:gd name="T16" fmla="*/ 1405818202 w 99"/>
                <a:gd name="T17" fmla="*/ 579996251 h 130"/>
                <a:gd name="T18" fmla="*/ 1391619198 w 99"/>
                <a:gd name="T19" fmla="*/ 565850552 h 130"/>
                <a:gd name="T20" fmla="*/ 1391619198 w 99"/>
                <a:gd name="T21" fmla="*/ 565850552 h 130"/>
                <a:gd name="T22" fmla="*/ 1391619198 w 99"/>
                <a:gd name="T23" fmla="*/ 565850552 h 130"/>
                <a:gd name="T24" fmla="*/ 1391619198 w 99"/>
                <a:gd name="T25" fmla="*/ 565850552 h 130"/>
                <a:gd name="T26" fmla="*/ 1391619198 w 99"/>
                <a:gd name="T27" fmla="*/ 551704852 h 130"/>
                <a:gd name="T28" fmla="*/ 1391619198 w 99"/>
                <a:gd name="T29" fmla="*/ 551704852 h 130"/>
                <a:gd name="T30" fmla="*/ 1334815646 w 99"/>
                <a:gd name="T31" fmla="*/ 523413453 h 130"/>
                <a:gd name="T32" fmla="*/ 1334815646 w 99"/>
                <a:gd name="T33" fmla="*/ 523413453 h 130"/>
                <a:gd name="T34" fmla="*/ 1334815646 w 99"/>
                <a:gd name="T35" fmla="*/ 523413453 h 130"/>
                <a:gd name="T36" fmla="*/ 1320616642 w 99"/>
                <a:gd name="T37" fmla="*/ 523413453 h 130"/>
                <a:gd name="T38" fmla="*/ 383403251 w 99"/>
                <a:gd name="T39" fmla="*/ 523413453 h 130"/>
                <a:gd name="T40" fmla="*/ 340806240 w 99"/>
                <a:gd name="T41" fmla="*/ 523413453 h 130"/>
                <a:gd name="T42" fmla="*/ 170403120 w 99"/>
                <a:gd name="T43" fmla="*/ 353657535 h 130"/>
                <a:gd name="T44" fmla="*/ 170403120 w 99"/>
                <a:gd name="T45" fmla="*/ 311216675 h 130"/>
                <a:gd name="T46" fmla="*/ 326603467 w 99"/>
                <a:gd name="T47" fmla="*/ 169755918 h 130"/>
                <a:gd name="T48" fmla="*/ 1249617854 w 99"/>
                <a:gd name="T49" fmla="*/ 169755918 h 130"/>
                <a:gd name="T50" fmla="*/ 1363217422 w 99"/>
                <a:gd name="T51" fmla="*/ 84877959 h 130"/>
                <a:gd name="T52" fmla="*/ 1278015862 w 99"/>
                <a:gd name="T53" fmla="*/ 0 h 130"/>
                <a:gd name="T54" fmla="*/ 340806240 w 99"/>
                <a:gd name="T55" fmla="*/ 0 h 130"/>
                <a:gd name="T56" fmla="*/ 0 w 99"/>
                <a:gd name="T57" fmla="*/ 353657535 h 130"/>
                <a:gd name="T58" fmla="*/ 0 w 99"/>
                <a:gd name="T59" fmla="*/ 1485358638 h 130"/>
                <a:gd name="T60" fmla="*/ 340806240 w 99"/>
                <a:gd name="T61" fmla="*/ 1839016173 h 130"/>
                <a:gd name="T62" fmla="*/ 1320616642 w 99"/>
                <a:gd name="T63" fmla="*/ 1839016173 h 130"/>
                <a:gd name="T64" fmla="*/ 1405818202 w 99"/>
                <a:gd name="T65" fmla="*/ 1754138214 h 130"/>
                <a:gd name="T66" fmla="*/ 1405818202 w 99"/>
                <a:gd name="T67" fmla="*/ 608291412 h 130"/>
                <a:gd name="T68" fmla="*/ 1405818202 w 99"/>
                <a:gd name="T69" fmla="*/ 60829141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9" h="130">
                  <a:moveTo>
                    <a:pt x="99" y="43"/>
                  </a:move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1"/>
                    <a:pt x="99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8" y="41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39"/>
                    <a:pt x="98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7" y="38"/>
                    <a:pt x="95" y="38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3" y="37"/>
                    <a:pt x="93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7" y="37"/>
                    <a:pt x="12" y="32"/>
                    <a:pt x="12" y="25"/>
                  </a:cubicBezTo>
                  <a:cubicBezTo>
                    <a:pt x="12" y="24"/>
                    <a:pt x="12" y="23"/>
                    <a:pt x="12" y="22"/>
                  </a:cubicBezTo>
                  <a:cubicBezTo>
                    <a:pt x="13" y="17"/>
                    <a:pt x="18" y="12"/>
                    <a:pt x="23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93" y="12"/>
                    <a:pt x="96" y="10"/>
                    <a:pt x="96" y="6"/>
                  </a:cubicBezTo>
                  <a:cubicBezTo>
                    <a:pt x="96" y="3"/>
                    <a:pt x="93" y="0"/>
                    <a:pt x="9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9"/>
                    <a:pt x="11" y="130"/>
                    <a:pt x="24" y="130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96" y="130"/>
                    <a:pt x="99" y="127"/>
                    <a:pt x="99" y="12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3"/>
                    <a:pt x="99" y="43"/>
                    <a:pt x="99" y="43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" name="Freeform 185"/>
            <p:cNvSpPr/>
            <p:nvPr/>
          </p:nvSpPr>
          <p:spPr bwMode="auto">
            <a:xfrm>
              <a:off x="8442325" y="5737225"/>
              <a:ext cx="203200" cy="203200"/>
            </a:xfrm>
            <a:custGeom>
              <a:avLst/>
              <a:gdLst>
                <a:gd name="T0" fmla="*/ 28320059 w 54"/>
                <a:gd name="T1" fmla="*/ 509757304 h 54"/>
                <a:gd name="T2" fmla="*/ 28320059 w 54"/>
                <a:gd name="T3" fmla="*/ 594713719 h 54"/>
                <a:gd name="T4" fmla="*/ 155760326 w 54"/>
                <a:gd name="T5" fmla="*/ 736314015 h 54"/>
                <a:gd name="T6" fmla="*/ 240716741 w 54"/>
                <a:gd name="T7" fmla="*/ 736314015 h 54"/>
                <a:gd name="T8" fmla="*/ 736314015 w 54"/>
                <a:gd name="T9" fmla="*/ 240716741 h 54"/>
                <a:gd name="T10" fmla="*/ 736314015 w 54"/>
                <a:gd name="T11" fmla="*/ 155760326 h 54"/>
                <a:gd name="T12" fmla="*/ 594713719 w 54"/>
                <a:gd name="T13" fmla="*/ 28320059 h 54"/>
                <a:gd name="T14" fmla="*/ 509757304 w 54"/>
                <a:gd name="T15" fmla="*/ 28320059 h 54"/>
                <a:gd name="T16" fmla="*/ 28320059 w 54"/>
                <a:gd name="T17" fmla="*/ 509757304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54">
                  <a:moveTo>
                    <a:pt x="2" y="36"/>
                  </a:moveTo>
                  <a:cubicBezTo>
                    <a:pt x="0" y="38"/>
                    <a:pt x="0" y="41"/>
                    <a:pt x="2" y="4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4"/>
                    <a:pt x="16" y="54"/>
                    <a:pt x="17" y="5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4" y="13"/>
                    <a:pt x="52" y="11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0"/>
                    <a:pt x="38" y="0"/>
                    <a:pt x="36" y="2"/>
                  </a:cubicBezTo>
                  <a:lnTo>
                    <a:pt x="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" name="Freeform 186"/>
            <p:cNvSpPr/>
            <p:nvPr/>
          </p:nvSpPr>
          <p:spPr bwMode="auto">
            <a:xfrm>
              <a:off x="8442325" y="5737225"/>
              <a:ext cx="203200" cy="203200"/>
            </a:xfrm>
            <a:custGeom>
              <a:avLst/>
              <a:gdLst>
                <a:gd name="T0" fmla="*/ 240716741 w 54"/>
                <a:gd name="T1" fmla="*/ 28320059 h 54"/>
                <a:gd name="T2" fmla="*/ 155760326 w 54"/>
                <a:gd name="T3" fmla="*/ 28320059 h 54"/>
                <a:gd name="T4" fmla="*/ 28320059 w 54"/>
                <a:gd name="T5" fmla="*/ 155760326 h 54"/>
                <a:gd name="T6" fmla="*/ 28320059 w 54"/>
                <a:gd name="T7" fmla="*/ 240716741 h 54"/>
                <a:gd name="T8" fmla="*/ 509757304 w 54"/>
                <a:gd name="T9" fmla="*/ 736314015 h 54"/>
                <a:gd name="T10" fmla="*/ 594713719 w 54"/>
                <a:gd name="T11" fmla="*/ 736314015 h 54"/>
                <a:gd name="T12" fmla="*/ 736314015 w 54"/>
                <a:gd name="T13" fmla="*/ 594713719 h 54"/>
                <a:gd name="T14" fmla="*/ 736314015 w 54"/>
                <a:gd name="T15" fmla="*/ 509757304 h 54"/>
                <a:gd name="T16" fmla="*/ 240716741 w 54"/>
                <a:gd name="T17" fmla="*/ 28320059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54">
                  <a:moveTo>
                    <a:pt x="17" y="2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3"/>
                    <a:pt x="0" y="16"/>
                    <a:pt x="2" y="1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8" y="54"/>
                    <a:pt x="41" y="54"/>
                    <a:pt x="42" y="5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4" y="41"/>
                    <a:pt x="54" y="38"/>
                    <a:pt x="52" y="36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8" name="组合 33"/>
          <p:cNvGrpSpPr/>
          <p:nvPr/>
        </p:nvGrpSpPr>
        <p:grpSpPr bwMode="auto">
          <a:xfrm>
            <a:off x="835025" y="5773738"/>
            <a:ext cx="493713" cy="639762"/>
            <a:chOff x="6786563" y="5522913"/>
            <a:chExt cx="376238" cy="488950"/>
          </a:xfrm>
        </p:grpSpPr>
        <p:sp>
          <p:nvSpPr>
            <p:cNvPr id="3401" name="Freeform 187"/>
            <p:cNvSpPr/>
            <p:nvPr/>
          </p:nvSpPr>
          <p:spPr bwMode="auto">
            <a:xfrm>
              <a:off x="6811963" y="5545138"/>
              <a:ext cx="350838" cy="139700"/>
            </a:xfrm>
            <a:custGeom>
              <a:avLst/>
              <a:gdLst>
                <a:gd name="T0" fmla="*/ 256164554 w 93"/>
                <a:gd name="T1" fmla="*/ 527461892 h 37"/>
                <a:gd name="T2" fmla="*/ 1323519379 w 93"/>
                <a:gd name="T3" fmla="*/ 527461892 h 37"/>
                <a:gd name="T4" fmla="*/ 1252363397 w 93"/>
                <a:gd name="T5" fmla="*/ 441927735 h 37"/>
                <a:gd name="T6" fmla="*/ 1195437102 w 93"/>
                <a:gd name="T7" fmla="*/ 270859422 h 37"/>
                <a:gd name="T8" fmla="*/ 1252363397 w 93"/>
                <a:gd name="T9" fmla="*/ 0 h 37"/>
                <a:gd name="T10" fmla="*/ 256164554 w 93"/>
                <a:gd name="T11" fmla="*/ 0 h 37"/>
                <a:gd name="T12" fmla="*/ 14229687 w 93"/>
                <a:gd name="T13" fmla="*/ 185325265 h 37"/>
                <a:gd name="T14" fmla="*/ 0 w 93"/>
                <a:gd name="T15" fmla="*/ 270859422 h 37"/>
                <a:gd name="T16" fmla="*/ 256164554 w 93"/>
                <a:gd name="T17" fmla="*/ 527461892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" h="37">
                  <a:moveTo>
                    <a:pt x="18" y="37"/>
                  </a:moveTo>
                  <a:cubicBezTo>
                    <a:pt x="93" y="37"/>
                    <a:pt x="93" y="37"/>
                    <a:pt x="93" y="37"/>
                  </a:cubicBezTo>
                  <a:cubicBezTo>
                    <a:pt x="93" y="37"/>
                    <a:pt x="90" y="35"/>
                    <a:pt x="88" y="31"/>
                  </a:cubicBezTo>
                  <a:cubicBezTo>
                    <a:pt x="86" y="28"/>
                    <a:pt x="85" y="24"/>
                    <a:pt x="84" y="19"/>
                  </a:cubicBezTo>
                  <a:cubicBezTo>
                    <a:pt x="82" y="6"/>
                    <a:pt x="88" y="0"/>
                    <a:pt x="8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" y="0"/>
                    <a:pt x="3" y="5"/>
                    <a:pt x="1" y="13"/>
                  </a:cubicBezTo>
                  <a:cubicBezTo>
                    <a:pt x="0" y="15"/>
                    <a:pt x="0" y="17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" name="Freeform 188"/>
            <p:cNvSpPr/>
            <p:nvPr/>
          </p:nvSpPr>
          <p:spPr bwMode="auto">
            <a:xfrm>
              <a:off x="6786563" y="5522913"/>
              <a:ext cx="376238" cy="488950"/>
            </a:xfrm>
            <a:custGeom>
              <a:avLst/>
              <a:gdLst>
                <a:gd name="T0" fmla="*/ 1415550326 w 100"/>
                <a:gd name="T1" fmla="*/ 608291412 h 130"/>
                <a:gd name="T2" fmla="*/ 1415550326 w 100"/>
                <a:gd name="T3" fmla="*/ 608291412 h 130"/>
                <a:gd name="T4" fmla="*/ 1415550326 w 100"/>
                <a:gd name="T5" fmla="*/ 594141951 h 130"/>
                <a:gd name="T6" fmla="*/ 1415550326 w 100"/>
                <a:gd name="T7" fmla="*/ 594141951 h 130"/>
                <a:gd name="T8" fmla="*/ 1415550326 w 100"/>
                <a:gd name="T9" fmla="*/ 594141951 h 130"/>
                <a:gd name="T10" fmla="*/ 1415550326 w 100"/>
                <a:gd name="T11" fmla="*/ 579996251 h 130"/>
                <a:gd name="T12" fmla="*/ 1415550326 w 100"/>
                <a:gd name="T13" fmla="*/ 579996251 h 130"/>
                <a:gd name="T14" fmla="*/ 1415550326 w 100"/>
                <a:gd name="T15" fmla="*/ 579996251 h 130"/>
                <a:gd name="T16" fmla="*/ 1401396253 w 100"/>
                <a:gd name="T17" fmla="*/ 579996251 h 130"/>
                <a:gd name="T18" fmla="*/ 1401396253 w 100"/>
                <a:gd name="T19" fmla="*/ 565850552 h 130"/>
                <a:gd name="T20" fmla="*/ 1401396253 w 100"/>
                <a:gd name="T21" fmla="*/ 565850552 h 130"/>
                <a:gd name="T22" fmla="*/ 1401396253 w 100"/>
                <a:gd name="T23" fmla="*/ 565850552 h 130"/>
                <a:gd name="T24" fmla="*/ 1401396253 w 100"/>
                <a:gd name="T25" fmla="*/ 565850552 h 130"/>
                <a:gd name="T26" fmla="*/ 1401396253 w 100"/>
                <a:gd name="T27" fmla="*/ 551704852 h 130"/>
                <a:gd name="T28" fmla="*/ 1401396253 w 100"/>
                <a:gd name="T29" fmla="*/ 551704852 h 130"/>
                <a:gd name="T30" fmla="*/ 1344772434 w 100"/>
                <a:gd name="T31" fmla="*/ 523413453 h 130"/>
                <a:gd name="T32" fmla="*/ 1344772434 w 100"/>
                <a:gd name="T33" fmla="*/ 523413453 h 130"/>
                <a:gd name="T34" fmla="*/ 1344772434 w 100"/>
                <a:gd name="T35" fmla="*/ 523413453 h 130"/>
                <a:gd name="T36" fmla="*/ 1330618360 w 100"/>
                <a:gd name="T37" fmla="*/ 523413453 h 130"/>
                <a:gd name="T38" fmla="*/ 396355446 w 100"/>
                <a:gd name="T39" fmla="*/ 523413453 h 130"/>
                <a:gd name="T40" fmla="*/ 353889463 w 100"/>
                <a:gd name="T41" fmla="*/ 523413453 h 130"/>
                <a:gd name="T42" fmla="*/ 184021768 w 100"/>
                <a:gd name="T43" fmla="*/ 353657535 h 130"/>
                <a:gd name="T44" fmla="*/ 184021768 w 100"/>
                <a:gd name="T45" fmla="*/ 311216675 h 130"/>
                <a:gd name="T46" fmla="*/ 339731627 w 100"/>
                <a:gd name="T47" fmla="*/ 169755918 h 130"/>
                <a:gd name="T48" fmla="*/ 1259840468 w 100"/>
                <a:gd name="T49" fmla="*/ 169755918 h 130"/>
                <a:gd name="T50" fmla="*/ 1373084343 w 100"/>
                <a:gd name="T51" fmla="*/ 84877959 h 130"/>
                <a:gd name="T52" fmla="*/ 1288152377 w 100"/>
                <a:gd name="T53" fmla="*/ 0 h 130"/>
                <a:gd name="T54" fmla="*/ 353889463 w 100"/>
                <a:gd name="T55" fmla="*/ 0 h 130"/>
                <a:gd name="T56" fmla="*/ 0 w 100"/>
                <a:gd name="T57" fmla="*/ 353657535 h 130"/>
                <a:gd name="T58" fmla="*/ 0 w 100"/>
                <a:gd name="T59" fmla="*/ 1485358638 h 130"/>
                <a:gd name="T60" fmla="*/ 353889463 w 100"/>
                <a:gd name="T61" fmla="*/ 1839016173 h 130"/>
                <a:gd name="T62" fmla="*/ 1330618360 w 100"/>
                <a:gd name="T63" fmla="*/ 1839016173 h 130"/>
                <a:gd name="T64" fmla="*/ 1415550326 w 100"/>
                <a:gd name="T65" fmla="*/ 1754138214 h 130"/>
                <a:gd name="T66" fmla="*/ 1415550326 w 100"/>
                <a:gd name="T67" fmla="*/ 608291412 h 130"/>
                <a:gd name="T68" fmla="*/ 1415550326 w 100"/>
                <a:gd name="T69" fmla="*/ 60829141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" h="130">
                  <a:moveTo>
                    <a:pt x="100" y="43"/>
                  </a:moveTo>
                  <a:cubicBezTo>
                    <a:pt x="100" y="43"/>
                    <a:pt x="100" y="43"/>
                    <a:pt x="100" y="43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1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1"/>
                    <a:pt x="100" y="41"/>
                    <a:pt x="99" y="41"/>
                  </a:cubicBezTo>
                  <a:cubicBezTo>
                    <a:pt x="99" y="41"/>
                    <a:pt x="99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39"/>
                    <a:pt x="99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8" y="38"/>
                    <a:pt x="96" y="38"/>
                    <a:pt x="95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7"/>
                    <a:pt x="94" y="37"/>
                    <a:pt x="94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8" y="37"/>
                    <a:pt x="13" y="32"/>
                    <a:pt x="13" y="25"/>
                  </a:cubicBezTo>
                  <a:cubicBezTo>
                    <a:pt x="13" y="24"/>
                    <a:pt x="13" y="23"/>
                    <a:pt x="13" y="22"/>
                  </a:cubicBezTo>
                  <a:cubicBezTo>
                    <a:pt x="14" y="17"/>
                    <a:pt x="19" y="12"/>
                    <a:pt x="24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4" y="12"/>
                    <a:pt x="97" y="10"/>
                    <a:pt x="97" y="6"/>
                  </a:cubicBezTo>
                  <a:cubicBezTo>
                    <a:pt x="97" y="3"/>
                    <a:pt x="94" y="0"/>
                    <a:pt x="9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9"/>
                    <a:pt x="12" y="130"/>
                    <a:pt x="25" y="130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7" y="130"/>
                    <a:pt x="100" y="127"/>
                    <a:pt x="100" y="12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100" y="43"/>
                    <a:pt x="100" y="43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" name="Freeform 189"/>
            <p:cNvSpPr/>
            <p:nvPr/>
          </p:nvSpPr>
          <p:spPr bwMode="auto">
            <a:xfrm>
              <a:off x="6891338" y="5657850"/>
              <a:ext cx="106363" cy="180975"/>
            </a:xfrm>
            <a:custGeom>
              <a:avLst/>
              <a:gdLst>
                <a:gd name="T0" fmla="*/ 168852056 w 67"/>
                <a:gd name="T1" fmla="*/ 287297813 h 114"/>
                <a:gd name="T2" fmla="*/ 83166341 w 67"/>
                <a:gd name="T3" fmla="*/ 234375325 h 114"/>
                <a:gd name="T4" fmla="*/ 0 w 67"/>
                <a:gd name="T5" fmla="*/ 287297813 h 114"/>
                <a:gd name="T6" fmla="*/ 0 w 67"/>
                <a:gd name="T7" fmla="*/ 0 h 114"/>
                <a:gd name="T8" fmla="*/ 168852056 w 67"/>
                <a:gd name="T9" fmla="*/ 0 h 114"/>
                <a:gd name="T10" fmla="*/ 168852056 w 67"/>
                <a:gd name="T11" fmla="*/ 287297813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114">
                  <a:moveTo>
                    <a:pt x="67" y="114"/>
                  </a:moveTo>
                  <a:lnTo>
                    <a:pt x="33" y="93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14"/>
                  </a:lnTo>
                  <a:close/>
                </a:path>
              </a:pathLst>
            </a:custGeom>
            <a:solidFill>
              <a:srgbClr val="00D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9" name="组合 37"/>
          <p:cNvGrpSpPr/>
          <p:nvPr/>
        </p:nvGrpSpPr>
        <p:grpSpPr bwMode="auto">
          <a:xfrm>
            <a:off x="4071938" y="5778500"/>
            <a:ext cx="509587" cy="631825"/>
            <a:chOff x="8926513" y="5526088"/>
            <a:chExt cx="388938" cy="482600"/>
          </a:xfrm>
        </p:grpSpPr>
        <p:sp>
          <p:nvSpPr>
            <p:cNvPr id="3387" name="Freeform 190"/>
            <p:cNvSpPr/>
            <p:nvPr/>
          </p:nvSpPr>
          <p:spPr bwMode="auto">
            <a:xfrm>
              <a:off x="8926513" y="5526088"/>
              <a:ext cx="388938" cy="482600"/>
            </a:xfrm>
            <a:custGeom>
              <a:avLst/>
              <a:gdLst>
                <a:gd name="T0" fmla="*/ 1468667649 w 103"/>
                <a:gd name="T1" fmla="*/ 1663186642 h 128"/>
                <a:gd name="T2" fmla="*/ 1311819904 w 103"/>
                <a:gd name="T3" fmla="*/ 1819552813 h 128"/>
                <a:gd name="T4" fmla="*/ 156847745 w 103"/>
                <a:gd name="T5" fmla="*/ 1819552813 h 128"/>
                <a:gd name="T6" fmla="*/ 0 w 103"/>
                <a:gd name="T7" fmla="*/ 1663186642 h 128"/>
                <a:gd name="T8" fmla="*/ 0 w 103"/>
                <a:gd name="T9" fmla="*/ 156366170 h 128"/>
                <a:gd name="T10" fmla="*/ 156847745 w 103"/>
                <a:gd name="T11" fmla="*/ 0 h 128"/>
                <a:gd name="T12" fmla="*/ 1311819904 w 103"/>
                <a:gd name="T13" fmla="*/ 0 h 128"/>
                <a:gd name="T14" fmla="*/ 1468667649 w 103"/>
                <a:gd name="T15" fmla="*/ 156366170 h 128"/>
                <a:gd name="T16" fmla="*/ 1468667649 w 103"/>
                <a:gd name="T17" fmla="*/ 1663186642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28">
                  <a:moveTo>
                    <a:pt x="103" y="117"/>
                  </a:moveTo>
                  <a:cubicBezTo>
                    <a:pt x="103" y="123"/>
                    <a:pt x="98" y="128"/>
                    <a:pt x="92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5" y="128"/>
                    <a:pt x="0" y="123"/>
                    <a:pt x="0" y="11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8" y="0"/>
                    <a:pt x="103" y="5"/>
                    <a:pt x="103" y="11"/>
                  </a:cubicBezTo>
                  <a:lnTo>
                    <a:pt x="103" y="117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" name="Freeform 191"/>
            <p:cNvSpPr/>
            <p:nvPr/>
          </p:nvSpPr>
          <p:spPr bwMode="auto">
            <a:xfrm>
              <a:off x="8972550" y="5572125"/>
              <a:ext cx="296863" cy="342900"/>
            </a:xfrm>
            <a:custGeom>
              <a:avLst/>
              <a:gdLst>
                <a:gd name="T0" fmla="*/ 42361223 w 79"/>
                <a:gd name="T1" fmla="*/ 1292092418 h 91"/>
                <a:gd name="T2" fmla="*/ 0 w 79"/>
                <a:gd name="T3" fmla="*/ 1235295366 h 91"/>
                <a:gd name="T4" fmla="*/ 0 w 79"/>
                <a:gd name="T5" fmla="*/ 42594963 h 91"/>
                <a:gd name="T6" fmla="*/ 42361223 w 79"/>
                <a:gd name="T7" fmla="*/ 0 h 91"/>
                <a:gd name="T8" fmla="*/ 1073178534 w 79"/>
                <a:gd name="T9" fmla="*/ 0 h 91"/>
                <a:gd name="T10" fmla="*/ 1115539757 w 79"/>
                <a:gd name="T11" fmla="*/ 42594963 h 91"/>
                <a:gd name="T12" fmla="*/ 1115539757 w 79"/>
                <a:gd name="T13" fmla="*/ 1235295366 h 91"/>
                <a:gd name="T14" fmla="*/ 1073178534 w 79"/>
                <a:gd name="T15" fmla="*/ 1292092418 h 91"/>
                <a:gd name="T16" fmla="*/ 42361223 w 79"/>
                <a:gd name="T17" fmla="*/ 1292092418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91">
                  <a:moveTo>
                    <a:pt x="3" y="91"/>
                  </a:moveTo>
                  <a:cubicBezTo>
                    <a:pt x="1" y="91"/>
                    <a:pt x="0" y="89"/>
                    <a:pt x="0" y="8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0"/>
                    <a:pt x="79" y="1"/>
                    <a:pt x="79" y="3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9"/>
                    <a:pt x="78" y="91"/>
                    <a:pt x="76" y="91"/>
                  </a:cubicBezTo>
                  <a:lnTo>
                    <a:pt x="3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" name="Oval 192"/>
            <p:cNvSpPr>
              <a:spLocks noChangeArrowheads="1"/>
            </p:cNvSpPr>
            <p:nvPr/>
          </p:nvSpPr>
          <p:spPr bwMode="auto">
            <a:xfrm>
              <a:off x="9201150" y="5940425"/>
              <a:ext cx="46038" cy="41275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90" name="Oval 193"/>
            <p:cNvSpPr>
              <a:spLocks noChangeArrowheads="1"/>
            </p:cNvSpPr>
            <p:nvPr/>
          </p:nvSpPr>
          <p:spPr bwMode="auto">
            <a:xfrm>
              <a:off x="9134475" y="5940425"/>
              <a:ext cx="41275" cy="41275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91" name="Oval 194"/>
            <p:cNvSpPr>
              <a:spLocks noChangeArrowheads="1"/>
            </p:cNvSpPr>
            <p:nvPr/>
          </p:nvSpPr>
          <p:spPr bwMode="auto">
            <a:xfrm>
              <a:off x="9066213" y="5940425"/>
              <a:ext cx="41275" cy="41275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92" name="Oval 195"/>
            <p:cNvSpPr>
              <a:spLocks noChangeArrowheads="1"/>
            </p:cNvSpPr>
            <p:nvPr/>
          </p:nvSpPr>
          <p:spPr bwMode="auto">
            <a:xfrm>
              <a:off x="8994775" y="5940425"/>
              <a:ext cx="46038" cy="41275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93" name="Oval 196"/>
            <p:cNvSpPr>
              <a:spLocks noChangeArrowheads="1"/>
            </p:cNvSpPr>
            <p:nvPr/>
          </p:nvSpPr>
          <p:spPr bwMode="auto">
            <a:xfrm>
              <a:off x="9112250" y="5827713"/>
              <a:ext cx="22225" cy="22225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94" name="Oval 197"/>
            <p:cNvSpPr>
              <a:spLocks noChangeArrowheads="1"/>
            </p:cNvSpPr>
            <p:nvPr/>
          </p:nvSpPr>
          <p:spPr bwMode="auto">
            <a:xfrm>
              <a:off x="9099550" y="5635625"/>
              <a:ext cx="46038" cy="46038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95" name="Freeform 198"/>
            <p:cNvSpPr/>
            <p:nvPr/>
          </p:nvSpPr>
          <p:spPr bwMode="auto">
            <a:xfrm>
              <a:off x="9040813" y="5797550"/>
              <a:ext cx="33338" cy="34925"/>
            </a:xfrm>
            <a:custGeom>
              <a:avLst/>
              <a:gdLst>
                <a:gd name="T0" fmla="*/ 109770921 w 9"/>
                <a:gd name="T1" fmla="*/ 105411411 h 9"/>
                <a:gd name="T2" fmla="*/ 27440878 w 9"/>
                <a:gd name="T3" fmla="*/ 105411411 h 9"/>
                <a:gd name="T4" fmla="*/ 27440878 w 9"/>
                <a:gd name="T5" fmla="*/ 15060436 h 9"/>
                <a:gd name="T6" fmla="*/ 109770921 w 9"/>
                <a:gd name="T7" fmla="*/ 15060436 h 9"/>
                <a:gd name="T8" fmla="*/ 109770921 w 9"/>
                <a:gd name="T9" fmla="*/ 10541141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8" y="7"/>
                  </a:moveTo>
                  <a:cubicBezTo>
                    <a:pt x="6" y="9"/>
                    <a:pt x="3" y="9"/>
                    <a:pt x="2" y="7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9" y="3"/>
                    <a:pt x="9" y="6"/>
                    <a:pt x="8" y="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" name="Freeform 199"/>
            <p:cNvSpPr/>
            <p:nvPr/>
          </p:nvSpPr>
          <p:spPr bwMode="auto">
            <a:xfrm>
              <a:off x="9156700" y="5654675"/>
              <a:ext cx="60325" cy="60325"/>
            </a:xfrm>
            <a:custGeom>
              <a:avLst/>
              <a:gdLst>
                <a:gd name="T0" fmla="*/ 184798097 w 16"/>
                <a:gd name="T1" fmla="*/ 184798097 h 16"/>
                <a:gd name="T2" fmla="*/ 42646005 w 16"/>
                <a:gd name="T3" fmla="*/ 184798097 h 16"/>
                <a:gd name="T4" fmla="*/ 42646005 w 16"/>
                <a:gd name="T5" fmla="*/ 42646005 h 16"/>
                <a:gd name="T6" fmla="*/ 184798097 w 16"/>
                <a:gd name="T7" fmla="*/ 42646005 h 16"/>
                <a:gd name="T8" fmla="*/ 184798097 w 16"/>
                <a:gd name="T9" fmla="*/ 18479809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3" y="13"/>
                  </a:moveTo>
                  <a:cubicBezTo>
                    <a:pt x="10" y="16"/>
                    <a:pt x="6" y="16"/>
                    <a:pt x="3" y="13"/>
                  </a:cubicBezTo>
                  <a:cubicBezTo>
                    <a:pt x="0" y="10"/>
                    <a:pt x="0" y="6"/>
                    <a:pt x="3" y="3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16" y="6"/>
                    <a:pt x="16" y="10"/>
                    <a:pt x="13" y="1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" name="Oval 200"/>
            <p:cNvSpPr>
              <a:spLocks noChangeArrowheads="1"/>
            </p:cNvSpPr>
            <p:nvPr/>
          </p:nvSpPr>
          <p:spPr bwMode="auto">
            <a:xfrm>
              <a:off x="9010650" y="5730875"/>
              <a:ext cx="41275" cy="3651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98" name="Oval 201"/>
            <p:cNvSpPr>
              <a:spLocks noChangeArrowheads="1"/>
            </p:cNvSpPr>
            <p:nvPr/>
          </p:nvSpPr>
          <p:spPr bwMode="auto">
            <a:xfrm>
              <a:off x="9205913" y="5745163"/>
              <a:ext cx="14288" cy="1111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99" name="Freeform 202"/>
            <p:cNvSpPr/>
            <p:nvPr/>
          </p:nvSpPr>
          <p:spPr bwMode="auto">
            <a:xfrm>
              <a:off x="9036050" y="5662613"/>
              <a:ext cx="46038" cy="44450"/>
            </a:xfrm>
            <a:custGeom>
              <a:avLst/>
              <a:gdLst>
                <a:gd name="T0" fmla="*/ 29437465 w 12"/>
                <a:gd name="T1" fmla="*/ 137209742 h 12"/>
                <a:gd name="T2" fmla="*/ 29437465 w 12"/>
                <a:gd name="T3" fmla="*/ 27440467 h 12"/>
                <a:gd name="T4" fmla="*/ 147187323 w 12"/>
                <a:gd name="T5" fmla="*/ 27440467 h 12"/>
                <a:gd name="T6" fmla="*/ 147187323 w 12"/>
                <a:gd name="T7" fmla="*/ 137209742 h 12"/>
                <a:gd name="T8" fmla="*/ 29437465 w 12"/>
                <a:gd name="T9" fmla="*/ 13720974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7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7" y="12"/>
                    <a:pt x="4" y="12"/>
                    <a:pt x="2" y="1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" name="Freeform 203"/>
            <p:cNvSpPr/>
            <p:nvPr/>
          </p:nvSpPr>
          <p:spPr bwMode="auto">
            <a:xfrm>
              <a:off x="9178925" y="5805488"/>
              <a:ext cx="15875" cy="19050"/>
            </a:xfrm>
            <a:custGeom>
              <a:avLst/>
              <a:gdLst>
                <a:gd name="T0" fmla="*/ 0 w 4"/>
                <a:gd name="T1" fmla="*/ 58064400 h 5"/>
                <a:gd name="T2" fmla="*/ 0 w 4"/>
                <a:gd name="T3" fmla="*/ 14516100 h 5"/>
                <a:gd name="T4" fmla="*/ 63003906 w 4"/>
                <a:gd name="T5" fmla="*/ 14516100 h 5"/>
                <a:gd name="T6" fmla="*/ 63003906 w 4"/>
                <a:gd name="T7" fmla="*/ 58064400 h 5"/>
                <a:gd name="T8" fmla="*/ 0 w 4"/>
                <a:gd name="T9" fmla="*/ 5806440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0" name="组合 52"/>
          <p:cNvGrpSpPr/>
          <p:nvPr/>
        </p:nvGrpSpPr>
        <p:grpSpPr bwMode="auto">
          <a:xfrm>
            <a:off x="8269288" y="5856288"/>
            <a:ext cx="692150" cy="476250"/>
            <a:chOff x="8167688" y="5864225"/>
            <a:chExt cx="812800" cy="558800"/>
          </a:xfrm>
        </p:grpSpPr>
        <p:sp>
          <p:nvSpPr>
            <p:cNvPr id="3382" name="Freeform 223"/>
            <p:cNvSpPr/>
            <p:nvPr/>
          </p:nvSpPr>
          <p:spPr bwMode="auto">
            <a:xfrm>
              <a:off x="8615363" y="6007100"/>
              <a:ext cx="365125" cy="271462"/>
            </a:xfrm>
            <a:custGeom>
              <a:avLst/>
              <a:gdLst>
                <a:gd name="T0" fmla="*/ 728504184 w 183"/>
                <a:gd name="T1" fmla="*/ 422325010 h 136"/>
                <a:gd name="T2" fmla="*/ 609076385 w 183"/>
                <a:gd name="T3" fmla="*/ 541850128 h 136"/>
                <a:gd name="T4" fmla="*/ 119427798 w 183"/>
                <a:gd name="T5" fmla="*/ 541850128 h 136"/>
                <a:gd name="T6" fmla="*/ 0 w 183"/>
                <a:gd name="T7" fmla="*/ 422325010 h 136"/>
                <a:gd name="T8" fmla="*/ 0 w 183"/>
                <a:gd name="T9" fmla="*/ 119525118 h 136"/>
                <a:gd name="T10" fmla="*/ 119427798 w 183"/>
                <a:gd name="T11" fmla="*/ 0 h 136"/>
                <a:gd name="T12" fmla="*/ 609076385 w 183"/>
                <a:gd name="T13" fmla="*/ 0 h 136"/>
                <a:gd name="T14" fmla="*/ 728504184 w 183"/>
                <a:gd name="T15" fmla="*/ 119525118 h 136"/>
                <a:gd name="T16" fmla="*/ 728504184 w 183"/>
                <a:gd name="T17" fmla="*/ 422325010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3" h="136">
                  <a:moveTo>
                    <a:pt x="183" y="106"/>
                  </a:moveTo>
                  <a:cubicBezTo>
                    <a:pt x="183" y="123"/>
                    <a:pt x="170" y="136"/>
                    <a:pt x="153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14" y="136"/>
                    <a:pt x="0" y="123"/>
                    <a:pt x="0" y="10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70" y="0"/>
                    <a:pt x="183" y="13"/>
                    <a:pt x="183" y="30"/>
                  </a:cubicBezTo>
                  <a:lnTo>
                    <a:pt x="183" y="106"/>
                  </a:lnTo>
                  <a:close/>
                </a:path>
              </a:pathLst>
            </a:custGeom>
            <a:solidFill>
              <a:srgbClr val="3B3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" name="Freeform 224"/>
            <p:cNvSpPr/>
            <p:nvPr/>
          </p:nvSpPr>
          <p:spPr bwMode="auto">
            <a:xfrm>
              <a:off x="8167688" y="5864225"/>
              <a:ext cx="747713" cy="558800"/>
            </a:xfrm>
            <a:custGeom>
              <a:avLst/>
              <a:gdLst>
                <a:gd name="T0" fmla="*/ 1490865948 w 375"/>
                <a:gd name="T1" fmla="*/ 868267431 h 280"/>
                <a:gd name="T2" fmla="*/ 1244375877 w 375"/>
                <a:gd name="T3" fmla="*/ 1115205143 h 280"/>
                <a:gd name="T4" fmla="*/ 246490071 w 375"/>
                <a:gd name="T5" fmla="*/ 1115205143 h 280"/>
                <a:gd name="T6" fmla="*/ 0 w 375"/>
                <a:gd name="T7" fmla="*/ 868267431 h 280"/>
                <a:gd name="T8" fmla="*/ 0 w 375"/>
                <a:gd name="T9" fmla="*/ 246937711 h 280"/>
                <a:gd name="T10" fmla="*/ 246490071 w 375"/>
                <a:gd name="T11" fmla="*/ 0 h 280"/>
                <a:gd name="T12" fmla="*/ 1244375877 w 375"/>
                <a:gd name="T13" fmla="*/ 0 h 280"/>
                <a:gd name="T14" fmla="*/ 1490865948 w 375"/>
                <a:gd name="T15" fmla="*/ 246937711 h 280"/>
                <a:gd name="T16" fmla="*/ 1490865948 w 375"/>
                <a:gd name="T17" fmla="*/ 868267431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5" h="280">
                  <a:moveTo>
                    <a:pt x="375" y="218"/>
                  </a:moveTo>
                  <a:cubicBezTo>
                    <a:pt x="375" y="252"/>
                    <a:pt x="347" y="280"/>
                    <a:pt x="313" y="280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28" y="280"/>
                    <a:pt x="0" y="252"/>
                    <a:pt x="0" y="21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47" y="0"/>
                    <a:pt x="375" y="28"/>
                    <a:pt x="375" y="62"/>
                  </a:cubicBezTo>
                  <a:lnTo>
                    <a:pt x="375" y="218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" name="Freeform 225"/>
            <p:cNvSpPr/>
            <p:nvPr/>
          </p:nvSpPr>
          <p:spPr bwMode="auto">
            <a:xfrm>
              <a:off x="8258175" y="5951538"/>
              <a:ext cx="568325" cy="382587"/>
            </a:xfrm>
            <a:custGeom>
              <a:avLst/>
              <a:gdLst>
                <a:gd name="T0" fmla="*/ 67600763 w 285"/>
                <a:gd name="T1" fmla="*/ 762358399 h 192"/>
                <a:gd name="T2" fmla="*/ 0 w 285"/>
                <a:gd name="T3" fmla="*/ 690886365 h 192"/>
                <a:gd name="T4" fmla="*/ 0 w 285"/>
                <a:gd name="T5" fmla="*/ 71472034 h 192"/>
                <a:gd name="T6" fmla="*/ 67600763 w 285"/>
                <a:gd name="T7" fmla="*/ 0 h 192"/>
                <a:gd name="T8" fmla="*/ 1065709081 w 285"/>
                <a:gd name="T9" fmla="*/ 0 h 192"/>
                <a:gd name="T10" fmla="*/ 1133309844 w 285"/>
                <a:gd name="T11" fmla="*/ 71472034 h 192"/>
                <a:gd name="T12" fmla="*/ 1133309844 w 285"/>
                <a:gd name="T13" fmla="*/ 690886365 h 192"/>
                <a:gd name="T14" fmla="*/ 1065709081 w 285"/>
                <a:gd name="T15" fmla="*/ 762358399 h 192"/>
                <a:gd name="T16" fmla="*/ 67600763 w 285"/>
                <a:gd name="T17" fmla="*/ 762358399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5" h="192">
                  <a:moveTo>
                    <a:pt x="17" y="192"/>
                  </a:moveTo>
                  <a:cubicBezTo>
                    <a:pt x="7" y="192"/>
                    <a:pt x="0" y="184"/>
                    <a:pt x="0" y="17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78" y="0"/>
                    <a:pt x="285" y="8"/>
                    <a:pt x="285" y="18"/>
                  </a:cubicBezTo>
                  <a:cubicBezTo>
                    <a:pt x="285" y="174"/>
                    <a:pt x="285" y="174"/>
                    <a:pt x="285" y="174"/>
                  </a:cubicBezTo>
                  <a:cubicBezTo>
                    <a:pt x="285" y="184"/>
                    <a:pt x="278" y="192"/>
                    <a:pt x="268" y="192"/>
                  </a:cubicBezTo>
                  <a:lnTo>
                    <a:pt x="17" y="192"/>
                  </a:lnTo>
                  <a:close/>
                </a:path>
              </a:pathLst>
            </a:custGeom>
            <a:solidFill>
              <a:srgbClr val="3B3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" name="Freeform 226"/>
            <p:cNvSpPr/>
            <p:nvPr/>
          </p:nvSpPr>
          <p:spPr bwMode="auto">
            <a:xfrm>
              <a:off x="8291513" y="5988050"/>
              <a:ext cx="146050" cy="311150"/>
            </a:xfrm>
            <a:custGeom>
              <a:avLst/>
              <a:gdLst>
                <a:gd name="T0" fmla="*/ 0 w 73"/>
                <a:gd name="T1" fmla="*/ 0 h 156"/>
                <a:gd name="T2" fmla="*/ 0 w 73"/>
                <a:gd name="T3" fmla="*/ 0 h 156"/>
                <a:gd name="T4" fmla="*/ 0 w 73"/>
                <a:gd name="T5" fmla="*/ 620604631 h 156"/>
                <a:gd name="T6" fmla="*/ 0 w 73"/>
                <a:gd name="T7" fmla="*/ 620604631 h 156"/>
                <a:gd name="T8" fmla="*/ 292200034 w 73"/>
                <a:gd name="T9" fmla="*/ 620604631 h 156"/>
                <a:gd name="T10" fmla="*/ 292200034 w 73"/>
                <a:gd name="T11" fmla="*/ 0 h 156"/>
                <a:gd name="T12" fmla="*/ 0 w 73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1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E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" name="Freeform 227"/>
            <p:cNvSpPr/>
            <p:nvPr/>
          </p:nvSpPr>
          <p:spPr bwMode="auto">
            <a:xfrm>
              <a:off x="8291513" y="5988050"/>
              <a:ext cx="146050" cy="125412"/>
            </a:xfrm>
            <a:custGeom>
              <a:avLst/>
              <a:gdLst>
                <a:gd name="T0" fmla="*/ 0 w 73"/>
                <a:gd name="T1" fmla="*/ 0 h 63"/>
                <a:gd name="T2" fmla="*/ 0 w 73"/>
                <a:gd name="T3" fmla="*/ 0 h 63"/>
                <a:gd name="T4" fmla="*/ 0 w 73"/>
                <a:gd name="T5" fmla="*/ 249653488 h 63"/>
                <a:gd name="T6" fmla="*/ 0 w 73"/>
                <a:gd name="T7" fmla="*/ 249653488 h 63"/>
                <a:gd name="T8" fmla="*/ 292200034 w 73"/>
                <a:gd name="T9" fmla="*/ 249653488 h 63"/>
                <a:gd name="T10" fmla="*/ 292200034 w 73"/>
                <a:gd name="T11" fmla="*/ 0 h 63"/>
                <a:gd name="T12" fmla="*/ 0 w 73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1" name="组合 58"/>
          <p:cNvGrpSpPr/>
          <p:nvPr/>
        </p:nvGrpSpPr>
        <p:grpSpPr bwMode="auto">
          <a:xfrm>
            <a:off x="6075363" y="5822950"/>
            <a:ext cx="541337" cy="541338"/>
            <a:chOff x="6138863" y="5826125"/>
            <a:chExt cx="635000" cy="635000"/>
          </a:xfrm>
        </p:grpSpPr>
        <p:sp>
          <p:nvSpPr>
            <p:cNvPr id="3379" name="Oval 236"/>
            <p:cNvSpPr>
              <a:spLocks noChangeArrowheads="1"/>
            </p:cNvSpPr>
            <p:nvPr/>
          </p:nvSpPr>
          <p:spPr bwMode="auto">
            <a:xfrm>
              <a:off x="6138863" y="5826125"/>
              <a:ext cx="635000" cy="635000"/>
            </a:xfrm>
            <a:prstGeom prst="ellipse">
              <a:avLst/>
            </a:prstGeom>
            <a:solidFill>
              <a:srgbClr val="91C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0" name="Freeform 237"/>
            <p:cNvSpPr/>
            <p:nvPr/>
          </p:nvSpPr>
          <p:spPr bwMode="auto">
            <a:xfrm>
              <a:off x="6307138" y="5969000"/>
              <a:ext cx="387350" cy="387350"/>
            </a:xfrm>
            <a:custGeom>
              <a:avLst/>
              <a:gdLst>
                <a:gd name="T0" fmla="*/ 279061715 w 194"/>
                <a:gd name="T1" fmla="*/ 741509696 h 194"/>
                <a:gd name="T2" fmla="*/ 163451717 w 194"/>
                <a:gd name="T3" fmla="*/ 741509696 h 194"/>
                <a:gd name="T4" fmla="*/ 31892482 w 194"/>
                <a:gd name="T5" fmla="*/ 609950461 h 194"/>
                <a:gd name="T6" fmla="*/ 31892482 w 194"/>
                <a:gd name="T7" fmla="*/ 494340463 h 194"/>
                <a:gd name="T8" fmla="*/ 494340463 w 194"/>
                <a:gd name="T9" fmla="*/ 31892482 h 194"/>
                <a:gd name="T10" fmla="*/ 609950461 w 194"/>
                <a:gd name="T11" fmla="*/ 31892482 h 194"/>
                <a:gd name="T12" fmla="*/ 741509696 w 194"/>
                <a:gd name="T13" fmla="*/ 163451717 h 194"/>
                <a:gd name="T14" fmla="*/ 741509696 w 194"/>
                <a:gd name="T15" fmla="*/ 279061715 h 194"/>
                <a:gd name="T16" fmla="*/ 279061715 w 194"/>
                <a:gd name="T17" fmla="*/ 741509696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4" h="194">
                  <a:moveTo>
                    <a:pt x="70" y="186"/>
                  </a:moveTo>
                  <a:cubicBezTo>
                    <a:pt x="62" y="194"/>
                    <a:pt x="49" y="194"/>
                    <a:pt x="41" y="186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0" y="145"/>
                    <a:pt x="0" y="132"/>
                    <a:pt x="8" y="124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32" y="0"/>
                    <a:pt x="145" y="0"/>
                    <a:pt x="153" y="8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4" y="49"/>
                    <a:pt x="194" y="62"/>
                    <a:pt x="186" y="70"/>
                  </a:cubicBezTo>
                  <a:lnTo>
                    <a:pt x="70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" name="Freeform 238"/>
            <p:cNvSpPr/>
            <p:nvPr/>
          </p:nvSpPr>
          <p:spPr bwMode="auto">
            <a:xfrm>
              <a:off x="6216650" y="6045200"/>
              <a:ext cx="311150" cy="311150"/>
            </a:xfrm>
            <a:custGeom>
              <a:avLst/>
              <a:gdLst>
                <a:gd name="T0" fmla="*/ 31825060 w 156"/>
                <a:gd name="T1" fmla="*/ 278477255 h 156"/>
                <a:gd name="T2" fmla="*/ 31825060 w 156"/>
                <a:gd name="T3" fmla="*/ 163108420 h 156"/>
                <a:gd name="T4" fmla="*/ 163108420 w 156"/>
                <a:gd name="T5" fmla="*/ 31825060 h 156"/>
                <a:gd name="T6" fmla="*/ 278477255 w 156"/>
                <a:gd name="T7" fmla="*/ 31825060 h 156"/>
                <a:gd name="T8" fmla="*/ 584800441 w 156"/>
                <a:gd name="T9" fmla="*/ 342127376 h 156"/>
                <a:gd name="T10" fmla="*/ 584800441 w 156"/>
                <a:gd name="T11" fmla="*/ 457496211 h 156"/>
                <a:gd name="T12" fmla="*/ 457496211 w 156"/>
                <a:gd name="T13" fmla="*/ 588779571 h 156"/>
                <a:gd name="T14" fmla="*/ 342127376 w 156"/>
                <a:gd name="T15" fmla="*/ 588779571 h 156"/>
                <a:gd name="T16" fmla="*/ 31825060 w 156"/>
                <a:gd name="T17" fmla="*/ 278477255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156">
                  <a:moveTo>
                    <a:pt x="8" y="70"/>
                  </a:moveTo>
                  <a:cubicBezTo>
                    <a:pt x="0" y="62"/>
                    <a:pt x="0" y="49"/>
                    <a:pt x="8" y="41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9" y="0"/>
                    <a:pt x="62" y="0"/>
                    <a:pt x="70" y="8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56" y="94"/>
                    <a:pt x="156" y="107"/>
                    <a:pt x="147" y="115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07" y="156"/>
                    <a:pt x="94" y="156"/>
                    <a:pt x="86" y="148"/>
                  </a:cubicBezTo>
                  <a:lnTo>
                    <a:pt x="8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2" name="组合 62"/>
          <p:cNvGrpSpPr/>
          <p:nvPr/>
        </p:nvGrpSpPr>
        <p:grpSpPr bwMode="auto">
          <a:xfrm>
            <a:off x="9464675" y="5797550"/>
            <a:ext cx="592138" cy="593725"/>
            <a:chOff x="9267825" y="5794375"/>
            <a:chExt cx="695325" cy="696912"/>
          </a:xfrm>
        </p:grpSpPr>
        <p:sp>
          <p:nvSpPr>
            <p:cNvPr id="3374" name="Freeform 256"/>
            <p:cNvSpPr/>
            <p:nvPr/>
          </p:nvSpPr>
          <p:spPr bwMode="auto">
            <a:xfrm>
              <a:off x="9267825" y="5794375"/>
              <a:ext cx="695325" cy="696912"/>
            </a:xfrm>
            <a:custGeom>
              <a:avLst/>
              <a:gdLst>
                <a:gd name="T0" fmla="*/ 1139217292 w 349"/>
                <a:gd name="T1" fmla="*/ 251215809 h 349"/>
                <a:gd name="T2" fmla="*/ 246103211 w 349"/>
                <a:gd name="T3" fmla="*/ 251215809 h 349"/>
                <a:gd name="T4" fmla="*/ 246103211 w 349"/>
                <a:gd name="T5" fmla="*/ 1144423357 h 349"/>
                <a:gd name="T6" fmla="*/ 1139217292 w 349"/>
                <a:gd name="T7" fmla="*/ 1144423357 h 349"/>
                <a:gd name="T8" fmla="*/ 1139217292 w 349"/>
                <a:gd name="T9" fmla="*/ 251215809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" h="349">
                  <a:moveTo>
                    <a:pt x="287" y="63"/>
                  </a:moveTo>
                  <a:cubicBezTo>
                    <a:pt x="225" y="0"/>
                    <a:pt x="124" y="0"/>
                    <a:pt x="62" y="63"/>
                  </a:cubicBezTo>
                  <a:cubicBezTo>
                    <a:pt x="0" y="125"/>
                    <a:pt x="0" y="225"/>
                    <a:pt x="62" y="287"/>
                  </a:cubicBezTo>
                  <a:cubicBezTo>
                    <a:pt x="124" y="349"/>
                    <a:pt x="225" y="349"/>
                    <a:pt x="287" y="287"/>
                  </a:cubicBezTo>
                  <a:cubicBezTo>
                    <a:pt x="349" y="225"/>
                    <a:pt x="349" y="125"/>
                    <a:pt x="287" y="63"/>
                  </a:cubicBezTo>
                  <a:close/>
                </a:path>
              </a:pathLst>
            </a:custGeom>
            <a:solidFill>
              <a:srgbClr val="69A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5" name="Freeform 257"/>
            <p:cNvSpPr/>
            <p:nvPr/>
          </p:nvSpPr>
          <p:spPr bwMode="auto">
            <a:xfrm>
              <a:off x="9574213" y="6013450"/>
              <a:ext cx="84138" cy="334962"/>
            </a:xfrm>
            <a:custGeom>
              <a:avLst/>
              <a:gdLst>
                <a:gd name="T0" fmla="*/ 84276227 w 42"/>
                <a:gd name="T1" fmla="*/ 667854413 h 168"/>
                <a:gd name="T2" fmla="*/ 0 w 42"/>
                <a:gd name="T3" fmla="*/ 584373110 h 168"/>
                <a:gd name="T4" fmla="*/ 0 w 42"/>
                <a:gd name="T5" fmla="*/ 83481303 h 168"/>
                <a:gd name="T6" fmla="*/ 84276227 w 42"/>
                <a:gd name="T7" fmla="*/ 0 h 168"/>
                <a:gd name="T8" fmla="*/ 168552453 w 42"/>
                <a:gd name="T9" fmla="*/ 83481303 h 168"/>
                <a:gd name="T10" fmla="*/ 168552453 w 42"/>
                <a:gd name="T11" fmla="*/ 584373110 h 168"/>
                <a:gd name="T12" fmla="*/ 84276227 w 42"/>
                <a:gd name="T13" fmla="*/ 667854413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168">
                  <a:moveTo>
                    <a:pt x="21" y="168"/>
                  </a:moveTo>
                  <a:cubicBezTo>
                    <a:pt x="9" y="168"/>
                    <a:pt x="0" y="158"/>
                    <a:pt x="0" y="14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42" y="158"/>
                    <a:pt x="32" y="168"/>
                    <a:pt x="21" y="168"/>
                  </a:cubicBezTo>
                  <a:close/>
                </a:path>
              </a:pathLst>
            </a:custGeom>
            <a:solidFill>
              <a:srgbClr val="FFF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6" name="Freeform 258"/>
            <p:cNvSpPr/>
            <p:nvPr/>
          </p:nvSpPr>
          <p:spPr bwMode="auto">
            <a:xfrm>
              <a:off x="9521825" y="6264275"/>
              <a:ext cx="185738" cy="84137"/>
            </a:xfrm>
            <a:custGeom>
              <a:avLst/>
              <a:gdLst>
                <a:gd name="T0" fmla="*/ 287188894 w 93"/>
                <a:gd name="T1" fmla="*/ 168548447 h 42"/>
                <a:gd name="T2" fmla="*/ 83763844 w 93"/>
                <a:gd name="T3" fmla="*/ 168548447 h 42"/>
                <a:gd name="T4" fmla="*/ 0 w 93"/>
                <a:gd name="T5" fmla="*/ 84275225 h 42"/>
                <a:gd name="T6" fmla="*/ 83763844 w 93"/>
                <a:gd name="T7" fmla="*/ 0 h 42"/>
                <a:gd name="T8" fmla="*/ 287188894 w 93"/>
                <a:gd name="T9" fmla="*/ 0 h 42"/>
                <a:gd name="T10" fmla="*/ 370952738 w 93"/>
                <a:gd name="T11" fmla="*/ 84275225 h 42"/>
                <a:gd name="T12" fmla="*/ 287188894 w 93"/>
                <a:gd name="T13" fmla="*/ 1685484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" h="42">
                  <a:moveTo>
                    <a:pt x="72" y="42"/>
                  </a:moveTo>
                  <a:cubicBezTo>
                    <a:pt x="21" y="42"/>
                    <a:pt x="21" y="42"/>
                    <a:pt x="21" y="42"/>
                  </a:cubicBezTo>
                  <a:cubicBezTo>
                    <a:pt x="10" y="42"/>
                    <a:pt x="0" y="32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4" y="0"/>
                    <a:pt x="93" y="9"/>
                    <a:pt x="93" y="21"/>
                  </a:cubicBezTo>
                  <a:cubicBezTo>
                    <a:pt x="93" y="32"/>
                    <a:pt x="84" y="42"/>
                    <a:pt x="72" y="42"/>
                  </a:cubicBezTo>
                  <a:close/>
                </a:path>
              </a:pathLst>
            </a:custGeom>
            <a:solidFill>
              <a:srgbClr val="FFF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7" name="Freeform 259"/>
            <p:cNvSpPr/>
            <p:nvPr/>
          </p:nvSpPr>
          <p:spPr bwMode="auto">
            <a:xfrm>
              <a:off x="9532938" y="6013450"/>
              <a:ext cx="125413" cy="84137"/>
            </a:xfrm>
            <a:custGeom>
              <a:avLst/>
              <a:gdLst>
                <a:gd name="T0" fmla="*/ 166438976 w 63"/>
                <a:gd name="T1" fmla="*/ 168548447 h 42"/>
                <a:gd name="T2" fmla="*/ 83218493 w 63"/>
                <a:gd name="T3" fmla="*/ 168548447 h 42"/>
                <a:gd name="T4" fmla="*/ 0 w 63"/>
                <a:gd name="T5" fmla="*/ 84275225 h 42"/>
                <a:gd name="T6" fmla="*/ 83218493 w 63"/>
                <a:gd name="T7" fmla="*/ 0 h 42"/>
                <a:gd name="T8" fmla="*/ 166438976 w 63"/>
                <a:gd name="T9" fmla="*/ 0 h 42"/>
                <a:gd name="T10" fmla="*/ 249657469 w 63"/>
                <a:gd name="T11" fmla="*/ 84275225 h 42"/>
                <a:gd name="T12" fmla="*/ 166438976 w 63"/>
                <a:gd name="T13" fmla="*/ 1685484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42">
                  <a:moveTo>
                    <a:pt x="42" y="42"/>
                  </a:move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0"/>
                    <a:pt x="63" y="9"/>
                    <a:pt x="63" y="21"/>
                  </a:cubicBezTo>
                  <a:cubicBezTo>
                    <a:pt x="63" y="32"/>
                    <a:pt x="53" y="42"/>
                    <a:pt x="42" y="42"/>
                  </a:cubicBezTo>
                  <a:close/>
                </a:path>
              </a:pathLst>
            </a:custGeom>
            <a:solidFill>
              <a:srgbClr val="FFF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8" name="Oval 260"/>
            <p:cNvSpPr>
              <a:spLocks noChangeArrowheads="1"/>
            </p:cNvSpPr>
            <p:nvPr/>
          </p:nvSpPr>
          <p:spPr bwMode="auto">
            <a:xfrm>
              <a:off x="9567863" y="5911850"/>
              <a:ext cx="85725" cy="85725"/>
            </a:xfrm>
            <a:prstGeom prst="ellipse">
              <a:avLst/>
            </a:prstGeom>
            <a:solidFill>
              <a:srgbClr val="FFF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083" name="组合 68"/>
          <p:cNvGrpSpPr/>
          <p:nvPr/>
        </p:nvGrpSpPr>
        <p:grpSpPr bwMode="auto">
          <a:xfrm>
            <a:off x="7118350" y="5856288"/>
            <a:ext cx="647700" cy="476250"/>
            <a:chOff x="7140575" y="5864225"/>
            <a:chExt cx="760413" cy="558800"/>
          </a:xfrm>
        </p:grpSpPr>
        <p:sp>
          <p:nvSpPr>
            <p:cNvPr id="3372" name="Freeform 267"/>
            <p:cNvSpPr/>
            <p:nvPr/>
          </p:nvSpPr>
          <p:spPr bwMode="auto">
            <a:xfrm>
              <a:off x="7140575" y="5864225"/>
              <a:ext cx="760413" cy="558800"/>
            </a:xfrm>
            <a:custGeom>
              <a:avLst/>
              <a:gdLst>
                <a:gd name="T0" fmla="*/ 1517658610 w 381"/>
                <a:gd name="T1" fmla="*/ 975804500 h 280"/>
                <a:gd name="T2" fmla="*/ 1378241577 w 381"/>
                <a:gd name="T3" fmla="*/ 1115205143 h 280"/>
                <a:gd name="T4" fmla="*/ 139417033 w 381"/>
                <a:gd name="T5" fmla="*/ 1115205143 h 280"/>
                <a:gd name="T6" fmla="*/ 0 w 381"/>
                <a:gd name="T7" fmla="*/ 975804500 h 280"/>
                <a:gd name="T8" fmla="*/ 0 w 381"/>
                <a:gd name="T9" fmla="*/ 139400643 h 280"/>
                <a:gd name="T10" fmla="*/ 139417033 w 381"/>
                <a:gd name="T11" fmla="*/ 0 h 280"/>
                <a:gd name="T12" fmla="*/ 1378241577 w 381"/>
                <a:gd name="T13" fmla="*/ 0 h 280"/>
                <a:gd name="T14" fmla="*/ 1517658610 w 381"/>
                <a:gd name="T15" fmla="*/ 139400643 h 280"/>
                <a:gd name="T16" fmla="*/ 1517658610 w 381"/>
                <a:gd name="T17" fmla="*/ 975804500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1" h="280">
                  <a:moveTo>
                    <a:pt x="381" y="245"/>
                  </a:moveTo>
                  <a:cubicBezTo>
                    <a:pt x="381" y="264"/>
                    <a:pt x="366" y="280"/>
                    <a:pt x="34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15" y="280"/>
                    <a:pt x="0" y="264"/>
                    <a:pt x="0" y="24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5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66" y="0"/>
                    <a:pt x="381" y="16"/>
                    <a:pt x="381" y="35"/>
                  </a:cubicBezTo>
                  <a:lnTo>
                    <a:pt x="381" y="245"/>
                  </a:lnTo>
                  <a:close/>
                </a:path>
              </a:pathLst>
            </a:custGeom>
            <a:solidFill>
              <a:srgbClr val="FFA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3" name="Freeform 268"/>
            <p:cNvSpPr/>
            <p:nvPr/>
          </p:nvSpPr>
          <p:spPr bwMode="auto">
            <a:xfrm>
              <a:off x="7140575" y="5945188"/>
              <a:ext cx="760413" cy="477837"/>
            </a:xfrm>
            <a:custGeom>
              <a:avLst/>
              <a:gdLst>
                <a:gd name="T0" fmla="*/ 836504196 w 381"/>
                <a:gd name="T1" fmla="*/ 203860459 h 239"/>
                <a:gd name="T2" fmla="*/ 697087163 w 381"/>
                <a:gd name="T3" fmla="*/ 99931911 h 239"/>
                <a:gd name="T4" fmla="*/ 553686443 w 381"/>
                <a:gd name="T5" fmla="*/ 0 h 239"/>
                <a:gd name="T6" fmla="*/ 139417033 w 381"/>
                <a:gd name="T7" fmla="*/ 0 h 239"/>
                <a:gd name="T8" fmla="*/ 0 w 381"/>
                <a:gd name="T9" fmla="*/ 99931911 h 239"/>
                <a:gd name="T10" fmla="*/ 0 w 381"/>
                <a:gd name="T11" fmla="*/ 343764735 h 239"/>
                <a:gd name="T12" fmla="*/ 0 w 381"/>
                <a:gd name="T13" fmla="*/ 815443835 h 239"/>
                <a:gd name="T14" fmla="*/ 139417033 w 381"/>
                <a:gd name="T15" fmla="*/ 955348111 h 239"/>
                <a:gd name="T16" fmla="*/ 553686443 w 381"/>
                <a:gd name="T17" fmla="*/ 955348111 h 239"/>
                <a:gd name="T18" fmla="*/ 836504196 w 381"/>
                <a:gd name="T19" fmla="*/ 955348111 h 239"/>
                <a:gd name="T20" fmla="*/ 1378241577 w 381"/>
                <a:gd name="T21" fmla="*/ 955348111 h 239"/>
                <a:gd name="T22" fmla="*/ 1517658610 w 381"/>
                <a:gd name="T23" fmla="*/ 815443835 h 239"/>
                <a:gd name="T24" fmla="*/ 1517658610 w 381"/>
                <a:gd name="T25" fmla="*/ 343764735 h 239"/>
                <a:gd name="T26" fmla="*/ 1378241577 w 381"/>
                <a:gd name="T27" fmla="*/ 203860459 h 239"/>
                <a:gd name="T28" fmla="*/ 836504196 w 381"/>
                <a:gd name="T29" fmla="*/ 203860459 h 2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1" h="239">
                  <a:moveTo>
                    <a:pt x="210" y="51"/>
                  </a:moveTo>
                  <a:cubicBezTo>
                    <a:pt x="190" y="51"/>
                    <a:pt x="175" y="39"/>
                    <a:pt x="175" y="25"/>
                  </a:cubicBezTo>
                  <a:cubicBezTo>
                    <a:pt x="175" y="11"/>
                    <a:pt x="159" y="0"/>
                    <a:pt x="13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5" y="0"/>
                    <a:pt x="0" y="11"/>
                    <a:pt x="0" y="25"/>
                  </a:cubicBezTo>
                  <a:cubicBezTo>
                    <a:pt x="0" y="39"/>
                    <a:pt x="0" y="67"/>
                    <a:pt x="0" y="8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23"/>
                    <a:pt x="15" y="239"/>
                    <a:pt x="35" y="239"/>
                  </a:cubicBezTo>
                  <a:cubicBezTo>
                    <a:pt x="139" y="239"/>
                    <a:pt x="139" y="239"/>
                    <a:pt x="139" y="239"/>
                  </a:cubicBezTo>
                  <a:cubicBezTo>
                    <a:pt x="159" y="239"/>
                    <a:pt x="190" y="239"/>
                    <a:pt x="210" y="239"/>
                  </a:cubicBezTo>
                  <a:cubicBezTo>
                    <a:pt x="346" y="239"/>
                    <a:pt x="346" y="239"/>
                    <a:pt x="346" y="239"/>
                  </a:cubicBezTo>
                  <a:cubicBezTo>
                    <a:pt x="366" y="239"/>
                    <a:pt x="381" y="223"/>
                    <a:pt x="381" y="204"/>
                  </a:cubicBezTo>
                  <a:cubicBezTo>
                    <a:pt x="381" y="86"/>
                    <a:pt x="381" y="86"/>
                    <a:pt x="381" y="86"/>
                  </a:cubicBezTo>
                  <a:cubicBezTo>
                    <a:pt x="381" y="67"/>
                    <a:pt x="366" y="51"/>
                    <a:pt x="346" y="51"/>
                  </a:cubicBezTo>
                  <a:lnTo>
                    <a:pt x="210" y="51"/>
                  </a:lnTo>
                  <a:close/>
                </a:path>
              </a:pathLst>
            </a:custGeom>
            <a:solidFill>
              <a:srgbClr val="FFD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4" name="组合 71"/>
          <p:cNvGrpSpPr/>
          <p:nvPr/>
        </p:nvGrpSpPr>
        <p:grpSpPr bwMode="auto">
          <a:xfrm>
            <a:off x="10558463" y="5813425"/>
            <a:ext cx="717550" cy="560388"/>
            <a:chOff x="10234613" y="5813425"/>
            <a:chExt cx="841375" cy="657225"/>
          </a:xfrm>
        </p:grpSpPr>
        <p:sp>
          <p:nvSpPr>
            <p:cNvPr id="3368" name="Freeform 281"/>
            <p:cNvSpPr/>
            <p:nvPr/>
          </p:nvSpPr>
          <p:spPr bwMode="auto">
            <a:xfrm>
              <a:off x="10313988" y="5911850"/>
              <a:ext cx="762000" cy="558800"/>
            </a:xfrm>
            <a:custGeom>
              <a:avLst/>
              <a:gdLst>
                <a:gd name="T0" fmla="*/ 1520010471 w 382"/>
                <a:gd name="T1" fmla="*/ 975804500 h 280"/>
                <a:gd name="T2" fmla="*/ 1380742005 w 382"/>
                <a:gd name="T3" fmla="*/ 1115205143 h 280"/>
                <a:gd name="T4" fmla="*/ 139268466 w 382"/>
                <a:gd name="T5" fmla="*/ 1115205143 h 280"/>
                <a:gd name="T6" fmla="*/ 0 w 382"/>
                <a:gd name="T7" fmla="*/ 975804500 h 280"/>
                <a:gd name="T8" fmla="*/ 0 w 382"/>
                <a:gd name="T9" fmla="*/ 139400643 h 280"/>
                <a:gd name="T10" fmla="*/ 139268466 w 382"/>
                <a:gd name="T11" fmla="*/ 0 h 280"/>
                <a:gd name="T12" fmla="*/ 1380742005 w 382"/>
                <a:gd name="T13" fmla="*/ 0 h 280"/>
                <a:gd name="T14" fmla="*/ 1520010471 w 382"/>
                <a:gd name="T15" fmla="*/ 139400643 h 280"/>
                <a:gd name="T16" fmla="*/ 1520010471 w 382"/>
                <a:gd name="T17" fmla="*/ 975804500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2" h="280">
                  <a:moveTo>
                    <a:pt x="382" y="245"/>
                  </a:moveTo>
                  <a:cubicBezTo>
                    <a:pt x="382" y="265"/>
                    <a:pt x="367" y="280"/>
                    <a:pt x="347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16" y="280"/>
                    <a:pt x="0" y="265"/>
                    <a:pt x="0" y="24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67" y="0"/>
                    <a:pt x="382" y="16"/>
                    <a:pt x="382" y="35"/>
                  </a:cubicBezTo>
                  <a:lnTo>
                    <a:pt x="382" y="245"/>
                  </a:lnTo>
                  <a:close/>
                </a:path>
              </a:pathLst>
            </a:custGeom>
            <a:solidFill>
              <a:srgbClr val="FFA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" name="Freeform 282"/>
            <p:cNvSpPr/>
            <p:nvPr/>
          </p:nvSpPr>
          <p:spPr bwMode="auto">
            <a:xfrm>
              <a:off x="10617200" y="5905500"/>
              <a:ext cx="369888" cy="203200"/>
            </a:xfrm>
            <a:custGeom>
              <a:avLst/>
              <a:gdLst>
                <a:gd name="T0" fmla="*/ 739552068 w 185"/>
                <a:gd name="T1" fmla="*/ 341306275 h 102"/>
                <a:gd name="T2" fmla="*/ 739552068 w 185"/>
                <a:gd name="T3" fmla="*/ 67468376 h 102"/>
                <a:gd name="T4" fmla="*/ 659600277 w 185"/>
                <a:gd name="T5" fmla="*/ 0 h 102"/>
                <a:gd name="T6" fmla="*/ 75953002 w 185"/>
                <a:gd name="T7" fmla="*/ 0 h 102"/>
                <a:gd name="T8" fmla="*/ 0 w 185"/>
                <a:gd name="T9" fmla="*/ 67468376 h 102"/>
                <a:gd name="T10" fmla="*/ 0 w 185"/>
                <a:gd name="T11" fmla="*/ 341306275 h 102"/>
                <a:gd name="T12" fmla="*/ 75953002 w 185"/>
                <a:gd name="T13" fmla="*/ 404806275 h 102"/>
                <a:gd name="T14" fmla="*/ 659600277 w 185"/>
                <a:gd name="T15" fmla="*/ 404806275 h 102"/>
                <a:gd name="T16" fmla="*/ 739552068 w 185"/>
                <a:gd name="T17" fmla="*/ 341306275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5" h="102">
                  <a:moveTo>
                    <a:pt x="185" y="86"/>
                  </a:moveTo>
                  <a:cubicBezTo>
                    <a:pt x="185" y="17"/>
                    <a:pt x="185" y="17"/>
                    <a:pt x="185" y="17"/>
                  </a:cubicBezTo>
                  <a:cubicBezTo>
                    <a:pt x="185" y="8"/>
                    <a:pt x="176" y="0"/>
                    <a:pt x="16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9" y="102"/>
                    <a:pt x="19" y="10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176" y="102"/>
                    <a:pt x="185" y="95"/>
                    <a:pt x="185" y="86"/>
                  </a:cubicBezTo>
                  <a:close/>
                </a:path>
              </a:pathLst>
            </a:custGeom>
            <a:solidFill>
              <a:srgbClr val="BFA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0" name="Freeform 283"/>
            <p:cNvSpPr>
              <a:spLocks noEditPoints="1"/>
            </p:cNvSpPr>
            <p:nvPr/>
          </p:nvSpPr>
          <p:spPr bwMode="auto">
            <a:xfrm>
              <a:off x="10583863" y="5813425"/>
              <a:ext cx="434975" cy="387350"/>
            </a:xfrm>
            <a:custGeom>
              <a:avLst/>
              <a:gdLst>
                <a:gd name="T0" fmla="*/ 39812184 w 218"/>
                <a:gd name="T1" fmla="*/ 0 h 194"/>
                <a:gd name="T2" fmla="*/ 0 w 218"/>
                <a:gd name="T3" fmla="*/ 741509696 h 194"/>
                <a:gd name="T4" fmla="*/ 832073255 w 218"/>
                <a:gd name="T5" fmla="*/ 773402178 h 194"/>
                <a:gd name="T6" fmla="*/ 867904819 w 218"/>
                <a:gd name="T7" fmla="*/ 35879791 h 194"/>
                <a:gd name="T8" fmla="*/ 724580557 w 218"/>
                <a:gd name="T9" fmla="*/ 83719513 h 194"/>
                <a:gd name="T10" fmla="*/ 792261071 w 218"/>
                <a:gd name="T11" fmla="*/ 47839722 h 194"/>
                <a:gd name="T12" fmla="*/ 832073255 w 218"/>
                <a:gd name="T13" fmla="*/ 99664756 h 194"/>
                <a:gd name="T14" fmla="*/ 764392741 w 218"/>
                <a:gd name="T15" fmla="*/ 131557238 h 194"/>
                <a:gd name="T16" fmla="*/ 724580557 w 218"/>
                <a:gd name="T17" fmla="*/ 83719513 h 194"/>
                <a:gd name="T18" fmla="*/ 625051094 w 218"/>
                <a:gd name="T19" fmla="*/ 47839722 h 194"/>
                <a:gd name="T20" fmla="*/ 692731608 w 218"/>
                <a:gd name="T21" fmla="*/ 83719513 h 194"/>
                <a:gd name="T22" fmla="*/ 656900043 w 218"/>
                <a:gd name="T23" fmla="*/ 131557238 h 194"/>
                <a:gd name="T24" fmla="*/ 585238910 w 218"/>
                <a:gd name="T25" fmla="*/ 99664756 h 194"/>
                <a:gd name="T26" fmla="*/ 449877882 w 218"/>
                <a:gd name="T27" fmla="*/ 83719513 h 194"/>
                <a:gd name="T28" fmla="*/ 517558396 w 218"/>
                <a:gd name="T29" fmla="*/ 47839722 h 194"/>
                <a:gd name="T30" fmla="*/ 557370580 w 218"/>
                <a:gd name="T31" fmla="*/ 99664756 h 194"/>
                <a:gd name="T32" fmla="*/ 485707451 w 218"/>
                <a:gd name="T33" fmla="*/ 131557238 h 194"/>
                <a:gd name="T34" fmla="*/ 449877882 w 218"/>
                <a:gd name="T35" fmla="*/ 83719513 h 194"/>
                <a:gd name="T36" fmla="*/ 350346424 w 218"/>
                <a:gd name="T37" fmla="*/ 47839722 h 194"/>
                <a:gd name="T38" fmla="*/ 418026937 w 218"/>
                <a:gd name="T39" fmla="*/ 83719513 h 194"/>
                <a:gd name="T40" fmla="*/ 378214753 w 218"/>
                <a:gd name="T41" fmla="*/ 131557238 h 194"/>
                <a:gd name="T42" fmla="*/ 310534239 w 218"/>
                <a:gd name="T43" fmla="*/ 99664756 h 194"/>
                <a:gd name="T44" fmla="*/ 171192592 w 218"/>
                <a:gd name="T45" fmla="*/ 83719513 h 194"/>
                <a:gd name="T46" fmla="*/ 242853726 w 218"/>
                <a:gd name="T47" fmla="*/ 47839722 h 194"/>
                <a:gd name="T48" fmla="*/ 278685290 w 218"/>
                <a:gd name="T49" fmla="*/ 99664756 h 194"/>
                <a:gd name="T50" fmla="*/ 211004776 w 218"/>
                <a:gd name="T51" fmla="*/ 131557238 h 194"/>
                <a:gd name="T52" fmla="*/ 171192592 w 218"/>
                <a:gd name="T53" fmla="*/ 83719513 h 194"/>
                <a:gd name="T54" fmla="*/ 75643749 w 218"/>
                <a:gd name="T55" fmla="*/ 47839722 h 194"/>
                <a:gd name="T56" fmla="*/ 143324263 w 218"/>
                <a:gd name="T57" fmla="*/ 83719513 h 194"/>
                <a:gd name="T58" fmla="*/ 103512078 w 218"/>
                <a:gd name="T59" fmla="*/ 131557238 h 194"/>
                <a:gd name="T60" fmla="*/ 35831564 w 218"/>
                <a:gd name="T61" fmla="*/ 99664756 h 194"/>
                <a:gd name="T62" fmla="*/ 147304882 w 218"/>
                <a:gd name="T63" fmla="*/ 693669974 h 194"/>
                <a:gd name="T64" fmla="*/ 79624369 w 218"/>
                <a:gd name="T65" fmla="*/ 725562456 h 194"/>
                <a:gd name="T66" fmla="*/ 39812184 w 218"/>
                <a:gd name="T67" fmla="*/ 673737422 h 194"/>
                <a:gd name="T68" fmla="*/ 107492698 w 218"/>
                <a:gd name="T69" fmla="*/ 641844940 h 194"/>
                <a:gd name="T70" fmla="*/ 147304882 w 218"/>
                <a:gd name="T71" fmla="*/ 693669974 h 194"/>
                <a:gd name="T72" fmla="*/ 246834345 w 218"/>
                <a:gd name="T73" fmla="*/ 725562456 h 194"/>
                <a:gd name="T74" fmla="*/ 175173212 w 218"/>
                <a:gd name="T75" fmla="*/ 693669974 h 194"/>
                <a:gd name="T76" fmla="*/ 214985396 w 218"/>
                <a:gd name="T77" fmla="*/ 641844940 h 194"/>
                <a:gd name="T78" fmla="*/ 282665910 w 218"/>
                <a:gd name="T79" fmla="*/ 673737422 h 194"/>
                <a:gd name="T80" fmla="*/ 422009553 w 218"/>
                <a:gd name="T81" fmla="*/ 693669974 h 194"/>
                <a:gd name="T82" fmla="*/ 354329039 w 218"/>
                <a:gd name="T83" fmla="*/ 725562456 h 194"/>
                <a:gd name="T84" fmla="*/ 314516854 w 218"/>
                <a:gd name="T85" fmla="*/ 673737422 h 194"/>
                <a:gd name="T86" fmla="*/ 382197368 w 218"/>
                <a:gd name="T87" fmla="*/ 641844940 h 194"/>
                <a:gd name="T88" fmla="*/ 422009553 w 218"/>
                <a:gd name="T89" fmla="*/ 693669974 h 194"/>
                <a:gd name="T90" fmla="*/ 521539016 w 218"/>
                <a:gd name="T91" fmla="*/ 725562456 h 194"/>
                <a:gd name="T92" fmla="*/ 453858502 w 218"/>
                <a:gd name="T93" fmla="*/ 693669974 h 194"/>
                <a:gd name="T94" fmla="*/ 489690066 w 218"/>
                <a:gd name="T95" fmla="*/ 641844940 h 194"/>
                <a:gd name="T96" fmla="*/ 561351200 w 218"/>
                <a:gd name="T97" fmla="*/ 673737422 h 194"/>
                <a:gd name="T98" fmla="*/ 696712227 w 218"/>
                <a:gd name="T99" fmla="*/ 693669974 h 194"/>
                <a:gd name="T100" fmla="*/ 629031714 w 218"/>
                <a:gd name="T101" fmla="*/ 725562456 h 194"/>
                <a:gd name="T102" fmla="*/ 589219529 w 218"/>
                <a:gd name="T103" fmla="*/ 673737422 h 194"/>
                <a:gd name="T104" fmla="*/ 660880663 w 218"/>
                <a:gd name="T105" fmla="*/ 641844940 h 194"/>
                <a:gd name="T106" fmla="*/ 696712227 w 218"/>
                <a:gd name="T107" fmla="*/ 693669974 h 194"/>
                <a:gd name="T108" fmla="*/ 67680514 w 218"/>
                <a:gd name="T109" fmla="*/ 526232945 h 194"/>
                <a:gd name="T110" fmla="*/ 143324263 w 218"/>
                <a:gd name="T111" fmla="*/ 183384269 h 194"/>
                <a:gd name="T112" fmla="*/ 804204925 w 218"/>
                <a:gd name="T113" fmla="*/ 251156542 h 194"/>
                <a:gd name="T114" fmla="*/ 724580557 w 218"/>
                <a:gd name="T115" fmla="*/ 590017909 h 194"/>
                <a:gd name="T116" fmla="*/ 836055870 w 218"/>
                <a:gd name="T117" fmla="*/ 693669974 h 194"/>
                <a:gd name="T118" fmla="*/ 768375356 w 218"/>
                <a:gd name="T119" fmla="*/ 725562456 h 194"/>
                <a:gd name="T120" fmla="*/ 728563172 w 218"/>
                <a:gd name="T121" fmla="*/ 673737422 h 194"/>
                <a:gd name="T122" fmla="*/ 796243686 w 218"/>
                <a:gd name="T123" fmla="*/ 641844940 h 194"/>
                <a:gd name="T124" fmla="*/ 836055870 w 218"/>
                <a:gd name="T125" fmla="*/ 693669974 h 1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18" h="194">
                  <a:moveTo>
                    <a:pt x="20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0"/>
                    <a:pt x="5" y="194"/>
                    <a:pt x="10" y="194"/>
                  </a:cubicBezTo>
                  <a:cubicBezTo>
                    <a:pt x="209" y="194"/>
                    <a:pt x="209" y="194"/>
                    <a:pt x="209" y="194"/>
                  </a:cubicBezTo>
                  <a:cubicBezTo>
                    <a:pt x="214" y="194"/>
                    <a:pt x="218" y="190"/>
                    <a:pt x="218" y="186"/>
                  </a:cubicBezTo>
                  <a:cubicBezTo>
                    <a:pt x="218" y="9"/>
                    <a:pt x="218" y="9"/>
                    <a:pt x="218" y="9"/>
                  </a:cubicBezTo>
                  <a:cubicBezTo>
                    <a:pt x="218" y="4"/>
                    <a:pt x="214" y="0"/>
                    <a:pt x="209" y="0"/>
                  </a:cubicBezTo>
                  <a:close/>
                  <a:moveTo>
                    <a:pt x="182" y="21"/>
                  </a:moveTo>
                  <a:cubicBezTo>
                    <a:pt x="182" y="16"/>
                    <a:pt x="186" y="12"/>
                    <a:pt x="192" y="12"/>
                  </a:cubicBezTo>
                  <a:cubicBezTo>
                    <a:pt x="199" y="12"/>
                    <a:pt x="199" y="12"/>
                    <a:pt x="199" y="12"/>
                  </a:cubicBezTo>
                  <a:cubicBezTo>
                    <a:pt x="205" y="12"/>
                    <a:pt x="209" y="16"/>
                    <a:pt x="209" y="21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9" y="30"/>
                    <a:pt x="205" y="33"/>
                    <a:pt x="199" y="33"/>
                  </a:cubicBezTo>
                  <a:cubicBezTo>
                    <a:pt x="192" y="33"/>
                    <a:pt x="192" y="33"/>
                    <a:pt x="192" y="33"/>
                  </a:cubicBezTo>
                  <a:cubicBezTo>
                    <a:pt x="186" y="33"/>
                    <a:pt x="182" y="30"/>
                    <a:pt x="182" y="25"/>
                  </a:cubicBezTo>
                  <a:lnTo>
                    <a:pt x="182" y="21"/>
                  </a:lnTo>
                  <a:close/>
                  <a:moveTo>
                    <a:pt x="147" y="21"/>
                  </a:moveTo>
                  <a:cubicBezTo>
                    <a:pt x="147" y="16"/>
                    <a:pt x="152" y="12"/>
                    <a:pt x="157" y="12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70" y="12"/>
                    <a:pt x="174" y="16"/>
                    <a:pt x="174" y="21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74" y="30"/>
                    <a:pt x="170" y="33"/>
                    <a:pt x="165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2" y="33"/>
                    <a:pt x="147" y="30"/>
                    <a:pt x="147" y="25"/>
                  </a:cubicBezTo>
                  <a:lnTo>
                    <a:pt x="147" y="21"/>
                  </a:lnTo>
                  <a:close/>
                  <a:moveTo>
                    <a:pt x="113" y="21"/>
                  </a:moveTo>
                  <a:cubicBezTo>
                    <a:pt x="113" y="16"/>
                    <a:pt x="117" y="12"/>
                    <a:pt x="122" y="12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5" y="12"/>
                    <a:pt x="140" y="16"/>
                    <a:pt x="140" y="21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40" y="30"/>
                    <a:pt x="135" y="33"/>
                    <a:pt x="130" y="33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17" y="33"/>
                    <a:pt x="113" y="30"/>
                    <a:pt x="113" y="25"/>
                  </a:cubicBezTo>
                  <a:lnTo>
                    <a:pt x="113" y="21"/>
                  </a:lnTo>
                  <a:close/>
                  <a:moveTo>
                    <a:pt x="78" y="21"/>
                  </a:moveTo>
                  <a:cubicBezTo>
                    <a:pt x="78" y="16"/>
                    <a:pt x="82" y="12"/>
                    <a:pt x="88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101" y="12"/>
                    <a:pt x="105" y="16"/>
                    <a:pt x="105" y="21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30"/>
                    <a:pt x="101" y="33"/>
                    <a:pt x="95" y="33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2" y="33"/>
                    <a:pt x="78" y="30"/>
                    <a:pt x="78" y="25"/>
                  </a:cubicBezTo>
                  <a:lnTo>
                    <a:pt x="78" y="21"/>
                  </a:lnTo>
                  <a:close/>
                  <a:moveTo>
                    <a:pt x="43" y="21"/>
                  </a:moveTo>
                  <a:cubicBezTo>
                    <a:pt x="43" y="16"/>
                    <a:pt x="48" y="12"/>
                    <a:pt x="53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6" y="12"/>
                    <a:pt x="70" y="16"/>
                    <a:pt x="70" y="21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30"/>
                    <a:pt x="66" y="33"/>
                    <a:pt x="61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48" y="33"/>
                    <a:pt x="43" y="30"/>
                    <a:pt x="43" y="25"/>
                  </a:cubicBezTo>
                  <a:lnTo>
                    <a:pt x="43" y="21"/>
                  </a:lnTo>
                  <a:close/>
                  <a:moveTo>
                    <a:pt x="9" y="21"/>
                  </a:moveTo>
                  <a:cubicBezTo>
                    <a:pt x="9" y="16"/>
                    <a:pt x="13" y="12"/>
                    <a:pt x="19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31" y="12"/>
                    <a:pt x="36" y="16"/>
                    <a:pt x="36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30"/>
                    <a:pt x="31" y="33"/>
                    <a:pt x="26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3" y="33"/>
                    <a:pt x="9" y="30"/>
                    <a:pt x="9" y="25"/>
                  </a:cubicBezTo>
                  <a:lnTo>
                    <a:pt x="9" y="21"/>
                  </a:lnTo>
                  <a:close/>
                  <a:moveTo>
                    <a:pt x="37" y="174"/>
                  </a:moveTo>
                  <a:cubicBezTo>
                    <a:pt x="37" y="178"/>
                    <a:pt x="32" y="182"/>
                    <a:pt x="27" y="182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4" y="182"/>
                    <a:pt x="10" y="178"/>
                    <a:pt x="10" y="174"/>
                  </a:cubicBezTo>
                  <a:cubicBezTo>
                    <a:pt x="10" y="169"/>
                    <a:pt x="10" y="169"/>
                    <a:pt x="10" y="169"/>
                  </a:cubicBezTo>
                  <a:cubicBezTo>
                    <a:pt x="10" y="165"/>
                    <a:pt x="14" y="161"/>
                    <a:pt x="20" y="161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2" y="161"/>
                    <a:pt x="37" y="165"/>
                    <a:pt x="37" y="169"/>
                  </a:cubicBezTo>
                  <a:lnTo>
                    <a:pt x="37" y="174"/>
                  </a:lnTo>
                  <a:close/>
                  <a:moveTo>
                    <a:pt x="71" y="174"/>
                  </a:moveTo>
                  <a:cubicBezTo>
                    <a:pt x="71" y="178"/>
                    <a:pt x="67" y="182"/>
                    <a:pt x="62" y="182"/>
                  </a:cubicBezTo>
                  <a:cubicBezTo>
                    <a:pt x="54" y="182"/>
                    <a:pt x="54" y="182"/>
                    <a:pt x="54" y="182"/>
                  </a:cubicBezTo>
                  <a:cubicBezTo>
                    <a:pt x="49" y="182"/>
                    <a:pt x="44" y="178"/>
                    <a:pt x="44" y="174"/>
                  </a:cubicBezTo>
                  <a:cubicBezTo>
                    <a:pt x="44" y="169"/>
                    <a:pt x="44" y="169"/>
                    <a:pt x="44" y="169"/>
                  </a:cubicBezTo>
                  <a:cubicBezTo>
                    <a:pt x="44" y="165"/>
                    <a:pt x="49" y="161"/>
                    <a:pt x="54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7" y="161"/>
                    <a:pt x="71" y="165"/>
                    <a:pt x="71" y="169"/>
                  </a:cubicBezTo>
                  <a:lnTo>
                    <a:pt x="71" y="174"/>
                  </a:lnTo>
                  <a:close/>
                  <a:moveTo>
                    <a:pt x="106" y="174"/>
                  </a:moveTo>
                  <a:cubicBezTo>
                    <a:pt x="106" y="178"/>
                    <a:pt x="102" y="182"/>
                    <a:pt x="96" y="182"/>
                  </a:cubicBezTo>
                  <a:cubicBezTo>
                    <a:pt x="89" y="182"/>
                    <a:pt x="89" y="182"/>
                    <a:pt x="89" y="182"/>
                  </a:cubicBezTo>
                  <a:cubicBezTo>
                    <a:pt x="83" y="182"/>
                    <a:pt x="79" y="178"/>
                    <a:pt x="79" y="174"/>
                  </a:cubicBezTo>
                  <a:cubicBezTo>
                    <a:pt x="79" y="169"/>
                    <a:pt x="79" y="169"/>
                    <a:pt x="79" y="169"/>
                  </a:cubicBezTo>
                  <a:cubicBezTo>
                    <a:pt x="79" y="165"/>
                    <a:pt x="83" y="161"/>
                    <a:pt x="89" y="161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102" y="161"/>
                    <a:pt x="106" y="165"/>
                    <a:pt x="106" y="169"/>
                  </a:cubicBezTo>
                  <a:lnTo>
                    <a:pt x="106" y="174"/>
                  </a:lnTo>
                  <a:close/>
                  <a:moveTo>
                    <a:pt x="141" y="174"/>
                  </a:moveTo>
                  <a:cubicBezTo>
                    <a:pt x="141" y="178"/>
                    <a:pt x="136" y="182"/>
                    <a:pt x="131" y="182"/>
                  </a:cubicBezTo>
                  <a:cubicBezTo>
                    <a:pt x="123" y="182"/>
                    <a:pt x="123" y="182"/>
                    <a:pt x="123" y="182"/>
                  </a:cubicBezTo>
                  <a:cubicBezTo>
                    <a:pt x="118" y="182"/>
                    <a:pt x="114" y="178"/>
                    <a:pt x="114" y="174"/>
                  </a:cubicBezTo>
                  <a:cubicBezTo>
                    <a:pt x="114" y="169"/>
                    <a:pt x="114" y="169"/>
                    <a:pt x="114" y="169"/>
                  </a:cubicBezTo>
                  <a:cubicBezTo>
                    <a:pt x="114" y="165"/>
                    <a:pt x="118" y="161"/>
                    <a:pt x="123" y="161"/>
                  </a:cubicBezTo>
                  <a:cubicBezTo>
                    <a:pt x="131" y="161"/>
                    <a:pt x="131" y="161"/>
                    <a:pt x="131" y="161"/>
                  </a:cubicBezTo>
                  <a:cubicBezTo>
                    <a:pt x="136" y="161"/>
                    <a:pt x="141" y="165"/>
                    <a:pt x="141" y="169"/>
                  </a:cubicBezTo>
                  <a:lnTo>
                    <a:pt x="141" y="174"/>
                  </a:lnTo>
                  <a:close/>
                  <a:moveTo>
                    <a:pt x="175" y="174"/>
                  </a:moveTo>
                  <a:cubicBezTo>
                    <a:pt x="175" y="178"/>
                    <a:pt x="171" y="182"/>
                    <a:pt x="166" y="182"/>
                  </a:cubicBezTo>
                  <a:cubicBezTo>
                    <a:pt x="158" y="182"/>
                    <a:pt x="158" y="182"/>
                    <a:pt x="158" y="182"/>
                  </a:cubicBezTo>
                  <a:cubicBezTo>
                    <a:pt x="153" y="182"/>
                    <a:pt x="148" y="178"/>
                    <a:pt x="148" y="174"/>
                  </a:cubicBezTo>
                  <a:cubicBezTo>
                    <a:pt x="148" y="169"/>
                    <a:pt x="148" y="169"/>
                    <a:pt x="148" y="169"/>
                  </a:cubicBezTo>
                  <a:cubicBezTo>
                    <a:pt x="148" y="165"/>
                    <a:pt x="153" y="161"/>
                    <a:pt x="158" y="161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71" y="161"/>
                    <a:pt x="175" y="165"/>
                    <a:pt x="175" y="169"/>
                  </a:cubicBezTo>
                  <a:lnTo>
                    <a:pt x="175" y="174"/>
                  </a:lnTo>
                  <a:close/>
                  <a:moveTo>
                    <a:pt x="36" y="148"/>
                  </a:moveTo>
                  <a:cubicBezTo>
                    <a:pt x="26" y="148"/>
                    <a:pt x="17" y="141"/>
                    <a:pt x="17" y="132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54"/>
                    <a:pt x="26" y="46"/>
                    <a:pt x="36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93" y="46"/>
                    <a:pt x="202" y="54"/>
                    <a:pt x="202" y="63"/>
                  </a:cubicBezTo>
                  <a:cubicBezTo>
                    <a:pt x="202" y="132"/>
                    <a:pt x="202" y="132"/>
                    <a:pt x="202" y="132"/>
                  </a:cubicBezTo>
                  <a:cubicBezTo>
                    <a:pt x="202" y="141"/>
                    <a:pt x="193" y="148"/>
                    <a:pt x="182" y="148"/>
                  </a:cubicBezTo>
                  <a:lnTo>
                    <a:pt x="36" y="148"/>
                  </a:lnTo>
                  <a:close/>
                  <a:moveTo>
                    <a:pt x="210" y="174"/>
                  </a:moveTo>
                  <a:cubicBezTo>
                    <a:pt x="210" y="178"/>
                    <a:pt x="206" y="182"/>
                    <a:pt x="200" y="182"/>
                  </a:cubicBezTo>
                  <a:cubicBezTo>
                    <a:pt x="193" y="182"/>
                    <a:pt x="193" y="182"/>
                    <a:pt x="193" y="182"/>
                  </a:cubicBezTo>
                  <a:cubicBezTo>
                    <a:pt x="187" y="182"/>
                    <a:pt x="183" y="178"/>
                    <a:pt x="183" y="174"/>
                  </a:cubicBezTo>
                  <a:cubicBezTo>
                    <a:pt x="183" y="169"/>
                    <a:pt x="183" y="169"/>
                    <a:pt x="183" y="169"/>
                  </a:cubicBezTo>
                  <a:cubicBezTo>
                    <a:pt x="183" y="165"/>
                    <a:pt x="187" y="161"/>
                    <a:pt x="193" y="161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6" y="161"/>
                    <a:pt x="210" y="165"/>
                    <a:pt x="210" y="169"/>
                  </a:cubicBezTo>
                  <a:lnTo>
                    <a:pt x="210" y="174"/>
                  </a:lnTo>
                  <a:close/>
                </a:path>
              </a:pathLst>
            </a:custGeom>
            <a:solidFill>
              <a:srgbClr val="3B3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1" name="Freeform 284"/>
            <p:cNvSpPr/>
            <p:nvPr/>
          </p:nvSpPr>
          <p:spPr bwMode="auto">
            <a:xfrm>
              <a:off x="10234613" y="5994400"/>
              <a:ext cx="838200" cy="476250"/>
            </a:xfrm>
            <a:custGeom>
              <a:avLst/>
              <a:gdLst>
                <a:gd name="T0" fmla="*/ 864283986 w 420"/>
                <a:gd name="T1" fmla="*/ 202509869 h 239"/>
                <a:gd name="T2" fmla="*/ 708951556 w 420"/>
                <a:gd name="T3" fmla="*/ 103240638 h 239"/>
                <a:gd name="T4" fmla="*/ 549637676 w 420"/>
                <a:gd name="T5" fmla="*/ 0 h 239"/>
                <a:gd name="T6" fmla="*/ 131435747 w 420"/>
                <a:gd name="T7" fmla="*/ 0 h 239"/>
                <a:gd name="T8" fmla="*/ 11948341 w 420"/>
                <a:gd name="T9" fmla="*/ 103240638 h 239"/>
                <a:gd name="T10" fmla="*/ 51776811 w 420"/>
                <a:gd name="T11" fmla="*/ 341485199 h 239"/>
                <a:gd name="T12" fmla="*/ 135417197 w 420"/>
                <a:gd name="T13" fmla="*/ 814006899 h 239"/>
                <a:gd name="T14" fmla="*/ 298716519 w 420"/>
                <a:gd name="T15" fmla="*/ 949012814 h 239"/>
                <a:gd name="T16" fmla="*/ 716918447 w 420"/>
                <a:gd name="T17" fmla="*/ 949012814 h 239"/>
                <a:gd name="T18" fmla="*/ 995719733 w 420"/>
                <a:gd name="T19" fmla="*/ 949012814 h 239"/>
                <a:gd name="T20" fmla="*/ 1541371967 w 420"/>
                <a:gd name="T21" fmla="*/ 949012814 h 239"/>
                <a:gd name="T22" fmla="*/ 1656875927 w 420"/>
                <a:gd name="T23" fmla="*/ 814006899 h 239"/>
                <a:gd name="T24" fmla="*/ 1573235541 w 420"/>
                <a:gd name="T25" fmla="*/ 341485199 h 239"/>
                <a:gd name="T26" fmla="*/ 1409938216 w 420"/>
                <a:gd name="T27" fmla="*/ 202509869 h 239"/>
                <a:gd name="T28" fmla="*/ 864283986 w 420"/>
                <a:gd name="T29" fmla="*/ 202509869 h 2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0" h="239">
                  <a:moveTo>
                    <a:pt x="217" y="51"/>
                  </a:moveTo>
                  <a:cubicBezTo>
                    <a:pt x="198" y="51"/>
                    <a:pt x="180" y="40"/>
                    <a:pt x="178" y="26"/>
                  </a:cubicBezTo>
                  <a:cubicBezTo>
                    <a:pt x="175" y="12"/>
                    <a:pt x="157" y="0"/>
                    <a:pt x="13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4" y="0"/>
                    <a:pt x="0" y="12"/>
                    <a:pt x="3" y="26"/>
                  </a:cubicBezTo>
                  <a:cubicBezTo>
                    <a:pt x="5" y="40"/>
                    <a:pt x="10" y="67"/>
                    <a:pt x="13" y="86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8" y="224"/>
                    <a:pt x="56" y="239"/>
                    <a:pt x="75" y="239"/>
                  </a:cubicBezTo>
                  <a:cubicBezTo>
                    <a:pt x="180" y="239"/>
                    <a:pt x="180" y="239"/>
                    <a:pt x="180" y="239"/>
                  </a:cubicBezTo>
                  <a:cubicBezTo>
                    <a:pt x="200" y="239"/>
                    <a:pt x="231" y="239"/>
                    <a:pt x="250" y="239"/>
                  </a:cubicBezTo>
                  <a:cubicBezTo>
                    <a:pt x="387" y="239"/>
                    <a:pt x="387" y="239"/>
                    <a:pt x="387" y="239"/>
                  </a:cubicBezTo>
                  <a:cubicBezTo>
                    <a:pt x="407" y="239"/>
                    <a:pt x="420" y="224"/>
                    <a:pt x="416" y="205"/>
                  </a:cubicBezTo>
                  <a:cubicBezTo>
                    <a:pt x="395" y="86"/>
                    <a:pt x="395" y="86"/>
                    <a:pt x="395" y="86"/>
                  </a:cubicBezTo>
                  <a:cubicBezTo>
                    <a:pt x="392" y="67"/>
                    <a:pt x="373" y="51"/>
                    <a:pt x="354" y="51"/>
                  </a:cubicBezTo>
                  <a:lnTo>
                    <a:pt x="217" y="51"/>
                  </a:lnTo>
                  <a:close/>
                </a:path>
              </a:pathLst>
            </a:custGeom>
            <a:solidFill>
              <a:srgbClr val="FFD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5" name="组合 76"/>
          <p:cNvGrpSpPr/>
          <p:nvPr/>
        </p:nvGrpSpPr>
        <p:grpSpPr bwMode="auto">
          <a:xfrm>
            <a:off x="1922463" y="2671763"/>
            <a:ext cx="600075" cy="492125"/>
            <a:chOff x="7475538" y="3441700"/>
            <a:chExt cx="458788" cy="376238"/>
          </a:xfrm>
        </p:grpSpPr>
        <p:sp>
          <p:nvSpPr>
            <p:cNvPr id="3359" name="Freeform 12"/>
            <p:cNvSpPr/>
            <p:nvPr/>
          </p:nvSpPr>
          <p:spPr bwMode="auto">
            <a:xfrm>
              <a:off x="7704138" y="3475038"/>
              <a:ext cx="230188" cy="342900"/>
            </a:xfrm>
            <a:custGeom>
              <a:avLst/>
              <a:gdLst>
                <a:gd name="T0" fmla="*/ 868631399 w 61"/>
                <a:gd name="T1" fmla="*/ 99392014 h 91"/>
                <a:gd name="T2" fmla="*/ 825910770 w 61"/>
                <a:gd name="T3" fmla="*/ 1292092418 h 91"/>
                <a:gd name="T4" fmla="*/ 0 w 61"/>
                <a:gd name="T5" fmla="*/ 1079110068 h 91"/>
                <a:gd name="T6" fmla="*/ 868631399 w 61"/>
                <a:gd name="T7" fmla="*/ 99392014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91">
                  <a:moveTo>
                    <a:pt x="61" y="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31" y="74"/>
                    <a:pt x="9" y="86"/>
                    <a:pt x="0" y="76"/>
                  </a:cubicBezTo>
                  <a:cubicBezTo>
                    <a:pt x="19" y="69"/>
                    <a:pt x="43" y="0"/>
                    <a:pt x="6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0" name="Oval 13"/>
            <p:cNvSpPr>
              <a:spLocks noChangeArrowheads="1"/>
            </p:cNvSpPr>
            <p:nvPr/>
          </p:nvSpPr>
          <p:spPr bwMode="auto">
            <a:xfrm>
              <a:off x="7670800" y="3746500"/>
              <a:ext cx="71438" cy="33338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61" name="Freeform 14"/>
            <p:cNvSpPr/>
            <p:nvPr/>
          </p:nvSpPr>
          <p:spPr bwMode="auto">
            <a:xfrm>
              <a:off x="7704138" y="3459163"/>
              <a:ext cx="214313" cy="323850"/>
            </a:xfrm>
            <a:custGeom>
              <a:avLst/>
              <a:gdLst>
                <a:gd name="T0" fmla="*/ 0 w 57"/>
                <a:gd name="T1" fmla="*/ 99263791 h 86"/>
                <a:gd name="T2" fmla="*/ 0 w 57"/>
                <a:gd name="T3" fmla="*/ 1134439019 h 86"/>
                <a:gd name="T4" fmla="*/ 720971491 w 57"/>
                <a:gd name="T5" fmla="*/ 1219521192 h 86"/>
                <a:gd name="T6" fmla="*/ 777516284 w 57"/>
                <a:gd name="T7" fmla="*/ 1134439019 h 86"/>
                <a:gd name="T8" fmla="*/ 805790561 w 57"/>
                <a:gd name="T9" fmla="*/ 99263791 h 86"/>
                <a:gd name="T10" fmla="*/ 0 w 57"/>
                <a:gd name="T11" fmla="*/ 99263791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86">
                  <a:moveTo>
                    <a:pt x="0" y="7"/>
                  </a:moveTo>
                  <a:cubicBezTo>
                    <a:pt x="0" y="31"/>
                    <a:pt x="0" y="55"/>
                    <a:pt x="0" y="80"/>
                  </a:cubicBezTo>
                  <a:cubicBezTo>
                    <a:pt x="4" y="84"/>
                    <a:pt x="22" y="75"/>
                    <a:pt x="51" y="86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55"/>
                    <a:pt x="57" y="31"/>
                    <a:pt x="57" y="7"/>
                  </a:cubicBezTo>
                  <a:cubicBezTo>
                    <a:pt x="39" y="1"/>
                    <a:pt x="19" y="0"/>
                    <a:pt x="0" y="7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2" name="Freeform 15"/>
            <p:cNvSpPr/>
            <p:nvPr/>
          </p:nvSpPr>
          <p:spPr bwMode="auto">
            <a:xfrm>
              <a:off x="7704138" y="3459163"/>
              <a:ext cx="214313" cy="301625"/>
            </a:xfrm>
            <a:custGeom>
              <a:avLst/>
              <a:gdLst>
                <a:gd name="T0" fmla="*/ 805790561 w 57"/>
                <a:gd name="T1" fmla="*/ 99506088 h 80"/>
                <a:gd name="T2" fmla="*/ 777516284 w 57"/>
                <a:gd name="T3" fmla="*/ 1137220508 h 80"/>
                <a:gd name="T4" fmla="*/ 0 w 57"/>
                <a:gd name="T5" fmla="*/ 1137220508 h 80"/>
                <a:gd name="T6" fmla="*/ 0 w 57"/>
                <a:gd name="T7" fmla="*/ 99506088 h 80"/>
                <a:gd name="T8" fmla="*/ 805790561 w 57"/>
                <a:gd name="T9" fmla="*/ 99506088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80">
                  <a:moveTo>
                    <a:pt x="57" y="7"/>
                  </a:moveTo>
                  <a:cubicBezTo>
                    <a:pt x="57" y="31"/>
                    <a:pt x="55" y="55"/>
                    <a:pt x="55" y="80"/>
                  </a:cubicBezTo>
                  <a:cubicBezTo>
                    <a:pt x="36" y="73"/>
                    <a:pt x="19" y="73"/>
                    <a:pt x="0" y="80"/>
                  </a:cubicBezTo>
                  <a:cubicBezTo>
                    <a:pt x="0" y="55"/>
                    <a:pt x="0" y="31"/>
                    <a:pt x="0" y="7"/>
                  </a:cubicBezTo>
                  <a:cubicBezTo>
                    <a:pt x="19" y="0"/>
                    <a:pt x="39" y="1"/>
                    <a:pt x="57" y="7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3" name="Freeform 16"/>
            <p:cNvSpPr/>
            <p:nvPr/>
          </p:nvSpPr>
          <p:spPr bwMode="auto">
            <a:xfrm>
              <a:off x="7475538" y="3475038"/>
              <a:ext cx="228600" cy="342900"/>
            </a:xfrm>
            <a:custGeom>
              <a:avLst/>
              <a:gdLst>
                <a:gd name="T0" fmla="*/ 0 w 61"/>
                <a:gd name="T1" fmla="*/ 99392014 h 91"/>
                <a:gd name="T2" fmla="*/ 42133603 w 61"/>
                <a:gd name="T3" fmla="*/ 1292092418 h 91"/>
                <a:gd name="T4" fmla="*/ 856687869 w 61"/>
                <a:gd name="T5" fmla="*/ 1079110068 h 91"/>
                <a:gd name="T6" fmla="*/ 0 w 61"/>
                <a:gd name="T7" fmla="*/ 99392014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91">
                  <a:moveTo>
                    <a:pt x="0" y="7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31" y="74"/>
                    <a:pt x="53" y="86"/>
                    <a:pt x="61" y="76"/>
                  </a:cubicBezTo>
                  <a:cubicBezTo>
                    <a:pt x="43" y="69"/>
                    <a:pt x="19" y="0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4" name="Freeform 17"/>
            <p:cNvSpPr/>
            <p:nvPr/>
          </p:nvSpPr>
          <p:spPr bwMode="auto">
            <a:xfrm>
              <a:off x="7489825" y="3459163"/>
              <a:ext cx="214313" cy="323850"/>
            </a:xfrm>
            <a:custGeom>
              <a:avLst/>
              <a:gdLst>
                <a:gd name="T0" fmla="*/ 0 w 57"/>
                <a:gd name="T1" fmla="*/ 99263791 h 86"/>
                <a:gd name="T2" fmla="*/ 28274276 w 57"/>
                <a:gd name="T3" fmla="*/ 1134439019 h 86"/>
                <a:gd name="T4" fmla="*/ 84819070 w 57"/>
                <a:gd name="T5" fmla="*/ 1219521192 h 86"/>
                <a:gd name="T6" fmla="*/ 805790561 w 57"/>
                <a:gd name="T7" fmla="*/ 1134439019 h 86"/>
                <a:gd name="T8" fmla="*/ 805790561 w 57"/>
                <a:gd name="T9" fmla="*/ 99263791 h 86"/>
                <a:gd name="T10" fmla="*/ 0 w 57"/>
                <a:gd name="T11" fmla="*/ 99263791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86">
                  <a:moveTo>
                    <a:pt x="0" y="7"/>
                  </a:moveTo>
                  <a:cubicBezTo>
                    <a:pt x="0" y="31"/>
                    <a:pt x="2" y="55"/>
                    <a:pt x="2" y="80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36" y="75"/>
                    <a:pt x="54" y="84"/>
                    <a:pt x="57" y="80"/>
                  </a:cubicBezTo>
                  <a:cubicBezTo>
                    <a:pt x="57" y="55"/>
                    <a:pt x="57" y="31"/>
                    <a:pt x="57" y="7"/>
                  </a:cubicBezTo>
                  <a:cubicBezTo>
                    <a:pt x="39" y="0"/>
                    <a:pt x="19" y="1"/>
                    <a:pt x="0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5" name="Freeform 18"/>
            <p:cNvSpPr/>
            <p:nvPr/>
          </p:nvSpPr>
          <p:spPr bwMode="auto">
            <a:xfrm>
              <a:off x="7489825" y="3459163"/>
              <a:ext cx="214313" cy="301625"/>
            </a:xfrm>
            <a:custGeom>
              <a:avLst/>
              <a:gdLst>
                <a:gd name="T0" fmla="*/ 0 w 57"/>
                <a:gd name="T1" fmla="*/ 99506088 h 80"/>
                <a:gd name="T2" fmla="*/ 28274276 w 57"/>
                <a:gd name="T3" fmla="*/ 1137220508 h 80"/>
                <a:gd name="T4" fmla="*/ 805790561 w 57"/>
                <a:gd name="T5" fmla="*/ 1137220508 h 80"/>
                <a:gd name="T6" fmla="*/ 805790561 w 57"/>
                <a:gd name="T7" fmla="*/ 99506088 h 80"/>
                <a:gd name="T8" fmla="*/ 0 w 57"/>
                <a:gd name="T9" fmla="*/ 99506088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80">
                  <a:moveTo>
                    <a:pt x="0" y="7"/>
                  </a:moveTo>
                  <a:cubicBezTo>
                    <a:pt x="0" y="31"/>
                    <a:pt x="2" y="55"/>
                    <a:pt x="2" y="80"/>
                  </a:cubicBezTo>
                  <a:cubicBezTo>
                    <a:pt x="21" y="73"/>
                    <a:pt x="39" y="73"/>
                    <a:pt x="57" y="80"/>
                  </a:cubicBezTo>
                  <a:cubicBezTo>
                    <a:pt x="57" y="55"/>
                    <a:pt x="57" y="31"/>
                    <a:pt x="57" y="7"/>
                  </a:cubicBezTo>
                  <a:cubicBezTo>
                    <a:pt x="39" y="0"/>
                    <a:pt x="19" y="1"/>
                    <a:pt x="0" y="7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6" name="Freeform 19"/>
            <p:cNvSpPr/>
            <p:nvPr/>
          </p:nvSpPr>
          <p:spPr bwMode="auto">
            <a:xfrm>
              <a:off x="7704138" y="3441700"/>
              <a:ext cx="188913" cy="319088"/>
            </a:xfrm>
            <a:custGeom>
              <a:avLst/>
              <a:gdLst>
                <a:gd name="T0" fmla="*/ 0 w 50"/>
                <a:gd name="T1" fmla="*/ 1197848844 h 85"/>
                <a:gd name="T2" fmla="*/ 699488165 w 50"/>
                <a:gd name="T3" fmla="*/ 1056924567 h 85"/>
                <a:gd name="T4" fmla="*/ 713762431 w 50"/>
                <a:gd name="T5" fmla="*/ 14092428 h 85"/>
                <a:gd name="T6" fmla="*/ 0 w 50"/>
                <a:gd name="T7" fmla="*/ 169109132 h 85"/>
                <a:gd name="T8" fmla="*/ 0 w 50"/>
                <a:gd name="T9" fmla="*/ 1197848844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85">
                  <a:moveTo>
                    <a:pt x="0" y="85"/>
                  </a:moveTo>
                  <a:cubicBezTo>
                    <a:pt x="17" y="73"/>
                    <a:pt x="32" y="74"/>
                    <a:pt x="49" y="75"/>
                  </a:cubicBezTo>
                  <a:cubicBezTo>
                    <a:pt x="49" y="50"/>
                    <a:pt x="50" y="26"/>
                    <a:pt x="50" y="1"/>
                  </a:cubicBezTo>
                  <a:cubicBezTo>
                    <a:pt x="34" y="0"/>
                    <a:pt x="17" y="0"/>
                    <a:pt x="0" y="12"/>
                  </a:cubicBezTo>
                  <a:cubicBezTo>
                    <a:pt x="0" y="36"/>
                    <a:pt x="0" y="60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7" name="Freeform 20"/>
            <p:cNvSpPr/>
            <p:nvPr/>
          </p:nvSpPr>
          <p:spPr bwMode="auto">
            <a:xfrm>
              <a:off x="7516813" y="3441700"/>
              <a:ext cx="187325" cy="319088"/>
            </a:xfrm>
            <a:custGeom>
              <a:avLst/>
              <a:gdLst>
                <a:gd name="T0" fmla="*/ 701813113 w 50"/>
                <a:gd name="T1" fmla="*/ 1197848844 h 85"/>
                <a:gd name="T2" fmla="*/ 28072525 w 50"/>
                <a:gd name="T3" fmla="*/ 1056924567 h 85"/>
                <a:gd name="T4" fmla="*/ 0 w 50"/>
                <a:gd name="T5" fmla="*/ 14092428 h 85"/>
                <a:gd name="T6" fmla="*/ 701813113 w 50"/>
                <a:gd name="T7" fmla="*/ 169109132 h 85"/>
                <a:gd name="T8" fmla="*/ 701813113 w 50"/>
                <a:gd name="T9" fmla="*/ 1197848844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85">
                  <a:moveTo>
                    <a:pt x="50" y="85"/>
                  </a:moveTo>
                  <a:cubicBezTo>
                    <a:pt x="34" y="73"/>
                    <a:pt x="19" y="74"/>
                    <a:pt x="2" y="75"/>
                  </a:cubicBezTo>
                  <a:cubicBezTo>
                    <a:pt x="2" y="50"/>
                    <a:pt x="0" y="26"/>
                    <a:pt x="0" y="1"/>
                  </a:cubicBezTo>
                  <a:cubicBezTo>
                    <a:pt x="17" y="0"/>
                    <a:pt x="34" y="0"/>
                    <a:pt x="50" y="12"/>
                  </a:cubicBezTo>
                  <a:cubicBezTo>
                    <a:pt x="50" y="46"/>
                    <a:pt x="50" y="70"/>
                    <a:pt x="50" y="85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组合 86"/>
          <p:cNvGrpSpPr/>
          <p:nvPr/>
        </p:nvGrpSpPr>
        <p:grpSpPr bwMode="auto">
          <a:xfrm>
            <a:off x="4030663" y="2671763"/>
            <a:ext cx="606425" cy="492125"/>
            <a:chOff x="8874125" y="3441700"/>
            <a:chExt cx="463551" cy="376238"/>
          </a:xfrm>
        </p:grpSpPr>
        <p:sp>
          <p:nvSpPr>
            <p:cNvPr id="3349" name="Freeform 31"/>
            <p:cNvSpPr/>
            <p:nvPr/>
          </p:nvSpPr>
          <p:spPr bwMode="auto">
            <a:xfrm>
              <a:off x="9104313" y="3475038"/>
              <a:ext cx="233363" cy="342900"/>
            </a:xfrm>
            <a:custGeom>
              <a:avLst/>
              <a:gdLst>
                <a:gd name="T0" fmla="*/ 878359512 w 62"/>
                <a:gd name="T1" fmla="*/ 99392014 h 91"/>
                <a:gd name="T2" fmla="*/ 821689943 w 62"/>
                <a:gd name="T3" fmla="*/ 1292092418 h 91"/>
                <a:gd name="T4" fmla="*/ 0 w 62"/>
                <a:gd name="T5" fmla="*/ 1079110068 h 91"/>
                <a:gd name="T6" fmla="*/ 878359512 w 62"/>
                <a:gd name="T7" fmla="*/ 99392014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91">
                  <a:moveTo>
                    <a:pt x="62" y="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31" y="74"/>
                    <a:pt x="9" y="86"/>
                    <a:pt x="0" y="76"/>
                  </a:cubicBezTo>
                  <a:cubicBezTo>
                    <a:pt x="19" y="69"/>
                    <a:pt x="43" y="0"/>
                    <a:pt x="6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0" name="Oval 32"/>
            <p:cNvSpPr>
              <a:spLocks noChangeArrowheads="1"/>
            </p:cNvSpPr>
            <p:nvPr/>
          </p:nvSpPr>
          <p:spPr bwMode="auto">
            <a:xfrm>
              <a:off x="9069388" y="3746500"/>
              <a:ext cx="73025" cy="33338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51" name="Freeform 33"/>
            <p:cNvSpPr/>
            <p:nvPr/>
          </p:nvSpPr>
          <p:spPr bwMode="auto">
            <a:xfrm>
              <a:off x="9104313" y="3459163"/>
              <a:ext cx="217488" cy="323850"/>
            </a:xfrm>
            <a:custGeom>
              <a:avLst/>
              <a:gdLst>
                <a:gd name="T0" fmla="*/ 0 w 58"/>
                <a:gd name="T1" fmla="*/ 99263791 h 86"/>
                <a:gd name="T2" fmla="*/ 0 w 58"/>
                <a:gd name="T3" fmla="*/ 1134439019 h 86"/>
                <a:gd name="T4" fmla="*/ 731168407 w 58"/>
                <a:gd name="T5" fmla="*/ 1219521192 h 86"/>
                <a:gd name="T6" fmla="*/ 773353580 w 58"/>
                <a:gd name="T7" fmla="*/ 1134439019 h 86"/>
                <a:gd name="T8" fmla="*/ 815535002 w 58"/>
                <a:gd name="T9" fmla="*/ 99263791 h 86"/>
                <a:gd name="T10" fmla="*/ 0 w 58"/>
                <a:gd name="T11" fmla="*/ 99263791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86">
                  <a:moveTo>
                    <a:pt x="0" y="7"/>
                  </a:moveTo>
                  <a:cubicBezTo>
                    <a:pt x="0" y="31"/>
                    <a:pt x="0" y="55"/>
                    <a:pt x="0" y="80"/>
                  </a:cubicBezTo>
                  <a:cubicBezTo>
                    <a:pt x="4" y="84"/>
                    <a:pt x="22" y="75"/>
                    <a:pt x="52" y="86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55"/>
                    <a:pt x="58" y="31"/>
                    <a:pt x="58" y="7"/>
                  </a:cubicBezTo>
                  <a:cubicBezTo>
                    <a:pt x="39" y="1"/>
                    <a:pt x="19" y="0"/>
                    <a:pt x="0" y="7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2" name="Freeform 34"/>
            <p:cNvSpPr/>
            <p:nvPr/>
          </p:nvSpPr>
          <p:spPr bwMode="auto">
            <a:xfrm>
              <a:off x="9104313" y="3459163"/>
              <a:ext cx="217488" cy="301625"/>
            </a:xfrm>
            <a:custGeom>
              <a:avLst/>
              <a:gdLst>
                <a:gd name="T0" fmla="*/ 815535002 w 58"/>
                <a:gd name="T1" fmla="*/ 99506088 h 80"/>
                <a:gd name="T2" fmla="*/ 773353580 w 58"/>
                <a:gd name="T3" fmla="*/ 1137220508 h 80"/>
                <a:gd name="T4" fmla="*/ 0 w 58"/>
                <a:gd name="T5" fmla="*/ 1137220508 h 80"/>
                <a:gd name="T6" fmla="*/ 0 w 58"/>
                <a:gd name="T7" fmla="*/ 99506088 h 80"/>
                <a:gd name="T8" fmla="*/ 815535002 w 58"/>
                <a:gd name="T9" fmla="*/ 99506088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80">
                  <a:moveTo>
                    <a:pt x="58" y="7"/>
                  </a:moveTo>
                  <a:cubicBezTo>
                    <a:pt x="58" y="31"/>
                    <a:pt x="55" y="55"/>
                    <a:pt x="55" y="80"/>
                  </a:cubicBezTo>
                  <a:cubicBezTo>
                    <a:pt x="37" y="73"/>
                    <a:pt x="19" y="73"/>
                    <a:pt x="0" y="80"/>
                  </a:cubicBezTo>
                  <a:cubicBezTo>
                    <a:pt x="0" y="55"/>
                    <a:pt x="0" y="31"/>
                    <a:pt x="0" y="7"/>
                  </a:cubicBezTo>
                  <a:cubicBezTo>
                    <a:pt x="19" y="0"/>
                    <a:pt x="39" y="1"/>
                    <a:pt x="58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3" name="Freeform 35"/>
            <p:cNvSpPr/>
            <p:nvPr/>
          </p:nvSpPr>
          <p:spPr bwMode="auto">
            <a:xfrm>
              <a:off x="8874125" y="3475038"/>
              <a:ext cx="230188" cy="342900"/>
            </a:xfrm>
            <a:custGeom>
              <a:avLst/>
              <a:gdLst>
                <a:gd name="T0" fmla="*/ 0 w 61"/>
                <a:gd name="T1" fmla="*/ 99392014 h 91"/>
                <a:gd name="T2" fmla="*/ 42720629 w 61"/>
                <a:gd name="T3" fmla="*/ 1292092418 h 91"/>
                <a:gd name="T4" fmla="*/ 868631399 w 61"/>
                <a:gd name="T5" fmla="*/ 1079110068 h 91"/>
                <a:gd name="T6" fmla="*/ 0 w 61"/>
                <a:gd name="T7" fmla="*/ 99392014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91">
                  <a:moveTo>
                    <a:pt x="0" y="7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31" y="74"/>
                    <a:pt x="53" y="86"/>
                    <a:pt x="61" y="76"/>
                  </a:cubicBezTo>
                  <a:cubicBezTo>
                    <a:pt x="43" y="69"/>
                    <a:pt x="19" y="0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4" name="Freeform 36"/>
            <p:cNvSpPr/>
            <p:nvPr/>
          </p:nvSpPr>
          <p:spPr bwMode="auto">
            <a:xfrm>
              <a:off x="8890000" y="3459163"/>
              <a:ext cx="214313" cy="323850"/>
            </a:xfrm>
            <a:custGeom>
              <a:avLst/>
              <a:gdLst>
                <a:gd name="T0" fmla="*/ 0 w 57"/>
                <a:gd name="T1" fmla="*/ 99263791 h 86"/>
                <a:gd name="T2" fmla="*/ 42411415 w 57"/>
                <a:gd name="T3" fmla="*/ 1134439019 h 86"/>
                <a:gd name="T4" fmla="*/ 84819070 w 57"/>
                <a:gd name="T5" fmla="*/ 1219521192 h 86"/>
                <a:gd name="T6" fmla="*/ 805790561 w 57"/>
                <a:gd name="T7" fmla="*/ 1134439019 h 86"/>
                <a:gd name="T8" fmla="*/ 805790561 w 57"/>
                <a:gd name="T9" fmla="*/ 99263791 h 86"/>
                <a:gd name="T10" fmla="*/ 0 w 57"/>
                <a:gd name="T11" fmla="*/ 99263791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86">
                  <a:moveTo>
                    <a:pt x="0" y="7"/>
                  </a:moveTo>
                  <a:cubicBezTo>
                    <a:pt x="0" y="31"/>
                    <a:pt x="3" y="55"/>
                    <a:pt x="3" y="80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36" y="75"/>
                    <a:pt x="54" y="84"/>
                    <a:pt x="57" y="80"/>
                  </a:cubicBezTo>
                  <a:cubicBezTo>
                    <a:pt x="57" y="55"/>
                    <a:pt x="57" y="31"/>
                    <a:pt x="57" y="7"/>
                  </a:cubicBezTo>
                  <a:cubicBezTo>
                    <a:pt x="39" y="0"/>
                    <a:pt x="19" y="1"/>
                    <a:pt x="0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5" name="Freeform 37"/>
            <p:cNvSpPr/>
            <p:nvPr/>
          </p:nvSpPr>
          <p:spPr bwMode="auto">
            <a:xfrm>
              <a:off x="8890000" y="3459163"/>
              <a:ext cx="214313" cy="301625"/>
            </a:xfrm>
            <a:custGeom>
              <a:avLst/>
              <a:gdLst>
                <a:gd name="T0" fmla="*/ 0 w 57"/>
                <a:gd name="T1" fmla="*/ 99506088 h 80"/>
                <a:gd name="T2" fmla="*/ 42411415 w 57"/>
                <a:gd name="T3" fmla="*/ 1137220508 h 80"/>
                <a:gd name="T4" fmla="*/ 805790561 w 57"/>
                <a:gd name="T5" fmla="*/ 1137220508 h 80"/>
                <a:gd name="T6" fmla="*/ 805790561 w 57"/>
                <a:gd name="T7" fmla="*/ 99506088 h 80"/>
                <a:gd name="T8" fmla="*/ 0 w 57"/>
                <a:gd name="T9" fmla="*/ 99506088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80">
                  <a:moveTo>
                    <a:pt x="0" y="7"/>
                  </a:moveTo>
                  <a:cubicBezTo>
                    <a:pt x="0" y="31"/>
                    <a:pt x="3" y="55"/>
                    <a:pt x="3" y="80"/>
                  </a:cubicBezTo>
                  <a:cubicBezTo>
                    <a:pt x="21" y="73"/>
                    <a:pt x="39" y="73"/>
                    <a:pt x="57" y="80"/>
                  </a:cubicBezTo>
                  <a:cubicBezTo>
                    <a:pt x="57" y="55"/>
                    <a:pt x="57" y="31"/>
                    <a:pt x="57" y="7"/>
                  </a:cubicBezTo>
                  <a:cubicBezTo>
                    <a:pt x="39" y="0"/>
                    <a:pt x="19" y="1"/>
                    <a:pt x="0" y="7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6" name="Freeform 38"/>
            <p:cNvSpPr/>
            <p:nvPr/>
          </p:nvSpPr>
          <p:spPr bwMode="auto">
            <a:xfrm>
              <a:off x="8915400" y="3441700"/>
              <a:ext cx="188913" cy="319088"/>
            </a:xfrm>
            <a:custGeom>
              <a:avLst/>
              <a:gdLst>
                <a:gd name="T0" fmla="*/ 713762431 w 50"/>
                <a:gd name="T1" fmla="*/ 1197848844 h 85"/>
                <a:gd name="T2" fmla="*/ 28552311 w 50"/>
                <a:gd name="T3" fmla="*/ 1056924567 h 85"/>
                <a:gd name="T4" fmla="*/ 0 w 50"/>
                <a:gd name="T5" fmla="*/ 14092428 h 85"/>
                <a:gd name="T6" fmla="*/ 713762431 w 50"/>
                <a:gd name="T7" fmla="*/ 169109132 h 85"/>
                <a:gd name="T8" fmla="*/ 713762431 w 50"/>
                <a:gd name="T9" fmla="*/ 1197848844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85">
                  <a:moveTo>
                    <a:pt x="50" y="85"/>
                  </a:moveTo>
                  <a:cubicBezTo>
                    <a:pt x="34" y="73"/>
                    <a:pt x="19" y="74"/>
                    <a:pt x="2" y="75"/>
                  </a:cubicBezTo>
                  <a:cubicBezTo>
                    <a:pt x="2" y="50"/>
                    <a:pt x="0" y="26"/>
                    <a:pt x="0" y="1"/>
                  </a:cubicBezTo>
                  <a:cubicBezTo>
                    <a:pt x="17" y="0"/>
                    <a:pt x="34" y="0"/>
                    <a:pt x="50" y="12"/>
                  </a:cubicBezTo>
                  <a:cubicBezTo>
                    <a:pt x="50" y="46"/>
                    <a:pt x="50" y="70"/>
                    <a:pt x="5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7" name="Freeform 39"/>
            <p:cNvSpPr/>
            <p:nvPr/>
          </p:nvSpPr>
          <p:spPr bwMode="auto">
            <a:xfrm>
              <a:off x="9129713" y="3527425"/>
              <a:ext cx="101600" cy="120650"/>
            </a:xfrm>
            <a:custGeom>
              <a:avLst/>
              <a:gdLst>
                <a:gd name="T0" fmla="*/ 28320059 w 27"/>
                <a:gd name="T1" fmla="*/ 0 h 32"/>
                <a:gd name="T2" fmla="*/ 0 w 27"/>
                <a:gd name="T3" fmla="*/ 454888203 h 32"/>
                <a:gd name="T4" fmla="*/ 382317037 w 27"/>
                <a:gd name="T5" fmla="*/ 326950189 h 32"/>
                <a:gd name="T6" fmla="*/ 382317037 w 27"/>
                <a:gd name="T7" fmla="*/ 326950189 h 32"/>
                <a:gd name="T8" fmla="*/ 28320059 w 2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2">
                  <a:moveTo>
                    <a:pt x="2" y="0"/>
                  </a:moveTo>
                  <a:cubicBezTo>
                    <a:pt x="2" y="11"/>
                    <a:pt x="1" y="22"/>
                    <a:pt x="0" y="32"/>
                  </a:cubicBezTo>
                  <a:cubicBezTo>
                    <a:pt x="9" y="27"/>
                    <a:pt x="18" y="24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0" y="14"/>
                    <a:pt x="12" y="7"/>
                    <a:pt x="2" y="0"/>
                  </a:cubicBezTo>
                  <a:close/>
                </a:path>
              </a:pathLst>
            </a:custGeom>
            <a:solidFill>
              <a:srgbClr val="F2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8" name="Freeform 40"/>
            <p:cNvSpPr/>
            <p:nvPr/>
          </p:nvSpPr>
          <p:spPr bwMode="auto">
            <a:xfrm>
              <a:off x="9002713" y="3535363"/>
              <a:ext cx="146050" cy="120650"/>
            </a:xfrm>
            <a:custGeom>
              <a:avLst/>
              <a:gdLst>
                <a:gd name="T0" fmla="*/ 0 w 39"/>
                <a:gd name="T1" fmla="*/ 71077931 h 32"/>
                <a:gd name="T2" fmla="*/ 28049090 w 39"/>
                <a:gd name="T3" fmla="*/ 454888203 h 32"/>
                <a:gd name="T4" fmla="*/ 518889436 w 39"/>
                <a:gd name="T5" fmla="*/ 298522033 h 32"/>
                <a:gd name="T6" fmla="*/ 546938526 w 39"/>
                <a:gd name="T7" fmla="*/ 99506088 h 32"/>
                <a:gd name="T8" fmla="*/ 0 w 39"/>
                <a:gd name="T9" fmla="*/ 7107793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2">
                  <a:moveTo>
                    <a:pt x="0" y="5"/>
                  </a:moveTo>
                  <a:cubicBezTo>
                    <a:pt x="0" y="14"/>
                    <a:pt x="1" y="24"/>
                    <a:pt x="2" y="32"/>
                  </a:cubicBezTo>
                  <a:cubicBezTo>
                    <a:pt x="12" y="26"/>
                    <a:pt x="26" y="21"/>
                    <a:pt x="37" y="21"/>
                  </a:cubicBezTo>
                  <a:cubicBezTo>
                    <a:pt x="38" y="15"/>
                    <a:pt x="38" y="13"/>
                    <a:pt x="39" y="7"/>
                  </a:cubicBezTo>
                  <a:cubicBezTo>
                    <a:pt x="29" y="3"/>
                    <a:pt x="15" y="0"/>
                    <a:pt x="0" y="5"/>
                  </a:cubicBezTo>
                  <a:close/>
                </a:path>
              </a:pathLst>
            </a:custGeom>
            <a:solidFill>
              <a:srgbClr val="F2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7" name="组合 97"/>
          <p:cNvGrpSpPr/>
          <p:nvPr/>
        </p:nvGrpSpPr>
        <p:grpSpPr bwMode="auto">
          <a:xfrm>
            <a:off x="835025" y="2624138"/>
            <a:ext cx="635000" cy="585787"/>
            <a:chOff x="6734175" y="3406775"/>
            <a:chExt cx="484188" cy="447675"/>
          </a:xfrm>
        </p:grpSpPr>
        <p:sp>
          <p:nvSpPr>
            <p:cNvPr id="3335" name="Freeform 48"/>
            <p:cNvSpPr/>
            <p:nvPr/>
          </p:nvSpPr>
          <p:spPr bwMode="auto">
            <a:xfrm>
              <a:off x="6734175" y="3406775"/>
              <a:ext cx="161925" cy="447675"/>
            </a:xfrm>
            <a:custGeom>
              <a:avLst/>
              <a:gdLst>
                <a:gd name="T0" fmla="*/ 609760596 w 43"/>
                <a:gd name="T1" fmla="*/ 1514311474 h 119"/>
                <a:gd name="T2" fmla="*/ 425414632 w 43"/>
                <a:gd name="T3" fmla="*/ 1684142064 h 119"/>
                <a:gd name="T4" fmla="*/ 170164347 w 43"/>
                <a:gd name="T5" fmla="*/ 1684142064 h 119"/>
                <a:gd name="T6" fmla="*/ 0 w 43"/>
                <a:gd name="T7" fmla="*/ 1514311474 h 119"/>
                <a:gd name="T8" fmla="*/ 0 w 43"/>
                <a:gd name="T9" fmla="*/ 183983139 h 119"/>
                <a:gd name="T10" fmla="*/ 170164347 w 43"/>
                <a:gd name="T11" fmla="*/ 0 h 119"/>
                <a:gd name="T12" fmla="*/ 425414632 w 43"/>
                <a:gd name="T13" fmla="*/ 0 h 119"/>
                <a:gd name="T14" fmla="*/ 609760596 w 43"/>
                <a:gd name="T15" fmla="*/ 183983139 h 119"/>
                <a:gd name="T16" fmla="*/ 609760596 w 43"/>
                <a:gd name="T17" fmla="*/ 1514311474 h 1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119">
                  <a:moveTo>
                    <a:pt x="43" y="107"/>
                  </a:moveTo>
                  <a:cubicBezTo>
                    <a:pt x="43" y="114"/>
                    <a:pt x="37" y="119"/>
                    <a:pt x="30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5" y="119"/>
                    <a:pt x="0" y="114"/>
                    <a:pt x="0" y="10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7" y="0"/>
                    <a:pt x="43" y="6"/>
                    <a:pt x="43" y="13"/>
                  </a:cubicBezTo>
                  <a:lnTo>
                    <a:pt x="43" y="107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6" name="Freeform 49"/>
            <p:cNvSpPr/>
            <p:nvPr/>
          </p:nvSpPr>
          <p:spPr bwMode="auto">
            <a:xfrm>
              <a:off x="6896100" y="3406775"/>
              <a:ext cx="160338" cy="447675"/>
            </a:xfrm>
            <a:custGeom>
              <a:avLst/>
              <a:gdLst>
                <a:gd name="T0" fmla="*/ 597866843 w 43"/>
                <a:gd name="T1" fmla="*/ 1514311474 h 119"/>
                <a:gd name="T2" fmla="*/ 417117443 w 43"/>
                <a:gd name="T3" fmla="*/ 1684142064 h 119"/>
                <a:gd name="T4" fmla="*/ 180749400 w 43"/>
                <a:gd name="T5" fmla="*/ 1684142064 h 119"/>
                <a:gd name="T6" fmla="*/ 0 w 43"/>
                <a:gd name="T7" fmla="*/ 1514311474 h 119"/>
                <a:gd name="T8" fmla="*/ 0 w 43"/>
                <a:gd name="T9" fmla="*/ 183983139 h 119"/>
                <a:gd name="T10" fmla="*/ 180749400 w 43"/>
                <a:gd name="T11" fmla="*/ 0 h 119"/>
                <a:gd name="T12" fmla="*/ 417117443 w 43"/>
                <a:gd name="T13" fmla="*/ 0 h 119"/>
                <a:gd name="T14" fmla="*/ 597866843 w 43"/>
                <a:gd name="T15" fmla="*/ 183983139 h 119"/>
                <a:gd name="T16" fmla="*/ 597866843 w 43"/>
                <a:gd name="T17" fmla="*/ 1514311474 h 1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119">
                  <a:moveTo>
                    <a:pt x="43" y="107"/>
                  </a:moveTo>
                  <a:cubicBezTo>
                    <a:pt x="43" y="114"/>
                    <a:pt x="37" y="119"/>
                    <a:pt x="30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6" y="119"/>
                    <a:pt x="0" y="114"/>
                    <a:pt x="0" y="10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7" y="0"/>
                    <a:pt x="43" y="6"/>
                    <a:pt x="43" y="13"/>
                  </a:cubicBezTo>
                  <a:lnTo>
                    <a:pt x="43" y="107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7" name="Freeform 50"/>
            <p:cNvSpPr/>
            <p:nvPr/>
          </p:nvSpPr>
          <p:spPr bwMode="auto">
            <a:xfrm>
              <a:off x="7056438" y="3406775"/>
              <a:ext cx="161925" cy="447675"/>
            </a:xfrm>
            <a:custGeom>
              <a:avLst/>
              <a:gdLst>
                <a:gd name="T0" fmla="*/ 609760596 w 43"/>
                <a:gd name="T1" fmla="*/ 1514311474 h 119"/>
                <a:gd name="T2" fmla="*/ 425414632 w 43"/>
                <a:gd name="T3" fmla="*/ 1684142064 h 119"/>
                <a:gd name="T4" fmla="*/ 184345964 w 43"/>
                <a:gd name="T5" fmla="*/ 1684142064 h 119"/>
                <a:gd name="T6" fmla="*/ 0 w 43"/>
                <a:gd name="T7" fmla="*/ 1514311474 h 119"/>
                <a:gd name="T8" fmla="*/ 0 w 43"/>
                <a:gd name="T9" fmla="*/ 183983139 h 119"/>
                <a:gd name="T10" fmla="*/ 184345964 w 43"/>
                <a:gd name="T11" fmla="*/ 0 h 119"/>
                <a:gd name="T12" fmla="*/ 425414632 w 43"/>
                <a:gd name="T13" fmla="*/ 0 h 119"/>
                <a:gd name="T14" fmla="*/ 609760596 w 43"/>
                <a:gd name="T15" fmla="*/ 183983139 h 119"/>
                <a:gd name="T16" fmla="*/ 609760596 w 43"/>
                <a:gd name="T17" fmla="*/ 1514311474 h 1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119">
                  <a:moveTo>
                    <a:pt x="43" y="107"/>
                  </a:moveTo>
                  <a:cubicBezTo>
                    <a:pt x="43" y="114"/>
                    <a:pt x="37" y="119"/>
                    <a:pt x="30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6" y="119"/>
                    <a:pt x="0" y="114"/>
                    <a:pt x="0" y="10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7" y="0"/>
                    <a:pt x="43" y="6"/>
                    <a:pt x="43" y="13"/>
                  </a:cubicBezTo>
                  <a:lnTo>
                    <a:pt x="43" y="107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" name="Rectangle 51"/>
            <p:cNvSpPr>
              <a:spLocks noChangeArrowheads="1"/>
            </p:cNvSpPr>
            <p:nvPr/>
          </p:nvSpPr>
          <p:spPr bwMode="auto">
            <a:xfrm>
              <a:off x="6767513" y="3584575"/>
              <a:ext cx="93663" cy="936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39" name="Freeform 52"/>
            <p:cNvSpPr>
              <a:spLocks noEditPoints="1"/>
            </p:cNvSpPr>
            <p:nvPr/>
          </p:nvSpPr>
          <p:spPr bwMode="auto">
            <a:xfrm>
              <a:off x="6929438" y="3448050"/>
              <a:ext cx="93663" cy="109538"/>
            </a:xfrm>
            <a:custGeom>
              <a:avLst/>
              <a:gdLst>
                <a:gd name="T0" fmla="*/ 0 w 59"/>
                <a:gd name="T1" fmla="*/ 0 h 69"/>
                <a:gd name="T2" fmla="*/ 0 w 59"/>
                <a:gd name="T3" fmla="*/ 173892369 h 69"/>
                <a:gd name="T4" fmla="*/ 148690806 w 59"/>
                <a:gd name="T5" fmla="*/ 173892369 h 69"/>
                <a:gd name="T6" fmla="*/ 148690806 w 59"/>
                <a:gd name="T7" fmla="*/ 0 h 69"/>
                <a:gd name="T8" fmla="*/ 0 w 59"/>
                <a:gd name="T9" fmla="*/ 0 h 69"/>
                <a:gd name="T10" fmla="*/ 126008485 w 59"/>
                <a:gd name="T11" fmla="*/ 151210065 h 69"/>
                <a:gd name="T12" fmla="*/ 17641982 w 59"/>
                <a:gd name="T13" fmla="*/ 151210065 h 69"/>
                <a:gd name="T14" fmla="*/ 17641982 w 59"/>
                <a:gd name="T15" fmla="*/ 25201678 h 69"/>
                <a:gd name="T16" fmla="*/ 126008485 w 59"/>
                <a:gd name="T17" fmla="*/ 25201678 h 69"/>
                <a:gd name="T18" fmla="*/ 126008485 w 59"/>
                <a:gd name="T19" fmla="*/ 151210065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69">
                  <a:moveTo>
                    <a:pt x="0" y="0"/>
                  </a:moveTo>
                  <a:lnTo>
                    <a:pt x="0" y="69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0" y="0"/>
                  </a:lnTo>
                  <a:close/>
                  <a:moveTo>
                    <a:pt x="50" y="60"/>
                  </a:moveTo>
                  <a:lnTo>
                    <a:pt x="7" y="60"/>
                  </a:lnTo>
                  <a:lnTo>
                    <a:pt x="7" y="10"/>
                  </a:lnTo>
                  <a:lnTo>
                    <a:pt x="50" y="10"/>
                  </a:lnTo>
                  <a:lnTo>
                    <a:pt x="50" y="6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0" name="Freeform 53"/>
            <p:cNvSpPr>
              <a:spLocks noEditPoints="1"/>
            </p:cNvSpPr>
            <p:nvPr/>
          </p:nvSpPr>
          <p:spPr bwMode="auto">
            <a:xfrm>
              <a:off x="6929438" y="3579813"/>
              <a:ext cx="93663" cy="106363"/>
            </a:xfrm>
            <a:custGeom>
              <a:avLst/>
              <a:gdLst>
                <a:gd name="T0" fmla="*/ 0 w 59"/>
                <a:gd name="T1" fmla="*/ 0 h 67"/>
                <a:gd name="T2" fmla="*/ 0 w 59"/>
                <a:gd name="T3" fmla="*/ 168852056 h 67"/>
                <a:gd name="T4" fmla="*/ 148690806 w 59"/>
                <a:gd name="T5" fmla="*/ 168852056 h 67"/>
                <a:gd name="T6" fmla="*/ 148690806 w 59"/>
                <a:gd name="T7" fmla="*/ 0 h 67"/>
                <a:gd name="T8" fmla="*/ 0 w 59"/>
                <a:gd name="T9" fmla="*/ 0 h 67"/>
                <a:gd name="T10" fmla="*/ 126008485 w 59"/>
                <a:gd name="T11" fmla="*/ 143650375 h 67"/>
                <a:gd name="T12" fmla="*/ 17641982 w 59"/>
                <a:gd name="T13" fmla="*/ 143650375 h 67"/>
                <a:gd name="T14" fmla="*/ 17641982 w 59"/>
                <a:gd name="T15" fmla="*/ 17641970 h 67"/>
                <a:gd name="T16" fmla="*/ 126008485 w 59"/>
                <a:gd name="T17" fmla="*/ 17641970 h 67"/>
                <a:gd name="T18" fmla="*/ 126008485 w 59"/>
                <a:gd name="T19" fmla="*/ 143650375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67">
                  <a:moveTo>
                    <a:pt x="0" y="0"/>
                  </a:moveTo>
                  <a:lnTo>
                    <a:pt x="0" y="67"/>
                  </a:lnTo>
                  <a:lnTo>
                    <a:pt x="59" y="67"/>
                  </a:lnTo>
                  <a:lnTo>
                    <a:pt x="59" y="0"/>
                  </a:lnTo>
                  <a:lnTo>
                    <a:pt x="0" y="0"/>
                  </a:lnTo>
                  <a:close/>
                  <a:moveTo>
                    <a:pt x="50" y="57"/>
                  </a:moveTo>
                  <a:lnTo>
                    <a:pt x="7" y="57"/>
                  </a:lnTo>
                  <a:lnTo>
                    <a:pt x="7" y="7"/>
                  </a:lnTo>
                  <a:lnTo>
                    <a:pt x="50" y="7"/>
                  </a:lnTo>
                  <a:lnTo>
                    <a:pt x="50" y="57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1" name="Freeform 54"/>
            <p:cNvSpPr>
              <a:spLocks noEditPoints="1"/>
            </p:cNvSpPr>
            <p:nvPr/>
          </p:nvSpPr>
          <p:spPr bwMode="auto">
            <a:xfrm>
              <a:off x="6929438" y="3708400"/>
              <a:ext cx="93663" cy="104775"/>
            </a:xfrm>
            <a:custGeom>
              <a:avLst/>
              <a:gdLst>
                <a:gd name="T0" fmla="*/ 0 w 59"/>
                <a:gd name="T1" fmla="*/ 0 h 66"/>
                <a:gd name="T2" fmla="*/ 0 w 59"/>
                <a:gd name="T3" fmla="*/ 166330313 h 66"/>
                <a:gd name="T4" fmla="*/ 148690806 w 59"/>
                <a:gd name="T5" fmla="*/ 166330313 h 66"/>
                <a:gd name="T6" fmla="*/ 148690806 w 59"/>
                <a:gd name="T7" fmla="*/ 0 h 66"/>
                <a:gd name="T8" fmla="*/ 0 w 59"/>
                <a:gd name="T9" fmla="*/ 0 h 66"/>
                <a:gd name="T10" fmla="*/ 126008485 w 59"/>
                <a:gd name="T11" fmla="*/ 143649700 h 66"/>
                <a:gd name="T12" fmla="*/ 17641982 w 59"/>
                <a:gd name="T13" fmla="*/ 143649700 h 66"/>
                <a:gd name="T14" fmla="*/ 17641982 w 59"/>
                <a:gd name="T15" fmla="*/ 17641888 h 66"/>
                <a:gd name="T16" fmla="*/ 126008485 w 59"/>
                <a:gd name="T17" fmla="*/ 17641888 h 66"/>
                <a:gd name="T18" fmla="*/ 126008485 w 59"/>
                <a:gd name="T19" fmla="*/ 14364970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66">
                  <a:moveTo>
                    <a:pt x="0" y="0"/>
                  </a:moveTo>
                  <a:lnTo>
                    <a:pt x="0" y="66"/>
                  </a:lnTo>
                  <a:lnTo>
                    <a:pt x="59" y="66"/>
                  </a:lnTo>
                  <a:lnTo>
                    <a:pt x="59" y="0"/>
                  </a:lnTo>
                  <a:lnTo>
                    <a:pt x="0" y="0"/>
                  </a:lnTo>
                  <a:close/>
                  <a:moveTo>
                    <a:pt x="50" y="57"/>
                  </a:moveTo>
                  <a:lnTo>
                    <a:pt x="7" y="57"/>
                  </a:lnTo>
                  <a:lnTo>
                    <a:pt x="7" y="7"/>
                  </a:lnTo>
                  <a:lnTo>
                    <a:pt x="50" y="7"/>
                  </a:lnTo>
                  <a:lnTo>
                    <a:pt x="50" y="57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2" name="Rectangle 55"/>
            <p:cNvSpPr>
              <a:spLocks noChangeArrowheads="1"/>
            </p:cNvSpPr>
            <p:nvPr/>
          </p:nvSpPr>
          <p:spPr bwMode="auto">
            <a:xfrm>
              <a:off x="6767513" y="3444875"/>
              <a:ext cx="93663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43" name="Rectangle 56"/>
            <p:cNvSpPr>
              <a:spLocks noChangeArrowheads="1"/>
            </p:cNvSpPr>
            <p:nvPr/>
          </p:nvSpPr>
          <p:spPr bwMode="auto">
            <a:xfrm>
              <a:off x="6767513" y="3794125"/>
              <a:ext cx="9366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44" name="Rectangle 57"/>
            <p:cNvSpPr>
              <a:spLocks noChangeArrowheads="1"/>
            </p:cNvSpPr>
            <p:nvPr/>
          </p:nvSpPr>
          <p:spPr bwMode="auto">
            <a:xfrm>
              <a:off x="6767513" y="3768725"/>
              <a:ext cx="93663" cy="11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45" name="Freeform 58"/>
            <p:cNvSpPr>
              <a:spLocks noEditPoints="1"/>
            </p:cNvSpPr>
            <p:nvPr/>
          </p:nvSpPr>
          <p:spPr bwMode="auto">
            <a:xfrm>
              <a:off x="7105650" y="3716338"/>
              <a:ext cx="68263" cy="52388"/>
            </a:xfrm>
            <a:custGeom>
              <a:avLst/>
              <a:gdLst>
                <a:gd name="T0" fmla="*/ 258879843 w 18"/>
                <a:gd name="T1" fmla="*/ 196035896 h 14"/>
                <a:gd name="T2" fmla="*/ 0 w 18"/>
                <a:gd name="T3" fmla="*/ 196035896 h 14"/>
                <a:gd name="T4" fmla="*/ 0 w 18"/>
                <a:gd name="T5" fmla="*/ 112020512 h 14"/>
                <a:gd name="T6" fmla="*/ 0 w 18"/>
                <a:gd name="T7" fmla="*/ 56010256 h 14"/>
                <a:gd name="T8" fmla="*/ 14380739 w 18"/>
                <a:gd name="T9" fmla="*/ 28005128 h 14"/>
                <a:gd name="T10" fmla="*/ 43146008 w 18"/>
                <a:gd name="T11" fmla="*/ 14002564 h 14"/>
                <a:gd name="T12" fmla="*/ 71911278 w 18"/>
                <a:gd name="T13" fmla="*/ 14002564 h 14"/>
                <a:gd name="T14" fmla="*/ 86292017 w 18"/>
                <a:gd name="T15" fmla="*/ 14002564 h 14"/>
                <a:gd name="T16" fmla="*/ 100676548 w 18"/>
                <a:gd name="T17" fmla="*/ 14002564 h 14"/>
                <a:gd name="T18" fmla="*/ 115057287 w 18"/>
                <a:gd name="T19" fmla="*/ 28005128 h 14"/>
                <a:gd name="T20" fmla="*/ 115057287 w 18"/>
                <a:gd name="T21" fmla="*/ 56010256 h 14"/>
                <a:gd name="T22" fmla="*/ 143822556 w 18"/>
                <a:gd name="T23" fmla="*/ 14002564 h 14"/>
                <a:gd name="T24" fmla="*/ 172587826 w 18"/>
                <a:gd name="T25" fmla="*/ 0 h 14"/>
                <a:gd name="T26" fmla="*/ 215733834 w 18"/>
                <a:gd name="T27" fmla="*/ 14002564 h 14"/>
                <a:gd name="T28" fmla="*/ 230114573 w 18"/>
                <a:gd name="T29" fmla="*/ 28005128 h 14"/>
                <a:gd name="T30" fmla="*/ 258879843 w 18"/>
                <a:gd name="T31" fmla="*/ 56010256 h 14"/>
                <a:gd name="T32" fmla="*/ 258879843 w 18"/>
                <a:gd name="T33" fmla="*/ 98017948 h 14"/>
                <a:gd name="T34" fmla="*/ 258879843 w 18"/>
                <a:gd name="T35" fmla="*/ 196035896 h 14"/>
                <a:gd name="T36" fmla="*/ 100676548 w 18"/>
                <a:gd name="T37" fmla="*/ 140025640 h 14"/>
                <a:gd name="T38" fmla="*/ 100676548 w 18"/>
                <a:gd name="T39" fmla="*/ 112020512 h 14"/>
                <a:gd name="T40" fmla="*/ 100676548 w 18"/>
                <a:gd name="T41" fmla="*/ 98017948 h 14"/>
                <a:gd name="T42" fmla="*/ 100676548 w 18"/>
                <a:gd name="T43" fmla="*/ 84015384 h 14"/>
                <a:gd name="T44" fmla="*/ 86292017 w 18"/>
                <a:gd name="T45" fmla="*/ 70012820 h 14"/>
                <a:gd name="T46" fmla="*/ 71911278 w 18"/>
                <a:gd name="T47" fmla="*/ 70012820 h 14"/>
                <a:gd name="T48" fmla="*/ 57530539 w 18"/>
                <a:gd name="T49" fmla="*/ 70012820 h 14"/>
                <a:gd name="T50" fmla="*/ 43146008 w 18"/>
                <a:gd name="T51" fmla="*/ 70012820 h 14"/>
                <a:gd name="T52" fmla="*/ 43146008 w 18"/>
                <a:gd name="T53" fmla="*/ 84015384 h 14"/>
                <a:gd name="T54" fmla="*/ 43146008 w 18"/>
                <a:gd name="T55" fmla="*/ 112020512 h 14"/>
                <a:gd name="T56" fmla="*/ 43146008 w 18"/>
                <a:gd name="T57" fmla="*/ 140025640 h 14"/>
                <a:gd name="T58" fmla="*/ 100676548 w 18"/>
                <a:gd name="T59" fmla="*/ 140025640 h 14"/>
                <a:gd name="T60" fmla="*/ 143822556 w 18"/>
                <a:gd name="T61" fmla="*/ 140025640 h 14"/>
                <a:gd name="T62" fmla="*/ 215733834 w 18"/>
                <a:gd name="T63" fmla="*/ 140025640 h 14"/>
                <a:gd name="T64" fmla="*/ 215733834 w 18"/>
                <a:gd name="T65" fmla="*/ 98017948 h 14"/>
                <a:gd name="T66" fmla="*/ 215733834 w 18"/>
                <a:gd name="T67" fmla="*/ 84015384 h 14"/>
                <a:gd name="T68" fmla="*/ 201349303 w 18"/>
                <a:gd name="T69" fmla="*/ 70012820 h 14"/>
                <a:gd name="T70" fmla="*/ 186968565 w 18"/>
                <a:gd name="T71" fmla="*/ 56010256 h 14"/>
                <a:gd name="T72" fmla="*/ 172587826 w 18"/>
                <a:gd name="T73" fmla="*/ 56010256 h 14"/>
                <a:gd name="T74" fmla="*/ 158203295 w 18"/>
                <a:gd name="T75" fmla="*/ 56010256 h 14"/>
                <a:gd name="T76" fmla="*/ 158203295 w 18"/>
                <a:gd name="T77" fmla="*/ 70012820 h 14"/>
                <a:gd name="T78" fmla="*/ 143822556 w 18"/>
                <a:gd name="T79" fmla="*/ 84015384 h 14"/>
                <a:gd name="T80" fmla="*/ 143822556 w 18"/>
                <a:gd name="T81" fmla="*/ 98017948 h 14"/>
                <a:gd name="T82" fmla="*/ 143822556 w 18"/>
                <a:gd name="T83" fmla="*/ 140025640 h 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" h="14">
                  <a:moveTo>
                    <a:pt x="18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5" y="1"/>
                    <a:pt x="16" y="1"/>
                    <a:pt x="16" y="2"/>
                  </a:cubicBezTo>
                  <a:cubicBezTo>
                    <a:pt x="17" y="2"/>
                    <a:pt x="17" y="3"/>
                    <a:pt x="18" y="4"/>
                  </a:cubicBezTo>
                  <a:cubicBezTo>
                    <a:pt x="18" y="5"/>
                    <a:pt x="18" y="6"/>
                    <a:pt x="18" y="7"/>
                  </a:cubicBezTo>
                  <a:lnTo>
                    <a:pt x="18" y="14"/>
                  </a:lnTo>
                  <a:close/>
                  <a:moveTo>
                    <a:pt x="7" y="1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7" y="10"/>
                  </a:lnTo>
                  <a:close/>
                  <a:moveTo>
                    <a:pt x="10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3" y="4"/>
                    <a:pt x="13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6"/>
                    <a:pt x="10" y="7"/>
                    <a:pt x="10" y="7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6" name="Freeform 59"/>
            <p:cNvSpPr>
              <a:spLocks noEditPoints="1"/>
            </p:cNvSpPr>
            <p:nvPr/>
          </p:nvSpPr>
          <p:spPr bwMode="auto">
            <a:xfrm>
              <a:off x="7102475" y="3640138"/>
              <a:ext cx="71438" cy="71438"/>
            </a:xfrm>
            <a:custGeom>
              <a:avLst/>
              <a:gdLst>
                <a:gd name="T0" fmla="*/ 141368282 w 19"/>
                <a:gd name="T1" fmla="*/ 0 h 19"/>
                <a:gd name="T2" fmla="*/ 183779895 w 19"/>
                <a:gd name="T3" fmla="*/ 0 h 19"/>
                <a:gd name="T4" fmla="*/ 226187748 w 19"/>
                <a:gd name="T5" fmla="*/ 28274408 h 19"/>
                <a:gd name="T6" fmla="*/ 254462156 w 19"/>
                <a:gd name="T7" fmla="*/ 70682261 h 19"/>
                <a:gd name="T8" fmla="*/ 268599360 w 19"/>
                <a:gd name="T9" fmla="*/ 127231078 h 19"/>
                <a:gd name="T10" fmla="*/ 254462156 w 19"/>
                <a:gd name="T11" fmla="*/ 183779895 h 19"/>
                <a:gd name="T12" fmla="*/ 226187748 w 19"/>
                <a:gd name="T13" fmla="*/ 226187748 h 19"/>
                <a:gd name="T14" fmla="*/ 183779895 w 19"/>
                <a:gd name="T15" fmla="*/ 254462156 h 19"/>
                <a:gd name="T16" fmla="*/ 141368282 w 19"/>
                <a:gd name="T17" fmla="*/ 268599360 h 19"/>
                <a:gd name="T18" fmla="*/ 84819465 w 19"/>
                <a:gd name="T19" fmla="*/ 254462156 h 19"/>
                <a:gd name="T20" fmla="*/ 42411613 w 19"/>
                <a:gd name="T21" fmla="*/ 226187748 h 19"/>
                <a:gd name="T22" fmla="*/ 14137204 w 19"/>
                <a:gd name="T23" fmla="*/ 183779895 h 19"/>
                <a:gd name="T24" fmla="*/ 0 w 19"/>
                <a:gd name="T25" fmla="*/ 127231078 h 19"/>
                <a:gd name="T26" fmla="*/ 14137204 w 19"/>
                <a:gd name="T27" fmla="*/ 70682261 h 19"/>
                <a:gd name="T28" fmla="*/ 42411613 w 19"/>
                <a:gd name="T29" fmla="*/ 28274408 h 19"/>
                <a:gd name="T30" fmla="*/ 84819465 w 19"/>
                <a:gd name="T31" fmla="*/ 0 h 19"/>
                <a:gd name="T32" fmla="*/ 141368282 w 19"/>
                <a:gd name="T33" fmla="*/ 0 h 19"/>
                <a:gd name="T34" fmla="*/ 141368282 w 19"/>
                <a:gd name="T35" fmla="*/ 56548817 h 19"/>
                <a:gd name="T36" fmla="*/ 98956670 w 19"/>
                <a:gd name="T37" fmla="*/ 56548817 h 19"/>
                <a:gd name="T38" fmla="*/ 70682261 w 19"/>
                <a:gd name="T39" fmla="*/ 70682261 h 19"/>
                <a:gd name="T40" fmla="*/ 56548817 w 19"/>
                <a:gd name="T41" fmla="*/ 98956670 h 19"/>
                <a:gd name="T42" fmla="*/ 56548817 w 19"/>
                <a:gd name="T43" fmla="*/ 127231078 h 19"/>
                <a:gd name="T44" fmla="*/ 56548817 w 19"/>
                <a:gd name="T45" fmla="*/ 155505486 h 19"/>
                <a:gd name="T46" fmla="*/ 70682261 w 19"/>
                <a:gd name="T47" fmla="*/ 183779895 h 19"/>
                <a:gd name="T48" fmla="*/ 98956670 w 19"/>
                <a:gd name="T49" fmla="*/ 197917099 h 19"/>
                <a:gd name="T50" fmla="*/ 141368282 w 19"/>
                <a:gd name="T51" fmla="*/ 197917099 h 19"/>
                <a:gd name="T52" fmla="*/ 169642691 w 19"/>
                <a:gd name="T53" fmla="*/ 197917099 h 19"/>
                <a:gd name="T54" fmla="*/ 197917099 w 19"/>
                <a:gd name="T55" fmla="*/ 183779895 h 19"/>
                <a:gd name="T56" fmla="*/ 212050543 w 19"/>
                <a:gd name="T57" fmla="*/ 155505486 h 19"/>
                <a:gd name="T58" fmla="*/ 226187748 w 19"/>
                <a:gd name="T59" fmla="*/ 127231078 h 19"/>
                <a:gd name="T60" fmla="*/ 212050543 w 19"/>
                <a:gd name="T61" fmla="*/ 98956670 h 19"/>
                <a:gd name="T62" fmla="*/ 197917099 w 19"/>
                <a:gd name="T63" fmla="*/ 70682261 h 19"/>
                <a:gd name="T64" fmla="*/ 169642691 w 19"/>
                <a:gd name="T65" fmla="*/ 56548817 h 19"/>
                <a:gd name="T66" fmla="*/ 141368282 w 19"/>
                <a:gd name="T67" fmla="*/ 56548817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1" y="0"/>
                    <a:pt x="12" y="0"/>
                    <a:pt x="13" y="0"/>
                  </a:cubicBezTo>
                  <a:cubicBezTo>
                    <a:pt x="15" y="1"/>
                    <a:pt x="16" y="1"/>
                    <a:pt x="16" y="2"/>
                  </a:cubicBezTo>
                  <a:cubicBezTo>
                    <a:pt x="17" y="3"/>
                    <a:pt x="18" y="4"/>
                    <a:pt x="18" y="5"/>
                  </a:cubicBezTo>
                  <a:cubicBezTo>
                    <a:pt x="19" y="6"/>
                    <a:pt x="19" y="8"/>
                    <a:pt x="19" y="9"/>
                  </a:cubicBezTo>
                  <a:cubicBezTo>
                    <a:pt x="19" y="11"/>
                    <a:pt x="19" y="12"/>
                    <a:pt x="18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6" y="17"/>
                    <a:pt x="15" y="18"/>
                    <a:pt x="13" y="18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8" y="19"/>
                    <a:pt x="7" y="19"/>
                    <a:pt x="6" y="18"/>
                  </a:cubicBezTo>
                  <a:cubicBezTo>
                    <a:pt x="5" y="18"/>
                    <a:pt x="4" y="17"/>
                    <a:pt x="3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8"/>
                    <a:pt x="1" y="6"/>
                    <a:pt x="1" y="5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4" y="1"/>
                    <a:pt x="5" y="1"/>
                    <a:pt x="6" y="0"/>
                  </a:cubicBezTo>
                  <a:cubicBezTo>
                    <a:pt x="7" y="0"/>
                    <a:pt x="8" y="0"/>
                    <a:pt x="10" y="0"/>
                  </a:cubicBezTo>
                  <a:close/>
                  <a:moveTo>
                    <a:pt x="10" y="4"/>
                  </a:moveTo>
                  <a:cubicBezTo>
                    <a:pt x="9" y="4"/>
                    <a:pt x="8" y="4"/>
                    <a:pt x="7" y="4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6"/>
                    <a:pt x="5" y="6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3" y="14"/>
                    <a:pt x="14" y="13"/>
                    <a:pt x="14" y="13"/>
                  </a:cubicBezTo>
                  <a:cubicBezTo>
                    <a:pt x="15" y="13"/>
                    <a:pt x="15" y="12"/>
                    <a:pt x="15" y="11"/>
                  </a:cubicBezTo>
                  <a:cubicBezTo>
                    <a:pt x="15" y="11"/>
                    <a:pt x="16" y="10"/>
                    <a:pt x="16" y="9"/>
                  </a:cubicBezTo>
                  <a:cubicBezTo>
                    <a:pt x="16" y="8"/>
                    <a:pt x="15" y="8"/>
                    <a:pt x="15" y="7"/>
                  </a:cubicBezTo>
                  <a:cubicBezTo>
                    <a:pt x="15" y="6"/>
                    <a:pt x="15" y="6"/>
                    <a:pt x="14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1" y="4"/>
                    <a:pt x="11" y="4"/>
                    <a:pt x="1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7" name="Freeform 60"/>
            <p:cNvSpPr>
              <a:spLocks noEditPoints="1"/>
            </p:cNvSpPr>
            <p:nvPr/>
          </p:nvSpPr>
          <p:spPr bwMode="auto">
            <a:xfrm>
              <a:off x="7102475" y="3565525"/>
              <a:ext cx="71438" cy="71438"/>
            </a:xfrm>
            <a:custGeom>
              <a:avLst/>
              <a:gdLst>
                <a:gd name="T0" fmla="*/ 141368282 w 19"/>
                <a:gd name="T1" fmla="*/ 0 h 19"/>
                <a:gd name="T2" fmla="*/ 183779895 w 19"/>
                <a:gd name="T3" fmla="*/ 0 h 19"/>
                <a:gd name="T4" fmla="*/ 226187748 w 19"/>
                <a:gd name="T5" fmla="*/ 28274408 h 19"/>
                <a:gd name="T6" fmla="*/ 254462156 w 19"/>
                <a:gd name="T7" fmla="*/ 70682261 h 19"/>
                <a:gd name="T8" fmla="*/ 268599360 w 19"/>
                <a:gd name="T9" fmla="*/ 127231078 h 19"/>
                <a:gd name="T10" fmla="*/ 254462156 w 19"/>
                <a:gd name="T11" fmla="*/ 183779895 h 19"/>
                <a:gd name="T12" fmla="*/ 226187748 w 19"/>
                <a:gd name="T13" fmla="*/ 226187748 h 19"/>
                <a:gd name="T14" fmla="*/ 183779895 w 19"/>
                <a:gd name="T15" fmla="*/ 254462156 h 19"/>
                <a:gd name="T16" fmla="*/ 141368282 w 19"/>
                <a:gd name="T17" fmla="*/ 268599360 h 19"/>
                <a:gd name="T18" fmla="*/ 84819465 w 19"/>
                <a:gd name="T19" fmla="*/ 254462156 h 19"/>
                <a:gd name="T20" fmla="*/ 42411613 w 19"/>
                <a:gd name="T21" fmla="*/ 226187748 h 19"/>
                <a:gd name="T22" fmla="*/ 14137204 w 19"/>
                <a:gd name="T23" fmla="*/ 183779895 h 19"/>
                <a:gd name="T24" fmla="*/ 0 w 19"/>
                <a:gd name="T25" fmla="*/ 127231078 h 19"/>
                <a:gd name="T26" fmla="*/ 14137204 w 19"/>
                <a:gd name="T27" fmla="*/ 70682261 h 19"/>
                <a:gd name="T28" fmla="*/ 42411613 w 19"/>
                <a:gd name="T29" fmla="*/ 28274408 h 19"/>
                <a:gd name="T30" fmla="*/ 84819465 w 19"/>
                <a:gd name="T31" fmla="*/ 0 h 19"/>
                <a:gd name="T32" fmla="*/ 141368282 w 19"/>
                <a:gd name="T33" fmla="*/ 0 h 19"/>
                <a:gd name="T34" fmla="*/ 141368282 w 19"/>
                <a:gd name="T35" fmla="*/ 56548817 h 19"/>
                <a:gd name="T36" fmla="*/ 98956670 w 19"/>
                <a:gd name="T37" fmla="*/ 56548817 h 19"/>
                <a:gd name="T38" fmla="*/ 70682261 w 19"/>
                <a:gd name="T39" fmla="*/ 70682261 h 19"/>
                <a:gd name="T40" fmla="*/ 56548817 w 19"/>
                <a:gd name="T41" fmla="*/ 98956670 h 19"/>
                <a:gd name="T42" fmla="*/ 56548817 w 19"/>
                <a:gd name="T43" fmla="*/ 127231078 h 19"/>
                <a:gd name="T44" fmla="*/ 56548817 w 19"/>
                <a:gd name="T45" fmla="*/ 155505486 h 19"/>
                <a:gd name="T46" fmla="*/ 70682261 w 19"/>
                <a:gd name="T47" fmla="*/ 183779895 h 19"/>
                <a:gd name="T48" fmla="*/ 98956670 w 19"/>
                <a:gd name="T49" fmla="*/ 197917099 h 19"/>
                <a:gd name="T50" fmla="*/ 141368282 w 19"/>
                <a:gd name="T51" fmla="*/ 197917099 h 19"/>
                <a:gd name="T52" fmla="*/ 169642691 w 19"/>
                <a:gd name="T53" fmla="*/ 197917099 h 19"/>
                <a:gd name="T54" fmla="*/ 197917099 w 19"/>
                <a:gd name="T55" fmla="*/ 183779895 h 19"/>
                <a:gd name="T56" fmla="*/ 212050543 w 19"/>
                <a:gd name="T57" fmla="*/ 155505486 h 19"/>
                <a:gd name="T58" fmla="*/ 226187748 w 19"/>
                <a:gd name="T59" fmla="*/ 127231078 h 19"/>
                <a:gd name="T60" fmla="*/ 212050543 w 19"/>
                <a:gd name="T61" fmla="*/ 98956670 h 19"/>
                <a:gd name="T62" fmla="*/ 197917099 w 19"/>
                <a:gd name="T63" fmla="*/ 70682261 h 19"/>
                <a:gd name="T64" fmla="*/ 169642691 w 19"/>
                <a:gd name="T65" fmla="*/ 56548817 h 19"/>
                <a:gd name="T66" fmla="*/ 141368282 w 19"/>
                <a:gd name="T67" fmla="*/ 56548817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1" y="0"/>
                    <a:pt x="12" y="0"/>
                    <a:pt x="13" y="0"/>
                  </a:cubicBezTo>
                  <a:cubicBezTo>
                    <a:pt x="15" y="1"/>
                    <a:pt x="16" y="1"/>
                    <a:pt x="16" y="2"/>
                  </a:cubicBezTo>
                  <a:cubicBezTo>
                    <a:pt x="17" y="3"/>
                    <a:pt x="18" y="4"/>
                    <a:pt x="18" y="5"/>
                  </a:cubicBezTo>
                  <a:cubicBezTo>
                    <a:pt x="19" y="6"/>
                    <a:pt x="19" y="8"/>
                    <a:pt x="19" y="9"/>
                  </a:cubicBezTo>
                  <a:cubicBezTo>
                    <a:pt x="19" y="11"/>
                    <a:pt x="19" y="12"/>
                    <a:pt x="18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6" y="17"/>
                    <a:pt x="15" y="17"/>
                    <a:pt x="13" y="18"/>
                  </a:cubicBezTo>
                  <a:cubicBezTo>
                    <a:pt x="12" y="18"/>
                    <a:pt x="11" y="19"/>
                    <a:pt x="10" y="19"/>
                  </a:cubicBezTo>
                  <a:cubicBezTo>
                    <a:pt x="8" y="19"/>
                    <a:pt x="7" y="18"/>
                    <a:pt x="6" y="18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8"/>
                    <a:pt x="1" y="6"/>
                    <a:pt x="1" y="5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4" y="1"/>
                    <a:pt x="5" y="1"/>
                    <a:pt x="6" y="0"/>
                  </a:cubicBezTo>
                  <a:cubicBezTo>
                    <a:pt x="7" y="0"/>
                    <a:pt x="8" y="0"/>
                    <a:pt x="10" y="0"/>
                  </a:cubicBezTo>
                  <a:close/>
                  <a:moveTo>
                    <a:pt x="10" y="4"/>
                  </a:moveTo>
                  <a:cubicBezTo>
                    <a:pt x="9" y="4"/>
                    <a:pt x="8" y="4"/>
                    <a:pt x="7" y="4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6"/>
                    <a:pt x="5" y="6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3" y="14"/>
                    <a:pt x="14" y="13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5" y="11"/>
                    <a:pt x="16" y="10"/>
                    <a:pt x="16" y="9"/>
                  </a:cubicBezTo>
                  <a:cubicBezTo>
                    <a:pt x="16" y="8"/>
                    <a:pt x="15" y="8"/>
                    <a:pt x="15" y="7"/>
                  </a:cubicBezTo>
                  <a:cubicBezTo>
                    <a:pt x="15" y="6"/>
                    <a:pt x="15" y="6"/>
                    <a:pt x="14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1" y="4"/>
                    <a:pt x="11" y="4"/>
                    <a:pt x="1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" name="Freeform 61"/>
            <p:cNvSpPr/>
            <p:nvPr/>
          </p:nvSpPr>
          <p:spPr bwMode="auto">
            <a:xfrm>
              <a:off x="7105650" y="3494088"/>
              <a:ext cx="68263" cy="63500"/>
            </a:xfrm>
            <a:custGeom>
              <a:avLst/>
              <a:gdLst>
                <a:gd name="T0" fmla="*/ 100676548 w 18"/>
                <a:gd name="T1" fmla="*/ 167430824 h 17"/>
                <a:gd name="T2" fmla="*/ 100676548 w 18"/>
                <a:gd name="T3" fmla="*/ 167430824 h 17"/>
                <a:gd name="T4" fmla="*/ 86292017 w 18"/>
                <a:gd name="T5" fmla="*/ 139524441 h 17"/>
                <a:gd name="T6" fmla="*/ 0 w 18"/>
                <a:gd name="T7" fmla="*/ 83715412 h 17"/>
                <a:gd name="T8" fmla="*/ 0 w 18"/>
                <a:gd name="T9" fmla="*/ 69760353 h 17"/>
                <a:gd name="T10" fmla="*/ 0 w 18"/>
                <a:gd name="T11" fmla="*/ 55809029 h 17"/>
                <a:gd name="T12" fmla="*/ 0 w 18"/>
                <a:gd name="T13" fmla="*/ 13951324 h 17"/>
                <a:gd name="T14" fmla="*/ 100676548 w 18"/>
                <a:gd name="T15" fmla="*/ 83715412 h 17"/>
                <a:gd name="T16" fmla="*/ 115057287 w 18"/>
                <a:gd name="T17" fmla="*/ 97666735 h 17"/>
                <a:gd name="T18" fmla="*/ 115057287 w 18"/>
                <a:gd name="T19" fmla="*/ 97666735 h 17"/>
                <a:gd name="T20" fmla="*/ 129441818 w 18"/>
                <a:gd name="T21" fmla="*/ 83715412 h 17"/>
                <a:gd name="T22" fmla="*/ 129441818 w 18"/>
                <a:gd name="T23" fmla="*/ 83715412 h 17"/>
                <a:gd name="T24" fmla="*/ 258879843 w 18"/>
                <a:gd name="T25" fmla="*/ 0 h 17"/>
                <a:gd name="T26" fmla="*/ 258879843 w 18"/>
                <a:gd name="T27" fmla="*/ 55809029 h 17"/>
                <a:gd name="T28" fmla="*/ 258879843 w 18"/>
                <a:gd name="T29" fmla="*/ 69760353 h 17"/>
                <a:gd name="T30" fmla="*/ 258879843 w 18"/>
                <a:gd name="T31" fmla="*/ 69760353 h 17"/>
                <a:gd name="T32" fmla="*/ 244499104 w 18"/>
                <a:gd name="T33" fmla="*/ 69760353 h 17"/>
                <a:gd name="T34" fmla="*/ 244499104 w 18"/>
                <a:gd name="T35" fmla="*/ 83715412 h 17"/>
                <a:gd name="T36" fmla="*/ 158203295 w 18"/>
                <a:gd name="T37" fmla="*/ 139524441 h 17"/>
                <a:gd name="T38" fmla="*/ 143822556 w 18"/>
                <a:gd name="T39" fmla="*/ 139524441 h 17"/>
                <a:gd name="T40" fmla="*/ 143822556 w 18"/>
                <a:gd name="T41" fmla="*/ 153475765 h 17"/>
                <a:gd name="T42" fmla="*/ 143822556 w 18"/>
                <a:gd name="T43" fmla="*/ 167430824 h 17"/>
                <a:gd name="T44" fmla="*/ 258879843 w 18"/>
                <a:gd name="T45" fmla="*/ 167430824 h 17"/>
                <a:gd name="T46" fmla="*/ 258879843 w 18"/>
                <a:gd name="T47" fmla="*/ 237191176 h 17"/>
                <a:gd name="T48" fmla="*/ 0 w 18"/>
                <a:gd name="T49" fmla="*/ 237191176 h 17"/>
                <a:gd name="T50" fmla="*/ 0 w 18"/>
                <a:gd name="T51" fmla="*/ 167430824 h 17"/>
                <a:gd name="T52" fmla="*/ 100676548 w 18"/>
                <a:gd name="T53" fmla="*/ 167430824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8" h="17">
                  <a:moveTo>
                    <a:pt x="7" y="12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6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7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8" name="组合 112"/>
          <p:cNvGrpSpPr/>
          <p:nvPr/>
        </p:nvGrpSpPr>
        <p:grpSpPr bwMode="auto">
          <a:xfrm>
            <a:off x="2976563" y="2597150"/>
            <a:ext cx="600075" cy="641350"/>
            <a:chOff x="8189913" y="3387725"/>
            <a:chExt cx="458788" cy="490538"/>
          </a:xfrm>
        </p:grpSpPr>
        <p:sp>
          <p:nvSpPr>
            <p:cNvPr id="3327" name="Freeform 96"/>
            <p:cNvSpPr/>
            <p:nvPr/>
          </p:nvSpPr>
          <p:spPr bwMode="auto">
            <a:xfrm>
              <a:off x="8215313" y="3411538"/>
              <a:ext cx="347663" cy="138113"/>
            </a:xfrm>
            <a:custGeom>
              <a:avLst/>
              <a:gdLst>
                <a:gd name="T0" fmla="*/ 257047662 w 92"/>
                <a:gd name="T1" fmla="*/ 515545967 h 37"/>
                <a:gd name="T2" fmla="*/ 1313799582 w 92"/>
                <a:gd name="T3" fmla="*/ 515545967 h 37"/>
                <a:gd name="T4" fmla="*/ 1256677040 w 92"/>
                <a:gd name="T5" fmla="*/ 431942808 h 37"/>
                <a:gd name="T6" fmla="*/ 1199554497 w 92"/>
                <a:gd name="T7" fmla="*/ 250805742 h 37"/>
                <a:gd name="T8" fmla="*/ 1242396404 w 92"/>
                <a:gd name="T9" fmla="*/ 0 h 37"/>
                <a:gd name="T10" fmla="*/ 257047662 w 92"/>
                <a:gd name="T11" fmla="*/ 0 h 37"/>
                <a:gd name="T12" fmla="*/ 14280636 w 92"/>
                <a:gd name="T13" fmla="*/ 167202584 h 37"/>
                <a:gd name="T14" fmla="*/ 0 w 92"/>
                <a:gd name="T15" fmla="*/ 250805742 h 37"/>
                <a:gd name="T16" fmla="*/ 257047662 w 92"/>
                <a:gd name="T17" fmla="*/ 51554596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" h="37">
                  <a:moveTo>
                    <a:pt x="18" y="37"/>
                  </a:moveTo>
                  <a:cubicBezTo>
                    <a:pt x="92" y="37"/>
                    <a:pt x="92" y="37"/>
                    <a:pt x="92" y="37"/>
                  </a:cubicBezTo>
                  <a:cubicBezTo>
                    <a:pt x="92" y="37"/>
                    <a:pt x="90" y="35"/>
                    <a:pt x="88" y="31"/>
                  </a:cubicBezTo>
                  <a:cubicBezTo>
                    <a:pt x="86" y="28"/>
                    <a:pt x="84" y="24"/>
                    <a:pt x="84" y="18"/>
                  </a:cubicBezTo>
                  <a:cubicBezTo>
                    <a:pt x="82" y="6"/>
                    <a:pt x="87" y="0"/>
                    <a:pt x="8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" y="0"/>
                    <a:pt x="3" y="5"/>
                    <a:pt x="1" y="12"/>
                  </a:cubicBezTo>
                  <a:cubicBezTo>
                    <a:pt x="0" y="14"/>
                    <a:pt x="0" y="16"/>
                    <a:pt x="0" y="18"/>
                  </a:cubicBezTo>
                  <a:cubicBezTo>
                    <a:pt x="0" y="29"/>
                    <a:pt x="8" y="37"/>
                    <a:pt x="18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" name="Freeform 97"/>
            <p:cNvSpPr/>
            <p:nvPr/>
          </p:nvSpPr>
          <p:spPr bwMode="auto">
            <a:xfrm>
              <a:off x="8189913" y="3387725"/>
              <a:ext cx="376238" cy="490538"/>
            </a:xfrm>
            <a:custGeom>
              <a:avLst/>
              <a:gdLst>
                <a:gd name="T0" fmla="*/ 1415550326 w 100"/>
                <a:gd name="T1" fmla="*/ 598011102 h 130"/>
                <a:gd name="T2" fmla="*/ 1415550326 w 100"/>
                <a:gd name="T3" fmla="*/ 598011102 h 130"/>
                <a:gd name="T4" fmla="*/ 1415550326 w 100"/>
                <a:gd name="T5" fmla="*/ 598011102 h 130"/>
                <a:gd name="T6" fmla="*/ 1415550326 w 100"/>
                <a:gd name="T7" fmla="*/ 598011102 h 130"/>
                <a:gd name="T8" fmla="*/ 1415550326 w 100"/>
                <a:gd name="T9" fmla="*/ 583770407 h 130"/>
                <a:gd name="T10" fmla="*/ 1415550326 w 100"/>
                <a:gd name="T11" fmla="*/ 583770407 h 130"/>
                <a:gd name="T12" fmla="*/ 1415550326 w 100"/>
                <a:gd name="T13" fmla="*/ 583770407 h 130"/>
                <a:gd name="T14" fmla="*/ 1401396253 w 100"/>
                <a:gd name="T15" fmla="*/ 569533485 h 130"/>
                <a:gd name="T16" fmla="*/ 1401396253 w 100"/>
                <a:gd name="T17" fmla="*/ 569533485 h 130"/>
                <a:gd name="T18" fmla="*/ 1401396253 w 100"/>
                <a:gd name="T19" fmla="*/ 569533485 h 130"/>
                <a:gd name="T20" fmla="*/ 1401396253 w 100"/>
                <a:gd name="T21" fmla="*/ 569533485 h 130"/>
                <a:gd name="T22" fmla="*/ 1401396253 w 100"/>
                <a:gd name="T23" fmla="*/ 555292789 h 130"/>
                <a:gd name="T24" fmla="*/ 1401396253 w 100"/>
                <a:gd name="T25" fmla="*/ 555292789 h 130"/>
                <a:gd name="T26" fmla="*/ 1401396253 w 100"/>
                <a:gd name="T27" fmla="*/ 555292789 h 130"/>
                <a:gd name="T28" fmla="*/ 1387238417 w 100"/>
                <a:gd name="T29" fmla="*/ 555292789 h 130"/>
                <a:gd name="T30" fmla="*/ 1344772434 w 100"/>
                <a:gd name="T31" fmla="*/ 526818945 h 130"/>
                <a:gd name="T32" fmla="*/ 1344772434 w 100"/>
                <a:gd name="T33" fmla="*/ 526818945 h 130"/>
                <a:gd name="T34" fmla="*/ 1344772434 w 100"/>
                <a:gd name="T35" fmla="*/ 526818945 h 130"/>
                <a:gd name="T36" fmla="*/ 1330618360 w 100"/>
                <a:gd name="T37" fmla="*/ 526818945 h 130"/>
                <a:gd name="T38" fmla="*/ 396355446 w 100"/>
                <a:gd name="T39" fmla="*/ 526818945 h 130"/>
                <a:gd name="T40" fmla="*/ 353889463 w 100"/>
                <a:gd name="T41" fmla="*/ 526818945 h 130"/>
                <a:gd name="T42" fmla="*/ 184021768 w 100"/>
                <a:gd name="T43" fmla="*/ 341720091 h 130"/>
                <a:gd name="T44" fmla="*/ 184021768 w 100"/>
                <a:gd name="T45" fmla="*/ 313242473 h 130"/>
                <a:gd name="T46" fmla="*/ 339731627 w 100"/>
                <a:gd name="T47" fmla="*/ 170858159 h 130"/>
                <a:gd name="T48" fmla="*/ 1259840468 w 100"/>
                <a:gd name="T49" fmla="*/ 170858159 h 130"/>
                <a:gd name="T50" fmla="*/ 1373084343 w 100"/>
                <a:gd name="T51" fmla="*/ 85429079 h 130"/>
                <a:gd name="T52" fmla="*/ 1288152377 w 100"/>
                <a:gd name="T53" fmla="*/ 0 h 130"/>
                <a:gd name="T54" fmla="*/ 353889463 w 100"/>
                <a:gd name="T55" fmla="*/ 0 h 130"/>
                <a:gd name="T56" fmla="*/ 0 w 100"/>
                <a:gd name="T57" fmla="*/ 341720091 h 130"/>
                <a:gd name="T58" fmla="*/ 0 w 100"/>
                <a:gd name="T59" fmla="*/ 1495023983 h 130"/>
                <a:gd name="T60" fmla="*/ 353889463 w 100"/>
                <a:gd name="T61" fmla="*/ 1850980996 h 130"/>
                <a:gd name="T62" fmla="*/ 1330618360 w 100"/>
                <a:gd name="T63" fmla="*/ 1850980996 h 130"/>
                <a:gd name="T64" fmla="*/ 1415550326 w 100"/>
                <a:gd name="T65" fmla="*/ 1765551916 h 130"/>
                <a:gd name="T66" fmla="*/ 1415550326 w 100"/>
                <a:gd name="T67" fmla="*/ 612248025 h 130"/>
                <a:gd name="T68" fmla="*/ 1415550326 w 100"/>
                <a:gd name="T69" fmla="*/ 59801110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" h="130">
                  <a:moveTo>
                    <a:pt x="100" y="42"/>
                  </a:move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1"/>
                    <a:pt x="100" y="41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98" y="39"/>
                    <a:pt x="98" y="39"/>
                  </a:cubicBezTo>
                  <a:cubicBezTo>
                    <a:pt x="98" y="38"/>
                    <a:pt x="96" y="37"/>
                    <a:pt x="95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8" y="37"/>
                    <a:pt x="13" y="31"/>
                    <a:pt x="13" y="24"/>
                  </a:cubicBezTo>
                  <a:cubicBezTo>
                    <a:pt x="13" y="24"/>
                    <a:pt x="13" y="23"/>
                    <a:pt x="13" y="22"/>
                  </a:cubicBezTo>
                  <a:cubicBezTo>
                    <a:pt x="14" y="16"/>
                    <a:pt x="19" y="12"/>
                    <a:pt x="24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4" y="12"/>
                    <a:pt x="97" y="9"/>
                    <a:pt x="97" y="6"/>
                  </a:cubicBezTo>
                  <a:cubicBezTo>
                    <a:pt x="97" y="2"/>
                    <a:pt x="94" y="0"/>
                    <a:pt x="9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9"/>
                    <a:pt x="11" y="130"/>
                    <a:pt x="25" y="130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7" y="130"/>
                    <a:pt x="100" y="127"/>
                    <a:pt x="100" y="12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100" y="43"/>
                    <a:pt x="100" y="42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9" name="Oval 98"/>
            <p:cNvSpPr>
              <a:spLocks noChangeArrowheads="1"/>
            </p:cNvSpPr>
            <p:nvPr/>
          </p:nvSpPr>
          <p:spPr bwMode="auto">
            <a:xfrm>
              <a:off x="8412163" y="3584575"/>
              <a:ext cx="236538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30" name="Freeform 99"/>
            <p:cNvSpPr/>
            <p:nvPr/>
          </p:nvSpPr>
          <p:spPr bwMode="auto">
            <a:xfrm>
              <a:off x="8502650" y="3629025"/>
              <a:ext cx="44450" cy="147638"/>
            </a:xfrm>
            <a:custGeom>
              <a:avLst/>
              <a:gdLst>
                <a:gd name="T0" fmla="*/ 0 w 28"/>
                <a:gd name="T1" fmla="*/ 173892164 h 93"/>
                <a:gd name="T2" fmla="*/ 70564375 w 28"/>
                <a:gd name="T3" fmla="*/ 234376119 h 93"/>
                <a:gd name="T4" fmla="*/ 70564375 w 28"/>
                <a:gd name="T5" fmla="*/ 209174471 h 93"/>
                <a:gd name="T6" fmla="*/ 70564375 w 28"/>
                <a:gd name="T7" fmla="*/ 191532524 h 93"/>
                <a:gd name="T8" fmla="*/ 70564375 w 28"/>
                <a:gd name="T9" fmla="*/ 178932493 h 93"/>
                <a:gd name="T10" fmla="*/ 70564375 w 28"/>
                <a:gd name="T11" fmla="*/ 168851834 h 93"/>
                <a:gd name="T12" fmla="*/ 70564375 w 28"/>
                <a:gd name="T13" fmla="*/ 156250217 h 93"/>
                <a:gd name="T14" fmla="*/ 70564375 w 28"/>
                <a:gd name="T15" fmla="*/ 138609857 h 93"/>
                <a:gd name="T16" fmla="*/ 70564375 w 28"/>
                <a:gd name="T17" fmla="*/ 95766262 h 93"/>
                <a:gd name="T18" fmla="*/ 70564375 w 28"/>
                <a:gd name="T19" fmla="*/ 83166232 h 93"/>
                <a:gd name="T20" fmla="*/ 70564375 w 28"/>
                <a:gd name="T21" fmla="*/ 73085573 h 93"/>
                <a:gd name="T22" fmla="*/ 70564375 w 28"/>
                <a:gd name="T23" fmla="*/ 52924254 h 93"/>
                <a:gd name="T24" fmla="*/ 70564375 w 28"/>
                <a:gd name="T25" fmla="*/ 42843595 h 93"/>
                <a:gd name="T26" fmla="*/ 70564375 w 28"/>
                <a:gd name="T27" fmla="*/ 25201648 h 93"/>
                <a:gd name="T28" fmla="*/ 70564375 w 28"/>
                <a:gd name="T29" fmla="*/ 0 h 93"/>
                <a:gd name="T30" fmla="*/ 0 w 28"/>
                <a:gd name="T31" fmla="*/ 65524284 h 93"/>
                <a:gd name="T32" fmla="*/ 0 w 28"/>
                <a:gd name="T33" fmla="*/ 173892164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93">
                  <a:moveTo>
                    <a:pt x="0" y="69"/>
                  </a:moveTo>
                  <a:lnTo>
                    <a:pt x="28" y="93"/>
                  </a:lnTo>
                  <a:lnTo>
                    <a:pt x="28" y="83"/>
                  </a:lnTo>
                  <a:lnTo>
                    <a:pt x="28" y="76"/>
                  </a:lnTo>
                  <a:lnTo>
                    <a:pt x="28" y="71"/>
                  </a:lnTo>
                  <a:lnTo>
                    <a:pt x="28" y="67"/>
                  </a:lnTo>
                  <a:lnTo>
                    <a:pt x="28" y="62"/>
                  </a:lnTo>
                  <a:lnTo>
                    <a:pt x="28" y="55"/>
                  </a:lnTo>
                  <a:lnTo>
                    <a:pt x="28" y="38"/>
                  </a:lnTo>
                  <a:lnTo>
                    <a:pt x="28" y="33"/>
                  </a:lnTo>
                  <a:lnTo>
                    <a:pt x="28" y="29"/>
                  </a:lnTo>
                  <a:lnTo>
                    <a:pt x="28" y="21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0" y="2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1" name="Rectangle 100"/>
            <p:cNvSpPr>
              <a:spLocks noChangeArrowheads="1"/>
            </p:cNvSpPr>
            <p:nvPr/>
          </p:nvSpPr>
          <p:spPr bwMode="auto">
            <a:xfrm>
              <a:off x="8453438" y="3670300"/>
              <a:ext cx="41275" cy="68263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32" name="Freeform 101"/>
            <p:cNvSpPr/>
            <p:nvPr/>
          </p:nvSpPr>
          <p:spPr bwMode="auto">
            <a:xfrm>
              <a:off x="8555038" y="3686175"/>
              <a:ext cx="19050" cy="33338"/>
            </a:xfrm>
            <a:custGeom>
              <a:avLst/>
              <a:gdLst>
                <a:gd name="T0" fmla="*/ 72580500 w 5"/>
                <a:gd name="T1" fmla="*/ 68605900 h 9"/>
                <a:gd name="T2" fmla="*/ 14516100 w 5"/>
                <a:gd name="T3" fmla="*/ 0 h 9"/>
                <a:gd name="T4" fmla="*/ 0 w 5"/>
                <a:gd name="T5" fmla="*/ 0 h 9"/>
                <a:gd name="T6" fmla="*/ 0 w 5"/>
                <a:gd name="T7" fmla="*/ 123491360 h 9"/>
                <a:gd name="T8" fmla="*/ 14516100 w 5"/>
                <a:gd name="T9" fmla="*/ 123491360 h 9"/>
                <a:gd name="T10" fmla="*/ 72580500 w 5"/>
                <a:gd name="T11" fmla="*/ 6860590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9">
                  <a:moveTo>
                    <a:pt x="5" y="5"/>
                  </a:moveTo>
                  <a:cubicBezTo>
                    <a:pt x="5" y="2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3" y="9"/>
                    <a:pt x="5" y="7"/>
                    <a:pt x="5" y="5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3" name="Freeform 102"/>
            <p:cNvSpPr/>
            <p:nvPr/>
          </p:nvSpPr>
          <p:spPr bwMode="auto">
            <a:xfrm>
              <a:off x="8555038" y="3667125"/>
              <a:ext cx="36513" cy="74613"/>
            </a:xfrm>
            <a:custGeom>
              <a:avLst/>
              <a:gdLst>
                <a:gd name="T0" fmla="*/ 133319917 w 10"/>
                <a:gd name="T1" fmla="*/ 139179360 h 20"/>
                <a:gd name="T2" fmla="*/ 13330896 w 10"/>
                <a:gd name="T3" fmla="*/ 0 h 20"/>
                <a:gd name="T4" fmla="*/ 0 w 10"/>
                <a:gd name="T5" fmla="*/ 0 h 20"/>
                <a:gd name="T6" fmla="*/ 0 w 10"/>
                <a:gd name="T7" fmla="*/ 27834380 h 20"/>
                <a:gd name="T8" fmla="*/ 13330896 w 10"/>
                <a:gd name="T9" fmla="*/ 27834380 h 20"/>
                <a:gd name="T10" fmla="*/ 106654473 w 10"/>
                <a:gd name="T11" fmla="*/ 139179360 h 20"/>
                <a:gd name="T12" fmla="*/ 13330896 w 10"/>
                <a:gd name="T13" fmla="*/ 236601554 h 20"/>
                <a:gd name="T14" fmla="*/ 0 w 10"/>
                <a:gd name="T15" fmla="*/ 236601554 h 20"/>
                <a:gd name="T16" fmla="*/ 0 w 10"/>
                <a:gd name="T17" fmla="*/ 278354988 h 20"/>
                <a:gd name="T18" fmla="*/ 13330896 w 10"/>
                <a:gd name="T19" fmla="*/ 278354988 h 20"/>
                <a:gd name="T20" fmla="*/ 133319917 w 10"/>
                <a:gd name="T21" fmla="*/ 13917936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" h="20">
                  <a:moveTo>
                    <a:pt x="10" y="10"/>
                  </a:moveTo>
                  <a:cubicBezTo>
                    <a:pt x="10" y="4"/>
                    <a:pt x="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5" y="2"/>
                    <a:pt x="8" y="5"/>
                    <a:pt x="8" y="10"/>
                  </a:cubicBezTo>
                  <a:cubicBezTo>
                    <a:pt x="8" y="14"/>
                    <a:pt x="5" y="17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6" y="20"/>
                    <a:pt x="10" y="15"/>
                    <a:pt x="10" y="1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4" name="Freeform 103"/>
            <p:cNvSpPr/>
            <p:nvPr/>
          </p:nvSpPr>
          <p:spPr bwMode="auto">
            <a:xfrm>
              <a:off x="8555038" y="3648075"/>
              <a:ext cx="60325" cy="112713"/>
            </a:xfrm>
            <a:custGeom>
              <a:avLst/>
              <a:gdLst>
                <a:gd name="T0" fmla="*/ 14214078 w 16"/>
                <a:gd name="T1" fmla="*/ 0 h 30"/>
                <a:gd name="T2" fmla="*/ 0 w 16"/>
                <a:gd name="T3" fmla="*/ 0 h 30"/>
                <a:gd name="T4" fmla="*/ 0 w 16"/>
                <a:gd name="T5" fmla="*/ 28230849 h 30"/>
                <a:gd name="T6" fmla="*/ 14214078 w 16"/>
                <a:gd name="T7" fmla="*/ 28230849 h 30"/>
                <a:gd name="T8" fmla="*/ 199012175 w 16"/>
                <a:gd name="T9" fmla="*/ 211738885 h 30"/>
                <a:gd name="T10" fmla="*/ 14214078 w 16"/>
                <a:gd name="T11" fmla="*/ 395243163 h 30"/>
                <a:gd name="T12" fmla="*/ 0 w 16"/>
                <a:gd name="T13" fmla="*/ 395243163 h 30"/>
                <a:gd name="T14" fmla="*/ 0 w 16"/>
                <a:gd name="T15" fmla="*/ 423474012 h 30"/>
                <a:gd name="T16" fmla="*/ 14214078 w 16"/>
                <a:gd name="T17" fmla="*/ 423474012 h 30"/>
                <a:gd name="T18" fmla="*/ 227444102 w 16"/>
                <a:gd name="T19" fmla="*/ 211738885 h 30"/>
                <a:gd name="T20" fmla="*/ 14214078 w 16"/>
                <a:gd name="T21" fmla="*/ 0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" h="3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8" y="2"/>
                    <a:pt x="14" y="8"/>
                    <a:pt x="14" y="15"/>
                  </a:cubicBezTo>
                  <a:cubicBezTo>
                    <a:pt x="14" y="22"/>
                    <a:pt x="8" y="28"/>
                    <a:pt x="1" y="28"/>
                  </a:cubicBezTo>
                  <a:cubicBezTo>
                    <a:pt x="1" y="28"/>
                    <a:pt x="0" y="28"/>
                    <a:pt x="0" y="2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1" y="30"/>
                    <a:pt x="1" y="30"/>
                  </a:cubicBezTo>
                  <a:cubicBezTo>
                    <a:pt x="9" y="30"/>
                    <a:pt x="16" y="23"/>
                    <a:pt x="16" y="15"/>
                  </a:cubicBezTo>
                  <a:cubicBezTo>
                    <a:pt x="16" y="6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组合 121"/>
          <p:cNvGrpSpPr/>
          <p:nvPr/>
        </p:nvGrpSpPr>
        <p:grpSpPr bwMode="auto">
          <a:xfrm>
            <a:off x="5089525" y="2600325"/>
            <a:ext cx="508000" cy="635000"/>
            <a:chOff x="9626600" y="3387725"/>
            <a:chExt cx="387350" cy="485775"/>
          </a:xfrm>
        </p:grpSpPr>
        <p:sp>
          <p:nvSpPr>
            <p:cNvPr id="3313" name="Freeform 108"/>
            <p:cNvSpPr/>
            <p:nvPr/>
          </p:nvSpPr>
          <p:spPr bwMode="auto">
            <a:xfrm>
              <a:off x="9626600" y="3387725"/>
              <a:ext cx="387350" cy="485775"/>
            </a:xfrm>
            <a:custGeom>
              <a:avLst/>
              <a:gdLst>
                <a:gd name="T0" fmla="*/ 1456699248 w 103"/>
                <a:gd name="T1" fmla="*/ 1659117441 h 129"/>
                <a:gd name="T2" fmla="*/ 1301131214 w 103"/>
                <a:gd name="T3" fmla="*/ 1829281788 h 129"/>
                <a:gd name="T4" fmla="*/ 155568033 w 103"/>
                <a:gd name="T5" fmla="*/ 1829281788 h 129"/>
                <a:gd name="T6" fmla="*/ 0 w 103"/>
                <a:gd name="T7" fmla="*/ 1659117441 h 129"/>
                <a:gd name="T8" fmla="*/ 0 w 103"/>
                <a:gd name="T9" fmla="*/ 170164347 h 129"/>
                <a:gd name="T10" fmla="*/ 155568033 w 103"/>
                <a:gd name="T11" fmla="*/ 0 h 129"/>
                <a:gd name="T12" fmla="*/ 1301131214 w 103"/>
                <a:gd name="T13" fmla="*/ 0 h 129"/>
                <a:gd name="T14" fmla="*/ 1456699248 w 103"/>
                <a:gd name="T15" fmla="*/ 170164347 h 129"/>
                <a:gd name="T16" fmla="*/ 1456699248 w 103"/>
                <a:gd name="T17" fmla="*/ 1659117441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29">
                  <a:moveTo>
                    <a:pt x="103" y="117"/>
                  </a:moveTo>
                  <a:cubicBezTo>
                    <a:pt x="103" y="124"/>
                    <a:pt x="98" y="129"/>
                    <a:pt x="92" y="129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5" y="129"/>
                    <a:pt x="0" y="124"/>
                    <a:pt x="0" y="11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8" y="0"/>
                    <a:pt x="103" y="6"/>
                    <a:pt x="103" y="12"/>
                  </a:cubicBezTo>
                  <a:lnTo>
                    <a:pt x="103" y="117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" name="Freeform 109"/>
            <p:cNvSpPr/>
            <p:nvPr/>
          </p:nvSpPr>
          <p:spPr bwMode="auto">
            <a:xfrm>
              <a:off x="9672638" y="3433763"/>
              <a:ext cx="296863" cy="342900"/>
            </a:xfrm>
            <a:custGeom>
              <a:avLst/>
              <a:gdLst>
                <a:gd name="T0" fmla="*/ 42361223 w 79"/>
                <a:gd name="T1" fmla="*/ 1292092418 h 91"/>
                <a:gd name="T2" fmla="*/ 0 w 79"/>
                <a:gd name="T3" fmla="*/ 1249497455 h 91"/>
                <a:gd name="T4" fmla="*/ 0 w 79"/>
                <a:gd name="T5" fmla="*/ 56797052 h 91"/>
                <a:gd name="T6" fmla="*/ 42361223 w 79"/>
                <a:gd name="T7" fmla="*/ 0 h 91"/>
                <a:gd name="T8" fmla="*/ 1073178534 w 79"/>
                <a:gd name="T9" fmla="*/ 0 h 91"/>
                <a:gd name="T10" fmla="*/ 1115539757 w 79"/>
                <a:gd name="T11" fmla="*/ 56797052 h 91"/>
                <a:gd name="T12" fmla="*/ 1115539757 w 79"/>
                <a:gd name="T13" fmla="*/ 1249497455 h 91"/>
                <a:gd name="T14" fmla="*/ 1073178534 w 79"/>
                <a:gd name="T15" fmla="*/ 1292092418 h 91"/>
                <a:gd name="T16" fmla="*/ 42361223 w 79"/>
                <a:gd name="T17" fmla="*/ 1292092418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91">
                  <a:moveTo>
                    <a:pt x="3" y="91"/>
                  </a:moveTo>
                  <a:cubicBezTo>
                    <a:pt x="1" y="91"/>
                    <a:pt x="0" y="90"/>
                    <a:pt x="0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0"/>
                    <a:pt x="79" y="2"/>
                    <a:pt x="79" y="4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79" y="90"/>
                    <a:pt x="78" y="91"/>
                    <a:pt x="76" y="91"/>
                  </a:cubicBezTo>
                  <a:lnTo>
                    <a:pt x="3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5" name="Oval 110"/>
            <p:cNvSpPr>
              <a:spLocks noChangeArrowheads="1"/>
            </p:cNvSpPr>
            <p:nvPr/>
          </p:nvSpPr>
          <p:spPr bwMode="auto">
            <a:xfrm>
              <a:off x="9901238" y="3802063"/>
              <a:ext cx="46038" cy="46038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16" name="Oval 111"/>
            <p:cNvSpPr>
              <a:spLocks noChangeArrowheads="1"/>
            </p:cNvSpPr>
            <p:nvPr/>
          </p:nvSpPr>
          <p:spPr bwMode="auto">
            <a:xfrm>
              <a:off x="9834563" y="3802063"/>
              <a:ext cx="41275" cy="46038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17" name="Oval 112"/>
            <p:cNvSpPr>
              <a:spLocks noChangeArrowheads="1"/>
            </p:cNvSpPr>
            <p:nvPr/>
          </p:nvSpPr>
          <p:spPr bwMode="auto">
            <a:xfrm>
              <a:off x="9766300" y="3802063"/>
              <a:ext cx="41275" cy="46038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18" name="Oval 113"/>
            <p:cNvSpPr>
              <a:spLocks noChangeArrowheads="1"/>
            </p:cNvSpPr>
            <p:nvPr/>
          </p:nvSpPr>
          <p:spPr bwMode="auto">
            <a:xfrm>
              <a:off x="9694863" y="3802063"/>
              <a:ext cx="44450" cy="46038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19" name="Rectangle 114"/>
            <p:cNvSpPr>
              <a:spLocks noChangeArrowheads="1"/>
            </p:cNvSpPr>
            <p:nvPr/>
          </p:nvSpPr>
          <p:spPr bwMode="auto">
            <a:xfrm>
              <a:off x="9713913" y="3489325"/>
              <a:ext cx="214313" cy="12700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20" name="Rectangle 115"/>
            <p:cNvSpPr>
              <a:spLocks noChangeArrowheads="1"/>
            </p:cNvSpPr>
            <p:nvPr/>
          </p:nvSpPr>
          <p:spPr bwMode="auto">
            <a:xfrm>
              <a:off x="9713913" y="3524250"/>
              <a:ext cx="214313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21" name="Rectangle 116"/>
            <p:cNvSpPr>
              <a:spLocks noChangeArrowheads="1"/>
            </p:cNvSpPr>
            <p:nvPr/>
          </p:nvSpPr>
          <p:spPr bwMode="auto">
            <a:xfrm>
              <a:off x="9713913" y="3554413"/>
              <a:ext cx="214313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22" name="Rectangle 117"/>
            <p:cNvSpPr>
              <a:spLocks noChangeArrowheads="1"/>
            </p:cNvSpPr>
            <p:nvPr/>
          </p:nvSpPr>
          <p:spPr bwMode="auto">
            <a:xfrm>
              <a:off x="9713913" y="3587750"/>
              <a:ext cx="214313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23" name="Rectangle 118"/>
            <p:cNvSpPr>
              <a:spLocks noChangeArrowheads="1"/>
            </p:cNvSpPr>
            <p:nvPr/>
          </p:nvSpPr>
          <p:spPr bwMode="auto">
            <a:xfrm>
              <a:off x="9713913" y="3617913"/>
              <a:ext cx="214313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24" name="Rectangle 119"/>
            <p:cNvSpPr>
              <a:spLocks noChangeArrowheads="1"/>
            </p:cNvSpPr>
            <p:nvPr/>
          </p:nvSpPr>
          <p:spPr bwMode="auto">
            <a:xfrm>
              <a:off x="9713913" y="3651250"/>
              <a:ext cx="214313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25" name="Rectangle 120"/>
            <p:cNvSpPr>
              <a:spLocks noChangeArrowheads="1"/>
            </p:cNvSpPr>
            <p:nvPr/>
          </p:nvSpPr>
          <p:spPr bwMode="auto">
            <a:xfrm>
              <a:off x="9713913" y="3686175"/>
              <a:ext cx="214313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26" name="Rectangle 121"/>
            <p:cNvSpPr>
              <a:spLocks noChangeArrowheads="1"/>
            </p:cNvSpPr>
            <p:nvPr/>
          </p:nvSpPr>
          <p:spPr bwMode="auto">
            <a:xfrm>
              <a:off x="9713913" y="3716338"/>
              <a:ext cx="184150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090" name="组合 136"/>
          <p:cNvGrpSpPr/>
          <p:nvPr/>
        </p:nvGrpSpPr>
        <p:grpSpPr bwMode="auto">
          <a:xfrm>
            <a:off x="6049963" y="2681288"/>
            <a:ext cx="690562" cy="473075"/>
            <a:chOff x="6049963" y="2725738"/>
            <a:chExt cx="811212" cy="555625"/>
          </a:xfrm>
        </p:grpSpPr>
        <p:sp>
          <p:nvSpPr>
            <p:cNvPr id="3304" name="Freeform 207"/>
            <p:cNvSpPr/>
            <p:nvPr/>
          </p:nvSpPr>
          <p:spPr bwMode="auto">
            <a:xfrm>
              <a:off x="6496050" y="2867025"/>
              <a:ext cx="365125" cy="273050"/>
            </a:xfrm>
            <a:custGeom>
              <a:avLst/>
              <a:gdLst>
                <a:gd name="T0" fmla="*/ 728504184 w 183"/>
                <a:gd name="T1" fmla="*/ 425037204 h 137"/>
                <a:gd name="T2" fmla="*/ 609076385 w 183"/>
                <a:gd name="T3" fmla="*/ 544206588 h 137"/>
                <a:gd name="T4" fmla="*/ 119427798 w 183"/>
                <a:gd name="T5" fmla="*/ 544206588 h 137"/>
                <a:gd name="T6" fmla="*/ 0 w 183"/>
                <a:gd name="T7" fmla="*/ 425037204 h 137"/>
                <a:gd name="T8" fmla="*/ 0 w 183"/>
                <a:gd name="T9" fmla="*/ 119169384 h 137"/>
                <a:gd name="T10" fmla="*/ 119427798 w 183"/>
                <a:gd name="T11" fmla="*/ 0 h 137"/>
                <a:gd name="T12" fmla="*/ 609076385 w 183"/>
                <a:gd name="T13" fmla="*/ 0 h 137"/>
                <a:gd name="T14" fmla="*/ 728504184 w 183"/>
                <a:gd name="T15" fmla="*/ 119169384 h 137"/>
                <a:gd name="T16" fmla="*/ 728504184 w 183"/>
                <a:gd name="T17" fmla="*/ 425037204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3" h="137">
                  <a:moveTo>
                    <a:pt x="183" y="107"/>
                  </a:moveTo>
                  <a:cubicBezTo>
                    <a:pt x="183" y="124"/>
                    <a:pt x="170" y="137"/>
                    <a:pt x="153" y="137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13" y="137"/>
                    <a:pt x="0" y="124"/>
                    <a:pt x="0" y="10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70" y="0"/>
                    <a:pt x="183" y="14"/>
                    <a:pt x="183" y="30"/>
                  </a:cubicBezTo>
                  <a:lnTo>
                    <a:pt x="183" y="107"/>
                  </a:lnTo>
                  <a:close/>
                </a:path>
              </a:pathLst>
            </a:custGeom>
            <a:solidFill>
              <a:srgbClr val="3B3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" name="Freeform 208"/>
            <p:cNvSpPr/>
            <p:nvPr/>
          </p:nvSpPr>
          <p:spPr bwMode="auto">
            <a:xfrm>
              <a:off x="6049963" y="2725738"/>
              <a:ext cx="746125" cy="555625"/>
            </a:xfrm>
            <a:custGeom>
              <a:avLst/>
              <a:gdLst>
                <a:gd name="T0" fmla="*/ 1488509400 w 374"/>
                <a:gd name="T1" fmla="*/ 864592330 h 279"/>
                <a:gd name="T2" fmla="*/ 1245731497 w 374"/>
                <a:gd name="T3" fmla="*/ 1106520217 h 279"/>
                <a:gd name="T4" fmla="*/ 246757901 w 374"/>
                <a:gd name="T5" fmla="*/ 1106520217 h 279"/>
                <a:gd name="T6" fmla="*/ 0 w 374"/>
                <a:gd name="T7" fmla="*/ 864592330 h 279"/>
                <a:gd name="T8" fmla="*/ 0 w 374"/>
                <a:gd name="T9" fmla="*/ 241927888 h 279"/>
                <a:gd name="T10" fmla="*/ 246757901 w 374"/>
                <a:gd name="T11" fmla="*/ 0 h 279"/>
                <a:gd name="T12" fmla="*/ 1245731497 w 374"/>
                <a:gd name="T13" fmla="*/ 0 h 279"/>
                <a:gd name="T14" fmla="*/ 1488509400 w 374"/>
                <a:gd name="T15" fmla="*/ 241927888 h 279"/>
                <a:gd name="T16" fmla="*/ 1488509400 w 374"/>
                <a:gd name="T17" fmla="*/ 864592330 h 2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4" h="279">
                  <a:moveTo>
                    <a:pt x="374" y="218"/>
                  </a:moveTo>
                  <a:cubicBezTo>
                    <a:pt x="374" y="252"/>
                    <a:pt x="347" y="279"/>
                    <a:pt x="313" y="279"/>
                  </a:cubicBezTo>
                  <a:cubicBezTo>
                    <a:pt x="62" y="279"/>
                    <a:pt x="62" y="279"/>
                    <a:pt x="62" y="279"/>
                  </a:cubicBezTo>
                  <a:cubicBezTo>
                    <a:pt x="28" y="279"/>
                    <a:pt x="0" y="252"/>
                    <a:pt x="0" y="21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7"/>
                    <a:pt x="28" y="0"/>
                    <a:pt x="6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47" y="0"/>
                    <a:pt x="374" y="27"/>
                    <a:pt x="374" y="61"/>
                  </a:cubicBezTo>
                  <a:lnTo>
                    <a:pt x="374" y="218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6" name="Freeform 209"/>
            <p:cNvSpPr/>
            <p:nvPr/>
          </p:nvSpPr>
          <p:spPr bwMode="auto">
            <a:xfrm>
              <a:off x="6137275" y="2813050"/>
              <a:ext cx="569913" cy="381000"/>
            </a:xfrm>
            <a:custGeom>
              <a:avLst/>
              <a:gdLst>
                <a:gd name="T0" fmla="*/ 71476257 w 286"/>
                <a:gd name="T1" fmla="*/ 760005236 h 191"/>
                <a:gd name="T2" fmla="*/ 0 w 286"/>
                <a:gd name="T3" fmla="*/ 692360780 h 191"/>
                <a:gd name="T4" fmla="*/ 0 w 286"/>
                <a:gd name="T5" fmla="*/ 67644455 h 191"/>
                <a:gd name="T6" fmla="*/ 71476257 w 286"/>
                <a:gd name="T7" fmla="*/ 0 h 191"/>
                <a:gd name="T8" fmla="*/ 1068162429 w 286"/>
                <a:gd name="T9" fmla="*/ 0 h 191"/>
                <a:gd name="T10" fmla="*/ 1135667229 w 286"/>
                <a:gd name="T11" fmla="*/ 67644455 h 191"/>
                <a:gd name="T12" fmla="*/ 1135667229 w 286"/>
                <a:gd name="T13" fmla="*/ 692360780 h 191"/>
                <a:gd name="T14" fmla="*/ 1068162429 w 286"/>
                <a:gd name="T15" fmla="*/ 760005236 h 191"/>
                <a:gd name="T16" fmla="*/ 71476257 w 286"/>
                <a:gd name="T17" fmla="*/ 760005236 h 1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" h="191">
                  <a:moveTo>
                    <a:pt x="18" y="191"/>
                  </a:moveTo>
                  <a:cubicBezTo>
                    <a:pt x="8" y="191"/>
                    <a:pt x="0" y="183"/>
                    <a:pt x="0" y="17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78" y="0"/>
                    <a:pt x="286" y="8"/>
                    <a:pt x="286" y="17"/>
                  </a:cubicBezTo>
                  <a:cubicBezTo>
                    <a:pt x="286" y="174"/>
                    <a:pt x="286" y="174"/>
                    <a:pt x="286" y="174"/>
                  </a:cubicBezTo>
                  <a:cubicBezTo>
                    <a:pt x="286" y="183"/>
                    <a:pt x="278" y="191"/>
                    <a:pt x="269" y="191"/>
                  </a:cubicBezTo>
                  <a:lnTo>
                    <a:pt x="18" y="191"/>
                  </a:lnTo>
                  <a:close/>
                </a:path>
              </a:pathLst>
            </a:custGeom>
            <a:solidFill>
              <a:srgbClr val="3B3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" name="Rectangle 210"/>
            <p:cNvSpPr>
              <a:spLocks noChangeArrowheads="1"/>
            </p:cNvSpPr>
            <p:nvPr/>
          </p:nvSpPr>
          <p:spPr bwMode="auto">
            <a:xfrm>
              <a:off x="6348413" y="2846388"/>
              <a:ext cx="150813" cy="314325"/>
            </a:xfrm>
            <a:prstGeom prst="rect">
              <a:avLst/>
            </a:prstGeom>
            <a:solidFill>
              <a:srgbClr val="82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08" name="Freeform 211"/>
            <p:cNvSpPr/>
            <p:nvPr/>
          </p:nvSpPr>
          <p:spPr bwMode="auto">
            <a:xfrm>
              <a:off x="6173788" y="2846388"/>
              <a:ext cx="142875" cy="314325"/>
            </a:xfrm>
            <a:custGeom>
              <a:avLst/>
              <a:gdLst>
                <a:gd name="T0" fmla="*/ 0 w 72"/>
                <a:gd name="T1" fmla="*/ 0 h 157"/>
                <a:gd name="T2" fmla="*/ 0 w 72"/>
                <a:gd name="T3" fmla="*/ 0 h 157"/>
                <a:gd name="T4" fmla="*/ 0 w 72"/>
                <a:gd name="T5" fmla="*/ 629300673 h 157"/>
                <a:gd name="T6" fmla="*/ 0 w 72"/>
                <a:gd name="T7" fmla="*/ 629300673 h 157"/>
                <a:gd name="T8" fmla="*/ 283517578 w 72"/>
                <a:gd name="T9" fmla="*/ 629300673 h 157"/>
                <a:gd name="T10" fmla="*/ 283517578 w 72"/>
                <a:gd name="T11" fmla="*/ 0 h 157"/>
                <a:gd name="T12" fmla="*/ 0 w 72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15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2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9" name="Freeform 212"/>
            <p:cNvSpPr/>
            <p:nvPr/>
          </p:nvSpPr>
          <p:spPr bwMode="auto">
            <a:xfrm>
              <a:off x="6527800" y="2846388"/>
              <a:ext cx="146050" cy="314325"/>
            </a:xfrm>
            <a:custGeom>
              <a:avLst/>
              <a:gdLst>
                <a:gd name="T0" fmla="*/ 0 w 73"/>
                <a:gd name="T1" fmla="*/ 0 h 157"/>
                <a:gd name="T2" fmla="*/ 0 w 73"/>
                <a:gd name="T3" fmla="*/ 629300673 h 157"/>
                <a:gd name="T4" fmla="*/ 292200034 w 73"/>
                <a:gd name="T5" fmla="*/ 629300673 h 157"/>
                <a:gd name="T6" fmla="*/ 292200034 w 73"/>
                <a:gd name="T7" fmla="*/ 629300673 h 157"/>
                <a:gd name="T8" fmla="*/ 292200034 w 73"/>
                <a:gd name="T9" fmla="*/ 0 h 157"/>
                <a:gd name="T10" fmla="*/ 292200034 w 73"/>
                <a:gd name="T11" fmla="*/ 0 h 157"/>
                <a:gd name="T12" fmla="*/ 0 w 73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157">
                  <a:moveTo>
                    <a:pt x="0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2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0" name="Rectangle 213"/>
            <p:cNvSpPr>
              <a:spLocks noChangeArrowheads="1"/>
            </p:cNvSpPr>
            <p:nvPr/>
          </p:nvSpPr>
          <p:spPr bwMode="auto">
            <a:xfrm>
              <a:off x="6348413" y="2846388"/>
              <a:ext cx="150813" cy="128587"/>
            </a:xfrm>
            <a:prstGeom prst="rect">
              <a:avLst/>
            </a:prstGeom>
            <a:solidFill>
              <a:srgbClr val="91C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11" name="Freeform 214"/>
            <p:cNvSpPr/>
            <p:nvPr/>
          </p:nvSpPr>
          <p:spPr bwMode="auto">
            <a:xfrm>
              <a:off x="6173788" y="2846388"/>
              <a:ext cx="142875" cy="128587"/>
            </a:xfrm>
            <a:custGeom>
              <a:avLst/>
              <a:gdLst>
                <a:gd name="T0" fmla="*/ 0 w 72"/>
                <a:gd name="T1" fmla="*/ 0 h 64"/>
                <a:gd name="T2" fmla="*/ 0 w 72"/>
                <a:gd name="T3" fmla="*/ 0 h 64"/>
                <a:gd name="T4" fmla="*/ 0 w 72"/>
                <a:gd name="T5" fmla="*/ 258353384 h 64"/>
                <a:gd name="T6" fmla="*/ 0 w 72"/>
                <a:gd name="T7" fmla="*/ 258353384 h 64"/>
                <a:gd name="T8" fmla="*/ 283517578 w 72"/>
                <a:gd name="T9" fmla="*/ 258353384 h 64"/>
                <a:gd name="T10" fmla="*/ 283517578 w 72"/>
                <a:gd name="T11" fmla="*/ 0 h 64"/>
                <a:gd name="T12" fmla="*/ 0 w 72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6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1C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" name="Freeform 215"/>
            <p:cNvSpPr/>
            <p:nvPr/>
          </p:nvSpPr>
          <p:spPr bwMode="auto">
            <a:xfrm>
              <a:off x="6527800" y="2846388"/>
              <a:ext cx="146050" cy="128587"/>
            </a:xfrm>
            <a:custGeom>
              <a:avLst/>
              <a:gdLst>
                <a:gd name="T0" fmla="*/ 0 w 73"/>
                <a:gd name="T1" fmla="*/ 0 h 64"/>
                <a:gd name="T2" fmla="*/ 0 w 73"/>
                <a:gd name="T3" fmla="*/ 258353384 h 64"/>
                <a:gd name="T4" fmla="*/ 292200034 w 73"/>
                <a:gd name="T5" fmla="*/ 258353384 h 64"/>
                <a:gd name="T6" fmla="*/ 292200034 w 73"/>
                <a:gd name="T7" fmla="*/ 258353384 h 64"/>
                <a:gd name="T8" fmla="*/ 292200034 w 73"/>
                <a:gd name="T9" fmla="*/ 0 h 64"/>
                <a:gd name="T10" fmla="*/ 292200034 w 73"/>
                <a:gd name="T11" fmla="*/ 0 h 64"/>
                <a:gd name="T12" fmla="*/ 0 w 73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64">
                  <a:moveTo>
                    <a:pt x="0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1C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91" name="组合 146"/>
          <p:cNvGrpSpPr/>
          <p:nvPr/>
        </p:nvGrpSpPr>
        <p:grpSpPr bwMode="auto">
          <a:xfrm>
            <a:off x="9485313" y="2659063"/>
            <a:ext cx="644525" cy="515937"/>
            <a:chOff x="9237663" y="2701925"/>
            <a:chExt cx="757238" cy="606425"/>
          </a:xfrm>
        </p:grpSpPr>
        <p:sp>
          <p:nvSpPr>
            <p:cNvPr id="3291" name="Freeform 239"/>
            <p:cNvSpPr/>
            <p:nvPr/>
          </p:nvSpPr>
          <p:spPr bwMode="auto">
            <a:xfrm>
              <a:off x="9237663" y="2701925"/>
              <a:ext cx="757238" cy="606425"/>
            </a:xfrm>
            <a:custGeom>
              <a:avLst/>
              <a:gdLst>
                <a:gd name="T0" fmla="*/ 210462346 w 380"/>
                <a:gd name="T1" fmla="*/ 1209708160 h 304"/>
                <a:gd name="T2" fmla="*/ 0 w 380"/>
                <a:gd name="T3" fmla="*/ 994826249 h 304"/>
                <a:gd name="T4" fmla="*/ 0 w 380"/>
                <a:gd name="T5" fmla="*/ 210902247 h 304"/>
                <a:gd name="T6" fmla="*/ 210462346 w 380"/>
                <a:gd name="T7" fmla="*/ 0 h 304"/>
                <a:gd name="T8" fmla="*/ 1294538216 w 380"/>
                <a:gd name="T9" fmla="*/ 0 h 304"/>
                <a:gd name="T10" fmla="*/ 1508972075 w 380"/>
                <a:gd name="T11" fmla="*/ 210902247 h 304"/>
                <a:gd name="T12" fmla="*/ 1508972075 w 380"/>
                <a:gd name="T13" fmla="*/ 994826249 h 304"/>
                <a:gd name="T14" fmla="*/ 1294538216 w 380"/>
                <a:gd name="T15" fmla="*/ 1209708160 h 304"/>
                <a:gd name="T16" fmla="*/ 210462346 w 380"/>
                <a:gd name="T17" fmla="*/ 1209708160 h 3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0" h="304">
                  <a:moveTo>
                    <a:pt x="53" y="304"/>
                  </a:moveTo>
                  <a:cubicBezTo>
                    <a:pt x="24" y="304"/>
                    <a:pt x="0" y="280"/>
                    <a:pt x="0" y="25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56" y="0"/>
                    <a:pt x="380" y="24"/>
                    <a:pt x="380" y="53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80" y="280"/>
                    <a:pt x="356" y="304"/>
                    <a:pt x="326" y="304"/>
                  </a:cubicBezTo>
                  <a:lnTo>
                    <a:pt x="53" y="30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" name="Freeform 240"/>
            <p:cNvSpPr/>
            <p:nvPr/>
          </p:nvSpPr>
          <p:spPr bwMode="auto">
            <a:xfrm>
              <a:off x="9642475" y="3013075"/>
              <a:ext cx="225425" cy="227012"/>
            </a:xfrm>
            <a:custGeom>
              <a:avLst/>
              <a:gdLst>
                <a:gd name="T0" fmla="*/ 370109947 w 113"/>
                <a:gd name="T1" fmla="*/ 372747730 h 114"/>
                <a:gd name="T2" fmla="*/ 79592979 w 113"/>
                <a:gd name="T3" fmla="*/ 372747730 h 114"/>
                <a:gd name="T4" fmla="*/ 79592979 w 113"/>
                <a:gd name="T5" fmla="*/ 83273577 h 114"/>
                <a:gd name="T6" fmla="*/ 370109947 w 113"/>
                <a:gd name="T7" fmla="*/ 83273577 h 114"/>
                <a:gd name="T8" fmla="*/ 370109947 w 113"/>
                <a:gd name="T9" fmla="*/ 37274773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114">
                  <a:moveTo>
                    <a:pt x="93" y="94"/>
                  </a:moveTo>
                  <a:cubicBezTo>
                    <a:pt x="73" y="114"/>
                    <a:pt x="40" y="114"/>
                    <a:pt x="20" y="94"/>
                  </a:cubicBezTo>
                  <a:cubicBezTo>
                    <a:pt x="0" y="73"/>
                    <a:pt x="0" y="41"/>
                    <a:pt x="20" y="21"/>
                  </a:cubicBezTo>
                  <a:cubicBezTo>
                    <a:pt x="40" y="0"/>
                    <a:pt x="73" y="0"/>
                    <a:pt x="93" y="21"/>
                  </a:cubicBezTo>
                  <a:cubicBezTo>
                    <a:pt x="113" y="41"/>
                    <a:pt x="113" y="73"/>
                    <a:pt x="93" y="94"/>
                  </a:cubicBezTo>
                  <a:close/>
                </a:path>
              </a:pathLst>
            </a:custGeom>
            <a:solidFill>
              <a:srgbClr val="F24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" name="Freeform 241"/>
            <p:cNvSpPr/>
            <p:nvPr/>
          </p:nvSpPr>
          <p:spPr bwMode="auto">
            <a:xfrm>
              <a:off x="9688513" y="3059113"/>
              <a:ext cx="134938" cy="134937"/>
            </a:xfrm>
            <a:custGeom>
              <a:avLst/>
              <a:gdLst>
                <a:gd name="T0" fmla="*/ 86630196 w 68"/>
                <a:gd name="T1" fmla="*/ 259888662 h 68"/>
                <a:gd name="T2" fmla="*/ 51191112 w 68"/>
                <a:gd name="T3" fmla="*/ 259888662 h 68"/>
                <a:gd name="T4" fmla="*/ 7876014 w 68"/>
                <a:gd name="T5" fmla="*/ 216573885 h 68"/>
                <a:gd name="T6" fmla="*/ 7876014 w 68"/>
                <a:gd name="T7" fmla="*/ 177198078 h 68"/>
                <a:gd name="T8" fmla="*/ 177199391 w 68"/>
                <a:gd name="T9" fmla="*/ 11812941 h 68"/>
                <a:gd name="T10" fmla="*/ 216577474 w 68"/>
                <a:gd name="T11" fmla="*/ 11812941 h 68"/>
                <a:gd name="T12" fmla="*/ 255955558 w 68"/>
                <a:gd name="T13" fmla="*/ 51190732 h 68"/>
                <a:gd name="T14" fmla="*/ 255955558 w 68"/>
                <a:gd name="T15" fmla="*/ 90566539 h 68"/>
                <a:gd name="T16" fmla="*/ 86630196 w 68"/>
                <a:gd name="T17" fmla="*/ 259888662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68">
                  <a:moveTo>
                    <a:pt x="22" y="66"/>
                  </a:moveTo>
                  <a:cubicBezTo>
                    <a:pt x="20" y="68"/>
                    <a:pt x="15" y="68"/>
                    <a:pt x="13" y="66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2"/>
                    <a:pt x="0" y="48"/>
                    <a:pt x="2" y="4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8" y="0"/>
                    <a:pt x="52" y="0"/>
                    <a:pt x="55" y="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8" y="16"/>
                    <a:pt x="68" y="20"/>
                    <a:pt x="65" y="23"/>
                  </a:cubicBezTo>
                  <a:lnTo>
                    <a:pt x="22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" name="Freeform 242"/>
            <p:cNvSpPr/>
            <p:nvPr/>
          </p:nvSpPr>
          <p:spPr bwMode="auto">
            <a:xfrm>
              <a:off x="9688513" y="3059113"/>
              <a:ext cx="134938" cy="134937"/>
            </a:xfrm>
            <a:custGeom>
              <a:avLst/>
              <a:gdLst>
                <a:gd name="T0" fmla="*/ 7876014 w 68"/>
                <a:gd name="T1" fmla="*/ 90566539 h 68"/>
                <a:gd name="T2" fmla="*/ 7876014 w 68"/>
                <a:gd name="T3" fmla="*/ 51190732 h 68"/>
                <a:gd name="T4" fmla="*/ 51191112 w 68"/>
                <a:gd name="T5" fmla="*/ 11812941 h 68"/>
                <a:gd name="T6" fmla="*/ 86630196 w 68"/>
                <a:gd name="T7" fmla="*/ 11812941 h 68"/>
                <a:gd name="T8" fmla="*/ 255955558 w 68"/>
                <a:gd name="T9" fmla="*/ 177198078 h 68"/>
                <a:gd name="T10" fmla="*/ 255955558 w 68"/>
                <a:gd name="T11" fmla="*/ 216573885 h 68"/>
                <a:gd name="T12" fmla="*/ 216577474 w 68"/>
                <a:gd name="T13" fmla="*/ 259888662 h 68"/>
                <a:gd name="T14" fmla="*/ 177199391 w 68"/>
                <a:gd name="T15" fmla="*/ 259888662 h 68"/>
                <a:gd name="T16" fmla="*/ 7876014 w 68"/>
                <a:gd name="T17" fmla="*/ 90566539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68">
                  <a:moveTo>
                    <a:pt x="2" y="23"/>
                  </a:moveTo>
                  <a:cubicBezTo>
                    <a:pt x="0" y="20"/>
                    <a:pt x="0" y="16"/>
                    <a:pt x="2" y="1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0"/>
                    <a:pt x="20" y="0"/>
                    <a:pt x="22" y="3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8" y="48"/>
                    <a:pt x="68" y="52"/>
                    <a:pt x="65" y="55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2" y="68"/>
                    <a:pt x="48" y="68"/>
                    <a:pt x="45" y="66"/>
                  </a:cubicBezTo>
                  <a:lnTo>
                    <a:pt x="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" name="Oval 243"/>
            <p:cNvSpPr>
              <a:spLocks noChangeArrowheads="1"/>
            </p:cNvSpPr>
            <p:nvPr/>
          </p:nvSpPr>
          <p:spPr bwMode="auto">
            <a:xfrm>
              <a:off x="9372600" y="3022600"/>
              <a:ext cx="206375" cy="207962"/>
            </a:xfrm>
            <a:prstGeom prst="ellipse">
              <a:avLst/>
            </a:prstGeom>
            <a:solidFill>
              <a:srgbClr val="91C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96" name="Freeform 244"/>
            <p:cNvSpPr/>
            <p:nvPr/>
          </p:nvSpPr>
          <p:spPr bwMode="auto">
            <a:xfrm>
              <a:off x="9428163" y="3070225"/>
              <a:ext cx="127000" cy="125412"/>
            </a:xfrm>
            <a:custGeom>
              <a:avLst/>
              <a:gdLst>
                <a:gd name="T0" fmla="*/ 89401952 w 63"/>
                <a:gd name="T1" fmla="*/ 237765227 h 63"/>
                <a:gd name="T2" fmla="*/ 52827968 w 63"/>
                <a:gd name="T3" fmla="*/ 237765227 h 63"/>
                <a:gd name="T4" fmla="*/ 8128000 w 63"/>
                <a:gd name="T5" fmla="*/ 198137025 h 63"/>
                <a:gd name="T6" fmla="*/ 8128000 w 63"/>
                <a:gd name="T7" fmla="*/ 158510815 h 63"/>
                <a:gd name="T8" fmla="*/ 162549921 w 63"/>
                <a:gd name="T9" fmla="*/ 7924844 h 63"/>
                <a:gd name="T10" fmla="*/ 199123905 w 63"/>
                <a:gd name="T11" fmla="*/ 7924844 h 63"/>
                <a:gd name="T12" fmla="*/ 243823873 w 63"/>
                <a:gd name="T13" fmla="*/ 51516463 h 63"/>
                <a:gd name="T14" fmla="*/ 243823873 w 63"/>
                <a:gd name="T15" fmla="*/ 91142673 h 63"/>
                <a:gd name="T16" fmla="*/ 89401952 w 63"/>
                <a:gd name="T17" fmla="*/ 237765227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63">
                  <a:moveTo>
                    <a:pt x="22" y="60"/>
                  </a:moveTo>
                  <a:cubicBezTo>
                    <a:pt x="20" y="63"/>
                    <a:pt x="15" y="63"/>
                    <a:pt x="13" y="6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47"/>
                    <a:pt x="0" y="43"/>
                    <a:pt x="2" y="4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3" y="0"/>
                    <a:pt x="47" y="0"/>
                    <a:pt x="49" y="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3" y="16"/>
                    <a:pt x="63" y="20"/>
                    <a:pt x="60" y="23"/>
                  </a:cubicBezTo>
                  <a:lnTo>
                    <a:pt x="22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" name="Freeform 245"/>
            <p:cNvSpPr/>
            <p:nvPr/>
          </p:nvSpPr>
          <p:spPr bwMode="auto">
            <a:xfrm>
              <a:off x="9398000" y="3094038"/>
              <a:ext cx="100013" cy="101600"/>
            </a:xfrm>
            <a:custGeom>
              <a:avLst/>
              <a:gdLst>
                <a:gd name="T0" fmla="*/ 8003040 w 50"/>
                <a:gd name="T1" fmla="*/ 91280627 h 51"/>
                <a:gd name="T2" fmla="*/ 8003040 w 50"/>
                <a:gd name="T3" fmla="*/ 55561255 h 51"/>
                <a:gd name="T4" fmla="*/ 52012761 w 50"/>
                <a:gd name="T5" fmla="*/ 11905129 h 51"/>
                <a:gd name="T6" fmla="*/ 92023962 w 50"/>
                <a:gd name="T7" fmla="*/ 11905129 h 51"/>
                <a:gd name="T8" fmla="*/ 192048963 w 50"/>
                <a:gd name="T9" fmla="*/ 111122510 h 51"/>
                <a:gd name="T10" fmla="*/ 192048963 w 50"/>
                <a:gd name="T11" fmla="*/ 150810259 h 51"/>
                <a:gd name="T12" fmla="*/ 148039243 w 50"/>
                <a:gd name="T13" fmla="*/ 190498008 h 51"/>
                <a:gd name="T14" fmla="*/ 112028562 w 50"/>
                <a:gd name="T15" fmla="*/ 190498008 h 51"/>
                <a:gd name="T16" fmla="*/ 8003040 w 50"/>
                <a:gd name="T17" fmla="*/ 9128062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51">
                  <a:moveTo>
                    <a:pt x="2" y="23"/>
                  </a:moveTo>
                  <a:cubicBezTo>
                    <a:pt x="0" y="20"/>
                    <a:pt x="0" y="16"/>
                    <a:pt x="2" y="1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6" y="0"/>
                    <a:pt x="20" y="0"/>
                    <a:pt x="23" y="3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50" y="31"/>
                    <a:pt x="50" y="35"/>
                    <a:pt x="48" y="3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5" y="51"/>
                    <a:pt x="30" y="51"/>
                    <a:pt x="28" y="48"/>
                  </a:cubicBezTo>
                  <a:lnTo>
                    <a:pt x="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" name="Rectangle 246"/>
            <p:cNvSpPr>
              <a:spLocks noChangeArrowheads="1"/>
            </p:cNvSpPr>
            <p:nvPr/>
          </p:nvSpPr>
          <p:spPr bwMode="auto">
            <a:xfrm>
              <a:off x="9337675" y="2814638"/>
              <a:ext cx="555625" cy="23812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99" name="Rectangle 247"/>
            <p:cNvSpPr>
              <a:spLocks noChangeArrowheads="1"/>
            </p:cNvSpPr>
            <p:nvPr/>
          </p:nvSpPr>
          <p:spPr bwMode="auto">
            <a:xfrm>
              <a:off x="9337675" y="2813050"/>
              <a:ext cx="555625" cy="1270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00" name="Rectangle 248"/>
            <p:cNvSpPr>
              <a:spLocks noChangeArrowheads="1"/>
            </p:cNvSpPr>
            <p:nvPr/>
          </p:nvSpPr>
          <p:spPr bwMode="auto">
            <a:xfrm>
              <a:off x="9337675" y="2882900"/>
              <a:ext cx="555625" cy="23812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01" name="Rectangle 249"/>
            <p:cNvSpPr>
              <a:spLocks noChangeArrowheads="1"/>
            </p:cNvSpPr>
            <p:nvPr/>
          </p:nvSpPr>
          <p:spPr bwMode="auto">
            <a:xfrm>
              <a:off x="9337675" y="2881313"/>
              <a:ext cx="555625" cy="1428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02" name="Rectangle 250"/>
            <p:cNvSpPr>
              <a:spLocks noChangeArrowheads="1"/>
            </p:cNvSpPr>
            <p:nvPr/>
          </p:nvSpPr>
          <p:spPr bwMode="auto">
            <a:xfrm>
              <a:off x="9337675" y="2951163"/>
              <a:ext cx="484188" cy="23812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03" name="Rectangle 251"/>
            <p:cNvSpPr>
              <a:spLocks noChangeArrowheads="1"/>
            </p:cNvSpPr>
            <p:nvPr/>
          </p:nvSpPr>
          <p:spPr bwMode="auto">
            <a:xfrm>
              <a:off x="9337675" y="2951163"/>
              <a:ext cx="484188" cy="1111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092" name="组合 160"/>
          <p:cNvGrpSpPr/>
          <p:nvPr/>
        </p:nvGrpSpPr>
        <p:grpSpPr bwMode="auto">
          <a:xfrm>
            <a:off x="10583863" y="2681288"/>
            <a:ext cx="692150" cy="473075"/>
            <a:chOff x="10252075" y="2725738"/>
            <a:chExt cx="812800" cy="555625"/>
          </a:xfrm>
        </p:grpSpPr>
        <p:sp>
          <p:nvSpPr>
            <p:cNvPr id="3287" name="Freeform 252"/>
            <p:cNvSpPr/>
            <p:nvPr/>
          </p:nvSpPr>
          <p:spPr bwMode="auto">
            <a:xfrm>
              <a:off x="10696575" y="2867025"/>
              <a:ext cx="368300" cy="273050"/>
            </a:xfrm>
            <a:custGeom>
              <a:avLst/>
              <a:gdLst>
                <a:gd name="T0" fmla="*/ 737200489 w 184"/>
                <a:gd name="T1" fmla="*/ 425037204 h 137"/>
                <a:gd name="T2" fmla="*/ 617004583 w 184"/>
                <a:gd name="T3" fmla="*/ 544206588 h 137"/>
                <a:gd name="T4" fmla="*/ 120195906 w 184"/>
                <a:gd name="T5" fmla="*/ 544206588 h 137"/>
                <a:gd name="T6" fmla="*/ 0 w 184"/>
                <a:gd name="T7" fmla="*/ 425037204 h 137"/>
                <a:gd name="T8" fmla="*/ 0 w 184"/>
                <a:gd name="T9" fmla="*/ 119169384 h 137"/>
                <a:gd name="T10" fmla="*/ 120195906 w 184"/>
                <a:gd name="T11" fmla="*/ 0 h 137"/>
                <a:gd name="T12" fmla="*/ 617004583 w 184"/>
                <a:gd name="T13" fmla="*/ 0 h 137"/>
                <a:gd name="T14" fmla="*/ 737200489 w 184"/>
                <a:gd name="T15" fmla="*/ 119169384 h 137"/>
                <a:gd name="T16" fmla="*/ 737200489 w 184"/>
                <a:gd name="T17" fmla="*/ 425037204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4" h="137">
                  <a:moveTo>
                    <a:pt x="184" y="107"/>
                  </a:moveTo>
                  <a:cubicBezTo>
                    <a:pt x="184" y="124"/>
                    <a:pt x="170" y="137"/>
                    <a:pt x="154" y="137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14" y="137"/>
                    <a:pt x="0" y="124"/>
                    <a:pt x="0" y="10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70" y="0"/>
                    <a:pt x="184" y="14"/>
                    <a:pt x="184" y="30"/>
                  </a:cubicBezTo>
                  <a:lnTo>
                    <a:pt x="184" y="107"/>
                  </a:lnTo>
                  <a:close/>
                </a:path>
              </a:pathLst>
            </a:custGeom>
            <a:solidFill>
              <a:srgbClr val="3B3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8" name="Freeform 253"/>
            <p:cNvSpPr/>
            <p:nvPr/>
          </p:nvSpPr>
          <p:spPr bwMode="auto">
            <a:xfrm>
              <a:off x="10252075" y="2725738"/>
              <a:ext cx="746125" cy="555625"/>
            </a:xfrm>
            <a:custGeom>
              <a:avLst/>
              <a:gdLst>
                <a:gd name="T0" fmla="*/ 1488509400 w 374"/>
                <a:gd name="T1" fmla="*/ 864592330 h 279"/>
                <a:gd name="T2" fmla="*/ 1245731497 w 374"/>
                <a:gd name="T3" fmla="*/ 1106520217 h 279"/>
                <a:gd name="T4" fmla="*/ 242777903 w 374"/>
                <a:gd name="T5" fmla="*/ 1106520217 h 279"/>
                <a:gd name="T6" fmla="*/ 0 w 374"/>
                <a:gd name="T7" fmla="*/ 864592330 h 279"/>
                <a:gd name="T8" fmla="*/ 0 w 374"/>
                <a:gd name="T9" fmla="*/ 241927888 h 279"/>
                <a:gd name="T10" fmla="*/ 242777903 w 374"/>
                <a:gd name="T11" fmla="*/ 0 h 279"/>
                <a:gd name="T12" fmla="*/ 1245731497 w 374"/>
                <a:gd name="T13" fmla="*/ 0 h 279"/>
                <a:gd name="T14" fmla="*/ 1488509400 w 374"/>
                <a:gd name="T15" fmla="*/ 241927888 h 279"/>
                <a:gd name="T16" fmla="*/ 1488509400 w 374"/>
                <a:gd name="T17" fmla="*/ 864592330 h 2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4" h="279">
                  <a:moveTo>
                    <a:pt x="374" y="218"/>
                  </a:moveTo>
                  <a:cubicBezTo>
                    <a:pt x="374" y="252"/>
                    <a:pt x="346" y="279"/>
                    <a:pt x="313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27" y="279"/>
                    <a:pt x="0" y="252"/>
                    <a:pt x="0" y="21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46" y="0"/>
                    <a:pt x="374" y="27"/>
                    <a:pt x="374" y="61"/>
                  </a:cubicBezTo>
                  <a:lnTo>
                    <a:pt x="374" y="218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9" name="Freeform 254"/>
            <p:cNvSpPr/>
            <p:nvPr/>
          </p:nvSpPr>
          <p:spPr bwMode="auto">
            <a:xfrm>
              <a:off x="10340975" y="2813050"/>
              <a:ext cx="569913" cy="381000"/>
            </a:xfrm>
            <a:custGeom>
              <a:avLst/>
              <a:gdLst>
                <a:gd name="T0" fmla="*/ 67504800 w 286"/>
                <a:gd name="T1" fmla="*/ 760005236 h 191"/>
                <a:gd name="T2" fmla="*/ 0 w 286"/>
                <a:gd name="T3" fmla="*/ 692360780 h 191"/>
                <a:gd name="T4" fmla="*/ 0 w 286"/>
                <a:gd name="T5" fmla="*/ 67644455 h 191"/>
                <a:gd name="T6" fmla="*/ 67504800 w 286"/>
                <a:gd name="T7" fmla="*/ 0 h 191"/>
                <a:gd name="T8" fmla="*/ 1068162429 w 286"/>
                <a:gd name="T9" fmla="*/ 0 h 191"/>
                <a:gd name="T10" fmla="*/ 1135667229 w 286"/>
                <a:gd name="T11" fmla="*/ 67644455 h 191"/>
                <a:gd name="T12" fmla="*/ 1135667229 w 286"/>
                <a:gd name="T13" fmla="*/ 692360780 h 191"/>
                <a:gd name="T14" fmla="*/ 1068162429 w 286"/>
                <a:gd name="T15" fmla="*/ 760005236 h 191"/>
                <a:gd name="T16" fmla="*/ 67504800 w 286"/>
                <a:gd name="T17" fmla="*/ 760005236 h 1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" h="191">
                  <a:moveTo>
                    <a:pt x="17" y="191"/>
                  </a:moveTo>
                  <a:cubicBezTo>
                    <a:pt x="8" y="191"/>
                    <a:pt x="0" y="183"/>
                    <a:pt x="0" y="17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78" y="0"/>
                    <a:pt x="286" y="8"/>
                    <a:pt x="286" y="17"/>
                  </a:cubicBezTo>
                  <a:cubicBezTo>
                    <a:pt x="286" y="174"/>
                    <a:pt x="286" y="174"/>
                    <a:pt x="286" y="174"/>
                  </a:cubicBezTo>
                  <a:cubicBezTo>
                    <a:pt x="286" y="183"/>
                    <a:pt x="278" y="191"/>
                    <a:pt x="269" y="191"/>
                  </a:cubicBezTo>
                  <a:lnTo>
                    <a:pt x="17" y="191"/>
                  </a:lnTo>
                  <a:close/>
                </a:path>
              </a:pathLst>
            </a:custGeom>
            <a:solidFill>
              <a:srgbClr val="3B3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" name="Freeform 255"/>
            <p:cNvSpPr/>
            <p:nvPr/>
          </p:nvSpPr>
          <p:spPr bwMode="auto">
            <a:xfrm>
              <a:off x="10298113" y="2776538"/>
              <a:ext cx="650875" cy="457200"/>
            </a:xfrm>
            <a:custGeom>
              <a:avLst/>
              <a:gdLst>
                <a:gd name="T0" fmla="*/ 1033264063 w 410"/>
                <a:gd name="T1" fmla="*/ 609877813 h 288"/>
                <a:gd name="T2" fmla="*/ 957659375 w 410"/>
                <a:gd name="T3" fmla="*/ 725805000 h 288"/>
                <a:gd name="T4" fmla="*/ 0 w 410"/>
                <a:gd name="T5" fmla="*/ 118448138 h 288"/>
                <a:gd name="T6" fmla="*/ 73085325 w 410"/>
                <a:gd name="T7" fmla="*/ 0 h 288"/>
                <a:gd name="T8" fmla="*/ 1033264063 w 410"/>
                <a:gd name="T9" fmla="*/ 609877813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0" h="288">
                  <a:moveTo>
                    <a:pt x="410" y="242"/>
                  </a:moveTo>
                  <a:lnTo>
                    <a:pt x="380" y="288"/>
                  </a:lnTo>
                  <a:lnTo>
                    <a:pt x="0" y="47"/>
                  </a:lnTo>
                  <a:lnTo>
                    <a:pt x="29" y="0"/>
                  </a:lnTo>
                  <a:lnTo>
                    <a:pt x="410" y="242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93" name="组合 165"/>
          <p:cNvGrpSpPr/>
          <p:nvPr/>
        </p:nvGrpSpPr>
        <p:grpSpPr bwMode="auto">
          <a:xfrm>
            <a:off x="7194550" y="2643188"/>
            <a:ext cx="717550" cy="549275"/>
            <a:chOff x="7096125" y="2681288"/>
            <a:chExt cx="842963" cy="644525"/>
          </a:xfrm>
        </p:grpSpPr>
        <p:sp>
          <p:nvSpPr>
            <p:cNvPr id="3272" name="Freeform 285"/>
            <p:cNvSpPr/>
            <p:nvPr/>
          </p:nvSpPr>
          <p:spPr bwMode="auto">
            <a:xfrm>
              <a:off x="7178675" y="2767013"/>
              <a:ext cx="760413" cy="558800"/>
            </a:xfrm>
            <a:custGeom>
              <a:avLst/>
              <a:gdLst>
                <a:gd name="T0" fmla="*/ 1517658610 w 381"/>
                <a:gd name="T1" fmla="*/ 975804500 h 280"/>
                <a:gd name="T2" fmla="*/ 1378241577 w 381"/>
                <a:gd name="T3" fmla="*/ 1115205143 h 280"/>
                <a:gd name="T4" fmla="*/ 139417033 w 381"/>
                <a:gd name="T5" fmla="*/ 1115205143 h 280"/>
                <a:gd name="T6" fmla="*/ 0 w 381"/>
                <a:gd name="T7" fmla="*/ 975804500 h 280"/>
                <a:gd name="T8" fmla="*/ 0 w 381"/>
                <a:gd name="T9" fmla="*/ 139400643 h 280"/>
                <a:gd name="T10" fmla="*/ 139417033 w 381"/>
                <a:gd name="T11" fmla="*/ 0 h 280"/>
                <a:gd name="T12" fmla="*/ 1378241577 w 381"/>
                <a:gd name="T13" fmla="*/ 0 h 280"/>
                <a:gd name="T14" fmla="*/ 1517658610 w 381"/>
                <a:gd name="T15" fmla="*/ 139400643 h 280"/>
                <a:gd name="T16" fmla="*/ 1517658610 w 381"/>
                <a:gd name="T17" fmla="*/ 975804500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1" h="280">
                  <a:moveTo>
                    <a:pt x="381" y="245"/>
                  </a:moveTo>
                  <a:cubicBezTo>
                    <a:pt x="381" y="265"/>
                    <a:pt x="366" y="280"/>
                    <a:pt x="34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15" y="280"/>
                    <a:pt x="0" y="265"/>
                    <a:pt x="0" y="24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5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66" y="0"/>
                    <a:pt x="381" y="16"/>
                    <a:pt x="381" y="35"/>
                  </a:cubicBezTo>
                  <a:lnTo>
                    <a:pt x="381" y="245"/>
                  </a:lnTo>
                  <a:close/>
                </a:path>
              </a:pathLst>
            </a:custGeom>
            <a:solidFill>
              <a:srgbClr val="FFA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3" name="Freeform 286"/>
            <p:cNvSpPr/>
            <p:nvPr/>
          </p:nvSpPr>
          <p:spPr bwMode="auto">
            <a:xfrm>
              <a:off x="7443788" y="2681288"/>
              <a:ext cx="441325" cy="552450"/>
            </a:xfrm>
            <a:custGeom>
              <a:avLst/>
              <a:gdLst>
                <a:gd name="T0" fmla="*/ 881302062 w 221"/>
                <a:gd name="T1" fmla="*/ 946679916 h 277"/>
                <a:gd name="T2" fmla="*/ 725777933 w 221"/>
                <a:gd name="T3" fmla="*/ 1101808673 h 277"/>
                <a:gd name="T4" fmla="*/ 155524128 w 221"/>
                <a:gd name="T5" fmla="*/ 1101808673 h 277"/>
                <a:gd name="T6" fmla="*/ 0 w 221"/>
                <a:gd name="T7" fmla="*/ 946679916 h 277"/>
                <a:gd name="T8" fmla="*/ 0 w 221"/>
                <a:gd name="T9" fmla="*/ 155128758 h 277"/>
                <a:gd name="T10" fmla="*/ 155524128 w 221"/>
                <a:gd name="T11" fmla="*/ 0 h 277"/>
                <a:gd name="T12" fmla="*/ 725777933 w 221"/>
                <a:gd name="T13" fmla="*/ 0 h 277"/>
                <a:gd name="T14" fmla="*/ 881302062 w 221"/>
                <a:gd name="T15" fmla="*/ 155128758 h 277"/>
                <a:gd name="T16" fmla="*/ 881302062 w 221"/>
                <a:gd name="T17" fmla="*/ 946679916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1" h="277">
                  <a:moveTo>
                    <a:pt x="221" y="238"/>
                  </a:moveTo>
                  <a:cubicBezTo>
                    <a:pt x="221" y="259"/>
                    <a:pt x="204" y="277"/>
                    <a:pt x="182" y="277"/>
                  </a:cubicBezTo>
                  <a:cubicBezTo>
                    <a:pt x="39" y="277"/>
                    <a:pt x="39" y="277"/>
                    <a:pt x="39" y="277"/>
                  </a:cubicBezTo>
                  <a:cubicBezTo>
                    <a:pt x="17" y="277"/>
                    <a:pt x="0" y="259"/>
                    <a:pt x="0" y="2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04" y="0"/>
                    <a:pt x="221" y="17"/>
                    <a:pt x="221" y="39"/>
                  </a:cubicBezTo>
                  <a:lnTo>
                    <a:pt x="221" y="238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4" name="Rectangle 287"/>
            <p:cNvSpPr>
              <a:spLocks noChangeArrowheads="1"/>
            </p:cNvSpPr>
            <p:nvPr/>
          </p:nvSpPr>
          <p:spPr bwMode="auto">
            <a:xfrm>
              <a:off x="7515225" y="2828925"/>
              <a:ext cx="298450" cy="2222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75" name="Rectangle 288"/>
            <p:cNvSpPr>
              <a:spLocks noChangeArrowheads="1"/>
            </p:cNvSpPr>
            <p:nvPr/>
          </p:nvSpPr>
          <p:spPr bwMode="auto">
            <a:xfrm>
              <a:off x="7515225" y="2828925"/>
              <a:ext cx="298450" cy="95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76" name="Rectangle 289"/>
            <p:cNvSpPr>
              <a:spLocks noChangeArrowheads="1"/>
            </p:cNvSpPr>
            <p:nvPr/>
          </p:nvSpPr>
          <p:spPr bwMode="auto">
            <a:xfrm>
              <a:off x="7515225" y="2886075"/>
              <a:ext cx="298450" cy="2222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77" name="Rectangle 290"/>
            <p:cNvSpPr>
              <a:spLocks noChangeArrowheads="1"/>
            </p:cNvSpPr>
            <p:nvPr/>
          </p:nvSpPr>
          <p:spPr bwMode="auto">
            <a:xfrm>
              <a:off x="7515225" y="2886075"/>
              <a:ext cx="298450" cy="1111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78" name="Rectangle 291"/>
            <p:cNvSpPr>
              <a:spLocks noChangeArrowheads="1"/>
            </p:cNvSpPr>
            <p:nvPr/>
          </p:nvSpPr>
          <p:spPr bwMode="auto">
            <a:xfrm>
              <a:off x="7515225" y="2946400"/>
              <a:ext cx="298450" cy="2063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79" name="Rectangle 292"/>
            <p:cNvSpPr>
              <a:spLocks noChangeArrowheads="1"/>
            </p:cNvSpPr>
            <p:nvPr/>
          </p:nvSpPr>
          <p:spPr bwMode="auto">
            <a:xfrm>
              <a:off x="7515225" y="2944813"/>
              <a:ext cx="298450" cy="95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80" name="Rectangle 293"/>
            <p:cNvSpPr>
              <a:spLocks noChangeArrowheads="1"/>
            </p:cNvSpPr>
            <p:nvPr/>
          </p:nvSpPr>
          <p:spPr bwMode="auto">
            <a:xfrm>
              <a:off x="7515225" y="3005138"/>
              <a:ext cx="298450" cy="190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81" name="Rectangle 294"/>
            <p:cNvSpPr>
              <a:spLocks noChangeArrowheads="1"/>
            </p:cNvSpPr>
            <p:nvPr/>
          </p:nvSpPr>
          <p:spPr bwMode="auto">
            <a:xfrm>
              <a:off x="7515225" y="3001963"/>
              <a:ext cx="298450" cy="1270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82" name="Rectangle 295"/>
            <p:cNvSpPr>
              <a:spLocks noChangeArrowheads="1"/>
            </p:cNvSpPr>
            <p:nvPr/>
          </p:nvSpPr>
          <p:spPr bwMode="auto">
            <a:xfrm>
              <a:off x="7515225" y="3062288"/>
              <a:ext cx="298450" cy="2063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83" name="Rectangle 296"/>
            <p:cNvSpPr>
              <a:spLocks noChangeArrowheads="1"/>
            </p:cNvSpPr>
            <p:nvPr/>
          </p:nvSpPr>
          <p:spPr bwMode="auto">
            <a:xfrm>
              <a:off x="7515225" y="3060700"/>
              <a:ext cx="298450" cy="1111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84" name="Rectangle 297"/>
            <p:cNvSpPr>
              <a:spLocks noChangeArrowheads="1"/>
            </p:cNvSpPr>
            <p:nvPr/>
          </p:nvSpPr>
          <p:spPr bwMode="auto">
            <a:xfrm>
              <a:off x="7515225" y="3121025"/>
              <a:ext cx="298450" cy="190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85" name="Rectangle 298"/>
            <p:cNvSpPr>
              <a:spLocks noChangeArrowheads="1"/>
            </p:cNvSpPr>
            <p:nvPr/>
          </p:nvSpPr>
          <p:spPr bwMode="auto">
            <a:xfrm>
              <a:off x="7515225" y="3121025"/>
              <a:ext cx="298450" cy="95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86" name="Freeform 299"/>
            <p:cNvSpPr/>
            <p:nvPr/>
          </p:nvSpPr>
          <p:spPr bwMode="auto">
            <a:xfrm>
              <a:off x="7096125" y="2849563"/>
              <a:ext cx="838200" cy="476250"/>
            </a:xfrm>
            <a:custGeom>
              <a:avLst/>
              <a:gdLst>
                <a:gd name="T0" fmla="*/ 864283986 w 420"/>
                <a:gd name="T1" fmla="*/ 202509869 h 239"/>
                <a:gd name="T2" fmla="*/ 708951556 w 420"/>
                <a:gd name="T3" fmla="*/ 103240638 h 239"/>
                <a:gd name="T4" fmla="*/ 549637676 w 420"/>
                <a:gd name="T5" fmla="*/ 0 h 239"/>
                <a:gd name="T6" fmla="*/ 131435747 w 420"/>
                <a:gd name="T7" fmla="*/ 0 h 239"/>
                <a:gd name="T8" fmla="*/ 11948341 w 420"/>
                <a:gd name="T9" fmla="*/ 103240638 h 239"/>
                <a:gd name="T10" fmla="*/ 51776811 w 420"/>
                <a:gd name="T11" fmla="*/ 341485199 h 239"/>
                <a:gd name="T12" fmla="*/ 135417197 w 420"/>
                <a:gd name="T13" fmla="*/ 814006899 h 239"/>
                <a:gd name="T14" fmla="*/ 302697969 w 420"/>
                <a:gd name="T15" fmla="*/ 949012814 h 239"/>
                <a:gd name="T16" fmla="*/ 716918447 w 420"/>
                <a:gd name="T17" fmla="*/ 949012814 h 239"/>
                <a:gd name="T18" fmla="*/ 999701183 w 420"/>
                <a:gd name="T19" fmla="*/ 949012814 h 239"/>
                <a:gd name="T20" fmla="*/ 1541371967 w 420"/>
                <a:gd name="T21" fmla="*/ 949012814 h 239"/>
                <a:gd name="T22" fmla="*/ 1656875927 w 420"/>
                <a:gd name="T23" fmla="*/ 814006899 h 239"/>
                <a:gd name="T24" fmla="*/ 1573235541 w 420"/>
                <a:gd name="T25" fmla="*/ 341485199 h 239"/>
                <a:gd name="T26" fmla="*/ 1409938216 w 420"/>
                <a:gd name="T27" fmla="*/ 202509869 h 239"/>
                <a:gd name="T28" fmla="*/ 864283986 w 420"/>
                <a:gd name="T29" fmla="*/ 202509869 h 2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0" h="239">
                  <a:moveTo>
                    <a:pt x="217" y="51"/>
                  </a:moveTo>
                  <a:cubicBezTo>
                    <a:pt x="198" y="51"/>
                    <a:pt x="180" y="40"/>
                    <a:pt x="178" y="26"/>
                  </a:cubicBezTo>
                  <a:cubicBezTo>
                    <a:pt x="175" y="11"/>
                    <a:pt x="158" y="0"/>
                    <a:pt x="13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4" y="0"/>
                    <a:pt x="0" y="11"/>
                    <a:pt x="3" y="26"/>
                  </a:cubicBezTo>
                  <a:cubicBezTo>
                    <a:pt x="5" y="40"/>
                    <a:pt x="10" y="67"/>
                    <a:pt x="13" y="86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8" y="224"/>
                    <a:pt x="56" y="239"/>
                    <a:pt x="76" y="239"/>
                  </a:cubicBezTo>
                  <a:cubicBezTo>
                    <a:pt x="180" y="239"/>
                    <a:pt x="180" y="239"/>
                    <a:pt x="180" y="239"/>
                  </a:cubicBezTo>
                  <a:cubicBezTo>
                    <a:pt x="200" y="239"/>
                    <a:pt x="231" y="239"/>
                    <a:pt x="251" y="239"/>
                  </a:cubicBezTo>
                  <a:cubicBezTo>
                    <a:pt x="387" y="239"/>
                    <a:pt x="387" y="239"/>
                    <a:pt x="387" y="239"/>
                  </a:cubicBezTo>
                  <a:cubicBezTo>
                    <a:pt x="407" y="239"/>
                    <a:pt x="420" y="224"/>
                    <a:pt x="416" y="205"/>
                  </a:cubicBezTo>
                  <a:cubicBezTo>
                    <a:pt x="395" y="86"/>
                    <a:pt x="395" y="86"/>
                    <a:pt x="395" y="86"/>
                  </a:cubicBezTo>
                  <a:cubicBezTo>
                    <a:pt x="392" y="67"/>
                    <a:pt x="374" y="51"/>
                    <a:pt x="354" y="51"/>
                  </a:cubicBezTo>
                  <a:lnTo>
                    <a:pt x="217" y="51"/>
                  </a:lnTo>
                  <a:close/>
                </a:path>
              </a:pathLst>
            </a:custGeom>
            <a:solidFill>
              <a:srgbClr val="FFD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94" name="组合 181"/>
          <p:cNvGrpSpPr/>
          <p:nvPr/>
        </p:nvGrpSpPr>
        <p:grpSpPr bwMode="auto">
          <a:xfrm>
            <a:off x="8364538" y="2638425"/>
            <a:ext cx="666750" cy="558800"/>
            <a:chOff x="8183563" y="2665413"/>
            <a:chExt cx="782638" cy="657225"/>
          </a:xfrm>
        </p:grpSpPr>
        <p:sp>
          <p:nvSpPr>
            <p:cNvPr id="3269" name="Freeform 303"/>
            <p:cNvSpPr/>
            <p:nvPr/>
          </p:nvSpPr>
          <p:spPr bwMode="auto">
            <a:xfrm>
              <a:off x="8183563" y="2665413"/>
              <a:ext cx="782638" cy="657225"/>
            </a:xfrm>
            <a:custGeom>
              <a:avLst/>
              <a:gdLst>
                <a:gd name="T0" fmla="*/ 960654204 w 392"/>
                <a:gd name="T1" fmla="*/ 163613067 h 329"/>
                <a:gd name="T2" fmla="*/ 601902528 w 392"/>
                <a:gd name="T3" fmla="*/ 163613067 h 329"/>
                <a:gd name="T4" fmla="*/ 99652578 w 392"/>
                <a:gd name="T5" fmla="*/ 1013608752 h 329"/>
                <a:gd name="T6" fmla="*/ 267069228 w 392"/>
                <a:gd name="T7" fmla="*/ 1312901826 h 329"/>
                <a:gd name="T8" fmla="*/ 1291500443 w 392"/>
                <a:gd name="T9" fmla="*/ 1312901826 h 329"/>
                <a:gd name="T10" fmla="*/ 1462904154 w 392"/>
                <a:gd name="T11" fmla="*/ 1013608752 h 329"/>
                <a:gd name="T12" fmla="*/ 960654204 w 392"/>
                <a:gd name="T13" fmla="*/ 163613067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2" h="329">
                  <a:moveTo>
                    <a:pt x="241" y="41"/>
                  </a:moveTo>
                  <a:cubicBezTo>
                    <a:pt x="216" y="0"/>
                    <a:pt x="176" y="0"/>
                    <a:pt x="151" y="41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0" y="295"/>
                    <a:pt x="19" y="329"/>
                    <a:pt x="67" y="329"/>
                  </a:cubicBezTo>
                  <a:cubicBezTo>
                    <a:pt x="324" y="329"/>
                    <a:pt x="324" y="329"/>
                    <a:pt x="324" y="329"/>
                  </a:cubicBezTo>
                  <a:cubicBezTo>
                    <a:pt x="372" y="329"/>
                    <a:pt x="392" y="295"/>
                    <a:pt x="367" y="254"/>
                  </a:cubicBezTo>
                  <a:lnTo>
                    <a:pt x="241" y="41"/>
                  </a:lnTo>
                  <a:close/>
                </a:path>
              </a:pathLst>
            </a:custGeom>
            <a:solidFill>
              <a:srgbClr val="FFCD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0" name="Freeform 304"/>
            <p:cNvSpPr/>
            <p:nvPr/>
          </p:nvSpPr>
          <p:spPr bwMode="auto">
            <a:xfrm>
              <a:off x="8515350" y="2805113"/>
              <a:ext cx="117475" cy="288925"/>
            </a:xfrm>
            <a:custGeom>
              <a:avLst/>
              <a:gdLst>
                <a:gd name="T0" fmla="*/ 118934478 w 59"/>
                <a:gd name="T1" fmla="*/ 0 h 145"/>
                <a:gd name="T2" fmla="*/ 233904672 w 59"/>
                <a:gd name="T3" fmla="*/ 115141594 h 145"/>
                <a:gd name="T4" fmla="*/ 233904672 w 59"/>
                <a:gd name="T5" fmla="*/ 460566376 h 145"/>
                <a:gd name="T6" fmla="*/ 118934478 w 59"/>
                <a:gd name="T7" fmla="*/ 575707970 h 145"/>
                <a:gd name="T8" fmla="*/ 0 w 59"/>
                <a:gd name="T9" fmla="*/ 460566376 h 145"/>
                <a:gd name="T10" fmla="*/ 0 w 59"/>
                <a:gd name="T11" fmla="*/ 115141594 h 145"/>
                <a:gd name="T12" fmla="*/ 118934478 w 59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145">
                  <a:moveTo>
                    <a:pt x="30" y="0"/>
                  </a:moveTo>
                  <a:cubicBezTo>
                    <a:pt x="46" y="0"/>
                    <a:pt x="59" y="13"/>
                    <a:pt x="59" y="2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32"/>
                    <a:pt x="46" y="145"/>
                    <a:pt x="30" y="145"/>
                  </a:cubicBezTo>
                  <a:cubicBezTo>
                    <a:pt x="14" y="145"/>
                    <a:pt x="0" y="132"/>
                    <a:pt x="0" y="1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4" y="0"/>
                    <a:pt x="30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1" name="Oval 305"/>
            <p:cNvSpPr>
              <a:spLocks noChangeArrowheads="1"/>
            </p:cNvSpPr>
            <p:nvPr/>
          </p:nvSpPr>
          <p:spPr bwMode="auto">
            <a:xfrm>
              <a:off x="8513763" y="3125788"/>
              <a:ext cx="120650" cy="122237"/>
            </a:xfrm>
            <a:prstGeom prst="ellipse">
              <a:avLst/>
            </a:pr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095" name="组合 185"/>
          <p:cNvGrpSpPr/>
          <p:nvPr/>
        </p:nvGrpSpPr>
        <p:grpSpPr bwMode="auto">
          <a:xfrm>
            <a:off x="5076825" y="3679825"/>
            <a:ext cx="733425" cy="585788"/>
            <a:chOff x="9540875" y="4122738"/>
            <a:chExt cx="560388" cy="447675"/>
          </a:xfrm>
        </p:grpSpPr>
        <p:sp>
          <p:nvSpPr>
            <p:cNvPr id="3262" name="Freeform 41"/>
            <p:cNvSpPr/>
            <p:nvPr/>
          </p:nvSpPr>
          <p:spPr bwMode="auto">
            <a:xfrm>
              <a:off x="9555163" y="4364038"/>
              <a:ext cx="34925" cy="90488"/>
            </a:xfrm>
            <a:custGeom>
              <a:avLst/>
              <a:gdLst>
                <a:gd name="T0" fmla="*/ 105411411 w 9"/>
                <a:gd name="T1" fmla="*/ 284309526 h 24"/>
                <a:gd name="T2" fmla="*/ 105411411 w 9"/>
                <a:gd name="T3" fmla="*/ 14214157 h 24"/>
                <a:gd name="T4" fmla="*/ 60233983 w 9"/>
                <a:gd name="T5" fmla="*/ 0 h 24"/>
                <a:gd name="T6" fmla="*/ 15060436 w 9"/>
                <a:gd name="T7" fmla="*/ 113724564 h 24"/>
                <a:gd name="T8" fmla="*/ 45177428 w 9"/>
                <a:gd name="T9" fmla="*/ 312737839 h 24"/>
                <a:gd name="T10" fmla="*/ 75294419 w 9"/>
                <a:gd name="T11" fmla="*/ 341169923 h 24"/>
                <a:gd name="T12" fmla="*/ 135528403 w 9"/>
                <a:gd name="T13" fmla="*/ 312737839 h 24"/>
                <a:gd name="T14" fmla="*/ 105411411 w 9"/>
                <a:gd name="T15" fmla="*/ 28430952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24">
                  <a:moveTo>
                    <a:pt x="7" y="20"/>
                  </a:moveTo>
                  <a:cubicBezTo>
                    <a:pt x="4" y="15"/>
                    <a:pt x="5" y="7"/>
                    <a:pt x="7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2"/>
                    <a:pt x="1" y="5"/>
                    <a:pt x="1" y="8"/>
                  </a:cubicBezTo>
                  <a:cubicBezTo>
                    <a:pt x="1" y="12"/>
                    <a:pt x="0" y="18"/>
                    <a:pt x="3" y="22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1"/>
                    <a:pt x="7" y="20"/>
                    <a:pt x="7" y="20"/>
                  </a:cubicBezTo>
                  <a:close/>
                </a:path>
              </a:pathLst>
            </a:custGeom>
            <a:solidFill>
              <a:srgbClr val="FFA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3" name="Freeform 42"/>
            <p:cNvSpPr/>
            <p:nvPr/>
          </p:nvSpPr>
          <p:spPr bwMode="auto">
            <a:xfrm>
              <a:off x="9571038" y="4367213"/>
              <a:ext cx="247650" cy="176213"/>
            </a:xfrm>
            <a:custGeom>
              <a:avLst/>
              <a:gdLst>
                <a:gd name="T0" fmla="*/ 872932480 w 66"/>
                <a:gd name="T1" fmla="*/ 421696455 h 47"/>
                <a:gd name="T2" fmla="*/ 901089534 w 66"/>
                <a:gd name="T3" fmla="*/ 351413713 h 47"/>
                <a:gd name="T4" fmla="*/ 872932480 w 66"/>
                <a:gd name="T5" fmla="*/ 351413713 h 47"/>
                <a:gd name="T6" fmla="*/ 746214477 w 66"/>
                <a:gd name="T7" fmla="*/ 295186769 h 47"/>
                <a:gd name="T8" fmla="*/ 351989448 w 66"/>
                <a:gd name="T9" fmla="*/ 126509686 h 47"/>
                <a:gd name="T10" fmla="*/ 337910920 w 66"/>
                <a:gd name="T11" fmla="*/ 126509686 h 47"/>
                <a:gd name="T12" fmla="*/ 337910920 w 66"/>
                <a:gd name="T13" fmla="*/ 126509686 h 47"/>
                <a:gd name="T14" fmla="*/ 337910920 w 66"/>
                <a:gd name="T15" fmla="*/ 126509686 h 47"/>
                <a:gd name="T16" fmla="*/ 309750114 w 66"/>
                <a:gd name="T17" fmla="*/ 112453888 h 47"/>
                <a:gd name="T18" fmla="*/ 295671586 w 66"/>
                <a:gd name="T19" fmla="*/ 112453888 h 47"/>
                <a:gd name="T20" fmla="*/ 253432252 w 66"/>
                <a:gd name="T21" fmla="*/ 98394340 h 47"/>
                <a:gd name="T22" fmla="*/ 42239334 w 66"/>
                <a:gd name="T23" fmla="*/ 0 h 47"/>
                <a:gd name="T24" fmla="*/ 42239334 w 66"/>
                <a:gd name="T25" fmla="*/ 267075171 h 47"/>
                <a:gd name="T26" fmla="*/ 70396389 w 66"/>
                <a:gd name="T27" fmla="*/ 295186769 h 47"/>
                <a:gd name="T28" fmla="*/ 70396389 w 66"/>
                <a:gd name="T29" fmla="*/ 295186769 h 47"/>
                <a:gd name="T30" fmla="*/ 84478668 w 66"/>
                <a:gd name="T31" fmla="*/ 295186769 h 47"/>
                <a:gd name="T32" fmla="*/ 84478668 w 66"/>
                <a:gd name="T33" fmla="*/ 295186769 h 47"/>
                <a:gd name="T34" fmla="*/ 98557195 w 66"/>
                <a:gd name="T35" fmla="*/ 309246317 h 47"/>
                <a:gd name="T36" fmla="*/ 506864505 w 66"/>
                <a:gd name="T37" fmla="*/ 477923399 h 47"/>
                <a:gd name="T38" fmla="*/ 929250341 w 66"/>
                <a:gd name="T39" fmla="*/ 660660029 h 47"/>
                <a:gd name="T40" fmla="*/ 872932480 w 66"/>
                <a:gd name="T41" fmla="*/ 421696455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6" h="47">
                  <a:moveTo>
                    <a:pt x="62" y="30"/>
                  </a:moveTo>
                  <a:cubicBezTo>
                    <a:pt x="62" y="28"/>
                    <a:pt x="63" y="27"/>
                    <a:pt x="64" y="25"/>
                  </a:cubicBezTo>
                  <a:cubicBezTo>
                    <a:pt x="63" y="25"/>
                    <a:pt x="62" y="25"/>
                    <a:pt x="62" y="25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6"/>
                    <a:pt x="0" y="14"/>
                    <a:pt x="3" y="19"/>
                  </a:cubicBezTo>
                  <a:cubicBezTo>
                    <a:pt x="3" y="19"/>
                    <a:pt x="4" y="20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2"/>
                    <a:pt x="7" y="22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0" y="43"/>
                    <a:pt x="61" y="33"/>
                    <a:pt x="62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4" name="Freeform 43"/>
            <p:cNvSpPr/>
            <p:nvPr/>
          </p:nvSpPr>
          <p:spPr bwMode="auto">
            <a:xfrm>
              <a:off x="9796463" y="4276725"/>
              <a:ext cx="285750" cy="266700"/>
            </a:xfrm>
            <a:custGeom>
              <a:avLst/>
              <a:gdLst>
                <a:gd name="T0" fmla="*/ 1031971086 w 76"/>
                <a:gd name="T1" fmla="*/ 197542061 h 71"/>
                <a:gd name="T2" fmla="*/ 1017837740 w 76"/>
                <a:gd name="T3" fmla="*/ 155211887 h 71"/>
                <a:gd name="T4" fmla="*/ 1017837740 w 76"/>
                <a:gd name="T5" fmla="*/ 70551541 h 71"/>
                <a:gd name="T6" fmla="*/ 1031971086 w 76"/>
                <a:gd name="T7" fmla="*/ 0 h 71"/>
                <a:gd name="T8" fmla="*/ 904744658 w 76"/>
                <a:gd name="T9" fmla="*/ 112881714 h 71"/>
                <a:gd name="T10" fmla="*/ 862333342 w 76"/>
                <a:gd name="T11" fmla="*/ 126990520 h 71"/>
                <a:gd name="T12" fmla="*/ 848196237 w 76"/>
                <a:gd name="T13" fmla="*/ 155211887 h 71"/>
                <a:gd name="T14" fmla="*/ 395823908 w 76"/>
                <a:gd name="T15" fmla="*/ 493853273 h 71"/>
                <a:gd name="T16" fmla="*/ 339279247 w 76"/>
                <a:gd name="T17" fmla="*/ 536183446 h 71"/>
                <a:gd name="T18" fmla="*/ 169637743 w 76"/>
                <a:gd name="T19" fmla="*/ 677282772 h 71"/>
                <a:gd name="T20" fmla="*/ 56544661 w 76"/>
                <a:gd name="T21" fmla="*/ 691395334 h 71"/>
                <a:gd name="T22" fmla="*/ 28274211 w 76"/>
                <a:gd name="T23" fmla="*/ 761943118 h 71"/>
                <a:gd name="T24" fmla="*/ 84818872 w 76"/>
                <a:gd name="T25" fmla="*/ 1001815352 h 71"/>
                <a:gd name="T26" fmla="*/ 1074382401 w 76"/>
                <a:gd name="T27" fmla="*/ 239872234 h 71"/>
                <a:gd name="T28" fmla="*/ 1031971086 w 76"/>
                <a:gd name="T29" fmla="*/ 197542061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6" h="71">
                  <a:moveTo>
                    <a:pt x="73" y="14"/>
                  </a:moveTo>
                  <a:cubicBezTo>
                    <a:pt x="73" y="13"/>
                    <a:pt x="73" y="12"/>
                    <a:pt x="72" y="11"/>
                  </a:cubicBezTo>
                  <a:cubicBezTo>
                    <a:pt x="72" y="9"/>
                    <a:pt x="72" y="6"/>
                    <a:pt x="72" y="5"/>
                  </a:cubicBezTo>
                  <a:cubicBezTo>
                    <a:pt x="72" y="3"/>
                    <a:pt x="73" y="2"/>
                    <a:pt x="73" y="0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0" y="49"/>
                    <a:pt x="6" y="50"/>
                    <a:pt x="4" y="49"/>
                  </a:cubicBezTo>
                  <a:cubicBezTo>
                    <a:pt x="3" y="51"/>
                    <a:pt x="2" y="52"/>
                    <a:pt x="2" y="54"/>
                  </a:cubicBezTo>
                  <a:cubicBezTo>
                    <a:pt x="1" y="57"/>
                    <a:pt x="0" y="67"/>
                    <a:pt x="6" y="71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5" y="16"/>
                    <a:pt x="74" y="15"/>
                    <a:pt x="73" y="14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5" name="Freeform 44"/>
            <p:cNvSpPr/>
            <p:nvPr/>
          </p:nvSpPr>
          <p:spPr bwMode="auto">
            <a:xfrm>
              <a:off x="9540875" y="4235450"/>
              <a:ext cx="560388" cy="334963"/>
            </a:xfrm>
            <a:custGeom>
              <a:avLst/>
              <a:gdLst>
                <a:gd name="T0" fmla="*/ 2079325315 w 149"/>
                <a:gd name="T1" fmla="*/ 424947611 h 89"/>
                <a:gd name="T2" fmla="*/ 990156703 w 149"/>
                <a:gd name="T3" fmla="*/ 1189852558 h 89"/>
                <a:gd name="T4" fmla="*/ 141450958 w 149"/>
                <a:gd name="T5" fmla="*/ 835728921 h 89"/>
                <a:gd name="T6" fmla="*/ 198031341 w 149"/>
                <a:gd name="T7" fmla="*/ 793233784 h 89"/>
                <a:gd name="T8" fmla="*/ 141450958 w 149"/>
                <a:gd name="T9" fmla="*/ 835728921 h 89"/>
                <a:gd name="T10" fmla="*/ 99015670 w 149"/>
                <a:gd name="T11" fmla="*/ 793233784 h 89"/>
                <a:gd name="T12" fmla="*/ 113160766 w 149"/>
                <a:gd name="T13" fmla="*/ 481605285 h 89"/>
                <a:gd name="T14" fmla="*/ 367772490 w 149"/>
                <a:gd name="T15" fmla="*/ 594924397 h 89"/>
                <a:gd name="T16" fmla="*/ 424352873 w 149"/>
                <a:gd name="T17" fmla="*/ 609090697 h 89"/>
                <a:gd name="T18" fmla="*/ 452643064 w 149"/>
                <a:gd name="T19" fmla="*/ 623256998 h 89"/>
                <a:gd name="T20" fmla="*/ 466788160 w 149"/>
                <a:gd name="T21" fmla="*/ 623256998 h 89"/>
                <a:gd name="T22" fmla="*/ 990156703 w 149"/>
                <a:gd name="T23" fmla="*/ 849895222 h 89"/>
                <a:gd name="T24" fmla="*/ 1131603900 w 149"/>
                <a:gd name="T25" fmla="*/ 835728921 h 89"/>
                <a:gd name="T26" fmla="*/ 1357925432 w 149"/>
                <a:gd name="T27" fmla="*/ 651585835 h 89"/>
                <a:gd name="T28" fmla="*/ 1824713592 w 149"/>
                <a:gd name="T29" fmla="*/ 283299662 h 89"/>
                <a:gd name="T30" fmla="*/ 1994454741 w 149"/>
                <a:gd name="T31" fmla="*/ 155814249 h 89"/>
                <a:gd name="T32" fmla="*/ 2107615507 w 149"/>
                <a:gd name="T33" fmla="*/ 56661438 h 89"/>
                <a:gd name="T34" fmla="*/ 2093470411 w 149"/>
                <a:gd name="T35" fmla="*/ 14166300 h 89"/>
                <a:gd name="T36" fmla="*/ 2079325315 w 149"/>
                <a:gd name="T37" fmla="*/ 28328837 h 89"/>
                <a:gd name="T38" fmla="*/ 1810568496 w 149"/>
                <a:gd name="T39" fmla="*/ 240804524 h 89"/>
                <a:gd name="T40" fmla="*/ 1753988113 w 149"/>
                <a:gd name="T41" fmla="*/ 283299662 h 89"/>
                <a:gd name="T42" fmla="*/ 1145748995 w 149"/>
                <a:gd name="T43" fmla="*/ 750738646 h 89"/>
                <a:gd name="T44" fmla="*/ 1060878421 w 149"/>
                <a:gd name="T45" fmla="*/ 793233784 h 89"/>
                <a:gd name="T46" fmla="*/ 1018446895 w 149"/>
                <a:gd name="T47" fmla="*/ 793233784 h 89"/>
                <a:gd name="T48" fmla="*/ 919431224 w 149"/>
                <a:gd name="T49" fmla="*/ 750738646 h 89"/>
                <a:gd name="T50" fmla="*/ 509223447 w 149"/>
                <a:gd name="T51" fmla="*/ 580761860 h 89"/>
                <a:gd name="T52" fmla="*/ 495078352 w 149"/>
                <a:gd name="T53" fmla="*/ 580761860 h 89"/>
                <a:gd name="T54" fmla="*/ 466788160 w 149"/>
                <a:gd name="T55" fmla="*/ 566595560 h 89"/>
                <a:gd name="T56" fmla="*/ 254611724 w 149"/>
                <a:gd name="T57" fmla="*/ 481605285 h 89"/>
                <a:gd name="T58" fmla="*/ 141450958 w 149"/>
                <a:gd name="T59" fmla="*/ 424947611 h 89"/>
                <a:gd name="T60" fmla="*/ 0 w 149"/>
                <a:gd name="T61" fmla="*/ 609090697 h 89"/>
                <a:gd name="T62" fmla="*/ 990156703 w 149"/>
                <a:gd name="T63" fmla="*/ 1246510232 h 89"/>
                <a:gd name="T64" fmla="*/ 2079325315 w 149"/>
                <a:gd name="T65" fmla="*/ 495771585 h 89"/>
                <a:gd name="T66" fmla="*/ 2107615507 w 149"/>
                <a:gd name="T67" fmla="*/ 396618774 h 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9" h="89">
                  <a:moveTo>
                    <a:pt x="149" y="28"/>
                  </a:moveTo>
                  <a:cubicBezTo>
                    <a:pt x="149" y="28"/>
                    <a:pt x="148" y="29"/>
                    <a:pt x="147" y="30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77" y="84"/>
                    <a:pt x="73" y="85"/>
                    <a:pt x="70" y="84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9"/>
                    <a:pt x="10" y="58"/>
                    <a:pt x="9" y="58"/>
                  </a:cubicBezTo>
                  <a:cubicBezTo>
                    <a:pt x="8" y="58"/>
                    <a:pt x="8" y="57"/>
                    <a:pt x="7" y="56"/>
                  </a:cubicBezTo>
                  <a:cubicBezTo>
                    <a:pt x="4" y="52"/>
                    <a:pt x="5" y="46"/>
                    <a:pt x="5" y="42"/>
                  </a:cubicBezTo>
                  <a:cubicBezTo>
                    <a:pt x="5" y="39"/>
                    <a:pt x="6" y="36"/>
                    <a:pt x="8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60"/>
                    <a:pt x="71" y="60"/>
                    <a:pt x="72" y="60"/>
                  </a:cubicBezTo>
                  <a:cubicBezTo>
                    <a:pt x="74" y="61"/>
                    <a:pt x="78" y="60"/>
                    <a:pt x="80" y="5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9" y="2"/>
                    <a:pt x="149" y="0"/>
                  </a:cubicBezTo>
                  <a:cubicBezTo>
                    <a:pt x="149" y="0"/>
                    <a:pt x="149" y="1"/>
                    <a:pt x="148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8" y="2"/>
                    <a:pt x="147" y="2"/>
                    <a:pt x="147" y="2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79" y="55"/>
                    <a:pt x="77" y="56"/>
                    <a:pt x="75" y="56"/>
                  </a:cubicBezTo>
                  <a:cubicBezTo>
                    <a:pt x="75" y="56"/>
                    <a:pt x="74" y="56"/>
                    <a:pt x="74" y="56"/>
                  </a:cubicBezTo>
                  <a:cubicBezTo>
                    <a:pt x="73" y="56"/>
                    <a:pt x="73" y="56"/>
                    <a:pt x="72" y="56"/>
                  </a:cubicBezTo>
                  <a:cubicBezTo>
                    <a:pt x="71" y="56"/>
                    <a:pt x="71" y="56"/>
                    <a:pt x="70" y="56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32"/>
                    <a:pt x="0" y="37"/>
                    <a:pt x="0" y="43"/>
                  </a:cubicBezTo>
                  <a:cubicBezTo>
                    <a:pt x="0" y="48"/>
                    <a:pt x="0" y="58"/>
                    <a:pt x="6" y="62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3" y="89"/>
                    <a:pt x="77" y="89"/>
                    <a:pt x="80" y="87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48" y="34"/>
                    <a:pt x="149" y="33"/>
                    <a:pt x="149" y="32"/>
                  </a:cubicBezTo>
                  <a:cubicBezTo>
                    <a:pt x="149" y="31"/>
                    <a:pt x="149" y="30"/>
                    <a:pt x="149" y="28"/>
                  </a:cubicBezTo>
                  <a:close/>
                </a:path>
              </a:pathLst>
            </a:custGeom>
            <a:solidFill>
              <a:srgbClr val="FFB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6" name="Freeform 45"/>
            <p:cNvSpPr/>
            <p:nvPr/>
          </p:nvSpPr>
          <p:spPr bwMode="auto">
            <a:xfrm>
              <a:off x="9563100" y="4122738"/>
              <a:ext cx="538163" cy="323850"/>
            </a:xfrm>
            <a:custGeom>
              <a:avLst/>
              <a:gdLst>
                <a:gd name="T0" fmla="*/ 1982822058 w 143"/>
                <a:gd name="T1" fmla="*/ 382873545 h 86"/>
                <a:gd name="T2" fmla="*/ 1118878511 w 143"/>
                <a:gd name="T3" fmla="*/ 14181617 h 86"/>
                <a:gd name="T4" fmla="*/ 1062224624 w 143"/>
                <a:gd name="T5" fmla="*/ 14181617 h 86"/>
                <a:gd name="T6" fmla="*/ 0 w 143"/>
                <a:gd name="T7" fmla="*/ 836647647 h 86"/>
                <a:gd name="T8" fmla="*/ 56653887 w 143"/>
                <a:gd name="T9" fmla="*/ 850829264 h 86"/>
                <a:gd name="T10" fmla="*/ 99142420 w 143"/>
                <a:gd name="T11" fmla="*/ 879188733 h 86"/>
                <a:gd name="T12" fmla="*/ 169957897 w 143"/>
                <a:gd name="T13" fmla="*/ 907551968 h 86"/>
                <a:gd name="T14" fmla="*/ 339912030 w 143"/>
                <a:gd name="T15" fmla="*/ 978452524 h 86"/>
                <a:gd name="T16" fmla="*/ 382400564 w 143"/>
                <a:gd name="T17" fmla="*/ 992634141 h 86"/>
                <a:gd name="T18" fmla="*/ 396565917 w 143"/>
                <a:gd name="T19" fmla="*/ 992634141 h 86"/>
                <a:gd name="T20" fmla="*/ 410727507 w 143"/>
                <a:gd name="T21" fmla="*/ 1006815759 h 86"/>
                <a:gd name="T22" fmla="*/ 424889097 w 143"/>
                <a:gd name="T23" fmla="*/ 1006815759 h 86"/>
                <a:gd name="T24" fmla="*/ 424889097 w 143"/>
                <a:gd name="T25" fmla="*/ 1006815759 h 86"/>
                <a:gd name="T26" fmla="*/ 439054450 w 143"/>
                <a:gd name="T27" fmla="*/ 1020993610 h 86"/>
                <a:gd name="T28" fmla="*/ 835616604 w 143"/>
                <a:gd name="T29" fmla="*/ 1176980105 h 86"/>
                <a:gd name="T30" fmla="*/ 906432081 w 143"/>
                <a:gd name="T31" fmla="*/ 1219521192 h 86"/>
                <a:gd name="T32" fmla="*/ 934759024 w 143"/>
                <a:gd name="T33" fmla="*/ 1219521192 h 86"/>
                <a:gd name="T34" fmla="*/ 963085967 w 143"/>
                <a:gd name="T35" fmla="*/ 1219521192 h 86"/>
                <a:gd name="T36" fmla="*/ 977247557 w 143"/>
                <a:gd name="T37" fmla="*/ 1219521192 h 86"/>
                <a:gd name="T38" fmla="*/ 1048063034 w 143"/>
                <a:gd name="T39" fmla="*/ 1191161723 h 86"/>
                <a:gd name="T40" fmla="*/ 1062224624 w 143"/>
                <a:gd name="T41" fmla="*/ 1176980105 h 86"/>
                <a:gd name="T42" fmla="*/ 1118878511 w 143"/>
                <a:gd name="T43" fmla="*/ 1134439019 h 86"/>
                <a:gd name="T44" fmla="*/ 1671236971 w 143"/>
                <a:gd name="T45" fmla="*/ 709024387 h 86"/>
                <a:gd name="T46" fmla="*/ 1699560151 w 143"/>
                <a:gd name="T47" fmla="*/ 694842769 h 86"/>
                <a:gd name="T48" fmla="*/ 1727887095 w 143"/>
                <a:gd name="T49" fmla="*/ 666483300 h 86"/>
                <a:gd name="T50" fmla="*/ 1996983648 w 143"/>
                <a:gd name="T51" fmla="*/ 467955719 h 86"/>
                <a:gd name="T52" fmla="*/ 1996983648 w 143"/>
                <a:gd name="T53" fmla="*/ 453774101 h 86"/>
                <a:gd name="T54" fmla="*/ 2011149001 w 143"/>
                <a:gd name="T55" fmla="*/ 439596249 h 86"/>
                <a:gd name="T56" fmla="*/ 2011149001 w 143"/>
                <a:gd name="T57" fmla="*/ 439596249 h 86"/>
                <a:gd name="T58" fmla="*/ 2025310591 w 143"/>
                <a:gd name="T59" fmla="*/ 425414632 h 86"/>
                <a:gd name="T60" fmla="*/ 1982822058 w 143"/>
                <a:gd name="T61" fmla="*/ 382873545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43" h="86">
                  <a:moveTo>
                    <a:pt x="140" y="27"/>
                  </a:moveTo>
                  <a:cubicBezTo>
                    <a:pt x="79" y="1"/>
                    <a:pt x="79" y="1"/>
                    <a:pt x="79" y="1"/>
                  </a:cubicBezTo>
                  <a:cubicBezTo>
                    <a:pt x="78" y="0"/>
                    <a:pt x="76" y="0"/>
                    <a:pt x="75" y="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65" y="86"/>
                    <a:pt x="65" y="86"/>
                    <a:pt x="66" y="86"/>
                  </a:cubicBezTo>
                  <a:cubicBezTo>
                    <a:pt x="67" y="86"/>
                    <a:pt x="67" y="86"/>
                    <a:pt x="68" y="86"/>
                  </a:cubicBezTo>
                  <a:cubicBezTo>
                    <a:pt x="68" y="86"/>
                    <a:pt x="69" y="86"/>
                    <a:pt x="69" y="86"/>
                  </a:cubicBezTo>
                  <a:cubicBezTo>
                    <a:pt x="71" y="86"/>
                    <a:pt x="73" y="85"/>
                    <a:pt x="74" y="84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2" y="32"/>
                    <a:pt x="142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3" y="31"/>
                    <a:pt x="143" y="30"/>
                    <a:pt x="143" y="30"/>
                  </a:cubicBezTo>
                  <a:cubicBezTo>
                    <a:pt x="143" y="28"/>
                    <a:pt x="142" y="27"/>
                    <a:pt x="140" y="27"/>
                  </a:cubicBezTo>
                  <a:close/>
                </a:path>
              </a:pathLst>
            </a:custGeom>
            <a:solidFill>
              <a:srgbClr val="FFC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7" name="Freeform 46"/>
            <p:cNvSpPr/>
            <p:nvPr/>
          </p:nvSpPr>
          <p:spPr bwMode="auto">
            <a:xfrm>
              <a:off x="9574213" y="4318000"/>
              <a:ext cx="527050" cy="238125"/>
            </a:xfrm>
            <a:custGeom>
              <a:avLst/>
              <a:gdLst>
                <a:gd name="T0" fmla="*/ 1941637141 w 140"/>
                <a:gd name="T1" fmla="*/ 42858720 h 63"/>
                <a:gd name="T2" fmla="*/ 1856601389 w 140"/>
                <a:gd name="T3" fmla="*/ 0 h 63"/>
                <a:gd name="T4" fmla="*/ 1870775269 w 140"/>
                <a:gd name="T5" fmla="*/ 42858720 h 63"/>
                <a:gd name="T6" fmla="*/ 1913293145 w 140"/>
                <a:gd name="T7" fmla="*/ 85721220 h 63"/>
                <a:gd name="T8" fmla="*/ 921215636 w 140"/>
                <a:gd name="T9" fmla="*/ 857197083 h 63"/>
                <a:gd name="T10" fmla="*/ 496040637 w 140"/>
                <a:gd name="T11" fmla="*/ 671470923 h 63"/>
                <a:gd name="T12" fmla="*/ 85035753 w 140"/>
                <a:gd name="T13" fmla="*/ 500032262 h 63"/>
                <a:gd name="T14" fmla="*/ 70861873 w 140"/>
                <a:gd name="T15" fmla="*/ 485744762 h 63"/>
                <a:gd name="T16" fmla="*/ 56691757 w 140"/>
                <a:gd name="T17" fmla="*/ 485744762 h 63"/>
                <a:gd name="T18" fmla="*/ 56691757 w 140"/>
                <a:gd name="T19" fmla="*/ 485744762 h 63"/>
                <a:gd name="T20" fmla="*/ 0 w 140"/>
                <a:gd name="T21" fmla="*/ 514315982 h 63"/>
                <a:gd name="T22" fmla="*/ 14173880 w 140"/>
                <a:gd name="T23" fmla="*/ 528603482 h 63"/>
                <a:gd name="T24" fmla="*/ 14173880 w 140"/>
                <a:gd name="T25" fmla="*/ 528603482 h 63"/>
                <a:gd name="T26" fmla="*/ 14173880 w 140"/>
                <a:gd name="T27" fmla="*/ 528603482 h 63"/>
                <a:gd name="T28" fmla="*/ 14173880 w 140"/>
                <a:gd name="T29" fmla="*/ 528603482 h 63"/>
                <a:gd name="T30" fmla="*/ 439348880 w 140"/>
                <a:gd name="T31" fmla="*/ 700042143 h 63"/>
                <a:gd name="T32" fmla="*/ 864523880 w 140"/>
                <a:gd name="T33" fmla="*/ 885768304 h 63"/>
                <a:gd name="T34" fmla="*/ 1006251389 w 140"/>
                <a:gd name="T35" fmla="*/ 857197083 h 63"/>
                <a:gd name="T36" fmla="*/ 1955811022 w 140"/>
                <a:gd name="T37" fmla="*/ 114292440 h 63"/>
                <a:gd name="T38" fmla="*/ 1984155018 w 140"/>
                <a:gd name="T39" fmla="*/ 85721220 h 63"/>
                <a:gd name="T40" fmla="*/ 1941637141 w 140"/>
                <a:gd name="T41" fmla="*/ 42858720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0" h="63">
                  <a:moveTo>
                    <a:pt x="137" y="3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2" y="1"/>
                    <a:pt x="132" y="2"/>
                    <a:pt x="132" y="3"/>
                  </a:cubicBezTo>
                  <a:cubicBezTo>
                    <a:pt x="133" y="4"/>
                    <a:pt x="134" y="5"/>
                    <a:pt x="135" y="6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4" y="63"/>
                    <a:pt x="68" y="62"/>
                    <a:pt x="71" y="60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9" y="7"/>
                    <a:pt x="140" y="6"/>
                    <a:pt x="140" y="6"/>
                  </a:cubicBezTo>
                  <a:cubicBezTo>
                    <a:pt x="140" y="4"/>
                    <a:pt x="139" y="3"/>
                    <a:pt x="137" y="3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8" name="Freeform 47"/>
            <p:cNvSpPr/>
            <p:nvPr/>
          </p:nvSpPr>
          <p:spPr bwMode="auto">
            <a:xfrm>
              <a:off x="9744075" y="4208463"/>
              <a:ext cx="228600" cy="125413"/>
            </a:xfrm>
            <a:custGeom>
              <a:avLst/>
              <a:gdLst>
                <a:gd name="T0" fmla="*/ 231854375 w 144"/>
                <a:gd name="T1" fmla="*/ 199093931 h 79"/>
                <a:gd name="T2" fmla="*/ 0 w 144"/>
                <a:gd name="T3" fmla="*/ 103327612 h 79"/>
                <a:gd name="T4" fmla="*/ 131048125 w 144"/>
                <a:gd name="T5" fmla="*/ 0 h 79"/>
                <a:gd name="T6" fmla="*/ 362902500 w 144"/>
                <a:gd name="T7" fmla="*/ 95766319 h 79"/>
                <a:gd name="T8" fmla="*/ 231854375 w 144"/>
                <a:gd name="T9" fmla="*/ 199093931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" h="79">
                  <a:moveTo>
                    <a:pt x="92" y="79"/>
                  </a:moveTo>
                  <a:lnTo>
                    <a:pt x="0" y="41"/>
                  </a:lnTo>
                  <a:lnTo>
                    <a:pt x="52" y="0"/>
                  </a:lnTo>
                  <a:lnTo>
                    <a:pt x="144" y="38"/>
                  </a:lnTo>
                  <a:lnTo>
                    <a:pt x="92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96" name="组合 193"/>
          <p:cNvGrpSpPr/>
          <p:nvPr/>
        </p:nvGrpSpPr>
        <p:grpSpPr bwMode="auto">
          <a:xfrm>
            <a:off x="4168775" y="3668713"/>
            <a:ext cx="457200" cy="606425"/>
            <a:chOff x="8931275" y="4114800"/>
            <a:chExt cx="349250" cy="463550"/>
          </a:xfrm>
        </p:grpSpPr>
        <p:sp>
          <p:nvSpPr>
            <p:cNvPr id="3259" name="Freeform 80"/>
            <p:cNvSpPr/>
            <p:nvPr/>
          </p:nvSpPr>
          <p:spPr bwMode="auto">
            <a:xfrm>
              <a:off x="8931275" y="4122738"/>
              <a:ext cx="349250" cy="447675"/>
            </a:xfrm>
            <a:custGeom>
              <a:avLst/>
              <a:gdLst>
                <a:gd name="T0" fmla="*/ 1311565188 w 93"/>
                <a:gd name="T1" fmla="*/ 1471853827 h 119"/>
                <a:gd name="T2" fmla="*/ 1100021083 w 93"/>
                <a:gd name="T3" fmla="*/ 1684142064 h 119"/>
                <a:gd name="T4" fmla="*/ 211544105 w 93"/>
                <a:gd name="T5" fmla="*/ 1684142064 h 119"/>
                <a:gd name="T6" fmla="*/ 0 w 93"/>
                <a:gd name="T7" fmla="*/ 1471853827 h 119"/>
                <a:gd name="T8" fmla="*/ 0 w 93"/>
                <a:gd name="T9" fmla="*/ 212288237 h 119"/>
                <a:gd name="T10" fmla="*/ 211544105 w 93"/>
                <a:gd name="T11" fmla="*/ 0 h 119"/>
                <a:gd name="T12" fmla="*/ 1100021083 w 93"/>
                <a:gd name="T13" fmla="*/ 0 h 119"/>
                <a:gd name="T14" fmla="*/ 1311565188 w 93"/>
                <a:gd name="T15" fmla="*/ 212288237 h 119"/>
                <a:gd name="T16" fmla="*/ 1311565188 w 93"/>
                <a:gd name="T17" fmla="*/ 1471853827 h 1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" h="119">
                  <a:moveTo>
                    <a:pt x="93" y="104"/>
                  </a:moveTo>
                  <a:cubicBezTo>
                    <a:pt x="93" y="112"/>
                    <a:pt x="86" y="119"/>
                    <a:pt x="78" y="119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7" y="119"/>
                    <a:pt x="0" y="112"/>
                    <a:pt x="0" y="10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6" y="0"/>
                    <a:pt x="93" y="7"/>
                    <a:pt x="93" y="15"/>
                  </a:cubicBezTo>
                  <a:lnTo>
                    <a:pt x="93" y="104"/>
                  </a:lnTo>
                  <a:close/>
                </a:path>
              </a:pathLst>
            </a:custGeom>
            <a:solidFill>
              <a:srgbClr val="00D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0" name="Freeform 81"/>
            <p:cNvSpPr/>
            <p:nvPr/>
          </p:nvSpPr>
          <p:spPr bwMode="auto">
            <a:xfrm>
              <a:off x="8931275" y="4122738"/>
              <a:ext cx="85725" cy="447675"/>
            </a:xfrm>
            <a:custGeom>
              <a:avLst/>
              <a:gdLst>
                <a:gd name="T0" fmla="*/ 208378839 w 23"/>
                <a:gd name="T1" fmla="*/ 0 h 119"/>
                <a:gd name="T2" fmla="*/ 0 w 23"/>
                <a:gd name="T3" fmla="*/ 212288237 h 119"/>
                <a:gd name="T4" fmla="*/ 0 w 23"/>
                <a:gd name="T5" fmla="*/ 1471853827 h 119"/>
                <a:gd name="T6" fmla="*/ 208378839 w 23"/>
                <a:gd name="T7" fmla="*/ 1684142064 h 119"/>
                <a:gd name="T8" fmla="*/ 319511984 w 23"/>
                <a:gd name="T9" fmla="*/ 1684142064 h 119"/>
                <a:gd name="T10" fmla="*/ 319511984 w 23"/>
                <a:gd name="T11" fmla="*/ 0 h 119"/>
                <a:gd name="T12" fmla="*/ 208378839 w 23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19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2"/>
                    <a:pt x="7" y="119"/>
                    <a:pt x="15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5E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1" name="Freeform 82"/>
            <p:cNvSpPr/>
            <p:nvPr/>
          </p:nvSpPr>
          <p:spPr bwMode="auto">
            <a:xfrm>
              <a:off x="9186863" y="4114800"/>
              <a:ext cx="19050" cy="463550"/>
            </a:xfrm>
            <a:custGeom>
              <a:avLst/>
              <a:gdLst>
                <a:gd name="T0" fmla="*/ 72580500 w 5"/>
                <a:gd name="T1" fmla="*/ 1718575822 h 123"/>
                <a:gd name="T2" fmla="*/ 43548300 w 5"/>
                <a:gd name="T3" fmla="*/ 1746980508 h 123"/>
                <a:gd name="T4" fmla="*/ 29032200 w 5"/>
                <a:gd name="T5" fmla="*/ 1746980508 h 123"/>
                <a:gd name="T6" fmla="*/ 0 w 5"/>
                <a:gd name="T7" fmla="*/ 1718575822 h 123"/>
                <a:gd name="T8" fmla="*/ 0 w 5"/>
                <a:gd name="T9" fmla="*/ 28404686 h 123"/>
                <a:gd name="T10" fmla="*/ 29032200 w 5"/>
                <a:gd name="T11" fmla="*/ 0 h 123"/>
                <a:gd name="T12" fmla="*/ 43548300 w 5"/>
                <a:gd name="T13" fmla="*/ 0 h 123"/>
                <a:gd name="T14" fmla="*/ 72580500 w 5"/>
                <a:gd name="T15" fmla="*/ 28404686 h 123"/>
                <a:gd name="T16" fmla="*/ 72580500 w 5"/>
                <a:gd name="T17" fmla="*/ 1718575822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23">
                  <a:moveTo>
                    <a:pt x="5" y="121"/>
                  </a:moveTo>
                  <a:cubicBezTo>
                    <a:pt x="5" y="122"/>
                    <a:pt x="4" y="123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1" y="123"/>
                    <a:pt x="0" y="122"/>
                    <a:pt x="0" y="1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97" name="组合 197"/>
          <p:cNvGrpSpPr/>
          <p:nvPr/>
        </p:nvGrpSpPr>
        <p:grpSpPr bwMode="auto">
          <a:xfrm>
            <a:off x="2984500" y="3679825"/>
            <a:ext cx="733425" cy="585788"/>
            <a:chOff x="8156575" y="4122738"/>
            <a:chExt cx="560388" cy="447675"/>
          </a:xfrm>
        </p:grpSpPr>
        <p:sp>
          <p:nvSpPr>
            <p:cNvPr id="3248" name="Freeform 83"/>
            <p:cNvSpPr/>
            <p:nvPr/>
          </p:nvSpPr>
          <p:spPr bwMode="auto">
            <a:xfrm>
              <a:off x="8174038" y="4364038"/>
              <a:ext cx="30163" cy="90488"/>
            </a:xfrm>
            <a:custGeom>
              <a:avLst/>
              <a:gdLst>
                <a:gd name="T0" fmla="*/ 85293423 w 8"/>
                <a:gd name="T1" fmla="*/ 284309526 h 24"/>
                <a:gd name="T2" fmla="*/ 85293423 w 8"/>
                <a:gd name="T3" fmla="*/ 14214157 h 24"/>
                <a:gd name="T4" fmla="*/ 42646712 w 8"/>
                <a:gd name="T5" fmla="*/ 0 h 24"/>
                <a:gd name="T6" fmla="*/ 0 w 8"/>
                <a:gd name="T7" fmla="*/ 113724564 h 24"/>
                <a:gd name="T8" fmla="*/ 28432398 w 8"/>
                <a:gd name="T9" fmla="*/ 312737839 h 24"/>
                <a:gd name="T10" fmla="*/ 71079110 w 8"/>
                <a:gd name="T11" fmla="*/ 341169923 h 24"/>
                <a:gd name="T12" fmla="*/ 113725821 w 8"/>
                <a:gd name="T13" fmla="*/ 312737839 h 24"/>
                <a:gd name="T14" fmla="*/ 85293423 w 8"/>
                <a:gd name="T15" fmla="*/ 28430952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24">
                  <a:moveTo>
                    <a:pt x="6" y="20"/>
                  </a:moveTo>
                  <a:cubicBezTo>
                    <a:pt x="3" y="15"/>
                    <a:pt x="4" y="7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0" y="12"/>
                    <a:pt x="0" y="18"/>
                    <a:pt x="2" y="22"/>
                  </a:cubicBezTo>
                  <a:cubicBezTo>
                    <a:pt x="3" y="23"/>
                    <a:pt x="4" y="24"/>
                    <a:pt x="5" y="2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1"/>
                    <a:pt x="7" y="20"/>
                    <a:pt x="6" y="2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9" name="Freeform 84"/>
            <p:cNvSpPr/>
            <p:nvPr/>
          </p:nvSpPr>
          <p:spPr bwMode="auto">
            <a:xfrm>
              <a:off x="8186738" y="4367213"/>
              <a:ext cx="250825" cy="176213"/>
            </a:xfrm>
            <a:custGeom>
              <a:avLst/>
              <a:gdLst>
                <a:gd name="T0" fmla="*/ 868928929 w 67"/>
                <a:gd name="T1" fmla="*/ 421696455 h 47"/>
                <a:gd name="T2" fmla="*/ 896957687 w 67"/>
                <a:gd name="T3" fmla="*/ 351413713 h 47"/>
                <a:gd name="T4" fmla="*/ 868928929 w 67"/>
                <a:gd name="T5" fmla="*/ 351413713 h 47"/>
                <a:gd name="T6" fmla="*/ 742793904 w 67"/>
                <a:gd name="T7" fmla="*/ 295186769 h 47"/>
                <a:gd name="T8" fmla="*/ 350372576 w 67"/>
                <a:gd name="T9" fmla="*/ 126509686 h 47"/>
                <a:gd name="T10" fmla="*/ 336360069 w 67"/>
                <a:gd name="T11" fmla="*/ 126509686 h 47"/>
                <a:gd name="T12" fmla="*/ 336360069 w 67"/>
                <a:gd name="T13" fmla="*/ 126509686 h 47"/>
                <a:gd name="T14" fmla="*/ 336360069 w 67"/>
                <a:gd name="T15" fmla="*/ 126509686 h 47"/>
                <a:gd name="T16" fmla="*/ 308327567 w 67"/>
                <a:gd name="T17" fmla="*/ 112453888 h 47"/>
                <a:gd name="T18" fmla="*/ 308327567 w 67"/>
                <a:gd name="T19" fmla="*/ 112453888 h 47"/>
                <a:gd name="T20" fmla="*/ 252270051 w 67"/>
                <a:gd name="T21" fmla="*/ 98394340 h 47"/>
                <a:gd name="T22" fmla="*/ 42045009 w 67"/>
                <a:gd name="T23" fmla="*/ 0 h 47"/>
                <a:gd name="T24" fmla="*/ 42045009 w 67"/>
                <a:gd name="T25" fmla="*/ 267075171 h 47"/>
                <a:gd name="T26" fmla="*/ 70073766 w 67"/>
                <a:gd name="T27" fmla="*/ 295186769 h 47"/>
                <a:gd name="T28" fmla="*/ 84090017 w 67"/>
                <a:gd name="T29" fmla="*/ 295186769 h 47"/>
                <a:gd name="T30" fmla="*/ 84090017 w 67"/>
                <a:gd name="T31" fmla="*/ 295186769 h 47"/>
                <a:gd name="T32" fmla="*/ 84090017 w 67"/>
                <a:gd name="T33" fmla="*/ 295186769 h 47"/>
                <a:gd name="T34" fmla="*/ 98106268 w 67"/>
                <a:gd name="T35" fmla="*/ 309246317 h 47"/>
                <a:gd name="T36" fmla="*/ 518552610 w 67"/>
                <a:gd name="T37" fmla="*/ 477923399 h 47"/>
                <a:gd name="T38" fmla="*/ 939002696 w 67"/>
                <a:gd name="T39" fmla="*/ 660660029 h 47"/>
                <a:gd name="T40" fmla="*/ 868928929 w 67"/>
                <a:gd name="T41" fmla="*/ 421696455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7" h="47">
                  <a:moveTo>
                    <a:pt x="62" y="30"/>
                  </a:moveTo>
                  <a:cubicBezTo>
                    <a:pt x="63" y="28"/>
                    <a:pt x="63" y="27"/>
                    <a:pt x="64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6"/>
                    <a:pt x="0" y="14"/>
                    <a:pt x="3" y="19"/>
                  </a:cubicBezTo>
                  <a:cubicBezTo>
                    <a:pt x="4" y="19"/>
                    <a:pt x="4" y="20"/>
                    <a:pt x="5" y="21"/>
                  </a:cubicBezTo>
                  <a:cubicBezTo>
                    <a:pt x="5" y="21"/>
                    <a:pt x="5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2"/>
                    <a:pt x="7" y="22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1" y="43"/>
                    <a:pt x="62" y="33"/>
                    <a:pt x="62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0" name="Freeform 85"/>
            <p:cNvSpPr/>
            <p:nvPr/>
          </p:nvSpPr>
          <p:spPr bwMode="auto">
            <a:xfrm>
              <a:off x="8415338" y="4276725"/>
              <a:ext cx="282575" cy="266700"/>
            </a:xfrm>
            <a:custGeom>
              <a:avLst/>
              <a:gdLst>
                <a:gd name="T0" fmla="*/ 1036259040 w 75"/>
                <a:gd name="T1" fmla="*/ 197542061 h 71"/>
                <a:gd name="T2" fmla="*/ 1022062472 w 75"/>
                <a:gd name="T3" fmla="*/ 155211887 h 71"/>
                <a:gd name="T4" fmla="*/ 1007865904 w 75"/>
                <a:gd name="T5" fmla="*/ 70551541 h 71"/>
                <a:gd name="T6" fmla="*/ 1022062472 w 75"/>
                <a:gd name="T7" fmla="*/ 0 h 71"/>
                <a:gd name="T8" fmla="*/ 894304663 w 75"/>
                <a:gd name="T9" fmla="*/ 112881714 h 71"/>
                <a:gd name="T10" fmla="*/ 865915295 w 75"/>
                <a:gd name="T11" fmla="*/ 126990520 h 71"/>
                <a:gd name="T12" fmla="*/ 837522159 w 75"/>
                <a:gd name="T13" fmla="*/ 155211887 h 71"/>
                <a:gd name="T14" fmla="*/ 383273427 w 75"/>
                <a:gd name="T15" fmla="*/ 493853273 h 71"/>
                <a:gd name="T16" fmla="*/ 340687491 w 75"/>
                <a:gd name="T17" fmla="*/ 536183446 h 71"/>
                <a:gd name="T18" fmla="*/ 156147177 w 75"/>
                <a:gd name="T19" fmla="*/ 677282772 h 71"/>
                <a:gd name="T20" fmla="*/ 42585936 w 75"/>
                <a:gd name="T21" fmla="*/ 691395334 h 71"/>
                <a:gd name="T22" fmla="*/ 14196568 w 75"/>
                <a:gd name="T23" fmla="*/ 761943118 h 71"/>
                <a:gd name="T24" fmla="*/ 85171873 w 75"/>
                <a:gd name="T25" fmla="*/ 1001815352 h 71"/>
                <a:gd name="T26" fmla="*/ 1064648408 w 75"/>
                <a:gd name="T27" fmla="*/ 239872234 h 71"/>
                <a:gd name="T28" fmla="*/ 1036259040 w 75"/>
                <a:gd name="T29" fmla="*/ 197542061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" h="71">
                  <a:moveTo>
                    <a:pt x="73" y="14"/>
                  </a:moveTo>
                  <a:cubicBezTo>
                    <a:pt x="72" y="13"/>
                    <a:pt x="72" y="12"/>
                    <a:pt x="72" y="11"/>
                  </a:cubicBezTo>
                  <a:cubicBezTo>
                    <a:pt x="71" y="9"/>
                    <a:pt x="71" y="6"/>
                    <a:pt x="71" y="5"/>
                  </a:cubicBezTo>
                  <a:cubicBezTo>
                    <a:pt x="71" y="3"/>
                    <a:pt x="72" y="2"/>
                    <a:pt x="72" y="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9" y="49"/>
                    <a:pt x="6" y="50"/>
                    <a:pt x="3" y="49"/>
                  </a:cubicBezTo>
                  <a:cubicBezTo>
                    <a:pt x="2" y="51"/>
                    <a:pt x="2" y="52"/>
                    <a:pt x="1" y="54"/>
                  </a:cubicBezTo>
                  <a:cubicBezTo>
                    <a:pt x="1" y="57"/>
                    <a:pt x="0" y="67"/>
                    <a:pt x="6" y="7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6"/>
                    <a:pt x="73" y="15"/>
                    <a:pt x="73" y="14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1" name="Freeform 86"/>
            <p:cNvSpPr/>
            <p:nvPr/>
          </p:nvSpPr>
          <p:spPr bwMode="auto">
            <a:xfrm>
              <a:off x="8156575" y="4235450"/>
              <a:ext cx="560388" cy="334963"/>
            </a:xfrm>
            <a:custGeom>
              <a:avLst/>
              <a:gdLst>
                <a:gd name="T0" fmla="*/ 2079325315 w 149"/>
                <a:gd name="T1" fmla="*/ 424947611 h 89"/>
                <a:gd name="T2" fmla="*/ 990156703 w 149"/>
                <a:gd name="T3" fmla="*/ 1189852558 h 89"/>
                <a:gd name="T4" fmla="*/ 155596053 w 149"/>
                <a:gd name="T5" fmla="*/ 835728921 h 89"/>
                <a:gd name="T6" fmla="*/ 198031341 w 149"/>
                <a:gd name="T7" fmla="*/ 793233784 h 89"/>
                <a:gd name="T8" fmla="*/ 141450958 w 149"/>
                <a:gd name="T9" fmla="*/ 835728921 h 89"/>
                <a:gd name="T10" fmla="*/ 99015670 w 149"/>
                <a:gd name="T11" fmla="*/ 793233784 h 89"/>
                <a:gd name="T12" fmla="*/ 113160766 w 149"/>
                <a:gd name="T13" fmla="*/ 481605285 h 89"/>
                <a:gd name="T14" fmla="*/ 367772490 w 149"/>
                <a:gd name="T15" fmla="*/ 594924397 h 89"/>
                <a:gd name="T16" fmla="*/ 424352873 w 149"/>
                <a:gd name="T17" fmla="*/ 609090697 h 89"/>
                <a:gd name="T18" fmla="*/ 452643064 w 149"/>
                <a:gd name="T19" fmla="*/ 623256998 h 89"/>
                <a:gd name="T20" fmla="*/ 466788160 w 149"/>
                <a:gd name="T21" fmla="*/ 623256998 h 89"/>
                <a:gd name="T22" fmla="*/ 990156703 w 149"/>
                <a:gd name="T23" fmla="*/ 849895222 h 89"/>
                <a:gd name="T24" fmla="*/ 1131603900 w 149"/>
                <a:gd name="T25" fmla="*/ 835728921 h 89"/>
                <a:gd name="T26" fmla="*/ 1357925432 w 149"/>
                <a:gd name="T27" fmla="*/ 651585835 h 89"/>
                <a:gd name="T28" fmla="*/ 1838858688 w 149"/>
                <a:gd name="T29" fmla="*/ 283299662 h 89"/>
                <a:gd name="T30" fmla="*/ 1994454741 w 149"/>
                <a:gd name="T31" fmla="*/ 155814249 h 89"/>
                <a:gd name="T32" fmla="*/ 2107615507 w 149"/>
                <a:gd name="T33" fmla="*/ 56661438 h 89"/>
                <a:gd name="T34" fmla="*/ 2093470411 w 149"/>
                <a:gd name="T35" fmla="*/ 14166300 h 89"/>
                <a:gd name="T36" fmla="*/ 2079325315 w 149"/>
                <a:gd name="T37" fmla="*/ 28328837 h 89"/>
                <a:gd name="T38" fmla="*/ 1810568496 w 149"/>
                <a:gd name="T39" fmla="*/ 240804524 h 89"/>
                <a:gd name="T40" fmla="*/ 1753988113 w 149"/>
                <a:gd name="T41" fmla="*/ 283299662 h 89"/>
                <a:gd name="T42" fmla="*/ 1145748995 w 149"/>
                <a:gd name="T43" fmla="*/ 750738646 h 89"/>
                <a:gd name="T44" fmla="*/ 1060878421 w 149"/>
                <a:gd name="T45" fmla="*/ 793233784 h 89"/>
                <a:gd name="T46" fmla="*/ 1018446895 w 149"/>
                <a:gd name="T47" fmla="*/ 793233784 h 89"/>
                <a:gd name="T48" fmla="*/ 919431224 w 149"/>
                <a:gd name="T49" fmla="*/ 750738646 h 89"/>
                <a:gd name="T50" fmla="*/ 509223447 w 149"/>
                <a:gd name="T51" fmla="*/ 580761860 h 89"/>
                <a:gd name="T52" fmla="*/ 495078352 w 149"/>
                <a:gd name="T53" fmla="*/ 580761860 h 89"/>
                <a:gd name="T54" fmla="*/ 466788160 w 149"/>
                <a:gd name="T55" fmla="*/ 566595560 h 89"/>
                <a:gd name="T56" fmla="*/ 254611724 w 149"/>
                <a:gd name="T57" fmla="*/ 481605285 h 89"/>
                <a:gd name="T58" fmla="*/ 141450958 w 149"/>
                <a:gd name="T59" fmla="*/ 424947611 h 89"/>
                <a:gd name="T60" fmla="*/ 14145096 w 149"/>
                <a:gd name="T61" fmla="*/ 609090697 h 89"/>
                <a:gd name="T62" fmla="*/ 990156703 w 149"/>
                <a:gd name="T63" fmla="*/ 1246510232 h 89"/>
                <a:gd name="T64" fmla="*/ 2079325315 w 149"/>
                <a:gd name="T65" fmla="*/ 495771585 h 89"/>
                <a:gd name="T66" fmla="*/ 2107615507 w 149"/>
                <a:gd name="T67" fmla="*/ 396618774 h 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9" h="89">
                  <a:moveTo>
                    <a:pt x="149" y="28"/>
                  </a:moveTo>
                  <a:cubicBezTo>
                    <a:pt x="149" y="28"/>
                    <a:pt x="149" y="29"/>
                    <a:pt x="147" y="30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78" y="84"/>
                    <a:pt x="73" y="85"/>
                    <a:pt x="70" y="84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9"/>
                    <a:pt x="10" y="58"/>
                    <a:pt x="10" y="58"/>
                  </a:cubicBezTo>
                  <a:cubicBezTo>
                    <a:pt x="9" y="58"/>
                    <a:pt x="8" y="57"/>
                    <a:pt x="7" y="56"/>
                  </a:cubicBezTo>
                  <a:cubicBezTo>
                    <a:pt x="5" y="52"/>
                    <a:pt x="5" y="46"/>
                    <a:pt x="5" y="42"/>
                  </a:cubicBezTo>
                  <a:cubicBezTo>
                    <a:pt x="5" y="39"/>
                    <a:pt x="6" y="36"/>
                    <a:pt x="8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1" y="60"/>
                    <a:pt x="71" y="60"/>
                    <a:pt x="72" y="60"/>
                  </a:cubicBezTo>
                  <a:cubicBezTo>
                    <a:pt x="75" y="61"/>
                    <a:pt x="78" y="60"/>
                    <a:pt x="80" y="5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30" y="20"/>
                    <a:pt x="130" y="20"/>
                    <a:pt x="130" y="20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9" y="6"/>
                    <a:pt x="149" y="5"/>
                    <a:pt x="149" y="4"/>
                  </a:cubicBezTo>
                  <a:cubicBezTo>
                    <a:pt x="149" y="3"/>
                    <a:pt x="149" y="2"/>
                    <a:pt x="149" y="0"/>
                  </a:cubicBezTo>
                  <a:cubicBezTo>
                    <a:pt x="149" y="0"/>
                    <a:pt x="149" y="1"/>
                    <a:pt x="148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8" y="2"/>
                    <a:pt x="148" y="2"/>
                    <a:pt x="147" y="2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79" y="55"/>
                    <a:pt x="77" y="56"/>
                    <a:pt x="75" y="56"/>
                  </a:cubicBezTo>
                  <a:cubicBezTo>
                    <a:pt x="75" y="56"/>
                    <a:pt x="75" y="56"/>
                    <a:pt x="74" y="56"/>
                  </a:cubicBezTo>
                  <a:cubicBezTo>
                    <a:pt x="73" y="56"/>
                    <a:pt x="73" y="56"/>
                    <a:pt x="72" y="56"/>
                  </a:cubicBezTo>
                  <a:cubicBezTo>
                    <a:pt x="72" y="56"/>
                    <a:pt x="71" y="56"/>
                    <a:pt x="70" y="56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32"/>
                    <a:pt x="1" y="37"/>
                    <a:pt x="1" y="43"/>
                  </a:cubicBezTo>
                  <a:cubicBezTo>
                    <a:pt x="1" y="48"/>
                    <a:pt x="0" y="58"/>
                    <a:pt x="6" y="62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3" y="89"/>
                    <a:pt x="78" y="89"/>
                    <a:pt x="80" y="87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48" y="34"/>
                    <a:pt x="149" y="33"/>
                    <a:pt x="149" y="32"/>
                  </a:cubicBezTo>
                  <a:cubicBezTo>
                    <a:pt x="149" y="31"/>
                    <a:pt x="149" y="30"/>
                    <a:pt x="149" y="28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2" name="Freeform 87"/>
            <p:cNvSpPr/>
            <p:nvPr/>
          </p:nvSpPr>
          <p:spPr bwMode="auto">
            <a:xfrm>
              <a:off x="8178800" y="4122738"/>
              <a:ext cx="538163" cy="323850"/>
            </a:xfrm>
            <a:custGeom>
              <a:avLst/>
              <a:gdLst>
                <a:gd name="T0" fmla="*/ 1996983648 w 143"/>
                <a:gd name="T1" fmla="*/ 382873545 h 86"/>
                <a:gd name="T2" fmla="*/ 1133040101 w 143"/>
                <a:gd name="T3" fmla="*/ 14181617 h 86"/>
                <a:gd name="T4" fmla="*/ 1062224624 w 143"/>
                <a:gd name="T5" fmla="*/ 14181617 h 86"/>
                <a:gd name="T6" fmla="*/ 0 w 143"/>
                <a:gd name="T7" fmla="*/ 836647647 h 86"/>
                <a:gd name="T8" fmla="*/ 56653887 w 143"/>
                <a:gd name="T9" fmla="*/ 850829264 h 86"/>
                <a:gd name="T10" fmla="*/ 99142420 w 143"/>
                <a:gd name="T11" fmla="*/ 879188733 h 86"/>
                <a:gd name="T12" fmla="*/ 169957897 w 143"/>
                <a:gd name="T13" fmla="*/ 907551968 h 86"/>
                <a:gd name="T14" fmla="*/ 339912030 w 143"/>
                <a:gd name="T15" fmla="*/ 978452524 h 86"/>
                <a:gd name="T16" fmla="*/ 382400564 w 143"/>
                <a:gd name="T17" fmla="*/ 992634141 h 86"/>
                <a:gd name="T18" fmla="*/ 396565917 w 143"/>
                <a:gd name="T19" fmla="*/ 992634141 h 86"/>
                <a:gd name="T20" fmla="*/ 410727507 w 143"/>
                <a:gd name="T21" fmla="*/ 1006815759 h 86"/>
                <a:gd name="T22" fmla="*/ 424889097 w 143"/>
                <a:gd name="T23" fmla="*/ 1006815759 h 86"/>
                <a:gd name="T24" fmla="*/ 424889097 w 143"/>
                <a:gd name="T25" fmla="*/ 1006815759 h 86"/>
                <a:gd name="T26" fmla="*/ 439054450 w 143"/>
                <a:gd name="T27" fmla="*/ 1020993610 h 86"/>
                <a:gd name="T28" fmla="*/ 835616604 w 143"/>
                <a:gd name="T29" fmla="*/ 1176980105 h 86"/>
                <a:gd name="T30" fmla="*/ 906432081 w 143"/>
                <a:gd name="T31" fmla="*/ 1219521192 h 86"/>
                <a:gd name="T32" fmla="*/ 934759024 w 143"/>
                <a:gd name="T33" fmla="*/ 1219521192 h 86"/>
                <a:gd name="T34" fmla="*/ 963085967 w 143"/>
                <a:gd name="T35" fmla="*/ 1219521192 h 86"/>
                <a:gd name="T36" fmla="*/ 977247557 w 143"/>
                <a:gd name="T37" fmla="*/ 1219521192 h 86"/>
                <a:gd name="T38" fmla="*/ 1048063034 w 143"/>
                <a:gd name="T39" fmla="*/ 1191161723 h 86"/>
                <a:gd name="T40" fmla="*/ 1062224624 w 143"/>
                <a:gd name="T41" fmla="*/ 1176980105 h 86"/>
                <a:gd name="T42" fmla="*/ 1118878511 w 143"/>
                <a:gd name="T43" fmla="*/ 1134439019 h 86"/>
                <a:gd name="T44" fmla="*/ 1671236971 w 143"/>
                <a:gd name="T45" fmla="*/ 709024387 h 86"/>
                <a:gd name="T46" fmla="*/ 1699560151 w 143"/>
                <a:gd name="T47" fmla="*/ 694842769 h 86"/>
                <a:gd name="T48" fmla="*/ 1727887095 w 143"/>
                <a:gd name="T49" fmla="*/ 666483300 h 86"/>
                <a:gd name="T50" fmla="*/ 1996983648 w 143"/>
                <a:gd name="T51" fmla="*/ 467955719 h 86"/>
                <a:gd name="T52" fmla="*/ 1996983648 w 143"/>
                <a:gd name="T53" fmla="*/ 453774101 h 86"/>
                <a:gd name="T54" fmla="*/ 2011149001 w 143"/>
                <a:gd name="T55" fmla="*/ 439596249 h 86"/>
                <a:gd name="T56" fmla="*/ 2011149001 w 143"/>
                <a:gd name="T57" fmla="*/ 439596249 h 86"/>
                <a:gd name="T58" fmla="*/ 2025310591 w 143"/>
                <a:gd name="T59" fmla="*/ 425414632 h 86"/>
                <a:gd name="T60" fmla="*/ 1996983648 w 143"/>
                <a:gd name="T61" fmla="*/ 382873545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43" h="86">
                  <a:moveTo>
                    <a:pt x="141" y="27"/>
                  </a:moveTo>
                  <a:cubicBezTo>
                    <a:pt x="80" y="1"/>
                    <a:pt x="80" y="1"/>
                    <a:pt x="80" y="1"/>
                  </a:cubicBezTo>
                  <a:cubicBezTo>
                    <a:pt x="78" y="0"/>
                    <a:pt x="77" y="0"/>
                    <a:pt x="75" y="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65" y="86"/>
                    <a:pt x="66" y="86"/>
                    <a:pt x="66" y="86"/>
                  </a:cubicBezTo>
                  <a:cubicBezTo>
                    <a:pt x="67" y="86"/>
                    <a:pt x="67" y="86"/>
                    <a:pt x="68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1" y="86"/>
                    <a:pt x="73" y="85"/>
                    <a:pt x="74" y="84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2" y="32"/>
                    <a:pt x="142" y="32"/>
                    <a:pt x="142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3" y="31"/>
                    <a:pt x="143" y="30"/>
                    <a:pt x="143" y="30"/>
                  </a:cubicBezTo>
                  <a:cubicBezTo>
                    <a:pt x="143" y="28"/>
                    <a:pt x="142" y="27"/>
                    <a:pt x="141" y="27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3" name="Freeform 88"/>
            <p:cNvSpPr/>
            <p:nvPr/>
          </p:nvSpPr>
          <p:spPr bwMode="auto">
            <a:xfrm>
              <a:off x="8193088" y="4318000"/>
              <a:ext cx="523875" cy="238125"/>
            </a:xfrm>
            <a:custGeom>
              <a:avLst/>
              <a:gdLst>
                <a:gd name="T0" fmla="*/ 1946014719 w 139"/>
                <a:gd name="T1" fmla="*/ 42858720 h 63"/>
                <a:gd name="T2" fmla="*/ 1860788924 w 139"/>
                <a:gd name="T3" fmla="*/ 0 h 63"/>
                <a:gd name="T4" fmla="*/ 1874993852 w 139"/>
                <a:gd name="T5" fmla="*/ 42858720 h 63"/>
                <a:gd name="T6" fmla="*/ 1903403706 w 139"/>
                <a:gd name="T7" fmla="*/ 85721220 h 63"/>
                <a:gd name="T8" fmla="*/ 923293883 w 139"/>
                <a:gd name="T9" fmla="*/ 857197083 h 63"/>
                <a:gd name="T10" fmla="*/ 497157375 w 139"/>
                <a:gd name="T11" fmla="*/ 671470923 h 63"/>
                <a:gd name="T12" fmla="*/ 71020867 w 139"/>
                <a:gd name="T13" fmla="*/ 500032262 h 63"/>
                <a:gd name="T14" fmla="*/ 56819709 w 139"/>
                <a:gd name="T15" fmla="*/ 485744762 h 63"/>
                <a:gd name="T16" fmla="*/ 56819709 w 139"/>
                <a:gd name="T17" fmla="*/ 485744762 h 63"/>
                <a:gd name="T18" fmla="*/ 42614781 w 139"/>
                <a:gd name="T19" fmla="*/ 485744762 h 63"/>
                <a:gd name="T20" fmla="*/ 0 w 139"/>
                <a:gd name="T21" fmla="*/ 514315982 h 63"/>
                <a:gd name="T22" fmla="*/ 0 w 139"/>
                <a:gd name="T23" fmla="*/ 528603482 h 63"/>
                <a:gd name="T24" fmla="*/ 14204927 w 139"/>
                <a:gd name="T25" fmla="*/ 528603482 h 63"/>
                <a:gd name="T26" fmla="*/ 14204927 w 139"/>
                <a:gd name="T27" fmla="*/ 528603482 h 63"/>
                <a:gd name="T28" fmla="*/ 14204927 w 139"/>
                <a:gd name="T29" fmla="*/ 528603482 h 63"/>
                <a:gd name="T30" fmla="*/ 440337666 w 139"/>
                <a:gd name="T31" fmla="*/ 700042143 h 63"/>
                <a:gd name="T32" fmla="*/ 852269247 w 139"/>
                <a:gd name="T33" fmla="*/ 885768304 h 63"/>
                <a:gd name="T34" fmla="*/ 994314750 w 139"/>
                <a:gd name="T35" fmla="*/ 857197083 h 63"/>
                <a:gd name="T36" fmla="*/ 1946014719 w 139"/>
                <a:gd name="T37" fmla="*/ 114292440 h 63"/>
                <a:gd name="T38" fmla="*/ 1974424573 w 139"/>
                <a:gd name="T39" fmla="*/ 85721220 h 63"/>
                <a:gd name="T40" fmla="*/ 1946014719 w 139"/>
                <a:gd name="T41" fmla="*/ 42858720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63">
                  <a:moveTo>
                    <a:pt x="137" y="3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1" y="1"/>
                    <a:pt x="131" y="2"/>
                    <a:pt x="132" y="3"/>
                  </a:cubicBezTo>
                  <a:cubicBezTo>
                    <a:pt x="132" y="4"/>
                    <a:pt x="133" y="5"/>
                    <a:pt x="134" y="6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0" y="37"/>
                    <a:pt x="0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3" y="63"/>
                    <a:pt x="68" y="62"/>
                    <a:pt x="70" y="60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9" y="7"/>
                    <a:pt x="139" y="6"/>
                    <a:pt x="139" y="6"/>
                  </a:cubicBezTo>
                  <a:cubicBezTo>
                    <a:pt x="139" y="4"/>
                    <a:pt x="138" y="3"/>
                    <a:pt x="137" y="3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4" name="Freeform 89"/>
            <p:cNvSpPr/>
            <p:nvPr/>
          </p:nvSpPr>
          <p:spPr bwMode="auto">
            <a:xfrm>
              <a:off x="8181975" y="4144963"/>
              <a:ext cx="296863" cy="161925"/>
            </a:xfrm>
            <a:custGeom>
              <a:avLst/>
              <a:gdLst>
                <a:gd name="T0" fmla="*/ 1115539757 w 79"/>
                <a:gd name="T1" fmla="*/ 496315188 h 43"/>
                <a:gd name="T2" fmla="*/ 1002573991 w 79"/>
                <a:gd name="T3" fmla="*/ 609760596 h 43"/>
                <a:gd name="T4" fmla="*/ 112965766 w 79"/>
                <a:gd name="T5" fmla="*/ 609760596 h 43"/>
                <a:gd name="T6" fmla="*/ 0 w 79"/>
                <a:gd name="T7" fmla="*/ 496315188 h 43"/>
                <a:gd name="T8" fmla="*/ 0 w 79"/>
                <a:gd name="T9" fmla="*/ 113445408 h 43"/>
                <a:gd name="T10" fmla="*/ 112965766 w 79"/>
                <a:gd name="T11" fmla="*/ 0 h 43"/>
                <a:gd name="T12" fmla="*/ 1002573991 w 79"/>
                <a:gd name="T13" fmla="*/ 0 h 43"/>
                <a:gd name="T14" fmla="*/ 1115539757 w 79"/>
                <a:gd name="T15" fmla="*/ 113445408 h 43"/>
                <a:gd name="T16" fmla="*/ 1115539757 w 79"/>
                <a:gd name="T17" fmla="*/ 496315188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43">
                  <a:moveTo>
                    <a:pt x="79" y="35"/>
                  </a:moveTo>
                  <a:cubicBezTo>
                    <a:pt x="79" y="39"/>
                    <a:pt x="76" y="43"/>
                    <a:pt x="71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43"/>
                    <a:pt x="0" y="39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6" y="0"/>
                    <a:pt x="79" y="4"/>
                    <a:pt x="79" y="8"/>
                  </a:cubicBezTo>
                  <a:lnTo>
                    <a:pt x="7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5" name="Freeform 90"/>
            <p:cNvSpPr/>
            <p:nvPr/>
          </p:nvSpPr>
          <p:spPr bwMode="auto">
            <a:xfrm>
              <a:off x="8193088" y="4160838"/>
              <a:ext cx="274638" cy="131763"/>
            </a:xfrm>
            <a:custGeom>
              <a:avLst/>
              <a:gdLst>
                <a:gd name="T0" fmla="*/ 70770074 w 73"/>
                <a:gd name="T1" fmla="*/ 496042519 h 35"/>
                <a:gd name="T2" fmla="*/ 0 w 73"/>
                <a:gd name="T3" fmla="*/ 439350547 h 35"/>
                <a:gd name="T4" fmla="*/ 0 w 73"/>
                <a:gd name="T5" fmla="*/ 56691972 h 35"/>
                <a:gd name="T6" fmla="*/ 70770074 w 73"/>
                <a:gd name="T7" fmla="*/ 0 h 35"/>
                <a:gd name="T8" fmla="*/ 962463228 w 73"/>
                <a:gd name="T9" fmla="*/ 0 h 35"/>
                <a:gd name="T10" fmla="*/ 1033233302 w 73"/>
                <a:gd name="T11" fmla="*/ 56691972 h 35"/>
                <a:gd name="T12" fmla="*/ 1033233302 w 73"/>
                <a:gd name="T13" fmla="*/ 439350547 h 35"/>
                <a:gd name="T14" fmla="*/ 962463228 w 73"/>
                <a:gd name="T15" fmla="*/ 496042519 h 35"/>
                <a:gd name="T16" fmla="*/ 70770074 w 73"/>
                <a:gd name="T17" fmla="*/ 496042519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35">
                  <a:moveTo>
                    <a:pt x="5" y="35"/>
                  </a:moveTo>
                  <a:cubicBezTo>
                    <a:pt x="2" y="35"/>
                    <a:pt x="0" y="33"/>
                    <a:pt x="0" y="3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2"/>
                    <a:pt x="73" y="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3"/>
                    <a:pt x="71" y="35"/>
                    <a:pt x="68" y="35"/>
                  </a:cubicBezTo>
                  <a:lnTo>
                    <a:pt x="5" y="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" name="Freeform 91"/>
            <p:cNvSpPr>
              <a:spLocks noEditPoints="1"/>
            </p:cNvSpPr>
            <p:nvPr/>
          </p:nvSpPr>
          <p:spPr bwMode="auto">
            <a:xfrm>
              <a:off x="8220075" y="4183063"/>
              <a:ext cx="66675" cy="90488"/>
            </a:xfrm>
            <a:custGeom>
              <a:avLst/>
              <a:gdLst>
                <a:gd name="T0" fmla="*/ 68604871 w 18"/>
                <a:gd name="T1" fmla="*/ 227445358 h 24"/>
                <a:gd name="T2" fmla="*/ 68604871 w 18"/>
                <a:gd name="T3" fmla="*/ 341169923 h 24"/>
                <a:gd name="T4" fmla="*/ 0 w 18"/>
                <a:gd name="T5" fmla="*/ 341169923 h 24"/>
                <a:gd name="T6" fmla="*/ 0 w 18"/>
                <a:gd name="T7" fmla="*/ 0 h 24"/>
                <a:gd name="T8" fmla="*/ 109765571 w 18"/>
                <a:gd name="T9" fmla="*/ 0 h 24"/>
                <a:gd name="T10" fmla="*/ 164650208 w 18"/>
                <a:gd name="T11" fmla="*/ 0 h 24"/>
                <a:gd name="T12" fmla="*/ 205814613 w 18"/>
                <a:gd name="T13" fmla="*/ 28432084 h 24"/>
                <a:gd name="T14" fmla="*/ 233255079 w 18"/>
                <a:gd name="T15" fmla="*/ 56860397 h 24"/>
                <a:gd name="T16" fmla="*/ 246975313 w 18"/>
                <a:gd name="T17" fmla="*/ 113724564 h 24"/>
                <a:gd name="T18" fmla="*/ 233255079 w 18"/>
                <a:gd name="T19" fmla="*/ 156370805 h 24"/>
                <a:gd name="T20" fmla="*/ 205814613 w 18"/>
                <a:gd name="T21" fmla="*/ 184799118 h 24"/>
                <a:gd name="T22" fmla="*/ 164650208 w 18"/>
                <a:gd name="T23" fmla="*/ 213231202 h 24"/>
                <a:gd name="T24" fmla="*/ 109765571 w 18"/>
                <a:gd name="T25" fmla="*/ 227445358 h 24"/>
                <a:gd name="T26" fmla="*/ 68604871 w 18"/>
                <a:gd name="T27" fmla="*/ 227445358 h 24"/>
                <a:gd name="T28" fmla="*/ 68604871 w 18"/>
                <a:gd name="T29" fmla="*/ 156370805 h 24"/>
                <a:gd name="T30" fmla="*/ 109765571 w 18"/>
                <a:gd name="T31" fmla="*/ 156370805 h 24"/>
                <a:gd name="T32" fmla="*/ 150929975 w 18"/>
                <a:gd name="T33" fmla="*/ 142152878 h 24"/>
                <a:gd name="T34" fmla="*/ 164650208 w 18"/>
                <a:gd name="T35" fmla="*/ 113724564 h 24"/>
                <a:gd name="T36" fmla="*/ 164650208 w 18"/>
                <a:gd name="T37" fmla="*/ 85292481 h 24"/>
                <a:gd name="T38" fmla="*/ 150929975 w 18"/>
                <a:gd name="T39" fmla="*/ 71078324 h 24"/>
                <a:gd name="T40" fmla="*/ 137209742 w 18"/>
                <a:gd name="T41" fmla="*/ 56860397 h 24"/>
                <a:gd name="T42" fmla="*/ 109765571 w 18"/>
                <a:gd name="T43" fmla="*/ 56860397 h 24"/>
                <a:gd name="T44" fmla="*/ 68604871 w 18"/>
                <a:gd name="T45" fmla="*/ 56860397 h 24"/>
                <a:gd name="T46" fmla="*/ 68604871 w 18"/>
                <a:gd name="T47" fmla="*/ 156370805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" h="24">
                  <a:moveTo>
                    <a:pt x="5" y="16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6" y="3"/>
                    <a:pt x="17" y="4"/>
                    <a:pt x="17" y="4"/>
                  </a:cubicBezTo>
                  <a:cubicBezTo>
                    <a:pt x="17" y="5"/>
                    <a:pt x="18" y="6"/>
                    <a:pt x="18" y="8"/>
                  </a:cubicBezTo>
                  <a:cubicBezTo>
                    <a:pt x="18" y="9"/>
                    <a:pt x="17" y="10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4" y="14"/>
                    <a:pt x="13" y="15"/>
                    <a:pt x="12" y="15"/>
                  </a:cubicBezTo>
                  <a:cubicBezTo>
                    <a:pt x="11" y="15"/>
                    <a:pt x="10" y="16"/>
                    <a:pt x="8" y="16"/>
                  </a:cubicBezTo>
                  <a:lnTo>
                    <a:pt x="5" y="16"/>
                  </a:lnTo>
                  <a:close/>
                  <a:moveTo>
                    <a:pt x="5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10" y="11"/>
                    <a:pt x="11" y="10"/>
                  </a:cubicBezTo>
                  <a:cubicBezTo>
                    <a:pt x="12" y="10"/>
                    <a:pt x="12" y="9"/>
                    <a:pt x="12" y="8"/>
                  </a:cubicBezTo>
                  <a:cubicBezTo>
                    <a:pt x="12" y="7"/>
                    <a:pt x="12" y="7"/>
                    <a:pt x="12" y="6"/>
                  </a:cubicBezTo>
                  <a:cubicBezTo>
                    <a:pt x="12" y="6"/>
                    <a:pt x="11" y="5"/>
                    <a:pt x="11" y="5"/>
                  </a:cubicBezTo>
                  <a:cubicBezTo>
                    <a:pt x="11" y="5"/>
                    <a:pt x="10" y="4"/>
                    <a:pt x="10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7" name="Freeform 92"/>
            <p:cNvSpPr>
              <a:spLocks noEditPoints="1"/>
            </p:cNvSpPr>
            <p:nvPr/>
          </p:nvSpPr>
          <p:spPr bwMode="auto">
            <a:xfrm>
              <a:off x="8294688" y="4183063"/>
              <a:ext cx="82550" cy="90488"/>
            </a:xfrm>
            <a:custGeom>
              <a:avLst/>
              <a:gdLst>
                <a:gd name="T0" fmla="*/ 309750114 w 22"/>
                <a:gd name="T1" fmla="*/ 170584961 h 24"/>
                <a:gd name="T2" fmla="*/ 295671586 w 22"/>
                <a:gd name="T3" fmla="*/ 227445358 h 24"/>
                <a:gd name="T4" fmla="*/ 267510780 w 22"/>
                <a:gd name="T5" fmla="*/ 284309526 h 24"/>
                <a:gd name="T6" fmla="*/ 211192918 w 22"/>
                <a:gd name="T7" fmla="*/ 326955766 h 24"/>
                <a:gd name="T8" fmla="*/ 140796530 w 22"/>
                <a:gd name="T9" fmla="*/ 341169923 h 24"/>
                <a:gd name="T10" fmla="*/ 0 w 22"/>
                <a:gd name="T11" fmla="*/ 341169923 h 24"/>
                <a:gd name="T12" fmla="*/ 0 w 22"/>
                <a:gd name="T13" fmla="*/ 0 h 24"/>
                <a:gd name="T14" fmla="*/ 140796530 w 22"/>
                <a:gd name="T15" fmla="*/ 0 h 24"/>
                <a:gd name="T16" fmla="*/ 211192918 w 22"/>
                <a:gd name="T17" fmla="*/ 14214157 h 24"/>
                <a:gd name="T18" fmla="*/ 267510780 w 22"/>
                <a:gd name="T19" fmla="*/ 42646240 h 24"/>
                <a:gd name="T20" fmla="*/ 295671586 w 22"/>
                <a:gd name="T21" fmla="*/ 99506637 h 24"/>
                <a:gd name="T22" fmla="*/ 309750114 w 22"/>
                <a:gd name="T23" fmla="*/ 170584961 h 24"/>
                <a:gd name="T24" fmla="*/ 225271445 w 22"/>
                <a:gd name="T25" fmla="*/ 170584961 h 24"/>
                <a:gd name="T26" fmla="*/ 225271445 w 22"/>
                <a:gd name="T27" fmla="*/ 113724564 h 24"/>
                <a:gd name="T28" fmla="*/ 211192918 w 22"/>
                <a:gd name="T29" fmla="*/ 85292481 h 24"/>
                <a:gd name="T30" fmla="*/ 183035864 w 22"/>
                <a:gd name="T31" fmla="*/ 71078324 h 24"/>
                <a:gd name="T32" fmla="*/ 140796530 w 22"/>
                <a:gd name="T33" fmla="*/ 56860397 h 24"/>
                <a:gd name="T34" fmla="*/ 84478668 w 22"/>
                <a:gd name="T35" fmla="*/ 56860397 h 24"/>
                <a:gd name="T36" fmla="*/ 84478668 w 22"/>
                <a:gd name="T37" fmla="*/ 270091599 h 24"/>
                <a:gd name="T38" fmla="*/ 140796530 w 22"/>
                <a:gd name="T39" fmla="*/ 270091599 h 24"/>
                <a:gd name="T40" fmla="*/ 183035864 w 22"/>
                <a:gd name="T41" fmla="*/ 270091599 h 24"/>
                <a:gd name="T42" fmla="*/ 211192918 w 22"/>
                <a:gd name="T43" fmla="*/ 241663285 h 24"/>
                <a:gd name="T44" fmla="*/ 225271445 w 22"/>
                <a:gd name="T45" fmla="*/ 213231202 h 24"/>
                <a:gd name="T46" fmla="*/ 225271445 w 22"/>
                <a:gd name="T47" fmla="*/ 170584961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" h="24">
                  <a:moveTo>
                    <a:pt x="22" y="12"/>
                  </a:moveTo>
                  <a:cubicBezTo>
                    <a:pt x="22" y="13"/>
                    <a:pt x="22" y="15"/>
                    <a:pt x="21" y="16"/>
                  </a:cubicBezTo>
                  <a:cubicBezTo>
                    <a:pt x="21" y="18"/>
                    <a:pt x="20" y="19"/>
                    <a:pt x="19" y="20"/>
                  </a:cubicBezTo>
                  <a:cubicBezTo>
                    <a:pt x="18" y="21"/>
                    <a:pt x="16" y="22"/>
                    <a:pt x="15" y="23"/>
                  </a:cubicBezTo>
                  <a:cubicBezTo>
                    <a:pt x="13" y="23"/>
                    <a:pt x="12" y="24"/>
                    <a:pt x="1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3" y="0"/>
                    <a:pt x="15" y="1"/>
                  </a:cubicBezTo>
                  <a:cubicBezTo>
                    <a:pt x="16" y="1"/>
                    <a:pt x="18" y="2"/>
                    <a:pt x="19" y="3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22" y="8"/>
                    <a:pt x="22" y="10"/>
                    <a:pt x="22" y="12"/>
                  </a:cubicBezTo>
                  <a:close/>
                  <a:moveTo>
                    <a:pt x="16" y="12"/>
                  </a:moveTo>
                  <a:cubicBezTo>
                    <a:pt x="16" y="11"/>
                    <a:pt x="16" y="9"/>
                    <a:pt x="16" y="8"/>
                  </a:cubicBezTo>
                  <a:cubicBezTo>
                    <a:pt x="16" y="8"/>
                    <a:pt x="15" y="7"/>
                    <a:pt x="15" y="6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2" y="19"/>
                    <a:pt x="13" y="19"/>
                  </a:cubicBezTo>
                  <a:cubicBezTo>
                    <a:pt x="13" y="18"/>
                    <a:pt x="14" y="18"/>
                    <a:pt x="15" y="17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6" y="14"/>
                    <a:pt x="16" y="13"/>
                    <a:pt x="1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8" name="Freeform 93"/>
            <p:cNvSpPr/>
            <p:nvPr/>
          </p:nvSpPr>
          <p:spPr bwMode="auto">
            <a:xfrm>
              <a:off x="8388350" y="4183063"/>
              <a:ext cx="57150" cy="90488"/>
            </a:xfrm>
            <a:custGeom>
              <a:avLst/>
              <a:gdLst>
                <a:gd name="T0" fmla="*/ 90725625 w 36"/>
                <a:gd name="T1" fmla="*/ 0 h 57"/>
                <a:gd name="T2" fmla="*/ 90725625 w 36"/>
                <a:gd name="T3" fmla="*/ 22682325 h 57"/>
                <a:gd name="T4" fmla="*/ 30241875 w 36"/>
                <a:gd name="T5" fmla="*/ 22682325 h 57"/>
                <a:gd name="T6" fmla="*/ 30241875 w 36"/>
                <a:gd name="T7" fmla="*/ 57964708 h 57"/>
                <a:gd name="T8" fmla="*/ 78125638 w 36"/>
                <a:gd name="T9" fmla="*/ 57964708 h 57"/>
                <a:gd name="T10" fmla="*/ 78125638 w 36"/>
                <a:gd name="T11" fmla="*/ 83166410 h 57"/>
                <a:gd name="T12" fmla="*/ 30241875 w 36"/>
                <a:gd name="T13" fmla="*/ 83166410 h 57"/>
                <a:gd name="T14" fmla="*/ 30241875 w 36"/>
                <a:gd name="T15" fmla="*/ 143650494 h 57"/>
                <a:gd name="T16" fmla="*/ 0 w 36"/>
                <a:gd name="T17" fmla="*/ 143650494 h 57"/>
                <a:gd name="T18" fmla="*/ 0 w 36"/>
                <a:gd name="T19" fmla="*/ 0 h 57"/>
                <a:gd name="T20" fmla="*/ 90725625 w 36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57">
                  <a:moveTo>
                    <a:pt x="36" y="0"/>
                  </a:moveTo>
                  <a:lnTo>
                    <a:pt x="36" y="9"/>
                  </a:lnTo>
                  <a:lnTo>
                    <a:pt x="12" y="9"/>
                  </a:lnTo>
                  <a:lnTo>
                    <a:pt x="12" y="23"/>
                  </a:lnTo>
                  <a:lnTo>
                    <a:pt x="31" y="23"/>
                  </a:lnTo>
                  <a:lnTo>
                    <a:pt x="31" y="33"/>
                  </a:lnTo>
                  <a:lnTo>
                    <a:pt x="12" y="33"/>
                  </a:lnTo>
                  <a:lnTo>
                    <a:pt x="12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98" name="组合 209"/>
          <p:cNvGrpSpPr/>
          <p:nvPr/>
        </p:nvGrpSpPr>
        <p:grpSpPr bwMode="auto">
          <a:xfrm>
            <a:off x="1897063" y="3654425"/>
            <a:ext cx="636587" cy="635000"/>
            <a:chOff x="7493000" y="4103688"/>
            <a:chExt cx="485775" cy="485775"/>
          </a:xfrm>
        </p:grpSpPr>
        <p:sp>
          <p:nvSpPr>
            <p:cNvPr id="3228" name="Freeform 159"/>
            <p:cNvSpPr/>
            <p:nvPr/>
          </p:nvSpPr>
          <p:spPr bwMode="auto">
            <a:xfrm>
              <a:off x="7493000" y="4103688"/>
              <a:ext cx="388938" cy="485775"/>
            </a:xfrm>
            <a:custGeom>
              <a:avLst/>
              <a:gdLst>
                <a:gd name="T0" fmla="*/ 1468667649 w 103"/>
                <a:gd name="T1" fmla="*/ 1659117441 h 129"/>
                <a:gd name="T2" fmla="*/ 1311819904 w 103"/>
                <a:gd name="T3" fmla="*/ 1829281788 h 129"/>
                <a:gd name="T4" fmla="*/ 171106287 w 103"/>
                <a:gd name="T5" fmla="*/ 1829281788 h 129"/>
                <a:gd name="T6" fmla="*/ 0 w 103"/>
                <a:gd name="T7" fmla="*/ 1659117441 h 129"/>
                <a:gd name="T8" fmla="*/ 0 w 103"/>
                <a:gd name="T9" fmla="*/ 170164347 h 129"/>
                <a:gd name="T10" fmla="*/ 171106287 w 103"/>
                <a:gd name="T11" fmla="*/ 0 h 129"/>
                <a:gd name="T12" fmla="*/ 1311819904 w 103"/>
                <a:gd name="T13" fmla="*/ 0 h 129"/>
                <a:gd name="T14" fmla="*/ 1468667649 w 103"/>
                <a:gd name="T15" fmla="*/ 170164347 h 129"/>
                <a:gd name="T16" fmla="*/ 1468667649 w 103"/>
                <a:gd name="T17" fmla="*/ 1659117441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29">
                  <a:moveTo>
                    <a:pt x="103" y="117"/>
                  </a:moveTo>
                  <a:cubicBezTo>
                    <a:pt x="103" y="124"/>
                    <a:pt x="98" y="129"/>
                    <a:pt x="92" y="129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5" y="129"/>
                    <a:pt x="0" y="124"/>
                    <a:pt x="0" y="11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8" y="0"/>
                    <a:pt x="103" y="6"/>
                    <a:pt x="103" y="12"/>
                  </a:cubicBezTo>
                  <a:lnTo>
                    <a:pt x="103" y="117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9" name="Freeform 160"/>
            <p:cNvSpPr/>
            <p:nvPr/>
          </p:nvSpPr>
          <p:spPr bwMode="auto">
            <a:xfrm>
              <a:off x="7539038" y="4148138"/>
              <a:ext cx="300038" cy="342900"/>
            </a:xfrm>
            <a:custGeom>
              <a:avLst/>
              <a:gdLst>
                <a:gd name="T0" fmla="*/ 56264626 w 80"/>
                <a:gd name="T1" fmla="*/ 1292092418 h 91"/>
                <a:gd name="T2" fmla="*/ 0 w 80"/>
                <a:gd name="T3" fmla="*/ 1249497455 h 91"/>
                <a:gd name="T4" fmla="*/ 0 w 80"/>
                <a:gd name="T5" fmla="*/ 56797052 h 91"/>
                <a:gd name="T6" fmla="*/ 56264626 w 80"/>
                <a:gd name="T7" fmla="*/ 0 h 91"/>
                <a:gd name="T8" fmla="*/ 1069020392 w 80"/>
                <a:gd name="T9" fmla="*/ 0 h 91"/>
                <a:gd name="T10" fmla="*/ 1125285018 w 80"/>
                <a:gd name="T11" fmla="*/ 56797052 h 91"/>
                <a:gd name="T12" fmla="*/ 1125285018 w 80"/>
                <a:gd name="T13" fmla="*/ 1249497455 h 91"/>
                <a:gd name="T14" fmla="*/ 1069020392 w 80"/>
                <a:gd name="T15" fmla="*/ 1292092418 h 91"/>
                <a:gd name="T16" fmla="*/ 56264626 w 80"/>
                <a:gd name="T17" fmla="*/ 1292092418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91">
                  <a:moveTo>
                    <a:pt x="4" y="91"/>
                  </a:moveTo>
                  <a:cubicBezTo>
                    <a:pt x="2" y="91"/>
                    <a:pt x="0" y="90"/>
                    <a:pt x="0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0"/>
                    <a:pt x="80" y="2"/>
                    <a:pt x="80" y="4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90"/>
                    <a:pt x="78" y="91"/>
                    <a:pt x="76" y="91"/>
                  </a:cubicBezTo>
                  <a:lnTo>
                    <a:pt x="4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0" name="Oval 161"/>
            <p:cNvSpPr>
              <a:spLocks noChangeArrowheads="1"/>
            </p:cNvSpPr>
            <p:nvPr/>
          </p:nvSpPr>
          <p:spPr bwMode="auto">
            <a:xfrm>
              <a:off x="7772400" y="4518025"/>
              <a:ext cx="41275" cy="44450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31" name="Oval 162"/>
            <p:cNvSpPr>
              <a:spLocks noChangeArrowheads="1"/>
            </p:cNvSpPr>
            <p:nvPr/>
          </p:nvSpPr>
          <p:spPr bwMode="auto">
            <a:xfrm>
              <a:off x="7700963" y="4518025"/>
              <a:ext cx="44450" cy="44450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32" name="Oval 163"/>
            <p:cNvSpPr>
              <a:spLocks noChangeArrowheads="1"/>
            </p:cNvSpPr>
            <p:nvPr/>
          </p:nvSpPr>
          <p:spPr bwMode="auto">
            <a:xfrm>
              <a:off x="7632700" y="4518025"/>
              <a:ext cx="41275" cy="44450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33" name="Oval 164"/>
            <p:cNvSpPr>
              <a:spLocks noChangeArrowheads="1"/>
            </p:cNvSpPr>
            <p:nvPr/>
          </p:nvSpPr>
          <p:spPr bwMode="auto">
            <a:xfrm>
              <a:off x="7564438" y="4518025"/>
              <a:ext cx="42863" cy="44450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34" name="Rectangle 165"/>
            <p:cNvSpPr>
              <a:spLocks noChangeArrowheads="1"/>
            </p:cNvSpPr>
            <p:nvPr/>
          </p:nvSpPr>
          <p:spPr bwMode="auto">
            <a:xfrm>
              <a:off x="7580313" y="4205288"/>
              <a:ext cx="214313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35" name="Rectangle 166"/>
            <p:cNvSpPr>
              <a:spLocks noChangeArrowheads="1"/>
            </p:cNvSpPr>
            <p:nvPr/>
          </p:nvSpPr>
          <p:spPr bwMode="auto">
            <a:xfrm>
              <a:off x="7580313" y="4238625"/>
              <a:ext cx="214313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36" name="Rectangle 167"/>
            <p:cNvSpPr>
              <a:spLocks noChangeArrowheads="1"/>
            </p:cNvSpPr>
            <p:nvPr/>
          </p:nvSpPr>
          <p:spPr bwMode="auto">
            <a:xfrm>
              <a:off x="7580313" y="4268788"/>
              <a:ext cx="214313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37" name="Rectangle 168"/>
            <p:cNvSpPr>
              <a:spLocks noChangeArrowheads="1"/>
            </p:cNvSpPr>
            <p:nvPr/>
          </p:nvSpPr>
          <p:spPr bwMode="auto">
            <a:xfrm>
              <a:off x="7580313" y="4303713"/>
              <a:ext cx="214313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38" name="Rectangle 169"/>
            <p:cNvSpPr>
              <a:spLocks noChangeArrowheads="1"/>
            </p:cNvSpPr>
            <p:nvPr/>
          </p:nvSpPr>
          <p:spPr bwMode="auto">
            <a:xfrm>
              <a:off x="7580313" y="4333875"/>
              <a:ext cx="214313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39" name="Rectangle 170"/>
            <p:cNvSpPr>
              <a:spLocks noChangeArrowheads="1"/>
            </p:cNvSpPr>
            <p:nvPr/>
          </p:nvSpPr>
          <p:spPr bwMode="auto">
            <a:xfrm>
              <a:off x="7580313" y="4367213"/>
              <a:ext cx="214313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40" name="Rectangle 171"/>
            <p:cNvSpPr>
              <a:spLocks noChangeArrowheads="1"/>
            </p:cNvSpPr>
            <p:nvPr/>
          </p:nvSpPr>
          <p:spPr bwMode="auto">
            <a:xfrm>
              <a:off x="7580313" y="4400550"/>
              <a:ext cx="214313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41" name="Rectangle 172"/>
            <p:cNvSpPr>
              <a:spLocks noChangeArrowheads="1"/>
            </p:cNvSpPr>
            <p:nvPr/>
          </p:nvSpPr>
          <p:spPr bwMode="auto">
            <a:xfrm>
              <a:off x="7580313" y="4430713"/>
              <a:ext cx="187325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42" name="Oval 173"/>
            <p:cNvSpPr>
              <a:spLocks noChangeArrowheads="1"/>
            </p:cNvSpPr>
            <p:nvPr/>
          </p:nvSpPr>
          <p:spPr bwMode="auto">
            <a:xfrm>
              <a:off x="7737475" y="4183063"/>
              <a:ext cx="241300" cy="241300"/>
            </a:xfrm>
            <a:prstGeom prst="ellipse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43" name="Oval 174"/>
            <p:cNvSpPr>
              <a:spLocks noChangeArrowheads="1"/>
            </p:cNvSpPr>
            <p:nvPr/>
          </p:nvSpPr>
          <p:spPr bwMode="auto">
            <a:xfrm>
              <a:off x="7750175" y="4194175"/>
              <a:ext cx="214313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44" name="Freeform 175"/>
            <p:cNvSpPr/>
            <p:nvPr/>
          </p:nvSpPr>
          <p:spPr bwMode="auto">
            <a:xfrm>
              <a:off x="7874000" y="4318000"/>
              <a:ext cx="49213" cy="49213"/>
            </a:xfrm>
            <a:custGeom>
              <a:avLst/>
              <a:gdLst>
                <a:gd name="T0" fmla="*/ 78126431 w 31"/>
                <a:gd name="T1" fmla="*/ 47884249 h 31"/>
                <a:gd name="T2" fmla="*/ 47884249 w 31"/>
                <a:gd name="T3" fmla="*/ 78126431 h 31"/>
                <a:gd name="T4" fmla="*/ 0 w 31"/>
                <a:gd name="T5" fmla="*/ 30242182 h 31"/>
                <a:gd name="T6" fmla="*/ 30242182 w 31"/>
                <a:gd name="T7" fmla="*/ 0 h 31"/>
                <a:gd name="T8" fmla="*/ 78126431 w 31"/>
                <a:gd name="T9" fmla="*/ 4788424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1">
                  <a:moveTo>
                    <a:pt x="31" y="19"/>
                  </a:moveTo>
                  <a:lnTo>
                    <a:pt x="19" y="31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5" name="Freeform 176"/>
            <p:cNvSpPr/>
            <p:nvPr/>
          </p:nvSpPr>
          <p:spPr bwMode="auto">
            <a:xfrm>
              <a:off x="7862888" y="4306888"/>
              <a:ext cx="33338" cy="33338"/>
            </a:xfrm>
            <a:custGeom>
              <a:avLst/>
              <a:gdLst>
                <a:gd name="T0" fmla="*/ 52924869 w 21"/>
                <a:gd name="T1" fmla="*/ 35282717 h 21"/>
                <a:gd name="T2" fmla="*/ 35282717 w 21"/>
                <a:gd name="T3" fmla="*/ 52924869 h 21"/>
                <a:gd name="T4" fmla="*/ 0 w 21"/>
                <a:gd name="T5" fmla="*/ 12601764 h 21"/>
                <a:gd name="T6" fmla="*/ 17642152 w 21"/>
                <a:gd name="T7" fmla="*/ 0 h 21"/>
                <a:gd name="T8" fmla="*/ 52924869 w 21"/>
                <a:gd name="T9" fmla="*/ 3528271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1">
                  <a:moveTo>
                    <a:pt x="21" y="14"/>
                  </a:moveTo>
                  <a:lnTo>
                    <a:pt x="14" y="21"/>
                  </a:lnTo>
                  <a:lnTo>
                    <a:pt x="0" y="5"/>
                  </a:lnTo>
                  <a:lnTo>
                    <a:pt x="7" y="0"/>
                  </a:lnTo>
                  <a:lnTo>
                    <a:pt x="2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" name="Freeform 177"/>
            <p:cNvSpPr/>
            <p:nvPr/>
          </p:nvSpPr>
          <p:spPr bwMode="auto">
            <a:xfrm>
              <a:off x="7786688" y="4227513"/>
              <a:ext cx="112713" cy="117475"/>
            </a:xfrm>
            <a:custGeom>
              <a:avLst/>
              <a:gdLst>
                <a:gd name="T0" fmla="*/ 395243163 w 30"/>
                <a:gd name="T1" fmla="*/ 172324456 h 31"/>
                <a:gd name="T2" fmla="*/ 254085159 w 30"/>
                <a:gd name="T3" fmla="*/ 416452665 h 31"/>
                <a:gd name="T4" fmla="*/ 28230849 w 30"/>
                <a:gd name="T5" fmla="*/ 272848951 h 31"/>
                <a:gd name="T6" fmla="*/ 155273429 w 30"/>
                <a:gd name="T7" fmla="*/ 28720743 h 31"/>
                <a:gd name="T8" fmla="*/ 395243163 w 30"/>
                <a:gd name="T9" fmla="*/ 17232445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1">
                  <a:moveTo>
                    <a:pt x="28" y="12"/>
                  </a:moveTo>
                  <a:cubicBezTo>
                    <a:pt x="30" y="19"/>
                    <a:pt x="26" y="27"/>
                    <a:pt x="18" y="29"/>
                  </a:cubicBezTo>
                  <a:cubicBezTo>
                    <a:pt x="11" y="31"/>
                    <a:pt x="4" y="27"/>
                    <a:pt x="2" y="19"/>
                  </a:cubicBezTo>
                  <a:cubicBezTo>
                    <a:pt x="0" y="12"/>
                    <a:pt x="4" y="4"/>
                    <a:pt x="11" y="2"/>
                  </a:cubicBezTo>
                  <a:cubicBezTo>
                    <a:pt x="19" y="0"/>
                    <a:pt x="26" y="5"/>
                    <a:pt x="28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7" name="Freeform 178"/>
            <p:cNvSpPr/>
            <p:nvPr/>
          </p:nvSpPr>
          <p:spPr bwMode="auto">
            <a:xfrm>
              <a:off x="7802563" y="4243388"/>
              <a:ext cx="82550" cy="85725"/>
            </a:xfrm>
            <a:custGeom>
              <a:avLst/>
              <a:gdLst>
                <a:gd name="T0" fmla="*/ 295671586 w 22"/>
                <a:gd name="T1" fmla="*/ 125028049 h 23"/>
                <a:gd name="T2" fmla="*/ 197114391 w 22"/>
                <a:gd name="T3" fmla="*/ 291729629 h 23"/>
                <a:gd name="T4" fmla="*/ 14078527 w 22"/>
                <a:gd name="T5" fmla="*/ 194483935 h 23"/>
                <a:gd name="T6" fmla="*/ 112635723 w 22"/>
                <a:gd name="T7" fmla="*/ 27782354 h 23"/>
                <a:gd name="T8" fmla="*/ 295671586 w 22"/>
                <a:gd name="T9" fmla="*/ 125028049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19" y="4"/>
                    <a:pt x="2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99" name="组合 230"/>
          <p:cNvGrpSpPr/>
          <p:nvPr/>
        </p:nvGrpSpPr>
        <p:grpSpPr bwMode="auto">
          <a:xfrm>
            <a:off x="835025" y="3652838"/>
            <a:ext cx="611188" cy="639762"/>
            <a:chOff x="6745288" y="4103688"/>
            <a:chExt cx="466725" cy="488950"/>
          </a:xfrm>
        </p:grpSpPr>
        <p:sp>
          <p:nvSpPr>
            <p:cNvPr id="3224" name="Freeform 179"/>
            <p:cNvSpPr/>
            <p:nvPr/>
          </p:nvSpPr>
          <p:spPr bwMode="auto">
            <a:xfrm>
              <a:off x="6770688" y="4125913"/>
              <a:ext cx="346075" cy="139700"/>
            </a:xfrm>
            <a:custGeom>
              <a:avLst/>
              <a:gdLst>
                <a:gd name="T0" fmla="*/ 254703677 w 92"/>
                <a:gd name="T1" fmla="*/ 527461892 h 37"/>
                <a:gd name="T2" fmla="*/ 1301825061 w 92"/>
                <a:gd name="T3" fmla="*/ 527461892 h 37"/>
                <a:gd name="T4" fmla="*/ 1245222990 w 92"/>
                <a:gd name="T5" fmla="*/ 441927735 h 37"/>
                <a:gd name="T6" fmla="*/ 1188624681 w 92"/>
                <a:gd name="T7" fmla="*/ 256602470 h 37"/>
                <a:gd name="T8" fmla="*/ 1231075294 w 92"/>
                <a:gd name="T9" fmla="*/ 0 h 37"/>
                <a:gd name="T10" fmla="*/ 254703677 w 92"/>
                <a:gd name="T11" fmla="*/ 0 h 37"/>
                <a:gd name="T12" fmla="*/ 14151458 w 92"/>
                <a:gd name="T13" fmla="*/ 171068314 h 37"/>
                <a:gd name="T14" fmla="*/ 0 w 92"/>
                <a:gd name="T15" fmla="*/ 256602470 h 37"/>
                <a:gd name="T16" fmla="*/ 254703677 w 92"/>
                <a:gd name="T17" fmla="*/ 527461892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" h="37">
                  <a:moveTo>
                    <a:pt x="18" y="37"/>
                  </a:moveTo>
                  <a:cubicBezTo>
                    <a:pt x="92" y="37"/>
                    <a:pt x="92" y="37"/>
                    <a:pt x="92" y="37"/>
                  </a:cubicBezTo>
                  <a:cubicBezTo>
                    <a:pt x="92" y="37"/>
                    <a:pt x="90" y="35"/>
                    <a:pt x="88" y="31"/>
                  </a:cubicBezTo>
                  <a:cubicBezTo>
                    <a:pt x="86" y="28"/>
                    <a:pt x="84" y="24"/>
                    <a:pt x="84" y="18"/>
                  </a:cubicBezTo>
                  <a:cubicBezTo>
                    <a:pt x="82" y="6"/>
                    <a:pt x="87" y="0"/>
                    <a:pt x="8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" y="0"/>
                    <a:pt x="3" y="5"/>
                    <a:pt x="1" y="12"/>
                  </a:cubicBezTo>
                  <a:cubicBezTo>
                    <a:pt x="0" y="14"/>
                    <a:pt x="0" y="16"/>
                    <a:pt x="0" y="18"/>
                  </a:cubicBezTo>
                  <a:cubicBezTo>
                    <a:pt x="0" y="29"/>
                    <a:pt x="8" y="37"/>
                    <a:pt x="18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" name="Freeform 180"/>
            <p:cNvSpPr/>
            <p:nvPr/>
          </p:nvSpPr>
          <p:spPr bwMode="auto">
            <a:xfrm>
              <a:off x="6745288" y="4103688"/>
              <a:ext cx="376238" cy="488950"/>
            </a:xfrm>
            <a:custGeom>
              <a:avLst/>
              <a:gdLst>
                <a:gd name="T0" fmla="*/ 1415550326 w 100"/>
                <a:gd name="T1" fmla="*/ 594141951 h 130"/>
                <a:gd name="T2" fmla="*/ 1415550326 w 100"/>
                <a:gd name="T3" fmla="*/ 594141951 h 130"/>
                <a:gd name="T4" fmla="*/ 1415550326 w 100"/>
                <a:gd name="T5" fmla="*/ 594141951 h 130"/>
                <a:gd name="T6" fmla="*/ 1415550326 w 100"/>
                <a:gd name="T7" fmla="*/ 594141951 h 130"/>
                <a:gd name="T8" fmla="*/ 1415550326 w 100"/>
                <a:gd name="T9" fmla="*/ 579996251 h 130"/>
                <a:gd name="T10" fmla="*/ 1415550326 w 100"/>
                <a:gd name="T11" fmla="*/ 579996251 h 130"/>
                <a:gd name="T12" fmla="*/ 1415550326 w 100"/>
                <a:gd name="T13" fmla="*/ 579996251 h 130"/>
                <a:gd name="T14" fmla="*/ 1401396253 w 100"/>
                <a:gd name="T15" fmla="*/ 565850552 h 130"/>
                <a:gd name="T16" fmla="*/ 1401396253 w 100"/>
                <a:gd name="T17" fmla="*/ 565850552 h 130"/>
                <a:gd name="T18" fmla="*/ 1401396253 w 100"/>
                <a:gd name="T19" fmla="*/ 565850552 h 130"/>
                <a:gd name="T20" fmla="*/ 1401396253 w 100"/>
                <a:gd name="T21" fmla="*/ 565850552 h 130"/>
                <a:gd name="T22" fmla="*/ 1401396253 w 100"/>
                <a:gd name="T23" fmla="*/ 551704852 h 130"/>
                <a:gd name="T24" fmla="*/ 1401396253 w 100"/>
                <a:gd name="T25" fmla="*/ 551704852 h 130"/>
                <a:gd name="T26" fmla="*/ 1401396253 w 100"/>
                <a:gd name="T27" fmla="*/ 551704852 h 130"/>
                <a:gd name="T28" fmla="*/ 1387238417 w 100"/>
                <a:gd name="T29" fmla="*/ 551704852 h 130"/>
                <a:gd name="T30" fmla="*/ 1344772434 w 100"/>
                <a:gd name="T31" fmla="*/ 523413453 h 130"/>
                <a:gd name="T32" fmla="*/ 1344772434 w 100"/>
                <a:gd name="T33" fmla="*/ 523413453 h 130"/>
                <a:gd name="T34" fmla="*/ 1344772434 w 100"/>
                <a:gd name="T35" fmla="*/ 523413453 h 130"/>
                <a:gd name="T36" fmla="*/ 1330618360 w 100"/>
                <a:gd name="T37" fmla="*/ 523413453 h 130"/>
                <a:gd name="T38" fmla="*/ 396355446 w 100"/>
                <a:gd name="T39" fmla="*/ 523413453 h 130"/>
                <a:gd name="T40" fmla="*/ 353889463 w 100"/>
                <a:gd name="T41" fmla="*/ 523413453 h 130"/>
                <a:gd name="T42" fmla="*/ 184021768 w 100"/>
                <a:gd name="T43" fmla="*/ 339511835 h 130"/>
                <a:gd name="T44" fmla="*/ 184021768 w 100"/>
                <a:gd name="T45" fmla="*/ 311216675 h 130"/>
                <a:gd name="T46" fmla="*/ 339731627 w 100"/>
                <a:gd name="T47" fmla="*/ 169755918 h 130"/>
                <a:gd name="T48" fmla="*/ 1259840468 w 100"/>
                <a:gd name="T49" fmla="*/ 169755918 h 130"/>
                <a:gd name="T50" fmla="*/ 1373084343 w 100"/>
                <a:gd name="T51" fmla="*/ 84877959 h 130"/>
                <a:gd name="T52" fmla="*/ 1288152377 w 100"/>
                <a:gd name="T53" fmla="*/ 0 h 130"/>
                <a:gd name="T54" fmla="*/ 353889463 w 100"/>
                <a:gd name="T55" fmla="*/ 0 h 130"/>
                <a:gd name="T56" fmla="*/ 0 w 100"/>
                <a:gd name="T57" fmla="*/ 339511835 h 130"/>
                <a:gd name="T58" fmla="*/ 0 w 100"/>
                <a:gd name="T59" fmla="*/ 1485358638 h 130"/>
                <a:gd name="T60" fmla="*/ 353889463 w 100"/>
                <a:gd name="T61" fmla="*/ 1839016173 h 130"/>
                <a:gd name="T62" fmla="*/ 1330618360 w 100"/>
                <a:gd name="T63" fmla="*/ 1839016173 h 130"/>
                <a:gd name="T64" fmla="*/ 1415550326 w 100"/>
                <a:gd name="T65" fmla="*/ 1754138214 h 130"/>
                <a:gd name="T66" fmla="*/ 1415550326 w 100"/>
                <a:gd name="T67" fmla="*/ 608291412 h 130"/>
                <a:gd name="T68" fmla="*/ 1415550326 w 100"/>
                <a:gd name="T69" fmla="*/ 59414195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" h="130">
                  <a:moveTo>
                    <a:pt x="100" y="42"/>
                  </a:move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1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1"/>
                    <a:pt x="100" y="41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98" y="39"/>
                    <a:pt x="98" y="39"/>
                  </a:cubicBezTo>
                  <a:cubicBezTo>
                    <a:pt x="98" y="38"/>
                    <a:pt x="96" y="37"/>
                    <a:pt x="95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8" y="37"/>
                    <a:pt x="13" y="31"/>
                    <a:pt x="13" y="24"/>
                  </a:cubicBezTo>
                  <a:cubicBezTo>
                    <a:pt x="13" y="24"/>
                    <a:pt x="13" y="23"/>
                    <a:pt x="13" y="22"/>
                  </a:cubicBezTo>
                  <a:cubicBezTo>
                    <a:pt x="14" y="16"/>
                    <a:pt x="19" y="12"/>
                    <a:pt x="24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4" y="12"/>
                    <a:pt x="97" y="9"/>
                    <a:pt x="97" y="6"/>
                  </a:cubicBezTo>
                  <a:cubicBezTo>
                    <a:pt x="97" y="2"/>
                    <a:pt x="94" y="0"/>
                    <a:pt x="9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9"/>
                    <a:pt x="11" y="130"/>
                    <a:pt x="25" y="130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7" y="130"/>
                    <a:pt x="100" y="127"/>
                    <a:pt x="100" y="12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100" y="43"/>
                    <a:pt x="100" y="42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6" name="Rectangle 181"/>
            <p:cNvSpPr>
              <a:spLocks noChangeArrowheads="1"/>
            </p:cNvSpPr>
            <p:nvPr/>
          </p:nvSpPr>
          <p:spPr bwMode="auto">
            <a:xfrm>
              <a:off x="7011988" y="4337050"/>
              <a:ext cx="158750" cy="63500"/>
            </a:xfrm>
            <a:prstGeom prst="rect">
              <a:avLst/>
            </a:prstGeom>
            <a:solidFill>
              <a:srgbClr val="FF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27" name="Freeform 182"/>
            <p:cNvSpPr/>
            <p:nvPr/>
          </p:nvSpPr>
          <p:spPr bwMode="auto">
            <a:xfrm>
              <a:off x="6970713" y="4400550"/>
              <a:ext cx="241300" cy="125413"/>
            </a:xfrm>
            <a:custGeom>
              <a:avLst/>
              <a:gdLst>
                <a:gd name="T0" fmla="*/ 85292009 w 64"/>
                <a:gd name="T1" fmla="*/ 0 h 33"/>
                <a:gd name="T2" fmla="*/ 42646005 w 64"/>
                <a:gd name="T3" fmla="*/ 86656583 h 33"/>
                <a:gd name="T4" fmla="*/ 369596194 w 64"/>
                <a:gd name="T5" fmla="*/ 418845216 h 33"/>
                <a:gd name="T6" fmla="*/ 540180213 w 64"/>
                <a:gd name="T7" fmla="*/ 418845216 h 33"/>
                <a:gd name="T8" fmla="*/ 852916323 w 64"/>
                <a:gd name="T9" fmla="*/ 86656583 h 33"/>
                <a:gd name="T10" fmla="*/ 810270319 w 64"/>
                <a:gd name="T11" fmla="*/ 0 h 33"/>
                <a:gd name="T12" fmla="*/ 85292009 w 64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33">
                  <a:moveTo>
                    <a:pt x="6" y="0"/>
                  </a:moveTo>
                  <a:cubicBezTo>
                    <a:pt x="1" y="0"/>
                    <a:pt x="0" y="2"/>
                    <a:pt x="3" y="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9" y="33"/>
                    <a:pt x="35" y="33"/>
                    <a:pt x="38" y="29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4" y="2"/>
                    <a:pt x="62" y="0"/>
                    <a:pt x="57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00" name="组合 235"/>
          <p:cNvGrpSpPr/>
          <p:nvPr/>
        </p:nvGrpSpPr>
        <p:grpSpPr bwMode="auto">
          <a:xfrm>
            <a:off x="9415463" y="3735388"/>
            <a:ext cx="692150" cy="474662"/>
            <a:chOff x="9209088" y="3744913"/>
            <a:chExt cx="812800" cy="557212"/>
          </a:xfrm>
        </p:grpSpPr>
        <p:sp>
          <p:nvSpPr>
            <p:cNvPr id="3219" name="Freeform 228"/>
            <p:cNvSpPr/>
            <p:nvPr/>
          </p:nvSpPr>
          <p:spPr bwMode="auto">
            <a:xfrm>
              <a:off x="9656763" y="3886200"/>
              <a:ext cx="365125" cy="273050"/>
            </a:xfrm>
            <a:custGeom>
              <a:avLst/>
              <a:gdLst>
                <a:gd name="T0" fmla="*/ 728504184 w 183"/>
                <a:gd name="T1" fmla="*/ 425037204 h 137"/>
                <a:gd name="T2" fmla="*/ 609076385 w 183"/>
                <a:gd name="T3" fmla="*/ 544206588 h 137"/>
                <a:gd name="T4" fmla="*/ 119427798 w 183"/>
                <a:gd name="T5" fmla="*/ 544206588 h 137"/>
                <a:gd name="T6" fmla="*/ 0 w 183"/>
                <a:gd name="T7" fmla="*/ 425037204 h 137"/>
                <a:gd name="T8" fmla="*/ 0 w 183"/>
                <a:gd name="T9" fmla="*/ 119169384 h 137"/>
                <a:gd name="T10" fmla="*/ 119427798 w 183"/>
                <a:gd name="T11" fmla="*/ 0 h 137"/>
                <a:gd name="T12" fmla="*/ 609076385 w 183"/>
                <a:gd name="T13" fmla="*/ 0 h 137"/>
                <a:gd name="T14" fmla="*/ 728504184 w 183"/>
                <a:gd name="T15" fmla="*/ 119169384 h 137"/>
                <a:gd name="T16" fmla="*/ 728504184 w 183"/>
                <a:gd name="T17" fmla="*/ 425037204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3" h="137">
                  <a:moveTo>
                    <a:pt x="183" y="107"/>
                  </a:moveTo>
                  <a:cubicBezTo>
                    <a:pt x="183" y="123"/>
                    <a:pt x="170" y="137"/>
                    <a:pt x="153" y="137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13" y="137"/>
                    <a:pt x="0" y="123"/>
                    <a:pt x="0" y="10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70" y="0"/>
                    <a:pt x="183" y="13"/>
                    <a:pt x="183" y="30"/>
                  </a:cubicBezTo>
                  <a:lnTo>
                    <a:pt x="183" y="107"/>
                  </a:lnTo>
                  <a:close/>
                </a:path>
              </a:pathLst>
            </a:custGeom>
            <a:solidFill>
              <a:srgbClr val="3B3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0" name="Freeform 229"/>
            <p:cNvSpPr/>
            <p:nvPr/>
          </p:nvSpPr>
          <p:spPr bwMode="auto">
            <a:xfrm>
              <a:off x="9209088" y="3744913"/>
              <a:ext cx="746125" cy="557212"/>
            </a:xfrm>
            <a:custGeom>
              <a:avLst/>
              <a:gdLst>
                <a:gd name="T0" fmla="*/ 1488509400 w 374"/>
                <a:gd name="T1" fmla="*/ 869538313 h 279"/>
                <a:gd name="T2" fmla="*/ 1245731497 w 374"/>
                <a:gd name="T3" fmla="*/ 1112850226 h 279"/>
                <a:gd name="T4" fmla="*/ 246757901 w 374"/>
                <a:gd name="T5" fmla="*/ 1112850226 h 279"/>
                <a:gd name="T6" fmla="*/ 0 w 374"/>
                <a:gd name="T7" fmla="*/ 869538313 h 279"/>
                <a:gd name="T8" fmla="*/ 0 w 374"/>
                <a:gd name="T9" fmla="*/ 243311912 h 279"/>
                <a:gd name="T10" fmla="*/ 246757901 w 374"/>
                <a:gd name="T11" fmla="*/ 0 h 279"/>
                <a:gd name="T12" fmla="*/ 1245731497 w 374"/>
                <a:gd name="T13" fmla="*/ 0 h 279"/>
                <a:gd name="T14" fmla="*/ 1488509400 w 374"/>
                <a:gd name="T15" fmla="*/ 243311912 h 279"/>
                <a:gd name="T16" fmla="*/ 1488509400 w 374"/>
                <a:gd name="T17" fmla="*/ 869538313 h 2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4" h="279">
                  <a:moveTo>
                    <a:pt x="374" y="218"/>
                  </a:moveTo>
                  <a:cubicBezTo>
                    <a:pt x="374" y="252"/>
                    <a:pt x="347" y="279"/>
                    <a:pt x="313" y="279"/>
                  </a:cubicBezTo>
                  <a:cubicBezTo>
                    <a:pt x="62" y="279"/>
                    <a:pt x="62" y="279"/>
                    <a:pt x="62" y="279"/>
                  </a:cubicBezTo>
                  <a:cubicBezTo>
                    <a:pt x="28" y="279"/>
                    <a:pt x="0" y="252"/>
                    <a:pt x="0" y="21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7"/>
                    <a:pt x="28" y="0"/>
                    <a:pt x="6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47" y="0"/>
                    <a:pt x="374" y="27"/>
                    <a:pt x="374" y="61"/>
                  </a:cubicBezTo>
                  <a:lnTo>
                    <a:pt x="374" y="218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1" name="Freeform 230"/>
            <p:cNvSpPr/>
            <p:nvPr/>
          </p:nvSpPr>
          <p:spPr bwMode="auto">
            <a:xfrm>
              <a:off x="9296400" y="3832225"/>
              <a:ext cx="571500" cy="381000"/>
            </a:xfrm>
            <a:custGeom>
              <a:avLst/>
              <a:gdLst>
                <a:gd name="T0" fmla="*/ 71875117 w 286"/>
                <a:gd name="T1" fmla="*/ 760005236 h 191"/>
                <a:gd name="T2" fmla="*/ 0 w 286"/>
                <a:gd name="T3" fmla="*/ 692360780 h 191"/>
                <a:gd name="T4" fmla="*/ 0 w 286"/>
                <a:gd name="T5" fmla="*/ 67644455 h 191"/>
                <a:gd name="T6" fmla="*/ 71875117 w 286"/>
                <a:gd name="T7" fmla="*/ 0 h 191"/>
                <a:gd name="T8" fmla="*/ 1074120262 w 286"/>
                <a:gd name="T9" fmla="*/ 0 h 191"/>
                <a:gd name="T10" fmla="*/ 1142000874 w 286"/>
                <a:gd name="T11" fmla="*/ 67644455 h 191"/>
                <a:gd name="T12" fmla="*/ 1142000874 w 286"/>
                <a:gd name="T13" fmla="*/ 692360780 h 191"/>
                <a:gd name="T14" fmla="*/ 1074120262 w 286"/>
                <a:gd name="T15" fmla="*/ 760005236 h 191"/>
                <a:gd name="T16" fmla="*/ 71875117 w 286"/>
                <a:gd name="T17" fmla="*/ 760005236 h 1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" h="191">
                  <a:moveTo>
                    <a:pt x="18" y="191"/>
                  </a:moveTo>
                  <a:cubicBezTo>
                    <a:pt x="8" y="191"/>
                    <a:pt x="0" y="183"/>
                    <a:pt x="0" y="17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78" y="0"/>
                    <a:pt x="286" y="8"/>
                    <a:pt x="286" y="17"/>
                  </a:cubicBezTo>
                  <a:cubicBezTo>
                    <a:pt x="286" y="174"/>
                    <a:pt x="286" y="174"/>
                    <a:pt x="286" y="174"/>
                  </a:cubicBezTo>
                  <a:cubicBezTo>
                    <a:pt x="286" y="183"/>
                    <a:pt x="278" y="191"/>
                    <a:pt x="269" y="191"/>
                  </a:cubicBezTo>
                  <a:lnTo>
                    <a:pt x="18" y="191"/>
                  </a:lnTo>
                  <a:close/>
                </a:path>
              </a:pathLst>
            </a:custGeom>
            <a:solidFill>
              <a:srgbClr val="3B3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2" name="Freeform 231"/>
            <p:cNvSpPr/>
            <p:nvPr/>
          </p:nvSpPr>
          <p:spPr bwMode="auto">
            <a:xfrm>
              <a:off x="9518650" y="3902075"/>
              <a:ext cx="212725" cy="152400"/>
            </a:xfrm>
            <a:custGeom>
              <a:avLst/>
              <a:gdLst>
                <a:gd name="T0" fmla="*/ 411058259 w 107"/>
                <a:gd name="T1" fmla="*/ 32168432 h 76"/>
                <a:gd name="T2" fmla="*/ 395247026 w 107"/>
                <a:gd name="T3" fmla="*/ 0 h 76"/>
                <a:gd name="T4" fmla="*/ 181814268 w 107"/>
                <a:gd name="T5" fmla="*/ 0 h 76"/>
                <a:gd name="T6" fmla="*/ 122527612 w 107"/>
                <a:gd name="T7" fmla="*/ 40211542 h 76"/>
                <a:gd name="T8" fmla="*/ 7904622 w 107"/>
                <a:gd name="T9" fmla="*/ 269413121 h 76"/>
                <a:gd name="T10" fmla="*/ 31620478 w 107"/>
                <a:gd name="T11" fmla="*/ 305602105 h 76"/>
                <a:gd name="T12" fmla="*/ 154146102 w 107"/>
                <a:gd name="T13" fmla="*/ 305602105 h 76"/>
                <a:gd name="T14" fmla="*/ 221339368 w 107"/>
                <a:gd name="T15" fmla="*/ 273433674 h 76"/>
                <a:gd name="T16" fmla="*/ 411058259 w 107"/>
                <a:gd name="T17" fmla="*/ 32168432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76">
                  <a:moveTo>
                    <a:pt x="104" y="8"/>
                  </a:moveTo>
                  <a:cubicBezTo>
                    <a:pt x="107" y="4"/>
                    <a:pt x="106" y="0"/>
                    <a:pt x="10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0" y="0"/>
                    <a:pt x="34" y="5"/>
                    <a:pt x="31" y="10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72"/>
                    <a:pt x="2" y="76"/>
                    <a:pt x="8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45" y="76"/>
                    <a:pt x="53" y="72"/>
                    <a:pt x="56" y="68"/>
                  </a:cubicBezTo>
                  <a:lnTo>
                    <a:pt x="104" y="8"/>
                  </a:lnTo>
                  <a:close/>
                </a:path>
              </a:pathLst>
            </a:custGeom>
            <a:solidFill>
              <a:srgbClr val="FFF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3" name="Freeform 232"/>
            <p:cNvSpPr/>
            <p:nvPr/>
          </p:nvSpPr>
          <p:spPr bwMode="auto">
            <a:xfrm>
              <a:off x="9426575" y="3992563"/>
              <a:ext cx="168275" cy="150812"/>
            </a:xfrm>
            <a:custGeom>
              <a:avLst/>
              <a:gdLst>
                <a:gd name="T0" fmla="*/ 184603685 w 84"/>
                <a:gd name="T1" fmla="*/ 3936987 h 76"/>
                <a:gd name="T2" fmla="*/ 124405307 w 84"/>
                <a:gd name="T3" fmla="*/ 39377807 h 76"/>
                <a:gd name="T4" fmla="*/ 8027118 w 84"/>
                <a:gd name="T5" fmla="*/ 263827735 h 76"/>
                <a:gd name="T6" fmla="*/ 32104466 w 84"/>
                <a:gd name="T7" fmla="*/ 299266570 h 76"/>
                <a:gd name="T8" fmla="*/ 68223493 w 84"/>
                <a:gd name="T9" fmla="*/ 299266570 h 76"/>
                <a:gd name="T10" fmla="*/ 132432425 w 84"/>
                <a:gd name="T11" fmla="*/ 267764722 h 76"/>
                <a:gd name="T12" fmla="*/ 325061225 w 84"/>
                <a:gd name="T13" fmla="*/ 35438836 h 76"/>
                <a:gd name="T14" fmla="*/ 309008992 w 84"/>
                <a:gd name="T15" fmla="*/ 0 h 76"/>
                <a:gd name="T16" fmla="*/ 184603685 w 84"/>
                <a:gd name="T17" fmla="*/ 3936987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" h="76">
                  <a:moveTo>
                    <a:pt x="46" y="1"/>
                  </a:moveTo>
                  <a:cubicBezTo>
                    <a:pt x="40" y="1"/>
                    <a:pt x="33" y="5"/>
                    <a:pt x="31" y="10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72"/>
                    <a:pt x="2" y="76"/>
                    <a:pt x="8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22" y="76"/>
                    <a:pt x="30" y="73"/>
                    <a:pt x="33" y="6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4" y="4"/>
                    <a:pt x="83" y="0"/>
                    <a:pt x="77" y="0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FFF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01" name="组合 241"/>
          <p:cNvGrpSpPr/>
          <p:nvPr/>
        </p:nvGrpSpPr>
        <p:grpSpPr bwMode="auto">
          <a:xfrm>
            <a:off x="6261100" y="3733800"/>
            <a:ext cx="715963" cy="476250"/>
            <a:chOff x="6034088" y="3743325"/>
            <a:chExt cx="841375" cy="558800"/>
          </a:xfrm>
        </p:grpSpPr>
        <p:sp>
          <p:nvSpPr>
            <p:cNvPr id="3217" name="Freeform 269"/>
            <p:cNvSpPr/>
            <p:nvPr/>
          </p:nvSpPr>
          <p:spPr bwMode="auto">
            <a:xfrm>
              <a:off x="6113463" y="3743325"/>
              <a:ext cx="762000" cy="558800"/>
            </a:xfrm>
            <a:custGeom>
              <a:avLst/>
              <a:gdLst>
                <a:gd name="T0" fmla="*/ 1520010471 w 382"/>
                <a:gd name="T1" fmla="*/ 975804500 h 280"/>
                <a:gd name="T2" fmla="*/ 1380742005 w 382"/>
                <a:gd name="T3" fmla="*/ 1115205143 h 280"/>
                <a:gd name="T4" fmla="*/ 139268466 w 382"/>
                <a:gd name="T5" fmla="*/ 1115205143 h 280"/>
                <a:gd name="T6" fmla="*/ 0 w 382"/>
                <a:gd name="T7" fmla="*/ 975804500 h 280"/>
                <a:gd name="T8" fmla="*/ 0 w 382"/>
                <a:gd name="T9" fmla="*/ 139400643 h 280"/>
                <a:gd name="T10" fmla="*/ 139268466 w 382"/>
                <a:gd name="T11" fmla="*/ 0 h 280"/>
                <a:gd name="T12" fmla="*/ 1380742005 w 382"/>
                <a:gd name="T13" fmla="*/ 0 h 280"/>
                <a:gd name="T14" fmla="*/ 1520010471 w 382"/>
                <a:gd name="T15" fmla="*/ 139400643 h 280"/>
                <a:gd name="T16" fmla="*/ 1520010471 w 382"/>
                <a:gd name="T17" fmla="*/ 975804500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2" h="280">
                  <a:moveTo>
                    <a:pt x="382" y="245"/>
                  </a:moveTo>
                  <a:cubicBezTo>
                    <a:pt x="382" y="265"/>
                    <a:pt x="366" y="280"/>
                    <a:pt x="347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15" y="280"/>
                    <a:pt x="0" y="265"/>
                    <a:pt x="0" y="24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5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66" y="0"/>
                    <a:pt x="382" y="16"/>
                    <a:pt x="382" y="35"/>
                  </a:cubicBezTo>
                  <a:lnTo>
                    <a:pt x="382" y="245"/>
                  </a:lnTo>
                  <a:close/>
                </a:path>
              </a:pathLst>
            </a:custGeom>
            <a:solidFill>
              <a:srgbClr val="FFA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8" name="Freeform 270"/>
            <p:cNvSpPr/>
            <p:nvPr/>
          </p:nvSpPr>
          <p:spPr bwMode="auto">
            <a:xfrm>
              <a:off x="6034088" y="3824288"/>
              <a:ext cx="835025" cy="477837"/>
            </a:xfrm>
            <a:custGeom>
              <a:avLst/>
              <a:gdLst>
                <a:gd name="T0" fmla="*/ 861847438 w 419"/>
                <a:gd name="T1" fmla="*/ 203860459 h 239"/>
                <a:gd name="T2" fmla="*/ 702981441 w 419"/>
                <a:gd name="T3" fmla="*/ 103928548 h 239"/>
                <a:gd name="T4" fmla="*/ 544115443 w 419"/>
                <a:gd name="T5" fmla="*/ 0 h 239"/>
                <a:gd name="T6" fmla="*/ 131065046 w 419"/>
                <a:gd name="T7" fmla="*/ 0 h 239"/>
                <a:gd name="T8" fmla="*/ 7943698 w 419"/>
                <a:gd name="T9" fmla="*/ 103928548 h 239"/>
                <a:gd name="T10" fmla="*/ 51632047 w 419"/>
                <a:gd name="T11" fmla="*/ 343764735 h 239"/>
                <a:gd name="T12" fmla="*/ 135036895 w 419"/>
                <a:gd name="T13" fmla="*/ 819440472 h 239"/>
                <a:gd name="T14" fmla="*/ 297872749 w 419"/>
                <a:gd name="T15" fmla="*/ 955348111 h 239"/>
                <a:gd name="T16" fmla="*/ 714896988 w 419"/>
                <a:gd name="T17" fmla="*/ 955348111 h 239"/>
                <a:gd name="T18" fmla="*/ 992912484 w 419"/>
                <a:gd name="T19" fmla="*/ 955348111 h 239"/>
                <a:gd name="T20" fmla="*/ 1537027927 w 419"/>
                <a:gd name="T21" fmla="*/ 955348111 h 239"/>
                <a:gd name="T22" fmla="*/ 1652205576 w 419"/>
                <a:gd name="T23" fmla="*/ 819440472 h 239"/>
                <a:gd name="T24" fmla="*/ 1568800728 w 419"/>
                <a:gd name="T25" fmla="*/ 343764735 h 239"/>
                <a:gd name="T26" fmla="*/ 1401993025 w 419"/>
                <a:gd name="T27" fmla="*/ 203860459 h 239"/>
                <a:gd name="T28" fmla="*/ 861847438 w 419"/>
                <a:gd name="T29" fmla="*/ 203860459 h 2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9" h="239">
                  <a:moveTo>
                    <a:pt x="217" y="51"/>
                  </a:moveTo>
                  <a:cubicBezTo>
                    <a:pt x="197" y="51"/>
                    <a:pt x="179" y="40"/>
                    <a:pt x="177" y="26"/>
                  </a:cubicBezTo>
                  <a:cubicBezTo>
                    <a:pt x="174" y="12"/>
                    <a:pt x="157" y="0"/>
                    <a:pt x="1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3" y="0"/>
                    <a:pt x="0" y="12"/>
                    <a:pt x="2" y="26"/>
                  </a:cubicBezTo>
                  <a:cubicBezTo>
                    <a:pt x="4" y="40"/>
                    <a:pt x="9" y="67"/>
                    <a:pt x="13" y="86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7" y="224"/>
                    <a:pt x="55" y="239"/>
                    <a:pt x="75" y="239"/>
                  </a:cubicBezTo>
                  <a:cubicBezTo>
                    <a:pt x="180" y="239"/>
                    <a:pt x="180" y="239"/>
                    <a:pt x="180" y="239"/>
                  </a:cubicBezTo>
                  <a:cubicBezTo>
                    <a:pt x="199" y="239"/>
                    <a:pt x="230" y="239"/>
                    <a:pt x="250" y="239"/>
                  </a:cubicBezTo>
                  <a:cubicBezTo>
                    <a:pt x="387" y="239"/>
                    <a:pt x="387" y="239"/>
                    <a:pt x="387" y="239"/>
                  </a:cubicBezTo>
                  <a:cubicBezTo>
                    <a:pt x="406" y="239"/>
                    <a:pt x="419" y="224"/>
                    <a:pt x="416" y="205"/>
                  </a:cubicBezTo>
                  <a:cubicBezTo>
                    <a:pt x="395" y="86"/>
                    <a:pt x="395" y="86"/>
                    <a:pt x="395" y="86"/>
                  </a:cubicBezTo>
                  <a:cubicBezTo>
                    <a:pt x="391" y="67"/>
                    <a:pt x="373" y="51"/>
                    <a:pt x="353" y="51"/>
                  </a:cubicBezTo>
                  <a:lnTo>
                    <a:pt x="217" y="51"/>
                  </a:lnTo>
                  <a:close/>
                </a:path>
              </a:pathLst>
            </a:custGeom>
            <a:solidFill>
              <a:srgbClr val="FFD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02" name="组合 244"/>
          <p:cNvGrpSpPr/>
          <p:nvPr/>
        </p:nvGrpSpPr>
        <p:grpSpPr bwMode="auto">
          <a:xfrm>
            <a:off x="10558463" y="3694113"/>
            <a:ext cx="717550" cy="555625"/>
            <a:chOff x="10234613" y="3697288"/>
            <a:chExt cx="841375" cy="652462"/>
          </a:xfrm>
        </p:grpSpPr>
        <p:sp>
          <p:nvSpPr>
            <p:cNvPr id="3213" name="Freeform 271"/>
            <p:cNvSpPr/>
            <p:nvPr/>
          </p:nvSpPr>
          <p:spPr bwMode="auto">
            <a:xfrm>
              <a:off x="10313988" y="3790950"/>
              <a:ext cx="762000" cy="558800"/>
            </a:xfrm>
            <a:custGeom>
              <a:avLst/>
              <a:gdLst>
                <a:gd name="T0" fmla="*/ 1520010471 w 382"/>
                <a:gd name="T1" fmla="*/ 975804500 h 280"/>
                <a:gd name="T2" fmla="*/ 1380742005 w 382"/>
                <a:gd name="T3" fmla="*/ 1115205143 h 280"/>
                <a:gd name="T4" fmla="*/ 139268466 w 382"/>
                <a:gd name="T5" fmla="*/ 1115205143 h 280"/>
                <a:gd name="T6" fmla="*/ 0 w 382"/>
                <a:gd name="T7" fmla="*/ 975804500 h 280"/>
                <a:gd name="T8" fmla="*/ 0 w 382"/>
                <a:gd name="T9" fmla="*/ 139400643 h 280"/>
                <a:gd name="T10" fmla="*/ 139268466 w 382"/>
                <a:gd name="T11" fmla="*/ 0 h 280"/>
                <a:gd name="T12" fmla="*/ 1380742005 w 382"/>
                <a:gd name="T13" fmla="*/ 0 h 280"/>
                <a:gd name="T14" fmla="*/ 1520010471 w 382"/>
                <a:gd name="T15" fmla="*/ 139400643 h 280"/>
                <a:gd name="T16" fmla="*/ 1520010471 w 382"/>
                <a:gd name="T17" fmla="*/ 975804500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2" h="280">
                  <a:moveTo>
                    <a:pt x="382" y="245"/>
                  </a:moveTo>
                  <a:cubicBezTo>
                    <a:pt x="382" y="264"/>
                    <a:pt x="367" y="280"/>
                    <a:pt x="347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16" y="280"/>
                    <a:pt x="0" y="264"/>
                    <a:pt x="0" y="24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67" y="0"/>
                    <a:pt x="382" y="15"/>
                    <a:pt x="382" y="35"/>
                  </a:cubicBezTo>
                  <a:lnTo>
                    <a:pt x="382" y="245"/>
                  </a:lnTo>
                  <a:close/>
                </a:path>
              </a:pathLst>
            </a:custGeom>
            <a:solidFill>
              <a:srgbClr val="FFA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4" name="Freeform 272"/>
            <p:cNvSpPr/>
            <p:nvPr/>
          </p:nvSpPr>
          <p:spPr bwMode="auto">
            <a:xfrm>
              <a:off x="10593388" y="3697288"/>
              <a:ext cx="417513" cy="417512"/>
            </a:xfrm>
            <a:custGeom>
              <a:avLst/>
              <a:gdLst>
                <a:gd name="T0" fmla="*/ 0 w 209"/>
                <a:gd name="T1" fmla="*/ 231459464 h 209"/>
                <a:gd name="T2" fmla="*/ 231460018 w 209"/>
                <a:gd name="T3" fmla="*/ 0 h 209"/>
                <a:gd name="T4" fmla="*/ 602593117 w 209"/>
                <a:gd name="T5" fmla="*/ 0 h 209"/>
                <a:gd name="T6" fmla="*/ 834053135 w 209"/>
                <a:gd name="T7" fmla="*/ 231459464 h 209"/>
                <a:gd name="T8" fmla="*/ 834053135 w 209"/>
                <a:gd name="T9" fmla="*/ 602589676 h 209"/>
                <a:gd name="T10" fmla="*/ 602593117 w 209"/>
                <a:gd name="T11" fmla="*/ 834049139 h 209"/>
                <a:gd name="T12" fmla="*/ 231460018 w 209"/>
                <a:gd name="T13" fmla="*/ 834049139 h 209"/>
                <a:gd name="T14" fmla="*/ 0 w 209"/>
                <a:gd name="T15" fmla="*/ 602589676 h 209"/>
                <a:gd name="T16" fmla="*/ 0 w 209"/>
                <a:gd name="T17" fmla="*/ 231459464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9" h="209">
                  <a:moveTo>
                    <a:pt x="0" y="58"/>
                  </a:moveTo>
                  <a:cubicBezTo>
                    <a:pt x="0" y="26"/>
                    <a:pt x="26" y="0"/>
                    <a:pt x="58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83" y="0"/>
                    <a:pt x="209" y="26"/>
                    <a:pt x="209" y="58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209" y="183"/>
                    <a:pt x="183" y="209"/>
                    <a:pt x="151" y="209"/>
                  </a:cubicBezTo>
                  <a:cubicBezTo>
                    <a:pt x="58" y="209"/>
                    <a:pt x="58" y="209"/>
                    <a:pt x="58" y="209"/>
                  </a:cubicBezTo>
                  <a:cubicBezTo>
                    <a:pt x="26" y="209"/>
                    <a:pt x="0" y="183"/>
                    <a:pt x="0" y="151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" name="Freeform 273"/>
            <p:cNvSpPr>
              <a:spLocks noEditPoints="1"/>
            </p:cNvSpPr>
            <p:nvPr/>
          </p:nvSpPr>
          <p:spPr bwMode="auto">
            <a:xfrm>
              <a:off x="10687050" y="3781425"/>
              <a:ext cx="230188" cy="250825"/>
            </a:xfrm>
            <a:custGeom>
              <a:avLst/>
              <a:gdLst>
                <a:gd name="T0" fmla="*/ 336548867 w 115"/>
                <a:gd name="T1" fmla="*/ 75293286 h 126"/>
                <a:gd name="T2" fmla="*/ 256419424 w 115"/>
                <a:gd name="T3" fmla="*/ 15851742 h 126"/>
                <a:gd name="T4" fmla="*/ 228372517 w 115"/>
                <a:gd name="T5" fmla="*/ 0 h 126"/>
                <a:gd name="T6" fmla="*/ 196320339 w 115"/>
                <a:gd name="T7" fmla="*/ 31701493 h 126"/>
                <a:gd name="T8" fmla="*/ 196320339 w 115"/>
                <a:gd name="T9" fmla="*/ 257581350 h 126"/>
                <a:gd name="T10" fmla="*/ 128208711 w 115"/>
                <a:gd name="T11" fmla="*/ 241729608 h 126"/>
                <a:gd name="T12" fmla="*/ 0 w 115"/>
                <a:gd name="T13" fmla="*/ 368539561 h 126"/>
                <a:gd name="T14" fmla="*/ 128208711 w 115"/>
                <a:gd name="T15" fmla="*/ 499310957 h 126"/>
                <a:gd name="T16" fmla="*/ 260424695 w 115"/>
                <a:gd name="T17" fmla="*/ 368539561 h 126"/>
                <a:gd name="T18" fmla="*/ 260424695 w 115"/>
                <a:gd name="T19" fmla="*/ 79254728 h 126"/>
                <a:gd name="T20" fmla="*/ 316516507 w 115"/>
                <a:gd name="T21" fmla="*/ 114921645 h 126"/>
                <a:gd name="T22" fmla="*/ 400653223 w 115"/>
                <a:gd name="T23" fmla="*/ 194176373 h 126"/>
                <a:gd name="T24" fmla="*/ 348568684 w 115"/>
                <a:gd name="T25" fmla="*/ 281357967 h 126"/>
                <a:gd name="T26" fmla="*/ 336548867 w 115"/>
                <a:gd name="T27" fmla="*/ 309098018 h 126"/>
                <a:gd name="T28" fmla="*/ 356581228 w 115"/>
                <a:gd name="T29" fmla="*/ 320986326 h 126"/>
                <a:gd name="T30" fmla="*/ 364595774 w 115"/>
                <a:gd name="T31" fmla="*/ 320986326 h 126"/>
                <a:gd name="T32" fmla="*/ 440719946 w 115"/>
                <a:gd name="T33" fmla="*/ 178324631 h 126"/>
                <a:gd name="T34" fmla="*/ 336548867 w 115"/>
                <a:gd name="T35" fmla="*/ 75293286 h 126"/>
                <a:gd name="T36" fmla="*/ 128208711 w 115"/>
                <a:gd name="T37" fmla="*/ 435905981 h 126"/>
                <a:gd name="T38" fmla="*/ 64104356 w 115"/>
                <a:gd name="T39" fmla="*/ 368539561 h 126"/>
                <a:gd name="T40" fmla="*/ 128208711 w 115"/>
                <a:gd name="T41" fmla="*/ 305134585 h 126"/>
                <a:gd name="T42" fmla="*/ 196320339 w 115"/>
                <a:gd name="T43" fmla="*/ 368539561 h 126"/>
                <a:gd name="T44" fmla="*/ 128208711 w 115"/>
                <a:gd name="T45" fmla="*/ 435905981 h 1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5" h="126">
                  <a:moveTo>
                    <a:pt x="84" y="19"/>
                  </a:moveTo>
                  <a:cubicBezTo>
                    <a:pt x="76" y="15"/>
                    <a:pt x="69" y="12"/>
                    <a:pt x="64" y="4"/>
                  </a:cubicBezTo>
                  <a:cubicBezTo>
                    <a:pt x="63" y="2"/>
                    <a:pt x="60" y="0"/>
                    <a:pt x="57" y="0"/>
                  </a:cubicBezTo>
                  <a:cubicBezTo>
                    <a:pt x="52" y="0"/>
                    <a:pt x="49" y="3"/>
                    <a:pt x="49" y="8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4" y="63"/>
                    <a:pt x="38" y="61"/>
                    <a:pt x="32" y="61"/>
                  </a:cubicBezTo>
                  <a:cubicBezTo>
                    <a:pt x="15" y="61"/>
                    <a:pt x="0" y="75"/>
                    <a:pt x="0" y="93"/>
                  </a:cubicBezTo>
                  <a:cubicBezTo>
                    <a:pt x="0" y="111"/>
                    <a:pt x="15" y="126"/>
                    <a:pt x="32" y="126"/>
                  </a:cubicBezTo>
                  <a:cubicBezTo>
                    <a:pt x="50" y="126"/>
                    <a:pt x="65" y="111"/>
                    <a:pt x="65" y="93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70" y="24"/>
                    <a:pt x="75" y="26"/>
                    <a:pt x="79" y="29"/>
                  </a:cubicBezTo>
                  <a:cubicBezTo>
                    <a:pt x="89" y="34"/>
                    <a:pt x="97" y="37"/>
                    <a:pt x="100" y="49"/>
                  </a:cubicBezTo>
                  <a:cubicBezTo>
                    <a:pt x="103" y="57"/>
                    <a:pt x="98" y="66"/>
                    <a:pt x="87" y="71"/>
                  </a:cubicBezTo>
                  <a:cubicBezTo>
                    <a:pt x="84" y="72"/>
                    <a:pt x="83" y="75"/>
                    <a:pt x="84" y="78"/>
                  </a:cubicBezTo>
                  <a:cubicBezTo>
                    <a:pt x="85" y="80"/>
                    <a:pt x="87" y="81"/>
                    <a:pt x="89" y="81"/>
                  </a:cubicBezTo>
                  <a:cubicBezTo>
                    <a:pt x="90" y="81"/>
                    <a:pt x="91" y="81"/>
                    <a:pt x="91" y="81"/>
                  </a:cubicBezTo>
                  <a:cubicBezTo>
                    <a:pt x="107" y="74"/>
                    <a:pt x="115" y="59"/>
                    <a:pt x="110" y="45"/>
                  </a:cubicBezTo>
                  <a:cubicBezTo>
                    <a:pt x="105" y="30"/>
                    <a:pt x="94" y="24"/>
                    <a:pt x="84" y="19"/>
                  </a:cubicBezTo>
                  <a:close/>
                  <a:moveTo>
                    <a:pt x="32" y="110"/>
                  </a:moveTo>
                  <a:cubicBezTo>
                    <a:pt x="23" y="110"/>
                    <a:pt x="16" y="102"/>
                    <a:pt x="16" y="93"/>
                  </a:cubicBezTo>
                  <a:cubicBezTo>
                    <a:pt x="16" y="84"/>
                    <a:pt x="23" y="77"/>
                    <a:pt x="32" y="77"/>
                  </a:cubicBezTo>
                  <a:cubicBezTo>
                    <a:pt x="41" y="77"/>
                    <a:pt x="49" y="84"/>
                    <a:pt x="49" y="93"/>
                  </a:cubicBezTo>
                  <a:cubicBezTo>
                    <a:pt x="49" y="102"/>
                    <a:pt x="41" y="110"/>
                    <a:pt x="32" y="110"/>
                  </a:cubicBezTo>
                  <a:close/>
                </a:path>
              </a:pathLst>
            </a:custGeom>
            <a:solidFill>
              <a:srgbClr val="692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6" name="Freeform 274"/>
            <p:cNvSpPr/>
            <p:nvPr/>
          </p:nvSpPr>
          <p:spPr bwMode="auto">
            <a:xfrm>
              <a:off x="10234613" y="3870325"/>
              <a:ext cx="838200" cy="479425"/>
            </a:xfrm>
            <a:custGeom>
              <a:avLst/>
              <a:gdLst>
                <a:gd name="T0" fmla="*/ 864283986 w 420"/>
                <a:gd name="T1" fmla="*/ 207501133 h 240"/>
                <a:gd name="T2" fmla="*/ 708951556 w 420"/>
                <a:gd name="T3" fmla="*/ 103751565 h 240"/>
                <a:gd name="T4" fmla="*/ 549637676 w 420"/>
                <a:gd name="T5" fmla="*/ 0 h 240"/>
                <a:gd name="T6" fmla="*/ 131435747 w 420"/>
                <a:gd name="T7" fmla="*/ 0 h 240"/>
                <a:gd name="T8" fmla="*/ 11948341 w 420"/>
                <a:gd name="T9" fmla="*/ 103751565 h 240"/>
                <a:gd name="T10" fmla="*/ 51776811 w 420"/>
                <a:gd name="T11" fmla="*/ 343176410 h 240"/>
                <a:gd name="T12" fmla="*/ 135417197 w 420"/>
                <a:gd name="T13" fmla="*/ 818036885 h 240"/>
                <a:gd name="T14" fmla="*/ 298716519 w 420"/>
                <a:gd name="T15" fmla="*/ 957701378 h 240"/>
                <a:gd name="T16" fmla="*/ 716918447 w 420"/>
                <a:gd name="T17" fmla="*/ 957701378 h 240"/>
                <a:gd name="T18" fmla="*/ 995719733 w 420"/>
                <a:gd name="T19" fmla="*/ 957701378 h 240"/>
                <a:gd name="T20" fmla="*/ 1541371967 w 420"/>
                <a:gd name="T21" fmla="*/ 957701378 h 240"/>
                <a:gd name="T22" fmla="*/ 1656875927 w 420"/>
                <a:gd name="T23" fmla="*/ 818036885 h 240"/>
                <a:gd name="T24" fmla="*/ 1573235541 w 420"/>
                <a:gd name="T25" fmla="*/ 343176410 h 240"/>
                <a:gd name="T26" fmla="*/ 1409938216 w 420"/>
                <a:gd name="T27" fmla="*/ 207501133 h 240"/>
                <a:gd name="T28" fmla="*/ 864283986 w 420"/>
                <a:gd name="T29" fmla="*/ 207501133 h 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0" h="240">
                  <a:moveTo>
                    <a:pt x="217" y="52"/>
                  </a:moveTo>
                  <a:cubicBezTo>
                    <a:pt x="198" y="52"/>
                    <a:pt x="180" y="40"/>
                    <a:pt x="178" y="26"/>
                  </a:cubicBezTo>
                  <a:cubicBezTo>
                    <a:pt x="175" y="12"/>
                    <a:pt x="157" y="0"/>
                    <a:pt x="13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4" y="0"/>
                    <a:pt x="0" y="12"/>
                    <a:pt x="3" y="26"/>
                  </a:cubicBezTo>
                  <a:cubicBezTo>
                    <a:pt x="5" y="40"/>
                    <a:pt x="10" y="67"/>
                    <a:pt x="13" y="86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8" y="224"/>
                    <a:pt x="56" y="240"/>
                    <a:pt x="75" y="240"/>
                  </a:cubicBezTo>
                  <a:cubicBezTo>
                    <a:pt x="180" y="240"/>
                    <a:pt x="180" y="240"/>
                    <a:pt x="180" y="240"/>
                  </a:cubicBezTo>
                  <a:cubicBezTo>
                    <a:pt x="200" y="240"/>
                    <a:pt x="231" y="240"/>
                    <a:pt x="250" y="240"/>
                  </a:cubicBezTo>
                  <a:cubicBezTo>
                    <a:pt x="387" y="240"/>
                    <a:pt x="387" y="240"/>
                    <a:pt x="387" y="240"/>
                  </a:cubicBezTo>
                  <a:cubicBezTo>
                    <a:pt x="407" y="240"/>
                    <a:pt x="420" y="224"/>
                    <a:pt x="416" y="205"/>
                  </a:cubicBezTo>
                  <a:cubicBezTo>
                    <a:pt x="395" y="86"/>
                    <a:pt x="395" y="86"/>
                    <a:pt x="395" y="86"/>
                  </a:cubicBezTo>
                  <a:cubicBezTo>
                    <a:pt x="392" y="67"/>
                    <a:pt x="373" y="52"/>
                    <a:pt x="354" y="52"/>
                  </a:cubicBezTo>
                  <a:lnTo>
                    <a:pt x="217" y="52"/>
                  </a:lnTo>
                  <a:close/>
                </a:path>
              </a:pathLst>
            </a:custGeom>
            <a:solidFill>
              <a:srgbClr val="FFD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03" name="组合 249"/>
          <p:cNvGrpSpPr/>
          <p:nvPr/>
        </p:nvGrpSpPr>
        <p:grpSpPr bwMode="auto">
          <a:xfrm>
            <a:off x="8372475" y="3675063"/>
            <a:ext cx="592138" cy="593725"/>
            <a:chOff x="8226425" y="3675063"/>
            <a:chExt cx="695325" cy="696912"/>
          </a:xfrm>
        </p:grpSpPr>
        <p:sp>
          <p:nvSpPr>
            <p:cNvPr id="3210" name="Freeform 300"/>
            <p:cNvSpPr/>
            <p:nvPr/>
          </p:nvSpPr>
          <p:spPr bwMode="auto">
            <a:xfrm>
              <a:off x="8226425" y="3675063"/>
              <a:ext cx="695325" cy="696912"/>
            </a:xfrm>
            <a:custGeom>
              <a:avLst/>
              <a:gdLst>
                <a:gd name="T0" fmla="*/ 1139217292 w 349"/>
                <a:gd name="T1" fmla="*/ 247228034 h 349"/>
                <a:gd name="T2" fmla="*/ 250071943 w 349"/>
                <a:gd name="T3" fmla="*/ 247228034 h 349"/>
                <a:gd name="T4" fmla="*/ 250071943 w 349"/>
                <a:gd name="T5" fmla="*/ 1144423357 h 349"/>
                <a:gd name="T6" fmla="*/ 1139217292 w 349"/>
                <a:gd name="T7" fmla="*/ 1144423357 h 349"/>
                <a:gd name="T8" fmla="*/ 1139217292 w 349"/>
                <a:gd name="T9" fmla="*/ 247228034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" h="349">
                  <a:moveTo>
                    <a:pt x="287" y="62"/>
                  </a:moveTo>
                  <a:cubicBezTo>
                    <a:pt x="225" y="0"/>
                    <a:pt x="125" y="0"/>
                    <a:pt x="63" y="62"/>
                  </a:cubicBezTo>
                  <a:cubicBezTo>
                    <a:pt x="0" y="124"/>
                    <a:pt x="0" y="225"/>
                    <a:pt x="63" y="287"/>
                  </a:cubicBezTo>
                  <a:cubicBezTo>
                    <a:pt x="125" y="349"/>
                    <a:pt x="225" y="349"/>
                    <a:pt x="287" y="287"/>
                  </a:cubicBezTo>
                  <a:cubicBezTo>
                    <a:pt x="349" y="225"/>
                    <a:pt x="349" y="124"/>
                    <a:pt x="287" y="62"/>
                  </a:cubicBezTo>
                  <a:close/>
                </a:path>
              </a:pathLst>
            </a:custGeom>
            <a:solidFill>
              <a:srgbClr val="91C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1" name="Oval 301"/>
            <p:cNvSpPr>
              <a:spLocks noChangeArrowheads="1"/>
            </p:cNvSpPr>
            <p:nvPr/>
          </p:nvSpPr>
          <p:spPr bwMode="auto">
            <a:xfrm>
              <a:off x="8526463" y="4171950"/>
              <a:ext cx="85725" cy="87312"/>
            </a:xfrm>
            <a:prstGeom prst="ellipse">
              <a:avLst/>
            </a:prstGeom>
            <a:solidFill>
              <a:srgbClr val="FFF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12" name="Freeform 302"/>
            <p:cNvSpPr/>
            <p:nvPr/>
          </p:nvSpPr>
          <p:spPr bwMode="auto">
            <a:xfrm>
              <a:off x="8448675" y="3802063"/>
              <a:ext cx="261938" cy="352425"/>
            </a:xfrm>
            <a:custGeom>
              <a:avLst/>
              <a:gdLst>
                <a:gd name="T0" fmla="*/ 243884273 w 131"/>
                <a:gd name="T1" fmla="*/ 705701026 h 176"/>
                <a:gd name="T2" fmla="*/ 155927092 w 131"/>
                <a:gd name="T3" fmla="*/ 621497483 h 176"/>
                <a:gd name="T4" fmla="*/ 287863863 w 131"/>
                <a:gd name="T5" fmla="*/ 364880020 h 176"/>
                <a:gd name="T6" fmla="*/ 347835668 w 131"/>
                <a:gd name="T7" fmla="*/ 264637134 h 176"/>
                <a:gd name="T8" fmla="*/ 323847346 w 131"/>
                <a:gd name="T9" fmla="*/ 196472933 h 176"/>
                <a:gd name="T10" fmla="*/ 259876488 w 131"/>
                <a:gd name="T11" fmla="*/ 176424756 h 176"/>
                <a:gd name="T12" fmla="*/ 171919307 w 131"/>
                <a:gd name="T13" fmla="*/ 252608628 h 176"/>
                <a:gd name="T14" fmla="*/ 87959180 w 131"/>
                <a:gd name="T15" fmla="*/ 340821006 h 176"/>
                <a:gd name="T16" fmla="*/ 0 w 131"/>
                <a:gd name="T17" fmla="*/ 252608628 h 176"/>
                <a:gd name="T18" fmla="*/ 83960127 w 131"/>
                <a:gd name="T19" fmla="*/ 64155367 h 176"/>
                <a:gd name="T20" fmla="*/ 259876488 w 131"/>
                <a:gd name="T21" fmla="*/ 0 h 176"/>
                <a:gd name="T22" fmla="*/ 439791902 w 131"/>
                <a:gd name="T23" fmla="*/ 68164201 h 176"/>
                <a:gd name="T24" fmla="*/ 523752029 w 131"/>
                <a:gd name="T25" fmla="*/ 264637134 h 176"/>
                <a:gd name="T26" fmla="*/ 403808420 w 131"/>
                <a:gd name="T27" fmla="*/ 493188751 h 176"/>
                <a:gd name="T28" fmla="*/ 331843454 w 131"/>
                <a:gd name="T29" fmla="*/ 621497483 h 176"/>
                <a:gd name="T30" fmla="*/ 243884273 w 131"/>
                <a:gd name="T31" fmla="*/ 705701026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176">
                  <a:moveTo>
                    <a:pt x="61" y="176"/>
                  </a:moveTo>
                  <a:cubicBezTo>
                    <a:pt x="49" y="176"/>
                    <a:pt x="39" y="167"/>
                    <a:pt x="39" y="155"/>
                  </a:cubicBezTo>
                  <a:cubicBezTo>
                    <a:pt x="39" y="120"/>
                    <a:pt x="58" y="103"/>
                    <a:pt x="72" y="91"/>
                  </a:cubicBezTo>
                  <a:cubicBezTo>
                    <a:pt x="83" y="81"/>
                    <a:pt x="87" y="77"/>
                    <a:pt x="87" y="66"/>
                  </a:cubicBezTo>
                  <a:cubicBezTo>
                    <a:pt x="87" y="59"/>
                    <a:pt x="85" y="53"/>
                    <a:pt x="81" y="49"/>
                  </a:cubicBezTo>
                  <a:cubicBezTo>
                    <a:pt x="77" y="46"/>
                    <a:pt x="71" y="44"/>
                    <a:pt x="65" y="44"/>
                  </a:cubicBezTo>
                  <a:cubicBezTo>
                    <a:pt x="63" y="44"/>
                    <a:pt x="43" y="44"/>
                    <a:pt x="43" y="63"/>
                  </a:cubicBezTo>
                  <a:cubicBezTo>
                    <a:pt x="43" y="75"/>
                    <a:pt x="34" y="85"/>
                    <a:pt x="22" y="85"/>
                  </a:cubicBezTo>
                  <a:cubicBezTo>
                    <a:pt x="10" y="85"/>
                    <a:pt x="0" y="75"/>
                    <a:pt x="0" y="63"/>
                  </a:cubicBezTo>
                  <a:cubicBezTo>
                    <a:pt x="0" y="44"/>
                    <a:pt x="8" y="28"/>
                    <a:pt x="21" y="16"/>
                  </a:cubicBezTo>
                  <a:cubicBezTo>
                    <a:pt x="33" y="6"/>
                    <a:pt x="49" y="0"/>
                    <a:pt x="65" y="0"/>
                  </a:cubicBezTo>
                  <a:cubicBezTo>
                    <a:pt x="82" y="0"/>
                    <a:pt x="98" y="6"/>
                    <a:pt x="110" y="17"/>
                  </a:cubicBezTo>
                  <a:cubicBezTo>
                    <a:pt x="123" y="29"/>
                    <a:pt x="131" y="46"/>
                    <a:pt x="131" y="66"/>
                  </a:cubicBezTo>
                  <a:cubicBezTo>
                    <a:pt x="131" y="96"/>
                    <a:pt x="113" y="112"/>
                    <a:pt x="101" y="123"/>
                  </a:cubicBezTo>
                  <a:cubicBezTo>
                    <a:pt x="89" y="134"/>
                    <a:pt x="83" y="140"/>
                    <a:pt x="83" y="155"/>
                  </a:cubicBezTo>
                  <a:cubicBezTo>
                    <a:pt x="83" y="167"/>
                    <a:pt x="73" y="176"/>
                    <a:pt x="61" y="176"/>
                  </a:cubicBezTo>
                  <a:close/>
                </a:path>
              </a:pathLst>
            </a:custGeom>
            <a:solidFill>
              <a:srgbClr val="FFF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04" name="组合 253"/>
          <p:cNvGrpSpPr/>
          <p:nvPr/>
        </p:nvGrpSpPr>
        <p:grpSpPr bwMode="auto">
          <a:xfrm>
            <a:off x="7427913" y="3689350"/>
            <a:ext cx="493712" cy="566738"/>
            <a:chOff x="7231063" y="3690938"/>
            <a:chExt cx="579438" cy="665162"/>
          </a:xfrm>
        </p:grpSpPr>
        <p:sp>
          <p:nvSpPr>
            <p:cNvPr id="3202" name="Freeform 306"/>
            <p:cNvSpPr/>
            <p:nvPr/>
          </p:nvSpPr>
          <p:spPr bwMode="auto">
            <a:xfrm>
              <a:off x="7231063" y="3690938"/>
              <a:ext cx="579438" cy="331787"/>
            </a:xfrm>
            <a:custGeom>
              <a:avLst/>
              <a:gdLst>
                <a:gd name="T0" fmla="*/ 1153774556 w 291"/>
                <a:gd name="T1" fmla="*/ 163788851 h 166"/>
                <a:gd name="T2" fmla="*/ 991215316 w 291"/>
                <a:gd name="T3" fmla="*/ 0 h 166"/>
                <a:gd name="T4" fmla="*/ 162559240 w 291"/>
                <a:gd name="T5" fmla="*/ 0 h 166"/>
                <a:gd name="T6" fmla="*/ 0 w 291"/>
                <a:gd name="T7" fmla="*/ 163788851 h 166"/>
                <a:gd name="T8" fmla="*/ 0 w 291"/>
                <a:gd name="T9" fmla="*/ 663148273 h 166"/>
                <a:gd name="T10" fmla="*/ 1153774556 w 291"/>
                <a:gd name="T11" fmla="*/ 663148273 h 166"/>
                <a:gd name="T12" fmla="*/ 1153774556 w 291"/>
                <a:gd name="T13" fmla="*/ 163788851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1" h="166">
                  <a:moveTo>
                    <a:pt x="291" y="41"/>
                  </a:moveTo>
                  <a:cubicBezTo>
                    <a:pt x="291" y="18"/>
                    <a:pt x="272" y="0"/>
                    <a:pt x="25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91" y="166"/>
                    <a:pt x="291" y="166"/>
                    <a:pt x="291" y="166"/>
                  </a:cubicBezTo>
                  <a:lnTo>
                    <a:pt x="291" y="4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3" name="Freeform 307"/>
            <p:cNvSpPr/>
            <p:nvPr/>
          </p:nvSpPr>
          <p:spPr bwMode="auto">
            <a:xfrm>
              <a:off x="7231063" y="4022725"/>
              <a:ext cx="579438" cy="333375"/>
            </a:xfrm>
            <a:custGeom>
              <a:avLst/>
              <a:gdLst>
                <a:gd name="T0" fmla="*/ 0 w 291"/>
                <a:gd name="T1" fmla="*/ 0 h 167"/>
                <a:gd name="T2" fmla="*/ 0 w 291"/>
                <a:gd name="T3" fmla="*/ 502114653 h 167"/>
                <a:gd name="T4" fmla="*/ 162559240 w 291"/>
                <a:gd name="T5" fmla="*/ 665502339 h 167"/>
                <a:gd name="T6" fmla="*/ 991215316 w 291"/>
                <a:gd name="T7" fmla="*/ 665502339 h 167"/>
                <a:gd name="T8" fmla="*/ 1153774556 w 291"/>
                <a:gd name="T9" fmla="*/ 502114653 h 167"/>
                <a:gd name="T10" fmla="*/ 1153774556 w 291"/>
                <a:gd name="T11" fmla="*/ 0 h 167"/>
                <a:gd name="T12" fmla="*/ 0 w 291"/>
                <a:gd name="T13" fmla="*/ 0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1" h="167">
                  <a:moveTo>
                    <a:pt x="0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0" y="149"/>
                    <a:pt x="19" y="167"/>
                    <a:pt x="41" y="167"/>
                  </a:cubicBezTo>
                  <a:cubicBezTo>
                    <a:pt x="250" y="167"/>
                    <a:pt x="250" y="167"/>
                    <a:pt x="250" y="167"/>
                  </a:cubicBezTo>
                  <a:cubicBezTo>
                    <a:pt x="272" y="167"/>
                    <a:pt x="291" y="149"/>
                    <a:pt x="291" y="126"/>
                  </a:cubicBezTo>
                  <a:cubicBezTo>
                    <a:pt x="291" y="0"/>
                    <a:pt x="291" y="0"/>
                    <a:pt x="29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4" name="Rectangle 308"/>
            <p:cNvSpPr>
              <a:spLocks noChangeArrowheads="1"/>
            </p:cNvSpPr>
            <p:nvPr/>
          </p:nvSpPr>
          <p:spPr bwMode="auto">
            <a:xfrm>
              <a:off x="7231063" y="4017963"/>
              <a:ext cx="579438" cy="9525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05" name="Freeform 309"/>
            <p:cNvSpPr>
              <a:spLocks noEditPoints="1"/>
            </p:cNvSpPr>
            <p:nvPr/>
          </p:nvSpPr>
          <p:spPr bwMode="auto">
            <a:xfrm>
              <a:off x="7410450" y="3759200"/>
              <a:ext cx="96838" cy="211137"/>
            </a:xfrm>
            <a:custGeom>
              <a:avLst/>
              <a:gdLst>
                <a:gd name="T0" fmla="*/ 0 w 49"/>
                <a:gd name="T1" fmla="*/ 103154368 h 106"/>
                <a:gd name="T2" fmla="*/ 97642348 w 49"/>
                <a:gd name="T3" fmla="*/ 0 h 106"/>
                <a:gd name="T4" fmla="*/ 191379556 w 49"/>
                <a:gd name="T5" fmla="*/ 103154368 h 106"/>
                <a:gd name="T6" fmla="*/ 191379556 w 49"/>
                <a:gd name="T7" fmla="*/ 317400659 h 106"/>
                <a:gd name="T8" fmla="*/ 97642348 w 49"/>
                <a:gd name="T9" fmla="*/ 420555026 h 106"/>
                <a:gd name="T10" fmla="*/ 0 w 49"/>
                <a:gd name="T11" fmla="*/ 317400659 h 106"/>
                <a:gd name="T12" fmla="*/ 0 w 49"/>
                <a:gd name="T13" fmla="*/ 103154368 h 106"/>
                <a:gd name="T14" fmla="*/ 62492131 w 49"/>
                <a:gd name="T15" fmla="*/ 321368441 h 106"/>
                <a:gd name="T16" fmla="*/ 97642348 w 49"/>
                <a:gd name="T17" fmla="*/ 365010060 h 106"/>
                <a:gd name="T18" fmla="*/ 128887425 w 49"/>
                <a:gd name="T19" fmla="*/ 321368441 h 106"/>
                <a:gd name="T20" fmla="*/ 128887425 w 49"/>
                <a:gd name="T21" fmla="*/ 99186585 h 106"/>
                <a:gd name="T22" fmla="*/ 97642348 w 49"/>
                <a:gd name="T23" fmla="*/ 59512748 h 106"/>
                <a:gd name="T24" fmla="*/ 62492131 w 49"/>
                <a:gd name="T25" fmla="*/ 99186585 h 106"/>
                <a:gd name="T26" fmla="*/ 62492131 w 49"/>
                <a:gd name="T27" fmla="*/ 321368441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9" h="106">
                  <a:moveTo>
                    <a:pt x="0" y="26"/>
                  </a:moveTo>
                  <a:cubicBezTo>
                    <a:pt x="0" y="10"/>
                    <a:pt x="9" y="0"/>
                    <a:pt x="25" y="0"/>
                  </a:cubicBezTo>
                  <a:cubicBezTo>
                    <a:pt x="41" y="0"/>
                    <a:pt x="49" y="10"/>
                    <a:pt x="49" y="26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97"/>
                    <a:pt x="41" y="106"/>
                    <a:pt x="25" y="106"/>
                  </a:cubicBezTo>
                  <a:cubicBezTo>
                    <a:pt x="9" y="106"/>
                    <a:pt x="0" y="97"/>
                    <a:pt x="0" y="80"/>
                  </a:cubicBezTo>
                  <a:lnTo>
                    <a:pt x="0" y="26"/>
                  </a:lnTo>
                  <a:close/>
                  <a:moveTo>
                    <a:pt x="16" y="81"/>
                  </a:moveTo>
                  <a:cubicBezTo>
                    <a:pt x="16" y="89"/>
                    <a:pt x="19" y="92"/>
                    <a:pt x="25" y="92"/>
                  </a:cubicBezTo>
                  <a:cubicBezTo>
                    <a:pt x="30" y="92"/>
                    <a:pt x="33" y="89"/>
                    <a:pt x="33" y="81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18"/>
                    <a:pt x="30" y="15"/>
                    <a:pt x="25" y="15"/>
                  </a:cubicBezTo>
                  <a:cubicBezTo>
                    <a:pt x="19" y="15"/>
                    <a:pt x="16" y="18"/>
                    <a:pt x="16" y="25"/>
                  </a:cubicBezTo>
                  <a:lnTo>
                    <a:pt x="16" y="81"/>
                  </a:lnTo>
                  <a:close/>
                </a:path>
              </a:pathLst>
            </a:custGeom>
            <a:solidFill>
              <a:srgbClr val="91C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6" name="Freeform 310"/>
            <p:cNvSpPr/>
            <p:nvPr/>
          </p:nvSpPr>
          <p:spPr bwMode="auto">
            <a:xfrm>
              <a:off x="7529513" y="3762375"/>
              <a:ext cx="101600" cy="206375"/>
            </a:xfrm>
            <a:custGeom>
              <a:avLst/>
              <a:gdLst>
                <a:gd name="T0" fmla="*/ 45362813 w 64"/>
                <a:gd name="T1" fmla="*/ 88206263 h 130"/>
                <a:gd name="T2" fmla="*/ 45362813 w 64"/>
                <a:gd name="T3" fmla="*/ 327620313 h 130"/>
                <a:gd name="T4" fmla="*/ 0 w 64"/>
                <a:gd name="T5" fmla="*/ 327620313 h 130"/>
                <a:gd name="T6" fmla="*/ 0 w 64"/>
                <a:gd name="T7" fmla="*/ 0 h 130"/>
                <a:gd name="T8" fmla="*/ 63004700 w 64"/>
                <a:gd name="T9" fmla="*/ 0 h 130"/>
                <a:gd name="T10" fmla="*/ 118448138 w 64"/>
                <a:gd name="T11" fmla="*/ 196572188 h 130"/>
                <a:gd name="T12" fmla="*/ 118448138 w 64"/>
                <a:gd name="T13" fmla="*/ 0 h 130"/>
                <a:gd name="T14" fmla="*/ 161290000 w 64"/>
                <a:gd name="T15" fmla="*/ 0 h 130"/>
                <a:gd name="T16" fmla="*/ 161290000 w 64"/>
                <a:gd name="T17" fmla="*/ 327620313 h 130"/>
                <a:gd name="T18" fmla="*/ 108367513 w 64"/>
                <a:gd name="T19" fmla="*/ 327620313 h 130"/>
                <a:gd name="T20" fmla="*/ 45362813 w 64"/>
                <a:gd name="T21" fmla="*/ 88206263 h 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130">
                  <a:moveTo>
                    <a:pt x="18" y="35"/>
                  </a:moveTo>
                  <a:lnTo>
                    <a:pt x="18" y="130"/>
                  </a:lnTo>
                  <a:lnTo>
                    <a:pt x="0" y="13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7" y="78"/>
                  </a:lnTo>
                  <a:lnTo>
                    <a:pt x="47" y="0"/>
                  </a:lnTo>
                  <a:lnTo>
                    <a:pt x="64" y="0"/>
                  </a:lnTo>
                  <a:lnTo>
                    <a:pt x="64" y="130"/>
                  </a:lnTo>
                  <a:lnTo>
                    <a:pt x="43" y="130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91C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7" name="Freeform 311"/>
            <p:cNvSpPr>
              <a:spLocks noEditPoints="1"/>
            </p:cNvSpPr>
            <p:nvPr/>
          </p:nvSpPr>
          <p:spPr bwMode="auto">
            <a:xfrm>
              <a:off x="7367588" y="4084638"/>
              <a:ext cx="98425" cy="211137"/>
            </a:xfrm>
            <a:custGeom>
              <a:avLst/>
              <a:gdLst>
                <a:gd name="T0" fmla="*/ 0 w 49"/>
                <a:gd name="T1" fmla="*/ 103154368 h 106"/>
                <a:gd name="T2" fmla="*/ 96834131 w 49"/>
                <a:gd name="T3" fmla="*/ 0 h 106"/>
                <a:gd name="T4" fmla="*/ 197703686 w 49"/>
                <a:gd name="T5" fmla="*/ 103154368 h 106"/>
                <a:gd name="T6" fmla="*/ 197703686 w 49"/>
                <a:gd name="T7" fmla="*/ 317400659 h 106"/>
                <a:gd name="T8" fmla="*/ 96834131 w 49"/>
                <a:gd name="T9" fmla="*/ 420555026 h 106"/>
                <a:gd name="T10" fmla="*/ 0 w 49"/>
                <a:gd name="T11" fmla="*/ 317400659 h 106"/>
                <a:gd name="T12" fmla="*/ 0 w 49"/>
                <a:gd name="T13" fmla="*/ 103154368 h 106"/>
                <a:gd name="T14" fmla="*/ 64556757 w 49"/>
                <a:gd name="T15" fmla="*/ 321368441 h 106"/>
                <a:gd name="T16" fmla="*/ 96834131 w 49"/>
                <a:gd name="T17" fmla="*/ 361042278 h 106"/>
                <a:gd name="T18" fmla="*/ 133146930 w 49"/>
                <a:gd name="T19" fmla="*/ 321368441 h 106"/>
                <a:gd name="T20" fmla="*/ 133146930 w 49"/>
                <a:gd name="T21" fmla="*/ 99186585 h 106"/>
                <a:gd name="T22" fmla="*/ 96834131 w 49"/>
                <a:gd name="T23" fmla="*/ 59512748 h 106"/>
                <a:gd name="T24" fmla="*/ 64556757 w 49"/>
                <a:gd name="T25" fmla="*/ 99186585 h 106"/>
                <a:gd name="T26" fmla="*/ 64556757 w 49"/>
                <a:gd name="T27" fmla="*/ 321368441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9" h="106">
                  <a:moveTo>
                    <a:pt x="0" y="26"/>
                  </a:moveTo>
                  <a:cubicBezTo>
                    <a:pt x="0" y="10"/>
                    <a:pt x="8" y="0"/>
                    <a:pt x="24" y="0"/>
                  </a:cubicBezTo>
                  <a:cubicBezTo>
                    <a:pt x="40" y="0"/>
                    <a:pt x="49" y="10"/>
                    <a:pt x="49" y="26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97"/>
                    <a:pt x="40" y="106"/>
                    <a:pt x="24" y="106"/>
                  </a:cubicBezTo>
                  <a:cubicBezTo>
                    <a:pt x="8" y="106"/>
                    <a:pt x="0" y="97"/>
                    <a:pt x="0" y="80"/>
                  </a:cubicBezTo>
                  <a:lnTo>
                    <a:pt x="0" y="26"/>
                  </a:lnTo>
                  <a:close/>
                  <a:moveTo>
                    <a:pt x="16" y="81"/>
                  </a:moveTo>
                  <a:cubicBezTo>
                    <a:pt x="16" y="89"/>
                    <a:pt x="19" y="91"/>
                    <a:pt x="24" y="91"/>
                  </a:cubicBezTo>
                  <a:cubicBezTo>
                    <a:pt x="30" y="91"/>
                    <a:pt x="33" y="89"/>
                    <a:pt x="33" y="81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18"/>
                    <a:pt x="30" y="15"/>
                    <a:pt x="24" y="15"/>
                  </a:cubicBezTo>
                  <a:cubicBezTo>
                    <a:pt x="19" y="15"/>
                    <a:pt x="16" y="18"/>
                    <a:pt x="16" y="25"/>
                  </a:cubicBezTo>
                  <a:lnTo>
                    <a:pt x="16" y="8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8" name="Freeform 312"/>
            <p:cNvSpPr/>
            <p:nvPr/>
          </p:nvSpPr>
          <p:spPr bwMode="auto">
            <a:xfrm>
              <a:off x="7488238" y="4086225"/>
              <a:ext cx="85725" cy="207962"/>
            </a:xfrm>
            <a:custGeom>
              <a:avLst/>
              <a:gdLst>
                <a:gd name="T0" fmla="*/ 50403125 w 54"/>
                <a:gd name="T1" fmla="*/ 146168711 h 131"/>
                <a:gd name="T2" fmla="*/ 115927188 w 54"/>
                <a:gd name="T3" fmla="*/ 146168711 h 131"/>
                <a:gd name="T4" fmla="*/ 115927188 w 54"/>
                <a:gd name="T5" fmla="*/ 194050771 h 131"/>
                <a:gd name="T6" fmla="*/ 50403125 w 54"/>
                <a:gd name="T7" fmla="*/ 194050771 h 131"/>
                <a:gd name="T8" fmla="*/ 50403125 w 54"/>
                <a:gd name="T9" fmla="*/ 330138881 h 131"/>
                <a:gd name="T10" fmla="*/ 0 w 54"/>
                <a:gd name="T11" fmla="*/ 330138881 h 131"/>
                <a:gd name="T12" fmla="*/ 0 w 54"/>
                <a:gd name="T13" fmla="*/ 0 h 131"/>
                <a:gd name="T14" fmla="*/ 136088438 w 54"/>
                <a:gd name="T15" fmla="*/ 0 h 131"/>
                <a:gd name="T16" fmla="*/ 136088438 w 54"/>
                <a:gd name="T17" fmla="*/ 47882060 h 131"/>
                <a:gd name="T18" fmla="*/ 50403125 w 54"/>
                <a:gd name="T19" fmla="*/ 47882060 h 131"/>
                <a:gd name="T20" fmla="*/ 50403125 w 54"/>
                <a:gd name="T21" fmla="*/ 146168711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131">
                  <a:moveTo>
                    <a:pt x="20" y="58"/>
                  </a:moveTo>
                  <a:lnTo>
                    <a:pt x="46" y="58"/>
                  </a:lnTo>
                  <a:lnTo>
                    <a:pt x="46" y="77"/>
                  </a:lnTo>
                  <a:lnTo>
                    <a:pt x="20" y="77"/>
                  </a:lnTo>
                  <a:lnTo>
                    <a:pt x="20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9"/>
                  </a:lnTo>
                  <a:lnTo>
                    <a:pt x="20" y="19"/>
                  </a:lnTo>
                  <a:lnTo>
                    <a:pt x="20" y="5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9" name="Freeform 313"/>
            <p:cNvSpPr/>
            <p:nvPr/>
          </p:nvSpPr>
          <p:spPr bwMode="auto">
            <a:xfrm>
              <a:off x="7588250" y="4086225"/>
              <a:ext cx="85725" cy="207962"/>
            </a:xfrm>
            <a:custGeom>
              <a:avLst/>
              <a:gdLst>
                <a:gd name="T0" fmla="*/ 52924075 w 54"/>
                <a:gd name="T1" fmla="*/ 146168711 h 131"/>
                <a:gd name="T2" fmla="*/ 118448138 w 54"/>
                <a:gd name="T3" fmla="*/ 146168711 h 131"/>
                <a:gd name="T4" fmla="*/ 118448138 w 54"/>
                <a:gd name="T5" fmla="*/ 194050771 h 131"/>
                <a:gd name="T6" fmla="*/ 52924075 w 54"/>
                <a:gd name="T7" fmla="*/ 194050771 h 131"/>
                <a:gd name="T8" fmla="*/ 52924075 w 54"/>
                <a:gd name="T9" fmla="*/ 330138881 h 131"/>
                <a:gd name="T10" fmla="*/ 0 w 54"/>
                <a:gd name="T11" fmla="*/ 330138881 h 131"/>
                <a:gd name="T12" fmla="*/ 0 w 54"/>
                <a:gd name="T13" fmla="*/ 0 h 131"/>
                <a:gd name="T14" fmla="*/ 136088438 w 54"/>
                <a:gd name="T15" fmla="*/ 0 h 131"/>
                <a:gd name="T16" fmla="*/ 136088438 w 54"/>
                <a:gd name="T17" fmla="*/ 47882060 h 131"/>
                <a:gd name="T18" fmla="*/ 52924075 w 54"/>
                <a:gd name="T19" fmla="*/ 47882060 h 131"/>
                <a:gd name="T20" fmla="*/ 52924075 w 54"/>
                <a:gd name="T21" fmla="*/ 146168711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131">
                  <a:moveTo>
                    <a:pt x="21" y="58"/>
                  </a:moveTo>
                  <a:lnTo>
                    <a:pt x="47" y="58"/>
                  </a:lnTo>
                  <a:lnTo>
                    <a:pt x="47" y="77"/>
                  </a:lnTo>
                  <a:lnTo>
                    <a:pt x="21" y="77"/>
                  </a:lnTo>
                  <a:lnTo>
                    <a:pt x="21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9"/>
                  </a:lnTo>
                  <a:lnTo>
                    <a:pt x="21" y="19"/>
                  </a:lnTo>
                  <a:lnTo>
                    <a:pt x="21" y="5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05" name="组合 262"/>
          <p:cNvGrpSpPr/>
          <p:nvPr/>
        </p:nvGrpSpPr>
        <p:grpSpPr bwMode="auto">
          <a:xfrm>
            <a:off x="1901825" y="4730750"/>
            <a:ext cx="733425" cy="590550"/>
            <a:chOff x="7426325" y="4849813"/>
            <a:chExt cx="560388" cy="450850"/>
          </a:xfrm>
        </p:grpSpPr>
        <p:sp>
          <p:nvSpPr>
            <p:cNvPr id="3196" name="Freeform 6"/>
            <p:cNvSpPr/>
            <p:nvPr/>
          </p:nvSpPr>
          <p:spPr bwMode="auto">
            <a:xfrm>
              <a:off x="7456488" y="5094288"/>
              <a:ext cx="247650" cy="173038"/>
            </a:xfrm>
            <a:custGeom>
              <a:avLst/>
              <a:gdLst>
                <a:gd name="T0" fmla="*/ 872932480 w 66"/>
                <a:gd name="T1" fmla="*/ 424511116 h 46"/>
                <a:gd name="T2" fmla="*/ 901089534 w 66"/>
                <a:gd name="T3" fmla="*/ 353757383 h 46"/>
                <a:gd name="T4" fmla="*/ 872932480 w 66"/>
                <a:gd name="T5" fmla="*/ 339609645 h 46"/>
                <a:gd name="T6" fmla="*/ 746214477 w 66"/>
                <a:gd name="T7" fmla="*/ 297158910 h 46"/>
                <a:gd name="T8" fmla="*/ 351989448 w 66"/>
                <a:gd name="T9" fmla="*/ 127352206 h 46"/>
                <a:gd name="T10" fmla="*/ 337910920 w 66"/>
                <a:gd name="T11" fmla="*/ 127352206 h 46"/>
                <a:gd name="T12" fmla="*/ 337910920 w 66"/>
                <a:gd name="T13" fmla="*/ 113204469 h 46"/>
                <a:gd name="T14" fmla="*/ 323828641 w 66"/>
                <a:gd name="T15" fmla="*/ 113204469 h 46"/>
                <a:gd name="T16" fmla="*/ 309750114 w 66"/>
                <a:gd name="T17" fmla="*/ 113204469 h 46"/>
                <a:gd name="T18" fmla="*/ 295671586 w 66"/>
                <a:gd name="T19" fmla="*/ 99052970 h 46"/>
                <a:gd name="T20" fmla="*/ 253432252 w 66"/>
                <a:gd name="T21" fmla="*/ 84901471 h 46"/>
                <a:gd name="T22" fmla="*/ 42239334 w 66"/>
                <a:gd name="T23" fmla="*/ 0 h 46"/>
                <a:gd name="T24" fmla="*/ 42239334 w 66"/>
                <a:gd name="T25" fmla="*/ 254708174 h 46"/>
                <a:gd name="T26" fmla="*/ 70396389 w 66"/>
                <a:gd name="T27" fmla="*/ 283007411 h 46"/>
                <a:gd name="T28" fmla="*/ 70396389 w 66"/>
                <a:gd name="T29" fmla="*/ 297158910 h 46"/>
                <a:gd name="T30" fmla="*/ 84478668 w 66"/>
                <a:gd name="T31" fmla="*/ 297158910 h 46"/>
                <a:gd name="T32" fmla="*/ 84478668 w 66"/>
                <a:gd name="T33" fmla="*/ 297158910 h 46"/>
                <a:gd name="T34" fmla="*/ 98557195 w 66"/>
                <a:gd name="T35" fmla="*/ 297158910 h 46"/>
                <a:gd name="T36" fmla="*/ 506864505 w 66"/>
                <a:gd name="T37" fmla="*/ 481113351 h 46"/>
                <a:gd name="T38" fmla="*/ 929250341 w 66"/>
                <a:gd name="T39" fmla="*/ 650916292 h 46"/>
                <a:gd name="T40" fmla="*/ 872932480 w 66"/>
                <a:gd name="T41" fmla="*/ 424511116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6" h="46">
                  <a:moveTo>
                    <a:pt x="62" y="30"/>
                  </a:moveTo>
                  <a:cubicBezTo>
                    <a:pt x="62" y="28"/>
                    <a:pt x="63" y="26"/>
                    <a:pt x="64" y="25"/>
                  </a:cubicBezTo>
                  <a:cubicBezTo>
                    <a:pt x="63" y="25"/>
                    <a:pt x="62" y="25"/>
                    <a:pt x="62" y="24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14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0"/>
                    <a:pt x="5" y="20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7" y="21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0" y="43"/>
                    <a:pt x="61" y="33"/>
                    <a:pt x="62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7" name="Freeform 7"/>
            <p:cNvSpPr/>
            <p:nvPr/>
          </p:nvSpPr>
          <p:spPr bwMode="auto">
            <a:xfrm>
              <a:off x="7681913" y="5003800"/>
              <a:ext cx="282575" cy="263525"/>
            </a:xfrm>
            <a:custGeom>
              <a:avLst/>
              <a:gdLst>
                <a:gd name="T0" fmla="*/ 1036259040 w 75"/>
                <a:gd name="T1" fmla="*/ 184241621 h 70"/>
                <a:gd name="T2" fmla="*/ 1022062472 w 75"/>
                <a:gd name="T3" fmla="*/ 155897625 h 70"/>
                <a:gd name="T4" fmla="*/ 1022062472 w 75"/>
                <a:gd name="T5" fmla="*/ 56691757 h 70"/>
                <a:gd name="T6" fmla="*/ 1036259040 w 75"/>
                <a:gd name="T7" fmla="*/ 0 h 70"/>
                <a:gd name="T8" fmla="*/ 894304663 w 75"/>
                <a:gd name="T9" fmla="*/ 99209633 h 70"/>
                <a:gd name="T10" fmla="*/ 865915295 w 75"/>
                <a:gd name="T11" fmla="*/ 127553629 h 70"/>
                <a:gd name="T12" fmla="*/ 851718727 w 75"/>
                <a:gd name="T13" fmla="*/ 141723745 h 70"/>
                <a:gd name="T14" fmla="*/ 397469995 w 75"/>
                <a:gd name="T15" fmla="*/ 496040637 h 70"/>
                <a:gd name="T16" fmla="*/ 340687491 w 75"/>
                <a:gd name="T17" fmla="*/ 524384633 h 70"/>
                <a:gd name="T18" fmla="*/ 170343745 w 75"/>
                <a:gd name="T19" fmla="*/ 666108378 h 70"/>
                <a:gd name="T20" fmla="*/ 56782504 w 75"/>
                <a:gd name="T21" fmla="*/ 694456139 h 70"/>
                <a:gd name="T22" fmla="*/ 28389368 w 75"/>
                <a:gd name="T23" fmla="*/ 765318011 h 70"/>
                <a:gd name="T24" fmla="*/ 85171873 w 75"/>
                <a:gd name="T25" fmla="*/ 992077509 h 70"/>
                <a:gd name="T26" fmla="*/ 1064648408 w 75"/>
                <a:gd name="T27" fmla="*/ 240933378 h 70"/>
                <a:gd name="T28" fmla="*/ 1036259040 w 75"/>
                <a:gd name="T29" fmla="*/ 184241621 h 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" h="70">
                  <a:moveTo>
                    <a:pt x="73" y="13"/>
                  </a:moveTo>
                  <a:cubicBezTo>
                    <a:pt x="73" y="12"/>
                    <a:pt x="72" y="12"/>
                    <a:pt x="72" y="11"/>
                  </a:cubicBezTo>
                  <a:cubicBezTo>
                    <a:pt x="71" y="8"/>
                    <a:pt x="71" y="6"/>
                    <a:pt x="72" y="4"/>
                  </a:cubicBezTo>
                  <a:cubicBezTo>
                    <a:pt x="72" y="3"/>
                    <a:pt x="72" y="1"/>
                    <a:pt x="73" y="0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0" y="49"/>
                    <a:pt x="6" y="49"/>
                    <a:pt x="4" y="49"/>
                  </a:cubicBezTo>
                  <a:cubicBezTo>
                    <a:pt x="3" y="50"/>
                    <a:pt x="2" y="52"/>
                    <a:pt x="2" y="54"/>
                  </a:cubicBezTo>
                  <a:cubicBezTo>
                    <a:pt x="1" y="57"/>
                    <a:pt x="0" y="67"/>
                    <a:pt x="6" y="7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6"/>
                    <a:pt x="74" y="14"/>
                    <a:pt x="73" y="1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8" name="Freeform 8"/>
            <p:cNvSpPr/>
            <p:nvPr/>
          </p:nvSpPr>
          <p:spPr bwMode="auto">
            <a:xfrm>
              <a:off x="7426325" y="4957763"/>
              <a:ext cx="560388" cy="339725"/>
            </a:xfrm>
            <a:custGeom>
              <a:avLst/>
              <a:gdLst>
                <a:gd name="T0" fmla="*/ 2079325315 w 149"/>
                <a:gd name="T1" fmla="*/ 441702896 h 90"/>
                <a:gd name="T2" fmla="*/ 990156703 w 149"/>
                <a:gd name="T3" fmla="*/ 1196877598 h 90"/>
                <a:gd name="T4" fmla="*/ 141450958 w 149"/>
                <a:gd name="T5" fmla="*/ 840664611 h 90"/>
                <a:gd name="T6" fmla="*/ 198031341 w 149"/>
                <a:gd name="T7" fmla="*/ 812165459 h 90"/>
                <a:gd name="T8" fmla="*/ 141450958 w 149"/>
                <a:gd name="T9" fmla="*/ 840664611 h 90"/>
                <a:gd name="T10" fmla="*/ 99015670 w 149"/>
                <a:gd name="T11" fmla="*/ 812165459 h 90"/>
                <a:gd name="T12" fmla="*/ 113160766 w 149"/>
                <a:gd name="T13" fmla="*/ 484451625 h 90"/>
                <a:gd name="T14" fmla="*/ 367772490 w 149"/>
                <a:gd name="T15" fmla="*/ 598436912 h 90"/>
                <a:gd name="T16" fmla="*/ 424352873 w 149"/>
                <a:gd name="T17" fmla="*/ 626936064 h 90"/>
                <a:gd name="T18" fmla="*/ 452643064 w 149"/>
                <a:gd name="T19" fmla="*/ 626936064 h 90"/>
                <a:gd name="T20" fmla="*/ 466788160 w 149"/>
                <a:gd name="T21" fmla="*/ 641185641 h 90"/>
                <a:gd name="T22" fmla="*/ 990156703 w 149"/>
                <a:gd name="T23" fmla="*/ 854910413 h 90"/>
                <a:gd name="T24" fmla="*/ 1131603900 w 149"/>
                <a:gd name="T25" fmla="*/ 840664611 h 90"/>
                <a:gd name="T26" fmla="*/ 1357925432 w 149"/>
                <a:gd name="T27" fmla="*/ 669681019 h 90"/>
                <a:gd name="T28" fmla="*/ 1824713592 w 149"/>
                <a:gd name="T29" fmla="*/ 299218456 h 90"/>
                <a:gd name="T30" fmla="*/ 1994454741 w 149"/>
                <a:gd name="T31" fmla="*/ 170983593 h 90"/>
                <a:gd name="T32" fmla="*/ 2107615507 w 149"/>
                <a:gd name="T33" fmla="*/ 56994531 h 90"/>
                <a:gd name="T34" fmla="*/ 2093470411 w 149"/>
                <a:gd name="T35" fmla="*/ 28495378 h 90"/>
                <a:gd name="T36" fmla="*/ 2079325315 w 149"/>
                <a:gd name="T37" fmla="*/ 42744954 h 90"/>
                <a:gd name="T38" fmla="*/ 1810568496 w 149"/>
                <a:gd name="T39" fmla="*/ 256473501 h 90"/>
                <a:gd name="T40" fmla="*/ 1753988113 w 149"/>
                <a:gd name="T41" fmla="*/ 299218456 h 90"/>
                <a:gd name="T42" fmla="*/ 1145748995 w 149"/>
                <a:gd name="T43" fmla="*/ 769420504 h 90"/>
                <a:gd name="T44" fmla="*/ 1060878421 w 149"/>
                <a:gd name="T45" fmla="*/ 812165459 h 90"/>
                <a:gd name="T46" fmla="*/ 1018446895 w 149"/>
                <a:gd name="T47" fmla="*/ 812165459 h 90"/>
                <a:gd name="T48" fmla="*/ 905286129 w 149"/>
                <a:gd name="T49" fmla="*/ 769420504 h 90"/>
                <a:gd name="T50" fmla="*/ 509223447 w 149"/>
                <a:gd name="T51" fmla="*/ 598436912 h 90"/>
                <a:gd name="T52" fmla="*/ 495078352 w 149"/>
                <a:gd name="T53" fmla="*/ 598436912 h 90"/>
                <a:gd name="T54" fmla="*/ 466788160 w 149"/>
                <a:gd name="T55" fmla="*/ 584191110 h 90"/>
                <a:gd name="T56" fmla="*/ 254611724 w 149"/>
                <a:gd name="T57" fmla="*/ 484451625 h 90"/>
                <a:gd name="T58" fmla="*/ 141450958 w 149"/>
                <a:gd name="T59" fmla="*/ 441702896 h 90"/>
                <a:gd name="T60" fmla="*/ 0 w 149"/>
                <a:gd name="T61" fmla="*/ 612686488 h 90"/>
                <a:gd name="T62" fmla="*/ 990156703 w 149"/>
                <a:gd name="T63" fmla="*/ 1268117931 h 90"/>
                <a:gd name="T64" fmla="*/ 2079325315 w 149"/>
                <a:gd name="T65" fmla="*/ 498697426 h 90"/>
                <a:gd name="T66" fmla="*/ 2107615507 w 149"/>
                <a:gd name="T67" fmla="*/ 398957941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9" h="90">
                  <a:moveTo>
                    <a:pt x="149" y="28"/>
                  </a:moveTo>
                  <a:cubicBezTo>
                    <a:pt x="149" y="29"/>
                    <a:pt x="148" y="30"/>
                    <a:pt x="147" y="31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77" y="85"/>
                    <a:pt x="73" y="85"/>
                    <a:pt x="70" y="84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9"/>
                    <a:pt x="9" y="59"/>
                    <a:pt x="9" y="59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4" y="53"/>
                    <a:pt x="5" y="47"/>
                    <a:pt x="5" y="43"/>
                  </a:cubicBezTo>
                  <a:cubicBezTo>
                    <a:pt x="5" y="39"/>
                    <a:pt x="6" y="37"/>
                    <a:pt x="8" y="3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61"/>
                    <a:pt x="71" y="61"/>
                    <a:pt x="72" y="61"/>
                  </a:cubicBezTo>
                  <a:cubicBezTo>
                    <a:pt x="74" y="61"/>
                    <a:pt x="78" y="61"/>
                    <a:pt x="80" y="5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9" y="2"/>
                    <a:pt x="149" y="0"/>
                  </a:cubicBezTo>
                  <a:cubicBezTo>
                    <a:pt x="149" y="1"/>
                    <a:pt x="148" y="1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7" y="3"/>
                    <a:pt x="147" y="3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8" y="56"/>
                    <a:pt x="77" y="56"/>
                    <a:pt x="75" y="57"/>
                  </a:cubicBezTo>
                  <a:cubicBezTo>
                    <a:pt x="75" y="57"/>
                    <a:pt x="74" y="57"/>
                    <a:pt x="74" y="57"/>
                  </a:cubicBezTo>
                  <a:cubicBezTo>
                    <a:pt x="73" y="57"/>
                    <a:pt x="72" y="57"/>
                    <a:pt x="72" y="57"/>
                  </a:cubicBezTo>
                  <a:cubicBezTo>
                    <a:pt x="71" y="57"/>
                    <a:pt x="70" y="56"/>
                    <a:pt x="70" y="56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3" y="33"/>
                    <a:pt x="0" y="38"/>
                    <a:pt x="0" y="43"/>
                  </a:cubicBezTo>
                  <a:cubicBezTo>
                    <a:pt x="0" y="48"/>
                    <a:pt x="0" y="59"/>
                    <a:pt x="6" y="62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3" y="90"/>
                    <a:pt x="77" y="89"/>
                    <a:pt x="80" y="87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48" y="35"/>
                    <a:pt x="149" y="34"/>
                    <a:pt x="149" y="33"/>
                  </a:cubicBezTo>
                  <a:cubicBezTo>
                    <a:pt x="149" y="32"/>
                    <a:pt x="149" y="31"/>
                    <a:pt x="149" y="28"/>
                  </a:cubicBezTo>
                  <a:close/>
                </a:path>
              </a:pathLst>
            </a:custGeom>
            <a:solidFill>
              <a:srgbClr val="614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9" name="Freeform 9"/>
            <p:cNvSpPr/>
            <p:nvPr/>
          </p:nvSpPr>
          <p:spPr bwMode="auto">
            <a:xfrm>
              <a:off x="7448550" y="4849813"/>
              <a:ext cx="538163" cy="323850"/>
            </a:xfrm>
            <a:custGeom>
              <a:avLst/>
              <a:gdLst>
                <a:gd name="T0" fmla="*/ 1982822058 w 143"/>
                <a:gd name="T1" fmla="*/ 368691928 h 86"/>
                <a:gd name="T2" fmla="*/ 1118878511 w 143"/>
                <a:gd name="T3" fmla="*/ 14181617 h 86"/>
                <a:gd name="T4" fmla="*/ 1062224624 w 143"/>
                <a:gd name="T5" fmla="*/ 14181617 h 86"/>
                <a:gd name="T6" fmla="*/ 0 w 143"/>
                <a:gd name="T7" fmla="*/ 836647647 h 86"/>
                <a:gd name="T8" fmla="*/ 56653887 w 143"/>
                <a:gd name="T9" fmla="*/ 850829264 h 86"/>
                <a:gd name="T10" fmla="*/ 99142420 w 143"/>
                <a:gd name="T11" fmla="*/ 865010881 h 86"/>
                <a:gd name="T12" fmla="*/ 169957897 w 143"/>
                <a:gd name="T13" fmla="*/ 893370351 h 86"/>
                <a:gd name="T14" fmla="*/ 339912030 w 143"/>
                <a:gd name="T15" fmla="*/ 964270906 h 86"/>
                <a:gd name="T16" fmla="*/ 382400564 w 143"/>
                <a:gd name="T17" fmla="*/ 992634141 h 86"/>
                <a:gd name="T18" fmla="*/ 382400564 w 143"/>
                <a:gd name="T19" fmla="*/ 992634141 h 86"/>
                <a:gd name="T20" fmla="*/ 410727507 w 143"/>
                <a:gd name="T21" fmla="*/ 1006815759 h 86"/>
                <a:gd name="T22" fmla="*/ 424889097 w 143"/>
                <a:gd name="T23" fmla="*/ 1006815759 h 86"/>
                <a:gd name="T24" fmla="*/ 424889097 w 143"/>
                <a:gd name="T25" fmla="*/ 1006815759 h 86"/>
                <a:gd name="T26" fmla="*/ 424889097 w 143"/>
                <a:gd name="T27" fmla="*/ 1006815759 h 86"/>
                <a:gd name="T28" fmla="*/ 821455014 w 143"/>
                <a:gd name="T29" fmla="*/ 1176980105 h 86"/>
                <a:gd name="T30" fmla="*/ 906432081 w 143"/>
                <a:gd name="T31" fmla="*/ 1205339574 h 86"/>
                <a:gd name="T32" fmla="*/ 934759024 w 143"/>
                <a:gd name="T33" fmla="*/ 1219521192 h 86"/>
                <a:gd name="T34" fmla="*/ 963085967 w 143"/>
                <a:gd name="T35" fmla="*/ 1219521192 h 86"/>
                <a:gd name="T36" fmla="*/ 977247557 w 143"/>
                <a:gd name="T37" fmla="*/ 1219521192 h 86"/>
                <a:gd name="T38" fmla="*/ 1048063034 w 143"/>
                <a:gd name="T39" fmla="*/ 1191161723 h 86"/>
                <a:gd name="T40" fmla="*/ 1062224624 w 143"/>
                <a:gd name="T41" fmla="*/ 1176980105 h 86"/>
                <a:gd name="T42" fmla="*/ 1118878511 w 143"/>
                <a:gd name="T43" fmla="*/ 1134439019 h 86"/>
                <a:gd name="T44" fmla="*/ 1671236971 w 143"/>
                <a:gd name="T45" fmla="*/ 709024387 h 86"/>
                <a:gd name="T46" fmla="*/ 1699560151 w 143"/>
                <a:gd name="T47" fmla="*/ 680661152 h 86"/>
                <a:gd name="T48" fmla="*/ 1727887095 w 143"/>
                <a:gd name="T49" fmla="*/ 666483300 h 86"/>
                <a:gd name="T50" fmla="*/ 1996983648 w 143"/>
                <a:gd name="T51" fmla="*/ 453774101 h 86"/>
                <a:gd name="T52" fmla="*/ 1996983648 w 143"/>
                <a:gd name="T53" fmla="*/ 453774101 h 86"/>
                <a:gd name="T54" fmla="*/ 2011149001 w 143"/>
                <a:gd name="T55" fmla="*/ 439596249 h 86"/>
                <a:gd name="T56" fmla="*/ 2011149001 w 143"/>
                <a:gd name="T57" fmla="*/ 439596249 h 86"/>
                <a:gd name="T58" fmla="*/ 2025310591 w 143"/>
                <a:gd name="T59" fmla="*/ 411233015 h 86"/>
                <a:gd name="T60" fmla="*/ 1982822058 w 143"/>
                <a:gd name="T61" fmla="*/ 368691928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43" h="86">
                  <a:moveTo>
                    <a:pt x="140" y="26"/>
                  </a:moveTo>
                  <a:cubicBezTo>
                    <a:pt x="79" y="1"/>
                    <a:pt x="79" y="1"/>
                    <a:pt x="79" y="1"/>
                  </a:cubicBezTo>
                  <a:cubicBezTo>
                    <a:pt x="78" y="0"/>
                    <a:pt x="76" y="0"/>
                    <a:pt x="75" y="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4" y="85"/>
                    <a:pt x="65" y="86"/>
                    <a:pt x="66" y="86"/>
                  </a:cubicBezTo>
                  <a:cubicBezTo>
                    <a:pt x="66" y="86"/>
                    <a:pt x="67" y="86"/>
                    <a:pt x="68" y="86"/>
                  </a:cubicBezTo>
                  <a:cubicBezTo>
                    <a:pt x="68" y="86"/>
                    <a:pt x="69" y="86"/>
                    <a:pt x="69" y="86"/>
                  </a:cubicBezTo>
                  <a:cubicBezTo>
                    <a:pt x="71" y="85"/>
                    <a:pt x="72" y="85"/>
                    <a:pt x="74" y="84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2" y="31"/>
                    <a:pt x="142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3" y="30"/>
                    <a:pt x="143" y="29"/>
                  </a:cubicBezTo>
                  <a:cubicBezTo>
                    <a:pt x="143" y="28"/>
                    <a:pt x="142" y="27"/>
                    <a:pt x="140" y="26"/>
                  </a:cubicBezTo>
                  <a:close/>
                </a:path>
              </a:pathLst>
            </a:custGeom>
            <a:solidFill>
              <a:srgbClr val="6B5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0" name="Freeform 10"/>
            <p:cNvSpPr/>
            <p:nvPr/>
          </p:nvSpPr>
          <p:spPr bwMode="auto">
            <a:xfrm>
              <a:off x="7459663" y="5045075"/>
              <a:ext cx="527050" cy="233363"/>
            </a:xfrm>
            <a:custGeom>
              <a:avLst/>
              <a:gdLst>
                <a:gd name="T0" fmla="*/ 1941637141 w 140"/>
                <a:gd name="T1" fmla="*/ 28334785 h 62"/>
                <a:gd name="T2" fmla="*/ 1856601389 w 140"/>
                <a:gd name="T3" fmla="*/ 0 h 62"/>
                <a:gd name="T4" fmla="*/ 1870775269 w 140"/>
                <a:gd name="T5" fmla="*/ 28334785 h 62"/>
                <a:gd name="T6" fmla="*/ 1899119265 w 140"/>
                <a:gd name="T7" fmla="*/ 85004355 h 62"/>
                <a:gd name="T8" fmla="*/ 921215636 w 140"/>
                <a:gd name="T9" fmla="*/ 835857335 h 62"/>
                <a:gd name="T10" fmla="*/ 496040637 w 140"/>
                <a:gd name="T11" fmla="*/ 665852390 h 62"/>
                <a:gd name="T12" fmla="*/ 85035753 w 140"/>
                <a:gd name="T13" fmla="*/ 481680052 h 62"/>
                <a:gd name="T14" fmla="*/ 70861873 w 140"/>
                <a:gd name="T15" fmla="*/ 481680052 h 62"/>
                <a:gd name="T16" fmla="*/ 56691757 w 140"/>
                <a:gd name="T17" fmla="*/ 481680052 h 62"/>
                <a:gd name="T18" fmla="*/ 56691757 w 140"/>
                <a:gd name="T19" fmla="*/ 467512659 h 62"/>
                <a:gd name="T20" fmla="*/ 0 w 140"/>
                <a:gd name="T21" fmla="*/ 510014837 h 62"/>
                <a:gd name="T22" fmla="*/ 14173880 w 140"/>
                <a:gd name="T23" fmla="*/ 510014837 h 62"/>
                <a:gd name="T24" fmla="*/ 14173880 w 140"/>
                <a:gd name="T25" fmla="*/ 510014837 h 62"/>
                <a:gd name="T26" fmla="*/ 14173880 w 140"/>
                <a:gd name="T27" fmla="*/ 510014837 h 62"/>
                <a:gd name="T28" fmla="*/ 14173880 w 140"/>
                <a:gd name="T29" fmla="*/ 510014837 h 62"/>
                <a:gd name="T30" fmla="*/ 439348880 w 140"/>
                <a:gd name="T31" fmla="*/ 694187174 h 62"/>
                <a:gd name="T32" fmla="*/ 864523880 w 140"/>
                <a:gd name="T33" fmla="*/ 864192120 h 62"/>
                <a:gd name="T34" fmla="*/ 1006251389 w 140"/>
                <a:gd name="T35" fmla="*/ 850024728 h 62"/>
                <a:gd name="T36" fmla="*/ 1955811022 w 140"/>
                <a:gd name="T37" fmla="*/ 113335376 h 62"/>
                <a:gd name="T38" fmla="*/ 1984155018 w 140"/>
                <a:gd name="T39" fmla="*/ 70836962 h 62"/>
                <a:gd name="T40" fmla="*/ 1941637141 w 140"/>
                <a:gd name="T41" fmla="*/ 28334785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0" h="62">
                  <a:moveTo>
                    <a:pt x="137" y="2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1" y="1"/>
                    <a:pt x="132" y="1"/>
                    <a:pt x="132" y="2"/>
                  </a:cubicBezTo>
                  <a:cubicBezTo>
                    <a:pt x="133" y="3"/>
                    <a:pt x="134" y="5"/>
                    <a:pt x="134" y="6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4" y="34"/>
                    <a:pt x="4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4" y="62"/>
                    <a:pt x="68" y="62"/>
                    <a:pt x="71" y="60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9" y="7"/>
                    <a:pt x="140" y="6"/>
                    <a:pt x="140" y="5"/>
                  </a:cubicBezTo>
                  <a:cubicBezTo>
                    <a:pt x="140" y="4"/>
                    <a:pt x="139" y="3"/>
                    <a:pt x="137" y="2"/>
                  </a:cubicBezTo>
                  <a:close/>
                </a:path>
              </a:pathLst>
            </a:custGeom>
            <a:solidFill>
              <a:srgbClr val="6B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1" name="Freeform 11"/>
            <p:cNvSpPr/>
            <p:nvPr/>
          </p:nvSpPr>
          <p:spPr bwMode="auto">
            <a:xfrm>
              <a:off x="7588250" y="5184775"/>
              <a:ext cx="55563" cy="115888"/>
            </a:xfrm>
            <a:custGeom>
              <a:avLst/>
              <a:gdLst>
                <a:gd name="T0" fmla="*/ 192096108 w 15"/>
                <a:gd name="T1" fmla="*/ 433226727 h 31"/>
                <a:gd name="T2" fmla="*/ 96046202 w 15"/>
                <a:gd name="T3" fmla="*/ 321424714 h 31"/>
                <a:gd name="T4" fmla="*/ 0 w 15"/>
                <a:gd name="T5" fmla="*/ 363350002 h 31"/>
                <a:gd name="T6" fmla="*/ 0 w 15"/>
                <a:gd name="T7" fmla="*/ 41925288 h 31"/>
                <a:gd name="T8" fmla="*/ 27440714 w 15"/>
                <a:gd name="T9" fmla="*/ 0 h 31"/>
                <a:gd name="T10" fmla="*/ 205816465 w 15"/>
                <a:gd name="T11" fmla="*/ 69876726 h 31"/>
                <a:gd name="T12" fmla="*/ 192096108 w 15"/>
                <a:gd name="T13" fmla="*/ 125775863 h 31"/>
                <a:gd name="T14" fmla="*/ 192096108 w 15"/>
                <a:gd name="T15" fmla="*/ 433226727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31">
                  <a:moveTo>
                    <a:pt x="14" y="31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0"/>
                    <a:pt x="2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9"/>
                    <a:pt x="14" y="9"/>
                  </a:cubicBezTo>
                  <a:lnTo>
                    <a:pt x="14" y="31"/>
                  </a:ln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06" name="组合 269"/>
          <p:cNvGrpSpPr/>
          <p:nvPr/>
        </p:nvGrpSpPr>
        <p:grpSpPr bwMode="auto">
          <a:xfrm>
            <a:off x="835025" y="4776788"/>
            <a:ext cx="601663" cy="496887"/>
            <a:chOff x="1067586" y="4628157"/>
            <a:chExt cx="600477" cy="496589"/>
          </a:xfrm>
        </p:grpSpPr>
        <p:sp>
          <p:nvSpPr>
            <p:cNvPr id="3186" name="Freeform 21"/>
            <p:cNvSpPr/>
            <p:nvPr/>
          </p:nvSpPr>
          <p:spPr bwMode="auto">
            <a:xfrm>
              <a:off x="1366785" y="4678024"/>
              <a:ext cx="301278" cy="446722"/>
            </a:xfrm>
            <a:custGeom>
              <a:avLst/>
              <a:gdLst>
                <a:gd name="T0" fmla="*/ 1488007103 w 61"/>
                <a:gd name="T1" fmla="*/ 144590657 h 91"/>
                <a:gd name="T2" fmla="*/ 1414826183 w 61"/>
                <a:gd name="T3" fmla="*/ 2147483646 h 91"/>
                <a:gd name="T4" fmla="*/ 0 w 61"/>
                <a:gd name="T5" fmla="*/ 1807393031 h 91"/>
                <a:gd name="T6" fmla="*/ 1488007103 w 61"/>
                <a:gd name="T7" fmla="*/ 144590657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91">
                  <a:moveTo>
                    <a:pt x="61" y="6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31" y="73"/>
                    <a:pt x="9" y="85"/>
                    <a:pt x="0" y="75"/>
                  </a:cubicBezTo>
                  <a:cubicBezTo>
                    <a:pt x="19" y="69"/>
                    <a:pt x="43" y="0"/>
                    <a:pt x="61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" name="Oval 22"/>
            <p:cNvSpPr>
              <a:spLocks noChangeArrowheads="1"/>
            </p:cNvSpPr>
            <p:nvPr/>
          </p:nvSpPr>
          <p:spPr bwMode="auto">
            <a:xfrm>
              <a:off x="1323152" y="5031245"/>
              <a:ext cx="93500" cy="39478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88" name="Freeform 23"/>
            <p:cNvSpPr/>
            <p:nvPr/>
          </p:nvSpPr>
          <p:spPr bwMode="auto">
            <a:xfrm>
              <a:off x="1366785" y="4657246"/>
              <a:ext cx="280500" cy="419711"/>
            </a:xfrm>
            <a:custGeom>
              <a:avLst/>
              <a:gdLst>
                <a:gd name="T0" fmla="*/ 0 w 57"/>
                <a:gd name="T1" fmla="*/ 146291503 h 85"/>
                <a:gd name="T2" fmla="*/ 0 w 57"/>
                <a:gd name="T3" fmla="*/ 1926147597 h 85"/>
                <a:gd name="T4" fmla="*/ 1235056263 w 57"/>
                <a:gd name="T5" fmla="*/ 2072439100 h 85"/>
                <a:gd name="T6" fmla="*/ 1331922263 w 57"/>
                <a:gd name="T7" fmla="*/ 1926147597 h 85"/>
                <a:gd name="T8" fmla="*/ 1380355263 w 57"/>
                <a:gd name="T9" fmla="*/ 146291503 h 85"/>
                <a:gd name="T10" fmla="*/ 0 w 57"/>
                <a:gd name="T11" fmla="*/ 146291503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85">
                  <a:moveTo>
                    <a:pt x="0" y="6"/>
                  </a:moveTo>
                  <a:cubicBezTo>
                    <a:pt x="0" y="30"/>
                    <a:pt x="0" y="55"/>
                    <a:pt x="0" y="79"/>
                  </a:cubicBezTo>
                  <a:cubicBezTo>
                    <a:pt x="4" y="83"/>
                    <a:pt x="22" y="75"/>
                    <a:pt x="51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55"/>
                    <a:pt x="57" y="31"/>
                    <a:pt x="57" y="6"/>
                  </a:cubicBezTo>
                  <a:cubicBezTo>
                    <a:pt x="39" y="0"/>
                    <a:pt x="19" y="0"/>
                    <a:pt x="0" y="6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9" name="Freeform 24"/>
            <p:cNvSpPr/>
            <p:nvPr/>
          </p:nvSpPr>
          <p:spPr bwMode="auto">
            <a:xfrm>
              <a:off x="1366785" y="4657246"/>
              <a:ext cx="280500" cy="388545"/>
            </a:xfrm>
            <a:custGeom>
              <a:avLst/>
              <a:gdLst>
                <a:gd name="T0" fmla="*/ 1380355263 w 57"/>
                <a:gd name="T1" fmla="*/ 145138772 h 79"/>
                <a:gd name="T2" fmla="*/ 1331922263 w 57"/>
                <a:gd name="T3" fmla="*/ 1910977431 h 79"/>
                <a:gd name="T4" fmla="*/ 0 w 57"/>
                <a:gd name="T5" fmla="*/ 1910977431 h 79"/>
                <a:gd name="T6" fmla="*/ 0 w 57"/>
                <a:gd name="T7" fmla="*/ 145138772 h 79"/>
                <a:gd name="T8" fmla="*/ 1380355263 w 57"/>
                <a:gd name="T9" fmla="*/ 145138772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79">
                  <a:moveTo>
                    <a:pt x="57" y="6"/>
                  </a:moveTo>
                  <a:cubicBezTo>
                    <a:pt x="57" y="31"/>
                    <a:pt x="55" y="55"/>
                    <a:pt x="55" y="79"/>
                  </a:cubicBezTo>
                  <a:cubicBezTo>
                    <a:pt x="36" y="73"/>
                    <a:pt x="19" y="73"/>
                    <a:pt x="0" y="79"/>
                  </a:cubicBezTo>
                  <a:cubicBezTo>
                    <a:pt x="0" y="55"/>
                    <a:pt x="0" y="30"/>
                    <a:pt x="0" y="6"/>
                  </a:cubicBezTo>
                  <a:cubicBezTo>
                    <a:pt x="19" y="0"/>
                    <a:pt x="39" y="0"/>
                    <a:pt x="57" y="6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0" name="Freeform 25"/>
            <p:cNvSpPr/>
            <p:nvPr/>
          </p:nvSpPr>
          <p:spPr bwMode="auto">
            <a:xfrm>
              <a:off x="1067586" y="4678024"/>
              <a:ext cx="299199" cy="446722"/>
            </a:xfrm>
            <a:custGeom>
              <a:avLst/>
              <a:gdLst>
                <a:gd name="T0" fmla="*/ 0 w 61"/>
                <a:gd name="T1" fmla="*/ 144590657 h 91"/>
                <a:gd name="T2" fmla="*/ 72175628 w 61"/>
                <a:gd name="T3" fmla="*/ 2147483646 h 91"/>
                <a:gd name="T4" fmla="*/ 1467541666 w 61"/>
                <a:gd name="T5" fmla="*/ 1807393031 h 91"/>
                <a:gd name="T6" fmla="*/ 0 w 61"/>
                <a:gd name="T7" fmla="*/ 144590657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91">
                  <a:moveTo>
                    <a:pt x="0" y="6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31" y="73"/>
                    <a:pt x="53" y="85"/>
                    <a:pt x="61" y="75"/>
                  </a:cubicBezTo>
                  <a:cubicBezTo>
                    <a:pt x="42" y="69"/>
                    <a:pt x="19" y="0"/>
                    <a:pt x="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1" name="Freeform 26"/>
            <p:cNvSpPr/>
            <p:nvPr/>
          </p:nvSpPr>
          <p:spPr bwMode="auto">
            <a:xfrm>
              <a:off x="1086285" y="4657246"/>
              <a:ext cx="280500" cy="419711"/>
            </a:xfrm>
            <a:custGeom>
              <a:avLst/>
              <a:gdLst>
                <a:gd name="T0" fmla="*/ 0 w 57"/>
                <a:gd name="T1" fmla="*/ 146291503 h 85"/>
                <a:gd name="T2" fmla="*/ 48433000 w 57"/>
                <a:gd name="T3" fmla="*/ 1926147597 h 85"/>
                <a:gd name="T4" fmla="*/ 145299000 w 57"/>
                <a:gd name="T5" fmla="*/ 2072439100 h 85"/>
                <a:gd name="T6" fmla="*/ 1380355263 w 57"/>
                <a:gd name="T7" fmla="*/ 1926147597 h 85"/>
                <a:gd name="T8" fmla="*/ 1380355263 w 57"/>
                <a:gd name="T9" fmla="*/ 146291503 h 85"/>
                <a:gd name="T10" fmla="*/ 0 w 57"/>
                <a:gd name="T11" fmla="*/ 146291503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85">
                  <a:moveTo>
                    <a:pt x="0" y="6"/>
                  </a:moveTo>
                  <a:cubicBezTo>
                    <a:pt x="0" y="31"/>
                    <a:pt x="2" y="55"/>
                    <a:pt x="2" y="79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5" y="75"/>
                    <a:pt x="54" y="83"/>
                    <a:pt x="57" y="79"/>
                  </a:cubicBezTo>
                  <a:cubicBezTo>
                    <a:pt x="57" y="55"/>
                    <a:pt x="57" y="30"/>
                    <a:pt x="57" y="6"/>
                  </a:cubicBezTo>
                  <a:cubicBezTo>
                    <a:pt x="38" y="0"/>
                    <a:pt x="19" y="0"/>
                    <a:pt x="0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2" name="Freeform 27"/>
            <p:cNvSpPr/>
            <p:nvPr/>
          </p:nvSpPr>
          <p:spPr bwMode="auto">
            <a:xfrm>
              <a:off x="1086285" y="4657246"/>
              <a:ext cx="280500" cy="388545"/>
            </a:xfrm>
            <a:custGeom>
              <a:avLst/>
              <a:gdLst>
                <a:gd name="T0" fmla="*/ 0 w 57"/>
                <a:gd name="T1" fmla="*/ 145138772 h 79"/>
                <a:gd name="T2" fmla="*/ 48433000 w 57"/>
                <a:gd name="T3" fmla="*/ 1910977431 h 79"/>
                <a:gd name="T4" fmla="*/ 1380355263 w 57"/>
                <a:gd name="T5" fmla="*/ 1910977431 h 79"/>
                <a:gd name="T6" fmla="*/ 1380355263 w 57"/>
                <a:gd name="T7" fmla="*/ 145138772 h 79"/>
                <a:gd name="T8" fmla="*/ 0 w 57"/>
                <a:gd name="T9" fmla="*/ 145138772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79">
                  <a:moveTo>
                    <a:pt x="0" y="6"/>
                  </a:moveTo>
                  <a:cubicBezTo>
                    <a:pt x="0" y="31"/>
                    <a:pt x="2" y="55"/>
                    <a:pt x="2" y="79"/>
                  </a:cubicBezTo>
                  <a:cubicBezTo>
                    <a:pt x="21" y="73"/>
                    <a:pt x="38" y="73"/>
                    <a:pt x="57" y="79"/>
                  </a:cubicBezTo>
                  <a:cubicBezTo>
                    <a:pt x="57" y="55"/>
                    <a:pt x="57" y="30"/>
                    <a:pt x="57" y="6"/>
                  </a:cubicBezTo>
                  <a:cubicBezTo>
                    <a:pt x="38" y="0"/>
                    <a:pt x="19" y="0"/>
                    <a:pt x="0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3" name="Freeform 28"/>
            <p:cNvSpPr/>
            <p:nvPr/>
          </p:nvSpPr>
          <p:spPr bwMode="auto">
            <a:xfrm>
              <a:off x="1366785" y="4628157"/>
              <a:ext cx="247256" cy="417634"/>
            </a:xfrm>
            <a:custGeom>
              <a:avLst/>
              <a:gdLst>
                <a:gd name="T0" fmla="*/ 0 w 50"/>
                <a:gd name="T1" fmla="*/ 2051978329 h 85"/>
                <a:gd name="T2" fmla="*/ 1198256972 w 50"/>
                <a:gd name="T3" fmla="*/ 1810571137 h 85"/>
                <a:gd name="T4" fmla="*/ 1222710591 w 50"/>
                <a:gd name="T5" fmla="*/ 48283404 h 85"/>
                <a:gd name="T6" fmla="*/ 0 w 50"/>
                <a:gd name="T7" fmla="*/ 289690596 h 85"/>
                <a:gd name="T8" fmla="*/ 0 w 50"/>
                <a:gd name="T9" fmla="*/ 205197832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85">
                  <a:moveTo>
                    <a:pt x="0" y="85"/>
                  </a:moveTo>
                  <a:cubicBezTo>
                    <a:pt x="17" y="73"/>
                    <a:pt x="32" y="74"/>
                    <a:pt x="49" y="75"/>
                  </a:cubicBezTo>
                  <a:cubicBezTo>
                    <a:pt x="49" y="51"/>
                    <a:pt x="50" y="26"/>
                    <a:pt x="50" y="2"/>
                  </a:cubicBezTo>
                  <a:cubicBezTo>
                    <a:pt x="34" y="1"/>
                    <a:pt x="17" y="0"/>
                    <a:pt x="0" y="12"/>
                  </a:cubicBezTo>
                  <a:cubicBezTo>
                    <a:pt x="0" y="36"/>
                    <a:pt x="0" y="61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4" name="Freeform 29"/>
            <p:cNvSpPr/>
            <p:nvPr/>
          </p:nvSpPr>
          <p:spPr bwMode="auto">
            <a:xfrm>
              <a:off x="1194330" y="4746591"/>
              <a:ext cx="132978" cy="157911"/>
            </a:xfrm>
            <a:custGeom>
              <a:avLst/>
              <a:gdLst>
                <a:gd name="T0" fmla="*/ 606419081 w 27"/>
                <a:gd name="T1" fmla="*/ 0 h 32"/>
                <a:gd name="T2" fmla="*/ 654931425 w 27"/>
                <a:gd name="T3" fmla="*/ 779246373 h 32"/>
                <a:gd name="T4" fmla="*/ 0 w 27"/>
                <a:gd name="T5" fmla="*/ 535732806 h 32"/>
                <a:gd name="T6" fmla="*/ 0 w 27"/>
                <a:gd name="T7" fmla="*/ 535732806 h 32"/>
                <a:gd name="T8" fmla="*/ 606419081 w 2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2">
                  <a:moveTo>
                    <a:pt x="25" y="0"/>
                  </a:moveTo>
                  <a:cubicBezTo>
                    <a:pt x="25" y="10"/>
                    <a:pt x="27" y="21"/>
                    <a:pt x="27" y="32"/>
                  </a:cubicBezTo>
                  <a:cubicBezTo>
                    <a:pt x="18" y="26"/>
                    <a:pt x="9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13"/>
                    <a:pt x="15" y="6"/>
                    <a:pt x="25" y="0"/>
                  </a:cubicBezTo>
                  <a:close/>
                </a:path>
              </a:pathLst>
            </a:custGeom>
            <a:solidFill>
              <a:srgbClr val="F2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" name="Freeform 30"/>
            <p:cNvSpPr/>
            <p:nvPr/>
          </p:nvSpPr>
          <p:spPr bwMode="auto">
            <a:xfrm>
              <a:off x="1304452" y="4750746"/>
              <a:ext cx="191155" cy="157911"/>
            </a:xfrm>
            <a:custGeom>
              <a:avLst/>
              <a:gdLst>
                <a:gd name="T0" fmla="*/ 936929078 w 39"/>
                <a:gd name="T1" fmla="*/ 146107153 h 32"/>
                <a:gd name="T2" fmla="*/ 888880553 w 39"/>
                <a:gd name="T3" fmla="*/ 779246373 h 32"/>
                <a:gd name="T4" fmla="*/ 48048525 w 39"/>
                <a:gd name="T5" fmla="*/ 535732806 h 32"/>
                <a:gd name="T6" fmla="*/ 0 w 39"/>
                <a:gd name="T7" fmla="*/ 170459990 h 32"/>
                <a:gd name="T8" fmla="*/ 936929078 w 39"/>
                <a:gd name="T9" fmla="*/ 14610715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2">
                  <a:moveTo>
                    <a:pt x="39" y="6"/>
                  </a:moveTo>
                  <a:cubicBezTo>
                    <a:pt x="39" y="15"/>
                    <a:pt x="38" y="24"/>
                    <a:pt x="37" y="32"/>
                  </a:cubicBezTo>
                  <a:cubicBezTo>
                    <a:pt x="27" y="27"/>
                    <a:pt x="13" y="22"/>
                    <a:pt x="2" y="22"/>
                  </a:cubicBezTo>
                  <a:cubicBezTo>
                    <a:pt x="1" y="15"/>
                    <a:pt x="1" y="14"/>
                    <a:pt x="0" y="7"/>
                  </a:cubicBezTo>
                  <a:cubicBezTo>
                    <a:pt x="10" y="3"/>
                    <a:pt x="25" y="0"/>
                    <a:pt x="39" y="6"/>
                  </a:cubicBezTo>
                  <a:close/>
                </a:path>
              </a:pathLst>
            </a:custGeom>
            <a:solidFill>
              <a:srgbClr val="F2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07" name="组合 280"/>
          <p:cNvGrpSpPr/>
          <p:nvPr/>
        </p:nvGrpSpPr>
        <p:grpSpPr bwMode="auto">
          <a:xfrm>
            <a:off x="4202113" y="4705350"/>
            <a:ext cx="606425" cy="639763"/>
            <a:chOff x="8904288" y="4830763"/>
            <a:chExt cx="463550" cy="488950"/>
          </a:xfrm>
        </p:grpSpPr>
        <p:sp>
          <p:nvSpPr>
            <p:cNvPr id="3182" name="Freeform 104"/>
            <p:cNvSpPr/>
            <p:nvPr/>
          </p:nvSpPr>
          <p:spPr bwMode="auto">
            <a:xfrm>
              <a:off x="8931275" y="4852988"/>
              <a:ext cx="346075" cy="139700"/>
            </a:xfrm>
            <a:custGeom>
              <a:avLst/>
              <a:gdLst>
                <a:gd name="T0" fmla="*/ 254703677 w 92"/>
                <a:gd name="T1" fmla="*/ 527461892 h 37"/>
                <a:gd name="T2" fmla="*/ 1301825061 w 92"/>
                <a:gd name="T3" fmla="*/ 527461892 h 37"/>
                <a:gd name="T4" fmla="*/ 1245222990 w 92"/>
                <a:gd name="T5" fmla="*/ 441927735 h 37"/>
                <a:gd name="T6" fmla="*/ 1188624681 w 92"/>
                <a:gd name="T7" fmla="*/ 270859422 h 37"/>
                <a:gd name="T8" fmla="*/ 1231075294 w 92"/>
                <a:gd name="T9" fmla="*/ 0 h 37"/>
                <a:gd name="T10" fmla="*/ 254703677 w 92"/>
                <a:gd name="T11" fmla="*/ 0 h 37"/>
                <a:gd name="T12" fmla="*/ 14151458 w 92"/>
                <a:gd name="T13" fmla="*/ 185325265 h 37"/>
                <a:gd name="T14" fmla="*/ 0 w 92"/>
                <a:gd name="T15" fmla="*/ 270859422 h 37"/>
                <a:gd name="T16" fmla="*/ 254703677 w 92"/>
                <a:gd name="T17" fmla="*/ 527461892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" h="37">
                  <a:moveTo>
                    <a:pt x="18" y="37"/>
                  </a:moveTo>
                  <a:cubicBezTo>
                    <a:pt x="92" y="37"/>
                    <a:pt x="92" y="37"/>
                    <a:pt x="92" y="37"/>
                  </a:cubicBezTo>
                  <a:cubicBezTo>
                    <a:pt x="92" y="37"/>
                    <a:pt x="90" y="35"/>
                    <a:pt x="88" y="31"/>
                  </a:cubicBezTo>
                  <a:cubicBezTo>
                    <a:pt x="86" y="28"/>
                    <a:pt x="84" y="24"/>
                    <a:pt x="84" y="19"/>
                  </a:cubicBezTo>
                  <a:cubicBezTo>
                    <a:pt x="82" y="6"/>
                    <a:pt x="87" y="0"/>
                    <a:pt x="8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" y="0"/>
                    <a:pt x="3" y="5"/>
                    <a:pt x="1" y="13"/>
                  </a:cubicBezTo>
                  <a:cubicBezTo>
                    <a:pt x="0" y="15"/>
                    <a:pt x="0" y="17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3" name="Freeform 105"/>
            <p:cNvSpPr/>
            <p:nvPr/>
          </p:nvSpPr>
          <p:spPr bwMode="auto">
            <a:xfrm>
              <a:off x="8904288" y="4830763"/>
              <a:ext cx="376238" cy="488950"/>
            </a:xfrm>
            <a:custGeom>
              <a:avLst/>
              <a:gdLst>
                <a:gd name="T0" fmla="*/ 1415550326 w 100"/>
                <a:gd name="T1" fmla="*/ 608291412 h 130"/>
                <a:gd name="T2" fmla="*/ 1415550326 w 100"/>
                <a:gd name="T3" fmla="*/ 608291412 h 130"/>
                <a:gd name="T4" fmla="*/ 1415550326 w 100"/>
                <a:gd name="T5" fmla="*/ 594141951 h 130"/>
                <a:gd name="T6" fmla="*/ 1415550326 w 100"/>
                <a:gd name="T7" fmla="*/ 594141951 h 130"/>
                <a:gd name="T8" fmla="*/ 1415550326 w 100"/>
                <a:gd name="T9" fmla="*/ 594141951 h 130"/>
                <a:gd name="T10" fmla="*/ 1415550326 w 100"/>
                <a:gd name="T11" fmla="*/ 579996251 h 130"/>
                <a:gd name="T12" fmla="*/ 1415550326 w 100"/>
                <a:gd name="T13" fmla="*/ 579996251 h 130"/>
                <a:gd name="T14" fmla="*/ 1415550326 w 100"/>
                <a:gd name="T15" fmla="*/ 579996251 h 130"/>
                <a:gd name="T16" fmla="*/ 1401396253 w 100"/>
                <a:gd name="T17" fmla="*/ 579996251 h 130"/>
                <a:gd name="T18" fmla="*/ 1401396253 w 100"/>
                <a:gd name="T19" fmla="*/ 565850552 h 130"/>
                <a:gd name="T20" fmla="*/ 1401396253 w 100"/>
                <a:gd name="T21" fmla="*/ 565850552 h 130"/>
                <a:gd name="T22" fmla="*/ 1401396253 w 100"/>
                <a:gd name="T23" fmla="*/ 565850552 h 130"/>
                <a:gd name="T24" fmla="*/ 1401396253 w 100"/>
                <a:gd name="T25" fmla="*/ 565850552 h 130"/>
                <a:gd name="T26" fmla="*/ 1401396253 w 100"/>
                <a:gd name="T27" fmla="*/ 551704852 h 130"/>
                <a:gd name="T28" fmla="*/ 1401396253 w 100"/>
                <a:gd name="T29" fmla="*/ 551704852 h 130"/>
                <a:gd name="T30" fmla="*/ 1344772434 w 100"/>
                <a:gd name="T31" fmla="*/ 523413453 h 130"/>
                <a:gd name="T32" fmla="*/ 1344772434 w 100"/>
                <a:gd name="T33" fmla="*/ 523413453 h 130"/>
                <a:gd name="T34" fmla="*/ 1344772434 w 100"/>
                <a:gd name="T35" fmla="*/ 523413453 h 130"/>
                <a:gd name="T36" fmla="*/ 1330618360 w 100"/>
                <a:gd name="T37" fmla="*/ 523413453 h 130"/>
                <a:gd name="T38" fmla="*/ 396355446 w 100"/>
                <a:gd name="T39" fmla="*/ 523413453 h 130"/>
                <a:gd name="T40" fmla="*/ 353889463 w 100"/>
                <a:gd name="T41" fmla="*/ 523413453 h 130"/>
                <a:gd name="T42" fmla="*/ 184021768 w 100"/>
                <a:gd name="T43" fmla="*/ 353657535 h 130"/>
                <a:gd name="T44" fmla="*/ 184021768 w 100"/>
                <a:gd name="T45" fmla="*/ 311216675 h 130"/>
                <a:gd name="T46" fmla="*/ 339731627 w 100"/>
                <a:gd name="T47" fmla="*/ 169755918 h 130"/>
                <a:gd name="T48" fmla="*/ 1259840468 w 100"/>
                <a:gd name="T49" fmla="*/ 169755918 h 130"/>
                <a:gd name="T50" fmla="*/ 1373084343 w 100"/>
                <a:gd name="T51" fmla="*/ 84877959 h 130"/>
                <a:gd name="T52" fmla="*/ 1288152377 w 100"/>
                <a:gd name="T53" fmla="*/ 0 h 130"/>
                <a:gd name="T54" fmla="*/ 353889463 w 100"/>
                <a:gd name="T55" fmla="*/ 0 h 130"/>
                <a:gd name="T56" fmla="*/ 0 w 100"/>
                <a:gd name="T57" fmla="*/ 353657535 h 130"/>
                <a:gd name="T58" fmla="*/ 0 w 100"/>
                <a:gd name="T59" fmla="*/ 1485358638 h 130"/>
                <a:gd name="T60" fmla="*/ 353889463 w 100"/>
                <a:gd name="T61" fmla="*/ 1839016173 h 130"/>
                <a:gd name="T62" fmla="*/ 1330618360 w 100"/>
                <a:gd name="T63" fmla="*/ 1839016173 h 130"/>
                <a:gd name="T64" fmla="*/ 1415550326 w 100"/>
                <a:gd name="T65" fmla="*/ 1754138214 h 130"/>
                <a:gd name="T66" fmla="*/ 1415550326 w 100"/>
                <a:gd name="T67" fmla="*/ 608291412 h 130"/>
                <a:gd name="T68" fmla="*/ 1415550326 w 100"/>
                <a:gd name="T69" fmla="*/ 608291412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" h="130">
                  <a:moveTo>
                    <a:pt x="100" y="43"/>
                  </a:moveTo>
                  <a:cubicBezTo>
                    <a:pt x="100" y="43"/>
                    <a:pt x="100" y="43"/>
                    <a:pt x="100" y="43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1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39"/>
                    <a:pt x="99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8" y="38"/>
                    <a:pt x="96" y="37"/>
                    <a:pt x="95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7"/>
                    <a:pt x="94" y="37"/>
                    <a:pt x="94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8" y="37"/>
                    <a:pt x="13" y="32"/>
                    <a:pt x="13" y="25"/>
                  </a:cubicBezTo>
                  <a:cubicBezTo>
                    <a:pt x="13" y="24"/>
                    <a:pt x="13" y="23"/>
                    <a:pt x="13" y="22"/>
                  </a:cubicBezTo>
                  <a:cubicBezTo>
                    <a:pt x="14" y="17"/>
                    <a:pt x="19" y="12"/>
                    <a:pt x="24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4" y="12"/>
                    <a:pt x="97" y="10"/>
                    <a:pt x="97" y="6"/>
                  </a:cubicBezTo>
                  <a:cubicBezTo>
                    <a:pt x="97" y="3"/>
                    <a:pt x="94" y="0"/>
                    <a:pt x="9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9"/>
                    <a:pt x="11" y="130"/>
                    <a:pt x="25" y="130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7" y="130"/>
                    <a:pt x="100" y="127"/>
                    <a:pt x="100" y="12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100" y="43"/>
                    <a:pt x="100" y="43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" name="Oval 106"/>
            <p:cNvSpPr>
              <a:spLocks noChangeArrowheads="1"/>
            </p:cNvSpPr>
            <p:nvPr/>
          </p:nvSpPr>
          <p:spPr bwMode="auto">
            <a:xfrm>
              <a:off x="9126538" y="5026025"/>
              <a:ext cx="241300" cy="241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85" name="Freeform 107"/>
            <p:cNvSpPr/>
            <p:nvPr/>
          </p:nvSpPr>
          <p:spPr bwMode="auto">
            <a:xfrm>
              <a:off x="9194800" y="5075238"/>
              <a:ext cx="131763" cy="146050"/>
            </a:xfrm>
            <a:custGeom>
              <a:avLst/>
              <a:gdLst>
                <a:gd name="T0" fmla="*/ 439350547 w 35"/>
                <a:gd name="T1" fmla="*/ 336577842 h 39"/>
                <a:gd name="T2" fmla="*/ 439350547 w 35"/>
                <a:gd name="T3" fmla="*/ 210360683 h 39"/>
                <a:gd name="T4" fmla="*/ 113380179 w 35"/>
                <a:gd name="T5" fmla="*/ 28049090 h 39"/>
                <a:gd name="T6" fmla="*/ 0 w 35"/>
                <a:gd name="T7" fmla="*/ 84143524 h 39"/>
                <a:gd name="T8" fmla="*/ 0 w 35"/>
                <a:gd name="T9" fmla="*/ 448770456 h 39"/>
                <a:gd name="T10" fmla="*/ 113380179 w 35"/>
                <a:gd name="T11" fmla="*/ 518889436 h 39"/>
                <a:gd name="T12" fmla="*/ 439350547 w 35"/>
                <a:gd name="T13" fmla="*/ 336577842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9">
                  <a:moveTo>
                    <a:pt x="31" y="24"/>
                  </a:moveTo>
                  <a:cubicBezTo>
                    <a:pt x="35" y="21"/>
                    <a:pt x="35" y="18"/>
                    <a:pt x="31" y="15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4" y="0"/>
                    <a:pt x="0" y="2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7"/>
                    <a:pt x="4" y="39"/>
                    <a:pt x="8" y="37"/>
                  </a:cubicBezTo>
                  <a:lnTo>
                    <a:pt x="31" y="2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08" name="组合 285"/>
          <p:cNvGrpSpPr/>
          <p:nvPr/>
        </p:nvGrpSpPr>
        <p:grpSpPr bwMode="auto">
          <a:xfrm>
            <a:off x="3101975" y="4710113"/>
            <a:ext cx="633413" cy="631825"/>
            <a:chOff x="8208963" y="4833938"/>
            <a:chExt cx="484188" cy="482600"/>
          </a:xfrm>
        </p:grpSpPr>
        <p:sp>
          <p:nvSpPr>
            <p:cNvPr id="3162" name="Freeform 122"/>
            <p:cNvSpPr/>
            <p:nvPr/>
          </p:nvSpPr>
          <p:spPr bwMode="auto">
            <a:xfrm>
              <a:off x="8208963" y="4833938"/>
              <a:ext cx="390525" cy="482600"/>
            </a:xfrm>
            <a:custGeom>
              <a:avLst/>
              <a:gdLst>
                <a:gd name="T0" fmla="*/ 1466440150 w 104"/>
                <a:gd name="T1" fmla="*/ 1663186642 h 128"/>
                <a:gd name="T2" fmla="*/ 1297233929 w 104"/>
                <a:gd name="T3" fmla="*/ 1819552813 h 128"/>
                <a:gd name="T4" fmla="*/ 169206221 w 104"/>
                <a:gd name="T5" fmla="*/ 1819552813 h 128"/>
                <a:gd name="T6" fmla="*/ 0 w 104"/>
                <a:gd name="T7" fmla="*/ 1663186642 h 128"/>
                <a:gd name="T8" fmla="*/ 0 w 104"/>
                <a:gd name="T9" fmla="*/ 156366170 h 128"/>
                <a:gd name="T10" fmla="*/ 169206221 w 104"/>
                <a:gd name="T11" fmla="*/ 0 h 128"/>
                <a:gd name="T12" fmla="*/ 1297233929 w 104"/>
                <a:gd name="T13" fmla="*/ 0 h 128"/>
                <a:gd name="T14" fmla="*/ 1466440150 w 104"/>
                <a:gd name="T15" fmla="*/ 156366170 h 128"/>
                <a:gd name="T16" fmla="*/ 1466440150 w 104"/>
                <a:gd name="T17" fmla="*/ 1663186642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128">
                  <a:moveTo>
                    <a:pt x="104" y="117"/>
                  </a:moveTo>
                  <a:cubicBezTo>
                    <a:pt x="104" y="123"/>
                    <a:pt x="98" y="128"/>
                    <a:pt x="92" y="128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5" y="128"/>
                    <a:pt x="0" y="123"/>
                    <a:pt x="0" y="11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8" y="0"/>
                    <a:pt x="104" y="5"/>
                    <a:pt x="104" y="11"/>
                  </a:cubicBezTo>
                  <a:lnTo>
                    <a:pt x="104" y="117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3" name="Freeform 123"/>
            <p:cNvSpPr/>
            <p:nvPr/>
          </p:nvSpPr>
          <p:spPr bwMode="auto">
            <a:xfrm>
              <a:off x="8253413" y="4879975"/>
              <a:ext cx="301625" cy="341313"/>
            </a:xfrm>
            <a:custGeom>
              <a:avLst/>
              <a:gdLst>
                <a:gd name="T0" fmla="*/ 56860083 w 80"/>
                <a:gd name="T1" fmla="*/ 1280160044 h 91"/>
                <a:gd name="T2" fmla="*/ 0 w 80"/>
                <a:gd name="T3" fmla="*/ 1223888407 h 91"/>
                <a:gd name="T4" fmla="*/ 0 w 80"/>
                <a:gd name="T5" fmla="*/ 42202790 h 91"/>
                <a:gd name="T6" fmla="*/ 56860083 w 80"/>
                <a:gd name="T7" fmla="*/ 0 h 91"/>
                <a:gd name="T8" fmla="*/ 1080360425 w 80"/>
                <a:gd name="T9" fmla="*/ 0 h 91"/>
                <a:gd name="T10" fmla="*/ 1137220508 w 80"/>
                <a:gd name="T11" fmla="*/ 42202790 h 91"/>
                <a:gd name="T12" fmla="*/ 1137220508 w 80"/>
                <a:gd name="T13" fmla="*/ 1223888407 h 91"/>
                <a:gd name="T14" fmla="*/ 1080360425 w 80"/>
                <a:gd name="T15" fmla="*/ 1280160044 h 91"/>
                <a:gd name="T16" fmla="*/ 56860083 w 80"/>
                <a:gd name="T17" fmla="*/ 1280160044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91">
                  <a:moveTo>
                    <a:pt x="4" y="91"/>
                  </a:moveTo>
                  <a:cubicBezTo>
                    <a:pt x="2" y="91"/>
                    <a:pt x="0" y="89"/>
                    <a:pt x="0" y="8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0"/>
                    <a:pt x="80" y="1"/>
                    <a:pt x="80" y="3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89"/>
                    <a:pt x="78" y="91"/>
                    <a:pt x="76" y="91"/>
                  </a:cubicBezTo>
                  <a:lnTo>
                    <a:pt x="4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" name="Oval 124"/>
            <p:cNvSpPr>
              <a:spLocks noChangeArrowheads="1"/>
            </p:cNvSpPr>
            <p:nvPr/>
          </p:nvSpPr>
          <p:spPr bwMode="auto">
            <a:xfrm>
              <a:off x="8486775" y="5248275"/>
              <a:ext cx="41275" cy="41275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65" name="Oval 125"/>
            <p:cNvSpPr>
              <a:spLocks noChangeArrowheads="1"/>
            </p:cNvSpPr>
            <p:nvPr/>
          </p:nvSpPr>
          <p:spPr bwMode="auto">
            <a:xfrm>
              <a:off x="8415338" y="5248275"/>
              <a:ext cx="46038" cy="41275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66" name="Oval 126"/>
            <p:cNvSpPr>
              <a:spLocks noChangeArrowheads="1"/>
            </p:cNvSpPr>
            <p:nvPr/>
          </p:nvSpPr>
          <p:spPr bwMode="auto">
            <a:xfrm>
              <a:off x="8347075" y="5248275"/>
              <a:ext cx="41275" cy="41275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67" name="Oval 127"/>
            <p:cNvSpPr>
              <a:spLocks noChangeArrowheads="1"/>
            </p:cNvSpPr>
            <p:nvPr/>
          </p:nvSpPr>
          <p:spPr bwMode="auto">
            <a:xfrm>
              <a:off x="8280400" y="5248275"/>
              <a:ext cx="41275" cy="41275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68" name="Rectangle 128"/>
            <p:cNvSpPr>
              <a:spLocks noChangeArrowheads="1"/>
            </p:cNvSpPr>
            <p:nvPr/>
          </p:nvSpPr>
          <p:spPr bwMode="auto">
            <a:xfrm>
              <a:off x="8294688" y="4932363"/>
              <a:ext cx="214313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69" name="Rectangle 129"/>
            <p:cNvSpPr>
              <a:spLocks noChangeArrowheads="1"/>
            </p:cNvSpPr>
            <p:nvPr/>
          </p:nvSpPr>
          <p:spPr bwMode="auto">
            <a:xfrm>
              <a:off x="8294688" y="4965700"/>
              <a:ext cx="214313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70" name="Rectangle 130"/>
            <p:cNvSpPr>
              <a:spLocks noChangeArrowheads="1"/>
            </p:cNvSpPr>
            <p:nvPr/>
          </p:nvSpPr>
          <p:spPr bwMode="auto">
            <a:xfrm>
              <a:off x="8294688" y="4999038"/>
              <a:ext cx="214313" cy="12700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71" name="Rectangle 131"/>
            <p:cNvSpPr>
              <a:spLocks noChangeArrowheads="1"/>
            </p:cNvSpPr>
            <p:nvPr/>
          </p:nvSpPr>
          <p:spPr bwMode="auto">
            <a:xfrm>
              <a:off x="8294688" y="5029200"/>
              <a:ext cx="214313" cy="12700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72" name="Rectangle 132"/>
            <p:cNvSpPr>
              <a:spLocks noChangeArrowheads="1"/>
            </p:cNvSpPr>
            <p:nvPr/>
          </p:nvSpPr>
          <p:spPr bwMode="auto">
            <a:xfrm>
              <a:off x="8294688" y="5064125"/>
              <a:ext cx="214313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73" name="Rectangle 133"/>
            <p:cNvSpPr>
              <a:spLocks noChangeArrowheads="1"/>
            </p:cNvSpPr>
            <p:nvPr/>
          </p:nvSpPr>
          <p:spPr bwMode="auto">
            <a:xfrm>
              <a:off x="8294688" y="5094288"/>
              <a:ext cx="214313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74" name="Rectangle 134"/>
            <p:cNvSpPr>
              <a:spLocks noChangeArrowheads="1"/>
            </p:cNvSpPr>
            <p:nvPr/>
          </p:nvSpPr>
          <p:spPr bwMode="auto">
            <a:xfrm>
              <a:off x="8294688" y="5127625"/>
              <a:ext cx="214313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75" name="Rectangle 135"/>
            <p:cNvSpPr>
              <a:spLocks noChangeArrowheads="1"/>
            </p:cNvSpPr>
            <p:nvPr/>
          </p:nvSpPr>
          <p:spPr bwMode="auto">
            <a:xfrm>
              <a:off x="8294688" y="5160963"/>
              <a:ext cx="188913" cy="12700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76" name="Oval 136"/>
            <p:cNvSpPr>
              <a:spLocks noChangeArrowheads="1"/>
            </p:cNvSpPr>
            <p:nvPr/>
          </p:nvSpPr>
          <p:spPr bwMode="auto">
            <a:xfrm>
              <a:off x="8453438" y="4908550"/>
              <a:ext cx="239713" cy="241300"/>
            </a:xfrm>
            <a:prstGeom prst="ellipse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77" name="Oval 137"/>
            <p:cNvSpPr>
              <a:spLocks noChangeArrowheads="1"/>
            </p:cNvSpPr>
            <p:nvPr/>
          </p:nvSpPr>
          <p:spPr bwMode="auto">
            <a:xfrm>
              <a:off x="8464550" y="4921250"/>
              <a:ext cx="214313" cy="217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78" name="Freeform 138"/>
            <p:cNvSpPr/>
            <p:nvPr/>
          </p:nvSpPr>
          <p:spPr bwMode="auto">
            <a:xfrm>
              <a:off x="8569325" y="4976813"/>
              <a:ext cx="68263" cy="98425"/>
            </a:xfrm>
            <a:custGeom>
              <a:avLst/>
              <a:gdLst>
                <a:gd name="T0" fmla="*/ 55443844 w 43"/>
                <a:gd name="T1" fmla="*/ 0 h 62"/>
                <a:gd name="T2" fmla="*/ 0 w 43"/>
                <a:gd name="T3" fmla="*/ 131048125 h 62"/>
                <a:gd name="T4" fmla="*/ 55443844 w 43"/>
                <a:gd name="T5" fmla="*/ 156249688 h 62"/>
                <a:gd name="T6" fmla="*/ 108368306 w 43"/>
                <a:gd name="T7" fmla="*/ 25201563 h 62"/>
                <a:gd name="T8" fmla="*/ 55443844 w 43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62">
                  <a:moveTo>
                    <a:pt x="22" y="0"/>
                  </a:moveTo>
                  <a:lnTo>
                    <a:pt x="0" y="52"/>
                  </a:lnTo>
                  <a:lnTo>
                    <a:pt x="22" y="62"/>
                  </a:lnTo>
                  <a:lnTo>
                    <a:pt x="43" y="1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" name="Freeform 139"/>
            <p:cNvSpPr/>
            <p:nvPr/>
          </p:nvSpPr>
          <p:spPr bwMode="auto">
            <a:xfrm>
              <a:off x="8569325" y="5070475"/>
              <a:ext cx="22225" cy="30163"/>
            </a:xfrm>
            <a:custGeom>
              <a:avLst/>
              <a:gdLst>
                <a:gd name="T0" fmla="*/ 0 w 14"/>
                <a:gd name="T1" fmla="*/ 47884556 h 19"/>
                <a:gd name="T2" fmla="*/ 35282188 w 14"/>
                <a:gd name="T3" fmla="*/ 20161584 h 19"/>
                <a:gd name="T4" fmla="*/ 0 w 14"/>
                <a:gd name="T5" fmla="*/ 0 h 19"/>
                <a:gd name="T6" fmla="*/ 0 w 14"/>
                <a:gd name="T7" fmla="*/ 47884556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9">
                  <a:moveTo>
                    <a:pt x="0" y="19"/>
                  </a:moveTo>
                  <a:lnTo>
                    <a:pt x="14" y="8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0" name="Rectangle 140"/>
            <p:cNvSpPr>
              <a:spLocks noChangeArrowheads="1"/>
            </p:cNvSpPr>
            <p:nvPr/>
          </p:nvSpPr>
          <p:spPr bwMode="auto">
            <a:xfrm>
              <a:off x="8513763" y="5026025"/>
              <a:ext cx="41275" cy="7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81" name="Rectangle 141"/>
            <p:cNvSpPr>
              <a:spLocks noChangeArrowheads="1"/>
            </p:cNvSpPr>
            <p:nvPr/>
          </p:nvSpPr>
          <p:spPr bwMode="auto">
            <a:xfrm>
              <a:off x="8528050" y="5006975"/>
              <a:ext cx="7938" cy="460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109" name="组合 306"/>
          <p:cNvGrpSpPr/>
          <p:nvPr/>
        </p:nvGrpSpPr>
        <p:grpSpPr bwMode="auto">
          <a:xfrm>
            <a:off x="5275263" y="4710113"/>
            <a:ext cx="635000" cy="631825"/>
            <a:chOff x="9577388" y="4833938"/>
            <a:chExt cx="485775" cy="482600"/>
          </a:xfrm>
        </p:grpSpPr>
        <p:sp>
          <p:nvSpPr>
            <p:cNvPr id="3145" name="Freeform 142"/>
            <p:cNvSpPr/>
            <p:nvPr/>
          </p:nvSpPr>
          <p:spPr bwMode="auto">
            <a:xfrm>
              <a:off x="9577388" y="4833938"/>
              <a:ext cx="392113" cy="482600"/>
            </a:xfrm>
            <a:custGeom>
              <a:avLst/>
              <a:gdLst>
                <a:gd name="T0" fmla="*/ 1478390430 w 104"/>
                <a:gd name="T1" fmla="*/ 1663186642 h 128"/>
                <a:gd name="T2" fmla="*/ 1307806194 w 104"/>
                <a:gd name="T3" fmla="*/ 1819552813 h 128"/>
                <a:gd name="T4" fmla="*/ 170584236 w 104"/>
                <a:gd name="T5" fmla="*/ 1819552813 h 128"/>
                <a:gd name="T6" fmla="*/ 0 w 104"/>
                <a:gd name="T7" fmla="*/ 1663186642 h 128"/>
                <a:gd name="T8" fmla="*/ 0 w 104"/>
                <a:gd name="T9" fmla="*/ 156366170 h 128"/>
                <a:gd name="T10" fmla="*/ 170584236 w 104"/>
                <a:gd name="T11" fmla="*/ 0 h 128"/>
                <a:gd name="T12" fmla="*/ 1307806194 w 104"/>
                <a:gd name="T13" fmla="*/ 0 h 128"/>
                <a:gd name="T14" fmla="*/ 1478390430 w 104"/>
                <a:gd name="T15" fmla="*/ 156366170 h 128"/>
                <a:gd name="T16" fmla="*/ 1478390430 w 104"/>
                <a:gd name="T17" fmla="*/ 1663186642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128">
                  <a:moveTo>
                    <a:pt x="104" y="117"/>
                  </a:moveTo>
                  <a:cubicBezTo>
                    <a:pt x="104" y="123"/>
                    <a:pt x="98" y="128"/>
                    <a:pt x="92" y="128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5" y="128"/>
                    <a:pt x="0" y="123"/>
                    <a:pt x="0" y="11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8" y="0"/>
                    <a:pt x="104" y="5"/>
                    <a:pt x="104" y="11"/>
                  </a:cubicBezTo>
                  <a:lnTo>
                    <a:pt x="104" y="117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6" name="Freeform 143"/>
            <p:cNvSpPr/>
            <p:nvPr/>
          </p:nvSpPr>
          <p:spPr bwMode="auto">
            <a:xfrm>
              <a:off x="9623425" y="4879975"/>
              <a:ext cx="300038" cy="341313"/>
            </a:xfrm>
            <a:custGeom>
              <a:avLst/>
              <a:gdLst>
                <a:gd name="T0" fmla="*/ 56264626 w 80"/>
                <a:gd name="T1" fmla="*/ 1280160044 h 91"/>
                <a:gd name="T2" fmla="*/ 0 w 80"/>
                <a:gd name="T3" fmla="*/ 1223888407 h 91"/>
                <a:gd name="T4" fmla="*/ 0 w 80"/>
                <a:gd name="T5" fmla="*/ 42202790 h 91"/>
                <a:gd name="T6" fmla="*/ 56264626 w 80"/>
                <a:gd name="T7" fmla="*/ 0 h 91"/>
                <a:gd name="T8" fmla="*/ 1069020392 w 80"/>
                <a:gd name="T9" fmla="*/ 0 h 91"/>
                <a:gd name="T10" fmla="*/ 1125285018 w 80"/>
                <a:gd name="T11" fmla="*/ 42202790 h 91"/>
                <a:gd name="T12" fmla="*/ 1125285018 w 80"/>
                <a:gd name="T13" fmla="*/ 1223888407 h 91"/>
                <a:gd name="T14" fmla="*/ 1069020392 w 80"/>
                <a:gd name="T15" fmla="*/ 1280160044 h 91"/>
                <a:gd name="T16" fmla="*/ 56264626 w 80"/>
                <a:gd name="T17" fmla="*/ 1280160044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91">
                  <a:moveTo>
                    <a:pt x="4" y="91"/>
                  </a:moveTo>
                  <a:cubicBezTo>
                    <a:pt x="2" y="91"/>
                    <a:pt x="0" y="89"/>
                    <a:pt x="0" y="8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0"/>
                    <a:pt x="80" y="1"/>
                    <a:pt x="80" y="3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89"/>
                    <a:pt x="78" y="91"/>
                    <a:pt x="76" y="91"/>
                  </a:cubicBezTo>
                  <a:lnTo>
                    <a:pt x="4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Oval 144"/>
            <p:cNvSpPr>
              <a:spLocks noChangeArrowheads="1"/>
            </p:cNvSpPr>
            <p:nvPr/>
          </p:nvSpPr>
          <p:spPr bwMode="auto">
            <a:xfrm>
              <a:off x="9856788" y="5248275"/>
              <a:ext cx="41275" cy="41275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48" name="Oval 145"/>
            <p:cNvSpPr>
              <a:spLocks noChangeArrowheads="1"/>
            </p:cNvSpPr>
            <p:nvPr/>
          </p:nvSpPr>
          <p:spPr bwMode="auto">
            <a:xfrm>
              <a:off x="9785350" y="5248275"/>
              <a:ext cx="44450" cy="41275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49" name="Oval 146"/>
            <p:cNvSpPr>
              <a:spLocks noChangeArrowheads="1"/>
            </p:cNvSpPr>
            <p:nvPr/>
          </p:nvSpPr>
          <p:spPr bwMode="auto">
            <a:xfrm>
              <a:off x="9717088" y="5248275"/>
              <a:ext cx="41275" cy="41275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50" name="Oval 147"/>
            <p:cNvSpPr>
              <a:spLocks noChangeArrowheads="1"/>
            </p:cNvSpPr>
            <p:nvPr/>
          </p:nvSpPr>
          <p:spPr bwMode="auto">
            <a:xfrm>
              <a:off x="9648825" y="5248275"/>
              <a:ext cx="42863" cy="41275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51" name="Rectangle 148"/>
            <p:cNvSpPr>
              <a:spLocks noChangeArrowheads="1"/>
            </p:cNvSpPr>
            <p:nvPr/>
          </p:nvSpPr>
          <p:spPr bwMode="auto">
            <a:xfrm>
              <a:off x="9664700" y="4932363"/>
              <a:ext cx="217488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52" name="Rectangle 149"/>
            <p:cNvSpPr>
              <a:spLocks noChangeArrowheads="1"/>
            </p:cNvSpPr>
            <p:nvPr/>
          </p:nvSpPr>
          <p:spPr bwMode="auto">
            <a:xfrm>
              <a:off x="9664700" y="4965700"/>
              <a:ext cx="217488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53" name="Rectangle 150"/>
            <p:cNvSpPr>
              <a:spLocks noChangeArrowheads="1"/>
            </p:cNvSpPr>
            <p:nvPr/>
          </p:nvSpPr>
          <p:spPr bwMode="auto">
            <a:xfrm>
              <a:off x="9664700" y="4999038"/>
              <a:ext cx="217488" cy="12700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54" name="Rectangle 151"/>
            <p:cNvSpPr>
              <a:spLocks noChangeArrowheads="1"/>
            </p:cNvSpPr>
            <p:nvPr/>
          </p:nvSpPr>
          <p:spPr bwMode="auto">
            <a:xfrm>
              <a:off x="9664700" y="5029200"/>
              <a:ext cx="217488" cy="12700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55" name="Rectangle 152"/>
            <p:cNvSpPr>
              <a:spLocks noChangeArrowheads="1"/>
            </p:cNvSpPr>
            <p:nvPr/>
          </p:nvSpPr>
          <p:spPr bwMode="auto">
            <a:xfrm>
              <a:off x="9664700" y="5064125"/>
              <a:ext cx="217488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56" name="Rectangle 153"/>
            <p:cNvSpPr>
              <a:spLocks noChangeArrowheads="1"/>
            </p:cNvSpPr>
            <p:nvPr/>
          </p:nvSpPr>
          <p:spPr bwMode="auto">
            <a:xfrm>
              <a:off x="9664700" y="5094288"/>
              <a:ext cx="217488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57" name="Rectangle 154"/>
            <p:cNvSpPr>
              <a:spLocks noChangeArrowheads="1"/>
            </p:cNvSpPr>
            <p:nvPr/>
          </p:nvSpPr>
          <p:spPr bwMode="auto">
            <a:xfrm>
              <a:off x="9664700" y="5127625"/>
              <a:ext cx="217488" cy="11113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58" name="Rectangle 155"/>
            <p:cNvSpPr>
              <a:spLocks noChangeArrowheads="1"/>
            </p:cNvSpPr>
            <p:nvPr/>
          </p:nvSpPr>
          <p:spPr bwMode="auto">
            <a:xfrm>
              <a:off x="9664700" y="5160963"/>
              <a:ext cx="187325" cy="12700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59" name="Oval 156"/>
            <p:cNvSpPr>
              <a:spLocks noChangeArrowheads="1"/>
            </p:cNvSpPr>
            <p:nvPr/>
          </p:nvSpPr>
          <p:spPr bwMode="auto">
            <a:xfrm>
              <a:off x="9823450" y="4908550"/>
              <a:ext cx="239713" cy="241300"/>
            </a:xfrm>
            <a:prstGeom prst="ellipse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60" name="Oval 157"/>
            <p:cNvSpPr>
              <a:spLocks noChangeArrowheads="1"/>
            </p:cNvSpPr>
            <p:nvPr/>
          </p:nvSpPr>
          <p:spPr bwMode="auto">
            <a:xfrm>
              <a:off x="9834563" y="4921250"/>
              <a:ext cx="217488" cy="217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61" name="Freeform 158"/>
            <p:cNvSpPr/>
            <p:nvPr/>
          </p:nvSpPr>
          <p:spPr bwMode="auto">
            <a:xfrm>
              <a:off x="9894888" y="4973638"/>
              <a:ext cx="104775" cy="115888"/>
            </a:xfrm>
            <a:custGeom>
              <a:avLst/>
              <a:gdLst>
                <a:gd name="T0" fmla="*/ 166330313 w 66"/>
                <a:gd name="T1" fmla="*/ 183972994 h 73"/>
                <a:gd name="T2" fmla="*/ 83165950 w 66"/>
                <a:gd name="T3" fmla="*/ 148690654 h 73"/>
                <a:gd name="T4" fmla="*/ 0 w 66"/>
                <a:gd name="T5" fmla="*/ 183972994 h 73"/>
                <a:gd name="T6" fmla="*/ 0 w 66"/>
                <a:gd name="T7" fmla="*/ 0 h 73"/>
                <a:gd name="T8" fmla="*/ 166330313 w 66"/>
                <a:gd name="T9" fmla="*/ 0 h 73"/>
                <a:gd name="T10" fmla="*/ 166330313 w 66"/>
                <a:gd name="T11" fmla="*/ 183972994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73">
                  <a:moveTo>
                    <a:pt x="66" y="73"/>
                  </a:moveTo>
                  <a:lnTo>
                    <a:pt x="33" y="59"/>
                  </a:lnTo>
                  <a:lnTo>
                    <a:pt x="0" y="73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73"/>
                  </a:lnTo>
                  <a:close/>
                </a:path>
              </a:pathLst>
            </a:custGeom>
            <a:solidFill>
              <a:srgbClr val="00D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10" name="组合 324"/>
          <p:cNvGrpSpPr/>
          <p:nvPr/>
        </p:nvGrpSpPr>
        <p:grpSpPr bwMode="auto">
          <a:xfrm>
            <a:off x="7383463" y="4787900"/>
            <a:ext cx="690562" cy="474663"/>
            <a:chOff x="7115175" y="4803775"/>
            <a:chExt cx="811213" cy="557212"/>
          </a:xfrm>
        </p:grpSpPr>
        <p:sp>
          <p:nvSpPr>
            <p:cNvPr id="3138" name="Freeform 216"/>
            <p:cNvSpPr/>
            <p:nvPr/>
          </p:nvSpPr>
          <p:spPr bwMode="auto">
            <a:xfrm>
              <a:off x="7561263" y="4946650"/>
              <a:ext cx="365125" cy="273050"/>
            </a:xfrm>
            <a:custGeom>
              <a:avLst/>
              <a:gdLst>
                <a:gd name="T0" fmla="*/ 728504184 w 183"/>
                <a:gd name="T1" fmla="*/ 425037204 h 137"/>
                <a:gd name="T2" fmla="*/ 609076385 w 183"/>
                <a:gd name="T3" fmla="*/ 544206588 h 137"/>
                <a:gd name="T4" fmla="*/ 119427798 w 183"/>
                <a:gd name="T5" fmla="*/ 544206588 h 137"/>
                <a:gd name="T6" fmla="*/ 0 w 183"/>
                <a:gd name="T7" fmla="*/ 425037204 h 137"/>
                <a:gd name="T8" fmla="*/ 0 w 183"/>
                <a:gd name="T9" fmla="*/ 119169384 h 137"/>
                <a:gd name="T10" fmla="*/ 119427798 w 183"/>
                <a:gd name="T11" fmla="*/ 0 h 137"/>
                <a:gd name="T12" fmla="*/ 609076385 w 183"/>
                <a:gd name="T13" fmla="*/ 0 h 137"/>
                <a:gd name="T14" fmla="*/ 728504184 w 183"/>
                <a:gd name="T15" fmla="*/ 119169384 h 137"/>
                <a:gd name="T16" fmla="*/ 728504184 w 183"/>
                <a:gd name="T17" fmla="*/ 425037204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3" h="137">
                  <a:moveTo>
                    <a:pt x="183" y="107"/>
                  </a:moveTo>
                  <a:cubicBezTo>
                    <a:pt x="183" y="124"/>
                    <a:pt x="169" y="137"/>
                    <a:pt x="153" y="137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13" y="137"/>
                    <a:pt x="0" y="124"/>
                    <a:pt x="0" y="10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69" y="0"/>
                    <a:pt x="183" y="14"/>
                    <a:pt x="183" y="30"/>
                  </a:cubicBezTo>
                  <a:lnTo>
                    <a:pt x="183" y="107"/>
                  </a:lnTo>
                  <a:close/>
                </a:path>
              </a:pathLst>
            </a:custGeom>
            <a:solidFill>
              <a:srgbClr val="3B3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9" name="Freeform 217"/>
            <p:cNvSpPr/>
            <p:nvPr/>
          </p:nvSpPr>
          <p:spPr bwMode="auto">
            <a:xfrm>
              <a:off x="7115175" y="4803775"/>
              <a:ext cx="746125" cy="557212"/>
            </a:xfrm>
            <a:custGeom>
              <a:avLst/>
              <a:gdLst>
                <a:gd name="T0" fmla="*/ 1488509400 w 374"/>
                <a:gd name="T1" fmla="*/ 869538313 h 279"/>
                <a:gd name="T2" fmla="*/ 1245731497 w 374"/>
                <a:gd name="T3" fmla="*/ 1112850226 h 279"/>
                <a:gd name="T4" fmla="*/ 242777903 w 374"/>
                <a:gd name="T5" fmla="*/ 1112850226 h 279"/>
                <a:gd name="T6" fmla="*/ 0 w 374"/>
                <a:gd name="T7" fmla="*/ 869538313 h 279"/>
                <a:gd name="T8" fmla="*/ 0 w 374"/>
                <a:gd name="T9" fmla="*/ 243311912 h 279"/>
                <a:gd name="T10" fmla="*/ 242777903 w 374"/>
                <a:gd name="T11" fmla="*/ 0 h 279"/>
                <a:gd name="T12" fmla="*/ 1245731497 w 374"/>
                <a:gd name="T13" fmla="*/ 0 h 279"/>
                <a:gd name="T14" fmla="*/ 1488509400 w 374"/>
                <a:gd name="T15" fmla="*/ 243311912 h 279"/>
                <a:gd name="T16" fmla="*/ 1488509400 w 374"/>
                <a:gd name="T17" fmla="*/ 869538313 h 2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4" h="279">
                  <a:moveTo>
                    <a:pt x="374" y="218"/>
                  </a:moveTo>
                  <a:cubicBezTo>
                    <a:pt x="374" y="252"/>
                    <a:pt x="347" y="279"/>
                    <a:pt x="313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28" y="279"/>
                    <a:pt x="0" y="252"/>
                    <a:pt x="0" y="21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"/>
                    <a:pt x="28" y="0"/>
                    <a:pt x="61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47" y="0"/>
                    <a:pt x="374" y="28"/>
                    <a:pt x="374" y="61"/>
                  </a:cubicBezTo>
                  <a:lnTo>
                    <a:pt x="374" y="218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0" name="Freeform 218"/>
            <p:cNvSpPr/>
            <p:nvPr/>
          </p:nvSpPr>
          <p:spPr bwMode="auto">
            <a:xfrm>
              <a:off x="7202488" y="4892675"/>
              <a:ext cx="569913" cy="381000"/>
            </a:xfrm>
            <a:custGeom>
              <a:avLst/>
              <a:gdLst>
                <a:gd name="T0" fmla="*/ 67504800 w 286"/>
                <a:gd name="T1" fmla="*/ 760005236 h 191"/>
                <a:gd name="T2" fmla="*/ 0 w 286"/>
                <a:gd name="T3" fmla="*/ 692360780 h 191"/>
                <a:gd name="T4" fmla="*/ 0 w 286"/>
                <a:gd name="T5" fmla="*/ 67644455 h 191"/>
                <a:gd name="T6" fmla="*/ 67504800 w 286"/>
                <a:gd name="T7" fmla="*/ 0 h 191"/>
                <a:gd name="T8" fmla="*/ 1068162429 w 286"/>
                <a:gd name="T9" fmla="*/ 0 h 191"/>
                <a:gd name="T10" fmla="*/ 1135667229 w 286"/>
                <a:gd name="T11" fmla="*/ 67644455 h 191"/>
                <a:gd name="T12" fmla="*/ 1135667229 w 286"/>
                <a:gd name="T13" fmla="*/ 692360780 h 191"/>
                <a:gd name="T14" fmla="*/ 1068162429 w 286"/>
                <a:gd name="T15" fmla="*/ 760005236 h 191"/>
                <a:gd name="T16" fmla="*/ 67504800 w 286"/>
                <a:gd name="T17" fmla="*/ 760005236 h 1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" h="191">
                  <a:moveTo>
                    <a:pt x="17" y="191"/>
                  </a:moveTo>
                  <a:cubicBezTo>
                    <a:pt x="8" y="191"/>
                    <a:pt x="0" y="183"/>
                    <a:pt x="0" y="17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78" y="0"/>
                    <a:pt x="286" y="8"/>
                    <a:pt x="286" y="17"/>
                  </a:cubicBezTo>
                  <a:cubicBezTo>
                    <a:pt x="286" y="174"/>
                    <a:pt x="286" y="174"/>
                    <a:pt x="286" y="174"/>
                  </a:cubicBezTo>
                  <a:cubicBezTo>
                    <a:pt x="286" y="183"/>
                    <a:pt x="278" y="191"/>
                    <a:pt x="269" y="191"/>
                  </a:cubicBezTo>
                  <a:lnTo>
                    <a:pt x="17" y="191"/>
                  </a:lnTo>
                  <a:close/>
                </a:path>
              </a:pathLst>
            </a:custGeom>
            <a:solidFill>
              <a:srgbClr val="3B3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1" name="Rectangle 219"/>
            <p:cNvSpPr>
              <a:spLocks noChangeArrowheads="1"/>
            </p:cNvSpPr>
            <p:nvPr/>
          </p:nvSpPr>
          <p:spPr bwMode="auto">
            <a:xfrm>
              <a:off x="7413625" y="4926013"/>
              <a:ext cx="150813" cy="312737"/>
            </a:xfrm>
            <a:prstGeom prst="rect">
              <a:avLst/>
            </a:prstGeom>
            <a:solidFill>
              <a:srgbClr val="F79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42" name="Freeform 220"/>
            <p:cNvSpPr/>
            <p:nvPr/>
          </p:nvSpPr>
          <p:spPr bwMode="auto">
            <a:xfrm>
              <a:off x="7235825" y="4926013"/>
              <a:ext cx="146050" cy="312737"/>
            </a:xfrm>
            <a:custGeom>
              <a:avLst/>
              <a:gdLst>
                <a:gd name="T0" fmla="*/ 4003371 w 73"/>
                <a:gd name="T1" fmla="*/ 0 h 157"/>
                <a:gd name="T2" fmla="*/ 0 w 73"/>
                <a:gd name="T3" fmla="*/ 0 h 157"/>
                <a:gd name="T4" fmla="*/ 0 w 73"/>
                <a:gd name="T5" fmla="*/ 622958160 h 157"/>
                <a:gd name="T6" fmla="*/ 4003371 w 73"/>
                <a:gd name="T7" fmla="*/ 622958160 h 157"/>
                <a:gd name="T8" fmla="*/ 292200034 w 73"/>
                <a:gd name="T9" fmla="*/ 622958160 h 157"/>
                <a:gd name="T10" fmla="*/ 292200034 w 73"/>
                <a:gd name="T11" fmla="*/ 0 h 157"/>
                <a:gd name="T12" fmla="*/ 4003371 w 73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15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1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79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3" name="Rectangle 221"/>
            <p:cNvSpPr>
              <a:spLocks noChangeArrowheads="1"/>
            </p:cNvSpPr>
            <p:nvPr/>
          </p:nvSpPr>
          <p:spPr bwMode="auto">
            <a:xfrm>
              <a:off x="7413625" y="4926013"/>
              <a:ext cx="150813" cy="128587"/>
            </a:xfrm>
            <a:prstGeom prst="rect">
              <a:avLst/>
            </a:prstGeom>
            <a:solidFill>
              <a:srgbClr val="FFB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44" name="Freeform 222"/>
            <p:cNvSpPr/>
            <p:nvPr/>
          </p:nvSpPr>
          <p:spPr bwMode="auto">
            <a:xfrm>
              <a:off x="7235825" y="4926013"/>
              <a:ext cx="146050" cy="128587"/>
            </a:xfrm>
            <a:custGeom>
              <a:avLst/>
              <a:gdLst>
                <a:gd name="T0" fmla="*/ 4003371 w 73"/>
                <a:gd name="T1" fmla="*/ 0 h 64"/>
                <a:gd name="T2" fmla="*/ 0 w 73"/>
                <a:gd name="T3" fmla="*/ 0 h 64"/>
                <a:gd name="T4" fmla="*/ 0 w 73"/>
                <a:gd name="T5" fmla="*/ 258353384 h 64"/>
                <a:gd name="T6" fmla="*/ 4003371 w 73"/>
                <a:gd name="T7" fmla="*/ 258353384 h 64"/>
                <a:gd name="T8" fmla="*/ 292200034 w 73"/>
                <a:gd name="T9" fmla="*/ 258353384 h 64"/>
                <a:gd name="T10" fmla="*/ 292200034 w 73"/>
                <a:gd name="T11" fmla="*/ 0 h 64"/>
                <a:gd name="T12" fmla="*/ 4003371 w 73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6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1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B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11" name="组合 332"/>
          <p:cNvGrpSpPr/>
          <p:nvPr/>
        </p:nvGrpSpPr>
        <p:grpSpPr bwMode="auto">
          <a:xfrm>
            <a:off x="10683875" y="4729163"/>
            <a:ext cx="592138" cy="593725"/>
            <a:chOff x="10310813" y="4733925"/>
            <a:chExt cx="695325" cy="696912"/>
          </a:xfrm>
        </p:grpSpPr>
        <p:sp>
          <p:nvSpPr>
            <p:cNvPr id="3135" name="Freeform 233"/>
            <p:cNvSpPr/>
            <p:nvPr/>
          </p:nvSpPr>
          <p:spPr bwMode="auto">
            <a:xfrm>
              <a:off x="10310813" y="4733925"/>
              <a:ext cx="695325" cy="696912"/>
            </a:xfrm>
            <a:custGeom>
              <a:avLst/>
              <a:gdLst>
                <a:gd name="T0" fmla="*/ 1139217292 w 349"/>
                <a:gd name="T1" fmla="*/ 1144423357 h 349"/>
                <a:gd name="T2" fmla="*/ 246103211 w 349"/>
                <a:gd name="T3" fmla="*/ 1144423357 h 349"/>
                <a:gd name="T4" fmla="*/ 246103211 w 349"/>
                <a:gd name="T5" fmla="*/ 247228034 h 349"/>
                <a:gd name="T6" fmla="*/ 1139217292 w 349"/>
                <a:gd name="T7" fmla="*/ 247228034 h 349"/>
                <a:gd name="T8" fmla="*/ 1139217292 w 349"/>
                <a:gd name="T9" fmla="*/ 1144423357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" h="349">
                  <a:moveTo>
                    <a:pt x="287" y="287"/>
                  </a:moveTo>
                  <a:cubicBezTo>
                    <a:pt x="225" y="349"/>
                    <a:pt x="124" y="349"/>
                    <a:pt x="62" y="287"/>
                  </a:cubicBezTo>
                  <a:cubicBezTo>
                    <a:pt x="0" y="225"/>
                    <a:pt x="0" y="124"/>
                    <a:pt x="62" y="62"/>
                  </a:cubicBezTo>
                  <a:cubicBezTo>
                    <a:pt x="124" y="0"/>
                    <a:pt x="225" y="0"/>
                    <a:pt x="287" y="62"/>
                  </a:cubicBezTo>
                  <a:cubicBezTo>
                    <a:pt x="349" y="124"/>
                    <a:pt x="349" y="225"/>
                    <a:pt x="287" y="287"/>
                  </a:cubicBezTo>
                  <a:close/>
                </a:path>
              </a:pathLst>
            </a:custGeom>
            <a:solidFill>
              <a:srgbClr val="F24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6" name="Freeform 234"/>
            <p:cNvSpPr/>
            <p:nvPr/>
          </p:nvSpPr>
          <p:spPr bwMode="auto">
            <a:xfrm>
              <a:off x="10450513" y="4873625"/>
              <a:ext cx="415925" cy="417512"/>
            </a:xfrm>
            <a:custGeom>
              <a:avLst/>
              <a:gdLst>
                <a:gd name="T0" fmla="*/ 273266705 w 209"/>
                <a:gd name="T1" fmla="*/ 802124454 h 209"/>
                <a:gd name="T2" fmla="*/ 158415683 w 209"/>
                <a:gd name="T3" fmla="*/ 802124454 h 209"/>
                <a:gd name="T4" fmla="*/ 31683933 w 209"/>
                <a:gd name="T5" fmla="*/ 674421717 h 209"/>
                <a:gd name="T6" fmla="*/ 31683933 w 209"/>
                <a:gd name="T7" fmla="*/ 558692984 h 209"/>
                <a:gd name="T8" fmla="*/ 550493653 w 209"/>
                <a:gd name="T9" fmla="*/ 31924686 h 209"/>
                <a:gd name="T10" fmla="*/ 665344675 w 209"/>
                <a:gd name="T11" fmla="*/ 31924686 h 209"/>
                <a:gd name="T12" fmla="*/ 796036668 w 209"/>
                <a:gd name="T13" fmla="*/ 163616760 h 209"/>
                <a:gd name="T14" fmla="*/ 796036668 w 209"/>
                <a:gd name="T15" fmla="*/ 279347491 h 209"/>
                <a:gd name="T16" fmla="*/ 273266705 w 209"/>
                <a:gd name="T17" fmla="*/ 802124454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9" h="209">
                  <a:moveTo>
                    <a:pt x="69" y="201"/>
                  </a:moveTo>
                  <a:cubicBezTo>
                    <a:pt x="61" y="209"/>
                    <a:pt x="48" y="209"/>
                    <a:pt x="40" y="201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0" y="161"/>
                    <a:pt x="0" y="148"/>
                    <a:pt x="8" y="140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47" y="0"/>
                    <a:pt x="160" y="0"/>
                    <a:pt x="168" y="8"/>
                  </a:cubicBezTo>
                  <a:cubicBezTo>
                    <a:pt x="201" y="41"/>
                    <a:pt x="201" y="41"/>
                    <a:pt x="201" y="41"/>
                  </a:cubicBezTo>
                  <a:cubicBezTo>
                    <a:pt x="209" y="49"/>
                    <a:pt x="209" y="62"/>
                    <a:pt x="201" y="70"/>
                  </a:cubicBezTo>
                  <a:lnTo>
                    <a:pt x="69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7" name="Freeform 235"/>
            <p:cNvSpPr/>
            <p:nvPr/>
          </p:nvSpPr>
          <p:spPr bwMode="auto">
            <a:xfrm>
              <a:off x="10450513" y="4873625"/>
              <a:ext cx="415925" cy="417512"/>
            </a:xfrm>
            <a:custGeom>
              <a:avLst/>
              <a:gdLst>
                <a:gd name="T0" fmla="*/ 31683933 w 209"/>
                <a:gd name="T1" fmla="*/ 279347491 h 209"/>
                <a:gd name="T2" fmla="*/ 31683933 w 209"/>
                <a:gd name="T3" fmla="*/ 163616760 h 209"/>
                <a:gd name="T4" fmla="*/ 158415683 w 209"/>
                <a:gd name="T5" fmla="*/ 31924686 h 209"/>
                <a:gd name="T6" fmla="*/ 273266705 w 209"/>
                <a:gd name="T7" fmla="*/ 31924686 h 209"/>
                <a:gd name="T8" fmla="*/ 796036668 w 209"/>
                <a:gd name="T9" fmla="*/ 558692984 h 209"/>
                <a:gd name="T10" fmla="*/ 796036668 w 209"/>
                <a:gd name="T11" fmla="*/ 674421717 h 209"/>
                <a:gd name="T12" fmla="*/ 665344675 w 209"/>
                <a:gd name="T13" fmla="*/ 802124454 h 209"/>
                <a:gd name="T14" fmla="*/ 550493653 w 209"/>
                <a:gd name="T15" fmla="*/ 802124454 h 209"/>
                <a:gd name="T16" fmla="*/ 31683933 w 209"/>
                <a:gd name="T17" fmla="*/ 279347491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9" h="209">
                  <a:moveTo>
                    <a:pt x="8" y="70"/>
                  </a:moveTo>
                  <a:cubicBezTo>
                    <a:pt x="0" y="62"/>
                    <a:pt x="0" y="49"/>
                    <a:pt x="8" y="4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8" y="0"/>
                    <a:pt x="61" y="0"/>
                    <a:pt x="69" y="8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9" y="148"/>
                    <a:pt x="209" y="161"/>
                    <a:pt x="201" y="169"/>
                  </a:cubicBezTo>
                  <a:cubicBezTo>
                    <a:pt x="168" y="201"/>
                    <a:pt x="168" y="201"/>
                    <a:pt x="168" y="201"/>
                  </a:cubicBezTo>
                  <a:cubicBezTo>
                    <a:pt x="160" y="209"/>
                    <a:pt x="147" y="209"/>
                    <a:pt x="139" y="201"/>
                  </a:cubicBezTo>
                  <a:lnTo>
                    <a:pt x="8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12" name="组合 336"/>
          <p:cNvGrpSpPr/>
          <p:nvPr/>
        </p:nvGrpSpPr>
        <p:grpSpPr bwMode="auto">
          <a:xfrm>
            <a:off x="6376988" y="4719638"/>
            <a:ext cx="539750" cy="612775"/>
            <a:chOff x="6138863" y="4722813"/>
            <a:chExt cx="635000" cy="720725"/>
          </a:xfrm>
        </p:grpSpPr>
        <p:sp>
          <p:nvSpPr>
            <p:cNvPr id="3129" name="Freeform 261"/>
            <p:cNvSpPr/>
            <p:nvPr/>
          </p:nvSpPr>
          <p:spPr bwMode="auto">
            <a:xfrm>
              <a:off x="6200775" y="4826000"/>
              <a:ext cx="509588" cy="557212"/>
            </a:xfrm>
            <a:custGeom>
              <a:avLst/>
              <a:gdLst>
                <a:gd name="T0" fmla="*/ 858611816 w 255"/>
                <a:gd name="T1" fmla="*/ 179492165 h 279"/>
                <a:gd name="T2" fmla="*/ 555101203 w 255"/>
                <a:gd name="T3" fmla="*/ 51852671 h 279"/>
                <a:gd name="T4" fmla="*/ 511172719 w 255"/>
                <a:gd name="T5" fmla="*/ 0 h 279"/>
                <a:gd name="T6" fmla="*/ 463251463 w 255"/>
                <a:gd name="T7" fmla="*/ 51852671 h 279"/>
                <a:gd name="T8" fmla="*/ 159740850 w 255"/>
                <a:gd name="T9" fmla="*/ 179492165 h 279"/>
                <a:gd name="T10" fmla="*/ 91851738 w 255"/>
                <a:gd name="T11" fmla="*/ 171515446 h 279"/>
                <a:gd name="T12" fmla="*/ 279547986 w 255"/>
                <a:gd name="T13" fmla="*/ 953301856 h 279"/>
                <a:gd name="T14" fmla="*/ 511172719 w 255"/>
                <a:gd name="T15" fmla="*/ 1112850226 h 279"/>
                <a:gd name="T16" fmla="*/ 742797451 w 255"/>
                <a:gd name="T17" fmla="*/ 953301856 h 279"/>
                <a:gd name="T18" fmla="*/ 930495698 w 255"/>
                <a:gd name="T19" fmla="*/ 171515446 h 279"/>
                <a:gd name="T20" fmla="*/ 858611816 w 255"/>
                <a:gd name="T21" fmla="*/ 179492165 h 2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5" h="279">
                  <a:moveTo>
                    <a:pt x="215" y="45"/>
                  </a:moveTo>
                  <a:cubicBezTo>
                    <a:pt x="188" y="45"/>
                    <a:pt x="159" y="32"/>
                    <a:pt x="139" y="13"/>
                  </a:cubicBezTo>
                  <a:cubicBezTo>
                    <a:pt x="135" y="9"/>
                    <a:pt x="131" y="4"/>
                    <a:pt x="128" y="0"/>
                  </a:cubicBezTo>
                  <a:cubicBezTo>
                    <a:pt x="124" y="4"/>
                    <a:pt x="121" y="9"/>
                    <a:pt x="116" y="13"/>
                  </a:cubicBezTo>
                  <a:cubicBezTo>
                    <a:pt x="97" y="32"/>
                    <a:pt x="67" y="45"/>
                    <a:pt x="40" y="45"/>
                  </a:cubicBezTo>
                  <a:cubicBezTo>
                    <a:pt x="34" y="45"/>
                    <a:pt x="28" y="44"/>
                    <a:pt x="23" y="43"/>
                  </a:cubicBezTo>
                  <a:cubicBezTo>
                    <a:pt x="0" y="112"/>
                    <a:pt x="18" y="188"/>
                    <a:pt x="70" y="239"/>
                  </a:cubicBezTo>
                  <a:cubicBezTo>
                    <a:pt x="87" y="256"/>
                    <a:pt x="106" y="270"/>
                    <a:pt x="128" y="279"/>
                  </a:cubicBezTo>
                  <a:cubicBezTo>
                    <a:pt x="149" y="270"/>
                    <a:pt x="169" y="256"/>
                    <a:pt x="186" y="239"/>
                  </a:cubicBezTo>
                  <a:cubicBezTo>
                    <a:pt x="237" y="188"/>
                    <a:pt x="255" y="112"/>
                    <a:pt x="233" y="43"/>
                  </a:cubicBezTo>
                  <a:cubicBezTo>
                    <a:pt x="227" y="44"/>
                    <a:pt x="221" y="45"/>
                    <a:pt x="215" y="45"/>
                  </a:cubicBezTo>
                  <a:close/>
                </a:path>
              </a:pathLst>
            </a:custGeom>
            <a:solidFill>
              <a:srgbClr val="FFC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0" name="Freeform 262"/>
            <p:cNvSpPr/>
            <p:nvPr/>
          </p:nvSpPr>
          <p:spPr bwMode="auto">
            <a:xfrm>
              <a:off x="6430963" y="4799013"/>
              <a:ext cx="288925" cy="288925"/>
            </a:xfrm>
            <a:custGeom>
              <a:avLst/>
              <a:gdLst>
                <a:gd name="T0" fmla="*/ 425907200 w 182"/>
                <a:gd name="T1" fmla="*/ 458668438 h 182"/>
                <a:gd name="T2" fmla="*/ 0 w 182"/>
                <a:gd name="T3" fmla="*/ 30241875 h 182"/>
                <a:gd name="T4" fmla="*/ 27722513 w 182"/>
                <a:gd name="T5" fmla="*/ 0 h 182"/>
                <a:gd name="T6" fmla="*/ 458668438 w 182"/>
                <a:gd name="T7" fmla="*/ 430947513 h 182"/>
                <a:gd name="T8" fmla="*/ 425907200 w 182"/>
                <a:gd name="T9" fmla="*/ 458668438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" h="182">
                  <a:moveTo>
                    <a:pt x="169" y="182"/>
                  </a:moveTo>
                  <a:lnTo>
                    <a:pt x="0" y="12"/>
                  </a:lnTo>
                  <a:lnTo>
                    <a:pt x="11" y="0"/>
                  </a:lnTo>
                  <a:lnTo>
                    <a:pt x="182" y="171"/>
                  </a:lnTo>
                  <a:lnTo>
                    <a:pt x="169" y="182"/>
                  </a:lnTo>
                  <a:close/>
                </a:path>
              </a:pathLst>
            </a:custGeom>
            <a:solidFill>
              <a:srgbClr val="FFD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Freeform 263"/>
            <p:cNvSpPr/>
            <p:nvPr/>
          </p:nvSpPr>
          <p:spPr bwMode="auto">
            <a:xfrm>
              <a:off x="6346825" y="4873625"/>
              <a:ext cx="327025" cy="328612"/>
            </a:xfrm>
            <a:custGeom>
              <a:avLst/>
              <a:gdLst>
                <a:gd name="T0" fmla="*/ 488910313 w 206"/>
                <a:gd name="T1" fmla="*/ 521670756 h 207"/>
                <a:gd name="T2" fmla="*/ 0 w 206"/>
                <a:gd name="T3" fmla="*/ 32761188 h 207"/>
                <a:gd name="T4" fmla="*/ 32762825 w 206"/>
                <a:gd name="T5" fmla="*/ 0 h 207"/>
                <a:gd name="T6" fmla="*/ 519152188 w 206"/>
                <a:gd name="T7" fmla="*/ 491428927 h 207"/>
                <a:gd name="T8" fmla="*/ 488910313 w 206"/>
                <a:gd name="T9" fmla="*/ 521670756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" h="207">
                  <a:moveTo>
                    <a:pt x="194" y="207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206" y="195"/>
                  </a:lnTo>
                  <a:lnTo>
                    <a:pt x="194" y="207"/>
                  </a:lnTo>
                  <a:close/>
                </a:path>
              </a:pathLst>
            </a:custGeom>
            <a:solidFill>
              <a:srgbClr val="FFD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2" name="Freeform 264"/>
            <p:cNvSpPr/>
            <p:nvPr/>
          </p:nvSpPr>
          <p:spPr bwMode="auto">
            <a:xfrm>
              <a:off x="6203950" y="4892675"/>
              <a:ext cx="415925" cy="415925"/>
            </a:xfrm>
            <a:custGeom>
              <a:avLst/>
              <a:gdLst>
                <a:gd name="T0" fmla="*/ 630039063 w 262"/>
                <a:gd name="T1" fmla="*/ 660280938 h 262"/>
                <a:gd name="T2" fmla="*/ 0 w 262"/>
                <a:gd name="T3" fmla="*/ 27722513 h 262"/>
                <a:gd name="T4" fmla="*/ 30241875 w 262"/>
                <a:gd name="T5" fmla="*/ 0 h 262"/>
                <a:gd name="T6" fmla="*/ 660280938 w 262"/>
                <a:gd name="T7" fmla="*/ 630039063 h 262"/>
                <a:gd name="T8" fmla="*/ 630039063 w 262"/>
                <a:gd name="T9" fmla="*/ 660280938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2" h="262">
                  <a:moveTo>
                    <a:pt x="250" y="262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262" y="250"/>
                  </a:lnTo>
                  <a:lnTo>
                    <a:pt x="250" y="262"/>
                  </a:lnTo>
                  <a:close/>
                </a:path>
              </a:pathLst>
            </a:custGeom>
            <a:solidFill>
              <a:srgbClr val="FFD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" name="Freeform 265"/>
            <p:cNvSpPr/>
            <p:nvPr/>
          </p:nvSpPr>
          <p:spPr bwMode="auto">
            <a:xfrm>
              <a:off x="6191250" y="5040313"/>
              <a:ext cx="349250" cy="349250"/>
            </a:xfrm>
            <a:custGeom>
              <a:avLst/>
              <a:gdLst>
                <a:gd name="T0" fmla="*/ 526713450 w 220"/>
                <a:gd name="T1" fmla="*/ 554434375 h 220"/>
                <a:gd name="T2" fmla="*/ 0 w 220"/>
                <a:gd name="T3" fmla="*/ 30241875 h 220"/>
                <a:gd name="T4" fmla="*/ 32762825 w 220"/>
                <a:gd name="T5" fmla="*/ 0 h 220"/>
                <a:gd name="T6" fmla="*/ 554434375 w 220"/>
                <a:gd name="T7" fmla="*/ 521673138 h 220"/>
                <a:gd name="T8" fmla="*/ 526713450 w 220"/>
                <a:gd name="T9" fmla="*/ 554434375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" h="220">
                  <a:moveTo>
                    <a:pt x="209" y="220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220" y="207"/>
                  </a:lnTo>
                  <a:lnTo>
                    <a:pt x="209" y="220"/>
                  </a:lnTo>
                  <a:close/>
                </a:path>
              </a:pathLst>
            </a:custGeom>
            <a:solidFill>
              <a:srgbClr val="FFD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4" name="Freeform 266"/>
            <p:cNvSpPr>
              <a:spLocks noEditPoints="1"/>
            </p:cNvSpPr>
            <p:nvPr/>
          </p:nvSpPr>
          <p:spPr bwMode="auto">
            <a:xfrm>
              <a:off x="6138863" y="4722813"/>
              <a:ext cx="635000" cy="720725"/>
            </a:xfrm>
            <a:custGeom>
              <a:avLst/>
              <a:gdLst>
                <a:gd name="T0" fmla="*/ 1132430645 w 318"/>
                <a:gd name="T1" fmla="*/ 290969260 h 361"/>
                <a:gd name="T2" fmla="*/ 1112494041 w 318"/>
                <a:gd name="T3" fmla="*/ 235167976 h 361"/>
                <a:gd name="T4" fmla="*/ 1056669953 w 318"/>
                <a:gd name="T5" fmla="*/ 263068618 h 361"/>
                <a:gd name="T6" fmla="*/ 980907264 w 318"/>
                <a:gd name="T7" fmla="*/ 279012413 h 361"/>
                <a:gd name="T8" fmla="*/ 753625189 w 318"/>
                <a:gd name="T9" fmla="*/ 183351641 h 361"/>
                <a:gd name="T10" fmla="*/ 681850220 w 318"/>
                <a:gd name="T11" fmla="*/ 83703923 h 361"/>
                <a:gd name="T12" fmla="*/ 634001572 w 318"/>
                <a:gd name="T13" fmla="*/ 0 h 361"/>
                <a:gd name="T14" fmla="*/ 586152925 w 318"/>
                <a:gd name="T15" fmla="*/ 83703923 h 361"/>
                <a:gd name="T16" fmla="*/ 510390236 w 318"/>
                <a:gd name="T17" fmla="*/ 183351641 h 361"/>
                <a:gd name="T18" fmla="*/ 283108160 w 318"/>
                <a:gd name="T19" fmla="*/ 279012413 h 361"/>
                <a:gd name="T20" fmla="*/ 207345472 w 318"/>
                <a:gd name="T21" fmla="*/ 263068618 h 361"/>
                <a:gd name="T22" fmla="*/ 155509104 w 318"/>
                <a:gd name="T23" fmla="*/ 235167976 h 361"/>
                <a:gd name="T24" fmla="*/ 131584780 w 318"/>
                <a:gd name="T25" fmla="*/ 290969260 h 361"/>
                <a:gd name="T26" fmla="*/ 322981368 w 318"/>
                <a:gd name="T27" fmla="*/ 1239611064 h 361"/>
                <a:gd name="T28" fmla="*/ 614064969 w 318"/>
                <a:gd name="T29" fmla="*/ 1430932606 h 361"/>
                <a:gd name="T30" fmla="*/ 634001572 w 318"/>
                <a:gd name="T31" fmla="*/ 1438904503 h 361"/>
                <a:gd name="T32" fmla="*/ 653938176 w 318"/>
                <a:gd name="T33" fmla="*/ 1430932606 h 361"/>
                <a:gd name="T34" fmla="*/ 941034057 w 318"/>
                <a:gd name="T35" fmla="*/ 1239611064 h 361"/>
                <a:gd name="T36" fmla="*/ 1132430645 w 318"/>
                <a:gd name="T37" fmla="*/ 290969260 h 361"/>
                <a:gd name="T38" fmla="*/ 865273365 w 318"/>
                <a:gd name="T39" fmla="*/ 1159892091 h 361"/>
                <a:gd name="T40" fmla="*/ 634001572 w 318"/>
                <a:gd name="T41" fmla="*/ 1319328040 h 361"/>
                <a:gd name="T42" fmla="*/ 402729780 w 318"/>
                <a:gd name="T43" fmla="*/ 1159892091 h 361"/>
                <a:gd name="T44" fmla="*/ 215320912 w 318"/>
                <a:gd name="T45" fmla="*/ 378658134 h 361"/>
                <a:gd name="T46" fmla="*/ 283108160 w 318"/>
                <a:gd name="T47" fmla="*/ 386630031 h 361"/>
                <a:gd name="T48" fmla="*/ 586152925 w 318"/>
                <a:gd name="T49" fmla="*/ 259081671 h 361"/>
                <a:gd name="T50" fmla="*/ 634001572 w 318"/>
                <a:gd name="T51" fmla="*/ 207265337 h 361"/>
                <a:gd name="T52" fmla="*/ 677862500 w 318"/>
                <a:gd name="T53" fmla="*/ 259081671 h 361"/>
                <a:gd name="T54" fmla="*/ 980907264 w 318"/>
                <a:gd name="T55" fmla="*/ 386630031 h 361"/>
                <a:gd name="T56" fmla="*/ 1052682233 w 318"/>
                <a:gd name="T57" fmla="*/ 378658134 h 361"/>
                <a:gd name="T58" fmla="*/ 865273365 w 318"/>
                <a:gd name="T59" fmla="*/ 1159892091 h 3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18" h="361">
                  <a:moveTo>
                    <a:pt x="284" y="73"/>
                  </a:moveTo>
                  <a:cubicBezTo>
                    <a:pt x="279" y="59"/>
                    <a:pt x="279" y="59"/>
                    <a:pt x="279" y="59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0" y="68"/>
                    <a:pt x="254" y="70"/>
                    <a:pt x="246" y="70"/>
                  </a:cubicBezTo>
                  <a:cubicBezTo>
                    <a:pt x="227" y="70"/>
                    <a:pt x="204" y="60"/>
                    <a:pt x="189" y="46"/>
                  </a:cubicBezTo>
                  <a:cubicBezTo>
                    <a:pt x="178" y="34"/>
                    <a:pt x="171" y="21"/>
                    <a:pt x="171" y="21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1"/>
                    <a:pt x="139" y="34"/>
                    <a:pt x="128" y="46"/>
                  </a:cubicBezTo>
                  <a:cubicBezTo>
                    <a:pt x="114" y="60"/>
                    <a:pt x="91" y="70"/>
                    <a:pt x="71" y="70"/>
                  </a:cubicBezTo>
                  <a:cubicBezTo>
                    <a:pt x="64" y="70"/>
                    <a:pt x="57" y="68"/>
                    <a:pt x="52" y="66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0" y="155"/>
                    <a:pt x="19" y="248"/>
                    <a:pt x="81" y="311"/>
                  </a:cubicBezTo>
                  <a:cubicBezTo>
                    <a:pt x="102" y="332"/>
                    <a:pt x="126" y="348"/>
                    <a:pt x="154" y="359"/>
                  </a:cubicBezTo>
                  <a:cubicBezTo>
                    <a:pt x="159" y="361"/>
                    <a:pt x="159" y="361"/>
                    <a:pt x="159" y="361"/>
                  </a:cubicBezTo>
                  <a:cubicBezTo>
                    <a:pt x="164" y="359"/>
                    <a:pt x="164" y="359"/>
                    <a:pt x="164" y="359"/>
                  </a:cubicBezTo>
                  <a:cubicBezTo>
                    <a:pt x="191" y="348"/>
                    <a:pt x="215" y="332"/>
                    <a:pt x="236" y="311"/>
                  </a:cubicBezTo>
                  <a:cubicBezTo>
                    <a:pt x="299" y="248"/>
                    <a:pt x="318" y="155"/>
                    <a:pt x="284" y="73"/>
                  </a:cubicBezTo>
                  <a:close/>
                  <a:moveTo>
                    <a:pt x="217" y="291"/>
                  </a:moveTo>
                  <a:cubicBezTo>
                    <a:pt x="200" y="308"/>
                    <a:pt x="180" y="322"/>
                    <a:pt x="159" y="331"/>
                  </a:cubicBezTo>
                  <a:cubicBezTo>
                    <a:pt x="137" y="322"/>
                    <a:pt x="118" y="308"/>
                    <a:pt x="101" y="291"/>
                  </a:cubicBezTo>
                  <a:cubicBezTo>
                    <a:pt x="49" y="240"/>
                    <a:pt x="31" y="164"/>
                    <a:pt x="54" y="95"/>
                  </a:cubicBezTo>
                  <a:cubicBezTo>
                    <a:pt x="59" y="96"/>
                    <a:pt x="65" y="97"/>
                    <a:pt x="71" y="97"/>
                  </a:cubicBezTo>
                  <a:cubicBezTo>
                    <a:pt x="98" y="97"/>
                    <a:pt x="128" y="84"/>
                    <a:pt x="147" y="65"/>
                  </a:cubicBezTo>
                  <a:cubicBezTo>
                    <a:pt x="152" y="61"/>
                    <a:pt x="155" y="56"/>
                    <a:pt x="159" y="52"/>
                  </a:cubicBezTo>
                  <a:cubicBezTo>
                    <a:pt x="162" y="56"/>
                    <a:pt x="166" y="61"/>
                    <a:pt x="170" y="65"/>
                  </a:cubicBezTo>
                  <a:cubicBezTo>
                    <a:pt x="190" y="84"/>
                    <a:pt x="219" y="97"/>
                    <a:pt x="246" y="97"/>
                  </a:cubicBezTo>
                  <a:cubicBezTo>
                    <a:pt x="252" y="97"/>
                    <a:pt x="258" y="96"/>
                    <a:pt x="264" y="95"/>
                  </a:cubicBezTo>
                  <a:cubicBezTo>
                    <a:pt x="286" y="164"/>
                    <a:pt x="268" y="240"/>
                    <a:pt x="217" y="291"/>
                  </a:cubicBezTo>
                  <a:close/>
                </a:path>
              </a:pathLst>
            </a:custGeom>
            <a:solidFill>
              <a:srgbClr val="F29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13" name="组合 343"/>
          <p:cNvGrpSpPr/>
          <p:nvPr/>
        </p:nvGrpSpPr>
        <p:grpSpPr bwMode="auto">
          <a:xfrm>
            <a:off x="9501188" y="4746625"/>
            <a:ext cx="715962" cy="558800"/>
            <a:chOff x="9193213" y="4754563"/>
            <a:chExt cx="841375" cy="657225"/>
          </a:xfrm>
        </p:grpSpPr>
        <p:sp>
          <p:nvSpPr>
            <p:cNvPr id="3123" name="Freeform 275"/>
            <p:cNvSpPr/>
            <p:nvPr/>
          </p:nvSpPr>
          <p:spPr bwMode="auto">
            <a:xfrm>
              <a:off x="9272588" y="4852988"/>
              <a:ext cx="762000" cy="558800"/>
            </a:xfrm>
            <a:custGeom>
              <a:avLst/>
              <a:gdLst>
                <a:gd name="T0" fmla="*/ 1520010471 w 382"/>
                <a:gd name="T1" fmla="*/ 975804500 h 280"/>
                <a:gd name="T2" fmla="*/ 1380742005 w 382"/>
                <a:gd name="T3" fmla="*/ 1115205143 h 280"/>
                <a:gd name="T4" fmla="*/ 139268466 w 382"/>
                <a:gd name="T5" fmla="*/ 1115205143 h 280"/>
                <a:gd name="T6" fmla="*/ 0 w 382"/>
                <a:gd name="T7" fmla="*/ 975804500 h 280"/>
                <a:gd name="T8" fmla="*/ 0 w 382"/>
                <a:gd name="T9" fmla="*/ 139400643 h 280"/>
                <a:gd name="T10" fmla="*/ 139268466 w 382"/>
                <a:gd name="T11" fmla="*/ 0 h 280"/>
                <a:gd name="T12" fmla="*/ 1380742005 w 382"/>
                <a:gd name="T13" fmla="*/ 0 h 280"/>
                <a:gd name="T14" fmla="*/ 1520010471 w 382"/>
                <a:gd name="T15" fmla="*/ 139400643 h 280"/>
                <a:gd name="T16" fmla="*/ 1520010471 w 382"/>
                <a:gd name="T17" fmla="*/ 975804500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2" h="280">
                  <a:moveTo>
                    <a:pt x="382" y="245"/>
                  </a:moveTo>
                  <a:cubicBezTo>
                    <a:pt x="382" y="264"/>
                    <a:pt x="366" y="280"/>
                    <a:pt x="347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16" y="280"/>
                    <a:pt x="0" y="264"/>
                    <a:pt x="0" y="24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66" y="0"/>
                    <a:pt x="382" y="16"/>
                    <a:pt x="382" y="35"/>
                  </a:cubicBezTo>
                  <a:lnTo>
                    <a:pt x="382" y="245"/>
                  </a:lnTo>
                  <a:close/>
                </a:path>
              </a:pathLst>
            </a:custGeom>
            <a:solidFill>
              <a:srgbClr val="FFA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4" name="Freeform 276"/>
            <p:cNvSpPr/>
            <p:nvPr/>
          </p:nvSpPr>
          <p:spPr bwMode="auto">
            <a:xfrm>
              <a:off x="9498013" y="4754563"/>
              <a:ext cx="482600" cy="365125"/>
            </a:xfrm>
            <a:custGeom>
              <a:avLst/>
              <a:gdLst>
                <a:gd name="T0" fmla="*/ 0 w 242"/>
                <a:gd name="T1" fmla="*/ 19904301 h 183"/>
                <a:gd name="T2" fmla="*/ 0 w 242"/>
                <a:gd name="T3" fmla="*/ 712580344 h 183"/>
                <a:gd name="T4" fmla="*/ 15907852 w 242"/>
                <a:gd name="T5" fmla="*/ 728504184 h 183"/>
                <a:gd name="T6" fmla="*/ 942523783 w 242"/>
                <a:gd name="T7" fmla="*/ 728504184 h 183"/>
                <a:gd name="T8" fmla="*/ 962408099 w 242"/>
                <a:gd name="T9" fmla="*/ 712580344 h 183"/>
                <a:gd name="T10" fmla="*/ 962408099 w 242"/>
                <a:gd name="T11" fmla="*/ 19904301 h 183"/>
                <a:gd name="T12" fmla="*/ 942523783 w 242"/>
                <a:gd name="T13" fmla="*/ 0 h 183"/>
                <a:gd name="T14" fmla="*/ 15907852 w 242"/>
                <a:gd name="T15" fmla="*/ 0 h 183"/>
                <a:gd name="T16" fmla="*/ 0 w 242"/>
                <a:gd name="T17" fmla="*/ 19904301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2" h="183">
                  <a:moveTo>
                    <a:pt x="0" y="5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2" y="183"/>
                    <a:pt x="4" y="183"/>
                  </a:cubicBezTo>
                  <a:cubicBezTo>
                    <a:pt x="237" y="183"/>
                    <a:pt x="237" y="183"/>
                    <a:pt x="237" y="183"/>
                  </a:cubicBezTo>
                  <a:cubicBezTo>
                    <a:pt x="240" y="183"/>
                    <a:pt x="242" y="181"/>
                    <a:pt x="242" y="179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42" y="2"/>
                    <a:pt x="240" y="0"/>
                    <a:pt x="23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3B3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277"/>
            <p:cNvSpPr>
              <a:spLocks noChangeArrowheads="1"/>
            </p:cNvSpPr>
            <p:nvPr/>
          </p:nvSpPr>
          <p:spPr bwMode="auto">
            <a:xfrm>
              <a:off x="9528175" y="4784725"/>
              <a:ext cx="423863" cy="301625"/>
            </a:xfrm>
            <a:prstGeom prst="rect">
              <a:avLst/>
            </a:prstGeom>
            <a:solidFill>
              <a:srgbClr val="A5D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26" name="Freeform 278"/>
            <p:cNvSpPr/>
            <p:nvPr/>
          </p:nvSpPr>
          <p:spPr bwMode="auto">
            <a:xfrm>
              <a:off x="9540875" y="4857750"/>
              <a:ext cx="398463" cy="223837"/>
            </a:xfrm>
            <a:custGeom>
              <a:avLst/>
              <a:gdLst>
                <a:gd name="T0" fmla="*/ 793863812 w 200"/>
                <a:gd name="T1" fmla="*/ 447348237 h 112"/>
                <a:gd name="T2" fmla="*/ 0 w 200"/>
                <a:gd name="T3" fmla="*/ 447348237 h 112"/>
                <a:gd name="T4" fmla="*/ 174650318 w 200"/>
                <a:gd name="T5" fmla="*/ 175744022 h 112"/>
                <a:gd name="T6" fmla="*/ 329453193 w 200"/>
                <a:gd name="T7" fmla="*/ 259620942 h 112"/>
                <a:gd name="T8" fmla="*/ 611276111 w 200"/>
                <a:gd name="T9" fmla="*/ 19971457 h 112"/>
                <a:gd name="T10" fmla="*/ 793863812 w 200"/>
                <a:gd name="T11" fmla="*/ 447348237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0" h="112">
                  <a:moveTo>
                    <a:pt x="200" y="112"/>
                  </a:moveTo>
                  <a:cubicBezTo>
                    <a:pt x="200" y="112"/>
                    <a:pt x="1" y="112"/>
                    <a:pt x="0" y="112"/>
                  </a:cubicBezTo>
                  <a:cubicBezTo>
                    <a:pt x="1" y="112"/>
                    <a:pt x="6" y="39"/>
                    <a:pt x="44" y="44"/>
                  </a:cubicBezTo>
                  <a:cubicBezTo>
                    <a:pt x="57" y="46"/>
                    <a:pt x="70" y="65"/>
                    <a:pt x="83" y="65"/>
                  </a:cubicBezTo>
                  <a:cubicBezTo>
                    <a:pt x="116" y="64"/>
                    <a:pt x="111" y="0"/>
                    <a:pt x="154" y="5"/>
                  </a:cubicBezTo>
                  <a:cubicBezTo>
                    <a:pt x="198" y="9"/>
                    <a:pt x="200" y="82"/>
                    <a:pt x="200" y="112"/>
                  </a:cubicBezTo>
                  <a:close/>
                </a:path>
              </a:pathLst>
            </a:custGeom>
            <a:solidFill>
              <a:srgbClr val="3B3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7" name="Oval 279"/>
            <p:cNvSpPr>
              <a:spLocks noChangeArrowheads="1"/>
            </p:cNvSpPr>
            <p:nvPr/>
          </p:nvSpPr>
          <p:spPr bwMode="auto">
            <a:xfrm>
              <a:off x="9615488" y="4819650"/>
              <a:ext cx="90488" cy="90487"/>
            </a:xfrm>
            <a:prstGeom prst="ellipse">
              <a:avLst/>
            </a:prstGeom>
            <a:solidFill>
              <a:srgbClr val="3B3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28" name="Freeform 280"/>
            <p:cNvSpPr/>
            <p:nvPr/>
          </p:nvSpPr>
          <p:spPr bwMode="auto">
            <a:xfrm>
              <a:off x="9193213" y="4933950"/>
              <a:ext cx="836613" cy="477837"/>
            </a:xfrm>
            <a:custGeom>
              <a:avLst/>
              <a:gdLst>
                <a:gd name="T0" fmla="*/ 865129723 w 419"/>
                <a:gd name="T1" fmla="*/ 203860459 h 239"/>
                <a:gd name="T2" fmla="*/ 705658107 w 419"/>
                <a:gd name="T3" fmla="*/ 99931911 h 239"/>
                <a:gd name="T4" fmla="*/ 546186491 w 419"/>
                <a:gd name="T5" fmla="*/ 0 h 239"/>
                <a:gd name="T6" fmla="*/ 131563883 w 419"/>
                <a:gd name="T7" fmla="*/ 0 h 239"/>
                <a:gd name="T8" fmla="*/ 7972782 w 419"/>
                <a:gd name="T9" fmla="*/ 99931911 h 239"/>
                <a:gd name="T10" fmla="*/ 51828076 w 419"/>
                <a:gd name="T11" fmla="*/ 339768098 h 239"/>
                <a:gd name="T12" fmla="*/ 135549276 w 419"/>
                <a:gd name="T13" fmla="*/ 819440472 h 239"/>
                <a:gd name="T14" fmla="*/ 299008282 w 419"/>
                <a:gd name="T15" fmla="*/ 955348111 h 239"/>
                <a:gd name="T16" fmla="*/ 717618278 w 419"/>
                <a:gd name="T17" fmla="*/ 955348111 h 239"/>
                <a:gd name="T18" fmla="*/ 996691610 w 419"/>
                <a:gd name="T19" fmla="*/ 955348111 h 239"/>
                <a:gd name="T20" fmla="*/ 1542880097 w 419"/>
                <a:gd name="T21" fmla="*/ 955348111 h 239"/>
                <a:gd name="T22" fmla="*/ 1658496420 w 419"/>
                <a:gd name="T23" fmla="*/ 819440472 h 239"/>
                <a:gd name="T24" fmla="*/ 1574773222 w 419"/>
                <a:gd name="T25" fmla="*/ 339768098 h 239"/>
                <a:gd name="T26" fmla="*/ 1407328824 w 419"/>
                <a:gd name="T27" fmla="*/ 203860459 h 239"/>
                <a:gd name="T28" fmla="*/ 865129723 w 419"/>
                <a:gd name="T29" fmla="*/ 203860459 h 2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9" h="239">
                  <a:moveTo>
                    <a:pt x="217" y="51"/>
                  </a:moveTo>
                  <a:cubicBezTo>
                    <a:pt x="197" y="51"/>
                    <a:pt x="180" y="39"/>
                    <a:pt x="177" y="25"/>
                  </a:cubicBezTo>
                  <a:cubicBezTo>
                    <a:pt x="175" y="11"/>
                    <a:pt x="157" y="0"/>
                    <a:pt x="1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3" y="0"/>
                    <a:pt x="0" y="11"/>
                    <a:pt x="2" y="25"/>
                  </a:cubicBezTo>
                  <a:cubicBezTo>
                    <a:pt x="5" y="39"/>
                    <a:pt x="9" y="67"/>
                    <a:pt x="13" y="8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7" y="224"/>
                    <a:pt x="56" y="239"/>
                    <a:pt x="75" y="239"/>
                  </a:cubicBezTo>
                  <a:cubicBezTo>
                    <a:pt x="180" y="239"/>
                    <a:pt x="180" y="239"/>
                    <a:pt x="180" y="239"/>
                  </a:cubicBezTo>
                  <a:cubicBezTo>
                    <a:pt x="199" y="239"/>
                    <a:pt x="231" y="239"/>
                    <a:pt x="250" y="239"/>
                  </a:cubicBezTo>
                  <a:cubicBezTo>
                    <a:pt x="387" y="239"/>
                    <a:pt x="387" y="239"/>
                    <a:pt x="387" y="239"/>
                  </a:cubicBezTo>
                  <a:cubicBezTo>
                    <a:pt x="406" y="239"/>
                    <a:pt x="419" y="224"/>
                    <a:pt x="416" y="205"/>
                  </a:cubicBezTo>
                  <a:cubicBezTo>
                    <a:pt x="395" y="85"/>
                    <a:pt x="395" y="85"/>
                    <a:pt x="395" y="85"/>
                  </a:cubicBezTo>
                  <a:cubicBezTo>
                    <a:pt x="391" y="67"/>
                    <a:pt x="373" y="51"/>
                    <a:pt x="353" y="51"/>
                  </a:cubicBezTo>
                  <a:lnTo>
                    <a:pt x="217" y="51"/>
                  </a:lnTo>
                  <a:close/>
                </a:path>
              </a:pathLst>
            </a:custGeom>
            <a:solidFill>
              <a:srgbClr val="FFD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14" name="组合 350"/>
          <p:cNvGrpSpPr/>
          <p:nvPr/>
        </p:nvGrpSpPr>
        <p:grpSpPr bwMode="auto">
          <a:xfrm>
            <a:off x="8540750" y="4741863"/>
            <a:ext cx="493713" cy="566737"/>
            <a:chOff x="8285163" y="4749800"/>
            <a:chExt cx="579438" cy="665162"/>
          </a:xfrm>
        </p:grpSpPr>
        <p:sp>
          <p:nvSpPr>
            <p:cNvPr id="3115" name="Freeform 314"/>
            <p:cNvSpPr/>
            <p:nvPr/>
          </p:nvSpPr>
          <p:spPr bwMode="auto">
            <a:xfrm>
              <a:off x="8285163" y="5083175"/>
              <a:ext cx="579438" cy="331787"/>
            </a:xfrm>
            <a:custGeom>
              <a:avLst/>
              <a:gdLst>
                <a:gd name="T0" fmla="*/ 0 w 290"/>
                <a:gd name="T1" fmla="*/ 499359422 h 166"/>
                <a:gd name="T2" fmla="*/ 163683243 w 290"/>
                <a:gd name="T3" fmla="*/ 663148273 h 166"/>
                <a:gd name="T4" fmla="*/ 994069846 w 290"/>
                <a:gd name="T5" fmla="*/ 663148273 h 166"/>
                <a:gd name="T6" fmla="*/ 1157753089 w 290"/>
                <a:gd name="T7" fmla="*/ 499359422 h 166"/>
                <a:gd name="T8" fmla="*/ 1157753089 w 290"/>
                <a:gd name="T9" fmla="*/ 0 h 166"/>
                <a:gd name="T10" fmla="*/ 0 w 290"/>
                <a:gd name="T11" fmla="*/ 0 h 166"/>
                <a:gd name="T12" fmla="*/ 0 w 290"/>
                <a:gd name="T13" fmla="*/ 499359422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0" h="166">
                  <a:moveTo>
                    <a:pt x="0" y="125"/>
                  </a:moveTo>
                  <a:cubicBezTo>
                    <a:pt x="0" y="148"/>
                    <a:pt x="18" y="166"/>
                    <a:pt x="41" y="166"/>
                  </a:cubicBezTo>
                  <a:cubicBezTo>
                    <a:pt x="249" y="166"/>
                    <a:pt x="249" y="166"/>
                    <a:pt x="249" y="166"/>
                  </a:cubicBezTo>
                  <a:cubicBezTo>
                    <a:pt x="272" y="166"/>
                    <a:pt x="290" y="148"/>
                    <a:pt x="290" y="125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6" name="Freeform 315"/>
            <p:cNvSpPr/>
            <p:nvPr/>
          </p:nvSpPr>
          <p:spPr bwMode="auto">
            <a:xfrm>
              <a:off x="8285163" y="4749800"/>
              <a:ext cx="579438" cy="333375"/>
            </a:xfrm>
            <a:custGeom>
              <a:avLst/>
              <a:gdLst>
                <a:gd name="T0" fmla="*/ 1157753089 w 290"/>
                <a:gd name="T1" fmla="*/ 665502339 h 167"/>
                <a:gd name="T2" fmla="*/ 1157753089 w 290"/>
                <a:gd name="T3" fmla="*/ 163387686 h 167"/>
                <a:gd name="T4" fmla="*/ 994069846 w 290"/>
                <a:gd name="T5" fmla="*/ 0 h 167"/>
                <a:gd name="T6" fmla="*/ 163683243 w 290"/>
                <a:gd name="T7" fmla="*/ 0 h 167"/>
                <a:gd name="T8" fmla="*/ 0 w 290"/>
                <a:gd name="T9" fmla="*/ 163387686 h 167"/>
                <a:gd name="T10" fmla="*/ 0 w 290"/>
                <a:gd name="T11" fmla="*/ 665502339 h 167"/>
                <a:gd name="T12" fmla="*/ 1157753089 w 290"/>
                <a:gd name="T13" fmla="*/ 665502339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0" h="167">
                  <a:moveTo>
                    <a:pt x="290" y="167"/>
                  </a:moveTo>
                  <a:cubicBezTo>
                    <a:pt x="290" y="41"/>
                    <a:pt x="290" y="41"/>
                    <a:pt x="290" y="41"/>
                  </a:cubicBezTo>
                  <a:cubicBezTo>
                    <a:pt x="290" y="18"/>
                    <a:pt x="272" y="0"/>
                    <a:pt x="24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167"/>
                    <a:pt x="0" y="167"/>
                    <a:pt x="0" y="167"/>
                  </a:cubicBezTo>
                  <a:lnTo>
                    <a:pt x="290" y="167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7" name="Rectangle 316"/>
            <p:cNvSpPr>
              <a:spLocks noChangeArrowheads="1"/>
            </p:cNvSpPr>
            <p:nvPr/>
          </p:nvSpPr>
          <p:spPr bwMode="auto">
            <a:xfrm>
              <a:off x="8285163" y="5078413"/>
              <a:ext cx="579438" cy="9525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18" name="Freeform 317"/>
            <p:cNvSpPr>
              <a:spLocks noEditPoints="1"/>
            </p:cNvSpPr>
            <p:nvPr/>
          </p:nvSpPr>
          <p:spPr bwMode="auto">
            <a:xfrm>
              <a:off x="8462963" y="4819650"/>
              <a:ext cx="100013" cy="212725"/>
            </a:xfrm>
            <a:custGeom>
              <a:avLst/>
              <a:gdLst>
                <a:gd name="T0" fmla="*/ 0 w 50"/>
                <a:gd name="T1" fmla="*/ 104712878 h 106"/>
                <a:gd name="T2" fmla="*/ 100027002 w 50"/>
                <a:gd name="T3" fmla="*/ 0 h 106"/>
                <a:gd name="T4" fmla="*/ 200052003 w 50"/>
                <a:gd name="T5" fmla="*/ 104712878 h 106"/>
                <a:gd name="T6" fmla="*/ 200052003 w 50"/>
                <a:gd name="T7" fmla="*/ 322192081 h 106"/>
                <a:gd name="T8" fmla="*/ 100027002 w 50"/>
                <a:gd name="T9" fmla="*/ 426904959 h 106"/>
                <a:gd name="T10" fmla="*/ 0 w 50"/>
                <a:gd name="T11" fmla="*/ 322192081 h 106"/>
                <a:gd name="T12" fmla="*/ 0 w 50"/>
                <a:gd name="T13" fmla="*/ 104712878 h 106"/>
                <a:gd name="T14" fmla="*/ 68016841 w 50"/>
                <a:gd name="T15" fmla="*/ 326219808 h 106"/>
                <a:gd name="T16" fmla="*/ 100027002 w 50"/>
                <a:gd name="T17" fmla="*/ 366493066 h 106"/>
                <a:gd name="T18" fmla="*/ 132035162 w 50"/>
                <a:gd name="T19" fmla="*/ 326219808 h 106"/>
                <a:gd name="T20" fmla="*/ 132035162 w 50"/>
                <a:gd name="T21" fmla="*/ 100685151 h 106"/>
                <a:gd name="T22" fmla="*/ 100027002 w 50"/>
                <a:gd name="T23" fmla="*/ 60411893 h 106"/>
                <a:gd name="T24" fmla="*/ 68016841 w 50"/>
                <a:gd name="T25" fmla="*/ 100685151 h 106"/>
                <a:gd name="T26" fmla="*/ 68016841 w 50"/>
                <a:gd name="T27" fmla="*/ 326219808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106">
                  <a:moveTo>
                    <a:pt x="0" y="26"/>
                  </a:moveTo>
                  <a:cubicBezTo>
                    <a:pt x="0" y="9"/>
                    <a:pt x="9" y="0"/>
                    <a:pt x="25" y="0"/>
                  </a:cubicBezTo>
                  <a:cubicBezTo>
                    <a:pt x="41" y="0"/>
                    <a:pt x="50" y="9"/>
                    <a:pt x="50" y="26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50" y="96"/>
                    <a:pt x="41" y="106"/>
                    <a:pt x="25" y="106"/>
                  </a:cubicBezTo>
                  <a:cubicBezTo>
                    <a:pt x="9" y="106"/>
                    <a:pt x="0" y="96"/>
                    <a:pt x="0" y="80"/>
                  </a:cubicBezTo>
                  <a:lnTo>
                    <a:pt x="0" y="26"/>
                  </a:lnTo>
                  <a:close/>
                  <a:moveTo>
                    <a:pt x="17" y="81"/>
                  </a:moveTo>
                  <a:cubicBezTo>
                    <a:pt x="17" y="88"/>
                    <a:pt x="20" y="91"/>
                    <a:pt x="25" y="91"/>
                  </a:cubicBezTo>
                  <a:cubicBezTo>
                    <a:pt x="30" y="91"/>
                    <a:pt x="33" y="88"/>
                    <a:pt x="33" y="81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17"/>
                    <a:pt x="30" y="15"/>
                    <a:pt x="25" y="15"/>
                  </a:cubicBezTo>
                  <a:cubicBezTo>
                    <a:pt x="20" y="15"/>
                    <a:pt x="17" y="17"/>
                    <a:pt x="17" y="25"/>
                  </a:cubicBezTo>
                  <a:lnTo>
                    <a:pt x="17" y="8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9" name="Freeform 318"/>
            <p:cNvSpPr/>
            <p:nvPr/>
          </p:nvSpPr>
          <p:spPr bwMode="auto">
            <a:xfrm>
              <a:off x="8583613" y="4822825"/>
              <a:ext cx="103188" cy="204787"/>
            </a:xfrm>
            <a:custGeom>
              <a:avLst/>
              <a:gdLst>
                <a:gd name="T0" fmla="*/ 45363032 w 65"/>
                <a:gd name="T1" fmla="*/ 90725403 h 129"/>
                <a:gd name="T2" fmla="*/ 45363032 w 65"/>
                <a:gd name="T3" fmla="*/ 325098569 h 129"/>
                <a:gd name="T4" fmla="*/ 0 w 65"/>
                <a:gd name="T5" fmla="*/ 325098569 h 129"/>
                <a:gd name="T6" fmla="*/ 0 w 65"/>
                <a:gd name="T7" fmla="*/ 0 h 129"/>
                <a:gd name="T8" fmla="*/ 63005005 w 65"/>
                <a:gd name="T9" fmla="*/ 0 h 129"/>
                <a:gd name="T10" fmla="*/ 115927749 w 65"/>
                <a:gd name="T11" fmla="*/ 196571708 h 129"/>
                <a:gd name="T12" fmla="*/ 115927749 w 65"/>
                <a:gd name="T13" fmla="*/ 0 h 129"/>
                <a:gd name="T14" fmla="*/ 163811744 w 65"/>
                <a:gd name="T15" fmla="*/ 0 h 129"/>
                <a:gd name="T16" fmla="*/ 163811744 w 65"/>
                <a:gd name="T17" fmla="*/ 325098569 h 129"/>
                <a:gd name="T18" fmla="*/ 110887412 w 65"/>
                <a:gd name="T19" fmla="*/ 325098569 h 129"/>
                <a:gd name="T20" fmla="*/ 45363032 w 65"/>
                <a:gd name="T21" fmla="*/ 90725403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129">
                  <a:moveTo>
                    <a:pt x="18" y="36"/>
                  </a:moveTo>
                  <a:lnTo>
                    <a:pt x="18" y="129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6" y="78"/>
                  </a:lnTo>
                  <a:lnTo>
                    <a:pt x="46" y="0"/>
                  </a:lnTo>
                  <a:lnTo>
                    <a:pt x="65" y="0"/>
                  </a:lnTo>
                  <a:lnTo>
                    <a:pt x="65" y="129"/>
                  </a:lnTo>
                  <a:lnTo>
                    <a:pt x="44" y="129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0" name="Freeform 319"/>
            <p:cNvSpPr>
              <a:spLocks noEditPoints="1"/>
            </p:cNvSpPr>
            <p:nvPr/>
          </p:nvSpPr>
          <p:spPr bwMode="auto">
            <a:xfrm>
              <a:off x="8421688" y="5145088"/>
              <a:ext cx="96838" cy="209550"/>
            </a:xfrm>
            <a:custGeom>
              <a:avLst/>
              <a:gdLst>
                <a:gd name="T0" fmla="*/ 0 w 49"/>
                <a:gd name="T1" fmla="*/ 103555619 h 105"/>
                <a:gd name="T2" fmla="*/ 97642348 w 49"/>
                <a:gd name="T3" fmla="*/ 0 h 105"/>
                <a:gd name="T4" fmla="*/ 191379556 w 49"/>
                <a:gd name="T5" fmla="*/ 103555619 h 105"/>
                <a:gd name="T6" fmla="*/ 191379556 w 49"/>
                <a:gd name="T7" fmla="*/ 314646310 h 105"/>
                <a:gd name="T8" fmla="*/ 97642348 w 49"/>
                <a:gd name="T9" fmla="*/ 418201929 h 105"/>
                <a:gd name="T10" fmla="*/ 0 w 49"/>
                <a:gd name="T11" fmla="*/ 314646310 h 105"/>
                <a:gd name="T12" fmla="*/ 0 w 49"/>
                <a:gd name="T13" fmla="*/ 103555619 h 105"/>
                <a:gd name="T14" fmla="*/ 62492131 w 49"/>
                <a:gd name="T15" fmla="*/ 318629756 h 105"/>
                <a:gd name="T16" fmla="*/ 97642348 w 49"/>
                <a:gd name="T17" fmla="*/ 362441671 h 105"/>
                <a:gd name="T18" fmla="*/ 128887425 w 49"/>
                <a:gd name="T19" fmla="*/ 318629756 h 105"/>
                <a:gd name="T20" fmla="*/ 128887425 w 49"/>
                <a:gd name="T21" fmla="*/ 99572173 h 105"/>
                <a:gd name="T22" fmla="*/ 97642348 w 49"/>
                <a:gd name="T23" fmla="*/ 55760257 h 105"/>
                <a:gd name="T24" fmla="*/ 62492131 w 49"/>
                <a:gd name="T25" fmla="*/ 99572173 h 105"/>
                <a:gd name="T26" fmla="*/ 62492131 w 49"/>
                <a:gd name="T27" fmla="*/ 318629756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9" h="105">
                  <a:moveTo>
                    <a:pt x="0" y="26"/>
                  </a:moveTo>
                  <a:cubicBezTo>
                    <a:pt x="0" y="9"/>
                    <a:pt x="9" y="0"/>
                    <a:pt x="25" y="0"/>
                  </a:cubicBezTo>
                  <a:cubicBezTo>
                    <a:pt x="41" y="0"/>
                    <a:pt x="49" y="9"/>
                    <a:pt x="49" y="26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96"/>
                    <a:pt x="41" y="105"/>
                    <a:pt x="25" y="105"/>
                  </a:cubicBezTo>
                  <a:cubicBezTo>
                    <a:pt x="9" y="105"/>
                    <a:pt x="0" y="96"/>
                    <a:pt x="0" y="79"/>
                  </a:cubicBezTo>
                  <a:lnTo>
                    <a:pt x="0" y="26"/>
                  </a:lnTo>
                  <a:close/>
                  <a:moveTo>
                    <a:pt x="16" y="80"/>
                  </a:moveTo>
                  <a:cubicBezTo>
                    <a:pt x="16" y="88"/>
                    <a:pt x="20" y="91"/>
                    <a:pt x="25" y="91"/>
                  </a:cubicBezTo>
                  <a:cubicBezTo>
                    <a:pt x="30" y="91"/>
                    <a:pt x="33" y="88"/>
                    <a:pt x="33" y="80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17"/>
                    <a:pt x="30" y="14"/>
                    <a:pt x="25" y="14"/>
                  </a:cubicBezTo>
                  <a:cubicBezTo>
                    <a:pt x="20" y="14"/>
                    <a:pt x="16" y="17"/>
                    <a:pt x="16" y="25"/>
                  </a:cubicBezTo>
                  <a:lnTo>
                    <a:pt x="16" y="80"/>
                  </a:lnTo>
                  <a:close/>
                </a:path>
              </a:pathLst>
            </a:custGeom>
            <a:solidFill>
              <a:srgbClr val="F24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1" name="Freeform 320"/>
            <p:cNvSpPr/>
            <p:nvPr/>
          </p:nvSpPr>
          <p:spPr bwMode="auto">
            <a:xfrm>
              <a:off x="8540750" y="5148263"/>
              <a:ext cx="85725" cy="204787"/>
            </a:xfrm>
            <a:custGeom>
              <a:avLst/>
              <a:gdLst>
                <a:gd name="T0" fmla="*/ 50403125 w 54"/>
                <a:gd name="T1" fmla="*/ 143647762 h 129"/>
                <a:gd name="T2" fmla="*/ 118448138 w 54"/>
                <a:gd name="T3" fmla="*/ 143647762 h 129"/>
                <a:gd name="T4" fmla="*/ 118448138 w 54"/>
                <a:gd name="T5" fmla="*/ 191531407 h 129"/>
                <a:gd name="T6" fmla="*/ 50403125 w 54"/>
                <a:gd name="T7" fmla="*/ 191531407 h 129"/>
                <a:gd name="T8" fmla="*/ 50403125 w 54"/>
                <a:gd name="T9" fmla="*/ 325098569 h 129"/>
                <a:gd name="T10" fmla="*/ 0 w 54"/>
                <a:gd name="T11" fmla="*/ 325098569 h 129"/>
                <a:gd name="T12" fmla="*/ 0 w 54"/>
                <a:gd name="T13" fmla="*/ 0 h 129"/>
                <a:gd name="T14" fmla="*/ 136088438 w 54"/>
                <a:gd name="T15" fmla="*/ 0 h 129"/>
                <a:gd name="T16" fmla="*/ 136088438 w 54"/>
                <a:gd name="T17" fmla="*/ 45362702 h 129"/>
                <a:gd name="T18" fmla="*/ 50403125 w 54"/>
                <a:gd name="T19" fmla="*/ 45362702 h 129"/>
                <a:gd name="T20" fmla="*/ 50403125 w 54"/>
                <a:gd name="T21" fmla="*/ 143647762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129">
                  <a:moveTo>
                    <a:pt x="20" y="57"/>
                  </a:moveTo>
                  <a:lnTo>
                    <a:pt x="47" y="57"/>
                  </a:lnTo>
                  <a:lnTo>
                    <a:pt x="47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8"/>
                  </a:lnTo>
                  <a:lnTo>
                    <a:pt x="20" y="18"/>
                  </a:lnTo>
                  <a:lnTo>
                    <a:pt x="20" y="57"/>
                  </a:lnTo>
                  <a:close/>
                </a:path>
              </a:pathLst>
            </a:custGeom>
            <a:solidFill>
              <a:srgbClr val="F24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2" name="Freeform 321"/>
            <p:cNvSpPr/>
            <p:nvPr/>
          </p:nvSpPr>
          <p:spPr bwMode="auto">
            <a:xfrm>
              <a:off x="8642350" y="5148263"/>
              <a:ext cx="85725" cy="204787"/>
            </a:xfrm>
            <a:custGeom>
              <a:avLst/>
              <a:gdLst>
                <a:gd name="T0" fmla="*/ 50403125 w 54"/>
                <a:gd name="T1" fmla="*/ 143647762 h 129"/>
                <a:gd name="T2" fmla="*/ 118448138 w 54"/>
                <a:gd name="T3" fmla="*/ 143647762 h 129"/>
                <a:gd name="T4" fmla="*/ 118448138 w 54"/>
                <a:gd name="T5" fmla="*/ 191531407 h 129"/>
                <a:gd name="T6" fmla="*/ 50403125 w 54"/>
                <a:gd name="T7" fmla="*/ 191531407 h 129"/>
                <a:gd name="T8" fmla="*/ 50403125 w 54"/>
                <a:gd name="T9" fmla="*/ 325098569 h 129"/>
                <a:gd name="T10" fmla="*/ 0 w 54"/>
                <a:gd name="T11" fmla="*/ 325098569 h 129"/>
                <a:gd name="T12" fmla="*/ 0 w 54"/>
                <a:gd name="T13" fmla="*/ 0 h 129"/>
                <a:gd name="T14" fmla="*/ 136088438 w 54"/>
                <a:gd name="T15" fmla="*/ 0 h 129"/>
                <a:gd name="T16" fmla="*/ 136088438 w 54"/>
                <a:gd name="T17" fmla="*/ 45362702 h 129"/>
                <a:gd name="T18" fmla="*/ 50403125 w 54"/>
                <a:gd name="T19" fmla="*/ 45362702 h 129"/>
                <a:gd name="T20" fmla="*/ 50403125 w 54"/>
                <a:gd name="T21" fmla="*/ 143647762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129">
                  <a:moveTo>
                    <a:pt x="20" y="57"/>
                  </a:moveTo>
                  <a:lnTo>
                    <a:pt x="47" y="57"/>
                  </a:lnTo>
                  <a:lnTo>
                    <a:pt x="47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8"/>
                  </a:lnTo>
                  <a:lnTo>
                    <a:pt x="20" y="18"/>
                  </a:lnTo>
                  <a:lnTo>
                    <a:pt x="20" y="57"/>
                  </a:lnTo>
                  <a:close/>
                </a:path>
              </a:pathLst>
            </a:custGeom>
            <a:solidFill>
              <a:srgbClr val="F24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9"/>
          <p:cNvSpPr/>
          <p:nvPr/>
        </p:nvSpPr>
        <p:spPr bwMode="auto">
          <a:xfrm>
            <a:off x="4149725" y="1765300"/>
            <a:ext cx="1792288" cy="2068513"/>
          </a:xfrm>
          <a:custGeom>
            <a:avLst/>
            <a:gdLst>
              <a:gd name="T0" fmla="*/ 2147483646 w 510"/>
              <a:gd name="T1" fmla="*/ 2147483646 h 589"/>
              <a:gd name="T2" fmla="*/ 2147483646 w 510"/>
              <a:gd name="T3" fmla="*/ 0 h 589"/>
              <a:gd name="T4" fmla="*/ 0 w 510"/>
              <a:gd name="T5" fmla="*/ 2147483646 h 589"/>
              <a:gd name="T6" fmla="*/ 2147483646 w 510"/>
              <a:gd name="T7" fmla="*/ 2147483646 h 5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10" h="589">
                <a:moveTo>
                  <a:pt x="510" y="589"/>
                </a:moveTo>
                <a:cubicBezTo>
                  <a:pt x="510" y="0"/>
                  <a:pt x="510" y="0"/>
                  <a:pt x="510" y="0"/>
                </a:cubicBezTo>
                <a:cubicBezTo>
                  <a:pt x="292" y="0"/>
                  <a:pt x="102" y="119"/>
                  <a:pt x="0" y="295"/>
                </a:cubicBezTo>
                <a:cubicBezTo>
                  <a:pt x="510" y="589"/>
                  <a:pt x="510" y="589"/>
                  <a:pt x="510" y="589"/>
                </a:cubicBezTo>
                <a:close/>
              </a:path>
            </a:pathLst>
          </a:custGeom>
          <a:solidFill>
            <a:srgbClr val="8BC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1" name="TextBox 68"/>
          <p:cNvSpPr txBox="1">
            <a:spLocks noChangeArrowheads="1"/>
          </p:cNvSpPr>
          <p:nvPr/>
        </p:nvSpPr>
        <p:spPr bwMode="auto">
          <a:xfrm>
            <a:off x="5110163" y="2346325"/>
            <a:ext cx="228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AU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5942013" y="3833813"/>
            <a:ext cx="1587" cy="1587"/>
          </a:xfrm>
          <a:prstGeom prst="rect">
            <a:avLst/>
          </a:prstGeom>
          <a:solidFill>
            <a:srgbClr val="F78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5942013" y="1765300"/>
            <a:ext cx="1792287" cy="2068513"/>
          </a:xfrm>
          <a:custGeom>
            <a:avLst/>
            <a:gdLst>
              <a:gd name="T0" fmla="*/ 510 w 510"/>
              <a:gd name="T1" fmla="*/ 295 h 589"/>
              <a:gd name="T2" fmla="*/ 0 w 510"/>
              <a:gd name="T3" fmla="*/ 0 h 589"/>
              <a:gd name="T4" fmla="*/ 0 w 510"/>
              <a:gd name="T5" fmla="*/ 589 h 589"/>
              <a:gd name="T6" fmla="*/ 510 w 510"/>
              <a:gd name="T7" fmla="*/ 295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0" h="589">
                <a:moveTo>
                  <a:pt x="510" y="295"/>
                </a:moveTo>
                <a:cubicBezTo>
                  <a:pt x="408" y="119"/>
                  <a:pt x="218" y="0"/>
                  <a:pt x="0" y="0"/>
                </a:cubicBezTo>
                <a:cubicBezTo>
                  <a:pt x="0" y="589"/>
                  <a:pt x="0" y="589"/>
                  <a:pt x="0" y="589"/>
                </a:cubicBezTo>
                <a:lnTo>
                  <a:pt x="510" y="29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4" name="TextBox 69"/>
          <p:cNvSpPr txBox="1">
            <a:spLocks noChangeArrowheads="1"/>
          </p:cNvSpPr>
          <p:nvPr/>
        </p:nvSpPr>
        <p:spPr bwMode="auto">
          <a:xfrm>
            <a:off x="6573838" y="2346325"/>
            <a:ext cx="228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AU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5" name="Freeform 6"/>
          <p:cNvSpPr/>
          <p:nvPr/>
        </p:nvSpPr>
        <p:spPr bwMode="auto">
          <a:xfrm>
            <a:off x="5942013" y="2801938"/>
            <a:ext cx="2068512" cy="2068512"/>
          </a:xfrm>
          <a:custGeom>
            <a:avLst/>
            <a:gdLst>
              <a:gd name="T0" fmla="*/ 0 w 589"/>
              <a:gd name="T1" fmla="*/ 2147483646 h 589"/>
              <a:gd name="T2" fmla="*/ 2147483646 w 589"/>
              <a:gd name="T3" fmla="*/ 2147483646 h 589"/>
              <a:gd name="T4" fmla="*/ 2147483646 w 589"/>
              <a:gd name="T5" fmla="*/ 2147483646 h 589"/>
              <a:gd name="T6" fmla="*/ 2147483646 w 589"/>
              <a:gd name="T7" fmla="*/ 0 h 589"/>
              <a:gd name="T8" fmla="*/ 0 w 589"/>
              <a:gd name="T9" fmla="*/ 2147483646 h 5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9" h="589">
                <a:moveTo>
                  <a:pt x="0" y="294"/>
                </a:moveTo>
                <a:cubicBezTo>
                  <a:pt x="510" y="589"/>
                  <a:pt x="510" y="589"/>
                  <a:pt x="510" y="589"/>
                </a:cubicBezTo>
                <a:cubicBezTo>
                  <a:pt x="560" y="502"/>
                  <a:pt x="589" y="402"/>
                  <a:pt x="589" y="294"/>
                </a:cubicBezTo>
                <a:cubicBezTo>
                  <a:pt x="589" y="187"/>
                  <a:pt x="560" y="86"/>
                  <a:pt x="510" y="0"/>
                </a:cubicBezTo>
                <a:cubicBezTo>
                  <a:pt x="0" y="294"/>
                  <a:pt x="0" y="294"/>
                  <a:pt x="0" y="294"/>
                </a:cubicBezTo>
                <a:close/>
              </a:path>
            </a:pathLst>
          </a:custGeom>
          <a:solidFill>
            <a:srgbClr val="8BC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0"/>
          <p:cNvSpPr/>
          <p:nvPr/>
        </p:nvSpPr>
        <p:spPr bwMode="auto">
          <a:xfrm>
            <a:off x="5942013" y="3833813"/>
            <a:ext cx="1792287" cy="2068512"/>
          </a:xfrm>
          <a:custGeom>
            <a:avLst/>
            <a:gdLst>
              <a:gd name="T0" fmla="*/ 0 w 510"/>
              <a:gd name="T1" fmla="*/ 0 h 589"/>
              <a:gd name="T2" fmla="*/ 0 w 510"/>
              <a:gd name="T3" fmla="*/ 589 h 589"/>
              <a:gd name="T4" fmla="*/ 510 w 510"/>
              <a:gd name="T5" fmla="*/ 295 h 589"/>
              <a:gd name="T6" fmla="*/ 0 w 510"/>
              <a:gd name="T7" fmla="*/ 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0" h="589">
                <a:moveTo>
                  <a:pt x="0" y="0"/>
                </a:moveTo>
                <a:cubicBezTo>
                  <a:pt x="0" y="589"/>
                  <a:pt x="0" y="589"/>
                  <a:pt x="0" y="589"/>
                </a:cubicBezTo>
                <a:cubicBezTo>
                  <a:pt x="218" y="589"/>
                  <a:pt x="408" y="471"/>
                  <a:pt x="510" y="29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7" name="TextBox 71"/>
          <p:cNvSpPr txBox="1">
            <a:spLocks noChangeArrowheads="1"/>
          </p:cNvSpPr>
          <p:nvPr/>
        </p:nvSpPr>
        <p:spPr bwMode="auto">
          <a:xfrm>
            <a:off x="6624638" y="4992688"/>
            <a:ext cx="228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AU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8" name="Freeform 11"/>
          <p:cNvSpPr/>
          <p:nvPr/>
        </p:nvSpPr>
        <p:spPr bwMode="auto">
          <a:xfrm>
            <a:off x="4149725" y="3833813"/>
            <a:ext cx="1792288" cy="2068512"/>
          </a:xfrm>
          <a:custGeom>
            <a:avLst/>
            <a:gdLst>
              <a:gd name="T0" fmla="*/ 2147483646 w 510"/>
              <a:gd name="T1" fmla="*/ 0 h 589"/>
              <a:gd name="T2" fmla="*/ 0 w 510"/>
              <a:gd name="T3" fmla="*/ 2147483646 h 589"/>
              <a:gd name="T4" fmla="*/ 2147483646 w 510"/>
              <a:gd name="T5" fmla="*/ 2147483646 h 589"/>
              <a:gd name="T6" fmla="*/ 2147483646 w 510"/>
              <a:gd name="T7" fmla="*/ 0 h 5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10" h="589">
                <a:moveTo>
                  <a:pt x="510" y="0"/>
                </a:moveTo>
                <a:cubicBezTo>
                  <a:pt x="0" y="295"/>
                  <a:pt x="0" y="295"/>
                  <a:pt x="0" y="295"/>
                </a:cubicBezTo>
                <a:cubicBezTo>
                  <a:pt x="102" y="471"/>
                  <a:pt x="292" y="589"/>
                  <a:pt x="510" y="589"/>
                </a:cubicBezTo>
                <a:cubicBezTo>
                  <a:pt x="510" y="0"/>
                  <a:pt x="510" y="0"/>
                  <a:pt x="510" y="0"/>
                </a:cubicBezTo>
                <a:close/>
              </a:path>
            </a:pathLst>
          </a:custGeom>
          <a:solidFill>
            <a:srgbClr val="8BC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9" name="TextBox 72"/>
          <p:cNvSpPr txBox="1">
            <a:spLocks noChangeArrowheads="1"/>
          </p:cNvSpPr>
          <p:nvPr/>
        </p:nvSpPr>
        <p:spPr bwMode="auto">
          <a:xfrm>
            <a:off x="5032375" y="4992688"/>
            <a:ext cx="2270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AU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871913" y="2801938"/>
            <a:ext cx="2070100" cy="2068512"/>
          </a:xfrm>
          <a:custGeom>
            <a:avLst/>
            <a:gdLst>
              <a:gd name="T0" fmla="*/ 79 w 589"/>
              <a:gd name="T1" fmla="*/ 0 h 589"/>
              <a:gd name="T2" fmla="*/ 0 w 589"/>
              <a:gd name="T3" fmla="*/ 294 h 589"/>
              <a:gd name="T4" fmla="*/ 79 w 589"/>
              <a:gd name="T5" fmla="*/ 589 h 589"/>
              <a:gd name="T6" fmla="*/ 589 w 589"/>
              <a:gd name="T7" fmla="*/ 294 h 589"/>
              <a:gd name="T8" fmla="*/ 79 w 589"/>
              <a:gd name="T9" fmla="*/ 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9" h="589">
                <a:moveTo>
                  <a:pt x="79" y="0"/>
                </a:moveTo>
                <a:cubicBezTo>
                  <a:pt x="29" y="86"/>
                  <a:pt x="0" y="187"/>
                  <a:pt x="0" y="294"/>
                </a:cubicBezTo>
                <a:cubicBezTo>
                  <a:pt x="0" y="402"/>
                  <a:pt x="29" y="502"/>
                  <a:pt x="79" y="589"/>
                </a:cubicBezTo>
                <a:cubicBezTo>
                  <a:pt x="589" y="294"/>
                  <a:pt x="589" y="294"/>
                  <a:pt x="589" y="294"/>
                </a:cubicBezTo>
                <a:lnTo>
                  <a:pt x="7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1" name="TextBox 73"/>
          <p:cNvSpPr txBox="1">
            <a:spLocks noChangeArrowheads="1"/>
          </p:cNvSpPr>
          <p:nvPr/>
        </p:nvSpPr>
        <p:spPr bwMode="auto">
          <a:xfrm>
            <a:off x="4424363" y="3678238"/>
            <a:ext cx="2270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AU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2" name="Oval 13"/>
          <p:cNvSpPr>
            <a:spLocks noChangeArrowheads="1"/>
          </p:cNvSpPr>
          <p:nvPr/>
        </p:nvSpPr>
        <p:spPr bwMode="auto">
          <a:xfrm>
            <a:off x="5160963" y="3054350"/>
            <a:ext cx="1560512" cy="1558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3" name="TextBox 136"/>
          <p:cNvSpPr txBox="1">
            <a:spLocks noChangeArrowheads="1"/>
          </p:cNvSpPr>
          <p:nvPr/>
        </p:nvSpPr>
        <p:spPr bwMode="auto">
          <a:xfrm>
            <a:off x="5394325" y="3619500"/>
            <a:ext cx="104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22544" name="TextBox 13"/>
          <p:cNvSpPr txBox="1">
            <a:spLocks noChangeArrowheads="1"/>
          </p:cNvSpPr>
          <p:nvPr/>
        </p:nvSpPr>
        <p:spPr bwMode="auto">
          <a:xfrm>
            <a:off x="2854325" y="1684338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5" name="TextBox 13"/>
          <p:cNvSpPr txBox="1">
            <a:spLocks noChangeArrowheads="1"/>
          </p:cNvSpPr>
          <p:nvPr/>
        </p:nvSpPr>
        <p:spPr bwMode="auto">
          <a:xfrm>
            <a:off x="1816100" y="200501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6" name="TextBox 13"/>
          <p:cNvSpPr txBox="1">
            <a:spLocks noChangeArrowheads="1"/>
          </p:cNvSpPr>
          <p:nvPr/>
        </p:nvSpPr>
        <p:spPr bwMode="auto">
          <a:xfrm>
            <a:off x="7743825" y="1684338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7" name="TextBox 13"/>
          <p:cNvSpPr txBox="1">
            <a:spLocks noChangeArrowheads="1"/>
          </p:cNvSpPr>
          <p:nvPr/>
        </p:nvSpPr>
        <p:spPr bwMode="auto">
          <a:xfrm>
            <a:off x="7748588" y="2006600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8" name="TextBox 13"/>
          <p:cNvSpPr txBox="1">
            <a:spLocks noChangeArrowheads="1"/>
          </p:cNvSpPr>
          <p:nvPr/>
        </p:nvSpPr>
        <p:spPr bwMode="auto">
          <a:xfrm>
            <a:off x="2171700" y="3487738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9" name="TextBox 13"/>
          <p:cNvSpPr txBox="1">
            <a:spLocks noChangeArrowheads="1"/>
          </p:cNvSpPr>
          <p:nvPr/>
        </p:nvSpPr>
        <p:spPr bwMode="auto">
          <a:xfrm>
            <a:off x="1133475" y="3810000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50" name="TextBox 13"/>
          <p:cNvSpPr txBox="1">
            <a:spLocks noChangeArrowheads="1"/>
          </p:cNvSpPr>
          <p:nvPr/>
        </p:nvSpPr>
        <p:spPr bwMode="auto">
          <a:xfrm>
            <a:off x="8353425" y="3489325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51" name="TextBox 13"/>
          <p:cNvSpPr txBox="1">
            <a:spLocks noChangeArrowheads="1"/>
          </p:cNvSpPr>
          <p:nvPr/>
        </p:nvSpPr>
        <p:spPr bwMode="auto">
          <a:xfrm>
            <a:off x="8358188" y="38115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52" name="TextBox 13"/>
          <p:cNvSpPr txBox="1">
            <a:spLocks noChangeArrowheads="1"/>
          </p:cNvSpPr>
          <p:nvPr/>
        </p:nvSpPr>
        <p:spPr bwMode="auto">
          <a:xfrm>
            <a:off x="2867025" y="5211763"/>
            <a:ext cx="12938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53" name="TextBox 13"/>
          <p:cNvSpPr txBox="1">
            <a:spLocks noChangeArrowheads="1"/>
          </p:cNvSpPr>
          <p:nvPr/>
        </p:nvSpPr>
        <p:spPr bwMode="auto">
          <a:xfrm>
            <a:off x="1827213" y="5534025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54" name="TextBox 13"/>
          <p:cNvSpPr txBox="1">
            <a:spLocks noChangeArrowheads="1"/>
          </p:cNvSpPr>
          <p:nvPr/>
        </p:nvSpPr>
        <p:spPr bwMode="auto">
          <a:xfrm>
            <a:off x="7754938" y="5213350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55" name="TextBox 13"/>
          <p:cNvSpPr txBox="1">
            <a:spLocks noChangeArrowheads="1"/>
          </p:cNvSpPr>
          <p:nvPr/>
        </p:nvSpPr>
        <p:spPr bwMode="auto">
          <a:xfrm>
            <a:off x="7759700" y="5535613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56" name="TextBox 73"/>
          <p:cNvSpPr txBox="1">
            <a:spLocks noChangeArrowheads="1"/>
          </p:cNvSpPr>
          <p:nvPr/>
        </p:nvSpPr>
        <p:spPr bwMode="auto">
          <a:xfrm>
            <a:off x="7269163" y="3678238"/>
            <a:ext cx="228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AU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/>
          <p:nvPr/>
        </p:nvSpPr>
        <p:spPr>
          <a:xfrm>
            <a:off x="4751388" y="4976813"/>
            <a:ext cx="998537" cy="998537"/>
          </a:xfrm>
          <a:prstGeom prst="ellipse">
            <a:avLst/>
          </a:prstGeom>
          <a:solidFill>
            <a:srgbClr val="8BC63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5013413" y="5218668"/>
            <a:ext cx="456306" cy="487116"/>
            <a:chOff x="7009330" y="1298697"/>
            <a:chExt cx="342899" cy="366052"/>
          </a:xfrm>
          <a:solidFill>
            <a:sysClr val="window" lastClr="FFFFFF"/>
          </a:solidFill>
        </p:grpSpPr>
        <p:sp>
          <p:nvSpPr>
            <p:cNvPr id="4" name="AutoShape 78"/>
            <p:cNvSpPr/>
            <p:nvPr/>
          </p:nvSpPr>
          <p:spPr bwMode="auto">
            <a:xfrm>
              <a:off x="7009330" y="1298697"/>
              <a:ext cx="342899" cy="3660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990" ker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AutoShape 79"/>
            <p:cNvSpPr/>
            <p:nvPr/>
          </p:nvSpPr>
          <p:spPr bwMode="auto">
            <a:xfrm>
              <a:off x="7055015" y="1344374"/>
              <a:ext cx="251544" cy="2290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990" ker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AutoShape 80"/>
            <p:cNvSpPr/>
            <p:nvPr/>
          </p:nvSpPr>
          <p:spPr bwMode="auto">
            <a:xfrm>
              <a:off x="7192036" y="1378787"/>
              <a:ext cx="68830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990" ker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Oval 5"/>
          <p:cNvSpPr/>
          <p:nvPr/>
        </p:nvSpPr>
        <p:spPr>
          <a:xfrm>
            <a:off x="4751388" y="3354388"/>
            <a:ext cx="998537" cy="998537"/>
          </a:xfrm>
          <a:prstGeom prst="ellipse">
            <a:avLst/>
          </a:prstGeom>
          <a:solidFill>
            <a:srgbClr val="8BC63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112"/>
          <p:cNvSpPr/>
          <p:nvPr/>
        </p:nvSpPr>
        <p:spPr bwMode="auto">
          <a:xfrm>
            <a:off x="5013325" y="3595688"/>
            <a:ext cx="487363" cy="488950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defTabSz="6083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990" ker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4"/>
          <p:cNvSpPr/>
          <p:nvPr/>
        </p:nvSpPr>
        <p:spPr>
          <a:xfrm>
            <a:off x="4751388" y="1731963"/>
            <a:ext cx="998537" cy="998537"/>
          </a:xfrm>
          <a:prstGeom prst="ellipse">
            <a:avLst/>
          </a:prstGeom>
          <a:solidFill>
            <a:srgbClr val="8BC63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Group 27"/>
          <p:cNvGrpSpPr/>
          <p:nvPr/>
        </p:nvGrpSpPr>
        <p:grpSpPr>
          <a:xfrm>
            <a:off x="5013410" y="1973817"/>
            <a:ext cx="487113" cy="487113"/>
            <a:chOff x="2556029" y="2035170"/>
            <a:chExt cx="366051" cy="366049"/>
          </a:xfrm>
          <a:solidFill>
            <a:sysClr val="window" lastClr="FFFFFF"/>
          </a:solidFill>
        </p:grpSpPr>
        <p:sp>
          <p:nvSpPr>
            <p:cNvPr id="11" name="AutoShape 126"/>
            <p:cNvSpPr/>
            <p:nvPr/>
          </p:nvSpPr>
          <p:spPr bwMode="auto">
            <a:xfrm>
              <a:off x="2556029" y="2035170"/>
              <a:ext cx="366051" cy="36604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990" ker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AutoShape 127"/>
            <p:cNvSpPr/>
            <p:nvPr/>
          </p:nvSpPr>
          <p:spPr bwMode="auto">
            <a:xfrm>
              <a:off x="2704317" y="2092118"/>
              <a:ext cx="86350" cy="85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990" ker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Oval 9"/>
          <p:cNvSpPr/>
          <p:nvPr/>
        </p:nvSpPr>
        <p:spPr>
          <a:xfrm>
            <a:off x="6373813" y="4976813"/>
            <a:ext cx="998537" cy="998537"/>
          </a:xfrm>
          <a:prstGeom prst="ellipse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29"/>
          <p:cNvSpPr/>
          <p:nvPr/>
        </p:nvSpPr>
        <p:spPr bwMode="auto">
          <a:xfrm>
            <a:off x="6629400" y="5218113"/>
            <a:ext cx="487363" cy="441325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defTabSz="6083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990" ker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8"/>
          <p:cNvSpPr/>
          <p:nvPr/>
        </p:nvSpPr>
        <p:spPr>
          <a:xfrm>
            <a:off x="6373813" y="3354388"/>
            <a:ext cx="998537" cy="998537"/>
          </a:xfrm>
          <a:prstGeom prst="ellipse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23"/>
          <p:cNvGrpSpPr/>
          <p:nvPr/>
        </p:nvGrpSpPr>
        <p:grpSpPr>
          <a:xfrm>
            <a:off x="6622162" y="3647796"/>
            <a:ext cx="487946" cy="410509"/>
            <a:chOff x="4020223" y="2069590"/>
            <a:chExt cx="366676" cy="308484"/>
          </a:xfrm>
          <a:solidFill>
            <a:sysClr val="window" lastClr="FFFFFF"/>
          </a:solidFill>
        </p:grpSpPr>
        <p:sp>
          <p:nvSpPr>
            <p:cNvPr id="17" name="AutoShape 120"/>
            <p:cNvSpPr/>
            <p:nvPr/>
          </p:nvSpPr>
          <p:spPr bwMode="auto">
            <a:xfrm>
              <a:off x="4112204" y="2149685"/>
              <a:ext cx="182712" cy="1827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990" ker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AutoShape 121"/>
            <p:cNvSpPr/>
            <p:nvPr/>
          </p:nvSpPr>
          <p:spPr bwMode="auto">
            <a:xfrm>
              <a:off x="4157883" y="2195362"/>
              <a:ext cx="51310" cy="513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990" ker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AutoShape 122"/>
            <p:cNvSpPr/>
            <p:nvPr/>
          </p:nvSpPr>
          <p:spPr bwMode="auto">
            <a:xfrm>
              <a:off x="4020223" y="2069590"/>
              <a:ext cx="366676" cy="3084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990" ker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Oval 7"/>
          <p:cNvSpPr/>
          <p:nvPr/>
        </p:nvSpPr>
        <p:spPr>
          <a:xfrm>
            <a:off x="6373813" y="1731963"/>
            <a:ext cx="998537" cy="998537"/>
          </a:xfrm>
          <a:prstGeom prst="ellipse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59"/>
          <p:cNvSpPr/>
          <p:nvPr/>
        </p:nvSpPr>
        <p:spPr bwMode="auto">
          <a:xfrm>
            <a:off x="6608763" y="1981200"/>
            <a:ext cx="487362" cy="487363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defTabSz="6083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990" ker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6" name="TextBox 13"/>
          <p:cNvSpPr txBox="1">
            <a:spLocks noChangeArrowheads="1"/>
          </p:cNvSpPr>
          <p:nvPr/>
        </p:nvSpPr>
        <p:spPr bwMode="auto">
          <a:xfrm>
            <a:off x="7607300" y="1943100"/>
            <a:ext cx="1495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7" name="TextBox 13"/>
          <p:cNvSpPr txBox="1">
            <a:spLocks noChangeArrowheads="1"/>
          </p:cNvSpPr>
          <p:nvPr/>
        </p:nvSpPr>
        <p:spPr bwMode="auto">
          <a:xfrm>
            <a:off x="7607300" y="2263775"/>
            <a:ext cx="273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8" name="TextBox 13"/>
          <p:cNvSpPr txBox="1">
            <a:spLocks noChangeArrowheads="1"/>
          </p:cNvSpPr>
          <p:nvPr/>
        </p:nvSpPr>
        <p:spPr bwMode="auto">
          <a:xfrm>
            <a:off x="3197225" y="1943100"/>
            <a:ext cx="1277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9" name="TextBox 13"/>
          <p:cNvSpPr txBox="1">
            <a:spLocks noChangeArrowheads="1"/>
          </p:cNvSpPr>
          <p:nvPr/>
        </p:nvSpPr>
        <p:spPr bwMode="auto">
          <a:xfrm>
            <a:off x="1855788" y="2263775"/>
            <a:ext cx="2619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0" name="TextBox 13"/>
          <p:cNvSpPr txBox="1">
            <a:spLocks noChangeArrowheads="1"/>
          </p:cNvSpPr>
          <p:nvPr/>
        </p:nvSpPr>
        <p:spPr bwMode="auto">
          <a:xfrm>
            <a:off x="7607300" y="3560763"/>
            <a:ext cx="1495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1" name="TextBox 13"/>
          <p:cNvSpPr txBox="1">
            <a:spLocks noChangeArrowheads="1"/>
          </p:cNvSpPr>
          <p:nvPr/>
        </p:nvSpPr>
        <p:spPr bwMode="auto">
          <a:xfrm>
            <a:off x="7607300" y="3883025"/>
            <a:ext cx="273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2" name="TextBox 13"/>
          <p:cNvSpPr txBox="1">
            <a:spLocks noChangeArrowheads="1"/>
          </p:cNvSpPr>
          <p:nvPr/>
        </p:nvSpPr>
        <p:spPr bwMode="auto">
          <a:xfrm>
            <a:off x="3197225" y="3560763"/>
            <a:ext cx="12779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3" name="TextBox 13"/>
          <p:cNvSpPr txBox="1">
            <a:spLocks noChangeArrowheads="1"/>
          </p:cNvSpPr>
          <p:nvPr/>
        </p:nvSpPr>
        <p:spPr bwMode="auto">
          <a:xfrm>
            <a:off x="1855788" y="3883025"/>
            <a:ext cx="2619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4" name="TextBox 13"/>
          <p:cNvSpPr txBox="1">
            <a:spLocks noChangeArrowheads="1"/>
          </p:cNvSpPr>
          <p:nvPr/>
        </p:nvSpPr>
        <p:spPr bwMode="auto">
          <a:xfrm>
            <a:off x="7607300" y="5124450"/>
            <a:ext cx="1495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5" name="TextBox 13"/>
          <p:cNvSpPr txBox="1">
            <a:spLocks noChangeArrowheads="1"/>
          </p:cNvSpPr>
          <p:nvPr/>
        </p:nvSpPr>
        <p:spPr bwMode="auto">
          <a:xfrm>
            <a:off x="7607300" y="5445125"/>
            <a:ext cx="273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6" name="TextBox 13"/>
          <p:cNvSpPr txBox="1">
            <a:spLocks noChangeArrowheads="1"/>
          </p:cNvSpPr>
          <p:nvPr/>
        </p:nvSpPr>
        <p:spPr bwMode="auto">
          <a:xfrm>
            <a:off x="3197225" y="5124450"/>
            <a:ext cx="1277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7" name="TextBox 13"/>
          <p:cNvSpPr txBox="1">
            <a:spLocks noChangeArrowheads="1"/>
          </p:cNvSpPr>
          <p:nvPr/>
        </p:nvSpPr>
        <p:spPr bwMode="auto">
          <a:xfrm>
            <a:off x="1855788" y="5445125"/>
            <a:ext cx="2619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2387600"/>
            <a:ext cx="3636963" cy="2255838"/>
          </a:xfrm>
          <a:prstGeom prst="rect">
            <a:avLst/>
          </a:prstGeom>
          <a:solidFill>
            <a:srgbClr val="3E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19525" y="2387600"/>
            <a:ext cx="8372475" cy="2255838"/>
          </a:xfrm>
          <a:prstGeom prst="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4580" name="组合 35"/>
          <p:cNvGrpSpPr/>
          <p:nvPr/>
        </p:nvGrpSpPr>
        <p:grpSpPr bwMode="auto">
          <a:xfrm>
            <a:off x="1081088" y="1736725"/>
            <a:ext cx="2106612" cy="523875"/>
            <a:chOff x="1648852" y="2380612"/>
            <a:chExt cx="2106412" cy="523220"/>
          </a:xfrm>
        </p:grpSpPr>
        <p:sp>
          <p:nvSpPr>
            <p:cNvPr id="24584" name="文本框 36"/>
            <p:cNvSpPr txBox="1">
              <a:spLocks noChangeArrowheads="1"/>
            </p:cNvSpPr>
            <p:nvPr/>
          </p:nvSpPr>
          <p:spPr bwMode="auto">
            <a:xfrm>
              <a:off x="2141958" y="2380612"/>
              <a:ext cx="161330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8BC6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过渡页</a:t>
              </a:r>
            </a:p>
          </p:txBody>
        </p:sp>
        <p:grpSp>
          <p:nvGrpSpPr>
            <p:cNvPr id="24585" name="组合 37"/>
            <p:cNvGrpSpPr/>
            <p:nvPr/>
          </p:nvGrpSpPr>
          <p:grpSpPr bwMode="auto">
            <a:xfrm>
              <a:off x="1648852" y="2516179"/>
              <a:ext cx="440912" cy="252088"/>
              <a:chOff x="2413166" y="426720"/>
              <a:chExt cx="693043" cy="396241"/>
            </a:xfrm>
          </p:grpSpPr>
          <p:sp>
            <p:nvSpPr>
              <p:cNvPr id="39" name="矩形 38"/>
              <p:cNvSpPr/>
              <p:nvPr/>
            </p:nvSpPr>
            <p:spPr>
              <a:xfrm rot="2744590">
                <a:off x="2414641" y="426482"/>
                <a:ext cx="393762" cy="396713"/>
              </a:xfrm>
              <a:prstGeom prst="rect">
                <a:avLst/>
              </a:prstGeom>
              <a:solidFill>
                <a:srgbClr val="8BC6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 rot="2744590">
                <a:off x="2711554" y="426481"/>
                <a:ext cx="393762" cy="396715"/>
              </a:xfrm>
              <a:prstGeom prst="rect">
                <a:avLst/>
              </a:prstGeom>
              <a:solidFill>
                <a:srgbClr val="3E3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581" name="文本框 40"/>
          <p:cNvSpPr txBox="1">
            <a:spLocks noChangeArrowheads="1"/>
          </p:cNvSpPr>
          <p:nvPr/>
        </p:nvSpPr>
        <p:spPr bwMode="auto">
          <a:xfrm>
            <a:off x="5153025" y="2786063"/>
            <a:ext cx="6075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sp>
        <p:nvSpPr>
          <p:cNvPr id="24582" name="矩形 26"/>
          <p:cNvSpPr>
            <a:spLocks noChangeArrowheads="1"/>
          </p:cNvSpPr>
          <p:nvPr/>
        </p:nvSpPr>
        <p:spPr bwMode="auto">
          <a:xfrm>
            <a:off x="5264150" y="3836988"/>
            <a:ext cx="5289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583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788" y="2736850"/>
            <a:ext cx="1687512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/>
          <p:nvPr/>
        </p:nvSpPr>
        <p:spPr bwMode="auto">
          <a:xfrm>
            <a:off x="1281113" y="2041525"/>
            <a:ext cx="1943100" cy="3263900"/>
          </a:xfrm>
          <a:prstGeom prst="rect">
            <a:avLst/>
          </a:prstGeom>
          <a:noFill/>
          <a:ln w="9525" cap="flat">
            <a:solidFill>
              <a:srgbClr val="ADBAC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17"/>
          <p:cNvSpPr/>
          <p:nvPr/>
        </p:nvSpPr>
        <p:spPr bwMode="auto">
          <a:xfrm>
            <a:off x="3852863" y="2041525"/>
            <a:ext cx="1943100" cy="3263900"/>
          </a:xfrm>
          <a:prstGeom prst="rect">
            <a:avLst/>
          </a:prstGeom>
          <a:noFill/>
          <a:ln w="9525" cap="flat">
            <a:solidFill>
              <a:srgbClr val="ADBAC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17"/>
          <p:cNvSpPr/>
          <p:nvPr/>
        </p:nvSpPr>
        <p:spPr bwMode="auto">
          <a:xfrm>
            <a:off x="6500813" y="2041525"/>
            <a:ext cx="1943100" cy="3263900"/>
          </a:xfrm>
          <a:prstGeom prst="rect">
            <a:avLst/>
          </a:prstGeom>
          <a:noFill/>
          <a:ln w="9525" cap="flat">
            <a:solidFill>
              <a:srgbClr val="ADBAC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17"/>
          <p:cNvSpPr/>
          <p:nvPr/>
        </p:nvSpPr>
        <p:spPr bwMode="auto">
          <a:xfrm>
            <a:off x="9051925" y="2041525"/>
            <a:ext cx="1943100" cy="3263900"/>
          </a:xfrm>
          <a:prstGeom prst="rect">
            <a:avLst/>
          </a:prstGeom>
          <a:noFill/>
          <a:ln w="9525" cap="flat">
            <a:solidFill>
              <a:srgbClr val="ADBAC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7"/>
          <p:cNvSpPr/>
          <p:nvPr/>
        </p:nvSpPr>
        <p:spPr bwMode="auto">
          <a:xfrm>
            <a:off x="4414838" y="2311400"/>
            <a:ext cx="900112" cy="9017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4610100" y="2598738"/>
            <a:ext cx="514350" cy="342900"/>
          </a:xfrm>
          <a:custGeom>
            <a:avLst/>
            <a:gdLst>
              <a:gd name="T0" fmla="*/ 176 w 176"/>
              <a:gd name="T1" fmla="*/ 99 h 117"/>
              <a:gd name="T2" fmla="*/ 176 w 176"/>
              <a:gd name="T3" fmla="*/ 108 h 117"/>
              <a:gd name="T4" fmla="*/ 161 w 176"/>
              <a:gd name="T5" fmla="*/ 117 h 117"/>
              <a:gd name="T6" fmla="*/ 15 w 176"/>
              <a:gd name="T7" fmla="*/ 117 h 117"/>
              <a:gd name="T8" fmla="*/ 0 w 176"/>
              <a:gd name="T9" fmla="*/ 108 h 117"/>
              <a:gd name="T10" fmla="*/ 0 w 176"/>
              <a:gd name="T11" fmla="*/ 99 h 117"/>
              <a:gd name="T12" fmla="*/ 15 w 176"/>
              <a:gd name="T13" fmla="*/ 99 h 117"/>
              <a:gd name="T14" fmla="*/ 161 w 176"/>
              <a:gd name="T15" fmla="*/ 99 h 117"/>
              <a:gd name="T16" fmla="*/ 176 w 176"/>
              <a:gd name="T17" fmla="*/ 99 h 117"/>
              <a:gd name="T18" fmla="*/ 24 w 176"/>
              <a:gd name="T19" fmla="*/ 79 h 117"/>
              <a:gd name="T20" fmla="*/ 24 w 176"/>
              <a:gd name="T21" fmla="*/ 14 h 117"/>
              <a:gd name="T22" fmla="*/ 38 w 176"/>
              <a:gd name="T23" fmla="*/ 0 h 117"/>
              <a:gd name="T24" fmla="*/ 138 w 176"/>
              <a:gd name="T25" fmla="*/ 0 h 117"/>
              <a:gd name="T26" fmla="*/ 152 w 176"/>
              <a:gd name="T27" fmla="*/ 14 h 117"/>
              <a:gd name="T28" fmla="*/ 152 w 176"/>
              <a:gd name="T29" fmla="*/ 79 h 117"/>
              <a:gd name="T30" fmla="*/ 138 w 176"/>
              <a:gd name="T31" fmla="*/ 93 h 117"/>
              <a:gd name="T32" fmla="*/ 38 w 176"/>
              <a:gd name="T33" fmla="*/ 93 h 117"/>
              <a:gd name="T34" fmla="*/ 24 w 176"/>
              <a:gd name="T35" fmla="*/ 79 h 117"/>
              <a:gd name="T36" fmla="*/ 35 w 176"/>
              <a:gd name="T37" fmla="*/ 79 h 117"/>
              <a:gd name="T38" fmla="*/ 38 w 176"/>
              <a:gd name="T39" fmla="*/ 82 h 117"/>
              <a:gd name="T40" fmla="*/ 138 w 176"/>
              <a:gd name="T41" fmla="*/ 82 h 117"/>
              <a:gd name="T42" fmla="*/ 141 w 176"/>
              <a:gd name="T43" fmla="*/ 79 h 117"/>
              <a:gd name="T44" fmla="*/ 141 w 176"/>
              <a:gd name="T45" fmla="*/ 14 h 117"/>
              <a:gd name="T46" fmla="*/ 138 w 176"/>
              <a:gd name="T47" fmla="*/ 11 h 117"/>
              <a:gd name="T48" fmla="*/ 38 w 176"/>
              <a:gd name="T49" fmla="*/ 11 h 117"/>
              <a:gd name="T50" fmla="*/ 35 w 176"/>
              <a:gd name="T51" fmla="*/ 14 h 117"/>
              <a:gd name="T52" fmla="*/ 35 w 176"/>
              <a:gd name="T53" fmla="*/ 79 h 117"/>
              <a:gd name="T54" fmla="*/ 97 w 176"/>
              <a:gd name="T55" fmla="*/ 107 h 117"/>
              <a:gd name="T56" fmla="*/ 95 w 176"/>
              <a:gd name="T57" fmla="*/ 105 h 117"/>
              <a:gd name="T58" fmla="*/ 81 w 176"/>
              <a:gd name="T59" fmla="*/ 105 h 117"/>
              <a:gd name="T60" fmla="*/ 79 w 176"/>
              <a:gd name="T61" fmla="*/ 107 h 117"/>
              <a:gd name="T62" fmla="*/ 81 w 176"/>
              <a:gd name="T63" fmla="*/ 108 h 117"/>
              <a:gd name="T64" fmla="*/ 95 w 176"/>
              <a:gd name="T65" fmla="*/ 108 h 117"/>
              <a:gd name="T66" fmla="*/ 97 w 176"/>
              <a:gd name="T67" fmla="*/ 10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20" tIns="60960" rIns="121920" bIns="60960"/>
          <a:lstStyle/>
          <a:p>
            <a:pPr algn="ctr" eaLnBrk="1" hangingPunct="1">
              <a:defRPr/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13"/>
          <p:cNvSpPr/>
          <p:nvPr/>
        </p:nvSpPr>
        <p:spPr bwMode="auto">
          <a:xfrm>
            <a:off x="9628188" y="2311400"/>
            <a:ext cx="900112" cy="9017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9825038" y="2546350"/>
            <a:ext cx="484187" cy="447675"/>
          </a:xfrm>
          <a:custGeom>
            <a:avLst/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20" tIns="60960" rIns="121920" bIns="60960"/>
          <a:lstStyle/>
          <a:p>
            <a:pPr algn="ctr" eaLnBrk="1" hangingPunct="1">
              <a:defRPr/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4"/>
          <p:cNvSpPr/>
          <p:nvPr/>
        </p:nvSpPr>
        <p:spPr bwMode="auto">
          <a:xfrm>
            <a:off x="1797050" y="2311400"/>
            <a:ext cx="901700" cy="901700"/>
          </a:xfrm>
          <a:prstGeom prst="ellipse">
            <a:avLst/>
          </a:prstGeom>
          <a:solidFill>
            <a:srgbClr val="8BC63E"/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8"/>
          <p:cNvSpPr>
            <a:spLocks noEditPoints="1"/>
          </p:cNvSpPr>
          <p:nvPr/>
        </p:nvSpPr>
        <p:spPr bwMode="auto">
          <a:xfrm>
            <a:off x="2108200" y="2527300"/>
            <a:ext cx="325438" cy="485775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20" tIns="60960" rIns="121920" bIns="60960"/>
          <a:lstStyle/>
          <a:p>
            <a:pPr algn="ctr" eaLnBrk="1" hangingPunct="1">
              <a:defRPr/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10"/>
          <p:cNvSpPr/>
          <p:nvPr/>
        </p:nvSpPr>
        <p:spPr bwMode="auto">
          <a:xfrm>
            <a:off x="7038975" y="2311400"/>
            <a:ext cx="900113" cy="901700"/>
          </a:xfrm>
          <a:prstGeom prst="ellipse">
            <a:avLst/>
          </a:prstGeom>
          <a:solidFill>
            <a:srgbClr val="8BC63E"/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1"/>
          <p:cNvSpPr>
            <a:spLocks noEditPoints="1"/>
          </p:cNvSpPr>
          <p:nvPr/>
        </p:nvSpPr>
        <p:spPr bwMode="auto">
          <a:xfrm>
            <a:off x="7283450" y="2565400"/>
            <a:ext cx="411163" cy="409575"/>
          </a:xfrm>
          <a:custGeom>
            <a:avLst/>
            <a:gdLst>
              <a:gd name="T0" fmla="*/ 141 w 152"/>
              <a:gd name="T1" fmla="*/ 152 h 152"/>
              <a:gd name="T2" fmla="*/ 132 w 152"/>
              <a:gd name="T3" fmla="*/ 148 h 152"/>
              <a:gd name="T4" fmla="*/ 101 w 152"/>
              <a:gd name="T5" fmla="*/ 117 h 152"/>
              <a:gd name="T6" fmla="*/ 65 w 152"/>
              <a:gd name="T7" fmla="*/ 128 h 152"/>
              <a:gd name="T8" fmla="*/ 0 w 152"/>
              <a:gd name="T9" fmla="*/ 64 h 152"/>
              <a:gd name="T10" fmla="*/ 65 w 152"/>
              <a:gd name="T11" fmla="*/ 0 h 152"/>
              <a:gd name="T12" fmla="*/ 129 w 152"/>
              <a:gd name="T13" fmla="*/ 64 h 152"/>
              <a:gd name="T14" fmla="*/ 118 w 152"/>
              <a:gd name="T15" fmla="*/ 100 h 152"/>
              <a:gd name="T16" fmla="*/ 149 w 152"/>
              <a:gd name="T17" fmla="*/ 132 h 152"/>
              <a:gd name="T18" fmla="*/ 152 w 152"/>
              <a:gd name="T19" fmla="*/ 140 h 152"/>
              <a:gd name="T20" fmla="*/ 141 w 152"/>
              <a:gd name="T21" fmla="*/ 152 h 152"/>
              <a:gd name="T22" fmla="*/ 65 w 152"/>
              <a:gd name="T23" fmla="*/ 23 h 152"/>
              <a:gd name="T24" fmla="*/ 24 w 152"/>
              <a:gd name="T25" fmla="*/ 64 h 152"/>
              <a:gd name="T26" fmla="*/ 65 w 152"/>
              <a:gd name="T27" fmla="*/ 105 h 152"/>
              <a:gd name="T28" fmla="*/ 106 w 152"/>
              <a:gd name="T29" fmla="*/ 64 h 152"/>
              <a:gd name="T30" fmla="*/ 65 w 152"/>
              <a:gd name="T31" fmla="*/ 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2" h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20" tIns="60960" rIns="121920" bIns="60960"/>
          <a:lstStyle/>
          <a:p>
            <a:pPr algn="ctr" eaLnBrk="1" hangingPunct="1">
              <a:defRPr/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4" name="TextBox 13"/>
          <p:cNvSpPr txBox="1">
            <a:spLocks noChangeArrowheads="1"/>
          </p:cNvSpPr>
          <p:nvPr/>
        </p:nvSpPr>
        <p:spPr bwMode="auto">
          <a:xfrm>
            <a:off x="1119188" y="3709988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5" name="TextBox 13"/>
          <p:cNvSpPr txBox="1">
            <a:spLocks noChangeArrowheads="1"/>
          </p:cNvSpPr>
          <p:nvPr/>
        </p:nvSpPr>
        <p:spPr bwMode="auto">
          <a:xfrm>
            <a:off x="1670050" y="406082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6" name="TextBox 13"/>
          <p:cNvSpPr txBox="1">
            <a:spLocks noChangeArrowheads="1"/>
          </p:cNvSpPr>
          <p:nvPr/>
        </p:nvSpPr>
        <p:spPr bwMode="auto">
          <a:xfrm>
            <a:off x="3695700" y="3709988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7" name="TextBox 13"/>
          <p:cNvSpPr txBox="1">
            <a:spLocks noChangeArrowheads="1"/>
          </p:cNvSpPr>
          <p:nvPr/>
        </p:nvSpPr>
        <p:spPr bwMode="auto">
          <a:xfrm>
            <a:off x="4246563" y="406082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8" name="TextBox 13"/>
          <p:cNvSpPr txBox="1">
            <a:spLocks noChangeArrowheads="1"/>
          </p:cNvSpPr>
          <p:nvPr/>
        </p:nvSpPr>
        <p:spPr bwMode="auto">
          <a:xfrm>
            <a:off x="6319838" y="3709988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9" name="TextBox 13"/>
          <p:cNvSpPr txBox="1">
            <a:spLocks noChangeArrowheads="1"/>
          </p:cNvSpPr>
          <p:nvPr/>
        </p:nvSpPr>
        <p:spPr bwMode="auto">
          <a:xfrm>
            <a:off x="6869113" y="406082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0" name="TextBox 13"/>
          <p:cNvSpPr txBox="1">
            <a:spLocks noChangeArrowheads="1"/>
          </p:cNvSpPr>
          <p:nvPr/>
        </p:nvSpPr>
        <p:spPr bwMode="auto">
          <a:xfrm>
            <a:off x="8910638" y="3709988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1" name="TextBox 13"/>
          <p:cNvSpPr txBox="1">
            <a:spLocks noChangeArrowheads="1"/>
          </p:cNvSpPr>
          <p:nvPr/>
        </p:nvSpPr>
        <p:spPr bwMode="auto">
          <a:xfrm>
            <a:off x="9461500" y="406082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1"/>
          <p:cNvSpPr/>
          <p:nvPr/>
        </p:nvSpPr>
        <p:spPr>
          <a:xfrm>
            <a:off x="6594475" y="2398713"/>
            <a:ext cx="609600" cy="609600"/>
          </a:xfrm>
          <a:prstGeom prst="ellipse">
            <a:avLst/>
          </a:prstGeom>
          <a:noFill/>
          <a:ln>
            <a:solidFill>
              <a:srgbClr val="8B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9"/>
          <p:cNvSpPr>
            <a:spLocks noEditPoints="1"/>
          </p:cNvSpPr>
          <p:nvPr/>
        </p:nvSpPr>
        <p:spPr bwMode="auto">
          <a:xfrm>
            <a:off x="6738938" y="2549525"/>
            <a:ext cx="320675" cy="309563"/>
          </a:xfrm>
          <a:custGeom>
            <a:avLst/>
            <a:gdLst/>
            <a:ahLst/>
            <a:cxnLst>
              <a:cxn ang="0">
                <a:pos x="59" y="59"/>
              </a:cxn>
              <a:cxn ang="0">
                <a:pos x="19" y="100"/>
              </a:cxn>
              <a:cxn ang="0">
                <a:pos x="7" y="100"/>
              </a:cxn>
              <a:cxn ang="0">
                <a:pos x="7" y="88"/>
              </a:cxn>
              <a:cxn ang="0">
                <a:pos x="10" y="85"/>
              </a:cxn>
              <a:cxn ang="0">
                <a:pos x="2" y="77"/>
              </a:cxn>
              <a:cxn ang="0">
                <a:pos x="2" y="71"/>
              </a:cxn>
              <a:cxn ang="0">
                <a:pos x="7" y="71"/>
              </a:cxn>
              <a:cxn ang="0">
                <a:pos x="16" y="80"/>
              </a:cxn>
              <a:cxn ang="0">
                <a:pos x="19" y="77"/>
              </a:cxn>
              <a:cxn ang="0">
                <a:pos x="16" y="74"/>
              </a:cxn>
              <a:cxn ang="0">
                <a:pos x="16" y="68"/>
              </a:cxn>
              <a:cxn ang="0">
                <a:pos x="21" y="68"/>
              </a:cxn>
              <a:cxn ang="0">
                <a:pos x="24" y="71"/>
              </a:cxn>
              <a:cxn ang="0">
                <a:pos x="27" y="68"/>
              </a:cxn>
              <a:cxn ang="0">
                <a:pos x="19" y="60"/>
              </a:cxn>
              <a:cxn ang="0">
                <a:pos x="19" y="54"/>
              </a:cxn>
              <a:cxn ang="0">
                <a:pos x="24" y="54"/>
              </a:cxn>
              <a:cxn ang="0">
                <a:pos x="33" y="63"/>
              </a:cxn>
              <a:cxn ang="0">
                <a:pos x="47" y="48"/>
              </a:cxn>
              <a:cxn ang="0">
                <a:pos x="46" y="10"/>
              </a:cxn>
              <a:cxn ang="0">
                <a:pos x="89" y="18"/>
              </a:cxn>
              <a:cxn ang="0">
                <a:pos x="96" y="61"/>
              </a:cxn>
              <a:cxn ang="0">
                <a:pos x="59" y="59"/>
              </a:cxn>
              <a:cxn ang="0">
                <a:pos x="81" y="26"/>
              </a:cxn>
              <a:cxn ang="0">
                <a:pos x="62" y="22"/>
              </a:cxn>
              <a:cxn ang="0">
                <a:pos x="67" y="40"/>
              </a:cxn>
              <a:cxn ang="0">
                <a:pos x="85" y="44"/>
              </a:cxn>
              <a:cxn ang="0">
                <a:pos x="81" y="26"/>
              </a:cxn>
            </a:cxnLst>
            <a:rect l="0" t="0" r="r" b="b"/>
            <a:pathLst>
              <a:path w="107" h="103">
                <a:moveTo>
                  <a:pt x="59" y="59"/>
                </a:moveTo>
                <a:cubicBezTo>
                  <a:pt x="19" y="100"/>
                  <a:pt x="19" y="100"/>
                  <a:pt x="19" y="100"/>
                </a:cubicBezTo>
                <a:cubicBezTo>
                  <a:pt x="15" y="103"/>
                  <a:pt x="10" y="103"/>
                  <a:pt x="7" y="100"/>
                </a:cubicBezTo>
                <a:cubicBezTo>
                  <a:pt x="4" y="96"/>
                  <a:pt x="4" y="91"/>
                  <a:pt x="7" y="88"/>
                </a:cubicBezTo>
                <a:cubicBezTo>
                  <a:pt x="10" y="85"/>
                  <a:pt x="10" y="85"/>
                  <a:pt x="10" y="85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5"/>
                  <a:pt x="0" y="73"/>
                  <a:pt x="2" y="71"/>
                </a:cubicBezTo>
                <a:cubicBezTo>
                  <a:pt x="3" y="69"/>
                  <a:pt x="6" y="69"/>
                  <a:pt x="7" y="71"/>
                </a:cubicBezTo>
                <a:cubicBezTo>
                  <a:pt x="16" y="80"/>
                  <a:pt x="16" y="80"/>
                  <a:pt x="16" y="80"/>
                </a:cubicBezTo>
                <a:cubicBezTo>
                  <a:pt x="19" y="77"/>
                  <a:pt x="19" y="77"/>
                  <a:pt x="19" y="77"/>
                </a:cubicBezTo>
                <a:cubicBezTo>
                  <a:pt x="16" y="74"/>
                  <a:pt x="16" y="74"/>
                  <a:pt x="16" y="74"/>
                </a:cubicBezTo>
                <a:cubicBezTo>
                  <a:pt x="14" y="72"/>
                  <a:pt x="14" y="70"/>
                  <a:pt x="16" y="68"/>
                </a:cubicBezTo>
                <a:cubicBezTo>
                  <a:pt x="17" y="67"/>
                  <a:pt x="20" y="67"/>
                  <a:pt x="21" y="68"/>
                </a:cubicBezTo>
                <a:cubicBezTo>
                  <a:pt x="24" y="71"/>
                  <a:pt x="24" y="71"/>
                  <a:pt x="24" y="71"/>
                </a:cubicBezTo>
                <a:cubicBezTo>
                  <a:pt x="27" y="68"/>
                  <a:pt x="27" y="68"/>
                  <a:pt x="27" y="68"/>
                </a:cubicBezTo>
                <a:cubicBezTo>
                  <a:pt x="19" y="60"/>
                  <a:pt x="19" y="60"/>
                  <a:pt x="19" y="60"/>
                </a:cubicBezTo>
                <a:cubicBezTo>
                  <a:pt x="17" y="58"/>
                  <a:pt x="17" y="56"/>
                  <a:pt x="19" y="54"/>
                </a:cubicBezTo>
                <a:cubicBezTo>
                  <a:pt x="20" y="52"/>
                  <a:pt x="23" y="52"/>
                  <a:pt x="24" y="54"/>
                </a:cubicBezTo>
                <a:cubicBezTo>
                  <a:pt x="33" y="63"/>
                  <a:pt x="33" y="63"/>
                  <a:pt x="33" y="63"/>
                </a:cubicBezTo>
                <a:cubicBezTo>
                  <a:pt x="47" y="48"/>
                  <a:pt x="47" y="48"/>
                  <a:pt x="47" y="48"/>
                </a:cubicBezTo>
                <a:cubicBezTo>
                  <a:pt x="38" y="35"/>
                  <a:pt x="37" y="19"/>
                  <a:pt x="46" y="10"/>
                </a:cubicBezTo>
                <a:cubicBezTo>
                  <a:pt x="56" y="0"/>
                  <a:pt x="75" y="4"/>
                  <a:pt x="89" y="18"/>
                </a:cubicBezTo>
                <a:cubicBezTo>
                  <a:pt x="103" y="32"/>
                  <a:pt x="107" y="51"/>
                  <a:pt x="96" y="61"/>
                </a:cubicBezTo>
                <a:cubicBezTo>
                  <a:pt x="88" y="70"/>
                  <a:pt x="72" y="69"/>
                  <a:pt x="59" y="59"/>
                </a:cubicBezTo>
                <a:close/>
                <a:moveTo>
                  <a:pt x="81" y="26"/>
                </a:moveTo>
                <a:cubicBezTo>
                  <a:pt x="75" y="20"/>
                  <a:pt x="66" y="18"/>
                  <a:pt x="62" y="22"/>
                </a:cubicBezTo>
                <a:cubicBezTo>
                  <a:pt x="59" y="26"/>
                  <a:pt x="60" y="34"/>
                  <a:pt x="67" y="40"/>
                </a:cubicBezTo>
                <a:cubicBezTo>
                  <a:pt x="73" y="46"/>
                  <a:pt x="81" y="48"/>
                  <a:pt x="85" y="44"/>
                </a:cubicBezTo>
                <a:cubicBezTo>
                  <a:pt x="89" y="41"/>
                  <a:pt x="87" y="32"/>
                  <a:pt x="81" y="26"/>
                </a:cubicBezTo>
                <a:close/>
              </a:path>
            </a:pathLst>
          </a:custGeom>
          <a:solidFill>
            <a:srgbClr val="8BC63E"/>
          </a:solidFill>
          <a:ln w="9525">
            <a:noFill/>
            <a:round/>
          </a:ln>
        </p:spPr>
        <p:txBody>
          <a:bodyPr lIns="121888" tIns="60944" rIns="121888" bIns="6094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35"/>
          <p:cNvSpPr/>
          <p:nvPr/>
        </p:nvSpPr>
        <p:spPr>
          <a:xfrm>
            <a:off x="6594475" y="3481388"/>
            <a:ext cx="609600" cy="609600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13"/>
          <p:cNvSpPr>
            <a:spLocks noEditPoints="1"/>
          </p:cNvSpPr>
          <p:nvPr/>
        </p:nvSpPr>
        <p:spPr bwMode="auto">
          <a:xfrm>
            <a:off x="6761163" y="3598863"/>
            <a:ext cx="276225" cy="365125"/>
          </a:xfrm>
          <a:custGeom>
            <a:avLst/>
            <a:gdLst/>
            <a:ahLst/>
            <a:cxnLst>
              <a:cxn ang="0">
                <a:pos x="97" y="85"/>
              </a:cxn>
              <a:cxn ang="0">
                <a:pos x="54" y="129"/>
              </a:cxn>
              <a:cxn ang="0">
                <a:pos x="21" y="103"/>
              </a:cxn>
              <a:cxn ang="0">
                <a:pos x="42" y="90"/>
              </a:cxn>
              <a:cxn ang="0">
                <a:pos x="52" y="110"/>
              </a:cxn>
              <a:cxn ang="0">
                <a:pos x="95" y="57"/>
              </a:cxn>
              <a:cxn ang="0">
                <a:pos x="97" y="85"/>
              </a:cxn>
              <a:cxn ang="0">
                <a:pos x="80" y="24"/>
              </a:cxn>
              <a:cxn ang="0">
                <a:pos x="76" y="20"/>
              </a:cxn>
              <a:cxn ang="0">
                <a:pos x="60" y="20"/>
              </a:cxn>
              <a:cxn ang="0">
                <a:pos x="60" y="12"/>
              </a:cxn>
              <a:cxn ang="0">
                <a:pos x="80" y="12"/>
              </a:cxn>
              <a:cxn ang="0">
                <a:pos x="88" y="20"/>
              </a:cxn>
              <a:cxn ang="0">
                <a:pos x="88" y="58"/>
              </a:cxn>
              <a:cxn ang="0">
                <a:pos x="80" y="64"/>
              </a:cxn>
              <a:cxn ang="0">
                <a:pos x="80" y="24"/>
              </a:cxn>
              <a:cxn ang="0">
                <a:pos x="68" y="24"/>
              </a:cxn>
              <a:cxn ang="0">
                <a:pos x="72" y="28"/>
              </a:cxn>
              <a:cxn ang="0">
                <a:pos x="72" y="36"/>
              </a:cxn>
              <a:cxn ang="0">
                <a:pos x="16" y="36"/>
              </a:cxn>
              <a:cxn ang="0">
                <a:pos x="16" y="28"/>
              </a:cxn>
              <a:cxn ang="0">
                <a:pos x="20" y="24"/>
              </a:cxn>
              <a:cxn ang="0">
                <a:pos x="32" y="24"/>
              </a:cxn>
              <a:cxn ang="0">
                <a:pos x="32" y="13"/>
              </a:cxn>
              <a:cxn ang="0">
                <a:pos x="44" y="0"/>
              </a:cxn>
              <a:cxn ang="0">
                <a:pos x="56" y="13"/>
              </a:cxn>
              <a:cxn ang="0">
                <a:pos x="56" y="24"/>
              </a:cxn>
              <a:cxn ang="0">
                <a:pos x="68" y="24"/>
              </a:cxn>
              <a:cxn ang="0">
                <a:pos x="44" y="12"/>
              </a:cxn>
              <a:cxn ang="0">
                <a:pos x="40" y="16"/>
              </a:cxn>
              <a:cxn ang="0">
                <a:pos x="44" y="20"/>
              </a:cxn>
              <a:cxn ang="0">
                <a:pos x="48" y="16"/>
              </a:cxn>
              <a:cxn ang="0">
                <a:pos x="44" y="12"/>
              </a:cxn>
              <a:cxn ang="0">
                <a:pos x="8" y="24"/>
              </a:cxn>
              <a:cxn ang="0">
                <a:pos x="8" y="116"/>
              </a:cxn>
              <a:cxn ang="0">
                <a:pos x="12" y="120"/>
              </a:cxn>
              <a:cxn ang="0">
                <a:pos x="36" y="120"/>
              </a:cxn>
              <a:cxn ang="0">
                <a:pos x="44" y="128"/>
              </a:cxn>
              <a:cxn ang="0">
                <a:pos x="8" y="128"/>
              </a:cxn>
              <a:cxn ang="0">
                <a:pos x="0" y="120"/>
              </a:cxn>
              <a:cxn ang="0">
                <a:pos x="0" y="20"/>
              </a:cxn>
              <a:cxn ang="0">
                <a:pos x="8" y="12"/>
              </a:cxn>
              <a:cxn ang="0">
                <a:pos x="28" y="12"/>
              </a:cxn>
              <a:cxn ang="0">
                <a:pos x="28" y="20"/>
              </a:cxn>
              <a:cxn ang="0">
                <a:pos x="12" y="20"/>
              </a:cxn>
              <a:cxn ang="0">
                <a:pos x="8" y="24"/>
              </a:cxn>
              <a:cxn ang="0">
                <a:pos x="76" y="120"/>
              </a:cxn>
              <a:cxn ang="0">
                <a:pos x="80" y="116"/>
              </a:cxn>
              <a:cxn ang="0">
                <a:pos x="80" y="103"/>
              </a:cxn>
              <a:cxn ang="0">
                <a:pos x="88" y="96"/>
              </a:cxn>
              <a:cxn ang="0">
                <a:pos x="88" y="120"/>
              </a:cxn>
              <a:cxn ang="0">
                <a:pos x="80" y="128"/>
              </a:cxn>
              <a:cxn ang="0">
                <a:pos x="59" y="128"/>
              </a:cxn>
              <a:cxn ang="0">
                <a:pos x="65" y="120"/>
              </a:cxn>
              <a:cxn ang="0">
                <a:pos x="76" y="120"/>
              </a:cxn>
            </a:cxnLst>
            <a:rect l="0" t="0" r="r" b="b"/>
            <a:pathLst>
              <a:path w="97" h="129">
                <a:moveTo>
                  <a:pt x="97" y="85"/>
                </a:moveTo>
                <a:cubicBezTo>
                  <a:pt x="85" y="87"/>
                  <a:pt x="61" y="115"/>
                  <a:pt x="54" y="129"/>
                </a:cubicBezTo>
                <a:cubicBezTo>
                  <a:pt x="43" y="116"/>
                  <a:pt x="30" y="106"/>
                  <a:pt x="21" y="103"/>
                </a:cubicBezTo>
                <a:cubicBezTo>
                  <a:pt x="42" y="90"/>
                  <a:pt x="42" y="90"/>
                  <a:pt x="42" y="9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110"/>
                  <a:pt x="69" y="71"/>
                  <a:pt x="95" y="57"/>
                </a:cubicBezTo>
                <a:cubicBezTo>
                  <a:pt x="95" y="67"/>
                  <a:pt x="92" y="75"/>
                  <a:pt x="97" y="85"/>
                </a:cubicBezTo>
                <a:close/>
                <a:moveTo>
                  <a:pt x="80" y="24"/>
                </a:moveTo>
                <a:cubicBezTo>
                  <a:pt x="80" y="22"/>
                  <a:pt x="78" y="20"/>
                  <a:pt x="76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12"/>
                  <a:pt x="60" y="12"/>
                  <a:pt x="60" y="12"/>
                </a:cubicBezTo>
                <a:cubicBezTo>
                  <a:pt x="80" y="12"/>
                  <a:pt x="80" y="12"/>
                  <a:pt x="80" y="12"/>
                </a:cubicBezTo>
                <a:cubicBezTo>
                  <a:pt x="84" y="12"/>
                  <a:pt x="88" y="16"/>
                  <a:pt x="88" y="20"/>
                </a:cubicBezTo>
                <a:cubicBezTo>
                  <a:pt x="88" y="58"/>
                  <a:pt x="88" y="58"/>
                  <a:pt x="88" y="58"/>
                </a:cubicBezTo>
                <a:cubicBezTo>
                  <a:pt x="83" y="60"/>
                  <a:pt x="80" y="64"/>
                  <a:pt x="80" y="64"/>
                </a:cubicBezTo>
                <a:lnTo>
                  <a:pt x="80" y="24"/>
                </a:lnTo>
                <a:close/>
                <a:moveTo>
                  <a:pt x="68" y="24"/>
                </a:moveTo>
                <a:cubicBezTo>
                  <a:pt x="70" y="24"/>
                  <a:pt x="72" y="26"/>
                  <a:pt x="72" y="28"/>
                </a:cubicBezTo>
                <a:cubicBezTo>
                  <a:pt x="72" y="30"/>
                  <a:pt x="72" y="36"/>
                  <a:pt x="72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6"/>
                  <a:pt x="16" y="30"/>
                  <a:pt x="16" y="28"/>
                </a:cubicBezTo>
                <a:cubicBezTo>
                  <a:pt x="16" y="26"/>
                  <a:pt x="18" y="24"/>
                  <a:pt x="20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19"/>
                  <a:pt x="32" y="13"/>
                </a:cubicBezTo>
                <a:cubicBezTo>
                  <a:pt x="32" y="6"/>
                  <a:pt x="37" y="0"/>
                  <a:pt x="44" y="0"/>
                </a:cubicBezTo>
                <a:cubicBezTo>
                  <a:pt x="51" y="0"/>
                  <a:pt x="56" y="6"/>
                  <a:pt x="56" y="13"/>
                </a:cubicBezTo>
                <a:cubicBezTo>
                  <a:pt x="56" y="20"/>
                  <a:pt x="56" y="24"/>
                  <a:pt x="56" y="24"/>
                </a:cubicBezTo>
                <a:lnTo>
                  <a:pt x="68" y="24"/>
                </a:lnTo>
                <a:close/>
                <a:moveTo>
                  <a:pt x="44" y="12"/>
                </a:moveTo>
                <a:cubicBezTo>
                  <a:pt x="42" y="12"/>
                  <a:pt x="40" y="14"/>
                  <a:pt x="40" y="16"/>
                </a:cubicBezTo>
                <a:cubicBezTo>
                  <a:pt x="40" y="18"/>
                  <a:pt x="42" y="20"/>
                  <a:pt x="44" y="20"/>
                </a:cubicBezTo>
                <a:cubicBezTo>
                  <a:pt x="46" y="20"/>
                  <a:pt x="48" y="18"/>
                  <a:pt x="48" y="16"/>
                </a:cubicBezTo>
                <a:cubicBezTo>
                  <a:pt x="48" y="14"/>
                  <a:pt x="46" y="12"/>
                  <a:pt x="44" y="12"/>
                </a:cubicBezTo>
                <a:close/>
                <a:moveTo>
                  <a:pt x="8" y="24"/>
                </a:moveTo>
                <a:cubicBezTo>
                  <a:pt x="8" y="116"/>
                  <a:pt x="8" y="116"/>
                  <a:pt x="8" y="116"/>
                </a:cubicBezTo>
                <a:cubicBezTo>
                  <a:pt x="8" y="118"/>
                  <a:pt x="10" y="120"/>
                  <a:pt x="1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40" y="122"/>
                  <a:pt x="43" y="125"/>
                  <a:pt x="44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4" y="128"/>
                  <a:pt x="0" y="124"/>
                  <a:pt x="0" y="1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6"/>
                  <a:pt x="4" y="12"/>
                  <a:pt x="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20"/>
                  <a:pt x="28" y="20"/>
                  <a:pt x="28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0" y="20"/>
                  <a:pt x="8" y="22"/>
                  <a:pt x="8" y="24"/>
                </a:cubicBezTo>
                <a:close/>
                <a:moveTo>
                  <a:pt x="76" y="120"/>
                </a:moveTo>
                <a:cubicBezTo>
                  <a:pt x="78" y="120"/>
                  <a:pt x="80" y="118"/>
                  <a:pt x="80" y="116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3" y="100"/>
                  <a:pt x="85" y="98"/>
                  <a:pt x="88" y="96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8" y="124"/>
                  <a:pt x="84" y="128"/>
                  <a:pt x="80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61" y="125"/>
                  <a:pt x="63" y="123"/>
                  <a:pt x="65" y="120"/>
                </a:cubicBezTo>
                <a:lnTo>
                  <a:pt x="76" y="120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lIns="121888" tIns="60944" rIns="121888" bIns="6094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39"/>
          <p:cNvSpPr/>
          <p:nvPr/>
        </p:nvSpPr>
        <p:spPr>
          <a:xfrm>
            <a:off x="6594475" y="4525963"/>
            <a:ext cx="609600" cy="609600"/>
          </a:xfrm>
          <a:prstGeom prst="ellipse">
            <a:avLst/>
          </a:prstGeom>
          <a:noFill/>
          <a:ln>
            <a:solidFill>
              <a:srgbClr val="8B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7"/>
          <p:cNvSpPr>
            <a:spLocks noEditPoints="1"/>
          </p:cNvSpPr>
          <p:nvPr/>
        </p:nvSpPr>
        <p:spPr bwMode="auto">
          <a:xfrm>
            <a:off x="6716713" y="4613275"/>
            <a:ext cx="365125" cy="434975"/>
          </a:xfrm>
          <a:custGeom>
            <a:avLst/>
            <a:gdLst/>
            <a:ahLst/>
            <a:cxnLst>
              <a:cxn ang="0">
                <a:pos x="97" y="8"/>
              </a:cxn>
              <a:cxn ang="0">
                <a:pos x="88" y="16"/>
              </a:cxn>
              <a:cxn ang="0">
                <a:pos x="83" y="16"/>
              </a:cxn>
              <a:cxn ang="0">
                <a:pos x="72" y="27"/>
              </a:cxn>
              <a:cxn ang="0">
                <a:pos x="84" y="56"/>
              </a:cxn>
              <a:cxn ang="0">
                <a:pos x="42" y="98"/>
              </a:cxn>
              <a:cxn ang="0">
                <a:pos x="0" y="56"/>
              </a:cxn>
              <a:cxn ang="0">
                <a:pos x="42" y="14"/>
              </a:cxn>
              <a:cxn ang="0">
                <a:pos x="69" y="24"/>
              </a:cxn>
              <a:cxn ang="0">
                <a:pos x="80" y="14"/>
              </a:cxn>
              <a:cxn ang="0">
                <a:pos x="80" y="9"/>
              </a:cxn>
              <a:cxn ang="0">
                <a:pos x="88" y="0"/>
              </a:cxn>
              <a:cxn ang="0">
                <a:pos x="88" y="8"/>
              </a:cxn>
              <a:cxn ang="0">
                <a:pos x="97" y="8"/>
              </a:cxn>
              <a:cxn ang="0">
                <a:pos x="68" y="31"/>
              </a:cxn>
              <a:cxn ang="0">
                <a:pos x="57" y="42"/>
              </a:cxn>
              <a:cxn ang="0">
                <a:pos x="63" y="57"/>
              </a:cxn>
              <a:cxn ang="0">
                <a:pos x="41" y="79"/>
              </a:cxn>
              <a:cxn ang="0">
                <a:pos x="19" y="57"/>
              </a:cxn>
              <a:cxn ang="0">
                <a:pos x="41" y="35"/>
              </a:cxn>
              <a:cxn ang="0">
                <a:pos x="54" y="39"/>
              </a:cxn>
              <a:cxn ang="0">
                <a:pos x="65" y="29"/>
              </a:cxn>
              <a:cxn ang="0">
                <a:pos x="42" y="20"/>
              </a:cxn>
              <a:cxn ang="0">
                <a:pos x="6" y="56"/>
              </a:cxn>
              <a:cxn ang="0">
                <a:pos x="42" y="92"/>
              </a:cxn>
              <a:cxn ang="0">
                <a:pos x="78" y="56"/>
              </a:cxn>
              <a:cxn ang="0">
                <a:pos x="68" y="31"/>
              </a:cxn>
              <a:cxn ang="0">
                <a:pos x="41" y="63"/>
              </a:cxn>
              <a:cxn ang="0">
                <a:pos x="35" y="57"/>
              </a:cxn>
              <a:cxn ang="0">
                <a:pos x="41" y="51"/>
              </a:cxn>
              <a:cxn ang="0">
                <a:pos x="42" y="52"/>
              </a:cxn>
              <a:cxn ang="0">
                <a:pos x="52" y="42"/>
              </a:cxn>
              <a:cxn ang="0">
                <a:pos x="41" y="39"/>
              </a:cxn>
              <a:cxn ang="0">
                <a:pos x="23" y="57"/>
              </a:cxn>
              <a:cxn ang="0">
                <a:pos x="41" y="75"/>
              </a:cxn>
              <a:cxn ang="0">
                <a:pos x="59" y="57"/>
              </a:cxn>
              <a:cxn ang="0">
                <a:pos x="55" y="45"/>
              </a:cxn>
              <a:cxn ang="0">
                <a:pos x="46" y="54"/>
              </a:cxn>
              <a:cxn ang="0">
                <a:pos x="47" y="57"/>
              </a:cxn>
              <a:cxn ang="0">
                <a:pos x="41" y="63"/>
              </a:cxn>
              <a:cxn ang="0">
                <a:pos x="24" y="101"/>
              </a:cxn>
              <a:cxn ang="0">
                <a:pos x="28" y="102"/>
              </a:cxn>
              <a:cxn ang="0">
                <a:pos x="21" y="115"/>
              </a:cxn>
              <a:cxn ang="0">
                <a:pos x="18" y="115"/>
              </a:cxn>
              <a:cxn ang="0">
                <a:pos x="17" y="113"/>
              </a:cxn>
              <a:cxn ang="0">
                <a:pos x="24" y="101"/>
              </a:cxn>
              <a:cxn ang="0">
                <a:pos x="44" y="104"/>
              </a:cxn>
              <a:cxn ang="0">
                <a:pos x="44" y="110"/>
              </a:cxn>
              <a:cxn ang="0">
                <a:pos x="42" y="112"/>
              </a:cxn>
              <a:cxn ang="0">
                <a:pos x="40" y="110"/>
              </a:cxn>
              <a:cxn ang="0">
                <a:pos x="40" y="104"/>
              </a:cxn>
              <a:cxn ang="0">
                <a:pos x="42" y="104"/>
              </a:cxn>
              <a:cxn ang="0">
                <a:pos x="44" y="104"/>
              </a:cxn>
              <a:cxn ang="0">
                <a:pos x="68" y="113"/>
              </a:cxn>
              <a:cxn ang="0">
                <a:pos x="68" y="115"/>
              </a:cxn>
              <a:cxn ang="0">
                <a:pos x="65" y="115"/>
              </a:cxn>
              <a:cxn ang="0">
                <a:pos x="58" y="102"/>
              </a:cxn>
              <a:cxn ang="0">
                <a:pos x="61" y="101"/>
              </a:cxn>
              <a:cxn ang="0">
                <a:pos x="68" y="113"/>
              </a:cxn>
            </a:cxnLst>
            <a:rect l="0" t="0" r="r" b="b"/>
            <a:pathLst>
              <a:path w="97" h="116">
                <a:moveTo>
                  <a:pt x="97" y="8"/>
                </a:moveTo>
                <a:cubicBezTo>
                  <a:pt x="88" y="16"/>
                  <a:pt x="88" y="16"/>
                  <a:pt x="88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72" y="27"/>
                  <a:pt x="72" y="27"/>
                  <a:pt x="72" y="27"/>
                </a:cubicBezTo>
                <a:cubicBezTo>
                  <a:pt x="79" y="35"/>
                  <a:pt x="84" y="45"/>
                  <a:pt x="84" y="56"/>
                </a:cubicBezTo>
                <a:cubicBezTo>
                  <a:pt x="84" y="79"/>
                  <a:pt x="65" y="98"/>
                  <a:pt x="42" y="98"/>
                </a:cubicBezTo>
                <a:cubicBezTo>
                  <a:pt x="19" y="98"/>
                  <a:pt x="0" y="79"/>
                  <a:pt x="0" y="56"/>
                </a:cubicBezTo>
                <a:cubicBezTo>
                  <a:pt x="0" y="33"/>
                  <a:pt x="19" y="14"/>
                  <a:pt x="42" y="14"/>
                </a:cubicBezTo>
                <a:cubicBezTo>
                  <a:pt x="52" y="14"/>
                  <a:pt x="62" y="18"/>
                  <a:pt x="69" y="2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9"/>
                  <a:pt x="80" y="9"/>
                  <a:pt x="80" y="9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8"/>
                  <a:pt x="88" y="8"/>
                  <a:pt x="88" y="8"/>
                </a:cubicBezTo>
                <a:lnTo>
                  <a:pt x="97" y="8"/>
                </a:lnTo>
                <a:close/>
                <a:moveTo>
                  <a:pt x="68" y="31"/>
                </a:moveTo>
                <a:cubicBezTo>
                  <a:pt x="57" y="42"/>
                  <a:pt x="57" y="42"/>
                  <a:pt x="57" y="42"/>
                </a:cubicBezTo>
                <a:cubicBezTo>
                  <a:pt x="61" y="46"/>
                  <a:pt x="63" y="51"/>
                  <a:pt x="63" y="57"/>
                </a:cubicBezTo>
                <a:cubicBezTo>
                  <a:pt x="63" y="69"/>
                  <a:pt x="53" y="79"/>
                  <a:pt x="41" y="79"/>
                </a:cubicBezTo>
                <a:cubicBezTo>
                  <a:pt x="29" y="79"/>
                  <a:pt x="19" y="69"/>
                  <a:pt x="19" y="57"/>
                </a:cubicBezTo>
                <a:cubicBezTo>
                  <a:pt x="19" y="45"/>
                  <a:pt x="29" y="35"/>
                  <a:pt x="41" y="35"/>
                </a:cubicBezTo>
                <a:cubicBezTo>
                  <a:pt x="46" y="35"/>
                  <a:pt x="51" y="37"/>
                  <a:pt x="54" y="39"/>
                </a:cubicBezTo>
                <a:cubicBezTo>
                  <a:pt x="65" y="29"/>
                  <a:pt x="65" y="29"/>
                  <a:pt x="65" y="29"/>
                </a:cubicBezTo>
                <a:cubicBezTo>
                  <a:pt x="59" y="23"/>
                  <a:pt x="51" y="20"/>
                  <a:pt x="42" y="20"/>
                </a:cubicBezTo>
                <a:cubicBezTo>
                  <a:pt x="22" y="20"/>
                  <a:pt x="6" y="36"/>
                  <a:pt x="6" y="56"/>
                </a:cubicBezTo>
                <a:cubicBezTo>
                  <a:pt x="6" y="76"/>
                  <a:pt x="22" y="92"/>
                  <a:pt x="42" y="92"/>
                </a:cubicBezTo>
                <a:cubicBezTo>
                  <a:pt x="62" y="92"/>
                  <a:pt x="78" y="76"/>
                  <a:pt x="78" y="56"/>
                </a:cubicBezTo>
                <a:cubicBezTo>
                  <a:pt x="78" y="46"/>
                  <a:pt x="74" y="38"/>
                  <a:pt x="68" y="31"/>
                </a:cubicBezTo>
                <a:close/>
                <a:moveTo>
                  <a:pt x="41" y="63"/>
                </a:moveTo>
                <a:cubicBezTo>
                  <a:pt x="38" y="63"/>
                  <a:pt x="35" y="61"/>
                  <a:pt x="35" y="57"/>
                </a:cubicBezTo>
                <a:cubicBezTo>
                  <a:pt x="35" y="54"/>
                  <a:pt x="38" y="51"/>
                  <a:pt x="41" y="51"/>
                </a:cubicBezTo>
                <a:cubicBezTo>
                  <a:pt x="42" y="51"/>
                  <a:pt x="42" y="51"/>
                  <a:pt x="42" y="52"/>
                </a:cubicBezTo>
                <a:cubicBezTo>
                  <a:pt x="52" y="42"/>
                  <a:pt x="52" y="42"/>
                  <a:pt x="52" y="42"/>
                </a:cubicBezTo>
                <a:cubicBezTo>
                  <a:pt x="49" y="40"/>
                  <a:pt x="45" y="39"/>
                  <a:pt x="41" y="39"/>
                </a:cubicBezTo>
                <a:cubicBezTo>
                  <a:pt x="31" y="39"/>
                  <a:pt x="23" y="47"/>
                  <a:pt x="23" y="57"/>
                </a:cubicBezTo>
                <a:cubicBezTo>
                  <a:pt x="23" y="67"/>
                  <a:pt x="31" y="75"/>
                  <a:pt x="41" y="75"/>
                </a:cubicBezTo>
                <a:cubicBezTo>
                  <a:pt x="51" y="75"/>
                  <a:pt x="59" y="67"/>
                  <a:pt x="59" y="57"/>
                </a:cubicBezTo>
                <a:cubicBezTo>
                  <a:pt x="59" y="52"/>
                  <a:pt x="57" y="48"/>
                  <a:pt x="55" y="45"/>
                </a:cubicBezTo>
                <a:cubicBezTo>
                  <a:pt x="46" y="54"/>
                  <a:pt x="46" y="54"/>
                  <a:pt x="46" y="54"/>
                </a:cubicBezTo>
                <a:cubicBezTo>
                  <a:pt x="47" y="55"/>
                  <a:pt x="47" y="56"/>
                  <a:pt x="47" y="57"/>
                </a:cubicBezTo>
                <a:cubicBezTo>
                  <a:pt x="47" y="61"/>
                  <a:pt x="44" y="63"/>
                  <a:pt x="41" y="63"/>
                </a:cubicBezTo>
                <a:close/>
                <a:moveTo>
                  <a:pt x="24" y="101"/>
                </a:moveTo>
                <a:cubicBezTo>
                  <a:pt x="25" y="101"/>
                  <a:pt x="26" y="102"/>
                  <a:pt x="28" y="102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0" y="116"/>
                  <a:pt x="19" y="116"/>
                  <a:pt x="18" y="115"/>
                </a:cubicBezTo>
                <a:cubicBezTo>
                  <a:pt x="17" y="115"/>
                  <a:pt x="17" y="114"/>
                  <a:pt x="17" y="113"/>
                </a:cubicBezTo>
                <a:lnTo>
                  <a:pt x="24" y="101"/>
                </a:lnTo>
                <a:close/>
                <a:moveTo>
                  <a:pt x="44" y="104"/>
                </a:moveTo>
                <a:cubicBezTo>
                  <a:pt x="44" y="110"/>
                  <a:pt x="44" y="110"/>
                  <a:pt x="44" y="110"/>
                </a:cubicBezTo>
                <a:cubicBezTo>
                  <a:pt x="44" y="111"/>
                  <a:pt x="43" y="112"/>
                  <a:pt x="42" y="112"/>
                </a:cubicBezTo>
                <a:cubicBezTo>
                  <a:pt x="41" y="112"/>
                  <a:pt x="40" y="111"/>
                  <a:pt x="40" y="110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1" y="104"/>
                  <a:pt x="41" y="104"/>
                  <a:pt x="42" y="104"/>
                </a:cubicBezTo>
                <a:cubicBezTo>
                  <a:pt x="43" y="104"/>
                  <a:pt x="43" y="104"/>
                  <a:pt x="44" y="104"/>
                </a:cubicBezTo>
                <a:close/>
                <a:moveTo>
                  <a:pt x="68" y="113"/>
                </a:moveTo>
                <a:cubicBezTo>
                  <a:pt x="69" y="114"/>
                  <a:pt x="69" y="115"/>
                  <a:pt x="68" y="115"/>
                </a:cubicBezTo>
                <a:cubicBezTo>
                  <a:pt x="67" y="116"/>
                  <a:pt x="65" y="116"/>
                  <a:pt x="65" y="115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9" y="102"/>
                  <a:pt x="60" y="101"/>
                  <a:pt x="61" y="101"/>
                </a:cubicBezTo>
                <a:lnTo>
                  <a:pt x="68" y="113"/>
                </a:lnTo>
                <a:close/>
              </a:path>
            </a:pathLst>
          </a:custGeom>
          <a:solidFill>
            <a:srgbClr val="8BC63E"/>
          </a:solidFill>
          <a:ln w="9525">
            <a:noFill/>
            <a:round/>
          </a:ln>
        </p:spPr>
        <p:txBody>
          <a:bodyPr lIns="121888" tIns="60944" rIns="121888" bIns="6094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323975" y="2268538"/>
            <a:ext cx="1354138" cy="304641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633" name="Group 8"/>
          <p:cNvGrpSpPr>
            <a:grpSpLocks noChangeAspect="1"/>
          </p:cNvGrpSpPr>
          <p:nvPr/>
        </p:nvGrpSpPr>
        <p:grpSpPr bwMode="auto">
          <a:xfrm>
            <a:off x="1685925" y="3768725"/>
            <a:ext cx="552450" cy="531813"/>
            <a:chOff x="2753" y="1488"/>
            <a:chExt cx="261" cy="251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756" y="1503"/>
              <a:ext cx="248" cy="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888" tIns="60944" rIns="121888" bIns="60944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753" y="1488"/>
              <a:ext cx="261" cy="251"/>
            </a:xfrm>
            <a:custGeom>
              <a:avLst/>
              <a:gdLst/>
              <a:ahLst/>
              <a:cxnLst>
                <a:cxn ang="0">
                  <a:pos x="59" y="59"/>
                </a:cxn>
                <a:cxn ang="0">
                  <a:pos x="19" y="100"/>
                </a:cxn>
                <a:cxn ang="0">
                  <a:pos x="7" y="100"/>
                </a:cxn>
                <a:cxn ang="0">
                  <a:pos x="7" y="88"/>
                </a:cxn>
                <a:cxn ang="0">
                  <a:pos x="10" y="85"/>
                </a:cxn>
                <a:cxn ang="0">
                  <a:pos x="2" y="77"/>
                </a:cxn>
                <a:cxn ang="0">
                  <a:pos x="2" y="71"/>
                </a:cxn>
                <a:cxn ang="0">
                  <a:pos x="7" y="71"/>
                </a:cxn>
                <a:cxn ang="0">
                  <a:pos x="16" y="80"/>
                </a:cxn>
                <a:cxn ang="0">
                  <a:pos x="19" y="77"/>
                </a:cxn>
                <a:cxn ang="0">
                  <a:pos x="16" y="74"/>
                </a:cxn>
                <a:cxn ang="0">
                  <a:pos x="16" y="68"/>
                </a:cxn>
                <a:cxn ang="0">
                  <a:pos x="21" y="68"/>
                </a:cxn>
                <a:cxn ang="0">
                  <a:pos x="24" y="71"/>
                </a:cxn>
                <a:cxn ang="0">
                  <a:pos x="27" y="68"/>
                </a:cxn>
                <a:cxn ang="0">
                  <a:pos x="19" y="60"/>
                </a:cxn>
                <a:cxn ang="0">
                  <a:pos x="19" y="54"/>
                </a:cxn>
                <a:cxn ang="0">
                  <a:pos x="24" y="54"/>
                </a:cxn>
                <a:cxn ang="0">
                  <a:pos x="33" y="63"/>
                </a:cxn>
                <a:cxn ang="0">
                  <a:pos x="47" y="48"/>
                </a:cxn>
                <a:cxn ang="0">
                  <a:pos x="46" y="10"/>
                </a:cxn>
                <a:cxn ang="0">
                  <a:pos x="89" y="18"/>
                </a:cxn>
                <a:cxn ang="0">
                  <a:pos x="96" y="61"/>
                </a:cxn>
                <a:cxn ang="0">
                  <a:pos x="59" y="59"/>
                </a:cxn>
                <a:cxn ang="0">
                  <a:pos x="81" y="26"/>
                </a:cxn>
                <a:cxn ang="0">
                  <a:pos x="62" y="22"/>
                </a:cxn>
                <a:cxn ang="0">
                  <a:pos x="67" y="40"/>
                </a:cxn>
                <a:cxn ang="0">
                  <a:pos x="85" y="44"/>
                </a:cxn>
                <a:cxn ang="0">
                  <a:pos x="81" y="26"/>
                </a:cxn>
              </a:cxnLst>
              <a:rect l="0" t="0" r="r" b="b"/>
              <a:pathLst>
                <a:path w="107" h="103">
                  <a:moveTo>
                    <a:pt x="59" y="59"/>
                  </a:moveTo>
                  <a:cubicBezTo>
                    <a:pt x="19" y="100"/>
                    <a:pt x="19" y="100"/>
                    <a:pt x="19" y="100"/>
                  </a:cubicBezTo>
                  <a:cubicBezTo>
                    <a:pt x="15" y="103"/>
                    <a:pt x="10" y="103"/>
                    <a:pt x="7" y="100"/>
                  </a:cubicBezTo>
                  <a:cubicBezTo>
                    <a:pt x="4" y="96"/>
                    <a:pt x="4" y="91"/>
                    <a:pt x="7" y="88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5"/>
                    <a:pt x="0" y="73"/>
                    <a:pt x="2" y="71"/>
                  </a:cubicBezTo>
                  <a:cubicBezTo>
                    <a:pt x="3" y="69"/>
                    <a:pt x="6" y="69"/>
                    <a:pt x="7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4" y="72"/>
                    <a:pt x="14" y="70"/>
                    <a:pt x="16" y="68"/>
                  </a:cubicBezTo>
                  <a:cubicBezTo>
                    <a:pt x="17" y="67"/>
                    <a:pt x="20" y="67"/>
                    <a:pt x="21" y="68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7" y="58"/>
                    <a:pt x="17" y="56"/>
                    <a:pt x="19" y="54"/>
                  </a:cubicBezTo>
                  <a:cubicBezTo>
                    <a:pt x="20" y="52"/>
                    <a:pt x="23" y="52"/>
                    <a:pt x="24" y="5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8" y="35"/>
                    <a:pt x="37" y="19"/>
                    <a:pt x="46" y="10"/>
                  </a:cubicBezTo>
                  <a:cubicBezTo>
                    <a:pt x="56" y="0"/>
                    <a:pt x="75" y="4"/>
                    <a:pt x="89" y="18"/>
                  </a:cubicBezTo>
                  <a:cubicBezTo>
                    <a:pt x="103" y="32"/>
                    <a:pt x="107" y="51"/>
                    <a:pt x="96" y="61"/>
                  </a:cubicBezTo>
                  <a:cubicBezTo>
                    <a:pt x="88" y="70"/>
                    <a:pt x="72" y="69"/>
                    <a:pt x="59" y="59"/>
                  </a:cubicBezTo>
                  <a:close/>
                  <a:moveTo>
                    <a:pt x="81" y="26"/>
                  </a:moveTo>
                  <a:cubicBezTo>
                    <a:pt x="75" y="20"/>
                    <a:pt x="66" y="18"/>
                    <a:pt x="62" y="22"/>
                  </a:cubicBezTo>
                  <a:cubicBezTo>
                    <a:pt x="59" y="26"/>
                    <a:pt x="60" y="34"/>
                    <a:pt x="67" y="40"/>
                  </a:cubicBezTo>
                  <a:cubicBezTo>
                    <a:pt x="73" y="46"/>
                    <a:pt x="81" y="48"/>
                    <a:pt x="85" y="44"/>
                  </a:cubicBezTo>
                  <a:cubicBezTo>
                    <a:pt x="89" y="41"/>
                    <a:pt x="87" y="32"/>
                    <a:pt x="81" y="2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888" tIns="60944" rIns="121888" bIns="60944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1452563" y="3136900"/>
            <a:ext cx="1093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2779713" y="2276475"/>
            <a:ext cx="1354137" cy="304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40404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6200" tIns="609442" rIns="76201" bIns="609441" spcCol="1270"/>
          <a:lstStyle/>
          <a:p>
            <a:pPr defTabSz="5334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636" name="Group 12"/>
          <p:cNvGrpSpPr>
            <a:grpSpLocks noChangeAspect="1"/>
          </p:cNvGrpSpPr>
          <p:nvPr/>
        </p:nvGrpSpPr>
        <p:grpSpPr bwMode="auto">
          <a:xfrm>
            <a:off x="3228975" y="3690938"/>
            <a:ext cx="457200" cy="609600"/>
            <a:chOff x="1440" y="2340"/>
            <a:chExt cx="234" cy="312"/>
          </a:xfrm>
        </p:grpSpPr>
        <p:sp>
          <p:nvSpPr>
            <p:cNvPr id="16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440" y="2340"/>
              <a:ext cx="234" cy="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888" tIns="60944" rIns="121888" bIns="60944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438" y="2342"/>
              <a:ext cx="236" cy="312"/>
            </a:xfrm>
            <a:custGeom>
              <a:avLst/>
              <a:gdLst/>
              <a:ahLst/>
              <a:cxnLst>
                <a:cxn ang="0">
                  <a:pos x="97" y="85"/>
                </a:cxn>
                <a:cxn ang="0">
                  <a:pos x="54" y="129"/>
                </a:cxn>
                <a:cxn ang="0">
                  <a:pos x="21" y="103"/>
                </a:cxn>
                <a:cxn ang="0">
                  <a:pos x="42" y="90"/>
                </a:cxn>
                <a:cxn ang="0">
                  <a:pos x="52" y="110"/>
                </a:cxn>
                <a:cxn ang="0">
                  <a:pos x="95" y="57"/>
                </a:cxn>
                <a:cxn ang="0">
                  <a:pos x="97" y="85"/>
                </a:cxn>
                <a:cxn ang="0">
                  <a:pos x="80" y="24"/>
                </a:cxn>
                <a:cxn ang="0">
                  <a:pos x="76" y="20"/>
                </a:cxn>
                <a:cxn ang="0">
                  <a:pos x="60" y="20"/>
                </a:cxn>
                <a:cxn ang="0">
                  <a:pos x="60" y="12"/>
                </a:cxn>
                <a:cxn ang="0">
                  <a:pos x="80" y="12"/>
                </a:cxn>
                <a:cxn ang="0">
                  <a:pos x="88" y="20"/>
                </a:cxn>
                <a:cxn ang="0">
                  <a:pos x="88" y="58"/>
                </a:cxn>
                <a:cxn ang="0">
                  <a:pos x="80" y="64"/>
                </a:cxn>
                <a:cxn ang="0">
                  <a:pos x="80" y="24"/>
                </a:cxn>
                <a:cxn ang="0">
                  <a:pos x="68" y="24"/>
                </a:cxn>
                <a:cxn ang="0">
                  <a:pos x="72" y="28"/>
                </a:cxn>
                <a:cxn ang="0">
                  <a:pos x="72" y="36"/>
                </a:cxn>
                <a:cxn ang="0">
                  <a:pos x="16" y="36"/>
                </a:cxn>
                <a:cxn ang="0">
                  <a:pos x="16" y="28"/>
                </a:cxn>
                <a:cxn ang="0">
                  <a:pos x="20" y="24"/>
                </a:cxn>
                <a:cxn ang="0">
                  <a:pos x="32" y="24"/>
                </a:cxn>
                <a:cxn ang="0">
                  <a:pos x="32" y="13"/>
                </a:cxn>
                <a:cxn ang="0">
                  <a:pos x="44" y="0"/>
                </a:cxn>
                <a:cxn ang="0">
                  <a:pos x="56" y="13"/>
                </a:cxn>
                <a:cxn ang="0">
                  <a:pos x="56" y="24"/>
                </a:cxn>
                <a:cxn ang="0">
                  <a:pos x="68" y="24"/>
                </a:cxn>
                <a:cxn ang="0">
                  <a:pos x="44" y="12"/>
                </a:cxn>
                <a:cxn ang="0">
                  <a:pos x="40" y="16"/>
                </a:cxn>
                <a:cxn ang="0">
                  <a:pos x="44" y="20"/>
                </a:cxn>
                <a:cxn ang="0">
                  <a:pos x="48" y="16"/>
                </a:cxn>
                <a:cxn ang="0">
                  <a:pos x="44" y="12"/>
                </a:cxn>
                <a:cxn ang="0">
                  <a:pos x="8" y="24"/>
                </a:cxn>
                <a:cxn ang="0">
                  <a:pos x="8" y="116"/>
                </a:cxn>
                <a:cxn ang="0">
                  <a:pos x="12" y="120"/>
                </a:cxn>
                <a:cxn ang="0">
                  <a:pos x="36" y="120"/>
                </a:cxn>
                <a:cxn ang="0">
                  <a:pos x="44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20"/>
                </a:cxn>
                <a:cxn ang="0">
                  <a:pos x="8" y="12"/>
                </a:cxn>
                <a:cxn ang="0">
                  <a:pos x="28" y="12"/>
                </a:cxn>
                <a:cxn ang="0">
                  <a:pos x="28" y="20"/>
                </a:cxn>
                <a:cxn ang="0">
                  <a:pos x="12" y="20"/>
                </a:cxn>
                <a:cxn ang="0">
                  <a:pos x="8" y="24"/>
                </a:cxn>
                <a:cxn ang="0">
                  <a:pos x="76" y="120"/>
                </a:cxn>
                <a:cxn ang="0">
                  <a:pos x="80" y="116"/>
                </a:cxn>
                <a:cxn ang="0">
                  <a:pos x="80" y="103"/>
                </a:cxn>
                <a:cxn ang="0">
                  <a:pos x="88" y="96"/>
                </a:cxn>
                <a:cxn ang="0">
                  <a:pos x="88" y="120"/>
                </a:cxn>
                <a:cxn ang="0">
                  <a:pos x="80" y="128"/>
                </a:cxn>
                <a:cxn ang="0">
                  <a:pos x="59" y="128"/>
                </a:cxn>
                <a:cxn ang="0">
                  <a:pos x="65" y="120"/>
                </a:cxn>
                <a:cxn ang="0">
                  <a:pos x="76" y="120"/>
                </a:cxn>
              </a:cxnLst>
              <a:rect l="0" t="0" r="r" b="b"/>
              <a:pathLst>
                <a:path w="97" h="129">
                  <a:moveTo>
                    <a:pt x="97" y="85"/>
                  </a:moveTo>
                  <a:cubicBezTo>
                    <a:pt x="85" y="87"/>
                    <a:pt x="61" y="115"/>
                    <a:pt x="54" y="129"/>
                  </a:cubicBezTo>
                  <a:cubicBezTo>
                    <a:pt x="43" y="116"/>
                    <a:pt x="30" y="106"/>
                    <a:pt x="21" y="103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2" y="110"/>
                    <a:pt x="69" y="71"/>
                    <a:pt x="95" y="57"/>
                  </a:cubicBezTo>
                  <a:cubicBezTo>
                    <a:pt x="95" y="67"/>
                    <a:pt x="92" y="75"/>
                    <a:pt x="97" y="85"/>
                  </a:cubicBezTo>
                  <a:close/>
                  <a:moveTo>
                    <a:pt x="80" y="24"/>
                  </a:moveTo>
                  <a:cubicBezTo>
                    <a:pt x="80" y="22"/>
                    <a:pt x="78" y="20"/>
                    <a:pt x="76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4" y="12"/>
                    <a:pt x="88" y="16"/>
                    <a:pt x="88" y="20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3" y="60"/>
                    <a:pt x="80" y="64"/>
                    <a:pt x="80" y="64"/>
                  </a:cubicBezTo>
                  <a:lnTo>
                    <a:pt x="80" y="24"/>
                  </a:lnTo>
                  <a:close/>
                  <a:moveTo>
                    <a:pt x="68" y="24"/>
                  </a:moveTo>
                  <a:cubicBezTo>
                    <a:pt x="70" y="24"/>
                    <a:pt x="72" y="26"/>
                    <a:pt x="72" y="28"/>
                  </a:cubicBezTo>
                  <a:cubicBezTo>
                    <a:pt x="72" y="30"/>
                    <a:pt x="72" y="36"/>
                    <a:pt x="72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0"/>
                    <a:pt x="16" y="28"/>
                  </a:cubicBezTo>
                  <a:cubicBezTo>
                    <a:pt x="16" y="26"/>
                    <a:pt x="18" y="24"/>
                    <a:pt x="20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19"/>
                    <a:pt x="32" y="13"/>
                  </a:cubicBezTo>
                  <a:cubicBezTo>
                    <a:pt x="32" y="6"/>
                    <a:pt x="37" y="0"/>
                    <a:pt x="44" y="0"/>
                  </a:cubicBezTo>
                  <a:cubicBezTo>
                    <a:pt x="51" y="0"/>
                    <a:pt x="56" y="6"/>
                    <a:pt x="56" y="13"/>
                  </a:cubicBezTo>
                  <a:cubicBezTo>
                    <a:pt x="56" y="20"/>
                    <a:pt x="56" y="24"/>
                    <a:pt x="56" y="24"/>
                  </a:cubicBezTo>
                  <a:lnTo>
                    <a:pt x="68" y="24"/>
                  </a:lnTo>
                  <a:close/>
                  <a:moveTo>
                    <a:pt x="44" y="12"/>
                  </a:moveTo>
                  <a:cubicBezTo>
                    <a:pt x="42" y="12"/>
                    <a:pt x="40" y="14"/>
                    <a:pt x="40" y="16"/>
                  </a:cubicBezTo>
                  <a:cubicBezTo>
                    <a:pt x="40" y="18"/>
                    <a:pt x="42" y="20"/>
                    <a:pt x="44" y="20"/>
                  </a:cubicBezTo>
                  <a:cubicBezTo>
                    <a:pt x="46" y="20"/>
                    <a:pt x="48" y="18"/>
                    <a:pt x="48" y="16"/>
                  </a:cubicBezTo>
                  <a:cubicBezTo>
                    <a:pt x="48" y="14"/>
                    <a:pt x="46" y="12"/>
                    <a:pt x="44" y="12"/>
                  </a:cubicBezTo>
                  <a:close/>
                  <a:moveTo>
                    <a:pt x="8" y="24"/>
                  </a:moveTo>
                  <a:cubicBezTo>
                    <a:pt x="8" y="116"/>
                    <a:pt x="8" y="116"/>
                    <a:pt x="8" y="116"/>
                  </a:cubicBezTo>
                  <a:cubicBezTo>
                    <a:pt x="8" y="118"/>
                    <a:pt x="10" y="120"/>
                    <a:pt x="1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40" y="122"/>
                    <a:pt x="43" y="125"/>
                    <a:pt x="44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4" y="12"/>
                    <a:pt x="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0"/>
                    <a:pt x="8" y="22"/>
                    <a:pt x="8" y="24"/>
                  </a:cubicBezTo>
                  <a:close/>
                  <a:moveTo>
                    <a:pt x="76" y="120"/>
                  </a:moveTo>
                  <a:cubicBezTo>
                    <a:pt x="78" y="120"/>
                    <a:pt x="80" y="118"/>
                    <a:pt x="80" y="116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3" y="100"/>
                    <a:pt x="85" y="98"/>
                    <a:pt x="88" y="96"/>
                  </a:cubicBezTo>
                  <a:cubicBezTo>
                    <a:pt x="88" y="120"/>
                    <a:pt x="88" y="120"/>
                    <a:pt x="88" y="120"/>
                  </a:cubicBezTo>
                  <a:cubicBezTo>
                    <a:pt x="88" y="124"/>
                    <a:pt x="84" y="128"/>
                    <a:pt x="80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1" y="125"/>
                    <a:pt x="63" y="123"/>
                    <a:pt x="65" y="120"/>
                  </a:cubicBezTo>
                  <a:lnTo>
                    <a:pt x="76" y="1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888" tIns="60944" rIns="121888" bIns="60944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637" name="TextBox 10"/>
          <p:cNvSpPr txBox="1">
            <a:spLocks noChangeArrowheads="1"/>
          </p:cNvSpPr>
          <p:nvPr/>
        </p:nvSpPr>
        <p:spPr bwMode="auto">
          <a:xfrm>
            <a:off x="2952750" y="3136900"/>
            <a:ext cx="109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235450" y="2268538"/>
            <a:ext cx="1354138" cy="304641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639" name="Group 16"/>
          <p:cNvGrpSpPr>
            <a:grpSpLocks noChangeAspect="1"/>
          </p:cNvGrpSpPr>
          <p:nvPr/>
        </p:nvGrpSpPr>
        <p:grpSpPr bwMode="auto">
          <a:xfrm>
            <a:off x="4656138" y="3690938"/>
            <a:ext cx="495300" cy="598487"/>
            <a:chOff x="2016" y="1572"/>
            <a:chExt cx="234" cy="283"/>
          </a:xfrm>
        </p:grpSpPr>
        <p:sp>
          <p:nvSpPr>
            <p:cNvPr id="21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016" y="1572"/>
              <a:ext cx="234" cy="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888" tIns="60944" rIns="121888" bIns="60944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2014" y="1572"/>
              <a:ext cx="236" cy="281"/>
            </a:xfrm>
            <a:custGeom>
              <a:avLst/>
              <a:gdLst/>
              <a:ahLst/>
              <a:cxnLst>
                <a:cxn ang="0">
                  <a:pos x="97" y="8"/>
                </a:cxn>
                <a:cxn ang="0">
                  <a:pos x="88" y="16"/>
                </a:cxn>
                <a:cxn ang="0">
                  <a:pos x="83" y="16"/>
                </a:cxn>
                <a:cxn ang="0">
                  <a:pos x="72" y="27"/>
                </a:cxn>
                <a:cxn ang="0">
                  <a:pos x="84" y="56"/>
                </a:cxn>
                <a:cxn ang="0">
                  <a:pos x="42" y="98"/>
                </a:cxn>
                <a:cxn ang="0">
                  <a:pos x="0" y="56"/>
                </a:cxn>
                <a:cxn ang="0">
                  <a:pos x="42" y="14"/>
                </a:cxn>
                <a:cxn ang="0">
                  <a:pos x="69" y="24"/>
                </a:cxn>
                <a:cxn ang="0">
                  <a:pos x="80" y="14"/>
                </a:cxn>
                <a:cxn ang="0">
                  <a:pos x="80" y="9"/>
                </a:cxn>
                <a:cxn ang="0">
                  <a:pos x="88" y="0"/>
                </a:cxn>
                <a:cxn ang="0">
                  <a:pos x="88" y="8"/>
                </a:cxn>
                <a:cxn ang="0">
                  <a:pos x="97" y="8"/>
                </a:cxn>
                <a:cxn ang="0">
                  <a:pos x="68" y="31"/>
                </a:cxn>
                <a:cxn ang="0">
                  <a:pos x="57" y="42"/>
                </a:cxn>
                <a:cxn ang="0">
                  <a:pos x="63" y="57"/>
                </a:cxn>
                <a:cxn ang="0">
                  <a:pos x="41" y="79"/>
                </a:cxn>
                <a:cxn ang="0">
                  <a:pos x="19" y="57"/>
                </a:cxn>
                <a:cxn ang="0">
                  <a:pos x="41" y="35"/>
                </a:cxn>
                <a:cxn ang="0">
                  <a:pos x="54" y="39"/>
                </a:cxn>
                <a:cxn ang="0">
                  <a:pos x="65" y="29"/>
                </a:cxn>
                <a:cxn ang="0">
                  <a:pos x="42" y="20"/>
                </a:cxn>
                <a:cxn ang="0">
                  <a:pos x="6" y="56"/>
                </a:cxn>
                <a:cxn ang="0">
                  <a:pos x="42" y="92"/>
                </a:cxn>
                <a:cxn ang="0">
                  <a:pos x="78" y="56"/>
                </a:cxn>
                <a:cxn ang="0">
                  <a:pos x="68" y="31"/>
                </a:cxn>
                <a:cxn ang="0">
                  <a:pos x="41" y="63"/>
                </a:cxn>
                <a:cxn ang="0">
                  <a:pos x="35" y="57"/>
                </a:cxn>
                <a:cxn ang="0">
                  <a:pos x="41" y="51"/>
                </a:cxn>
                <a:cxn ang="0">
                  <a:pos x="42" y="52"/>
                </a:cxn>
                <a:cxn ang="0">
                  <a:pos x="52" y="42"/>
                </a:cxn>
                <a:cxn ang="0">
                  <a:pos x="41" y="39"/>
                </a:cxn>
                <a:cxn ang="0">
                  <a:pos x="23" y="57"/>
                </a:cxn>
                <a:cxn ang="0">
                  <a:pos x="41" y="75"/>
                </a:cxn>
                <a:cxn ang="0">
                  <a:pos x="59" y="57"/>
                </a:cxn>
                <a:cxn ang="0">
                  <a:pos x="55" y="45"/>
                </a:cxn>
                <a:cxn ang="0">
                  <a:pos x="46" y="54"/>
                </a:cxn>
                <a:cxn ang="0">
                  <a:pos x="47" y="57"/>
                </a:cxn>
                <a:cxn ang="0">
                  <a:pos x="41" y="63"/>
                </a:cxn>
                <a:cxn ang="0">
                  <a:pos x="24" y="101"/>
                </a:cxn>
                <a:cxn ang="0">
                  <a:pos x="28" y="102"/>
                </a:cxn>
                <a:cxn ang="0">
                  <a:pos x="21" y="115"/>
                </a:cxn>
                <a:cxn ang="0">
                  <a:pos x="18" y="115"/>
                </a:cxn>
                <a:cxn ang="0">
                  <a:pos x="17" y="113"/>
                </a:cxn>
                <a:cxn ang="0">
                  <a:pos x="24" y="101"/>
                </a:cxn>
                <a:cxn ang="0">
                  <a:pos x="44" y="104"/>
                </a:cxn>
                <a:cxn ang="0">
                  <a:pos x="44" y="110"/>
                </a:cxn>
                <a:cxn ang="0">
                  <a:pos x="42" y="112"/>
                </a:cxn>
                <a:cxn ang="0">
                  <a:pos x="40" y="110"/>
                </a:cxn>
                <a:cxn ang="0">
                  <a:pos x="40" y="104"/>
                </a:cxn>
                <a:cxn ang="0">
                  <a:pos x="42" y="104"/>
                </a:cxn>
                <a:cxn ang="0">
                  <a:pos x="44" y="104"/>
                </a:cxn>
                <a:cxn ang="0">
                  <a:pos x="68" y="113"/>
                </a:cxn>
                <a:cxn ang="0">
                  <a:pos x="68" y="115"/>
                </a:cxn>
                <a:cxn ang="0">
                  <a:pos x="65" y="115"/>
                </a:cxn>
                <a:cxn ang="0">
                  <a:pos x="58" y="102"/>
                </a:cxn>
                <a:cxn ang="0">
                  <a:pos x="61" y="101"/>
                </a:cxn>
                <a:cxn ang="0">
                  <a:pos x="68" y="113"/>
                </a:cxn>
              </a:cxnLst>
              <a:rect l="0" t="0" r="r" b="b"/>
              <a:pathLst>
                <a:path w="97" h="116">
                  <a:moveTo>
                    <a:pt x="97" y="8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9" y="35"/>
                    <a:pt x="84" y="45"/>
                    <a:pt x="84" y="56"/>
                  </a:cubicBezTo>
                  <a:cubicBezTo>
                    <a:pt x="84" y="79"/>
                    <a:pt x="65" y="98"/>
                    <a:pt x="42" y="98"/>
                  </a:cubicBezTo>
                  <a:cubicBezTo>
                    <a:pt x="19" y="98"/>
                    <a:pt x="0" y="79"/>
                    <a:pt x="0" y="56"/>
                  </a:cubicBezTo>
                  <a:cubicBezTo>
                    <a:pt x="0" y="33"/>
                    <a:pt x="19" y="14"/>
                    <a:pt x="42" y="14"/>
                  </a:cubicBezTo>
                  <a:cubicBezTo>
                    <a:pt x="52" y="14"/>
                    <a:pt x="62" y="18"/>
                    <a:pt x="69" y="2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8"/>
                    <a:pt x="88" y="8"/>
                    <a:pt x="88" y="8"/>
                  </a:cubicBezTo>
                  <a:lnTo>
                    <a:pt x="97" y="8"/>
                  </a:lnTo>
                  <a:close/>
                  <a:moveTo>
                    <a:pt x="68" y="31"/>
                  </a:moveTo>
                  <a:cubicBezTo>
                    <a:pt x="57" y="42"/>
                    <a:pt x="57" y="42"/>
                    <a:pt x="57" y="42"/>
                  </a:cubicBezTo>
                  <a:cubicBezTo>
                    <a:pt x="61" y="46"/>
                    <a:pt x="63" y="51"/>
                    <a:pt x="63" y="57"/>
                  </a:cubicBezTo>
                  <a:cubicBezTo>
                    <a:pt x="63" y="69"/>
                    <a:pt x="53" y="79"/>
                    <a:pt x="41" y="79"/>
                  </a:cubicBezTo>
                  <a:cubicBezTo>
                    <a:pt x="29" y="79"/>
                    <a:pt x="19" y="69"/>
                    <a:pt x="19" y="57"/>
                  </a:cubicBezTo>
                  <a:cubicBezTo>
                    <a:pt x="19" y="45"/>
                    <a:pt x="29" y="35"/>
                    <a:pt x="41" y="35"/>
                  </a:cubicBezTo>
                  <a:cubicBezTo>
                    <a:pt x="46" y="35"/>
                    <a:pt x="51" y="37"/>
                    <a:pt x="54" y="3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59" y="23"/>
                    <a:pt x="51" y="20"/>
                    <a:pt x="42" y="20"/>
                  </a:cubicBezTo>
                  <a:cubicBezTo>
                    <a:pt x="22" y="20"/>
                    <a:pt x="6" y="36"/>
                    <a:pt x="6" y="56"/>
                  </a:cubicBezTo>
                  <a:cubicBezTo>
                    <a:pt x="6" y="76"/>
                    <a:pt x="22" y="92"/>
                    <a:pt x="42" y="92"/>
                  </a:cubicBezTo>
                  <a:cubicBezTo>
                    <a:pt x="62" y="92"/>
                    <a:pt x="78" y="76"/>
                    <a:pt x="78" y="56"/>
                  </a:cubicBezTo>
                  <a:cubicBezTo>
                    <a:pt x="78" y="46"/>
                    <a:pt x="74" y="38"/>
                    <a:pt x="68" y="31"/>
                  </a:cubicBezTo>
                  <a:close/>
                  <a:moveTo>
                    <a:pt x="41" y="63"/>
                  </a:moveTo>
                  <a:cubicBezTo>
                    <a:pt x="38" y="63"/>
                    <a:pt x="35" y="61"/>
                    <a:pt x="35" y="57"/>
                  </a:cubicBezTo>
                  <a:cubicBezTo>
                    <a:pt x="35" y="54"/>
                    <a:pt x="38" y="51"/>
                    <a:pt x="41" y="51"/>
                  </a:cubicBezTo>
                  <a:cubicBezTo>
                    <a:pt x="42" y="51"/>
                    <a:pt x="42" y="51"/>
                    <a:pt x="42" y="5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9" y="40"/>
                    <a:pt x="45" y="39"/>
                    <a:pt x="41" y="39"/>
                  </a:cubicBezTo>
                  <a:cubicBezTo>
                    <a:pt x="31" y="39"/>
                    <a:pt x="23" y="47"/>
                    <a:pt x="23" y="57"/>
                  </a:cubicBezTo>
                  <a:cubicBezTo>
                    <a:pt x="23" y="67"/>
                    <a:pt x="31" y="75"/>
                    <a:pt x="41" y="75"/>
                  </a:cubicBezTo>
                  <a:cubicBezTo>
                    <a:pt x="51" y="75"/>
                    <a:pt x="59" y="67"/>
                    <a:pt x="59" y="57"/>
                  </a:cubicBezTo>
                  <a:cubicBezTo>
                    <a:pt x="59" y="52"/>
                    <a:pt x="57" y="48"/>
                    <a:pt x="55" y="4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5"/>
                    <a:pt x="47" y="56"/>
                    <a:pt x="47" y="57"/>
                  </a:cubicBezTo>
                  <a:cubicBezTo>
                    <a:pt x="47" y="61"/>
                    <a:pt x="44" y="63"/>
                    <a:pt x="41" y="63"/>
                  </a:cubicBezTo>
                  <a:close/>
                  <a:moveTo>
                    <a:pt x="24" y="101"/>
                  </a:moveTo>
                  <a:cubicBezTo>
                    <a:pt x="25" y="101"/>
                    <a:pt x="26" y="102"/>
                    <a:pt x="28" y="102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0" y="116"/>
                    <a:pt x="19" y="116"/>
                    <a:pt x="18" y="115"/>
                  </a:cubicBezTo>
                  <a:cubicBezTo>
                    <a:pt x="17" y="115"/>
                    <a:pt x="17" y="114"/>
                    <a:pt x="17" y="113"/>
                  </a:cubicBezTo>
                  <a:lnTo>
                    <a:pt x="24" y="101"/>
                  </a:lnTo>
                  <a:close/>
                  <a:moveTo>
                    <a:pt x="44" y="104"/>
                  </a:moveTo>
                  <a:cubicBezTo>
                    <a:pt x="44" y="110"/>
                    <a:pt x="44" y="110"/>
                    <a:pt x="44" y="110"/>
                  </a:cubicBezTo>
                  <a:cubicBezTo>
                    <a:pt x="44" y="111"/>
                    <a:pt x="43" y="112"/>
                    <a:pt x="42" y="112"/>
                  </a:cubicBezTo>
                  <a:cubicBezTo>
                    <a:pt x="41" y="112"/>
                    <a:pt x="40" y="111"/>
                    <a:pt x="40" y="110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1" y="104"/>
                    <a:pt x="41" y="104"/>
                    <a:pt x="42" y="104"/>
                  </a:cubicBezTo>
                  <a:cubicBezTo>
                    <a:pt x="43" y="104"/>
                    <a:pt x="43" y="104"/>
                    <a:pt x="44" y="104"/>
                  </a:cubicBezTo>
                  <a:close/>
                  <a:moveTo>
                    <a:pt x="68" y="113"/>
                  </a:moveTo>
                  <a:cubicBezTo>
                    <a:pt x="69" y="114"/>
                    <a:pt x="69" y="115"/>
                    <a:pt x="68" y="115"/>
                  </a:cubicBezTo>
                  <a:cubicBezTo>
                    <a:pt x="67" y="116"/>
                    <a:pt x="65" y="116"/>
                    <a:pt x="65" y="115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0" y="101"/>
                    <a:pt x="61" y="101"/>
                  </a:cubicBezTo>
                  <a:lnTo>
                    <a:pt x="68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888" tIns="60944" rIns="121888" bIns="60944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640" name="TextBox 10"/>
          <p:cNvSpPr txBox="1">
            <a:spLocks noChangeArrowheads="1"/>
          </p:cNvSpPr>
          <p:nvPr/>
        </p:nvSpPr>
        <p:spPr bwMode="auto">
          <a:xfrm>
            <a:off x="4365625" y="3136900"/>
            <a:ext cx="1093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1" name="矩形 23"/>
          <p:cNvSpPr>
            <a:spLocks noChangeArrowheads="1"/>
          </p:cNvSpPr>
          <p:nvPr/>
        </p:nvSpPr>
        <p:spPr bwMode="auto">
          <a:xfrm>
            <a:off x="7469188" y="2316163"/>
            <a:ext cx="349091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2" name="矩形 24"/>
          <p:cNvSpPr>
            <a:spLocks noChangeArrowheads="1"/>
          </p:cNvSpPr>
          <p:nvPr/>
        </p:nvSpPr>
        <p:spPr bwMode="auto">
          <a:xfrm>
            <a:off x="7469188" y="3413125"/>
            <a:ext cx="34909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3" name="矩形 25"/>
          <p:cNvSpPr>
            <a:spLocks noChangeArrowheads="1"/>
          </p:cNvSpPr>
          <p:nvPr/>
        </p:nvSpPr>
        <p:spPr bwMode="auto">
          <a:xfrm>
            <a:off x="7469188" y="4443413"/>
            <a:ext cx="34909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21"/>
          <p:cNvSpPr/>
          <p:nvPr/>
        </p:nvSpPr>
        <p:spPr>
          <a:xfrm>
            <a:off x="1304925" y="1693863"/>
            <a:ext cx="862013" cy="862012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ardrop 22"/>
          <p:cNvSpPr/>
          <p:nvPr/>
        </p:nvSpPr>
        <p:spPr>
          <a:xfrm>
            <a:off x="4165600" y="1693863"/>
            <a:ext cx="862013" cy="862012"/>
          </a:xfrm>
          <a:prstGeom prst="teardrop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ardrop 23"/>
          <p:cNvSpPr/>
          <p:nvPr/>
        </p:nvSpPr>
        <p:spPr>
          <a:xfrm>
            <a:off x="7026275" y="1693863"/>
            <a:ext cx="862013" cy="862012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ardrop 36"/>
          <p:cNvSpPr/>
          <p:nvPr/>
        </p:nvSpPr>
        <p:spPr>
          <a:xfrm>
            <a:off x="9879013" y="1693863"/>
            <a:ext cx="860425" cy="862012"/>
          </a:xfrm>
          <a:prstGeom prst="teardrop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ardrop 39"/>
          <p:cNvSpPr/>
          <p:nvPr/>
        </p:nvSpPr>
        <p:spPr>
          <a:xfrm>
            <a:off x="1304925" y="4056063"/>
            <a:ext cx="862013" cy="862012"/>
          </a:xfrm>
          <a:prstGeom prst="teardrop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ardrop 40"/>
          <p:cNvSpPr/>
          <p:nvPr/>
        </p:nvSpPr>
        <p:spPr>
          <a:xfrm>
            <a:off x="4165600" y="4056063"/>
            <a:ext cx="862013" cy="862012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ardrop 41"/>
          <p:cNvSpPr/>
          <p:nvPr/>
        </p:nvSpPr>
        <p:spPr>
          <a:xfrm>
            <a:off x="7026275" y="4056063"/>
            <a:ext cx="862013" cy="862012"/>
          </a:xfrm>
          <a:prstGeom prst="teardrop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ardrop 48"/>
          <p:cNvSpPr/>
          <p:nvPr/>
        </p:nvSpPr>
        <p:spPr>
          <a:xfrm>
            <a:off x="9879013" y="4056063"/>
            <a:ext cx="860425" cy="862012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58" name="Freeform 299"/>
          <p:cNvSpPr/>
          <p:nvPr/>
        </p:nvSpPr>
        <p:spPr bwMode="auto">
          <a:xfrm>
            <a:off x="1543050" y="4378325"/>
            <a:ext cx="276225" cy="276225"/>
          </a:xfrm>
          <a:custGeom>
            <a:avLst/>
            <a:gdLst>
              <a:gd name="T0" fmla="*/ 325469481 w 206"/>
              <a:gd name="T1" fmla="*/ 309284842 h 206"/>
              <a:gd name="T2" fmla="*/ 309284842 w 206"/>
              <a:gd name="T3" fmla="*/ 323669996 h 206"/>
              <a:gd name="T4" fmla="*/ 62936391 w 206"/>
              <a:gd name="T5" fmla="*/ 323669996 h 206"/>
              <a:gd name="T6" fmla="*/ 46753093 w 206"/>
              <a:gd name="T7" fmla="*/ 309284842 h 206"/>
              <a:gd name="T8" fmla="*/ 46753093 w 206"/>
              <a:gd name="T9" fmla="*/ 61138247 h 206"/>
              <a:gd name="T10" fmla="*/ 62936391 w 206"/>
              <a:gd name="T11" fmla="*/ 44953607 h 206"/>
              <a:gd name="T12" fmla="*/ 276918244 w 206"/>
              <a:gd name="T13" fmla="*/ 44953607 h 206"/>
              <a:gd name="T14" fmla="*/ 321871852 w 206"/>
              <a:gd name="T15" fmla="*/ 0 h 206"/>
              <a:gd name="T16" fmla="*/ 309284842 w 206"/>
              <a:gd name="T17" fmla="*/ 0 h 206"/>
              <a:gd name="T18" fmla="*/ 62936391 w 206"/>
              <a:gd name="T19" fmla="*/ 0 h 206"/>
              <a:gd name="T20" fmla="*/ 0 w 206"/>
              <a:gd name="T21" fmla="*/ 61138247 h 206"/>
              <a:gd name="T22" fmla="*/ 0 w 206"/>
              <a:gd name="T23" fmla="*/ 309284842 h 206"/>
              <a:gd name="T24" fmla="*/ 62936391 w 206"/>
              <a:gd name="T25" fmla="*/ 370423089 h 206"/>
              <a:gd name="T26" fmla="*/ 309284842 w 206"/>
              <a:gd name="T27" fmla="*/ 370423089 h 206"/>
              <a:gd name="T28" fmla="*/ 370423089 w 206"/>
              <a:gd name="T29" fmla="*/ 309284842 h 206"/>
              <a:gd name="T30" fmla="*/ 370423089 w 206"/>
              <a:gd name="T31" fmla="*/ 170826390 h 206"/>
              <a:gd name="T32" fmla="*/ 325469481 w 206"/>
              <a:gd name="T33" fmla="*/ 217578142 h 206"/>
              <a:gd name="T34" fmla="*/ 325469481 w 206"/>
              <a:gd name="T35" fmla="*/ 309284842 h 2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06" h="206">
                <a:moveTo>
                  <a:pt x="181" y="172"/>
                </a:moveTo>
                <a:cubicBezTo>
                  <a:pt x="181" y="176"/>
                  <a:pt x="177" y="180"/>
                  <a:pt x="172" y="180"/>
                </a:cubicBezTo>
                <a:cubicBezTo>
                  <a:pt x="35" y="180"/>
                  <a:pt x="35" y="180"/>
                  <a:pt x="35" y="180"/>
                </a:cubicBezTo>
                <a:cubicBezTo>
                  <a:pt x="30" y="180"/>
                  <a:pt x="26" y="176"/>
                  <a:pt x="26" y="172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29"/>
                  <a:pt x="30" y="25"/>
                  <a:pt x="35" y="25"/>
                </a:cubicBezTo>
                <a:cubicBezTo>
                  <a:pt x="154" y="25"/>
                  <a:pt x="154" y="25"/>
                  <a:pt x="154" y="25"/>
                </a:cubicBezTo>
                <a:cubicBezTo>
                  <a:pt x="179" y="0"/>
                  <a:pt x="179" y="0"/>
                  <a:pt x="179" y="0"/>
                </a:cubicBezTo>
                <a:cubicBezTo>
                  <a:pt x="177" y="0"/>
                  <a:pt x="174" y="0"/>
                  <a:pt x="17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5"/>
                  <a:pt x="0" y="3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90"/>
                  <a:pt x="16" y="206"/>
                  <a:pt x="35" y="206"/>
                </a:cubicBezTo>
                <a:cubicBezTo>
                  <a:pt x="172" y="206"/>
                  <a:pt x="172" y="206"/>
                  <a:pt x="172" y="206"/>
                </a:cubicBezTo>
                <a:cubicBezTo>
                  <a:pt x="191" y="206"/>
                  <a:pt x="206" y="190"/>
                  <a:pt x="206" y="172"/>
                </a:cubicBezTo>
                <a:cubicBezTo>
                  <a:pt x="206" y="95"/>
                  <a:pt x="206" y="95"/>
                  <a:pt x="206" y="95"/>
                </a:cubicBezTo>
                <a:cubicBezTo>
                  <a:pt x="181" y="121"/>
                  <a:pt x="181" y="121"/>
                  <a:pt x="181" y="121"/>
                </a:cubicBezTo>
                <a:lnTo>
                  <a:pt x="181" y="1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9" name="Freeform 300"/>
          <p:cNvSpPr>
            <a:spLocks noEditPoints="1"/>
          </p:cNvSpPr>
          <p:nvPr/>
        </p:nvSpPr>
        <p:spPr bwMode="auto">
          <a:xfrm>
            <a:off x="1660525" y="4364038"/>
            <a:ext cx="222250" cy="222250"/>
          </a:xfrm>
          <a:custGeom>
            <a:avLst/>
            <a:gdLst>
              <a:gd name="T0" fmla="*/ 667353679 w 74"/>
              <a:gd name="T1" fmla="*/ 153310453 h 74"/>
              <a:gd name="T2" fmla="*/ 514043226 w 74"/>
              <a:gd name="T3" fmla="*/ 0 h 74"/>
              <a:gd name="T4" fmla="*/ 72147155 w 74"/>
              <a:gd name="T5" fmla="*/ 450915216 h 74"/>
              <a:gd name="T6" fmla="*/ 72147155 w 74"/>
              <a:gd name="T7" fmla="*/ 450915216 h 74"/>
              <a:gd name="T8" fmla="*/ 72147155 w 74"/>
              <a:gd name="T9" fmla="*/ 450915216 h 74"/>
              <a:gd name="T10" fmla="*/ 72147155 w 74"/>
              <a:gd name="T11" fmla="*/ 450915216 h 74"/>
              <a:gd name="T12" fmla="*/ 72147155 w 74"/>
              <a:gd name="T13" fmla="*/ 450915216 h 74"/>
              <a:gd name="T14" fmla="*/ 0 w 74"/>
              <a:gd name="T15" fmla="*/ 667353679 h 74"/>
              <a:gd name="T16" fmla="*/ 216438463 w 74"/>
              <a:gd name="T17" fmla="*/ 595206524 h 74"/>
              <a:gd name="T18" fmla="*/ 216438463 w 74"/>
              <a:gd name="T19" fmla="*/ 595206524 h 74"/>
              <a:gd name="T20" fmla="*/ 216438463 w 74"/>
              <a:gd name="T21" fmla="*/ 595206524 h 74"/>
              <a:gd name="T22" fmla="*/ 216438463 w 74"/>
              <a:gd name="T23" fmla="*/ 595206524 h 74"/>
              <a:gd name="T24" fmla="*/ 216438463 w 74"/>
              <a:gd name="T25" fmla="*/ 595206524 h 74"/>
              <a:gd name="T26" fmla="*/ 667353679 w 74"/>
              <a:gd name="T27" fmla="*/ 153310453 h 74"/>
              <a:gd name="T28" fmla="*/ 171348743 w 74"/>
              <a:gd name="T29" fmla="*/ 468950503 h 74"/>
              <a:gd name="T30" fmla="*/ 153310453 w 74"/>
              <a:gd name="T31" fmla="*/ 450915216 h 74"/>
              <a:gd name="T32" fmla="*/ 514043226 w 74"/>
              <a:gd name="T33" fmla="*/ 81163297 h 74"/>
              <a:gd name="T34" fmla="*/ 541097659 w 74"/>
              <a:gd name="T35" fmla="*/ 99201588 h 74"/>
              <a:gd name="T36" fmla="*/ 171348743 w 74"/>
              <a:gd name="T37" fmla="*/ 468950503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4" h="74">
                <a:moveTo>
                  <a:pt x="74" y="17"/>
                </a:moveTo>
                <a:lnTo>
                  <a:pt x="57" y="0"/>
                </a:lnTo>
                <a:lnTo>
                  <a:pt x="8" y="50"/>
                </a:lnTo>
                <a:lnTo>
                  <a:pt x="0" y="74"/>
                </a:lnTo>
                <a:lnTo>
                  <a:pt x="24" y="66"/>
                </a:lnTo>
                <a:lnTo>
                  <a:pt x="74" y="17"/>
                </a:lnTo>
                <a:close/>
                <a:moveTo>
                  <a:pt x="19" y="52"/>
                </a:moveTo>
                <a:lnTo>
                  <a:pt x="17" y="50"/>
                </a:lnTo>
                <a:lnTo>
                  <a:pt x="57" y="9"/>
                </a:lnTo>
                <a:lnTo>
                  <a:pt x="60" y="11"/>
                </a:lnTo>
                <a:lnTo>
                  <a:pt x="19" y="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0" name="Freeform 301"/>
          <p:cNvSpPr/>
          <p:nvPr/>
        </p:nvSpPr>
        <p:spPr bwMode="auto">
          <a:xfrm>
            <a:off x="1849438" y="4314825"/>
            <a:ext cx="80962" cy="82550"/>
          </a:xfrm>
          <a:custGeom>
            <a:avLst/>
            <a:gdLst>
              <a:gd name="T0" fmla="*/ 0 w 27"/>
              <a:gd name="T1" fmla="*/ 100986167 h 27"/>
              <a:gd name="T2" fmla="*/ 144061384 w 27"/>
              <a:gd name="T3" fmla="*/ 247876248 h 27"/>
              <a:gd name="T4" fmla="*/ 243104897 w 27"/>
              <a:gd name="T5" fmla="*/ 146890081 h 27"/>
              <a:gd name="T6" fmla="*/ 99043513 w 27"/>
              <a:gd name="T7" fmla="*/ 0 h 27"/>
              <a:gd name="T8" fmla="*/ 0 w 27"/>
              <a:gd name="T9" fmla="*/ 100986167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" h="27">
                <a:moveTo>
                  <a:pt x="0" y="11"/>
                </a:moveTo>
                <a:lnTo>
                  <a:pt x="16" y="27"/>
                </a:lnTo>
                <a:lnTo>
                  <a:pt x="27" y="16"/>
                </a:lnTo>
                <a:lnTo>
                  <a:pt x="11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1" name="Freeform 335"/>
          <p:cNvSpPr/>
          <p:nvPr/>
        </p:nvSpPr>
        <p:spPr bwMode="auto">
          <a:xfrm>
            <a:off x="1670050" y="2074863"/>
            <a:ext cx="101600" cy="101600"/>
          </a:xfrm>
          <a:custGeom>
            <a:avLst/>
            <a:gdLst>
              <a:gd name="T0" fmla="*/ 17944353 w 34"/>
              <a:gd name="T1" fmla="*/ 305074918 h 34"/>
              <a:gd name="T2" fmla="*/ 305074918 w 34"/>
              <a:gd name="T3" fmla="*/ 17944353 h 34"/>
              <a:gd name="T4" fmla="*/ 287130565 w 34"/>
              <a:gd name="T5" fmla="*/ 0 h 34"/>
              <a:gd name="T6" fmla="*/ 0 w 34"/>
              <a:gd name="T7" fmla="*/ 287130565 h 34"/>
              <a:gd name="T8" fmla="*/ 17944353 w 34"/>
              <a:gd name="T9" fmla="*/ 305074918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" h="34">
                <a:moveTo>
                  <a:pt x="2" y="34"/>
                </a:moveTo>
                <a:lnTo>
                  <a:pt x="34" y="2"/>
                </a:lnTo>
                <a:lnTo>
                  <a:pt x="32" y="0"/>
                </a:lnTo>
                <a:lnTo>
                  <a:pt x="0" y="32"/>
                </a:lnTo>
                <a:lnTo>
                  <a:pt x="2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2" name="Freeform 336"/>
          <p:cNvSpPr>
            <a:spLocks noEditPoints="1"/>
          </p:cNvSpPr>
          <p:nvPr/>
        </p:nvSpPr>
        <p:spPr bwMode="auto">
          <a:xfrm>
            <a:off x="1543050" y="1927225"/>
            <a:ext cx="384175" cy="385763"/>
          </a:xfrm>
          <a:custGeom>
            <a:avLst/>
            <a:gdLst>
              <a:gd name="T0" fmla="*/ 256348772 w 288"/>
              <a:gd name="T1" fmla="*/ 0 h 288"/>
              <a:gd name="T2" fmla="*/ 0 w 288"/>
              <a:gd name="T3" fmla="*/ 257408398 h 288"/>
              <a:gd name="T4" fmla="*/ 256348772 w 288"/>
              <a:gd name="T5" fmla="*/ 514816797 h 288"/>
              <a:gd name="T6" fmla="*/ 512697545 w 288"/>
              <a:gd name="T7" fmla="*/ 257408398 h 288"/>
              <a:gd name="T8" fmla="*/ 256348772 w 288"/>
              <a:gd name="T9" fmla="*/ 0 h 288"/>
              <a:gd name="T10" fmla="*/ 192262246 w 288"/>
              <a:gd name="T11" fmla="*/ 377174415 h 288"/>
              <a:gd name="T12" fmla="*/ 192262246 w 288"/>
              <a:gd name="T13" fmla="*/ 377174415 h 288"/>
              <a:gd name="T14" fmla="*/ 192262246 w 288"/>
              <a:gd name="T15" fmla="*/ 377174415 h 288"/>
              <a:gd name="T16" fmla="*/ 192262246 w 288"/>
              <a:gd name="T17" fmla="*/ 377174415 h 288"/>
              <a:gd name="T18" fmla="*/ 113933232 w 288"/>
              <a:gd name="T19" fmla="*/ 402200790 h 288"/>
              <a:gd name="T20" fmla="*/ 138855252 w 288"/>
              <a:gd name="T21" fmla="*/ 325336173 h 288"/>
              <a:gd name="T22" fmla="*/ 138855252 w 288"/>
              <a:gd name="T23" fmla="*/ 325336173 h 288"/>
              <a:gd name="T24" fmla="*/ 138855252 w 288"/>
              <a:gd name="T25" fmla="*/ 325336173 h 288"/>
              <a:gd name="T26" fmla="*/ 138855252 w 288"/>
              <a:gd name="T27" fmla="*/ 325336173 h 288"/>
              <a:gd name="T28" fmla="*/ 138855252 w 288"/>
              <a:gd name="T29" fmla="*/ 325336173 h 288"/>
              <a:gd name="T30" fmla="*/ 295513279 w 288"/>
              <a:gd name="T31" fmla="*/ 168030594 h 288"/>
              <a:gd name="T32" fmla="*/ 348918940 w 288"/>
              <a:gd name="T33" fmla="*/ 219870176 h 288"/>
              <a:gd name="T34" fmla="*/ 192262246 w 288"/>
              <a:gd name="T35" fmla="*/ 377174415 h 288"/>
              <a:gd name="T36" fmla="*/ 366721716 w 288"/>
              <a:gd name="T37" fmla="*/ 201993811 h 288"/>
              <a:gd name="T38" fmla="*/ 313314722 w 288"/>
              <a:gd name="T39" fmla="*/ 150155569 h 288"/>
              <a:gd name="T40" fmla="*/ 348918940 w 288"/>
              <a:gd name="T41" fmla="*/ 114404179 h 288"/>
              <a:gd name="T42" fmla="*/ 400545124 w 288"/>
              <a:gd name="T43" fmla="*/ 168030594 h 288"/>
              <a:gd name="T44" fmla="*/ 366721716 w 288"/>
              <a:gd name="T45" fmla="*/ 201993811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08" y="211"/>
                </a:moveTo>
                <a:cubicBezTo>
                  <a:pt x="108" y="211"/>
                  <a:pt x="108" y="211"/>
                  <a:pt x="108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64" y="225"/>
                  <a:pt x="64" y="225"/>
                  <a:pt x="64" y="225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166" y="94"/>
                  <a:pt x="166" y="94"/>
                  <a:pt x="166" y="94"/>
                </a:cubicBezTo>
                <a:cubicBezTo>
                  <a:pt x="196" y="123"/>
                  <a:pt x="196" y="123"/>
                  <a:pt x="196" y="123"/>
                </a:cubicBezTo>
                <a:lnTo>
                  <a:pt x="108" y="211"/>
                </a:lnTo>
                <a:close/>
                <a:moveTo>
                  <a:pt x="206" y="113"/>
                </a:moveTo>
                <a:cubicBezTo>
                  <a:pt x="176" y="84"/>
                  <a:pt x="176" y="84"/>
                  <a:pt x="176" y="84"/>
                </a:cubicBezTo>
                <a:cubicBezTo>
                  <a:pt x="196" y="64"/>
                  <a:pt x="196" y="64"/>
                  <a:pt x="196" y="64"/>
                </a:cubicBezTo>
                <a:cubicBezTo>
                  <a:pt x="225" y="94"/>
                  <a:pt x="225" y="94"/>
                  <a:pt x="225" y="94"/>
                </a:cubicBezTo>
                <a:lnTo>
                  <a:pt x="206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3" name="Freeform 369"/>
          <p:cNvSpPr>
            <a:spLocks noEditPoints="1"/>
          </p:cNvSpPr>
          <p:nvPr/>
        </p:nvSpPr>
        <p:spPr bwMode="auto">
          <a:xfrm>
            <a:off x="7245350" y="1930400"/>
            <a:ext cx="387350" cy="384175"/>
          </a:xfrm>
          <a:custGeom>
            <a:avLst/>
            <a:gdLst>
              <a:gd name="T0" fmla="*/ 260486150 w 288"/>
              <a:gd name="T1" fmla="*/ 0 h 288"/>
              <a:gd name="T2" fmla="*/ 0 w 288"/>
              <a:gd name="T3" fmla="*/ 256348772 h 288"/>
              <a:gd name="T4" fmla="*/ 260486150 w 288"/>
              <a:gd name="T5" fmla="*/ 512697545 h 288"/>
              <a:gd name="T6" fmla="*/ 520972300 w 288"/>
              <a:gd name="T7" fmla="*/ 256348772 h 288"/>
              <a:gd name="T8" fmla="*/ 260486150 w 288"/>
              <a:gd name="T9" fmla="*/ 0 h 288"/>
              <a:gd name="T10" fmla="*/ 349123397 w 288"/>
              <a:gd name="T11" fmla="*/ 234987042 h 288"/>
              <a:gd name="T12" fmla="*/ 321990067 w 288"/>
              <a:gd name="T13" fmla="*/ 227865131 h 288"/>
              <a:gd name="T14" fmla="*/ 231543842 w 288"/>
              <a:gd name="T15" fmla="*/ 316875010 h 288"/>
              <a:gd name="T16" fmla="*/ 240587389 w 288"/>
              <a:gd name="T17" fmla="*/ 343579174 h 288"/>
              <a:gd name="T18" fmla="*/ 166421969 w 288"/>
              <a:gd name="T19" fmla="*/ 414786277 h 288"/>
              <a:gd name="T20" fmla="*/ 159186055 w 288"/>
              <a:gd name="T21" fmla="*/ 409446512 h 288"/>
              <a:gd name="T22" fmla="*/ 191746320 w 288"/>
              <a:gd name="T23" fmla="*/ 361380617 h 288"/>
              <a:gd name="T24" fmla="*/ 153759120 w 288"/>
              <a:gd name="T25" fmla="*/ 323996921 h 288"/>
              <a:gd name="T26" fmla="*/ 104918051 w 288"/>
              <a:gd name="T27" fmla="*/ 356039517 h 288"/>
              <a:gd name="T28" fmla="*/ 99491116 w 288"/>
              <a:gd name="T29" fmla="*/ 348918940 h 288"/>
              <a:gd name="T30" fmla="*/ 171848903 w 288"/>
              <a:gd name="T31" fmla="*/ 275931026 h 288"/>
              <a:gd name="T32" fmla="*/ 198982233 w 288"/>
              <a:gd name="T33" fmla="*/ 286611891 h 288"/>
              <a:gd name="T34" fmla="*/ 289428458 w 288"/>
              <a:gd name="T35" fmla="*/ 195822535 h 288"/>
              <a:gd name="T36" fmla="*/ 280384911 w 288"/>
              <a:gd name="T37" fmla="*/ 169118370 h 288"/>
              <a:gd name="T38" fmla="*/ 354550332 w 288"/>
              <a:gd name="T39" fmla="*/ 96130456 h 288"/>
              <a:gd name="T40" fmla="*/ 361786245 w 288"/>
              <a:gd name="T41" fmla="*/ 103251033 h 288"/>
              <a:gd name="T42" fmla="*/ 329225981 w 288"/>
              <a:gd name="T43" fmla="*/ 151316928 h 288"/>
              <a:gd name="T44" fmla="*/ 367213180 w 288"/>
              <a:gd name="T45" fmla="*/ 188700624 h 288"/>
              <a:gd name="T46" fmla="*/ 416054249 w 288"/>
              <a:gd name="T47" fmla="*/ 156658028 h 288"/>
              <a:gd name="T48" fmla="*/ 421481184 w 288"/>
              <a:gd name="T49" fmla="*/ 163778605 h 288"/>
              <a:gd name="T50" fmla="*/ 349123397 w 288"/>
              <a:gd name="T51" fmla="*/ 234987042 h 28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3" y="132"/>
                </a:moveTo>
                <a:cubicBezTo>
                  <a:pt x="188" y="132"/>
                  <a:pt x="183" y="131"/>
                  <a:pt x="178" y="128"/>
                </a:cubicBezTo>
                <a:cubicBezTo>
                  <a:pt x="128" y="178"/>
                  <a:pt x="128" y="178"/>
                  <a:pt x="128" y="178"/>
                </a:cubicBezTo>
                <a:cubicBezTo>
                  <a:pt x="131" y="183"/>
                  <a:pt x="133" y="188"/>
                  <a:pt x="133" y="193"/>
                </a:cubicBezTo>
                <a:cubicBezTo>
                  <a:pt x="133" y="214"/>
                  <a:pt x="113" y="233"/>
                  <a:pt x="92" y="233"/>
                </a:cubicBezTo>
                <a:cubicBezTo>
                  <a:pt x="92" y="233"/>
                  <a:pt x="90" y="231"/>
                  <a:pt x="88" y="230"/>
                </a:cubicBezTo>
                <a:cubicBezTo>
                  <a:pt x="105" y="213"/>
                  <a:pt x="106" y="214"/>
                  <a:pt x="106" y="203"/>
                </a:cubicBezTo>
                <a:cubicBezTo>
                  <a:pt x="106" y="195"/>
                  <a:pt x="93" y="182"/>
                  <a:pt x="85" y="182"/>
                </a:cubicBezTo>
                <a:cubicBezTo>
                  <a:pt x="75" y="182"/>
                  <a:pt x="75" y="183"/>
                  <a:pt x="58" y="200"/>
                </a:cubicBezTo>
                <a:cubicBezTo>
                  <a:pt x="57" y="198"/>
                  <a:pt x="55" y="196"/>
                  <a:pt x="55" y="196"/>
                </a:cubicBezTo>
                <a:cubicBezTo>
                  <a:pt x="54" y="175"/>
                  <a:pt x="74" y="155"/>
                  <a:pt x="95" y="155"/>
                </a:cubicBezTo>
                <a:cubicBezTo>
                  <a:pt x="100" y="155"/>
                  <a:pt x="105" y="157"/>
                  <a:pt x="110" y="161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57" y="105"/>
                  <a:pt x="155" y="100"/>
                  <a:pt x="155" y="95"/>
                </a:cubicBezTo>
                <a:cubicBezTo>
                  <a:pt x="155" y="74"/>
                  <a:pt x="175" y="55"/>
                  <a:pt x="196" y="54"/>
                </a:cubicBezTo>
                <a:cubicBezTo>
                  <a:pt x="196" y="54"/>
                  <a:pt x="198" y="57"/>
                  <a:pt x="200" y="58"/>
                </a:cubicBezTo>
                <a:cubicBezTo>
                  <a:pt x="183" y="75"/>
                  <a:pt x="182" y="74"/>
                  <a:pt x="182" y="85"/>
                </a:cubicBezTo>
                <a:cubicBezTo>
                  <a:pt x="182" y="93"/>
                  <a:pt x="195" y="106"/>
                  <a:pt x="203" y="106"/>
                </a:cubicBezTo>
                <a:cubicBezTo>
                  <a:pt x="213" y="106"/>
                  <a:pt x="213" y="105"/>
                  <a:pt x="230" y="88"/>
                </a:cubicBezTo>
                <a:cubicBezTo>
                  <a:pt x="231" y="90"/>
                  <a:pt x="233" y="92"/>
                  <a:pt x="233" y="92"/>
                </a:cubicBezTo>
                <a:cubicBezTo>
                  <a:pt x="234" y="113"/>
                  <a:pt x="214" y="132"/>
                  <a:pt x="193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4" name="Freeform 372"/>
          <p:cNvSpPr/>
          <p:nvPr/>
        </p:nvSpPr>
        <p:spPr bwMode="auto">
          <a:xfrm>
            <a:off x="7265988" y="4294188"/>
            <a:ext cx="384175" cy="384175"/>
          </a:xfrm>
          <a:custGeom>
            <a:avLst/>
            <a:gdLst>
              <a:gd name="T0" fmla="*/ 502016679 w 288"/>
              <a:gd name="T1" fmla="*/ 96130456 h 288"/>
              <a:gd name="T2" fmla="*/ 432589054 w 288"/>
              <a:gd name="T3" fmla="*/ 140636063 h 288"/>
              <a:gd name="T4" fmla="*/ 372061482 w 288"/>
              <a:gd name="T5" fmla="*/ 80108491 h 288"/>
              <a:gd name="T6" fmla="*/ 414786277 w 288"/>
              <a:gd name="T7" fmla="*/ 10680865 h 288"/>
              <a:gd name="T8" fmla="*/ 404105412 w 288"/>
              <a:gd name="T9" fmla="*/ 0 h 288"/>
              <a:gd name="T10" fmla="*/ 288392702 w 288"/>
              <a:gd name="T11" fmla="*/ 115712710 h 288"/>
              <a:gd name="T12" fmla="*/ 297292757 w 288"/>
              <a:gd name="T13" fmla="*/ 151316928 h 288"/>
              <a:gd name="T14" fmla="*/ 149537451 w 288"/>
              <a:gd name="T15" fmla="*/ 299073568 h 288"/>
              <a:gd name="T16" fmla="*/ 115712710 w 288"/>
              <a:gd name="T17" fmla="*/ 288392702 h 288"/>
              <a:gd name="T18" fmla="*/ 0 w 288"/>
              <a:gd name="T19" fmla="*/ 405886223 h 288"/>
              <a:gd name="T20" fmla="*/ 10680865 w 288"/>
              <a:gd name="T21" fmla="*/ 416567089 h 288"/>
              <a:gd name="T22" fmla="*/ 80108491 w 288"/>
              <a:gd name="T23" fmla="*/ 372061482 h 288"/>
              <a:gd name="T24" fmla="*/ 140636063 w 288"/>
              <a:gd name="T25" fmla="*/ 432589054 h 288"/>
              <a:gd name="T26" fmla="*/ 96130456 w 288"/>
              <a:gd name="T27" fmla="*/ 502016679 h 288"/>
              <a:gd name="T28" fmla="*/ 106812655 w 288"/>
              <a:gd name="T29" fmla="*/ 512697545 h 288"/>
              <a:gd name="T30" fmla="*/ 222525365 w 288"/>
              <a:gd name="T31" fmla="*/ 396984835 h 288"/>
              <a:gd name="T32" fmla="*/ 213623977 w 288"/>
              <a:gd name="T33" fmla="*/ 363161428 h 288"/>
              <a:gd name="T34" fmla="*/ 363161428 w 288"/>
              <a:gd name="T35" fmla="*/ 213623977 h 288"/>
              <a:gd name="T36" fmla="*/ 395204024 w 288"/>
              <a:gd name="T37" fmla="*/ 224304842 h 288"/>
              <a:gd name="T38" fmla="*/ 510916734 w 288"/>
              <a:gd name="T39" fmla="*/ 106812655 h 288"/>
              <a:gd name="T40" fmla="*/ 502016679 w 288"/>
              <a:gd name="T41" fmla="*/ 96130456 h 2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88" h="288">
                <a:moveTo>
                  <a:pt x="282" y="54"/>
                </a:moveTo>
                <a:cubicBezTo>
                  <a:pt x="255" y="81"/>
                  <a:pt x="259" y="79"/>
                  <a:pt x="243" y="79"/>
                </a:cubicBezTo>
                <a:cubicBezTo>
                  <a:pt x="230" y="79"/>
                  <a:pt x="209" y="58"/>
                  <a:pt x="209" y="45"/>
                </a:cubicBezTo>
                <a:cubicBezTo>
                  <a:pt x="209" y="28"/>
                  <a:pt x="206" y="33"/>
                  <a:pt x="233" y="6"/>
                </a:cubicBezTo>
                <a:cubicBezTo>
                  <a:pt x="231" y="4"/>
                  <a:pt x="227" y="0"/>
                  <a:pt x="227" y="0"/>
                </a:cubicBezTo>
                <a:cubicBezTo>
                  <a:pt x="194" y="1"/>
                  <a:pt x="162" y="32"/>
                  <a:pt x="162" y="65"/>
                </a:cubicBezTo>
                <a:cubicBezTo>
                  <a:pt x="162" y="71"/>
                  <a:pt x="164" y="78"/>
                  <a:pt x="167" y="85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78" y="164"/>
                  <a:pt x="71" y="162"/>
                  <a:pt x="65" y="162"/>
                </a:cubicBezTo>
                <a:cubicBezTo>
                  <a:pt x="32" y="162"/>
                  <a:pt x="0" y="194"/>
                  <a:pt x="0" y="228"/>
                </a:cubicBezTo>
                <a:cubicBezTo>
                  <a:pt x="0" y="228"/>
                  <a:pt x="4" y="231"/>
                  <a:pt x="6" y="234"/>
                </a:cubicBezTo>
                <a:cubicBezTo>
                  <a:pt x="33" y="207"/>
                  <a:pt x="28" y="209"/>
                  <a:pt x="45" y="209"/>
                </a:cubicBezTo>
                <a:cubicBezTo>
                  <a:pt x="58" y="209"/>
                  <a:pt x="79" y="230"/>
                  <a:pt x="79" y="243"/>
                </a:cubicBezTo>
                <a:cubicBezTo>
                  <a:pt x="79" y="260"/>
                  <a:pt x="82" y="255"/>
                  <a:pt x="54" y="282"/>
                </a:cubicBezTo>
                <a:cubicBezTo>
                  <a:pt x="56" y="284"/>
                  <a:pt x="60" y="288"/>
                  <a:pt x="60" y="288"/>
                </a:cubicBezTo>
                <a:cubicBezTo>
                  <a:pt x="94" y="287"/>
                  <a:pt x="125" y="256"/>
                  <a:pt x="125" y="223"/>
                </a:cubicBezTo>
                <a:cubicBezTo>
                  <a:pt x="125" y="217"/>
                  <a:pt x="123" y="210"/>
                  <a:pt x="120" y="204"/>
                </a:cubicBezTo>
                <a:cubicBezTo>
                  <a:pt x="204" y="120"/>
                  <a:pt x="204" y="120"/>
                  <a:pt x="204" y="120"/>
                </a:cubicBezTo>
                <a:cubicBezTo>
                  <a:pt x="210" y="124"/>
                  <a:pt x="216" y="126"/>
                  <a:pt x="222" y="126"/>
                </a:cubicBezTo>
                <a:cubicBezTo>
                  <a:pt x="256" y="126"/>
                  <a:pt x="288" y="94"/>
                  <a:pt x="287" y="60"/>
                </a:cubicBezTo>
                <a:cubicBezTo>
                  <a:pt x="287" y="60"/>
                  <a:pt x="284" y="56"/>
                  <a:pt x="282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5" name="Freeform 384"/>
          <p:cNvSpPr/>
          <p:nvPr/>
        </p:nvSpPr>
        <p:spPr bwMode="auto">
          <a:xfrm>
            <a:off x="10115550" y="4457700"/>
            <a:ext cx="185738" cy="185738"/>
          </a:xfrm>
          <a:custGeom>
            <a:avLst/>
            <a:gdLst>
              <a:gd name="T0" fmla="*/ 440780240 w 62"/>
              <a:gd name="T1" fmla="*/ 80960798 h 62"/>
              <a:gd name="T2" fmla="*/ 242879397 w 62"/>
              <a:gd name="T3" fmla="*/ 278861641 h 62"/>
              <a:gd name="T4" fmla="*/ 215890467 w 62"/>
              <a:gd name="T5" fmla="*/ 242879397 h 62"/>
              <a:gd name="T6" fmla="*/ 404797996 w 62"/>
              <a:gd name="T7" fmla="*/ 53971868 h 62"/>
              <a:gd name="T8" fmla="*/ 350823133 w 62"/>
              <a:gd name="T9" fmla="*/ 0 h 62"/>
              <a:gd name="T10" fmla="*/ 98950422 w 62"/>
              <a:gd name="T11" fmla="*/ 251872711 h 62"/>
              <a:gd name="T12" fmla="*/ 98950422 w 62"/>
              <a:gd name="T13" fmla="*/ 251872711 h 62"/>
              <a:gd name="T14" fmla="*/ 98950422 w 62"/>
              <a:gd name="T15" fmla="*/ 251872711 h 62"/>
              <a:gd name="T16" fmla="*/ 98950422 w 62"/>
              <a:gd name="T17" fmla="*/ 251872711 h 62"/>
              <a:gd name="T18" fmla="*/ 98950422 w 62"/>
              <a:gd name="T19" fmla="*/ 251872711 h 62"/>
              <a:gd name="T20" fmla="*/ 0 w 62"/>
              <a:gd name="T21" fmla="*/ 557720286 h 62"/>
              <a:gd name="T22" fmla="*/ 314840889 w 62"/>
              <a:gd name="T23" fmla="*/ 458769864 h 62"/>
              <a:gd name="T24" fmla="*/ 314840889 w 62"/>
              <a:gd name="T25" fmla="*/ 458769864 h 62"/>
              <a:gd name="T26" fmla="*/ 314840889 w 62"/>
              <a:gd name="T27" fmla="*/ 458769864 h 62"/>
              <a:gd name="T28" fmla="*/ 314840889 w 62"/>
              <a:gd name="T29" fmla="*/ 458769864 h 62"/>
              <a:gd name="T30" fmla="*/ 314840889 w 62"/>
              <a:gd name="T31" fmla="*/ 458769864 h 62"/>
              <a:gd name="T32" fmla="*/ 557720286 w 62"/>
              <a:gd name="T33" fmla="*/ 206897153 h 62"/>
              <a:gd name="T34" fmla="*/ 440780240 w 62"/>
              <a:gd name="T35" fmla="*/ 80960798 h 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2" h="62">
                <a:moveTo>
                  <a:pt x="49" y="9"/>
                </a:moveTo>
                <a:lnTo>
                  <a:pt x="27" y="31"/>
                </a:lnTo>
                <a:lnTo>
                  <a:pt x="24" y="27"/>
                </a:lnTo>
                <a:lnTo>
                  <a:pt x="45" y="6"/>
                </a:lnTo>
                <a:lnTo>
                  <a:pt x="39" y="0"/>
                </a:lnTo>
                <a:lnTo>
                  <a:pt x="11" y="28"/>
                </a:lnTo>
                <a:lnTo>
                  <a:pt x="0" y="62"/>
                </a:lnTo>
                <a:lnTo>
                  <a:pt x="35" y="51"/>
                </a:lnTo>
                <a:lnTo>
                  <a:pt x="62" y="23"/>
                </a:lnTo>
                <a:lnTo>
                  <a:pt x="49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6" name="Freeform 385"/>
          <p:cNvSpPr/>
          <p:nvPr/>
        </p:nvSpPr>
        <p:spPr bwMode="auto">
          <a:xfrm>
            <a:off x="10310813" y="4330700"/>
            <a:ext cx="120650" cy="117475"/>
          </a:xfrm>
          <a:custGeom>
            <a:avLst/>
            <a:gdLst>
              <a:gd name="T0" fmla="*/ 54340760 w 40"/>
              <a:gd name="T1" fmla="*/ 189942014 h 39"/>
              <a:gd name="T2" fmla="*/ 144912715 w 40"/>
              <a:gd name="T3" fmla="*/ 108537863 h 39"/>
              <a:gd name="T4" fmla="*/ 181140894 w 40"/>
              <a:gd name="T5" fmla="*/ 135671576 h 39"/>
              <a:gd name="T6" fmla="*/ 90568939 w 40"/>
              <a:gd name="T7" fmla="*/ 226121302 h 39"/>
              <a:gd name="T8" fmla="*/ 217366056 w 40"/>
              <a:gd name="T9" fmla="*/ 352747303 h 39"/>
              <a:gd name="T10" fmla="*/ 362278771 w 40"/>
              <a:gd name="T11" fmla="*/ 208030152 h 39"/>
              <a:gd name="T12" fmla="*/ 144912715 w 40"/>
              <a:gd name="T13" fmla="*/ 0 h 39"/>
              <a:gd name="T14" fmla="*/ 0 w 40"/>
              <a:gd name="T15" fmla="*/ 144717151 h 39"/>
              <a:gd name="T16" fmla="*/ 54340760 w 40"/>
              <a:gd name="T17" fmla="*/ 189942014 h 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39">
                <a:moveTo>
                  <a:pt x="6" y="21"/>
                </a:moveTo>
                <a:lnTo>
                  <a:pt x="16" y="12"/>
                </a:lnTo>
                <a:lnTo>
                  <a:pt x="20" y="15"/>
                </a:lnTo>
                <a:lnTo>
                  <a:pt x="10" y="25"/>
                </a:lnTo>
                <a:lnTo>
                  <a:pt x="24" y="39"/>
                </a:lnTo>
                <a:lnTo>
                  <a:pt x="40" y="23"/>
                </a:lnTo>
                <a:lnTo>
                  <a:pt x="16" y="0"/>
                </a:lnTo>
                <a:lnTo>
                  <a:pt x="0" y="16"/>
                </a:lnTo>
                <a:lnTo>
                  <a:pt x="6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7" name="Freeform 386"/>
          <p:cNvSpPr/>
          <p:nvPr/>
        </p:nvSpPr>
        <p:spPr bwMode="auto">
          <a:xfrm>
            <a:off x="10382250" y="4259263"/>
            <a:ext cx="117475" cy="117475"/>
          </a:xfrm>
          <a:custGeom>
            <a:avLst/>
            <a:gdLst>
              <a:gd name="T0" fmla="*/ 135668564 w 39"/>
              <a:gd name="T1" fmla="*/ 0 h 39"/>
              <a:gd name="T2" fmla="*/ 0 w 39"/>
              <a:gd name="T3" fmla="*/ 144717151 h 39"/>
              <a:gd name="T4" fmla="*/ 208027140 w 39"/>
              <a:gd name="T5" fmla="*/ 352747303 h 39"/>
              <a:gd name="T6" fmla="*/ 352741279 w 39"/>
              <a:gd name="T7" fmla="*/ 217075727 h 39"/>
              <a:gd name="T8" fmla="*/ 135668564 w 39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" h="39">
                <a:moveTo>
                  <a:pt x="15" y="0"/>
                </a:moveTo>
                <a:lnTo>
                  <a:pt x="0" y="16"/>
                </a:lnTo>
                <a:lnTo>
                  <a:pt x="23" y="39"/>
                </a:lnTo>
                <a:lnTo>
                  <a:pt x="39" y="24"/>
                </a:lnTo>
                <a:lnTo>
                  <a:pt x="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8" name="Freeform 387"/>
          <p:cNvSpPr/>
          <p:nvPr/>
        </p:nvSpPr>
        <p:spPr bwMode="auto">
          <a:xfrm>
            <a:off x="10115550" y="4259263"/>
            <a:ext cx="384175" cy="384175"/>
          </a:xfrm>
          <a:custGeom>
            <a:avLst/>
            <a:gdLst>
              <a:gd name="T0" fmla="*/ 396984835 w 288"/>
              <a:gd name="T1" fmla="*/ 290405512 h 287"/>
              <a:gd name="T2" fmla="*/ 361380617 w 288"/>
              <a:gd name="T3" fmla="*/ 299368703 h 287"/>
              <a:gd name="T4" fmla="*/ 213623977 w 288"/>
              <a:gd name="T5" fmla="*/ 150580537 h 287"/>
              <a:gd name="T6" fmla="*/ 222525365 w 288"/>
              <a:gd name="T7" fmla="*/ 116520144 h 287"/>
              <a:gd name="T8" fmla="*/ 108592133 w 288"/>
              <a:gd name="T9" fmla="*/ 0 h 287"/>
              <a:gd name="T10" fmla="*/ 106812655 w 288"/>
              <a:gd name="T11" fmla="*/ 0 h 287"/>
              <a:gd name="T12" fmla="*/ 96130456 w 288"/>
              <a:gd name="T13" fmla="*/ 10755561 h 287"/>
              <a:gd name="T14" fmla="*/ 140636063 w 288"/>
              <a:gd name="T15" fmla="*/ 78875009 h 287"/>
              <a:gd name="T16" fmla="*/ 80108491 w 288"/>
              <a:gd name="T17" fmla="*/ 139824976 h 287"/>
              <a:gd name="T18" fmla="*/ 67648149 w 288"/>
              <a:gd name="T19" fmla="*/ 141617346 h 287"/>
              <a:gd name="T20" fmla="*/ 10680865 w 288"/>
              <a:gd name="T21" fmla="*/ 96801391 h 287"/>
              <a:gd name="T22" fmla="*/ 0 w 288"/>
              <a:gd name="T23" fmla="*/ 107556953 h 287"/>
              <a:gd name="T24" fmla="*/ 115712710 w 288"/>
              <a:gd name="T25" fmla="*/ 224078435 h 287"/>
              <a:gd name="T26" fmla="*/ 149537451 w 288"/>
              <a:gd name="T27" fmla="*/ 215115244 h 287"/>
              <a:gd name="T28" fmla="*/ 297292757 w 288"/>
              <a:gd name="T29" fmla="*/ 363903410 h 287"/>
              <a:gd name="T30" fmla="*/ 288392702 w 288"/>
              <a:gd name="T31" fmla="*/ 397963804 h 287"/>
              <a:gd name="T32" fmla="*/ 404105412 w 288"/>
              <a:gd name="T33" fmla="*/ 514483947 h 287"/>
              <a:gd name="T34" fmla="*/ 404105412 w 288"/>
              <a:gd name="T35" fmla="*/ 514483947 h 287"/>
              <a:gd name="T36" fmla="*/ 414786277 w 288"/>
              <a:gd name="T37" fmla="*/ 503728386 h 287"/>
              <a:gd name="T38" fmla="*/ 372061482 w 288"/>
              <a:gd name="T39" fmla="*/ 435608938 h 287"/>
              <a:gd name="T40" fmla="*/ 432589054 w 288"/>
              <a:gd name="T41" fmla="*/ 372866601 h 287"/>
              <a:gd name="T42" fmla="*/ 445049396 w 288"/>
              <a:gd name="T43" fmla="*/ 372866601 h 287"/>
              <a:gd name="T44" fmla="*/ 502016679 w 288"/>
              <a:gd name="T45" fmla="*/ 417682556 h 287"/>
              <a:gd name="T46" fmla="*/ 512697545 w 288"/>
              <a:gd name="T47" fmla="*/ 406926995 h 287"/>
              <a:gd name="T48" fmla="*/ 396984835 w 288"/>
              <a:gd name="T49" fmla="*/ 290405512 h 28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8" h="287">
                <a:moveTo>
                  <a:pt x="223" y="162"/>
                </a:moveTo>
                <a:cubicBezTo>
                  <a:pt x="216" y="162"/>
                  <a:pt x="210" y="164"/>
                  <a:pt x="203" y="167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3" y="77"/>
                  <a:pt x="125" y="71"/>
                  <a:pt x="125" y="65"/>
                </a:cubicBezTo>
                <a:cubicBezTo>
                  <a:pt x="125" y="32"/>
                  <a:pt x="94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0"/>
                  <a:pt x="56" y="3"/>
                  <a:pt x="54" y="6"/>
                </a:cubicBezTo>
                <a:cubicBezTo>
                  <a:pt x="81" y="32"/>
                  <a:pt x="79" y="28"/>
                  <a:pt x="79" y="44"/>
                </a:cubicBezTo>
                <a:cubicBezTo>
                  <a:pt x="79" y="57"/>
                  <a:pt x="58" y="78"/>
                  <a:pt x="45" y="78"/>
                </a:cubicBezTo>
                <a:cubicBezTo>
                  <a:pt x="42" y="78"/>
                  <a:pt x="40" y="79"/>
                  <a:pt x="38" y="79"/>
                </a:cubicBezTo>
                <a:cubicBezTo>
                  <a:pt x="29" y="79"/>
                  <a:pt x="29" y="77"/>
                  <a:pt x="6" y="54"/>
                </a:cubicBezTo>
                <a:cubicBezTo>
                  <a:pt x="4" y="56"/>
                  <a:pt x="0" y="60"/>
                  <a:pt x="0" y="60"/>
                </a:cubicBezTo>
                <a:cubicBezTo>
                  <a:pt x="0" y="93"/>
                  <a:pt x="32" y="125"/>
                  <a:pt x="65" y="125"/>
                </a:cubicBezTo>
                <a:cubicBezTo>
                  <a:pt x="71" y="125"/>
                  <a:pt x="78" y="123"/>
                  <a:pt x="84" y="120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4" y="210"/>
                  <a:pt x="162" y="216"/>
                  <a:pt x="162" y="222"/>
                </a:cubicBezTo>
                <a:cubicBezTo>
                  <a:pt x="162" y="255"/>
                  <a:pt x="194" y="287"/>
                  <a:pt x="227" y="287"/>
                </a:cubicBezTo>
                <a:cubicBezTo>
                  <a:pt x="227" y="287"/>
                  <a:pt x="227" y="287"/>
                  <a:pt x="227" y="287"/>
                </a:cubicBezTo>
                <a:cubicBezTo>
                  <a:pt x="228" y="287"/>
                  <a:pt x="231" y="283"/>
                  <a:pt x="233" y="281"/>
                </a:cubicBezTo>
                <a:cubicBezTo>
                  <a:pt x="207" y="255"/>
                  <a:pt x="209" y="259"/>
                  <a:pt x="209" y="243"/>
                </a:cubicBezTo>
                <a:cubicBezTo>
                  <a:pt x="209" y="229"/>
                  <a:pt x="230" y="208"/>
                  <a:pt x="243" y="208"/>
                </a:cubicBezTo>
                <a:cubicBezTo>
                  <a:pt x="246" y="208"/>
                  <a:pt x="248" y="208"/>
                  <a:pt x="250" y="208"/>
                </a:cubicBezTo>
                <a:cubicBezTo>
                  <a:pt x="259" y="208"/>
                  <a:pt x="259" y="210"/>
                  <a:pt x="282" y="233"/>
                </a:cubicBezTo>
                <a:cubicBezTo>
                  <a:pt x="284" y="231"/>
                  <a:pt x="288" y="227"/>
                  <a:pt x="288" y="227"/>
                </a:cubicBezTo>
                <a:cubicBezTo>
                  <a:pt x="287" y="194"/>
                  <a:pt x="256" y="162"/>
                  <a:pt x="223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9" name="Freeform 399"/>
          <p:cNvSpPr>
            <a:spLocks noEditPoints="1"/>
          </p:cNvSpPr>
          <p:nvPr/>
        </p:nvSpPr>
        <p:spPr bwMode="auto">
          <a:xfrm>
            <a:off x="4451350" y="4256088"/>
            <a:ext cx="384175" cy="384175"/>
          </a:xfrm>
          <a:custGeom>
            <a:avLst/>
            <a:gdLst>
              <a:gd name="T0" fmla="*/ 1153569476 w 128"/>
              <a:gd name="T1" fmla="*/ 279379263 h 128"/>
              <a:gd name="T2" fmla="*/ 874190213 w 128"/>
              <a:gd name="T3" fmla="*/ 0 h 128"/>
              <a:gd name="T4" fmla="*/ 135184579 w 128"/>
              <a:gd name="T5" fmla="*/ 748018739 h 128"/>
              <a:gd name="T6" fmla="*/ 135184579 w 128"/>
              <a:gd name="T7" fmla="*/ 748018739 h 128"/>
              <a:gd name="T8" fmla="*/ 135184579 w 128"/>
              <a:gd name="T9" fmla="*/ 748018739 h 128"/>
              <a:gd name="T10" fmla="*/ 135184579 w 128"/>
              <a:gd name="T11" fmla="*/ 748018739 h 128"/>
              <a:gd name="T12" fmla="*/ 135184579 w 128"/>
              <a:gd name="T13" fmla="*/ 748018739 h 128"/>
              <a:gd name="T14" fmla="*/ 0 w 128"/>
              <a:gd name="T15" fmla="*/ 1153569476 h 128"/>
              <a:gd name="T16" fmla="*/ 405550737 w 128"/>
              <a:gd name="T17" fmla="*/ 1027398002 h 128"/>
              <a:gd name="T18" fmla="*/ 405550737 w 128"/>
              <a:gd name="T19" fmla="*/ 1027398002 h 128"/>
              <a:gd name="T20" fmla="*/ 405550737 w 128"/>
              <a:gd name="T21" fmla="*/ 1027398002 h 128"/>
              <a:gd name="T22" fmla="*/ 405550737 w 128"/>
              <a:gd name="T23" fmla="*/ 1027398002 h 128"/>
              <a:gd name="T24" fmla="*/ 1153569476 w 128"/>
              <a:gd name="T25" fmla="*/ 279379263 h 128"/>
              <a:gd name="T26" fmla="*/ 99135158 w 128"/>
              <a:gd name="T27" fmla="*/ 1054434318 h 128"/>
              <a:gd name="T28" fmla="*/ 189257211 w 128"/>
              <a:gd name="T29" fmla="*/ 775055054 h 128"/>
              <a:gd name="T30" fmla="*/ 369501316 w 128"/>
              <a:gd name="T31" fmla="*/ 964312265 h 128"/>
              <a:gd name="T32" fmla="*/ 99135158 w 128"/>
              <a:gd name="T33" fmla="*/ 1054434318 h 1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128">
                <a:moveTo>
                  <a:pt x="128" y="31"/>
                </a:moveTo>
                <a:lnTo>
                  <a:pt x="97" y="0"/>
                </a:lnTo>
                <a:lnTo>
                  <a:pt x="15" y="83"/>
                </a:lnTo>
                <a:lnTo>
                  <a:pt x="0" y="128"/>
                </a:lnTo>
                <a:lnTo>
                  <a:pt x="45" y="114"/>
                </a:lnTo>
                <a:lnTo>
                  <a:pt x="128" y="31"/>
                </a:lnTo>
                <a:close/>
                <a:moveTo>
                  <a:pt x="11" y="117"/>
                </a:moveTo>
                <a:lnTo>
                  <a:pt x="21" y="86"/>
                </a:lnTo>
                <a:lnTo>
                  <a:pt x="41" y="107"/>
                </a:lnTo>
                <a:lnTo>
                  <a:pt x="11" y="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0" name="Freeform 421"/>
          <p:cNvSpPr/>
          <p:nvPr/>
        </p:nvSpPr>
        <p:spPr bwMode="auto">
          <a:xfrm>
            <a:off x="4405313" y="1955800"/>
            <a:ext cx="330200" cy="333375"/>
          </a:xfrm>
          <a:custGeom>
            <a:avLst/>
            <a:gdLst>
              <a:gd name="T0" fmla="*/ 384805494 w 248"/>
              <a:gd name="T1" fmla="*/ 372166139 h 248"/>
              <a:gd name="T2" fmla="*/ 365298396 w 248"/>
              <a:gd name="T3" fmla="*/ 392038246 h 248"/>
              <a:gd name="T4" fmla="*/ 72705247 w 248"/>
              <a:gd name="T5" fmla="*/ 392038246 h 248"/>
              <a:gd name="T6" fmla="*/ 54971643 w 248"/>
              <a:gd name="T7" fmla="*/ 372166139 h 248"/>
              <a:gd name="T8" fmla="*/ 54971643 w 248"/>
              <a:gd name="T9" fmla="*/ 74072430 h 248"/>
              <a:gd name="T10" fmla="*/ 72705247 w 248"/>
              <a:gd name="T11" fmla="*/ 56005656 h 248"/>
              <a:gd name="T12" fmla="*/ 326286864 w 248"/>
              <a:gd name="T13" fmla="*/ 56005656 h 248"/>
              <a:gd name="T14" fmla="*/ 379485013 w 248"/>
              <a:gd name="T15" fmla="*/ 0 h 248"/>
              <a:gd name="T16" fmla="*/ 365298396 w 248"/>
              <a:gd name="T17" fmla="*/ 0 h 248"/>
              <a:gd name="T18" fmla="*/ 72705247 w 248"/>
              <a:gd name="T19" fmla="*/ 0 h 248"/>
              <a:gd name="T20" fmla="*/ 0 w 248"/>
              <a:gd name="T21" fmla="*/ 74072430 h 248"/>
              <a:gd name="T22" fmla="*/ 0 w 248"/>
              <a:gd name="T23" fmla="*/ 372166139 h 248"/>
              <a:gd name="T24" fmla="*/ 72705247 w 248"/>
              <a:gd name="T25" fmla="*/ 448043902 h 248"/>
              <a:gd name="T26" fmla="*/ 365298396 w 248"/>
              <a:gd name="T27" fmla="*/ 448043902 h 248"/>
              <a:gd name="T28" fmla="*/ 439777136 w 248"/>
              <a:gd name="T29" fmla="*/ 372166139 h 248"/>
              <a:gd name="T30" fmla="*/ 439777136 w 248"/>
              <a:gd name="T31" fmla="*/ 207762526 h 248"/>
              <a:gd name="T32" fmla="*/ 384805494 w 248"/>
              <a:gd name="T33" fmla="*/ 263768182 h 248"/>
              <a:gd name="T34" fmla="*/ 384805494 w 248"/>
              <a:gd name="T35" fmla="*/ 372166139 h 2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8" h="248">
                <a:moveTo>
                  <a:pt x="217" y="206"/>
                </a:moveTo>
                <a:cubicBezTo>
                  <a:pt x="217" y="212"/>
                  <a:pt x="212" y="217"/>
                  <a:pt x="206" y="217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35" y="217"/>
                  <a:pt x="31" y="212"/>
                  <a:pt x="31" y="206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35"/>
                  <a:pt x="35" y="31"/>
                  <a:pt x="41" y="31"/>
                </a:cubicBezTo>
                <a:cubicBezTo>
                  <a:pt x="184" y="31"/>
                  <a:pt x="184" y="31"/>
                  <a:pt x="184" y="31"/>
                </a:cubicBezTo>
                <a:cubicBezTo>
                  <a:pt x="214" y="0"/>
                  <a:pt x="214" y="0"/>
                  <a:pt x="214" y="0"/>
                </a:cubicBezTo>
                <a:cubicBezTo>
                  <a:pt x="212" y="0"/>
                  <a:pt x="209" y="0"/>
                  <a:pt x="206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29"/>
                  <a:pt x="18" y="248"/>
                  <a:pt x="41" y="248"/>
                </a:cubicBezTo>
                <a:cubicBezTo>
                  <a:pt x="206" y="248"/>
                  <a:pt x="206" y="248"/>
                  <a:pt x="206" y="248"/>
                </a:cubicBezTo>
                <a:cubicBezTo>
                  <a:pt x="229" y="248"/>
                  <a:pt x="248" y="229"/>
                  <a:pt x="248" y="206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17" y="146"/>
                  <a:pt x="217" y="146"/>
                  <a:pt x="217" y="146"/>
                </a:cubicBezTo>
                <a:lnTo>
                  <a:pt x="217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1" name="Freeform 422"/>
          <p:cNvSpPr>
            <a:spLocks noEditPoints="1"/>
          </p:cNvSpPr>
          <p:nvPr/>
        </p:nvSpPr>
        <p:spPr bwMode="auto">
          <a:xfrm>
            <a:off x="4543425" y="1958975"/>
            <a:ext cx="246063" cy="246063"/>
          </a:xfrm>
          <a:custGeom>
            <a:avLst/>
            <a:gdLst>
              <a:gd name="T0" fmla="*/ 81092762 w 82"/>
              <a:gd name="T1" fmla="*/ 468542962 h 82"/>
              <a:gd name="T2" fmla="*/ 81092762 w 82"/>
              <a:gd name="T3" fmla="*/ 468542962 h 82"/>
              <a:gd name="T4" fmla="*/ 81092762 w 82"/>
              <a:gd name="T5" fmla="*/ 468542962 h 82"/>
              <a:gd name="T6" fmla="*/ 81092762 w 82"/>
              <a:gd name="T7" fmla="*/ 468542962 h 82"/>
              <a:gd name="T8" fmla="*/ 0 w 82"/>
              <a:gd name="T9" fmla="*/ 738858171 h 82"/>
              <a:gd name="T10" fmla="*/ 261303902 w 82"/>
              <a:gd name="T11" fmla="*/ 648754102 h 82"/>
              <a:gd name="T12" fmla="*/ 261303902 w 82"/>
              <a:gd name="T13" fmla="*/ 648754102 h 82"/>
              <a:gd name="T14" fmla="*/ 261303902 w 82"/>
              <a:gd name="T15" fmla="*/ 648754102 h 82"/>
              <a:gd name="T16" fmla="*/ 261303902 w 82"/>
              <a:gd name="T17" fmla="*/ 648754102 h 82"/>
              <a:gd name="T18" fmla="*/ 738858171 w 82"/>
              <a:gd name="T19" fmla="*/ 171199833 h 82"/>
              <a:gd name="T20" fmla="*/ 558650032 w 82"/>
              <a:gd name="T21" fmla="*/ 0 h 82"/>
              <a:gd name="T22" fmla="*/ 81092762 w 82"/>
              <a:gd name="T23" fmla="*/ 468542962 h 82"/>
              <a:gd name="T24" fmla="*/ 81092762 w 82"/>
              <a:gd name="T25" fmla="*/ 468542962 h 82"/>
              <a:gd name="T26" fmla="*/ 243281288 w 82"/>
              <a:gd name="T27" fmla="*/ 612711874 h 82"/>
              <a:gd name="T28" fmla="*/ 63073149 w 82"/>
              <a:gd name="T29" fmla="*/ 675785023 h 82"/>
              <a:gd name="T30" fmla="*/ 117134990 w 82"/>
              <a:gd name="T31" fmla="*/ 495576884 h 82"/>
              <a:gd name="T32" fmla="*/ 243281288 w 82"/>
              <a:gd name="T33" fmla="*/ 612711874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2" h="82">
                <a:moveTo>
                  <a:pt x="9" y="52"/>
                </a:moveTo>
                <a:lnTo>
                  <a:pt x="9" y="52"/>
                </a:lnTo>
                <a:lnTo>
                  <a:pt x="0" y="82"/>
                </a:lnTo>
                <a:lnTo>
                  <a:pt x="29" y="72"/>
                </a:lnTo>
                <a:lnTo>
                  <a:pt x="82" y="19"/>
                </a:lnTo>
                <a:lnTo>
                  <a:pt x="62" y="0"/>
                </a:lnTo>
                <a:lnTo>
                  <a:pt x="9" y="52"/>
                </a:lnTo>
                <a:close/>
                <a:moveTo>
                  <a:pt x="27" y="68"/>
                </a:moveTo>
                <a:lnTo>
                  <a:pt x="7" y="75"/>
                </a:lnTo>
                <a:lnTo>
                  <a:pt x="13" y="55"/>
                </a:lnTo>
                <a:lnTo>
                  <a:pt x="27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2" name="Freeform 659"/>
          <p:cNvSpPr/>
          <p:nvPr/>
        </p:nvSpPr>
        <p:spPr bwMode="auto">
          <a:xfrm>
            <a:off x="10115550" y="1930400"/>
            <a:ext cx="387350" cy="387350"/>
          </a:xfrm>
          <a:custGeom>
            <a:avLst/>
            <a:gdLst>
              <a:gd name="T0" fmla="*/ 496111491 w 291"/>
              <a:gd name="T1" fmla="*/ 55305566 h 290"/>
              <a:gd name="T2" fmla="*/ 460674956 w 291"/>
              <a:gd name="T3" fmla="*/ 19625288 h 290"/>
              <a:gd name="T4" fmla="*/ 393345273 w 291"/>
              <a:gd name="T5" fmla="*/ 19625288 h 290"/>
              <a:gd name="T6" fmla="*/ 242740664 w 291"/>
              <a:gd name="T7" fmla="*/ 171270142 h 290"/>
              <a:gd name="T8" fmla="*/ 235652559 w 291"/>
              <a:gd name="T9" fmla="*/ 201599647 h 290"/>
              <a:gd name="T10" fmla="*/ 205532436 w 291"/>
              <a:gd name="T11" fmla="*/ 206951755 h 290"/>
              <a:gd name="T12" fmla="*/ 193129249 w 291"/>
              <a:gd name="T13" fmla="*/ 221224935 h 290"/>
              <a:gd name="T14" fmla="*/ 193129249 w 291"/>
              <a:gd name="T15" fmla="*/ 289019199 h 290"/>
              <a:gd name="T16" fmla="*/ 194900943 w 291"/>
              <a:gd name="T17" fmla="*/ 292586826 h 290"/>
              <a:gd name="T18" fmla="*/ 77959845 w 291"/>
              <a:gd name="T19" fmla="*/ 410335883 h 290"/>
              <a:gd name="T20" fmla="*/ 46068028 w 291"/>
              <a:gd name="T21" fmla="*/ 422823246 h 290"/>
              <a:gd name="T22" fmla="*/ 0 w 291"/>
              <a:gd name="T23" fmla="*/ 488834364 h 290"/>
              <a:gd name="T24" fmla="*/ 30121454 w 291"/>
              <a:gd name="T25" fmla="*/ 517379388 h 290"/>
              <a:gd name="T26" fmla="*/ 95678112 w 291"/>
              <a:gd name="T27" fmla="*/ 470993558 h 290"/>
              <a:gd name="T28" fmla="*/ 108081299 w 291"/>
              <a:gd name="T29" fmla="*/ 440664053 h 290"/>
              <a:gd name="T30" fmla="*/ 225022397 w 291"/>
              <a:gd name="T31" fmla="*/ 321131850 h 290"/>
              <a:gd name="T32" fmla="*/ 228565784 w 291"/>
              <a:gd name="T33" fmla="*/ 324700812 h 290"/>
              <a:gd name="T34" fmla="*/ 295895467 w 291"/>
              <a:gd name="T35" fmla="*/ 324700812 h 290"/>
              <a:gd name="T36" fmla="*/ 310069016 w 291"/>
              <a:gd name="T37" fmla="*/ 312212114 h 290"/>
              <a:gd name="T38" fmla="*/ 315385428 w 291"/>
              <a:gd name="T39" fmla="*/ 281882609 h 290"/>
              <a:gd name="T40" fmla="*/ 345505551 w 291"/>
              <a:gd name="T41" fmla="*/ 276530501 h 290"/>
              <a:gd name="T42" fmla="*/ 496111491 w 291"/>
              <a:gd name="T43" fmla="*/ 123101166 h 290"/>
              <a:gd name="T44" fmla="*/ 496111491 w 291"/>
              <a:gd name="T45" fmla="*/ 55305566 h 29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91" h="290">
                <a:moveTo>
                  <a:pt x="280" y="31"/>
                </a:moveTo>
                <a:cubicBezTo>
                  <a:pt x="260" y="11"/>
                  <a:pt x="260" y="11"/>
                  <a:pt x="260" y="11"/>
                </a:cubicBezTo>
                <a:cubicBezTo>
                  <a:pt x="250" y="0"/>
                  <a:pt x="232" y="0"/>
                  <a:pt x="222" y="11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39" y="101"/>
                  <a:pt x="137" y="109"/>
                  <a:pt x="133" y="113"/>
                </a:cubicBezTo>
                <a:cubicBezTo>
                  <a:pt x="129" y="117"/>
                  <a:pt x="122" y="119"/>
                  <a:pt x="116" y="116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98" y="134"/>
                  <a:pt x="98" y="152"/>
                  <a:pt x="109" y="16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44" y="230"/>
                  <a:pt x="44" y="230"/>
                  <a:pt x="44" y="230"/>
                </a:cubicBezTo>
                <a:cubicBezTo>
                  <a:pt x="26" y="237"/>
                  <a:pt x="26" y="237"/>
                  <a:pt x="26" y="237"/>
                </a:cubicBezTo>
                <a:cubicBezTo>
                  <a:pt x="0" y="274"/>
                  <a:pt x="0" y="274"/>
                  <a:pt x="0" y="274"/>
                </a:cubicBezTo>
                <a:cubicBezTo>
                  <a:pt x="17" y="290"/>
                  <a:pt x="17" y="290"/>
                  <a:pt x="17" y="290"/>
                </a:cubicBezTo>
                <a:cubicBezTo>
                  <a:pt x="54" y="264"/>
                  <a:pt x="54" y="264"/>
                  <a:pt x="54" y="264"/>
                </a:cubicBezTo>
                <a:cubicBezTo>
                  <a:pt x="61" y="247"/>
                  <a:pt x="61" y="247"/>
                  <a:pt x="61" y="247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9" y="182"/>
                  <a:pt x="129" y="182"/>
                  <a:pt x="129" y="182"/>
                </a:cubicBezTo>
                <a:cubicBezTo>
                  <a:pt x="139" y="193"/>
                  <a:pt x="157" y="193"/>
                  <a:pt x="167" y="182"/>
                </a:cubicBezTo>
                <a:cubicBezTo>
                  <a:pt x="175" y="175"/>
                  <a:pt x="175" y="175"/>
                  <a:pt x="175" y="175"/>
                </a:cubicBezTo>
                <a:cubicBezTo>
                  <a:pt x="172" y="170"/>
                  <a:pt x="174" y="162"/>
                  <a:pt x="178" y="158"/>
                </a:cubicBezTo>
                <a:cubicBezTo>
                  <a:pt x="182" y="154"/>
                  <a:pt x="190" y="152"/>
                  <a:pt x="195" y="155"/>
                </a:cubicBezTo>
                <a:cubicBezTo>
                  <a:pt x="280" y="69"/>
                  <a:pt x="280" y="69"/>
                  <a:pt x="280" y="69"/>
                </a:cubicBezTo>
                <a:cubicBezTo>
                  <a:pt x="291" y="59"/>
                  <a:pt x="291" y="42"/>
                  <a:pt x="280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3" name="TextBox 13"/>
          <p:cNvSpPr txBox="1">
            <a:spLocks noChangeArrowheads="1"/>
          </p:cNvSpPr>
          <p:nvPr/>
        </p:nvSpPr>
        <p:spPr bwMode="auto">
          <a:xfrm>
            <a:off x="566738" y="27733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4" name="TextBox 13"/>
          <p:cNvSpPr txBox="1">
            <a:spLocks noChangeArrowheads="1"/>
          </p:cNvSpPr>
          <p:nvPr/>
        </p:nvSpPr>
        <p:spPr bwMode="auto">
          <a:xfrm>
            <a:off x="1117600" y="31242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5" name="TextBox 13"/>
          <p:cNvSpPr txBox="1">
            <a:spLocks noChangeArrowheads="1"/>
          </p:cNvSpPr>
          <p:nvPr/>
        </p:nvSpPr>
        <p:spPr bwMode="auto">
          <a:xfrm>
            <a:off x="3427413" y="27733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6" name="TextBox 13"/>
          <p:cNvSpPr txBox="1">
            <a:spLocks noChangeArrowheads="1"/>
          </p:cNvSpPr>
          <p:nvPr/>
        </p:nvSpPr>
        <p:spPr bwMode="auto">
          <a:xfrm>
            <a:off x="3978275" y="31242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7" name="TextBox 13"/>
          <p:cNvSpPr txBox="1">
            <a:spLocks noChangeArrowheads="1"/>
          </p:cNvSpPr>
          <p:nvPr/>
        </p:nvSpPr>
        <p:spPr bwMode="auto">
          <a:xfrm>
            <a:off x="6296025" y="2773363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8" name="TextBox 13"/>
          <p:cNvSpPr txBox="1">
            <a:spLocks noChangeArrowheads="1"/>
          </p:cNvSpPr>
          <p:nvPr/>
        </p:nvSpPr>
        <p:spPr bwMode="auto">
          <a:xfrm>
            <a:off x="6846888" y="31242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9" name="TextBox 13"/>
          <p:cNvSpPr txBox="1">
            <a:spLocks noChangeArrowheads="1"/>
          </p:cNvSpPr>
          <p:nvPr/>
        </p:nvSpPr>
        <p:spPr bwMode="auto">
          <a:xfrm>
            <a:off x="9136063" y="27733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80" name="TextBox 13"/>
          <p:cNvSpPr txBox="1">
            <a:spLocks noChangeArrowheads="1"/>
          </p:cNvSpPr>
          <p:nvPr/>
        </p:nvSpPr>
        <p:spPr bwMode="auto">
          <a:xfrm>
            <a:off x="9685338" y="31242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81" name="TextBox 13"/>
          <p:cNvSpPr txBox="1">
            <a:spLocks noChangeArrowheads="1"/>
          </p:cNvSpPr>
          <p:nvPr/>
        </p:nvSpPr>
        <p:spPr bwMode="auto">
          <a:xfrm>
            <a:off x="566738" y="5114925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82" name="TextBox 13"/>
          <p:cNvSpPr txBox="1">
            <a:spLocks noChangeArrowheads="1"/>
          </p:cNvSpPr>
          <p:nvPr/>
        </p:nvSpPr>
        <p:spPr bwMode="auto">
          <a:xfrm>
            <a:off x="1117600" y="546417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83" name="TextBox 13"/>
          <p:cNvSpPr txBox="1">
            <a:spLocks noChangeArrowheads="1"/>
          </p:cNvSpPr>
          <p:nvPr/>
        </p:nvSpPr>
        <p:spPr bwMode="auto">
          <a:xfrm>
            <a:off x="3427413" y="5114925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84" name="TextBox 13"/>
          <p:cNvSpPr txBox="1">
            <a:spLocks noChangeArrowheads="1"/>
          </p:cNvSpPr>
          <p:nvPr/>
        </p:nvSpPr>
        <p:spPr bwMode="auto">
          <a:xfrm>
            <a:off x="3978275" y="546417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85" name="TextBox 13"/>
          <p:cNvSpPr txBox="1">
            <a:spLocks noChangeArrowheads="1"/>
          </p:cNvSpPr>
          <p:nvPr/>
        </p:nvSpPr>
        <p:spPr bwMode="auto">
          <a:xfrm>
            <a:off x="6296025" y="5114925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86" name="TextBox 13"/>
          <p:cNvSpPr txBox="1">
            <a:spLocks noChangeArrowheads="1"/>
          </p:cNvSpPr>
          <p:nvPr/>
        </p:nvSpPr>
        <p:spPr bwMode="auto">
          <a:xfrm>
            <a:off x="6846888" y="546417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87" name="TextBox 13"/>
          <p:cNvSpPr txBox="1">
            <a:spLocks noChangeArrowheads="1"/>
          </p:cNvSpPr>
          <p:nvPr/>
        </p:nvSpPr>
        <p:spPr bwMode="auto">
          <a:xfrm>
            <a:off x="9136063" y="5114925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88" name="TextBox 13"/>
          <p:cNvSpPr txBox="1">
            <a:spLocks noChangeArrowheads="1"/>
          </p:cNvSpPr>
          <p:nvPr/>
        </p:nvSpPr>
        <p:spPr bwMode="auto">
          <a:xfrm>
            <a:off x="9685338" y="546417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4330700" y="1981200"/>
            <a:ext cx="1624013" cy="1624013"/>
          </a:xfrm>
          <a:custGeom>
            <a:avLst/>
            <a:gdLst>
              <a:gd name="connsiteX0" fmla="*/ 0 w 1624031"/>
              <a:gd name="connsiteY0" fmla="*/ 1624031 h 1624031"/>
              <a:gd name="connsiteX1" fmla="*/ 1624031 w 1624031"/>
              <a:gd name="connsiteY1" fmla="*/ 0 h 1624031"/>
              <a:gd name="connsiteX2" fmla="*/ 1624031 w 1624031"/>
              <a:gd name="connsiteY2" fmla="*/ 1624031 h 1624031"/>
              <a:gd name="connsiteX3" fmla="*/ 0 w 1624031"/>
              <a:gd name="connsiteY3" fmla="*/ 1624031 h 162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6788" tIns="546788" rIns="71120" bIns="71120" spcCol="1270" anchor="ctr"/>
          <a:lstStyle/>
          <a:p>
            <a:pPr algn="ctr" defTabSz="444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0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6029325" y="1981200"/>
            <a:ext cx="1624013" cy="1624013"/>
          </a:xfrm>
          <a:custGeom>
            <a:avLst/>
            <a:gdLst>
              <a:gd name="connsiteX0" fmla="*/ 0 w 1624031"/>
              <a:gd name="connsiteY0" fmla="*/ 1624031 h 1624031"/>
              <a:gd name="connsiteX1" fmla="*/ 1624031 w 1624031"/>
              <a:gd name="connsiteY1" fmla="*/ 0 h 1624031"/>
              <a:gd name="connsiteX2" fmla="*/ 1624031 w 1624031"/>
              <a:gd name="connsiteY2" fmla="*/ 1624031 h 1624031"/>
              <a:gd name="connsiteX3" fmla="*/ 0 w 1624031"/>
              <a:gd name="connsiteY3" fmla="*/ 1624031 h 162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31" h="1624031">
                <a:moveTo>
                  <a:pt x="0" y="0"/>
                </a:moveTo>
                <a:cubicBezTo>
                  <a:pt x="896928" y="0"/>
                  <a:pt x="1624031" y="727103"/>
                  <a:pt x="1624031" y="1624031"/>
                </a:cubicBezTo>
                <a:lnTo>
                  <a:pt x="0" y="1624031"/>
                </a:lnTo>
                <a:lnTo>
                  <a:pt x="0" y="0"/>
                </a:lnTo>
                <a:close/>
              </a:path>
            </a:pathLst>
          </a:custGeom>
          <a:solidFill>
            <a:srgbClr val="8BC63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1120" tIns="546788" rIns="546788" bIns="71120" spcCol="1270" anchor="ctr"/>
          <a:lstStyle/>
          <a:p>
            <a:pPr algn="ctr" defTabSz="444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0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6029325" y="3681413"/>
            <a:ext cx="1624013" cy="1624012"/>
          </a:xfrm>
          <a:custGeom>
            <a:avLst/>
            <a:gdLst>
              <a:gd name="connsiteX0" fmla="*/ 0 w 1624031"/>
              <a:gd name="connsiteY0" fmla="*/ 1624031 h 1624031"/>
              <a:gd name="connsiteX1" fmla="*/ 1624031 w 1624031"/>
              <a:gd name="connsiteY1" fmla="*/ 0 h 1624031"/>
              <a:gd name="connsiteX2" fmla="*/ 1624031 w 1624031"/>
              <a:gd name="connsiteY2" fmla="*/ 1624031 h 1624031"/>
              <a:gd name="connsiteX3" fmla="*/ 0 w 1624031"/>
              <a:gd name="connsiteY3" fmla="*/ 1624031 h 162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31" h="1624031">
                <a:moveTo>
                  <a:pt x="1624031" y="0"/>
                </a:moveTo>
                <a:cubicBezTo>
                  <a:pt x="1624031" y="896928"/>
                  <a:pt x="896928" y="1624031"/>
                  <a:pt x="0" y="1624031"/>
                </a:cubicBezTo>
                <a:lnTo>
                  <a:pt x="0" y="0"/>
                </a:lnTo>
                <a:lnTo>
                  <a:pt x="1624031" y="0"/>
                </a:lnTo>
                <a:close/>
              </a:path>
            </a:pathLst>
          </a:cu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1120" tIns="71121" rIns="546788" bIns="546788" spcCol="1270" anchor="ctr"/>
          <a:lstStyle/>
          <a:p>
            <a:pPr algn="ctr" defTabSz="444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0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330700" y="3681413"/>
            <a:ext cx="1624013" cy="1624012"/>
          </a:xfrm>
          <a:custGeom>
            <a:avLst/>
            <a:gdLst>
              <a:gd name="connsiteX0" fmla="*/ 0 w 1624031"/>
              <a:gd name="connsiteY0" fmla="*/ 1624031 h 1624031"/>
              <a:gd name="connsiteX1" fmla="*/ 1624031 w 1624031"/>
              <a:gd name="connsiteY1" fmla="*/ 0 h 1624031"/>
              <a:gd name="connsiteX2" fmla="*/ 1624031 w 1624031"/>
              <a:gd name="connsiteY2" fmla="*/ 1624031 h 1624031"/>
              <a:gd name="connsiteX3" fmla="*/ 0 w 1624031"/>
              <a:gd name="connsiteY3" fmla="*/ 1624031 h 162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31" h="1624031">
                <a:moveTo>
                  <a:pt x="1624031" y="1624031"/>
                </a:moveTo>
                <a:cubicBezTo>
                  <a:pt x="727103" y="1624031"/>
                  <a:pt x="0" y="896928"/>
                  <a:pt x="0" y="0"/>
                </a:cubicBezTo>
                <a:lnTo>
                  <a:pt x="1624031" y="0"/>
                </a:lnTo>
                <a:lnTo>
                  <a:pt x="1624031" y="1624031"/>
                </a:lnTo>
                <a:close/>
              </a:path>
            </a:pathLst>
          </a:custGeom>
          <a:solidFill>
            <a:srgbClr val="8BC63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6788" tIns="71120" rIns="71120" bIns="546788" spcCol="1270" anchor="ctr"/>
          <a:lstStyle/>
          <a:p>
            <a:pPr algn="ctr" defTabSz="444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0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环形箭头 6"/>
          <p:cNvSpPr/>
          <p:nvPr/>
        </p:nvSpPr>
        <p:spPr>
          <a:xfrm>
            <a:off x="5711825" y="3305175"/>
            <a:ext cx="560388" cy="487363"/>
          </a:xfrm>
          <a:prstGeom prst="circularArrow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环形箭头 7"/>
          <p:cNvSpPr/>
          <p:nvPr/>
        </p:nvSpPr>
        <p:spPr>
          <a:xfrm rot="10800000">
            <a:off x="5711825" y="3492500"/>
            <a:ext cx="560388" cy="488950"/>
          </a:xfrm>
          <a:prstGeom prst="circularArrow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206"/>
          <p:cNvSpPr/>
          <p:nvPr/>
        </p:nvSpPr>
        <p:spPr bwMode="auto">
          <a:xfrm rot="18000000">
            <a:off x="4282281" y="2482057"/>
            <a:ext cx="339725" cy="163512"/>
          </a:xfrm>
          <a:custGeom>
            <a:avLst/>
            <a:gdLst/>
            <a:ahLst/>
            <a:cxnLst>
              <a:cxn ang="0">
                <a:pos x="0" y="154"/>
              </a:cxn>
              <a:cxn ang="0">
                <a:pos x="167" y="0"/>
              </a:cxn>
              <a:cxn ang="0">
                <a:pos x="323" y="154"/>
              </a:cxn>
              <a:cxn ang="0">
                <a:pos x="0" y="154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206"/>
          <p:cNvSpPr/>
          <p:nvPr/>
        </p:nvSpPr>
        <p:spPr bwMode="auto">
          <a:xfrm rot="3600000" flipH="1">
            <a:off x="7324725" y="2482850"/>
            <a:ext cx="339725" cy="161925"/>
          </a:xfrm>
          <a:custGeom>
            <a:avLst/>
            <a:gdLst/>
            <a:ahLst/>
            <a:cxnLst>
              <a:cxn ang="0">
                <a:pos x="0" y="154"/>
              </a:cxn>
              <a:cxn ang="0">
                <a:pos x="167" y="0"/>
              </a:cxn>
              <a:cxn ang="0">
                <a:pos x="323" y="154"/>
              </a:cxn>
              <a:cxn ang="0">
                <a:pos x="0" y="154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8BC63E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206"/>
          <p:cNvSpPr/>
          <p:nvPr/>
        </p:nvSpPr>
        <p:spPr bwMode="auto">
          <a:xfrm rot="13500000">
            <a:off x="4406106" y="4804570"/>
            <a:ext cx="339725" cy="163512"/>
          </a:xfrm>
          <a:custGeom>
            <a:avLst/>
            <a:gdLst/>
            <a:ahLst/>
            <a:cxnLst>
              <a:cxn ang="0">
                <a:pos x="0" y="154"/>
              </a:cxn>
              <a:cxn ang="0">
                <a:pos x="167" y="0"/>
              </a:cxn>
              <a:cxn ang="0">
                <a:pos x="323" y="154"/>
              </a:cxn>
              <a:cxn ang="0">
                <a:pos x="0" y="154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8BC63E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206"/>
          <p:cNvSpPr/>
          <p:nvPr/>
        </p:nvSpPr>
        <p:spPr bwMode="auto">
          <a:xfrm rot="8100000" flipH="1">
            <a:off x="7346950" y="4703763"/>
            <a:ext cx="339725" cy="161925"/>
          </a:xfrm>
          <a:custGeom>
            <a:avLst/>
            <a:gdLst/>
            <a:ahLst/>
            <a:cxnLst>
              <a:cxn ang="0">
                <a:pos x="0" y="154"/>
              </a:cxn>
              <a:cxn ang="0">
                <a:pos x="167" y="0"/>
              </a:cxn>
              <a:cxn ang="0">
                <a:pos x="323" y="154"/>
              </a:cxn>
              <a:cxn ang="0">
                <a:pos x="0" y="154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8684" name="组合 12"/>
          <p:cNvGrpSpPr/>
          <p:nvPr/>
        </p:nvGrpSpPr>
        <p:grpSpPr bwMode="auto">
          <a:xfrm>
            <a:off x="6526213" y="2620963"/>
            <a:ext cx="488950" cy="487362"/>
            <a:chOff x="6590500" y="2963442"/>
            <a:chExt cx="488316" cy="488319"/>
          </a:xfrm>
        </p:grpSpPr>
        <p:sp>
          <p:nvSpPr>
            <p:cNvPr id="14" name="AutoShape 81@|5FFC:16777215|FBC:16777215|LFC:0|LBC:16777215"/>
            <p:cNvSpPr/>
            <p:nvPr/>
          </p:nvSpPr>
          <p:spPr bwMode="auto">
            <a:xfrm>
              <a:off x="6590500" y="2963442"/>
              <a:ext cx="488316" cy="488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9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AutoShape 82@|5FFC:16777215|FBC:16777215|LFC:0|LBC:16777215"/>
            <p:cNvSpPr/>
            <p:nvPr/>
          </p:nvSpPr>
          <p:spPr bwMode="auto">
            <a:xfrm>
              <a:off x="6636477" y="3359505"/>
              <a:ext cx="45978" cy="461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9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685" name="组合 15"/>
          <p:cNvGrpSpPr/>
          <p:nvPr/>
        </p:nvGrpSpPr>
        <p:grpSpPr bwMode="auto">
          <a:xfrm>
            <a:off x="6527800" y="4117975"/>
            <a:ext cx="365125" cy="490538"/>
            <a:chOff x="6590650" y="4461475"/>
            <a:chExt cx="366446" cy="489149"/>
          </a:xfrm>
        </p:grpSpPr>
        <p:sp>
          <p:nvSpPr>
            <p:cNvPr id="17" name="AutoShape 115@|5FFC:16777215|FBC:16777215|LFC:0|LBC:16777215"/>
            <p:cNvSpPr/>
            <p:nvPr/>
          </p:nvSpPr>
          <p:spPr bwMode="auto">
            <a:xfrm>
              <a:off x="6590650" y="4461475"/>
              <a:ext cx="366446" cy="48914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9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AutoShape 116@|5FFC:16777215|FBC:16777215|LFC:0|LBC:16777215"/>
            <p:cNvSpPr/>
            <p:nvPr/>
          </p:nvSpPr>
          <p:spPr bwMode="auto">
            <a:xfrm>
              <a:off x="6743601" y="4752748"/>
              <a:ext cx="60543" cy="918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9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686" name="组合 18"/>
          <p:cNvGrpSpPr/>
          <p:nvPr/>
        </p:nvGrpSpPr>
        <p:grpSpPr bwMode="auto">
          <a:xfrm>
            <a:off x="5062538" y="4122738"/>
            <a:ext cx="488950" cy="487362"/>
            <a:chOff x="5125959" y="4464872"/>
            <a:chExt cx="489152" cy="488316"/>
          </a:xfrm>
        </p:grpSpPr>
        <p:sp>
          <p:nvSpPr>
            <p:cNvPr id="20" name="AutoShape 128@|5FFC:16777215|FBC:16777215|LFC:0|LBC:16777215"/>
            <p:cNvSpPr/>
            <p:nvPr/>
          </p:nvSpPr>
          <p:spPr bwMode="auto">
            <a:xfrm>
              <a:off x="5125959" y="4464872"/>
              <a:ext cx="489152" cy="4883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9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AutoShape 129@|5FFC:16777215|FBC:16777215|LFC:0|LBC:16777215"/>
            <p:cNvSpPr/>
            <p:nvPr/>
          </p:nvSpPr>
          <p:spPr bwMode="auto">
            <a:xfrm>
              <a:off x="5430885" y="4525315"/>
              <a:ext cx="122287" cy="122476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9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687" name="组合 21"/>
          <p:cNvGrpSpPr/>
          <p:nvPr/>
        </p:nvGrpSpPr>
        <p:grpSpPr bwMode="auto">
          <a:xfrm>
            <a:off x="5006975" y="2667000"/>
            <a:ext cx="504825" cy="584200"/>
            <a:chOff x="5071125" y="3009942"/>
            <a:chExt cx="503505" cy="583591"/>
          </a:xfrm>
        </p:grpSpPr>
        <p:sp>
          <p:nvSpPr>
            <p:cNvPr id="23" name="Freeform 382@|5FFC:16777215|FBC:16777215|LFC:16777215|LBC:16777215"/>
            <p:cNvSpPr/>
            <p:nvPr/>
          </p:nvSpPr>
          <p:spPr bwMode="auto">
            <a:xfrm flipH="1">
              <a:off x="5071125" y="3469837"/>
              <a:ext cx="52251" cy="52333"/>
            </a:xfrm>
            <a:custGeom>
              <a:avLst/>
              <a:gdLst/>
              <a:ahLst/>
              <a:cxnLst>
                <a:cxn ang="0">
                  <a:pos x="138" y="134"/>
                </a:cxn>
                <a:cxn ang="0">
                  <a:pos x="138" y="134"/>
                </a:cxn>
                <a:cxn ang="0">
                  <a:pos x="70" y="60"/>
                </a:cxn>
                <a:cxn ang="0">
                  <a:pos x="70" y="60"/>
                </a:cxn>
                <a:cxn ang="0">
                  <a:pos x="34" y="18"/>
                </a:cxn>
                <a:cxn ang="0">
                  <a:pos x="34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0" y="42"/>
                </a:cxn>
                <a:cxn ang="0">
                  <a:pos x="20" y="42"/>
                </a:cxn>
                <a:cxn ang="0">
                  <a:pos x="60" y="76"/>
                </a:cxn>
                <a:cxn ang="0">
                  <a:pos x="60" y="76"/>
                </a:cxn>
                <a:cxn ang="0">
                  <a:pos x="132" y="142"/>
                </a:cxn>
                <a:cxn ang="0">
                  <a:pos x="132" y="142"/>
                </a:cxn>
                <a:cxn ang="0">
                  <a:pos x="166" y="172"/>
                </a:cxn>
                <a:cxn ang="0">
                  <a:pos x="168" y="170"/>
                </a:cxn>
                <a:cxn ang="0">
                  <a:pos x="168" y="170"/>
                </a:cxn>
                <a:cxn ang="0">
                  <a:pos x="138" y="134"/>
                </a:cxn>
              </a:cxnLst>
              <a:rect l="0" t="0" r="r" b="b"/>
              <a:pathLst>
                <a:path w="168" h="172">
                  <a:moveTo>
                    <a:pt x="138" y="134"/>
                  </a:moveTo>
                  <a:lnTo>
                    <a:pt x="138" y="13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132" y="142"/>
                  </a:lnTo>
                  <a:lnTo>
                    <a:pt x="132" y="142"/>
                  </a:lnTo>
                  <a:lnTo>
                    <a:pt x="166" y="172"/>
                  </a:lnTo>
                  <a:lnTo>
                    <a:pt x="168" y="170"/>
                  </a:lnTo>
                  <a:lnTo>
                    <a:pt x="168" y="170"/>
                  </a:lnTo>
                  <a:lnTo>
                    <a:pt x="138" y="134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383@|5FFC:16777215|FBC:16777215|LFC:16777215|LBC:16777215"/>
            <p:cNvSpPr/>
            <p:nvPr/>
          </p:nvSpPr>
          <p:spPr bwMode="auto">
            <a:xfrm flipH="1">
              <a:off x="5071125" y="3469837"/>
              <a:ext cx="52251" cy="52333"/>
            </a:xfrm>
            <a:custGeom>
              <a:avLst/>
              <a:gdLst/>
              <a:ahLst/>
              <a:cxnLst>
                <a:cxn ang="0">
                  <a:pos x="138" y="134"/>
                </a:cxn>
                <a:cxn ang="0">
                  <a:pos x="138" y="134"/>
                </a:cxn>
                <a:cxn ang="0">
                  <a:pos x="70" y="60"/>
                </a:cxn>
                <a:cxn ang="0">
                  <a:pos x="70" y="60"/>
                </a:cxn>
                <a:cxn ang="0">
                  <a:pos x="34" y="18"/>
                </a:cxn>
                <a:cxn ang="0">
                  <a:pos x="34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0" y="42"/>
                </a:cxn>
                <a:cxn ang="0">
                  <a:pos x="20" y="42"/>
                </a:cxn>
                <a:cxn ang="0">
                  <a:pos x="60" y="76"/>
                </a:cxn>
                <a:cxn ang="0">
                  <a:pos x="60" y="76"/>
                </a:cxn>
                <a:cxn ang="0">
                  <a:pos x="132" y="142"/>
                </a:cxn>
                <a:cxn ang="0">
                  <a:pos x="132" y="142"/>
                </a:cxn>
                <a:cxn ang="0">
                  <a:pos x="166" y="172"/>
                </a:cxn>
                <a:cxn ang="0">
                  <a:pos x="168" y="170"/>
                </a:cxn>
                <a:cxn ang="0">
                  <a:pos x="168" y="170"/>
                </a:cxn>
                <a:cxn ang="0">
                  <a:pos x="138" y="134"/>
                </a:cxn>
              </a:cxnLst>
              <a:rect l="0" t="0" r="r" b="b"/>
              <a:pathLst>
                <a:path w="168" h="172">
                  <a:moveTo>
                    <a:pt x="138" y="134"/>
                  </a:moveTo>
                  <a:lnTo>
                    <a:pt x="138" y="13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132" y="142"/>
                  </a:lnTo>
                  <a:lnTo>
                    <a:pt x="132" y="142"/>
                  </a:lnTo>
                  <a:lnTo>
                    <a:pt x="166" y="172"/>
                  </a:lnTo>
                  <a:lnTo>
                    <a:pt x="168" y="170"/>
                  </a:lnTo>
                  <a:lnTo>
                    <a:pt x="168" y="170"/>
                  </a:lnTo>
                  <a:lnTo>
                    <a:pt x="138" y="134"/>
                  </a:ln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384@|5FFC:16777215|FBC:16777215|LFC:16777215|LBC:16777215"/>
            <p:cNvSpPr/>
            <p:nvPr/>
          </p:nvSpPr>
          <p:spPr bwMode="auto">
            <a:xfrm flipH="1">
              <a:off x="5113876" y="3342969"/>
              <a:ext cx="126668" cy="147484"/>
            </a:xfrm>
            <a:custGeom>
              <a:avLst/>
              <a:gdLst/>
              <a:ahLst/>
              <a:cxnLst>
                <a:cxn ang="0">
                  <a:pos x="407" y="311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98" y="6"/>
                </a:cxn>
                <a:cxn ang="0">
                  <a:pos x="100" y="14"/>
                </a:cxn>
                <a:cxn ang="0">
                  <a:pos x="100" y="26"/>
                </a:cxn>
                <a:cxn ang="0">
                  <a:pos x="96" y="40"/>
                </a:cxn>
                <a:cxn ang="0">
                  <a:pos x="92" y="54"/>
                </a:cxn>
                <a:cxn ang="0">
                  <a:pos x="86" y="72"/>
                </a:cxn>
                <a:cxn ang="0">
                  <a:pos x="78" y="88"/>
                </a:cxn>
                <a:cxn ang="0">
                  <a:pos x="70" y="106"/>
                </a:cxn>
                <a:cxn ang="0">
                  <a:pos x="70" y="106"/>
                </a:cxn>
                <a:cxn ang="0">
                  <a:pos x="60" y="121"/>
                </a:cxn>
                <a:cxn ang="0">
                  <a:pos x="50" y="135"/>
                </a:cxn>
                <a:cxn ang="0">
                  <a:pos x="40" y="147"/>
                </a:cxn>
                <a:cxn ang="0">
                  <a:pos x="30" y="155"/>
                </a:cxn>
                <a:cxn ang="0">
                  <a:pos x="20" y="163"/>
                </a:cxn>
                <a:cxn ang="0">
                  <a:pos x="12" y="167"/>
                </a:cxn>
                <a:cxn ang="0">
                  <a:pos x="6" y="167"/>
                </a:cxn>
                <a:cxn ang="0">
                  <a:pos x="0" y="165"/>
                </a:cxn>
                <a:cxn ang="0">
                  <a:pos x="311" y="477"/>
                </a:cxn>
                <a:cxn ang="0">
                  <a:pos x="311" y="477"/>
                </a:cxn>
                <a:cxn ang="0">
                  <a:pos x="317" y="475"/>
                </a:cxn>
                <a:cxn ang="0">
                  <a:pos x="331" y="469"/>
                </a:cxn>
                <a:cxn ang="0">
                  <a:pos x="341" y="463"/>
                </a:cxn>
                <a:cxn ang="0">
                  <a:pos x="353" y="455"/>
                </a:cxn>
                <a:cxn ang="0">
                  <a:pos x="365" y="443"/>
                </a:cxn>
                <a:cxn ang="0">
                  <a:pos x="375" y="427"/>
                </a:cxn>
                <a:cxn ang="0">
                  <a:pos x="375" y="427"/>
                </a:cxn>
                <a:cxn ang="0">
                  <a:pos x="383" y="417"/>
                </a:cxn>
                <a:cxn ang="0">
                  <a:pos x="383" y="417"/>
                </a:cxn>
                <a:cxn ang="0">
                  <a:pos x="387" y="407"/>
                </a:cxn>
                <a:cxn ang="0">
                  <a:pos x="387" y="407"/>
                </a:cxn>
                <a:cxn ang="0">
                  <a:pos x="395" y="387"/>
                </a:cxn>
                <a:cxn ang="0">
                  <a:pos x="401" y="371"/>
                </a:cxn>
                <a:cxn ang="0">
                  <a:pos x="405" y="353"/>
                </a:cxn>
                <a:cxn ang="0">
                  <a:pos x="407" y="339"/>
                </a:cxn>
                <a:cxn ang="0">
                  <a:pos x="407" y="319"/>
                </a:cxn>
                <a:cxn ang="0">
                  <a:pos x="407" y="311"/>
                </a:cxn>
                <a:cxn ang="0">
                  <a:pos x="407" y="311"/>
                </a:cxn>
              </a:cxnLst>
              <a:rect l="0" t="0" r="r" b="b"/>
              <a:pathLst>
                <a:path w="407" h="477">
                  <a:moveTo>
                    <a:pt x="407" y="311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98" y="6"/>
                  </a:lnTo>
                  <a:lnTo>
                    <a:pt x="100" y="14"/>
                  </a:lnTo>
                  <a:lnTo>
                    <a:pt x="100" y="26"/>
                  </a:lnTo>
                  <a:lnTo>
                    <a:pt x="96" y="40"/>
                  </a:lnTo>
                  <a:lnTo>
                    <a:pt x="92" y="54"/>
                  </a:lnTo>
                  <a:lnTo>
                    <a:pt x="86" y="72"/>
                  </a:lnTo>
                  <a:lnTo>
                    <a:pt x="78" y="88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60" y="121"/>
                  </a:lnTo>
                  <a:lnTo>
                    <a:pt x="50" y="135"/>
                  </a:lnTo>
                  <a:lnTo>
                    <a:pt x="40" y="147"/>
                  </a:lnTo>
                  <a:lnTo>
                    <a:pt x="30" y="155"/>
                  </a:lnTo>
                  <a:lnTo>
                    <a:pt x="20" y="163"/>
                  </a:lnTo>
                  <a:lnTo>
                    <a:pt x="12" y="167"/>
                  </a:lnTo>
                  <a:lnTo>
                    <a:pt x="6" y="167"/>
                  </a:lnTo>
                  <a:lnTo>
                    <a:pt x="0" y="165"/>
                  </a:lnTo>
                  <a:lnTo>
                    <a:pt x="311" y="477"/>
                  </a:lnTo>
                  <a:lnTo>
                    <a:pt x="311" y="477"/>
                  </a:lnTo>
                  <a:lnTo>
                    <a:pt x="317" y="475"/>
                  </a:lnTo>
                  <a:lnTo>
                    <a:pt x="331" y="469"/>
                  </a:lnTo>
                  <a:lnTo>
                    <a:pt x="341" y="463"/>
                  </a:lnTo>
                  <a:lnTo>
                    <a:pt x="353" y="455"/>
                  </a:lnTo>
                  <a:lnTo>
                    <a:pt x="365" y="443"/>
                  </a:lnTo>
                  <a:lnTo>
                    <a:pt x="375" y="427"/>
                  </a:lnTo>
                  <a:lnTo>
                    <a:pt x="375" y="427"/>
                  </a:lnTo>
                  <a:lnTo>
                    <a:pt x="383" y="417"/>
                  </a:lnTo>
                  <a:lnTo>
                    <a:pt x="383" y="417"/>
                  </a:lnTo>
                  <a:lnTo>
                    <a:pt x="387" y="407"/>
                  </a:lnTo>
                  <a:lnTo>
                    <a:pt x="387" y="407"/>
                  </a:lnTo>
                  <a:lnTo>
                    <a:pt x="395" y="387"/>
                  </a:lnTo>
                  <a:lnTo>
                    <a:pt x="401" y="371"/>
                  </a:lnTo>
                  <a:lnTo>
                    <a:pt x="405" y="353"/>
                  </a:lnTo>
                  <a:lnTo>
                    <a:pt x="407" y="339"/>
                  </a:lnTo>
                  <a:lnTo>
                    <a:pt x="407" y="319"/>
                  </a:lnTo>
                  <a:lnTo>
                    <a:pt x="407" y="311"/>
                  </a:lnTo>
                  <a:lnTo>
                    <a:pt x="407" y="311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385@|5FFC:16777215|FBC:16777215|LFC:16777215|LBC:16777215"/>
            <p:cNvSpPr/>
            <p:nvPr/>
          </p:nvSpPr>
          <p:spPr bwMode="auto">
            <a:xfrm flipH="1">
              <a:off x="5208877" y="3341384"/>
              <a:ext cx="33250" cy="53919"/>
            </a:xfrm>
            <a:custGeom>
              <a:avLst/>
              <a:gdLst/>
              <a:ahLst/>
              <a:cxnLst>
                <a:cxn ang="0">
                  <a:pos x="102" y="4"/>
                </a:cxn>
                <a:cxn ang="0">
                  <a:pos x="102" y="4"/>
                </a:cxn>
                <a:cxn ang="0">
                  <a:pos x="98" y="2"/>
                </a:cxn>
                <a:cxn ang="0">
                  <a:pos x="94" y="0"/>
                </a:cxn>
                <a:cxn ang="0">
                  <a:pos x="84" y="2"/>
                </a:cxn>
                <a:cxn ang="0">
                  <a:pos x="72" y="10"/>
                </a:cxn>
                <a:cxn ang="0">
                  <a:pos x="60" y="22"/>
                </a:cxn>
                <a:cxn ang="0">
                  <a:pos x="60" y="22"/>
                </a:cxn>
                <a:cxn ang="0">
                  <a:pos x="76" y="36"/>
                </a:cxn>
                <a:cxn ang="0">
                  <a:pos x="76" y="36"/>
                </a:cxn>
                <a:cxn ang="0">
                  <a:pos x="76" y="46"/>
                </a:cxn>
                <a:cxn ang="0">
                  <a:pos x="76" y="46"/>
                </a:cxn>
                <a:cxn ang="0">
                  <a:pos x="76" y="56"/>
                </a:cxn>
                <a:cxn ang="0">
                  <a:pos x="72" y="68"/>
                </a:cxn>
                <a:cxn ang="0">
                  <a:pos x="68" y="82"/>
                </a:cxn>
                <a:cxn ang="0">
                  <a:pos x="60" y="96"/>
                </a:cxn>
                <a:cxn ang="0">
                  <a:pos x="60" y="96"/>
                </a:cxn>
                <a:cxn ang="0">
                  <a:pos x="52" y="110"/>
                </a:cxn>
                <a:cxn ang="0">
                  <a:pos x="42" y="118"/>
                </a:cxn>
                <a:cxn ang="0">
                  <a:pos x="36" y="124"/>
                </a:cxn>
                <a:cxn ang="0">
                  <a:pos x="30" y="127"/>
                </a:cxn>
                <a:cxn ang="0">
                  <a:pos x="30" y="127"/>
                </a:cxn>
                <a:cxn ang="0">
                  <a:pos x="22" y="129"/>
                </a:cxn>
                <a:cxn ang="0">
                  <a:pos x="22" y="129"/>
                </a:cxn>
                <a:cxn ang="0">
                  <a:pos x="8" y="114"/>
                </a:cxn>
                <a:cxn ang="0">
                  <a:pos x="8" y="114"/>
                </a:cxn>
                <a:cxn ang="0">
                  <a:pos x="2" y="131"/>
                </a:cxn>
                <a:cxn ang="0">
                  <a:pos x="0" y="147"/>
                </a:cxn>
                <a:cxn ang="0">
                  <a:pos x="0" y="161"/>
                </a:cxn>
                <a:cxn ang="0">
                  <a:pos x="2" y="165"/>
                </a:cxn>
                <a:cxn ang="0">
                  <a:pos x="4" y="169"/>
                </a:cxn>
                <a:cxn ang="0">
                  <a:pos x="6" y="169"/>
                </a:cxn>
                <a:cxn ang="0">
                  <a:pos x="6" y="169"/>
                </a:cxn>
                <a:cxn ang="0">
                  <a:pos x="12" y="171"/>
                </a:cxn>
                <a:cxn ang="0">
                  <a:pos x="18" y="171"/>
                </a:cxn>
                <a:cxn ang="0">
                  <a:pos x="26" y="167"/>
                </a:cxn>
                <a:cxn ang="0">
                  <a:pos x="36" y="159"/>
                </a:cxn>
                <a:cxn ang="0">
                  <a:pos x="46" y="151"/>
                </a:cxn>
                <a:cxn ang="0">
                  <a:pos x="56" y="139"/>
                </a:cxn>
                <a:cxn ang="0">
                  <a:pos x="66" y="125"/>
                </a:cxn>
                <a:cxn ang="0">
                  <a:pos x="76" y="110"/>
                </a:cxn>
                <a:cxn ang="0">
                  <a:pos x="76" y="110"/>
                </a:cxn>
                <a:cxn ang="0">
                  <a:pos x="84" y="92"/>
                </a:cxn>
                <a:cxn ang="0">
                  <a:pos x="92" y="76"/>
                </a:cxn>
                <a:cxn ang="0">
                  <a:pos x="98" y="58"/>
                </a:cxn>
                <a:cxn ang="0">
                  <a:pos x="102" y="44"/>
                </a:cxn>
                <a:cxn ang="0">
                  <a:pos x="106" y="30"/>
                </a:cxn>
                <a:cxn ang="0">
                  <a:pos x="106" y="18"/>
                </a:cxn>
                <a:cxn ang="0">
                  <a:pos x="104" y="10"/>
                </a:cxn>
                <a:cxn ang="0">
                  <a:pos x="102" y="4"/>
                </a:cxn>
                <a:cxn ang="0">
                  <a:pos x="102" y="4"/>
                </a:cxn>
              </a:cxnLst>
              <a:rect l="0" t="0" r="r" b="b"/>
              <a:pathLst>
                <a:path w="106" h="171">
                  <a:moveTo>
                    <a:pt x="102" y="4"/>
                  </a:moveTo>
                  <a:lnTo>
                    <a:pt x="102" y="4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2" y="10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56"/>
                  </a:lnTo>
                  <a:lnTo>
                    <a:pt x="72" y="68"/>
                  </a:lnTo>
                  <a:lnTo>
                    <a:pt x="68" y="82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2" y="110"/>
                  </a:lnTo>
                  <a:lnTo>
                    <a:pt x="42" y="118"/>
                  </a:lnTo>
                  <a:lnTo>
                    <a:pt x="36" y="124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2" y="131"/>
                  </a:lnTo>
                  <a:lnTo>
                    <a:pt x="0" y="147"/>
                  </a:lnTo>
                  <a:lnTo>
                    <a:pt x="0" y="161"/>
                  </a:lnTo>
                  <a:lnTo>
                    <a:pt x="2" y="165"/>
                  </a:lnTo>
                  <a:lnTo>
                    <a:pt x="4" y="169"/>
                  </a:lnTo>
                  <a:lnTo>
                    <a:pt x="6" y="169"/>
                  </a:lnTo>
                  <a:lnTo>
                    <a:pt x="6" y="169"/>
                  </a:lnTo>
                  <a:lnTo>
                    <a:pt x="12" y="171"/>
                  </a:lnTo>
                  <a:lnTo>
                    <a:pt x="18" y="171"/>
                  </a:lnTo>
                  <a:lnTo>
                    <a:pt x="26" y="167"/>
                  </a:lnTo>
                  <a:lnTo>
                    <a:pt x="36" y="159"/>
                  </a:lnTo>
                  <a:lnTo>
                    <a:pt x="46" y="151"/>
                  </a:lnTo>
                  <a:lnTo>
                    <a:pt x="56" y="139"/>
                  </a:lnTo>
                  <a:lnTo>
                    <a:pt x="66" y="125"/>
                  </a:lnTo>
                  <a:lnTo>
                    <a:pt x="76" y="110"/>
                  </a:lnTo>
                  <a:lnTo>
                    <a:pt x="76" y="110"/>
                  </a:lnTo>
                  <a:lnTo>
                    <a:pt x="84" y="92"/>
                  </a:lnTo>
                  <a:lnTo>
                    <a:pt x="92" y="76"/>
                  </a:lnTo>
                  <a:lnTo>
                    <a:pt x="98" y="58"/>
                  </a:lnTo>
                  <a:lnTo>
                    <a:pt x="102" y="44"/>
                  </a:lnTo>
                  <a:lnTo>
                    <a:pt x="106" y="30"/>
                  </a:lnTo>
                  <a:lnTo>
                    <a:pt x="106" y="18"/>
                  </a:lnTo>
                  <a:lnTo>
                    <a:pt x="104" y="10"/>
                  </a:lnTo>
                  <a:lnTo>
                    <a:pt x="102" y="4"/>
                  </a:lnTo>
                  <a:lnTo>
                    <a:pt x="102" y="4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386@|5FFC:16777215|FBC:16777215|LFC:16777215|LBC:16777215"/>
            <p:cNvSpPr/>
            <p:nvPr/>
          </p:nvSpPr>
          <p:spPr bwMode="auto">
            <a:xfrm flipH="1">
              <a:off x="5454295" y="3120951"/>
              <a:ext cx="120335" cy="101494"/>
            </a:xfrm>
            <a:custGeom>
              <a:avLst/>
              <a:gdLst/>
              <a:ahLst/>
              <a:cxnLst>
                <a:cxn ang="0">
                  <a:pos x="154" y="112"/>
                </a:cxn>
                <a:cxn ang="0">
                  <a:pos x="154" y="112"/>
                </a:cxn>
                <a:cxn ang="0">
                  <a:pos x="162" y="98"/>
                </a:cxn>
                <a:cxn ang="0">
                  <a:pos x="172" y="86"/>
                </a:cxn>
                <a:cxn ang="0">
                  <a:pos x="184" y="74"/>
                </a:cxn>
                <a:cxn ang="0">
                  <a:pos x="196" y="66"/>
                </a:cxn>
                <a:cxn ang="0">
                  <a:pos x="210" y="58"/>
                </a:cxn>
                <a:cxn ang="0">
                  <a:pos x="224" y="52"/>
                </a:cxn>
                <a:cxn ang="0">
                  <a:pos x="240" y="48"/>
                </a:cxn>
                <a:cxn ang="0">
                  <a:pos x="255" y="44"/>
                </a:cxn>
                <a:cxn ang="0">
                  <a:pos x="271" y="42"/>
                </a:cxn>
                <a:cxn ang="0">
                  <a:pos x="287" y="40"/>
                </a:cxn>
                <a:cxn ang="0">
                  <a:pos x="321" y="42"/>
                </a:cxn>
                <a:cxn ang="0">
                  <a:pos x="355" y="48"/>
                </a:cxn>
                <a:cxn ang="0">
                  <a:pos x="387" y="58"/>
                </a:cxn>
                <a:cxn ang="0">
                  <a:pos x="387" y="58"/>
                </a:cxn>
                <a:cxn ang="0">
                  <a:pos x="387" y="56"/>
                </a:cxn>
                <a:cxn ang="0">
                  <a:pos x="387" y="56"/>
                </a:cxn>
                <a:cxn ang="0">
                  <a:pos x="357" y="40"/>
                </a:cxn>
                <a:cxn ang="0">
                  <a:pos x="323" y="26"/>
                </a:cxn>
                <a:cxn ang="0">
                  <a:pos x="289" y="14"/>
                </a:cxn>
                <a:cxn ang="0">
                  <a:pos x="257" y="6"/>
                </a:cxn>
                <a:cxn ang="0">
                  <a:pos x="224" y="0"/>
                </a:cxn>
                <a:cxn ang="0">
                  <a:pos x="192" y="0"/>
                </a:cxn>
                <a:cxn ang="0">
                  <a:pos x="178" y="0"/>
                </a:cxn>
                <a:cxn ang="0">
                  <a:pos x="162" y="2"/>
                </a:cxn>
                <a:cxn ang="0">
                  <a:pos x="148" y="6"/>
                </a:cxn>
                <a:cxn ang="0">
                  <a:pos x="134" y="10"/>
                </a:cxn>
                <a:cxn ang="0">
                  <a:pos x="134" y="10"/>
                </a:cxn>
                <a:cxn ang="0">
                  <a:pos x="110" y="22"/>
                </a:cxn>
                <a:cxn ang="0">
                  <a:pos x="90" y="32"/>
                </a:cxn>
                <a:cxn ang="0">
                  <a:pos x="70" y="44"/>
                </a:cxn>
                <a:cxn ang="0">
                  <a:pos x="54" y="56"/>
                </a:cxn>
                <a:cxn ang="0">
                  <a:pos x="42" y="68"/>
                </a:cxn>
                <a:cxn ang="0">
                  <a:pos x="30" y="82"/>
                </a:cxn>
                <a:cxn ang="0">
                  <a:pos x="20" y="94"/>
                </a:cxn>
                <a:cxn ang="0">
                  <a:pos x="14" y="108"/>
                </a:cxn>
                <a:cxn ang="0">
                  <a:pos x="8" y="124"/>
                </a:cxn>
                <a:cxn ang="0">
                  <a:pos x="4" y="138"/>
                </a:cxn>
                <a:cxn ang="0">
                  <a:pos x="0" y="154"/>
                </a:cxn>
                <a:cxn ang="0">
                  <a:pos x="0" y="168"/>
                </a:cxn>
                <a:cxn ang="0">
                  <a:pos x="2" y="202"/>
                </a:cxn>
                <a:cxn ang="0">
                  <a:pos x="6" y="234"/>
                </a:cxn>
                <a:cxn ang="0">
                  <a:pos x="6" y="234"/>
                </a:cxn>
                <a:cxn ang="0">
                  <a:pos x="12" y="252"/>
                </a:cxn>
                <a:cxn ang="0">
                  <a:pos x="20" y="268"/>
                </a:cxn>
                <a:cxn ang="0">
                  <a:pos x="30" y="283"/>
                </a:cxn>
                <a:cxn ang="0">
                  <a:pos x="42" y="295"/>
                </a:cxn>
                <a:cxn ang="0">
                  <a:pos x="58" y="305"/>
                </a:cxn>
                <a:cxn ang="0">
                  <a:pos x="76" y="315"/>
                </a:cxn>
                <a:cxn ang="0">
                  <a:pos x="94" y="321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2" y="299"/>
                </a:cxn>
                <a:cxn ang="0">
                  <a:pos x="112" y="271"/>
                </a:cxn>
                <a:cxn ang="0">
                  <a:pos x="112" y="244"/>
                </a:cxn>
                <a:cxn ang="0">
                  <a:pos x="116" y="216"/>
                </a:cxn>
                <a:cxn ang="0">
                  <a:pos x="122" y="190"/>
                </a:cxn>
                <a:cxn ang="0">
                  <a:pos x="130" y="162"/>
                </a:cxn>
                <a:cxn ang="0">
                  <a:pos x="140" y="136"/>
                </a:cxn>
                <a:cxn ang="0">
                  <a:pos x="154" y="112"/>
                </a:cxn>
                <a:cxn ang="0">
                  <a:pos x="154" y="112"/>
                </a:cxn>
              </a:cxnLst>
              <a:rect l="0" t="0" r="r" b="b"/>
              <a:pathLst>
                <a:path w="387" h="325">
                  <a:moveTo>
                    <a:pt x="154" y="112"/>
                  </a:moveTo>
                  <a:lnTo>
                    <a:pt x="154" y="112"/>
                  </a:lnTo>
                  <a:lnTo>
                    <a:pt x="162" y="98"/>
                  </a:lnTo>
                  <a:lnTo>
                    <a:pt x="172" y="86"/>
                  </a:lnTo>
                  <a:lnTo>
                    <a:pt x="184" y="74"/>
                  </a:lnTo>
                  <a:lnTo>
                    <a:pt x="196" y="66"/>
                  </a:lnTo>
                  <a:lnTo>
                    <a:pt x="210" y="58"/>
                  </a:lnTo>
                  <a:lnTo>
                    <a:pt x="224" y="52"/>
                  </a:lnTo>
                  <a:lnTo>
                    <a:pt x="240" y="48"/>
                  </a:lnTo>
                  <a:lnTo>
                    <a:pt x="255" y="44"/>
                  </a:lnTo>
                  <a:lnTo>
                    <a:pt x="271" y="42"/>
                  </a:lnTo>
                  <a:lnTo>
                    <a:pt x="287" y="40"/>
                  </a:lnTo>
                  <a:lnTo>
                    <a:pt x="321" y="42"/>
                  </a:lnTo>
                  <a:lnTo>
                    <a:pt x="355" y="48"/>
                  </a:lnTo>
                  <a:lnTo>
                    <a:pt x="387" y="58"/>
                  </a:lnTo>
                  <a:lnTo>
                    <a:pt x="387" y="58"/>
                  </a:lnTo>
                  <a:lnTo>
                    <a:pt x="387" y="56"/>
                  </a:lnTo>
                  <a:lnTo>
                    <a:pt x="387" y="56"/>
                  </a:lnTo>
                  <a:lnTo>
                    <a:pt x="357" y="40"/>
                  </a:lnTo>
                  <a:lnTo>
                    <a:pt x="323" y="26"/>
                  </a:lnTo>
                  <a:lnTo>
                    <a:pt x="289" y="14"/>
                  </a:lnTo>
                  <a:lnTo>
                    <a:pt x="257" y="6"/>
                  </a:lnTo>
                  <a:lnTo>
                    <a:pt x="224" y="0"/>
                  </a:lnTo>
                  <a:lnTo>
                    <a:pt x="192" y="0"/>
                  </a:lnTo>
                  <a:lnTo>
                    <a:pt x="178" y="0"/>
                  </a:lnTo>
                  <a:lnTo>
                    <a:pt x="162" y="2"/>
                  </a:lnTo>
                  <a:lnTo>
                    <a:pt x="148" y="6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10" y="22"/>
                  </a:lnTo>
                  <a:lnTo>
                    <a:pt x="90" y="32"/>
                  </a:lnTo>
                  <a:lnTo>
                    <a:pt x="70" y="44"/>
                  </a:lnTo>
                  <a:lnTo>
                    <a:pt x="54" y="56"/>
                  </a:lnTo>
                  <a:lnTo>
                    <a:pt x="42" y="68"/>
                  </a:lnTo>
                  <a:lnTo>
                    <a:pt x="30" y="82"/>
                  </a:lnTo>
                  <a:lnTo>
                    <a:pt x="20" y="94"/>
                  </a:lnTo>
                  <a:lnTo>
                    <a:pt x="14" y="108"/>
                  </a:lnTo>
                  <a:lnTo>
                    <a:pt x="8" y="124"/>
                  </a:lnTo>
                  <a:lnTo>
                    <a:pt x="4" y="138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2" y="202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2" y="252"/>
                  </a:lnTo>
                  <a:lnTo>
                    <a:pt x="20" y="268"/>
                  </a:lnTo>
                  <a:lnTo>
                    <a:pt x="30" y="283"/>
                  </a:lnTo>
                  <a:lnTo>
                    <a:pt x="42" y="295"/>
                  </a:lnTo>
                  <a:lnTo>
                    <a:pt x="58" y="305"/>
                  </a:lnTo>
                  <a:lnTo>
                    <a:pt x="76" y="315"/>
                  </a:lnTo>
                  <a:lnTo>
                    <a:pt x="94" y="321"/>
                  </a:lnTo>
                  <a:lnTo>
                    <a:pt x="116" y="325"/>
                  </a:lnTo>
                  <a:lnTo>
                    <a:pt x="116" y="325"/>
                  </a:lnTo>
                  <a:lnTo>
                    <a:pt x="112" y="299"/>
                  </a:lnTo>
                  <a:lnTo>
                    <a:pt x="112" y="271"/>
                  </a:lnTo>
                  <a:lnTo>
                    <a:pt x="112" y="244"/>
                  </a:lnTo>
                  <a:lnTo>
                    <a:pt x="116" y="216"/>
                  </a:lnTo>
                  <a:lnTo>
                    <a:pt x="122" y="190"/>
                  </a:lnTo>
                  <a:lnTo>
                    <a:pt x="130" y="162"/>
                  </a:lnTo>
                  <a:lnTo>
                    <a:pt x="140" y="136"/>
                  </a:lnTo>
                  <a:lnTo>
                    <a:pt x="154" y="112"/>
                  </a:lnTo>
                  <a:lnTo>
                    <a:pt x="154" y="112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387@|5FFC:16777215|FBC:16777215|LFC:16777215|LBC:16777215"/>
            <p:cNvSpPr/>
            <p:nvPr/>
          </p:nvSpPr>
          <p:spPr bwMode="auto">
            <a:xfrm flipH="1">
              <a:off x="5440046" y="3019457"/>
              <a:ext cx="45917" cy="118939"/>
            </a:xfrm>
            <a:custGeom>
              <a:avLst/>
              <a:gdLst/>
              <a:ahLst/>
              <a:cxnLst>
                <a:cxn ang="0">
                  <a:pos x="78" y="73"/>
                </a:cxn>
                <a:cxn ang="0">
                  <a:pos x="78" y="73"/>
                </a:cxn>
                <a:cxn ang="0">
                  <a:pos x="92" y="51"/>
                </a:cxn>
                <a:cxn ang="0">
                  <a:pos x="110" y="32"/>
                </a:cxn>
                <a:cxn ang="0">
                  <a:pos x="128" y="14"/>
                </a:cxn>
                <a:cxn ang="0">
                  <a:pos x="146" y="0"/>
                </a:cxn>
                <a:cxn ang="0">
                  <a:pos x="146" y="0"/>
                </a:cxn>
                <a:cxn ang="0">
                  <a:pos x="116" y="8"/>
                </a:cxn>
                <a:cxn ang="0">
                  <a:pos x="88" y="20"/>
                </a:cxn>
                <a:cxn ang="0">
                  <a:pos x="74" y="26"/>
                </a:cxn>
                <a:cxn ang="0">
                  <a:pos x="62" y="34"/>
                </a:cxn>
                <a:cxn ang="0">
                  <a:pos x="50" y="43"/>
                </a:cxn>
                <a:cxn ang="0">
                  <a:pos x="40" y="53"/>
                </a:cxn>
                <a:cxn ang="0">
                  <a:pos x="30" y="65"/>
                </a:cxn>
                <a:cxn ang="0">
                  <a:pos x="22" y="79"/>
                </a:cxn>
                <a:cxn ang="0">
                  <a:pos x="16" y="95"/>
                </a:cxn>
                <a:cxn ang="0">
                  <a:pos x="10" y="111"/>
                </a:cxn>
                <a:cxn ang="0">
                  <a:pos x="6" y="131"/>
                </a:cxn>
                <a:cxn ang="0">
                  <a:pos x="2" y="151"/>
                </a:cxn>
                <a:cxn ang="0">
                  <a:pos x="0" y="175"/>
                </a:cxn>
                <a:cxn ang="0">
                  <a:pos x="0" y="199"/>
                </a:cxn>
                <a:cxn ang="0">
                  <a:pos x="0" y="199"/>
                </a:cxn>
                <a:cxn ang="0">
                  <a:pos x="2" y="223"/>
                </a:cxn>
                <a:cxn ang="0">
                  <a:pos x="8" y="247"/>
                </a:cxn>
                <a:cxn ang="0">
                  <a:pos x="16" y="271"/>
                </a:cxn>
                <a:cxn ang="0">
                  <a:pos x="30" y="295"/>
                </a:cxn>
                <a:cxn ang="0">
                  <a:pos x="44" y="319"/>
                </a:cxn>
                <a:cxn ang="0">
                  <a:pos x="62" y="343"/>
                </a:cxn>
                <a:cxn ang="0">
                  <a:pos x="80" y="365"/>
                </a:cxn>
                <a:cxn ang="0">
                  <a:pos x="100" y="387"/>
                </a:cxn>
                <a:cxn ang="0">
                  <a:pos x="102" y="385"/>
                </a:cxn>
                <a:cxn ang="0">
                  <a:pos x="102" y="385"/>
                </a:cxn>
                <a:cxn ang="0">
                  <a:pos x="86" y="347"/>
                </a:cxn>
                <a:cxn ang="0">
                  <a:pos x="72" y="305"/>
                </a:cxn>
                <a:cxn ang="0">
                  <a:pos x="62" y="263"/>
                </a:cxn>
                <a:cxn ang="0">
                  <a:pos x="56" y="221"/>
                </a:cxn>
                <a:cxn ang="0">
                  <a:pos x="54" y="181"/>
                </a:cxn>
                <a:cxn ang="0">
                  <a:pos x="54" y="161"/>
                </a:cxn>
                <a:cxn ang="0">
                  <a:pos x="56" y="141"/>
                </a:cxn>
                <a:cxn ang="0">
                  <a:pos x="60" y="123"/>
                </a:cxn>
                <a:cxn ang="0">
                  <a:pos x="64" y="105"/>
                </a:cxn>
                <a:cxn ang="0">
                  <a:pos x="70" y="89"/>
                </a:cxn>
                <a:cxn ang="0">
                  <a:pos x="78" y="73"/>
                </a:cxn>
                <a:cxn ang="0">
                  <a:pos x="78" y="73"/>
                </a:cxn>
              </a:cxnLst>
              <a:rect l="0" t="0" r="r" b="b"/>
              <a:pathLst>
                <a:path w="146" h="387">
                  <a:moveTo>
                    <a:pt x="78" y="73"/>
                  </a:moveTo>
                  <a:lnTo>
                    <a:pt x="78" y="73"/>
                  </a:lnTo>
                  <a:lnTo>
                    <a:pt x="92" y="51"/>
                  </a:lnTo>
                  <a:lnTo>
                    <a:pt x="110" y="32"/>
                  </a:lnTo>
                  <a:lnTo>
                    <a:pt x="128" y="14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16" y="8"/>
                  </a:lnTo>
                  <a:lnTo>
                    <a:pt x="88" y="20"/>
                  </a:lnTo>
                  <a:lnTo>
                    <a:pt x="74" y="26"/>
                  </a:lnTo>
                  <a:lnTo>
                    <a:pt x="62" y="34"/>
                  </a:lnTo>
                  <a:lnTo>
                    <a:pt x="50" y="43"/>
                  </a:lnTo>
                  <a:lnTo>
                    <a:pt x="40" y="53"/>
                  </a:lnTo>
                  <a:lnTo>
                    <a:pt x="30" y="65"/>
                  </a:lnTo>
                  <a:lnTo>
                    <a:pt x="22" y="79"/>
                  </a:lnTo>
                  <a:lnTo>
                    <a:pt x="16" y="95"/>
                  </a:lnTo>
                  <a:lnTo>
                    <a:pt x="10" y="111"/>
                  </a:lnTo>
                  <a:lnTo>
                    <a:pt x="6" y="131"/>
                  </a:lnTo>
                  <a:lnTo>
                    <a:pt x="2" y="151"/>
                  </a:lnTo>
                  <a:lnTo>
                    <a:pt x="0" y="175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2" y="223"/>
                  </a:lnTo>
                  <a:lnTo>
                    <a:pt x="8" y="247"/>
                  </a:lnTo>
                  <a:lnTo>
                    <a:pt x="16" y="271"/>
                  </a:lnTo>
                  <a:lnTo>
                    <a:pt x="30" y="295"/>
                  </a:lnTo>
                  <a:lnTo>
                    <a:pt x="44" y="319"/>
                  </a:lnTo>
                  <a:lnTo>
                    <a:pt x="62" y="343"/>
                  </a:lnTo>
                  <a:lnTo>
                    <a:pt x="80" y="365"/>
                  </a:lnTo>
                  <a:lnTo>
                    <a:pt x="100" y="387"/>
                  </a:lnTo>
                  <a:lnTo>
                    <a:pt x="102" y="385"/>
                  </a:lnTo>
                  <a:lnTo>
                    <a:pt x="102" y="385"/>
                  </a:lnTo>
                  <a:lnTo>
                    <a:pt x="86" y="347"/>
                  </a:lnTo>
                  <a:lnTo>
                    <a:pt x="72" y="305"/>
                  </a:lnTo>
                  <a:lnTo>
                    <a:pt x="62" y="263"/>
                  </a:lnTo>
                  <a:lnTo>
                    <a:pt x="56" y="221"/>
                  </a:lnTo>
                  <a:lnTo>
                    <a:pt x="54" y="181"/>
                  </a:lnTo>
                  <a:lnTo>
                    <a:pt x="54" y="161"/>
                  </a:lnTo>
                  <a:lnTo>
                    <a:pt x="56" y="141"/>
                  </a:lnTo>
                  <a:lnTo>
                    <a:pt x="60" y="123"/>
                  </a:lnTo>
                  <a:lnTo>
                    <a:pt x="64" y="105"/>
                  </a:lnTo>
                  <a:lnTo>
                    <a:pt x="70" y="89"/>
                  </a:lnTo>
                  <a:lnTo>
                    <a:pt x="78" y="73"/>
                  </a:lnTo>
                  <a:lnTo>
                    <a:pt x="78" y="73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388@|5FFC:16777215|FBC:16777215|LFC:16777215|LBC:16777215"/>
            <p:cNvSpPr/>
            <p:nvPr/>
          </p:nvSpPr>
          <p:spPr bwMode="auto">
            <a:xfrm flipH="1">
              <a:off x="5409962" y="3133638"/>
              <a:ext cx="129835" cy="147484"/>
            </a:xfrm>
            <a:custGeom>
              <a:avLst/>
              <a:gdLst/>
              <a:ahLst/>
              <a:cxnLst>
                <a:cxn ang="0">
                  <a:pos x="387" y="152"/>
                </a:cxn>
                <a:cxn ang="0">
                  <a:pos x="289" y="38"/>
                </a:cxn>
                <a:cxn ang="0">
                  <a:pos x="275" y="18"/>
                </a:cxn>
                <a:cxn ang="0">
                  <a:pos x="243" y="8"/>
                </a:cxn>
                <a:cxn ang="0">
                  <a:pos x="175" y="0"/>
                </a:cxn>
                <a:cxn ang="0">
                  <a:pos x="143" y="4"/>
                </a:cxn>
                <a:cxn ang="0">
                  <a:pos x="112" y="12"/>
                </a:cxn>
                <a:cxn ang="0">
                  <a:pos x="84" y="26"/>
                </a:cxn>
                <a:cxn ang="0">
                  <a:pos x="60" y="46"/>
                </a:cxn>
                <a:cxn ang="0">
                  <a:pos x="42" y="72"/>
                </a:cxn>
                <a:cxn ang="0">
                  <a:pos x="28" y="96"/>
                </a:cxn>
                <a:cxn ang="0">
                  <a:pos x="10" y="150"/>
                </a:cxn>
                <a:cxn ang="0">
                  <a:pos x="0" y="204"/>
                </a:cxn>
                <a:cxn ang="0">
                  <a:pos x="0" y="259"/>
                </a:cxn>
                <a:cxn ang="0">
                  <a:pos x="4" y="285"/>
                </a:cxn>
                <a:cxn ang="0">
                  <a:pos x="14" y="325"/>
                </a:cxn>
                <a:cxn ang="0">
                  <a:pos x="28" y="361"/>
                </a:cxn>
                <a:cxn ang="0">
                  <a:pos x="46" y="395"/>
                </a:cxn>
                <a:cxn ang="0">
                  <a:pos x="70" y="423"/>
                </a:cxn>
                <a:cxn ang="0">
                  <a:pos x="86" y="437"/>
                </a:cxn>
                <a:cxn ang="0">
                  <a:pos x="120" y="457"/>
                </a:cxn>
                <a:cxn ang="0">
                  <a:pos x="153" y="469"/>
                </a:cxn>
                <a:cxn ang="0">
                  <a:pos x="191" y="471"/>
                </a:cxn>
                <a:cxn ang="0">
                  <a:pos x="227" y="463"/>
                </a:cxn>
                <a:cxn ang="0">
                  <a:pos x="261" y="445"/>
                </a:cxn>
                <a:cxn ang="0">
                  <a:pos x="293" y="421"/>
                </a:cxn>
                <a:cxn ang="0">
                  <a:pos x="323" y="385"/>
                </a:cxn>
                <a:cxn ang="0">
                  <a:pos x="335" y="365"/>
                </a:cxn>
                <a:cxn ang="0">
                  <a:pos x="385" y="275"/>
                </a:cxn>
                <a:cxn ang="0">
                  <a:pos x="403" y="235"/>
                </a:cxn>
                <a:cxn ang="0">
                  <a:pos x="413" y="196"/>
                </a:cxn>
                <a:cxn ang="0">
                  <a:pos x="417" y="186"/>
                </a:cxn>
                <a:cxn ang="0">
                  <a:pos x="415" y="182"/>
                </a:cxn>
                <a:cxn ang="0">
                  <a:pos x="387" y="152"/>
                </a:cxn>
              </a:cxnLst>
              <a:rect l="0" t="0" r="r" b="b"/>
              <a:pathLst>
                <a:path w="417" h="471">
                  <a:moveTo>
                    <a:pt x="387" y="152"/>
                  </a:moveTo>
                  <a:lnTo>
                    <a:pt x="387" y="152"/>
                  </a:lnTo>
                  <a:lnTo>
                    <a:pt x="315" y="70"/>
                  </a:lnTo>
                  <a:lnTo>
                    <a:pt x="289" y="38"/>
                  </a:lnTo>
                  <a:lnTo>
                    <a:pt x="279" y="26"/>
                  </a:lnTo>
                  <a:lnTo>
                    <a:pt x="275" y="18"/>
                  </a:lnTo>
                  <a:lnTo>
                    <a:pt x="275" y="18"/>
                  </a:lnTo>
                  <a:lnTo>
                    <a:pt x="243" y="8"/>
                  </a:lnTo>
                  <a:lnTo>
                    <a:pt x="209" y="2"/>
                  </a:lnTo>
                  <a:lnTo>
                    <a:pt x="175" y="0"/>
                  </a:lnTo>
                  <a:lnTo>
                    <a:pt x="159" y="2"/>
                  </a:lnTo>
                  <a:lnTo>
                    <a:pt x="143" y="4"/>
                  </a:lnTo>
                  <a:lnTo>
                    <a:pt x="128" y="8"/>
                  </a:lnTo>
                  <a:lnTo>
                    <a:pt x="112" y="12"/>
                  </a:lnTo>
                  <a:lnTo>
                    <a:pt x="98" y="18"/>
                  </a:lnTo>
                  <a:lnTo>
                    <a:pt x="84" y="26"/>
                  </a:lnTo>
                  <a:lnTo>
                    <a:pt x="72" y="34"/>
                  </a:lnTo>
                  <a:lnTo>
                    <a:pt x="60" y="46"/>
                  </a:lnTo>
                  <a:lnTo>
                    <a:pt x="50" y="58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28" y="96"/>
                  </a:lnTo>
                  <a:lnTo>
                    <a:pt x="18" y="122"/>
                  </a:lnTo>
                  <a:lnTo>
                    <a:pt x="10" y="150"/>
                  </a:lnTo>
                  <a:lnTo>
                    <a:pt x="4" y="176"/>
                  </a:lnTo>
                  <a:lnTo>
                    <a:pt x="0" y="204"/>
                  </a:lnTo>
                  <a:lnTo>
                    <a:pt x="0" y="231"/>
                  </a:lnTo>
                  <a:lnTo>
                    <a:pt x="0" y="259"/>
                  </a:lnTo>
                  <a:lnTo>
                    <a:pt x="4" y="285"/>
                  </a:lnTo>
                  <a:lnTo>
                    <a:pt x="4" y="285"/>
                  </a:lnTo>
                  <a:lnTo>
                    <a:pt x="8" y="305"/>
                  </a:lnTo>
                  <a:lnTo>
                    <a:pt x="14" y="325"/>
                  </a:lnTo>
                  <a:lnTo>
                    <a:pt x="20" y="343"/>
                  </a:lnTo>
                  <a:lnTo>
                    <a:pt x="28" y="361"/>
                  </a:lnTo>
                  <a:lnTo>
                    <a:pt x="36" y="379"/>
                  </a:lnTo>
                  <a:lnTo>
                    <a:pt x="46" y="395"/>
                  </a:lnTo>
                  <a:lnTo>
                    <a:pt x="58" y="409"/>
                  </a:lnTo>
                  <a:lnTo>
                    <a:pt x="70" y="423"/>
                  </a:lnTo>
                  <a:lnTo>
                    <a:pt x="70" y="423"/>
                  </a:lnTo>
                  <a:lnTo>
                    <a:pt x="86" y="437"/>
                  </a:lnTo>
                  <a:lnTo>
                    <a:pt x="102" y="449"/>
                  </a:lnTo>
                  <a:lnTo>
                    <a:pt x="120" y="457"/>
                  </a:lnTo>
                  <a:lnTo>
                    <a:pt x="137" y="465"/>
                  </a:lnTo>
                  <a:lnTo>
                    <a:pt x="153" y="469"/>
                  </a:lnTo>
                  <a:lnTo>
                    <a:pt x="171" y="471"/>
                  </a:lnTo>
                  <a:lnTo>
                    <a:pt x="191" y="471"/>
                  </a:lnTo>
                  <a:lnTo>
                    <a:pt x="209" y="467"/>
                  </a:lnTo>
                  <a:lnTo>
                    <a:pt x="227" y="463"/>
                  </a:lnTo>
                  <a:lnTo>
                    <a:pt x="243" y="455"/>
                  </a:lnTo>
                  <a:lnTo>
                    <a:pt x="261" y="445"/>
                  </a:lnTo>
                  <a:lnTo>
                    <a:pt x="277" y="433"/>
                  </a:lnTo>
                  <a:lnTo>
                    <a:pt x="293" y="421"/>
                  </a:lnTo>
                  <a:lnTo>
                    <a:pt x="309" y="405"/>
                  </a:lnTo>
                  <a:lnTo>
                    <a:pt x="323" y="385"/>
                  </a:lnTo>
                  <a:lnTo>
                    <a:pt x="335" y="365"/>
                  </a:lnTo>
                  <a:lnTo>
                    <a:pt x="335" y="365"/>
                  </a:lnTo>
                  <a:lnTo>
                    <a:pt x="361" y="319"/>
                  </a:lnTo>
                  <a:lnTo>
                    <a:pt x="385" y="275"/>
                  </a:lnTo>
                  <a:lnTo>
                    <a:pt x="395" y="255"/>
                  </a:lnTo>
                  <a:lnTo>
                    <a:pt x="403" y="235"/>
                  </a:lnTo>
                  <a:lnTo>
                    <a:pt x="409" y="214"/>
                  </a:lnTo>
                  <a:lnTo>
                    <a:pt x="413" y="196"/>
                  </a:lnTo>
                  <a:lnTo>
                    <a:pt x="413" y="196"/>
                  </a:lnTo>
                  <a:lnTo>
                    <a:pt x="417" y="186"/>
                  </a:lnTo>
                  <a:lnTo>
                    <a:pt x="417" y="186"/>
                  </a:lnTo>
                  <a:lnTo>
                    <a:pt x="415" y="182"/>
                  </a:lnTo>
                  <a:lnTo>
                    <a:pt x="415" y="182"/>
                  </a:lnTo>
                  <a:lnTo>
                    <a:pt x="387" y="152"/>
                  </a:lnTo>
                  <a:lnTo>
                    <a:pt x="387" y="152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389@|5FFC:16777215|FBC:16777215|LFC:16777215|LBC:16777215"/>
            <p:cNvSpPr/>
            <p:nvPr/>
          </p:nvSpPr>
          <p:spPr bwMode="auto">
            <a:xfrm flipH="1">
              <a:off x="5356128" y="3009942"/>
              <a:ext cx="112418" cy="169686"/>
            </a:xfrm>
            <a:custGeom>
              <a:avLst/>
              <a:gdLst/>
              <a:ahLst/>
              <a:cxnLst>
                <a:cxn ang="0">
                  <a:pos x="24" y="103"/>
                </a:cxn>
                <a:cxn ang="0">
                  <a:pos x="10" y="135"/>
                </a:cxn>
                <a:cxn ang="0">
                  <a:pos x="2" y="171"/>
                </a:cxn>
                <a:cxn ang="0">
                  <a:pos x="0" y="211"/>
                </a:cxn>
                <a:cxn ang="0">
                  <a:pos x="8" y="293"/>
                </a:cxn>
                <a:cxn ang="0">
                  <a:pos x="32" y="377"/>
                </a:cxn>
                <a:cxn ang="0">
                  <a:pos x="48" y="415"/>
                </a:cxn>
                <a:cxn ang="0">
                  <a:pos x="74" y="435"/>
                </a:cxn>
                <a:cxn ang="0">
                  <a:pos x="122" y="477"/>
                </a:cxn>
                <a:cxn ang="0">
                  <a:pos x="170" y="519"/>
                </a:cxn>
                <a:cxn ang="0">
                  <a:pos x="176" y="525"/>
                </a:cxn>
                <a:cxn ang="0">
                  <a:pos x="204" y="549"/>
                </a:cxn>
                <a:cxn ang="0">
                  <a:pos x="234" y="527"/>
                </a:cxn>
                <a:cxn ang="0">
                  <a:pos x="262" y="493"/>
                </a:cxn>
                <a:cxn ang="0">
                  <a:pos x="320" y="399"/>
                </a:cxn>
                <a:cxn ang="0">
                  <a:pos x="330" y="377"/>
                </a:cxn>
                <a:cxn ang="0">
                  <a:pos x="348" y="331"/>
                </a:cxn>
                <a:cxn ang="0">
                  <a:pos x="358" y="283"/>
                </a:cxn>
                <a:cxn ang="0">
                  <a:pos x="360" y="235"/>
                </a:cxn>
                <a:cxn ang="0">
                  <a:pos x="356" y="187"/>
                </a:cxn>
                <a:cxn ang="0">
                  <a:pos x="346" y="141"/>
                </a:cxn>
                <a:cxn ang="0">
                  <a:pos x="328" y="99"/>
                </a:cxn>
                <a:cxn ang="0">
                  <a:pos x="304" y="64"/>
                </a:cxn>
                <a:cxn ang="0">
                  <a:pos x="290" y="48"/>
                </a:cxn>
                <a:cxn ang="0">
                  <a:pos x="268" y="28"/>
                </a:cxn>
                <a:cxn ang="0">
                  <a:pos x="244" y="14"/>
                </a:cxn>
                <a:cxn ang="0">
                  <a:pos x="218" y="4"/>
                </a:cxn>
                <a:cxn ang="0">
                  <a:pos x="194" y="0"/>
                </a:cxn>
                <a:cxn ang="0">
                  <a:pos x="142" y="6"/>
                </a:cxn>
                <a:cxn ang="0">
                  <a:pos x="92" y="30"/>
                </a:cxn>
                <a:cxn ang="0">
                  <a:pos x="74" y="44"/>
                </a:cxn>
                <a:cxn ang="0">
                  <a:pos x="38" y="81"/>
                </a:cxn>
                <a:cxn ang="0">
                  <a:pos x="24" y="103"/>
                </a:cxn>
              </a:cxnLst>
              <a:rect l="0" t="0" r="r" b="b"/>
              <a:pathLst>
                <a:path w="360" h="549">
                  <a:moveTo>
                    <a:pt x="24" y="103"/>
                  </a:moveTo>
                  <a:lnTo>
                    <a:pt x="24" y="103"/>
                  </a:lnTo>
                  <a:lnTo>
                    <a:pt x="16" y="119"/>
                  </a:lnTo>
                  <a:lnTo>
                    <a:pt x="10" y="135"/>
                  </a:lnTo>
                  <a:lnTo>
                    <a:pt x="6" y="153"/>
                  </a:lnTo>
                  <a:lnTo>
                    <a:pt x="2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2" y="251"/>
                  </a:lnTo>
                  <a:lnTo>
                    <a:pt x="8" y="293"/>
                  </a:lnTo>
                  <a:lnTo>
                    <a:pt x="18" y="335"/>
                  </a:lnTo>
                  <a:lnTo>
                    <a:pt x="32" y="377"/>
                  </a:lnTo>
                  <a:lnTo>
                    <a:pt x="48" y="415"/>
                  </a:lnTo>
                  <a:lnTo>
                    <a:pt x="48" y="415"/>
                  </a:lnTo>
                  <a:lnTo>
                    <a:pt x="58" y="421"/>
                  </a:lnTo>
                  <a:lnTo>
                    <a:pt x="74" y="435"/>
                  </a:lnTo>
                  <a:lnTo>
                    <a:pt x="122" y="477"/>
                  </a:lnTo>
                  <a:lnTo>
                    <a:pt x="122" y="477"/>
                  </a:lnTo>
                  <a:lnTo>
                    <a:pt x="170" y="519"/>
                  </a:lnTo>
                  <a:lnTo>
                    <a:pt x="170" y="519"/>
                  </a:lnTo>
                  <a:lnTo>
                    <a:pt x="176" y="525"/>
                  </a:lnTo>
                  <a:lnTo>
                    <a:pt x="176" y="525"/>
                  </a:lnTo>
                  <a:lnTo>
                    <a:pt x="204" y="549"/>
                  </a:lnTo>
                  <a:lnTo>
                    <a:pt x="204" y="549"/>
                  </a:lnTo>
                  <a:lnTo>
                    <a:pt x="220" y="539"/>
                  </a:lnTo>
                  <a:lnTo>
                    <a:pt x="234" y="527"/>
                  </a:lnTo>
                  <a:lnTo>
                    <a:pt x="248" y="511"/>
                  </a:lnTo>
                  <a:lnTo>
                    <a:pt x="262" y="493"/>
                  </a:lnTo>
                  <a:lnTo>
                    <a:pt x="290" y="449"/>
                  </a:lnTo>
                  <a:lnTo>
                    <a:pt x="320" y="399"/>
                  </a:lnTo>
                  <a:lnTo>
                    <a:pt x="320" y="399"/>
                  </a:lnTo>
                  <a:lnTo>
                    <a:pt x="330" y="377"/>
                  </a:lnTo>
                  <a:lnTo>
                    <a:pt x="340" y="355"/>
                  </a:lnTo>
                  <a:lnTo>
                    <a:pt x="348" y="331"/>
                  </a:lnTo>
                  <a:lnTo>
                    <a:pt x="354" y="307"/>
                  </a:lnTo>
                  <a:lnTo>
                    <a:pt x="358" y="283"/>
                  </a:lnTo>
                  <a:lnTo>
                    <a:pt x="360" y="259"/>
                  </a:lnTo>
                  <a:lnTo>
                    <a:pt x="360" y="235"/>
                  </a:lnTo>
                  <a:lnTo>
                    <a:pt x="360" y="211"/>
                  </a:lnTo>
                  <a:lnTo>
                    <a:pt x="356" y="187"/>
                  </a:lnTo>
                  <a:lnTo>
                    <a:pt x="352" y="163"/>
                  </a:lnTo>
                  <a:lnTo>
                    <a:pt x="346" y="141"/>
                  </a:lnTo>
                  <a:lnTo>
                    <a:pt x="338" y="119"/>
                  </a:lnTo>
                  <a:lnTo>
                    <a:pt x="328" y="99"/>
                  </a:lnTo>
                  <a:lnTo>
                    <a:pt x="318" y="81"/>
                  </a:lnTo>
                  <a:lnTo>
                    <a:pt x="304" y="64"/>
                  </a:lnTo>
                  <a:lnTo>
                    <a:pt x="290" y="48"/>
                  </a:lnTo>
                  <a:lnTo>
                    <a:pt x="290" y="48"/>
                  </a:lnTo>
                  <a:lnTo>
                    <a:pt x="278" y="38"/>
                  </a:lnTo>
                  <a:lnTo>
                    <a:pt x="268" y="28"/>
                  </a:lnTo>
                  <a:lnTo>
                    <a:pt x="256" y="20"/>
                  </a:lnTo>
                  <a:lnTo>
                    <a:pt x="244" y="14"/>
                  </a:lnTo>
                  <a:lnTo>
                    <a:pt x="232" y="8"/>
                  </a:lnTo>
                  <a:lnTo>
                    <a:pt x="218" y="4"/>
                  </a:lnTo>
                  <a:lnTo>
                    <a:pt x="206" y="2"/>
                  </a:lnTo>
                  <a:lnTo>
                    <a:pt x="194" y="0"/>
                  </a:lnTo>
                  <a:lnTo>
                    <a:pt x="168" y="0"/>
                  </a:lnTo>
                  <a:lnTo>
                    <a:pt x="142" y="6"/>
                  </a:lnTo>
                  <a:lnTo>
                    <a:pt x="116" y="16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74" y="44"/>
                  </a:lnTo>
                  <a:lnTo>
                    <a:pt x="56" y="62"/>
                  </a:lnTo>
                  <a:lnTo>
                    <a:pt x="38" y="81"/>
                  </a:lnTo>
                  <a:lnTo>
                    <a:pt x="24" y="103"/>
                  </a:lnTo>
                  <a:lnTo>
                    <a:pt x="24" y="103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390@|5FFC:16777215|FBC:16777215|LFC:16777215|LBC:16777215"/>
            <p:cNvSpPr/>
            <p:nvPr/>
          </p:nvSpPr>
          <p:spPr bwMode="auto">
            <a:xfrm flipH="1">
              <a:off x="5218377" y="3138396"/>
              <a:ext cx="235919" cy="244220"/>
            </a:xfrm>
            <a:custGeom>
              <a:avLst/>
              <a:gdLst/>
              <a:ahLst/>
              <a:cxnLst>
                <a:cxn ang="0">
                  <a:pos x="761" y="691"/>
                </a:cxn>
                <a:cxn ang="0">
                  <a:pos x="761" y="691"/>
                </a:cxn>
                <a:cxn ang="0">
                  <a:pos x="745" y="677"/>
                </a:cxn>
                <a:cxn ang="0">
                  <a:pos x="745" y="677"/>
                </a:cxn>
                <a:cxn ang="0">
                  <a:pos x="497" y="445"/>
                </a:cxn>
                <a:cxn ang="0">
                  <a:pos x="322" y="283"/>
                </a:cxn>
                <a:cxn ang="0">
                  <a:pos x="158" y="134"/>
                </a:cxn>
                <a:cxn ang="0">
                  <a:pos x="158" y="134"/>
                </a:cxn>
                <a:cxn ang="0">
                  <a:pos x="130" y="110"/>
                </a:cxn>
                <a:cxn ang="0">
                  <a:pos x="130" y="110"/>
                </a:cxn>
                <a:cxn ang="0">
                  <a:pos x="124" y="104"/>
                </a:cxn>
                <a:cxn ang="0">
                  <a:pos x="124" y="104"/>
                </a:cxn>
                <a:cxn ang="0">
                  <a:pos x="76" y="62"/>
                </a:cxn>
                <a:cxn ang="0">
                  <a:pos x="76" y="62"/>
                </a:cxn>
                <a:cxn ang="0">
                  <a:pos x="28" y="20"/>
                </a:cxn>
                <a:cxn ang="0">
                  <a:pos x="12" y="6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12"/>
                </a:cxn>
                <a:cxn ang="0">
                  <a:pos x="14" y="24"/>
                </a:cxn>
                <a:cxn ang="0">
                  <a:pos x="40" y="56"/>
                </a:cxn>
                <a:cxn ang="0">
                  <a:pos x="112" y="138"/>
                </a:cxn>
                <a:cxn ang="0">
                  <a:pos x="112" y="138"/>
                </a:cxn>
                <a:cxn ang="0">
                  <a:pos x="140" y="168"/>
                </a:cxn>
                <a:cxn ang="0">
                  <a:pos x="140" y="168"/>
                </a:cxn>
                <a:cxn ang="0">
                  <a:pos x="142" y="172"/>
                </a:cxn>
                <a:cxn ang="0">
                  <a:pos x="142" y="172"/>
                </a:cxn>
                <a:cxn ang="0">
                  <a:pos x="294" y="339"/>
                </a:cxn>
                <a:cxn ang="0">
                  <a:pos x="459" y="517"/>
                </a:cxn>
                <a:cxn ang="0">
                  <a:pos x="693" y="769"/>
                </a:cxn>
                <a:cxn ang="0">
                  <a:pos x="693" y="769"/>
                </a:cxn>
                <a:cxn ang="0">
                  <a:pos x="707" y="784"/>
                </a:cxn>
                <a:cxn ang="0">
                  <a:pos x="707" y="784"/>
                </a:cxn>
                <a:cxn ang="0">
                  <a:pos x="715" y="782"/>
                </a:cxn>
                <a:cxn ang="0">
                  <a:pos x="715" y="782"/>
                </a:cxn>
                <a:cxn ang="0">
                  <a:pos x="721" y="779"/>
                </a:cxn>
                <a:cxn ang="0">
                  <a:pos x="727" y="773"/>
                </a:cxn>
                <a:cxn ang="0">
                  <a:pos x="737" y="765"/>
                </a:cxn>
                <a:cxn ang="0">
                  <a:pos x="745" y="751"/>
                </a:cxn>
                <a:cxn ang="0">
                  <a:pos x="745" y="751"/>
                </a:cxn>
                <a:cxn ang="0">
                  <a:pos x="753" y="737"/>
                </a:cxn>
                <a:cxn ang="0">
                  <a:pos x="757" y="723"/>
                </a:cxn>
                <a:cxn ang="0">
                  <a:pos x="761" y="711"/>
                </a:cxn>
                <a:cxn ang="0">
                  <a:pos x="761" y="701"/>
                </a:cxn>
                <a:cxn ang="0">
                  <a:pos x="761" y="701"/>
                </a:cxn>
                <a:cxn ang="0">
                  <a:pos x="761" y="691"/>
                </a:cxn>
                <a:cxn ang="0">
                  <a:pos x="761" y="691"/>
                </a:cxn>
              </a:cxnLst>
              <a:rect l="0" t="0" r="r" b="b"/>
              <a:pathLst>
                <a:path w="761" h="784">
                  <a:moveTo>
                    <a:pt x="761" y="691"/>
                  </a:moveTo>
                  <a:lnTo>
                    <a:pt x="761" y="691"/>
                  </a:lnTo>
                  <a:lnTo>
                    <a:pt x="745" y="677"/>
                  </a:lnTo>
                  <a:lnTo>
                    <a:pt x="745" y="677"/>
                  </a:lnTo>
                  <a:lnTo>
                    <a:pt x="497" y="445"/>
                  </a:lnTo>
                  <a:lnTo>
                    <a:pt x="322" y="283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30" y="110"/>
                  </a:lnTo>
                  <a:lnTo>
                    <a:pt x="130" y="110"/>
                  </a:lnTo>
                  <a:lnTo>
                    <a:pt x="124" y="104"/>
                  </a:lnTo>
                  <a:lnTo>
                    <a:pt x="124" y="104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28" y="20"/>
                  </a:lnTo>
                  <a:lnTo>
                    <a:pt x="12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12"/>
                  </a:lnTo>
                  <a:lnTo>
                    <a:pt x="14" y="24"/>
                  </a:lnTo>
                  <a:lnTo>
                    <a:pt x="40" y="56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40" y="168"/>
                  </a:lnTo>
                  <a:lnTo>
                    <a:pt x="140" y="168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294" y="339"/>
                  </a:lnTo>
                  <a:lnTo>
                    <a:pt x="459" y="517"/>
                  </a:lnTo>
                  <a:lnTo>
                    <a:pt x="693" y="769"/>
                  </a:lnTo>
                  <a:lnTo>
                    <a:pt x="693" y="769"/>
                  </a:lnTo>
                  <a:lnTo>
                    <a:pt x="707" y="784"/>
                  </a:lnTo>
                  <a:lnTo>
                    <a:pt x="707" y="784"/>
                  </a:lnTo>
                  <a:lnTo>
                    <a:pt x="715" y="782"/>
                  </a:lnTo>
                  <a:lnTo>
                    <a:pt x="715" y="782"/>
                  </a:lnTo>
                  <a:lnTo>
                    <a:pt x="721" y="779"/>
                  </a:lnTo>
                  <a:lnTo>
                    <a:pt x="727" y="773"/>
                  </a:lnTo>
                  <a:lnTo>
                    <a:pt x="737" y="765"/>
                  </a:lnTo>
                  <a:lnTo>
                    <a:pt x="745" y="751"/>
                  </a:lnTo>
                  <a:lnTo>
                    <a:pt x="745" y="751"/>
                  </a:lnTo>
                  <a:lnTo>
                    <a:pt x="753" y="737"/>
                  </a:lnTo>
                  <a:lnTo>
                    <a:pt x="757" y="723"/>
                  </a:lnTo>
                  <a:lnTo>
                    <a:pt x="761" y="711"/>
                  </a:lnTo>
                  <a:lnTo>
                    <a:pt x="761" y="701"/>
                  </a:lnTo>
                  <a:lnTo>
                    <a:pt x="761" y="701"/>
                  </a:lnTo>
                  <a:lnTo>
                    <a:pt x="761" y="691"/>
                  </a:lnTo>
                  <a:lnTo>
                    <a:pt x="761" y="691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406@|5FFC:16777215|FBC:16777215|LFC:16777215|LBC:16777215"/>
            <p:cNvSpPr/>
            <p:nvPr/>
          </p:nvSpPr>
          <p:spPr bwMode="auto">
            <a:xfrm flipH="1">
              <a:off x="5102792" y="3571331"/>
              <a:ext cx="11084" cy="2220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4" y="38"/>
                </a:cxn>
                <a:cxn ang="0">
                  <a:pos x="0" y="74"/>
                </a:cxn>
                <a:cxn ang="0">
                  <a:pos x="34" y="50"/>
                </a:cxn>
                <a:cxn ang="0">
                  <a:pos x="34" y="50"/>
                </a:cxn>
                <a:cxn ang="0">
                  <a:pos x="34" y="46"/>
                </a:cxn>
                <a:cxn ang="0">
                  <a:pos x="30" y="36"/>
                </a:cxn>
                <a:cxn ang="0">
                  <a:pos x="22" y="20"/>
                </a:cxn>
                <a:cxn ang="0">
                  <a:pos x="10" y="0"/>
                </a:cxn>
              </a:cxnLst>
              <a:rect l="0" t="0" r="r" b="b"/>
              <a:pathLst>
                <a:path w="34" h="74">
                  <a:moveTo>
                    <a:pt x="10" y="0"/>
                  </a:moveTo>
                  <a:lnTo>
                    <a:pt x="10" y="0"/>
                  </a:lnTo>
                  <a:lnTo>
                    <a:pt x="4" y="38"/>
                  </a:lnTo>
                  <a:lnTo>
                    <a:pt x="0" y="74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46"/>
                  </a:lnTo>
                  <a:lnTo>
                    <a:pt x="30" y="36"/>
                  </a:lnTo>
                  <a:lnTo>
                    <a:pt x="22" y="20"/>
                  </a:lnTo>
                  <a:lnTo>
                    <a:pt x="10" y="0"/>
                  </a:ln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408@|5FFC:16777215|FBC:16777215|LFC:16777215|LBC:16777215"/>
            <p:cNvSpPr/>
            <p:nvPr/>
          </p:nvSpPr>
          <p:spPr bwMode="auto">
            <a:xfrm flipH="1">
              <a:off x="5071125" y="35221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409@|5FFC:16777215|FBC:16777215|LFC:16777215|LBC:16777215"/>
            <p:cNvSpPr/>
            <p:nvPr/>
          </p:nvSpPr>
          <p:spPr bwMode="auto">
            <a:xfrm flipH="1">
              <a:off x="5071125" y="35221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688" name="TextBox 13"/>
          <p:cNvSpPr txBox="1">
            <a:spLocks noChangeArrowheads="1"/>
          </p:cNvSpPr>
          <p:nvPr/>
        </p:nvSpPr>
        <p:spPr bwMode="auto">
          <a:xfrm>
            <a:off x="2860675" y="2325688"/>
            <a:ext cx="12779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9" name="TextBox 13"/>
          <p:cNvSpPr txBox="1">
            <a:spLocks noChangeArrowheads="1"/>
          </p:cNvSpPr>
          <p:nvPr/>
        </p:nvSpPr>
        <p:spPr bwMode="auto">
          <a:xfrm>
            <a:off x="2136775" y="2647950"/>
            <a:ext cx="2001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0" name="TextBox 13"/>
          <p:cNvSpPr txBox="1">
            <a:spLocks noChangeArrowheads="1"/>
          </p:cNvSpPr>
          <p:nvPr/>
        </p:nvSpPr>
        <p:spPr bwMode="auto">
          <a:xfrm>
            <a:off x="7834313" y="2325688"/>
            <a:ext cx="1495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1" name="TextBox 13"/>
          <p:cNvSpPr txBox="1">
            <a:spLocks noChangeArrowheads="1"/>
          </p:cNvSpPr>
          <p:nvPr/>
        </p:nvSpPr>
        <p:spPr bwMode="auto">
          <a:xfrm>
            <a:off x="7834313" y="2647950"/>
            <a:ext cx="2005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2" name="TextBox 13"/>
          <p:cNvSpPr txBox="1">
            <a:spLocks noChangeArrowheads="1"/>
          </p:cNvSpPr>
          <p:nvPr/>
        </p:nvSpPr>
        <p:spPr bwMode="auto">
          <a:xfrm>
            <a:off x="2860675" y="4611688"/>
            <a:ext cx="12779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3" name="TextBox 13"/>
          <p:cNvSpPr txBox="1">
            <a:spLocks noChangeArrowheads="1"/>
          </p:cNvSpPr>
          <p:nvPr/>
        </p:nvSpPr>
        <p:spPr bwMode="auto">
          <a:xfrm>
            <a:off x="2136775" y="4933950"/>
            <a:ext cx="2001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4" name="TextBox 13"/>
          <p:cNvSpPr txBox="1">
            <a:spLocks noChangeArrowheads="1"/>
          </p:cNvSpPr>
          <p:nvPr/>
        </p:nvSpPr>
        <p:spPr bwMode="auto">
          <a:xfrm>
            <a:off x="7834313" y="4611688"/>
            <a:ext cx="1495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5" name="TextBox 13"/>
          <p:cNvSpPr txBox="1">
            <a:spLocks noChangeArrowheads="1"/>
          </p:cNvSpPr>
          <p:nvPr/>
        </p:nvSpPr>
        <p:spPr bwMode="auto">
          <a:xfrm>
            <a:off x="7834313" y="4933950"/>
            <a:ext cx="2005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/>
          <p:cNvSpPr/>
          <p:nvPr/>
        </p:nvSpPr>
        <p:spPr bwMode="auto">
          <a:xfrm>
            <a:off x="1611313" y="1958975"/>
            <a:ext cx="2203450" cy="3686175"/>
          </a:xfrm>
          <a:custGeom>
            <a:avLst/>
            <a:gdLst>
              <a:gd name="T0" fmla="*/ 874 w 876"/>
              <a:gd name="T1" fmla="*/ 0 h 1466"/>
              <a:gd name="T2" fmla="*/ 874 w 876"/>
              <a:gd name="T3" fmla="*/ 1402 h 1466"/>
              <a:gd name="T4" fmla="*/ 859 w 876"/>
              <a:gd name="T5" fmla="*/ 1421 h 1466"/>
              <a:gd name="T6" fmla="*/ 824 w 876"/>
              <a:gd name="T7" fmla="*/ 1455 h 1466"/>
              <a:gd name="T8" fmla="*/ 815 w 876"/>
              <a:gd name="T9" fmla="*/ 1457 h 1466"/>
              <a:gd name="T10" fmla="*/ 791 w 876"/>
              <a:gd name="T11" fmla="*/ 1452 h 1466"/>
              <a:gd name="T12" fmla="*/ 760 w 876"/>
              <a:gd name="T13" fmla="*/ 1438 h 1466"/>
              <a:gd name="T14" fmla="*/ 709 w 876"/>
              <a:gd name="T15" fmla="*/ 1446 h 1466"/>
              <a:gd name="T16" fmla="*/ 685 w 876"/>
              <a:gd name="T17" fmla="*/ 1450 h 1466"/>
              <a:gd name="T18" fmla="*/ 573 w 876"/>
              <a:gd name="T19" fmla="*/ 1425 h 1466"/>
              <a:gd name="T20" fmla="*/ 537 w 876"/>
              <a:gd name="T21" fmla="*/ 1430 h 1466"/>
              <a:gd name="T22" fmla="*/ 521 w 876"/>
              <a:gd name="T23" fmla="*/ 1424 h 1466"/>
              <a:gd name="T24" fmla="*/ 499 w 876"/>
              <a:gd name="T25" fmla="*/ 1431 h 1466"/>
              <a:gd name="T26" fmla="*/ 444 w 876"/>
              <a:gd name="T27" fmla="*/ 1432 h 1466"/>
              <a:gd name="T28" fmla="*/ 370 w 876"/>
              <a:gd name="T29" fmla="*/ 1442 h 1466"/>
              <a:gd name="T30" fmla="*/ 254 w 876"/>
              <a:gd name="T31" fmla="*/ 1416 h 1466"/>
              <a:gd name="T32" fmla="*/ 208 w 876"/>
              <a:gd name="T33" fmla="*/ 1402 h 1466"/>
              <a:gd name="T34" fmla="*/ 171 w 876"/>
              <a:gd name="T35" fmla="*/ 1403 h 1466"/>
              <a:gd name="T36" fmla="*/ 160 w 876"/>
              <a:gd name="T37" fmla="*/ 1395 h 1466"/>
              <a:gd name="T38" fmla="*/ 139 w 876"/>
              <a:gd name="T39" fmla="*/ 1405 h 1466"/>
              <a:gd name="T40" fmla="*/ 104 w 876"/>
              <a:gd name="T41" fmla="*/ 1406 h 1466"/>
              <a:gd name="T42" fmla="*/ 83 w 876"/>
              <a:gd name="T43" fmla="*/ 1413 h 1466"/>
              <a:gd name="T44" fmla="*/ 32 w 876"/>
              <a:gd name="T45" fmla="*/ 1402 h 1466"/>
              <a:gd name="T46" fmla="*/ 0 w 876"/>
              <a:gd name="T47" fmla="*/ 1398 h 1466"/>
              <a:gd name="T48" fmla="*/ 0 w 876"/>
              <a:gd name="T49" fmla="*/ 0 h 1466"/>
              <a:gd name="T50" fmla="*/ 874 w 876"/>
              <a:gd name="T51" fmla="*/ 0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76" h="1466">
                <a:moveTo>
                  <a:pt x="874" y="0"/>
                </a:moveTo>
                <a:cubicBezTo>
                  <a:pt x="874" y="0"/>
                  <a:pt x="876" y="1398"/>
                  <a:pt x="874" y="1402"/>
                </a:cubicBezTo>
                <a:cubicBezTo>
                  <a:pt x="872" y="1406"/>
                  <a:pt x="874" y="1414"/>
                  <a:pt x="859" y="1421"/>
                </a:cubicBezTo>
                <a:cubicBezTo>
                  <a:pt x="843" y="1428"/>
                  <a:pt x="845" y="1466"/>
                  <a:pt x="824" y="1455"/>
                </a:cubicBezTo>
                <a:cubicBezTo>
                  <a:pt x="803" y="1443"/>
                  <a:pt x="818" y="1457"/>
                  <a:pt x="815" y="1457"/>
                </a:cubicBezTo>
                <a:cubicBezTo>
                  <a:pt x="812" y="1457"/>
                  <a:pt x="809" y="1457"/>
                  <a:pt x="791" y="1452"/>
                </a:cubicBezTo>
                <a:cubicBezTo>
                  <a:pt x="774" y="1447"/>
                  <a:pt x="772" y="1440"/>
                  <a:pt x="760" y="1438"/>
                </a:cubicBezTo>
                <a:cubicBezTo>
                  <a:pt x="748" y="1436"/>
                  <a:pt x="729" y="1437"/>
                  <a:pt x="709" y="1446"/>
                </a:cubicBezTo>
                <a:cubicBezTo>
                  <a:pt x="688" y="1455"/>
                  <a:pt x="685" y="1450"/>
                  <a:pt x="685" y="1450"/>
                </a:cubicBezTo>
                <a:cubicBezTo>
                  <a:pt x="633" y="1428"/>
                  <a:pt x="573" y="1425"/>
                  <a:pt x="573" y="1425"/>
                </a:cubicBezTo>
                <a:cubicBezTo>
                  <a:pt x="573" y="1425"/>
                  <a:pt x="541" y="1430"/>
                  <a:pt x="537" y="1430"/>
                </a:cubicBezTo>
                <a:cubicBezTo>
                  <a:pt x="533" y="1430"/>
                  <a:pt x="521" y="1424"/>
                  <a:pt x="521" y="1424"/>
                </a:cubicBezTo>
                <a:cubicBezTo>
                  <a:pt x="521" y="1424"/>
                  <a:pt x="504" y="1431"/>
                  <a:pt x="499" y="1431"/>
                </a:cubicBezTo>
                <a:cubicBezTo>
                  <a:pt x="494" y="1431"/>
                  <a:pt x="444" y="1432"/>
                  <a:pt x="444" y="1432"/>
                </a:cubicBezTo>
                <a:cubicBezTo>
                  <a:pt x="444" y="1432"/>
                  <a:pt x="424" y="1438"/>
                  <a:pt x="370" y="1442"/>
                </a:cubicBezTo>
                <a:cubicBezTo>
                  <a:pt x="316" y="1446"/>
                  <a:pt x="259" y="1422"/>
                  <a:pt x="254" y="1416"/>
                </a:cubicBezTo>
                <a:cubicBezTo>
                  <a:pt x="250" y="1410"/>
                  <a:pt x="233" y="1405"/>
                  <a:pt x="208" y="1402"/>
                </a:cubicBezTo>
                <a:cubicBezTo>
                  <a:pt x="183" y="1399"/>
                  <a:pt x="183" y="1403"/>
                  <a:pt x="171" y="1403"/>
                </a:cubicBezTo>
                <a:cubicBezTo>
                  <a:pt x="158" y="1403"/>
                  <a:pt x="164" y="1401"/>
                  <a:pt x="160" y="1395"/>
                </a:cubicBezTo>
                <a:cubicBezTo>
                  <a:pt x="156" y="1389"/>
                  <a:pt x="152" y="1403"/>
                  <a:pt x="139" y="1405"/>
                </a:cubicBezTo>
                <a:cubicBezTo>
                  <a:pt x="126" y="1407"/>
                  <a:pt x="111" y="1405"/>
                  <a:pt x="104" y="1406"/>
                </a:cubicBezTo>
                <a:cubicBezTo>
                  <a:pt x="97" y="1407"/>
                  <a:pt x="93" y="1411"/>
                  <a:pt x="83" y="1413"/>
                </a:cubicBezTo>
                <a:cubicBezTo>
                  <a:pt x="72" y="1414"/>
                  <a:pt x="47" y="1406"/>
                  <a:pt x="32" y="1402"/>
                </a:cubicBezTo>
                <a:cubicBezTo>
                  <a:pt x="18" y="1398"/>
                  <a:pt x="0" y="1398"/>
                  <a:pt x="0" y="1398"/>
                </a:cubicBezTo>
                <a:cubicBezTo>
                  <a:pt x="0" y="0"/>
                  <a:pt x="0" y="0"/>
                  <a:pt x="0" y="0"/>
                </a:cubicBezTo>
                <a:lnTo>
                  <a:pt x="874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5"/>
          <p:cNvSpPr/>
          <p:nvPr/>
        </p:nvSpPr>
        <p:spPr bwMode="auto">
          <a:xfrm>
            <a:off x="2343150" y="1797050"/>
            <a:ext cx="703263" cy="635000"/>
          </a:xfrm>
          <a:custGeom>
            <a:avLst/>
            <a:gdLst>
              <a:gd name="T0" fmla="*/ 99 w 279"/>
              <a:gd name="T1" fmla="*/ 237 h 252"/>
              <a:gd name="T2" fmla="*/ 253 w 279"/>
              <a:gd name="T3" fmla="*/ 82 h 252"/>
              <a:gd name="T4" fmla="*/ 260 w 279"/>
              <a:gd name="T5" fmla="*/ 17 h 252"/>
              <a:gd name="T6" fmla="*/ 211 w 279"/>
              <a:gd name="T7" fmla="*/ 14 h 252"/>
              <a:gd name="T8" fmla="*/ 158 w 279"/>
              <a:gd name="T9" fmla="*/ 67 h 252"/>
              <a:gd name="T10" fmla="*/ 167 w 279"/>
              <a:gd name="T11" fmla="*/ 75 h 252"/>
              <a:gd name="T12" fmla="*/ 219 w 279"/>
              <a:gd name="T13" fmla="*/ 24 h 252"/>
              <a:gd name="T14" fmla="*/ 252 w 279"/>
              <a:gd name="T15" fmla="*/ 26 h 252"/>
              <a:gd name="T16" fmla="*/ 245 w 279"/>
              <a:gd name="T17" fmla="*/ 74 h 252"/>
              <a:gd name="T18" fmla="*/ 90 w 279"/>
              <a:gd name="T19" fmla="*/ 228 h 252"/>
              <a:gd name="T20" fmla="*/ 90 w 279"/>
              <a:gd name="T21" fmla="*/ 229 h 252"/>
              <a:gd name="T22" fmla="*/ 70 w 279"/>
              <a:gd name="T23" fmla="*/ 239 h 252"/>
              <a:gd name="T24" fmla="*/ 45 w 279"/>
              <a:gd name="T25" fmla="*/ 227 h 252"/>
              <a:gd name="T26" fmla="*/ 65 w 279"/>
              <a:gd name="T27" fmla="*/ 150 h 252"/>
              <a:gd name="T28" fmla="*/ 156 w 279"/>
              <a:gd name="T29" fmla="*/ 60 h 252"/>
              <a:gd name="T30" fmla="*/ 156 w 279"/>
              <a:gd name="T31" fmla="*/ 51 h 252"/>
              <a:gd name="T32" fmla="*/ 147 w 279"/>
              <a:gd name="T33" fmla="*/ 51 h 252"/>
              <a:gd name="T34" fmla="*/ 56 w 279"/>
              <a:gd name="T35" fmla="*/ 142 h 252"/>
              <a:gd name="T36" fmla="*/ 37 w 279"/>
              <a:gd name="T37" fmla="*/ 235 h 252"/>
              <a:gd name="T38" fmla="*/ 71 w 279"/>
              <a:gd name="T39" fmla="*/ 251 h 252"/>
              <a:gd name="T40" fmla="*/ 99 w 279"/>
              <a:gd name="T41" fmla="*/ 237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9" h="252">
                <a:moveTo>
                  <a:pt x="99" y="237"/>
                </a:moveTo>
                <a:cubicBezTo>
                  <a:pt x="253" y="82"/>
                  <a:pt x="253" y="82"/>
                  <a:pt x="253" y="82"/>
                </a:cubicBezTo>
                <a:cubicBezTo>
                  <a:pt x="276" y="59"/>
                  <a:pt x="279" y="36"/>
                  <a:pt x="260" y="17"/>
                </a:cubicBezTo>
                <a:cubicBezTo>
                  <a:pt x="243" y="0"/>
                  <a:pt x="221" y="7"/>
                  <a:pt x="211" y="14"/>
                </a:cubicBezTo>
                <a:cubicBezTo>
                  <a:pt x="158" y="67"/>
                  <a:pt x="158" y="67"/>
                  <a:pt x="158" y="67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219" y="24"/>
                  <a:pt x="219" y="24"/>
                  <a:pt x="219" y="24"/>
                </a:cubicBezTo>
                <a:cubicBezTo>
                  <a:pt x="221" y="22"/>
                  <a:pt x="238" y="12"/>
                  <a:pt x="252" y="26"/>
                </a:cubicBezTo>
                <a:cubicBezTo>
                  <a:pt x="265" y="39"/>
                  <a:pt x="263" y="55"/>
                  <a:pt x="245" y="74"/>
                </a:cubicBezTo>
                <a:cubicBezTo>
                  <a:pt x="90" y="228"/>
                  <a:pt x="90" y="228"/>
                  <a:pt x="90" y="228"/>
                </a:cubicBezTo>
                <a:cubicBezTo>
                  <a:pt x="90" y="229"/>
                  <a:pt x="90" y="229"/>
                  <a:pt x="90" y="229"/>
                </a:cubicBezTo>
                <a:cubicBezTo>
                  <a:pt x="89" y="229"/>
                  <a:pt x="82" y="238"/>
                  <a:pt x="70" y="239"/>
                </a:cubicBezTo>
                <a:cubicBezTo>
                  <a:pt x="62" y="239"/>
                  <a:pt x="54" y="235"/>
                  <a:pt x="45" y="227"/>
                </a:cubicBezTo>
                <a:cubicBezTo>
                  <a:pt x="21" y="203"/>
                  <a:pt x="33" y="182"/>
                  <a:pt x="65" y="15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8" y="57"/>
                  <a:pt x="158" y="53"/>
                  <a:pt x="156" y="51"/>
                </a:cubicBezTo>
                <a:cubicBezTo>
                  <a:pt x="153" y="49"/>
                  <a:pt x="149" y="49"/>
                  <a:pt x="147" y="51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35" y="163"/>
                  <a:pt x="0" y="198"/>
                  <a:pt x="37" y="235"/>
                </a:cubicBezTo>
                <a:cubicBezTo>
                  <a:pt x="48" y="246"/>
                  <a:pt x="59" y="252"/>
                  <a:pt x="71" y="251"/>
                </a:cubicBezTo>
                <a:cubicBezTo>
                  <a:pt x="87" y="250"/>
                  <a:pt x="97" y="239"/>
                  <a:pt x="99" y="237"/>
                </a:cubicBezTo>
                <a:close/>
              </a:path>
            </a:pathLst>
          </a:custGeom>
          <a:solidFill>
            <a:srgbClr val="7F739A">
              <a:lumMod val="60000"/>
              <a:lumOff val="40000"/>
            </a:srgbClr>
          </a:solidFill>
          <a:ln>
            <a:noFill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228"/>
          <p:cNvSpPr/>
          <p:nvPr/>
        </p:nvSpPr>
        <p:spPr bwMode="auto">
          <a:xfrm>
            <a:off x="2465388" y="2595563"/>
            <a:ext cx="495300" cy="498475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9701" name="Straight Connector 22"/>
          <p:cNvCxnSpPr>
            <a:cxnSpLocks noChangeShapeType="1"/>
          </p:cNvCxnSpPr>
          <p:nvPr/>
        </p:nvCxnSpPr>
        <p:spPr bwMode="auto">
          <a:xfrm>
            <a:off x="2155825" y="3322638"/>
            <a:ext cx="1116013" cy="0"/>
          </a:xfrm>
          <a:prstGeom prst="line">
            <a:avLst/>
          </a:prstGeom>
          <a:noFill/>
          <a:ln w="19050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Freeform 14"/>
          <p:cNvSpPr/>
          <p:nvPr/>
        </p:nvSpPr>
        <p:spPr bwMode="auto">
          <a:xfrm>
            <a:off x="3933825" y="1676400"/>
            <a:ext cx="2203450" cy="3686175"/>
          </a:xfrm>
          <a:custGeom>
            <a:avLst/>
            <a:gdLst>
              <a:gd name="T0" fmla="*/ 874 w 876"/>
              <a:gd name="T1" fmla="*/ 0 h 1466"/>
              <a:gd name="T2" fmla="*/ 874 w 876"/>
              <a:gd name="T3" fmla="*/ 1402 h 1466"/>
              <a:gd name="T4" fmla="*/ 859 w 876"/>
              <a:gd name="T5" fmla="*/ 1421 h 1466"/>
              <a:gd name="T6" fmla="*/ 824 w 876"/>
              <a:gd name="T7" fmla="*/ 1455 h 1466"/>
              <a:gd name="T8" fmla="*/ 815 w 876"/>
              <a:gd name="T9" fmla="*/ 1457 h 1466"/>
              <a:gd name="T10" fmla="*/ 791 w 876"/>
              <a:gd name="T11" fmla="*/ 1452 h 1466"/>
              <a:gd name="T12" fmla="*/ 760 w 876"/>
              <a:gd name="T13" fmla="*/ 1438 h 1466"/>
              <a:gd name="T14" fmla="*/ 709 w 876"/>
              <a:gd name="T15" fmla="*/ 1446 h 1466"/>
              <a:gd name="T16" fmla="*/ 685 w 876"/>
              <a:gd name="T17" fmla="*/ 1450 h 1466"/>
              <a:gd name="T18" fmla="*/ 573 w 876"/>
              <a:gd name="T19" fmla="*/ 1425 h 1466"/>
              <a:gd name="T20" fmla="*/ 537 w 876"/>
              <a:gd name="T21" fmla="*/ 1430 h 1466"/>
              <a:gd name="T22" fmla="*/ 521 w 876"/>
              <a:gd name="T23" fmla="*/ 1424 h 1466"/>
              <a:gd name="T24" fmla="*/ 499 w 876"/>
              <a:gd name="T25" fmla="*/ 1431 h 1466"/>
              <a:gd name="T26" fmla="*/ 444 w 876"/>
              <a:gd name="T27" fmla="*/ 1432 h 1466"/>
              <a:gd name="T28" fmla="*/ 370 w 876"/>
              <a:gd name="T29" fmla="*/ 1442 h 1466"/>
              <a:gd name="T30" fmla="*/ 254 w 876"/>
              <a:gd name="T31" fmla="*/ 1416 h 1466"/>
              <a:gd name="T32" fmla="*/ 208 w 876"/>
              <a:gd name="T33" fmla="*/ 1402 h 1466"/>
              <a:gd name="T34" fmla="*/ 171 w 876"/>
              <a:gd name="T35" fmla="*/ 1403 h 1466"/>
              <a:gd name="T36" fmla="*/ 160 w 876"/>
              <a:gd name="T37" fmla="*/ 1395 h 1466"/>
              <a:gd name="T38" fmla="*/ 139 w 876"/>
              <a:gd name="T39" fmla="*/ 1405 h 1466"/>
              <a:gd name="T40" fmla="*/ 104 w 876"/>
              <a:gd name="T41" fmla="*/ 1406 h 1466"/>
              <a:gd name="T42" fmla="*/ 83 w 876"/>
              <a:gd name="T43" fmla="*/ 1413 h 1466"/>
              <a:gd name="T44" fmla="*/ 32 w 876"/>
              <a:gd name="T45" fmla="*/ 1402 h 1466"/>
              <a:gd name="T46" fmla="*/ 0 w 876"/>
              <a:gd name="T47" fmla="*/ 1398 h 1466"/>
              <a:gd name="T48" fmla="*/ 0 w 876"/>
              <a:gd name="T49" fmla="*/ 0 h 1466"/>
              <a:gd name="T50" fmla="*/ 874 w 876"/>
              <a:gd name="T51" fmla="*/ 0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76" h="1466">
                <a:moveTo>
                  <a:pt x="874" y="0"/>
                </a:moveTo>
                <a:cubicBezTo>
                  <a:pt x="874" y="0"/>
                  <a:pt x="876" y="1398"/>
                  <a:pt x="874" y="1402"/>
                </a:cubicBezTo>
                <a:cubicBezTo>
                  <a:pt x="872" y="1406"/>
                  <a:pt x="874" y="1414"/>
                  <a:pt x="859" y="1421"/>
                </a:cubicBezTo>
                <a:cubicBezTo>
                  <a:pt x="843" y="1428"/>
                  <a:pt x="845" y="1466"/>
                  <a:pt x="824" y="1455"/>
                </a:cubicBezTo>
                <a:cubicBezTo>
                  <a:pt x="803" y="1443"/>
                  <a:pt x="818" y="1457"/>
                  <a:pt x="815" y="1457"/>
                </a:cubicBezTo>
                <a:cubicBezTo>
                  <a:pt x="812" y="1457"/>
                  <a:pt x="809" y="1457"/>
                  <a:pt x="791" y="1452"/>
                </a:cubicBezTo>
                <a:cubicBezTo>
                  <a:pt x="774" y="1447"/>
                  <a:pt x="772" y="1440"/>
                  <a:pt x="760" y="1438"/>
                </a:cubicBezTo>
                <a:cubicBezTo>
                  <a:pt x="748" y="1436"/>
                  <a:pt x="729" y="1437"/>
                  <a:pt x="709" y="1446"/>
                </a:cubicBezTo>
                <a:cubicBezTo>
                  <a:pt x="688" y="1455"/>
                  <a:pt x="685" y="1450"/>
                  <a:pt x="685" y="1450"/>
                </a:cubicBezTo>
                <a:cubicBezTo>
                  <a:pt x="633" y="1428"/>
                  <a:pt x="573" y="1425"/>
                  <a:pt x="573" y="1425"/>
                </a:cubicBezTo>
                <a:cubicBezTo>
                  <a:pt x="573" y="1425"/>
                  <a:pt x="541" y="1430"/>
                  <a:pt x="537" y="1430"/>
                </a:cubicBezTo>
                <a:cubicBezTo>
                  <a:pt x="533" y="1430"/>
                  <a:pt x="521" y="1424"/>
                  <a:pt x="521" y="1424"/>
                </a:cubicBezTo>
                <a:cubicBezTo>
                  <a:pt x="521" y="1424"/>
                  <a:pt x="504" y="1431"/>
                  <a:pt x="499" y="1431"/>
                </a:cubicBezTo>
                <a:cubicBezTo>
                  <a:pt x="494" y="1431"/>
                  <a:pt x="444" y="1432"/>
                  <a:pt x="444" y="1432"/>
                </a:cubicBezTo>
                <a:cubicBezTo>
                  <a:pt x="444" y="1432"/>
                  <a:pt x="424" y="1438"/>
                  <a:pt x="370" y="1442"/>
                </a:cubicBezTo>
                <a:cubicBezTo>
                  <a:pt x="316" y="1446"/>
                  <a:pt x="259" y="1422"/>
                  <a:pt x="254" y="1416"/>
                </a:cubicBezTo>
                <a:cubicBezTo>
                  <a:pt x="250" y="1410"/>
                  <a:pt x="233" y="1405"/>
                  <a:pt x="208" y="1402"/>
                </a:cubicBezTo>
                <a:cubicBezTo>
                  <a:pt x="183" y="1399"/>
                  <a:pt x="183" y="1403"/>
                  <a:pt x="171" y="1403"/>
                </a:cubicBezTo>
                <a:cubicBezTo>
                  <a:pt x="158" y="1403"/>
                  <a:pt x="164" y="1401"/>
                  <a:pt x="160" y="1395"/>
                </a:cubicBezTo>
                <a:cubicBezTo>
                  <a:pt x="156" y="1389"/>
                  <a:pt x="152" y="1403"/>
                  <a:pt x="139" y="1405"/>
                </a:cubicBezTo>
                <a:cubicBezTo>
                  <a:pt x="126" y="1407"/>
                  <a:pt x="111" y="1405"/>
                  <a:pt x="104" y="1406"/>
                </a:cubicBezTo>
                <a:cubicBezTo>
                  <a:pt x="97" y="1407"/>
                  <a:pt x="93" y="1411"/>
                  <a:pt x="83" y="1413"/>
                </a:cubicBezTo>
                <a:cubicBezTo>
                  <a:pt x="72" y="1414"/>
                  <a:pt x="47" y="1406"/>
                  <a:pt x="32" y="1402"/>
                </a:cubicBezTo>
                <a:cubicBezTo>
                  <a:pt x="18" y="1398"/>
                  <a:pt x="0" y="1398"/>
                  <a:pt x="0" y="1398"/>
                </a:cubicBezTo>
                <a:cubicBezTo>
                  <a:pt x="0" y="0"/>
                  <a:pt x="0" y="0"/>
                  <a:pt x="0" y="0"/>
                </a:cubicBezTo>
                <a:lnTo>
                  <a:pt x="874" y="0"/>
                </a:lnTo>
                <a:close/>
              </a:path>
            </a:pathLst>
          </a:custGeom>
          <a:solidFill>
            <a:srgbClr val="8BC63E"/>
          </a:solidFill>
          <a:ln>
            <a:noFill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5"/>
          <p:cNvSpPr/>
          <p:nvPr/>
        </p:nvSpPr>
        <p:spPr bwMode="auto">
          <a:xfrm>
            <a:off x="4664075" y="1516063"/>
            <a:ext cx="703263" cy="633412"/>
          </a:xfrm>
          <a:custGeom>
            <a:avLst/>
            <a:gdLst>
              <a:gd name="T0" fmla="*/ 99 w 279"/>
              <a:gd name="T1" fmla="*/ 237 h 252"/>
              <a:gd name="T2" fmla="*/ 253 w 279"/>
              <a:gd name="T3" fmla="*/ 82 h 252"/>
              <a:gd name="T4" fmla="*/ 260 w 279"/>
              <a:gd name="T5" fmla="*/ 17 h 252"/>
              <a:gd name="T6" fmla="*/ 211 w 279"/>
              <a:gd name="T7" fmla="*/ 14 h 252"/>
              <a:gd name="T8" fmla="*/ 158 w 279"/>
              <a:gd name="T9" fmla="*/ 67 h 252"/>
              <a:gd name="T10" fmla="*/ 167 w 279"/>
              <a:gd name="T11" fmla="*/ 75 h 252"/>
              <a:gd name="T12" fmla="*/ 219 w 279"/>
              <a:gd name="T13" fmla="*/ 24 h 252"/>
              <a:gd name="T14" fmla="*/ 252 w 279"/>
              <a:gd name="T15" fmla="*/ 26 h 252"/>
              <a:gd name="T16" fmla="*/ 245 w 279"/>
              <a:gd name="T17" fmla="*/ 74 h 252"/>
              <a:gd name="T18" fmla="*/ 90 w 279"/>
              <a:gd name="T19" fmla="*/ 228 h 252"/>
              <a:gd name="T20" fmla="*/ 90 w 279"/>
              <a:gd name="T21" fmla="*/ 229 h 252"/>
              <a:gd name="T22" fmla="*/ 70 w 279"/>
              <a:gd name="T23" fmla="*/ 239 h 252"/>
              <a:gd name="T24" fmla="*/ 45 w 279"/>
              <a:gd name="T25" fmla="*/ 227 h 252"/>
              <a:gd name="T26" fmla="*/ 65 w 279"/>
              <a:gd name="T27" fmla="*/ 150 h 252"/>
              <a:gd name="T28" fmla="*/ 156 w 279"/>
              <a:gd name="T29" fmla="*/ 60 h 252"/>
              <a:gd name="T30" fmla="*/ 156 w 279"/>
              <a:gd name="T31" fmla="*/ 51 h 252"/>
              <a:gd name="T32" fmla="*/ 147 w 279"/>
              <a:gd name="T33" fmla="*/ 51 h 252"/>
              <a:gd name="T34" fmla="*/ 56 w 279"/>
              <a:gd name="T35" fmla="*/ 142 h 252"/>
              <a:gd name="T36" fmla="*/ 37 w 279"/>
              <a:gd name="T37" fmla="*/ 235 h 252"/>
              <a:gd name="T38" fmla="*/ 71 w 279"/>
              <a:gd name="T39" fmla="*/ 251 h 252"/>
              <a:gd name="T40" fmla="*/ 99 w 279"/>
              <a:gd name="T41" fmla="*/ 237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9" h="252">
                <a:moveTo>
                  <a:pt x="99" y="237"/>
                </a:moveTo>
                <a:cubicBezTo>
                  <a:pt x="253" y="82"/>
                  <a:pt x="253" y="82"/>
                  <a:pt x="253" y="82"/>
                </a:cubicBezTo>
                <a:cubicBezTo>
                  <a:pt x="276" y="59"/>
                  <a:pt x="279" y="36"/>
                  <a:pt x="260" y="17"/>
                </a:cubicBezTo>
                <a:cubicBezTo>
                  <a:pt x="243" y="0"/>
                  <a:pt x="221" y="7"/>
                  <a:pt x="211" y="14"/>
                </a:cubicBezTo>
                <a:cubicBezTo>
                  <a:pt x="158" y="67"/>
                  <a:pt x="158" y="67"/>
                  <a:pt x="158" y="67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219" y="24"/>
                  <a:pt x="219" y="24"/>
                  <a:pt x="219" y="24"/>
                </a:cubicBezTo>
                <a:cubicBezTo>
                  <a:pt x="221" y="22"/>
                  <a:pt x="238" y="12"/>
                  <a:pt x="252" y="26"/>
                </a:cubicBezTo>
                <a:cubicBezTo>
                  <a:pt x="265" y="39"/>
                  <a:pt x="263" y="55"/>
                  <a:pt x="245" y="74"/>
                </a:cubicBezTo>
                <a:cubicBezTo>
                  <a:pt x="90" y="228"/>
                  <a:pt x="90" y="228"/>
                  <a:pt x="90" y="228"/>
                </a:cubicBezTo>
                <a:cubicBezTo>
                  <a:pt x="90" y="229"/>
                  <a:pt x="90" y="229"/>
                  <a:pt x="90" y="229"/>
                </a:cubicBezTo>
                <a:cubicBezTo>
                  <a:pt x="89" y="229"/>
                  <a:pt x="82" y="238"/>
                  <a:pt x="70" y="239"/>
                </a:cubicBezTo>
                <a:cubicBezTo>
                  <a:pt x="62" y="239"/>
                  <a:pt x="54" y="235"/>
                  <a:pt x="45" y="227"/>
                </a:cubicBezTo>
                <a:cubicBezTo>
                  <a:pt x="21" y="203"/>
                  <a:pt x="33" y="182"/>
                  <a:pt x="65" y="15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8" y="57"/>
                  <a:pt x="158" y="53"/>
                  <a:pt x="156" y="51"/>
                </a:cubicBezTo>
                <a:cubicBezTo>
                  <a:pt x="153" y="49"/>
                  <a:pt x="149" y="49"/>
                  <a:pt x="147" y="51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35" y="163"/>
                  <a:pt x="0" y="198"/>
                  <a:pt x="37" y="235"/>
                </a:cubicBezTo>
                <a:cubicBezTo>
                  <a:pt x="48" y="246"/>
                  <a:pt x="59" y="252"/>
                  <a:pt x="71" y="251"/>
                </a:cubicBezTo>
                <a:cubicBezTo>
                  <a:pt x="87" y="250"/>
                  <a:pt x="97" y="239"/>
                  <a:pt x="99" y="237"/>
                </a:cubicBezTo>
                <a:close/>
              </a:path>
            </a:pathLst>
          </a:custGeom>
          <a:solidFill>
            <a:srgbClr val="7F739A">
              <a:lumMod val="60000"/>
              <a:lumOff val="40000"/>
            </a:srgbClr>
          </a:solidFill>
          <a:ln>
            <a:noFill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9704" name="Straight Connector 35"/>
          <p:cNvCxnSpPr>
            <a:cxnSpLocks noChangeShapeType="1"/>
          </p:cNvCxnSpPr>
          <p:nvPr/>
        </p:nvCxnSpPr>
        <p:spPr bwMode="auto">
          <a:xfrm>
            <a:off x="4476750" y="3040063"/>
            <a:ext cx="1116013" cy="0"/>
          </a:xfrm>
          <a:prstGeom prst="line">
            <a:avLst/>
          </a:prstGeom>
          <a:noFill/>
          <a:ln w="19050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Freeform 14"/>
          <p:cNvSpPr/>
          <p:nvPr/>
        </p:nvSpPr>
        <p:spPr bwMode="auto">
          <a:xfrm>
            <a:off x="6254750" y="1958975"/>
            <a:ext cx="2203450" cy="3686175"/>
          </a:xfrm>
          <a:custGeom>
            <a:avLst/>
            <a:gdLst>
              <a:gd name="T0" fmla="*/ 874 w 876"/>
              <a:gd name="T1" fmla="*/ 0 h 1466"/>
              <a:gd name="T2" fmla="*/ 874 w 876"/>
              <a:gd name="T3" fmla="*/ 1402 h 1466"/>
              <a:gd name="T4" fmla="*/ 859 w 876"/>
              <a:gd name="T5" fmla="*/ 1421 h 1466"/>
              <a:gd name="T6" fmla="*/ 824 w 876"/>
              <a:gd name="T7" fmla="*/ 1455 h 1466"/>
              <a:gd name="T8" fmla="*/ 815 w 876"/>
              <a:gd name="T9" fmla="*/ 1457 h 1466"/>
              <a:gd name="T10" fmla="*/ 791 w 876"/>
              <a:gd name="T11" fmla="*/ 1452 h 1466"/>
              <a:gd name="T12" fmla="*/ 760 w 876"/>
              <a:gd name="T13" fmla="*/ 1438 h 1466"/>
              <a:gd name="T14" fmla="*/ 709 w 876"/>
              <a:gd name="T15" fmla="*/ 1446 h 1466"/>
              <a:gd name="T16" fmla="*/ 685 w 876"/>
              <a:gd name="T17" fmla="*/ 1450 h 1466"/>
              <a:gd name="T18" fmla="*/ 573 w 876"/>
              <a:gd name="T19" fmla="*/ 1425 h 1466"/>
              <a:gd name="T20" fmla="*/ 537 w 876"/>
              <a:gd name="T21" fmla="*/ 1430 h 1466"/>
              <a:gd name="T22" fmla="*/ 521 w 876"/>
              <a:gd name="T23" fmla="*/ 1424 h 1466"/>
              <a:gd name="T24" fmla="*/ 499 w 876"/>
              <a:gd name="T25" fmla="*/ 1431 h 1466"/>
              <a:gd name="T26" fmla="*/ 444 w 876"/>
              <a:gd name="T27" fmla="*/ 1432 h 1466"/>
              <a:gd name="T28" fmla="*/ 370 w 876"/>
              <a:gd name="T29" fmla="*/ 1442 h 1466"/>
              <a:gd name="T30" fmla="*/ 254 w 876"/>
              <a:gd name="T31" fmla="*/ 1416 h 1466"/>
              <a:gd name="T32" fmla="*/ 208 w 876"/>
              <a:gd name="T33" fmla="*/ 1402 h 1466"/>
              <a:gd name="T34" fmla="*/ 171 w 876"/>
              <a:gd name="T35" fmla="*/ 1403 h 1466"/>
              <a:gd name="T36" fmla="*/ 160 w 876"/>
              <a:gd name="T37" fmla="*/ 1395 h 1466"/>
              <a:gd name="T38" fmla="*/ 139 w 876"/>
              <a:gd name="T39" fmla="*/ 1405 h 1466"/>
              <a:gd name="T40" fmla="*/ 104 w 876"/>
              <a:gd name="T41" fmla="*/ 1406 h 1466"/>
              <a:gd name="T42" fmla="*/ 83 w 876"/>
              <a:gd name="T43" fmla="*/ 1413 h 1466"/>
              <a:gd name="T44" fmla="*/ 32 w 876"/>
              <a:gd name="T45" fmla="*/ 1402 h 1466"/>
              <a:gd name="T46" fmla="*/ 0 w 876"/>
              <a:gd name="T47" fmla="*/ 1398 h 1466"/>
              <a:gd name="T48" fmla="*/ 0 w 876"/>
              <a:gd name="T49" fmla="*/ 0 h 1466"/>
              <a:gd name="T50" fmla="*/ 874 w 876"/>
              <a:gd name="T51" fmla="*/ 0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76" h="1466">
                <a:moveTo>
                  <a:pt x="874" y="0"/>
                </a:moveTo>
                <a:cubicBezTo>
                  <a:pt x="874" y="0"/>
                  <a:pt x="876" y="1398"/>
                  <a:pt x="874" y="1402"/>
                </a:cubicBezTo>
                <a:cubicBezTo>
                  <a:pt x="872" y="1406"/>
                  <a:pt x="874" y="1414"/>
                  <a:pt x="859" y="1421"/>
                </a:cubicBezTo>
                <a:cubicBezTo>
                  <a:pt x="843" y="1428"/>
                  <a:pt x="845" y="1466"/>
                  <a:pt x="824" y="1455"/>
                </a:cubicBezTo>
                <a:cubicBezTo>
                  <a:pt x="803" y="1443"/>
                  <a:pt x="818" y="1457"/>
                  <a:pt x="815" y="1457"/>
                </a:cubicBezTo>
                <a:cubicBezTo>
                  <a:pt x="812" y="1457"/>
                  <a:pt x="809" y="1457"/>
                  <a:pt x="791" y="1452"/>
                </a:cubicBezTo>
                <a:cubicBezTo>
                  <a:pt x="774" y="1447"/>
                  <a:pt x="772" y="1440"/>
                  <a:pt x="760" y="1438"/>
                </a:cubicBezTo>
                <a:cubicBezTo>
                  <a:pt x="748" y="1436"/>
                  <a:pt x="729" y="1437"/>
                  <a:pt x="709" y="1446"/>
                </a:cubicBezTo>
                <a:cubicBezTo>
                  <a:pt x="688" y="1455"/>
                  <a:pt x="685" y="1450"/>
                  <a:pt x="685" y="1450"/>
                </a:cubicBezTo>
                <a:cubicBezTo>
                  <a:pt x="633" y="1428"/>
                  <a:pt x="573" y="1425"/>
                  <a:pt x="573" y="1425"/>
                </a:cubicBezTo>
                <a:cubicBezTo>
                  <a:pt x="573" y="1425"/>
                  <a:pt x="541" y="1430"/>
                  <a:pt x="537" y="1430"/>
                </a:cubicBezTo>
                <a:cubicBezTo>
                  <a:pt x="533" y="1430"/>
                  <a:pt x="521" y="1424"/>
                  <a:pt x="521" y="1424"/>
                </a:cubicBezTo>
                <a:cubicBezTo>
                  <a:pt x="521" y="1424"/>
                  <a:pt x="504" y="1431"/>
                  <a:pt x="499" y="1431"/>
                </a:cubicBezTo>
                <a:cubicBezTo>
                  <a:pt x="494" y="1431"/>
                  <a:pt x="444" y="1432"/>
                  <a:pt x="444" y="1432"/>
                </a:cubicBezTo>
                <a:cubicBezTo>
                  <a:pt x="444" y="1432"/>
                  <a:pt x="424" y="1438"/>
                  <a:pt x="370" y="1442"/>
                </a:cubicBezTo>
                <a:cubicBezTo>
                  <a:pt x="316" y="1446"/>
                  <a:pt x="259" y="1422"/>
                  <a:pt x="254" y="1416"/>
                </a:cubicBezTo>
                <a:cubicBezTo>
                  <a:pt x="250" y="1410"/>
                  <a:pt x="233" y="1405"/>
                  <a:pt x="208" y="1402"/>
                </a:cubicBezTo>
                <a:cubicBezTo>
                  <a:pt x="183" y="1399"/>
                  <a:pt x="183" y="1403"/>
                  <a:pt x="171" y="1403"/>
                </a:cubicBezTo>
                <a:cubicBezTo>
                  <a:pt x="158" y="1403"/>
                  <a:pt x="164" y="1401"/>
                  <a:pt x="160" y="1395"/>
                </a:cubicBezTo>
                <a:cubicBezTo>
                  <a:pt x="156" y="1389"/>
                  <a:pt x="152" y="1403"/>
                  <a:pt x="139" y="1405"/>
                </a:cubicBezTo>
                <a:cubicBezTo>
                  <a:pt x="126" y="1407"/>
                  <a:pt x="111" y="1405"/>
                  <a:pt x="104" y="1406"/>
                </a:cubicBezTo>
                <a:cubicBezTo>
                  <a:pt x="97" y="1407"/>
                  <a:pt x="93" y="1411"/>
                  <a:pt x="83" y="1413"/>
                </a:cubicBezTo>
                <a:cubicBezTo>
                  <a:pt x="72" y="1414"/>
                  <a:pt x="47" y="1406"/>
                  <a:pt x="32" y="1402"/>
                </a:cubicBezTo>
                <a:cubicBezTo>
                  <a:pt x="18" y="1398"/>
                  <a:pt x="0" y="1398"/>
                  <a:pt x="0" y="1398"/>
                </a:cubicBezTo>
                <a:cubicBezTo>
                  <a:pt x="0" y="0"/>
                  <a:pt x="0" y="0"/>
                  <a:pt x="0" y="0"/>
                </a:cubicBezTo>
                <a:lnTo>
                  <a:pt x="874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5"/>
          <p:cNvSpPr/>
          <p:nvPr/>
        </p:nvSpPr>
        <p:spPr bwMode="auto">
          <a:xfrm>
            <a:off x="6986588" y="1797050"/>
            <a:ext cx="703262" cy="635000"/>
          </a:xfrm>
          <a:custGeom>
            <a:avLst/>
            <a:gdLst>
              <a:gd name="T0" fmla="*/ 99 w 279"/>
              <a:gd name="T1" fmla="*/ 237 h 252"/>
              <a:gd name="T2" fmla="*/ 253 w 279"/>
              <a:gd name="T3" fmla="*/ 82 h 252"/>
              <a:gd name="T4" fmla="*/ 260 w 279"/>
              <a:gd name="T5" fmla="*/ 17 h 252"/>
              <a:gd name="T6" fmla="*/ 211 w 279"/>
              <a:gd name="T7" fmla="*/ 14 h 252"/>
              <a:gd name="T8" fmla="*/ 158 w 279"/>
              <a:gd name="T9" fmla="*/ 67 h 252"/>
              <a:gd name="T10" fmla="*/ 167 w 279"/>
              <a:gd name="T11" fmla="*/ 75 h 252"/>
              <a:gd name="T12" fmla="*/ 219 w 279"/>
              <a:gd name="T13" fmla="*/ 24 h 252"/>
              <a:gd name="T14" fmla="*/ 252 w 279"/>
              <a:gd name="T15" fmla="*/ 26 h 252"/>
              <a:gd name="T16" fmla="*/ 245 w 279"/>
              <a:gd name="T17" fmla="*/ 74 h 252"/>
              <a:gd name="T18" fmla="*/ 90 w 279"/>
              <a:gd name="T19" fmla="*/ 228 h 252"/>
              <a:gd name="T20" fmla="*/ 90 w 279"/>
              <a:gd name="T21" fmla="*/ 229 h 252"/>
              <a:gd name="T22" fmla="*/ 70 w 279"/>
              <a:gd name="T23" fmla="*/ 239 h 252"/>
              <a:gd name="T24" fmla="*/ 45 w 279"/>
              <a:gd name="T25" fmla="*/ 227 h 252"/>
              <a:gd name="T26" fmla="*/ 65 w 279"/>
              <a:gd name="T27" fmla="*/ 150 h 252"/>
              <a:gd name="T28" fmla="*/ 156 w 279"/>
              <a:gd name="T29" fmla="*/ 60 h 252"/>
              <a:gd name="T30" fmla="*/ 156 w 279"/>
              <a:gd name="T31" fmla="*/ 51 h 252"/>
              <a:gd name="T32" fmla="*/ 147 w 279"/>
              <a:gd name="T33" fmla="*/ 51 h 252"/>
              <a:gd name="T34" fmla="*/ 56 w 279"/>
              <a:gd name="T35" fmla="*/ 142 h 252"/>
              <a:gd name="T36" fmla="*/ 37 w 279"/>
              <a:gd name="T37" fmla="*/ 235 h 252"/>
              <a:gd name="T38" fmla="*/ 71 w 279"/>
              <a:gd name="T39" fmla="*/ 251 h 252"/>
              <a:gd name="T40" fmla="*/ 99 w 279"/>
              <a:gd name="T41" fmla="*/ 237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9" h="252">
                <a:moveTo>
                  <a:pt x="99" y="237"/>
                </a:moveTo>
                <a:cubicBezTo>
                  <a:pt x="253" y="82"/>
                  <a:pt x="253" y="82"/>
                  <a:pt x="253" y="82"/>
                </a:cubicBezTo>
                <a:cubicBezTo>
                  <a:pt x="276" y="59"/>
                  <a:pt x="279" y="36"/>
                  <a:pt x="260" y="17"/>
                </a:cubicBezTo>
                <a:cubicBezTo>
                  <a:pt x="243" y="0"/>
                  <a:pt x="221" y="7"/>
                  <a:pt x="211" y="14"/>
                </a:cubicBezTo>
                <a:cubicBezTo>
                  <a:pt x="158" y="67"/>
                  <a:pt x="158" y="67"/>
                  <a:pt x="158" y="67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219" y="24"/>
                  <a:pt x="219" y="24"/>
                  <a:pt x="219" y="24"/>
                </a:cubicBezTo>
                <a:cubicBezTo>
                  <a:pt x="221" y="22"/>
                  <a:pt x="238" y="12"/>
                  <a:pt x="252" y="26"/>
                </a:cubicBezTo>
                <a:cubicBezTo>
                  <a:pt x="265" y="39"/>
                  <a:pt x="263" y="55"/>
                  <a:pt x="245" y="74"/>
                </a:cubicBezTo>
                <a:cubicBezTo>
                  <a:pt x="90" y="228"/>
                  <a:pt x="90" y="228"/>
                  <a:pt x="90" y="228"/>
                </a:cubicBezTo>
                <a:cubicBezTo>
                  <a:pt x="90" y="229"/>
                  <a:pt x="90" y="229"/>
                  <a:pt x="90" y="229"/>
                </a:cubicBezTo>
                <a:cubicBezTo>
                  <a:pt x="89" y="229"/>
                  <a:pt x="82" y="238"/>
                  <a:pt x="70" y="239"/>
                </a:cubicBezTo>
                <a:cubicBezTo>
                  <a:pt x="62" y="239"/>
                  <a:pt x="54" y="235"/>
                  <a:pt x="45" y="227"/>
                </a:cubicBezTo>
                <a:cubicBezTo>
                  <a:pt x="21" y="203"/>
                  <a:pt x="33" y="182"/>
                  <a:pt x="65" y="15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8" y="57"/>
                  <a:pt x="158" y="53"/>
                  <a:pt x="156" y="51"/>
                </a:cubicBezTo>
                <a:cubicBezTo>
                  <a:pt x="153" y="49"/>
                  <a:pt x="149" y="49"/>
                  <a:pt x="147" y="51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35" y="163"/>
                  <a:pt x="0" y="198"/>
                  <a:pt x="37" y="235"/>
                </a:cubicBezTo>
                <a:cubicBezTo>
                  <a:pt x="48" y="246"/>
                  <a:pt x="59" y="252"/>
                  <a:pt x="71" y="251"/>
                </a:cubicBezTo>
                <a:cubicBezTo>
                  <a:pt x="87" y="250"/>
                  <a:pt x="97" y="239"/>
                  <a:pt x="99" y="237"/>
                </a:cubicBezTo>
                <a:close/>
              </a:path>
            </a:pathLst>
          </a:custGeom>
          <a:solidFill>
            <a:srgbClr val="7F739A">
              <a:lumMod val="60000"/>
              <a:lumOff val="40000"/>
            </a:srgbClr>
          </a:solidFill>
          <a:ln>
            <a:noFill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9707" name="Straight Connector 42"/>
          <p:cNvCxnSpPr>
            <a:cxnSpLocks noChangeShapeType="1"/>
          </p:cNvCxnSpPr>
          <p:nvPr/>
        </p:nvCxnSpPr>
        <p:spPr bwMode="auto">
          <a:xfrm>
            <a:off x="6799263" y="3322638"/>
            <a:ext cx="1114425" cy="0"/>
          </a:xfrm>
          <a:prstGeom prst="line">
            <a:avLst/>
          </a:prstGeom>
          <a:noFill/>
          <a:ln w="19050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Freeform 14"/>
          <p:cNvSpPr/>
          <p:nvPr/>
        </p:nvSpPr>
        <p:spPr bwMode="auto">
          <a:xfrm>
            <a:off x="8577263" y="1676400"/>
            <a:ext cx="2203450" cy="3686175"/>
          </a:xfrm>
          <a:custGeom>
            <a:avLst/>
            <a:gdLst>
              <a:gd name="T0" fmla="*/ 874 w 876"/>
              <a:gd name="T1" fmla="*/ 0 h 1466"/>
              <a:gd name="T2" fmla="*/ 874 w 876"/>
              <a:gd name="T3" fmla="*/ 1402 h 1466"/>
              <a:gd name="T4" fmla="*/ 859 w 876"/>
              <a:gd name="T5" fmla="*/ 1421 h 1466"/>
              <a:gd name="T6" fmla="*/ 824 w 876"/>
              <a:gd name="T7" fmla="*/ 1455 h 1466"/>
              <a:gd name="T8" fmla="*/ 815 w 876"/>
              <a:gd name="T9" fmla="*/ 1457 h 1466"/>
              <a:gd name="T10" fmla="*/ 791 w 876"/>
              <a:gd name="T11" fmla="*/ 1452 h 1466"/>
              <a:gd name="T12" fmla="*/ 760 w 876"/>
              <a:gd name="T13" fmla="*/ 1438 h 1466"/>
              <a:gd name="T14" fmla="*/ 709 w 876"/>
              <a:gd name="T15" fmla="*/ 1446 h 1466"/>
              <a:gd name="T16" fmla="*/ 685 w 876"/>
              <a:gd name="T17" fmla="*/ 1450 h 1466"/>
              <a:gd name="T18" fmla="*/ 573 w 876"/>
              <a:gd name="T19" fmla="*/ 1425 h 1466"/>
              <a:gd name="T20" fmla="*/ 537 w 876"/>
              <a:gd name="T21" fmla="*/ 1430 h 1466"/>
              <a:gd name="T22" fmla="*/ 521 w 876"/>
              <a:gd name="T23" fmla="*/ 1424 h 1466"/>
              <a:gd name="T24" fmla="*/ 499 w 876"/>
              <a:gd name="T25" fmla="*/ 1431 h 1466"/>
              <a:gd name="T26" fmla="*/ 444 w 876"/>
              <a:gd name="T27" fmla="*/ 1432 h 1466"/>
              <a:gd name="T28" fmla="*/ 370 w 876"/>
              <a:gd name="T29" fmla="*/ 1442 h 1466"/>
              <a:gd name="T30" fmla="*/ 254 w 876"/>
              <a:gd name="T31" fmla="*/ 1416 h 1466"/>
              <a:gd name="T32" fmla="*/ 208 w 876"/>
              <a:gd name="T33" fmla="*/ 1402 h 1466"/>
              <a:gd name="T34" fmla="*/ 171 w 876"/>
              <a:gd name="T35" fmla="*/ 1403 h 1466"/>
              <a:gd name="T36" fmla="*/ 160 w 876"/>
              <a:gd name="T37" fmla="*/ 1395 h 1466"/>
              <a:gd name="T38" fmla="*/ 139 w 876"/>
              <a:gd name="T39" fmla="*/ 1405 h 1466"/>
              <a:gd name="T40" fmla="*/ 104 w 876"/>
              <a:gd name="T41" fmla="*/ 1406 h 1466"/>
              <a:gd name="T42" fmla="*/ 83 w 876"/>
              <a:gd name="T43" fmla="*/ 1413 h 1466"/>
              <a:gd name="T44" fmla="*/ 32 w 876"/>
              <a:gd name="T45" fmla="*/ 1402 h 1466"/>
              <a:gd name="T46" fmla="*/ 0 w 876"/>
              <a:gd name="T47" fmla="*/ 1398 h 1466"/>
              <a:gd name="T48" fmla="*/ 0 w 876"/>
              <a:gd name="T49" fmla="*/ 0 h 1466"/>
              <a:gd name="T50" fmla="*/ 874 w 876"/>
              <a:gd name="T51" fmla="*/ 0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76" h="1466">
                <a:moveTo>
                  <a:pt x="874" y="0"/>
                </a:moveTo>
                <a:cubicBezTo>
                  <a:pt x="874" y="0"/>
                  <a:pt x="876" y="1398"/>
                  <a:pt x="874" y="1402"/>
                </a:cubicBezTo>
                <a:cubicBezTo>
                  <a:pt x="872" y="1406"/>
                  <a:pt x="874" y="1414"/>
                  <a:pt x="859" y="1421"/>
                </a:cubicBezTo>
                <a:cubicBezTo>
                  <a:pt x="843" y="1428"/>
                  <a:pt x="845" y="1466"/>
                  <a:pt x="824" y="1455"/>
                </a:cubicBezTo>
                <a:cubicBezTo>
                  <a:pt x="803" y="1443"/>
                  <a:pt x="818" y="1457"/>
                  <a:pt x="815" y="1457"/>
                </a:cubicBezTo>
                <a:cubicBezTo>
                  <a:pt x="812" y="1457"/>
                  <a:pt x="809" y="1457"/>
                  <a:pt x="791" y="1452"/>
                </a:cubicBezTo>
                <a:cubicBezTo>
                  <a:pt x="774" y="1447"/>
                  <a:pt x="772" y="1440"/>
                  <a:pt x="760" y="1438"/>
                </a:cubicBezTo>
                <a:cubicBezTo>
                  <a:pt x="748" y="1436"/>
                  <a:pt x="729" y="1437"/>
                  <a:pt x="709" y="1446"/>
                </a:cubicBezTo>
                <a:cubicBezTo>
                  <a:pt x="688" y="1455"/>
                  <a:pt x="685" y="1450"/>
                  <a:pt x="685" y="1450"/>
                </a:cubicBezTo>
                <a:cubicBezTo>
                  <a:pt x="633" y="1428"/>
                  <a:pt x="573" y="1425"/>
                  <a:pt x="573" y="1425"/>
                </a:cubicBezTo>
                <a:cubicBezTo>
                  <a:pt x="573" y="1425"/>
                  <a:pt x="541" y="1430"/>
                  <a:pt x="537" y="1430"/>
                </a:cubicBezTo>
                <a:cubicBezTo>
                  <a:pt x="533" y="1430"/>
                  <a:pt x="521" y="1424"/>
                  <a:pt x="521" y="1424"/>
                </a:cubicBezTo>
                <a:cubicBezTo>
                  <a:pt x="521" y="1424"/>
                  <a:pt x="504" y="1431"/>
                  <a:pt x="499" y="1431"/>
                </a:cubicBezTo>
                <a:cubicBezTo>
                  <a:pt x="494" y="1431"/>
                  <a:pt x="444" y="1432"/>
                  <a:pt x="444" y="1432"/>
                </a:cubicBezTo>
                <a:cubicBezTo>
                  <a:pt x="444" y="1432"/>
                  <a:pt x="424" y="1438"/>
                  <a:pt x="370" y="1442"/>
                </a:cubicBezTo>
                <a:cubicBezTo>
                  <a:pt x="316" y="1446"/>
                  <a:pt x="259" y="1422"/>
                  <a:pt x="254" y="1416"/>
                </a:cubicBezTo>
                <a:cubicBezTo>
                  <a:pt x="250" y="1410"/>
                  <a:pt x="233" y="1405"/>
                  <a:pt x="208" y="1402"/>
                </a:cubicBezTo>
                <a:cubicBezTo>
                  <a:pt x="183" y="1399"/>
                  <a:pt x="183" y="1403"/>
                  <a:pt x="171" y="1403"/>
                </a:cubicBezTo>
                <a:cubicBezTo>
                  <a:pt x="158" y="1403"/>
                  <a:pt x="164" y="1401"/>
                  <a:pt x="160" y="1395"/>
                </a:cubicBezTo>
                <a:cubicBezTo>
                  <a:pt x="156" y="1389"/>
                  <a:pt x="152" y="1403"/>
                  <a:pt x="139" y="1405"/>
                </a:cubicBezTo>
                <a:cubicBezTo>
                  <a:pt x="126" y="1407"/>
                  <a:pt x="111" y="1405"/>
                  <a:pt x="104" y="1406"/>
                </a:cubicBezTo>
                <a:cubicBezTo>
                  <a:pt x="97" y="1407"/>
                  <a:pt x="93" y="1411"/>
                  <a:pt x="83" y="1413"/>
                </a:cubicBezTo>
                <a:cubicBezTo>
                  <a:pt x="72" y="1414"/>
                  <a:pt x="47" y="1406"/>
                  <a:pt x="32" y="1402"/>
                </a:cubicBezTo>
                <a:cubicBezTo>
                  <a:pt x="18" y="1398"/>
                  <a:pt x="0" y="1398"/>
                  <a:pt x="0" y="1398"/>
                </a:cubicBezTo>
                <a:cubicBezTo>
                  <a:pt x="0" y="0"/>
                  <a:pt x="0" y="0"/>
                  <a:pt x="0" y="0"/>
                </a:cubicBezTo>
                <a:lnTo>
                  <a:pt x="874" y="0"/>
                </a:lnTo>
                <a:close/>
              </a:path>
            </a:pathLst>
          </a:custGeom>
          <a:solidFill>
            <a:srgbClr val="8BC63E"/>
          </a:solidFill>
          <a:ln>
            <a:noFill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5"/>
          <p:cNvSpPr/>
          <p:nvPr/>
        </p:nvSpPr>
        <p:spPr bwMode="auto">
          <a:xfrm>
            <a:off x="9307513" y="1516063"/>
            <a:ext cx="703262" cy="633412"/>
          </a:xfrm>
          <a:custGeom>
            <a:avLst/>
            <a:gdLst>
              <a:gd name="T0" fmla="*/ 99 w 279"/>
              <a:gd name="T1" fmla="*/ 237 h 252"/>
              <a:gd name="T2" fmla="*/ 253 w 279"/>
              <a:gd name="T3" fmla="*/ 82 h 252"/>
              <a:gd name="T4" fmla="*/ 260 w 279"/>
              <a:gd name="T5" fmla="*/ 17 h 252"/>
              <a:gd name="T6" fmla="*/ 211 w 279"/>
              <a:gd name="T7" fmla="*/ 14 h 252"/>
              <a:gd name="T8" fmla="*/ 158 w 279"/>
              <a:gd name="T9" fmla="*/ 67 h 252"/>
              <a:gd name="T10" fmla="*/ 167 w 279"/>
              <a:gd name="T11" fmla="*/ 75 h 252"/>
              <a:gd name="T12" fmla="*/ 219 w 279"/>
              <a:gd name="T13" fmla="*/ 24 h 252"/>
              <a:gd name="T14" fmla="*/ 252 w 279"/>
              <a:gd name="T15" fmla="*/ 26 h 252"/>
              <a:gd name="T16" fmla="*/ 245 w 279"/>
              <a:gd name="T17" fmla="*/ 74 h 252"/>
              <a:gd name="T18" fmla="*/ 90 w 279"/>
              <a:gd name="T19" fmla="*/ 228 h 252"/>
              <a:gd name="T20" fmla="*/ 90 w 279"/>
              <a:gd name="T21" fmla="*/ 229 h 252"/>
              <a:gd name="T22" fmla="*/ 70 w 279"/>
              <a:gd name="T23" fmla="*/ 239 h 252"/>
              <a:gd name="T24" fmla="*/ 45 w 279"/>
              <a:gd name="T25" fmla="*/ 227 h 252"/>
              <a:gd name="T26" fmla="*/ 65 w 279"/>
              <a:gd name="T27" fmla="*/ 150 h 252"/>
              <a:gd name="T28" fmla="*/ 156 w 279"/>
              <a:gd name="T29" fmla="*/ 60 h 252"/>
              <a:gd name="T30" fmla="*/ 156 w 279"/>
              <a:gd name="T31" fmla="*/ 51 h 252"/>
              <a:gd name="T32" fmla="*/ 147 w 279"/>
              <a:gd name="T33" fmla="*/ 51 h 252"/>
              <a:gd name="T34" fmla="*/ 56 w 279"/>
              <a:gd name="T35" fmla="*/ 142 h 252"/>
              <a:gd name="T36" fmla="*/ 37 w 279"/>
              <a:gd name="T37" fmla="*/ 235 h 252"/>
              <a:gd name="T38" fmla="*/ 71 w 279"/>
              <a:gd name="T39" fmla="*/ 251 h 252"/>
              <a:gd name="T40" fmla="*/ 99 w 279"/>
              <a:gd name="T41" fmla="*/ 237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9" h="252">
                <a:moveTo>
                  <a:pt x="99" y="237"/>
                </a:moveTo>
                <a:cubicBezTo>
                  <a:pt x="253" y="82"/>
                  <a:pt x="253" y="82"/>
                  <a:pt x="253" y="82"/>
                </a:cubicBezTo>
                <a:cubicBezTo>
                  <a:pt x="276" y="59"/>
                  <a:pt x="279" y="36"/>
                  <a:pt x="260" y="17"/>
                </a:cubicBezTo>
                <a:cubicBezTo>
                  <a:pt x="243" y="0"/>
                  <a:pt x="221" y="7"/>
                  <a:pt x="211" y="14"/>
                </a:cubicBezTo>
                <a:cubicBezTo>
                  <a:pt x="158" y="67"/>
                  <a:pt x="158" y="67"/>
                  <a:pt x="158" y="67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219" y="24"/>
                  <a:pt x="219" y="24"/>
                  <a:pt x="219" y="24"/>
                </a:cubicBezTo>
                <a:cubicBezTo>
                  <a:pt x="221" y="22"/>
                  <a:pt x="238" y="12"/>
                  <a:pt x="252" y="26"/>
                </a:cubicBezTo>
                <a:cubicBezTo>
                  <a:pt x="265" y="39"/>
                  <a:pt x="263" y="55"/>
                  <a:pt x="245" y="74"/>
                </a:cubicBezTo>
                <a:cubicBezTo>
                  <a:pt x="90" y="228"/>
                  <a:pt x="90" y="228"/>
                  <a:pt x="90" y="228"/>
                </a:cubicBezTo>
                <a:cubicBezTo>
                  <a:pt x="90" y="229"/>
                  <a:pt x="90" y="229"/>
                  <a:pt x="90" y="229"/>
                </a:cubicBezTo>
                <a:cubicBezTo>
                  <a:pt x="89" y="229"/>
                  <a:pt x="82" y="238"/>
                  <a:pt x="70" y="239"/>
                </a:cubicBezTo>
                <a:cubicBezTo>
                  <a:pt x="62" y="239"/>
                  <a:pt x="54" y="235"/>
                  <a:pt x="45" y="227"/>
                </a:cubicBezTo>
                <a:cubicBezTo>
                  <a:pt x="21" y="203"/>
                  <a:pt x="33" y="182"/>
                  <a:pt x="65" y="15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8" y="57"/>
                  <a:pt x="158" y="53"/>
                  <a:pt x="156" y="51"/>
                </a:cubicBezTo>
                <a:cubicBezTo>
                  <a:pt x="153" y="49"/>
                  <a:pt x="149" y="49"/>
                  <a:pt x="147" y="51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35" y="163"/>
                  <a:pt x="0" y="198"/>
                  <a:pt x="37" y="235"/>
                </a:cubicBezTo>
                <a:cubicBezTo>
                  <a:pt x="48" y="246"/>
                  <a:pt x="59" y="252"/>
                  <a:pt x="71" y="251"/>
                </a:cubicBezTo>
                <a:cubicBezTo>
                  <a:pt x="87" y="250"/>
                  <a:pt x="97" y="239"/>
                  <a:pt x="99" y="237"/>
                </a:cubicBezTo>
                <a:close/>
              </a:path>
            </a:pathLst>
          </a:custGeom>
          <a:solidFill>
            <a:srgbClr val="7F739A">
              <a:lumMod val="60000"/>
              <a:lumOff val="40000"/>
            </a:srgbClr>
          </a:solidFill>
          <a:ln>
            <a:noFill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9710" name="Straight Connector 49"/>
          <p:cNvCxnSpPr>
            <a:cxnSpLocks noChangeShapeType="1"/>
          </p:cNvCxnSpPr>
          <p:nvPr/>
        </p:nvCxnSpPr>
        <p:spPr bwMode="auto">
          <a:xfrm>
            <a:off x="9120188" y="3040063"/>
            <a:ext cx="1116012" cy="0"/>
          </a:xfrm>
          <a:prstGeom prst="line">
            <a:avLst/>
          </a:prstGeom>
          <a:noFill/>
          <a:ln w="19050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Freeform 103"/>
          <p:cNvSpPr>
            <a:spLocks noChangeAspect="1" noEditPoints="1"/>
          </p:cNvSpPr>
          <p:nvPr/>
        </p:nvSpPr>
        <p:spPr bwMode="auto">
          <a:xfrm>
            <a:off x="4813300" y="2366963"/>
            <a:ext cx="406400" cy="598487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01"/>
          <p:cNvSpPr>
            <a:spLocks noChangeAspect="1" noEditPoints="1"/>
          </p:cNvSpPr>
          <p:nvPr/>
        </p:nvSpPr>
        <p:spPr bwMode="auto">
          <a:xfrm>
            <a:off x="7011988" y="2695575"/>
            <a:ext cx="650875" cy="431800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57"/>
          <p:cNvSpPr>
            <a:spLocks noChangeAspect="1" noEditPoints="1"/>
          </p:cNvSpPr>
          <p:nvPr/>
        </p:nvSpPr>
        <p:spPr bwMode="auto">
          <a:xfrm>
            <a:off x="9361488" y="2360613"/>
            <a:ext cx="549275" cy="549275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14" name="矩形 22"/>
          <p:cNvSpPr>
            <a:spLocks noChangeArrowheads="1"/>
          </p:cNvSpPr>
          <p:nvPr/>
        </p:nvSpPr>
        <p:spPr bwMode="auto">
          <a:xfrm>
            <a:off x="1881188" y="3578225"/>
            <a:ext cx="16637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15" name="矩形 23"/>
          <p:cNvSpPr>
            <a:spLocks noChangeArrowheads="1"/>
          </p:cNvSpPr>
          <p:nvPr/>
        </p:nvSpPr>
        <p:spPr bwMode="auto">
          <a:xfrm>
            <a:off x="4157663" y="3200400"/>
            <a:ext cx="1663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16" name="矩形 24"/>
          <p:cNvSpPr>
            <a:spLocks noChangeArrowheads="1"/>
          </p:cNvSpPr>
          <p:nvPr/>
        </p:nvSpPr>
        <p:spPr bwMode="auto">
          <a:xfrm>
            <a:off x="6470650" y="3482975"/>
            <a:ext cx="166211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17" name="矩形 25"/>
          <p:cNvSpPr>
            <a:spLocks noChangeArrowheads="1"/>
          </p:cNvSpPr>
          <p:nvPr/>
        </p:nvSpPr>
        <p:spPr bwMode="auto">
          <a:xfrm>
            <a:off x="8801100" y="3249613"/>
            <a:ext cx="16637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88" y="0"/>
            <a:ext cx="12190412" cy="6858000"/>
          </a:xfrm>
          <a:prstGeom prst="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723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639888"/>
            <a:ext cx="41529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6"/>
          <p:cNvSpPr txBox="1">
            <a:spLocks noChangeArrowheads="1"/>
          </p:cNvSpPr>
          <p:nvPr/>
        </p:nvSpPr>
        <p:spPr bwMode="auto">
          <a:xfrm>
            <a:off x="5502275" y="2743200"/>
            <a:ext cx="5834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大 家！</a:t>
            </a:r>
          </a:p>
        </p:txBody>
      </p:sp>
      <p:sp>
        <p:nvSpPr>
          <p:cNvPr id="30725" name="文本框 7"/>
          <p:cNvSpPr txBox="1">
            <a:spLocks noChangeArrowheads="1"/>
          </p:cNvSpPr>
          <p:nvPr/>
        </p:nvSpPr>
        <p:spPr bwMode="auto">
          <a:xfrm>
            <a:off x="5502275" y="3997325"/>
            <a:ext cx="470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459630" y="4183862"/>
            <a:ext cx="741769" cy="426533"/>
            <a:chOff x="4557226" y="553792"/>
            <a:chExt cx="1238267" cy="712030"/>
          </a:xfrm>
          <a:solidFill>
            <a:schemeClr val="bg1"/>
          </a:solidFill>
        </p:grpSpPr>
        <p:sp>
          <p:nvSpPr>
            <p:cNvPr id="13" name="Parallelogram 12@|1FFC:0|FBC:0|LFC:16777215|LBC:16777215"/>
            <p:cNvSpPr/>
            <p:nvPr/>
          </p:nvSpPr>
          <p:spPr>
            <a:xfrm rot="1394351">
              <a:off x="4557226" y="553792"/>
              <a:ext cx="1238267" cy="532994"/>
            </a:xfrm>
            <a:prstGeom prst="parallelogram">
              <a:avLst>
                <a:gd name="adj" fmla="val 9024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659717" y="1108368"/>
              <a:ext cx="1007653" cy="157454"/>
              <a:chOff x="4634304" y="1121374"/>
              <a:chExt cx="1007653" cy="157454"/>
            </a:xfrm>
            <a:grpFill/>
          </p:grpSpPr>
          <p:sp>
            <p:nvSpPr>
              <p:cNvPr id="17" name="Parallelogram 16@|1FFC:0|FBC:0|LFC:16777215|LBC:16777215"/>
              <p:cNvSpPr/>
              <p:nvPr/>
            </p:nvSpPr>
            <p:spPr>
              <a:xfrm rot="1414259" flipV="1">
                <a:off x="4634304" y="1125930"/>
                <a:ext cx="599059" cy="149497"/>
              </a:xfrm>
              <a:prstGeom prst="parallelogram">
                <a:avLst>
                  <a:gd name="adj" fmla="val 4776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8" name="Parallelogram 17@|1FFC:0|FBC:0|LFC:16777215|LBC:16777215"/>
              <p:cNvSpPr/>
              <p:nvPr/>
            </p:nvSpPr>
            <p:spPr>
              <a:xfrm rot="9144345">
                <a:off x="5101806" y="1121374"/>
                <a:ext cx="540151" cy="157454"/>
              </a:xfrm>
              <a:prstGeom prst="parallelogram">
                <a:avLst>
                  <a:gd name="adj" fmla="val 505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15" name="Straight Connector 14@|9FFC:0|FBC:0|LFC:16777215|LBC:16777215"/>
            <p:cNvCxnSpPr/>
            <p:nvPr/>
          </p:nvCxnSpPr>
          <p:spPr>
            <a:xfrm>
              <a:off x="5683909" y="891903"/>
              <a:ext cx="0" cy="266770"/>
            </a:xfrm>
            <a:prstGeom prst="line">
              <a:avLst/>
            </a:prstGeom>
            <a:grpFill/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@|1FFC:0|FBC:0|LFC:16777215|LBC:16777215"/>
            <p:cNvSpPr/>
            <p:nvPr/>
          </p:nvSpPr>
          <p:spPr>
            <a:xfrm>
              <a:off x="5630184" y="1154688"/>
              <a:ext cx="103031" cy="1030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887413" y="4772025"/>
            <a:ext cx="974725" cy="635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84238" y="3751263"/>
            <a:ext cx="974725" cy="633412"/>
          </a:xfrm>
          <a:prstGeom prst="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89000" y="2765425"/>
            <a:ext cx="973138" cy="635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89000" y="1762125"/>
            <a:ext cx="973138" cy="633413"/>
          </a:xfrm>
          <a:prstGeom prst="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102" name="组合 31"/>
          <p:cNvGrpSpPr/>
          <p:nvPr/>
        </p:nvGrpSpPr>
        <p:grpSpPr bwMode="auto">
          <a:xfrm flipH="1">
            <a:off x="6642100" y="2268538"/>
            <a:ext cx="5549900" cy="4598987"/>
            <a:chOff x="-23446" y="1748456"/>
            <a:chExt cx="6165074" cy="5109545"/>
          </a:xfrm>
        </p:grpSpPr>
        <p:sp>
          <p:nvSpPr>
            <p:cNvPr id="33" name="任意多边形 32"/>
            <p:cNvSpPr/>
            <p:nvPr/>
          </p:nvSpPr>
          <p:spPr>
            <a:xfrm>
              <a:off x="-23446" y="1748456"/>
              <a:ext cx="6165074" cy="5109545"/>
            </a:xfrm>
            <a:custGeom>
              <a:avLst/>
              <a:gdLst>
                <a:gd name="connsiteX0" fmla="*/ 2123492 w 6193252"/>
                <a:gd name="connsiteY0" fmla="*/ 0 h 5109545"/>
                <a:gd name="connsiteX1" fmla="*/ 6193252 w 6193252"/>
                <a:gd name="connsiteY1" fmla="*/ 4069760 h 5109545"/>
                <a:gd name="connsiteX2" fmla="*/ 6065125 w 6193252"/>
                <a:gd name="connsiteY2" fmla="*/ 5086857 h 5109545"/>
                <a:gd name="connsiteX3" fmla="*/ 6058683 w 6193252"/>
                <a:gd name="connsiteY3" fmla="*/ 5109545 h 5109545"/>
                <a:gd name="connsiteX4" fmla="*/ 0 w 6193252"/>
                <a:gd name="connsiteY4" fmla="*/ 5109545 h 5109545"/>
                <a:gd name="connsiteX5" fmla="*/ 0 w 6193252"/>
                <a:gd name="connsiteY5" fmla="*/ 597639 h 5109545"/>
                <a:gd name="connsiteX6" fmla="*/ 13174 w 6193252"/>
                <a:gd name="connsiteY6" fmla="*/ 589193 h 5109545"/>
                <a:gd name="connsiteX7" fmla="*/ 2123492 w 6193252"/>
                <a:gd name="connsiteY7" fmla="*/ 0 h 510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3252" h="5109545">
                  <a:moveTo>
                    <a:pt x="2123492" y="0"/>
                  </a:moveTo>
                  <a:cubicBezTo>
                    <a:pt x="4371158" y="0"/>
                    <a:pt x="6193252" y="1822094"/>
                    <a:pt x="6193252" y="4069760"/>
                  </a:cubicBezTo>
                  <a:cubicBezTo>
                    <a:pt x="6193252" y="4420958"/>
                    <a:pt x="6148768" y="4761766"/>
                    <a:pt x="6065125" y="5086857"/>
                  </a:cubicBezTo>
                  <a:lnTo>
                    <a:pt x="6058683" y="5109545"/>
                  </a:lnTo>
                  <a:lnTo>
                    <a:pt x="0" y="5109545"/>
                  </a:lnTo>
                  <a:lnTo>
                    <a:pt x="0" y="597639"/>
                  </a:lnTo>
                  <a:lnTo>
                    <a:pt x="13174" y="589193"/>
                  </a:lnTo>
                  <a:cubicBezTo>
                    <a:pt x="628509" y="215306"/>
                    <a:pt x="1350857" y="0"/>
                    <a:pt x="2123492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-23446" y="2080039"/>
              <a:ext cx="5810617" cy="4777962"/>
            </a:xfrm>
            <a:custGeom>
              <a:avLst/>
              <a:gdLst>
                <a:gd name="connsiteX0" fmla="*/ 2071869 w 5810492"/>
                <a:gd name="connsiteY0" fmla="*/ 0 h 4778408"/>
                <a:gd name="connsiteX1" fmla="*/ 5810492 w 5810492"/>
                <a:gd name="connsiteY1" fmla="*/ 3738624 h 4778408"/>
                <a:gd name="connsiteX2" fmla="*/ 5692790 w 5810492"/>
                <a:gd name="connsiteY2" fmla="*/ 4672964 h 4778408"/>
                <a:gd name="connsiteX3" fmla="*/ 5662848 w 5810492"/>
                <a:gd name="connsiteY3" fmla="*/ 4778408 h 4778408"/>
                <a:gd name="connsiteX4" fmla="*/ 0 w 5810492"/>
                <a:gd name="connsiteY4" fmla="*/ 4778408 h 4778408"/>
                <a:gd name="connsiteX5" fmla="*/ 0 w 5810492"/>
                <a:gd name="connsiteY5" fmla="*/ 627302 h 4778408"/>
                <a:gd name="connsiteX6" fmla="*/ 289820 w 5810492"/>
                <a:gd name="connsiteY6" fmla="*/ 451232 h 4778408"/>
                <a:gd name="connsiteX7" fmla="*/ 2071869 w 5810492"/>
                <a:gd name="connsiteY7" fmla="*/ 0 h 47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10492" h="4778408">
                  <a:moveTo>
                    <a:pt x="2071869" y="0"/>
                  </a:moveTo>
                  <a:cubicBezTo>
                    <a:pt x="4136653" y="0"/>
                    <a:pt x="5810492" y="1673839"/>
                    <a:pt x="5810492" y="3738624"/>
                  </a:cubicBezTo>
                  <a:cubicBezTo>
                    <a:pt x="5810492" y="4061246"/>
                    <a:pt x="5769627" y="4374324"/>
                    <a:pt x="5692790" y="4672964"/>
                  </a:cubicBezTo>
                  <a:lnTo>
                    <a:pt x="5662848" y="4778408"/>
                  </a:lnTo>
                  <a:lnTo>
                    <a:pt x="0" y="4778408"/>
                  </a:lnTo>
                  <a:lnTo>
                    <a:pt x="0" y="627302"/>
                  </a:lnTo>
                  <a:lnTo>
                    <a:pt x="289820" y="451232"/>
                  </a:lnTo>
                  <a:cubicBezTo>
                    <a:pt x="819557" y="163461"/>
                    <a:pt x="1426624" y="0"/>
                    <a:pt x="2071869" y="0"/>
                  </a:cubicBezTo>
                  <a:close/>
                </a:path>
              </a:pathLst>
            </a:custGeom>
            <a:solidFill>
              <a:srgbClr val="8B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936750" y="1762125"/>
            <a:ext cx="3636963" cy="633413"/>
          </a:xfrm>
          <a:prstGeom prst="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04" name="文本框 36"/>
          <p:cNvSpPr txBox="1">
            <a:spLocks noChangeArrowheads="1"/>
          </p:cNvSpPr>
          <p:nvPr/>
        </p:nvSpPr>
        <p:spPr bwMode="auto">
          <a:xfrm>
            <a:off x="2500313" y="1839913"/>
            <a:ext cx="2503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</a:p>
        </p:txBody>
      </p:sp>
      <p:sp>
        <p:nvSpPr>
          <p:cNvPr id="39" name="矩形 38"/>
          <p:cNvSpPr/>
          <p:nvPr/>
        </p:nvSpPr>
        <p:spPr>
          <a:xfrm>
            <a:off x="1936750" y="2765425"/>
            <a:ext cx="3636963" cy="635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06" name="文本框 39"/>
          <p:cNvSpPr txBox="1">
            <a:spLocks noChangeArrowheads="1"/>
          </p:cNvSpPr>
          <p:nvPr/>
        </p:nvSpPr>
        <p:spPr bwMode="auto">
          <a:xfrm>
            <a:off x="2500313" y="2851150"/>
            <a:ext cx="2490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</a:p>
        </p:txBody>
      </p:sp>
      <p:sp>
        <p:nvSpPr>
          <p:cNvPr id="42" name="矩形 41"/>
          <p:cNvSpPr/>
          <p:nvPr/>
        </p:nvSpPr>
        <p:spPr>
          <a:xfrm>
            <a:off x="1933575" y="3744913"/>
            <a:ext cx="3636963" cy="635000"/>
          </a:xfrm>
          <a:prstGeom prst="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08" name="文本框 42"/>
          <p:cNvSpPr txBox="1">
            <a:spLocks noChangeArrowheads="1"/>
          </p:cNvSpPr>
          <p:nvPr/>
        </p:nvSpPr>
        <p:spPr bwMode="auto">
          <a:xfrm>
            <a:off x="2500313" y="3862388"/>
            <a:ext cx="2471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</a:p>
        </p:txBody>
      </p:sp>
      <p:sp>
        <p:nvSpPr>
          <p:cNvPr id="45" name="矩形 44"/>
          <p:cNvSpPr/>
          <p:nvPr/>
        </p:nvSpPr>
        <p:spPr>
          <a:xfrm>
            <a:off x="1933575" y="4772025"/>
            <a:ext cx="3636963" cy="635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10" name="文本框 45"/>
          <p:cNvSpPr txBox="1">
            <a:spLocks noChangeArrowheads="1"/>
          </p:cNvSpPr>
          <p:nvPr/>
        </p:nvSpPr>
        <p:spPr bwMode="auto">
          <a:xfrm>
            <a:off x="2584450" y="4838700"/>
            <a:ext cx="2300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grpSp>
        <p:nvGrpSpPr>
          <p:cNvPr id="4111" name="组合 46"/>
          <p:cNvGrpSpPr/>
          <p:nvPr/>
        </p:nvGrpSpPr>
        <p:grpSpPr bwMode="auto">
          <a:xfrm>
            <a:off x="8453438" y="2997200"/>
            <a:ext cx="3270250" cy="3870325"/>
            <a:chOff x="8506849" y="2997920"/>
            <a:chExt cx="3270857" cy="3870326"/>
          </a:xfrm>
        </p:grpSpPr>
        <p:sp>
          <p:nvSpPr>
            <p:cNvPr id="41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20156" y="2997920"/>
              <a:ext cx="3257550" cy="386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17" name="组合 48"/>
            <p:cNvGrpSpPr/>
            <p:nvPr/>
          </p:nvGrpSpPr>
          <p:grpSpPr bwMode="auto">
            <a:xfrm>
              <a:off x="8506849" y="3430750"/>
              <a:ext cx="3260725" cy="2243136"/>
              <a:chOff x="8518569" y="2996333"/>
              <a:chExt cx="3260725" cy="2243136"/>
            </a:xfrm>
          </p:grpSpPr>
          <p:sp>
            <p:nvSpPr>
              <p:cNvPr id="4130" name="Freeform 5"/>
              <p:cNvSpPr/>
              <p:nvPr/>
            </p:nvSpPr>
            <p:spPr bwMode="auto">
              <a:xfrm>
                <a:off x="8826544" y="3118570"/>
                <a:ext cx="400050" cy="695325"/>
              </a:xfrm>
              <a:custGeom>
                <a:avLst/>
                <a:gdLst>
                  <a:gd name="T0" fmla="*/ 318011709 w 214"/>
                  <a:gd name="T1" fmla="*/ 723593429 h 371"/>
                  <a:gd name="T2" fmla="*/ 349462369 w 214"/>
                  <a:gd name="T3" fmla="*/ 649829004 h 371"/>
                  <a:gd name="T4" fmla="*/ 318011709 w 214"/>
                  <a:gd name="T5" fmla="*/ 579578689 h 371"/>
                  <a:gd name="T6" fmla="*/ 3493895 w 214"/>
                  <a:gd name="T7" fmla="*/ 182654943 h 371"/>
                  <a:gd name="T8" fmla="*/ 10483553 w 214"/>
                  <a:gd name="T9" fmla="*/ 77276659 h 371"/>
                  <a:gd name="T10" fmla="*/ 24462871 w 214"/>
                  <a:gd name="T11" fmla="*/ 49176907 h 371"/>
                  <a:gd name="T12" fmla="*/ 328495262 w 214"/>
                  <a:gd name="T13" fmla="*/ 17563047 h 371"/>
                  <a:gd name="T14" fmla="*/ 328495262 w 214"/>
                  <a:gd name="T15" fmla="*/ 17563047 h 371"/>
                  <a:gd name="T16" fmla="*/ 373925239 w 214"/>
                  <a:gd name="T17" fmla="*/ 17563047 h 371"/>
                  <a:gd name="T18" fmla="*/ 419355217 w 214"/>
                  <a:gd name="T19" fmla="*/ 17563047 h 371"/>
                  <a:gd name="T20" fmla="*/ 419355217 w 214"/>
                  <a:gd name="T21" fmla="*/ 17563047 h 371"/>
                  <a:gd name="T22" fmla="*/ 723387608 w 214"/>
                  <a:gd name="T23" fmla="*/ 49176907 h 371"/>
                  <a:gd name="T24" fmla="*/ 737366926 w 214"/>
                  <a:gd name="T25" fmla="*/ 77276659 h 371"/>
                  <a:gd name="T26" fmla="*/ 744356584 w 214"/>
                  <a:gd name="T27" fmla="*/ 182654943 h 371"/>
                  <a:gd name="T28" fmla="*/ 454301640 w 214"/>
                  <a:gd name="T29" fmla="*/ 579578689 h 371"/>
                  <a:gd name="T30" fmla="*/ 422849111 w 214"/>
                  <a:gd name="T31" fmla="*/ 649829004 h 371"/>
                  <a:gd name="T32" fmla="*/ 454301640 w 214"/>
                  <a:gd name="T33" fmla="*/ 723593429 h 371"/>
                  <a:gd name="T34" fmla="*/ 744356584 w 214"/>
                  <a:gd name="T35" fmla="*/ 1117004940 h 371"/>
                  <a:gd name="T36" fmla="*/ 737366926 w 214"/>
                  <a:gd name="T37" fmla="*/ 1222383224 h 371"/>
                  <a:gd name="T38" fmla="*/ 723387608 w 214"/>
                  <a:gd name="T39" fmla="*/ 1250482975 h 371"/>
                  <a:gd name="T40" fmla="*/ 419355217 w 214"/>
                  <a:gd name="T41" fmla="*/ 1282096836 h 371"/>
                  <a:gd name="T42" fmla="*/ 419355217 w 214"/>
                  <a:gd name="T43" fmla="*/ 1282096836 h 371"/>
                  <a:gd name="T44" fmla="*/ 373925239 w 214"/>
                  <a:gd name="T45" fmla="*/ 1282096836 h 371"/>
                  <a:gd name="T46" fmla="*/ 328495262 w 214"/>
                  <a:gd name="T47" fmla="*/ 1282096836 h 371"/>
                  <a:gd name="T48" fmla="*/ 328495262 w 214"/>
                  <a:gd name="T49" fmla="*/ 1282096836 h 371"/>
                  <a:gd name="T50" fmla="*/ 24462871 w 214"/>
                  <a:gd name="T51" fmla="*/ 1250482975 h 371"/>
                  <a:gd name="T52" fmla="*/ 10483553 w 214"/>
                  <a:gd name="T53" fmla="*/ 1222383224 h 371"/>
                  <a:gd name="T54" fmla="*/ 3493895 w 214"/>
                  <a:gd name="T55" fmla="*/ 1117004940 h 371"/>
                  <a:gd name="T56" fmla="*/ 318011709 w 214"/>
                  <a:gd name="T57" fmla="*/ 723593429 h 3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4" h="371">
                    <a:moveTo>
                      <a:pt x="91" y="206"/>
                    </a:moveTo>
                    <a:cubicBezTo>
                      <a:pt x="97" y="198"/>
                      <a:pt x="99" y="191"/>
                      <a:pt x="100" y="185"/>
                    </a:cubicBezTo>
                    <a:cubicBezTo>
                      <a:pt x="100" y="179"/>
                      <a:pt x="97" y="172"/>
                      <a:pt x="91" y="165"/>
                    </a:cubicBezTo>
                    <a:cubicBezTo>
                      <a:pt x="75" y="144"/>
                      <a:pt x="4" y="127"/>
                      <a:pt x="1" y="52"/>
                    </a:cubicBezTo>
                    <a:cubicBezTo>
                      <a:pt x="1" y="39"/>
                      <a:pt x="0" y="30"/>
                      <a:pt x="3" y="22"/>
                    </a:cubicBezTo>
                    <a:cubicBezTo>
                      <a:pt x="3" y="19"/>
                      <a:pt x="5" y="17"/>
                      <a:pt x="7" y="14"/>
                    </a:cubicBezTo>
                    <a:cubicBezTo>
                      <a:pt x="18" y="0"/>
                      <a:pt x="52" y="4"/>
                      <a:pt x="94" y="5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8" y="5"/>
                      <a:pt x="103" y="5"/>
                      <a:pt x="107" y="5"/>
                    </a:cubicBezTo>
                    <a:cubicBezTo>
                      <a:pt x="111" y="5"/>
                      <a:pt x="116" y="5"/>
                      <a:pt x="120" y="5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62" y="4"/>
                      <a:pt x="196" y="0"/>
                      <a:pt x="207" y="14"/>
                    </a:cubicBezTo>
                    <a:cubicBezTo>
                      <a:pt x="209" y="17"/>
                      <a:pt x="211" y="19"/>
                      <a:pt x="211" y="22"/>
                    </a:cubicBezTo>
                    <a:cubicBezTo>
                      <a:pt x="214" y="30"/>
                      <a:pt x="213" y="39"/>
                      <a:pt x="213" y="52"/>
                    </a:cubicBezTo>
                    <a:cubicBezTo>
                      <a:pt x="210" y="127"/>
                      <a:pt x="146" y="144"/>
                      <a:pt x="130" y="165"/>
                    </a:cubicBezTo>
                    <a:cubicBezTo>
                      <a:pt x="124" y="172"/>
                      <a:pt x="121" y="179"/>
                      <a:pt x="121" y="185"/>
                    </a:cubicBezTo>
                    <a:cubicBezTo>
                      <a:pt x="121" y="191"/>
                      <a:pt x="124" y="198"/>
                      <a:pt x="130" y="206"/>
                    </a:cubicBezTo>
                    <a:cubicBezTo>
                      <a:pt x="146" y="226"/>
                      <a:pt x="210" y="244"/>
                      <a:pt x="213" y="318"/>
                    </a:cubicBezTo>
                    <a:cubicBezTo>
                      <a:pt x="213" y="331"/>
                      <a:pt x="214" y="341"/>
                      <a:pt x="211" y="348"/>
                    </a:cubicBezTo>
                    <a:cubicBezTo>
                      <a:pt x="211" y="351"/>
                      <a:pt x="209" y="353"/>
                      <a:pt x="207" y="356"/>
                    </a:cubicBezTo>
                    <a:cubicBezTo>
                      <a:pt x="196" y="371"/>
                      <a:pt x="162" y="366"/>
                      <a:pt x="120" y="365"/>
                    </a:cubicBezTo>
                    <a:cubicBezTo>
                      <a:pt x="120" y="365"/>
                      <a:pt x="120" y="365"/>
                      <a:pt x="120" y="365"/>
                    </a:cubicBezTo>
                    <a:cubicBezTo>
                      <a:pt x="116" y="365"/>
                      <a:pt x="111" y="365"/>
                      <a:pt x="107" y="365"/>
                    </a:cubicBezTo>
                    <a:cubicBezTo>
                      <a:pt x="103" y="365"/>
                      <a:pt x="98" y="365"/>
                      <a:pt x="94" y="365"/>
                    </a:cubicBezTo>
                    <a:cubicBezTo>
                      <a:pt x="94" y="365"/>
                      <a:pt x="94" y="365"/>
                      <a:pt x="94" y="365"/>
                    </a:cubicBezTo>
                    <a:cubicBezTo>
                      <a:pt x="52" y="366"/>
                      <a:pt x="18" y="371"/>
                      <a:pt x="7" y="356"/>
                    </a:cubicBezTo>
                    <a:cubicBezTo>
                      <a:pt x="5" y="353"/>
                      <a:pt x="3" y="351"/>
                      <a:pt x="3" y="348"/>
                    </a:cubicBezTo>
                    <a:cubicBezTo>
                      <a:pt x="0" y="341"/>
                      <a:pt x="1" y="331"/>
                      <a:pt x="1" y="318"/>
                    </a:cubicBezTo>
                    <a:cubicBezTo>
                      <a:pt x="4" y="244"/>
                      <a:pt x="75" y="226"/>
                      <a:pt x="91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1" name="Freeform 6"/>
              <p:cNvSpPr/>
              <p:nvPr/>
            </p:nvSpPr>
            <p:spPr bwMode="auto">
              <a:xfrm>
                <a:off x="8839244" y="3216995"/>
                <a:ext cx="371475" cy="555625"/>
              </a:xfrm>
              <a:custGeom>
                <a:avLst/>
                <a:gdLst>
                  <a:gd name="T0" fmla="*/ 10558895 w 198"/>
                  <a:gd name="T1" fmla="*/ 986592903 h 296"/>
                  <a:gd name="T2" fmla="*/ 207673286 w 198"/>
                  <a:gd name="T3" fmla="*/ 792798036 h 296"/>
                  <a:gd name="T4" fmla="*/ 344948308 w 198"/>
                  <a:gd name="T5" fmla="*/ 683568919 h 296"/>
                  <a:gd name="T6" fmla="*/ 344948308 w 198"/>
                  <a:gd name="T7" fmla="*/ 683568919 h 296"/>
                  <a:gd name="T8" fmla="*/ 351989448 w 198"/>
                  <a:gd name="T9" fmla="*/ 510914082 h 296"/>
                  <a:gd name="T10" fmla="*/ 351989448 w 198"/>
                  <a:gd name="T11" fmla="*/ 408731641 h 296"/>
                  <a:gd name="T12" fmla="*/ 168955460 w 198"/>
                  <a:gd name="T13" fmla="*/ 278360617 h 296"/>
                  <a:gd name="T14" fmla="*/ 63357125 w 198"/>
                  <a:gd name="T15" fmla="*/ 162082946 h 296"/>
                  <a:gd name="T16" fmla="*/ 647659158 w 198"/>
                  <a:gd name="T17" fmla="*/ 140941039 h 296"/>
                  <a:gd name="T18" fmla="*/ 527982295 w 198"/>
                  <a:gd name="T19" fmla="*/ 288930631 h 296"/>
                  <a:gd name="T20" fmla="*/ 376628747 w 198"/>
                  <a:gd name="T21" fmla="*/ 408731641 h 296"/>
                  <a:gd name="T22" fmla="*/ 369587607 w 198"/>
                  <a:gd name="T23" fmla="*/ 641285106 h 296"/>
                  <a:gd name="T24" fmla="*/ 373107239 w 198"/>
                  <a:gd name="T25" fmla="*/ 683568919 h 296"/>
                  <a:gd name="T26" fmla="*/ 369587607 w 198"/>
                  <a:gd name="T27" fmla="*/ 683568919 h 296"/>
                  <a:gd name="T28" fmla="*/ 373107239 w 198"/>
                  <a:gd name="T29" fmla="*/ 683568919 h 296"/>
                  <a:gd name="T30" fmla="*/ 594860928 w 198"/>
                  <a:gd name="T31" fmla="*/ 820986620 h 296"/>
                  <a:gd name="T32" fmla="*/ 696937756 w 198"/>
                  <a:gd name="T33" fmla="*/ 997164795 h 296"/>
                  <a:gd name="T34" fmla="*/ 10558895 w 198"/>
                  <a:gd name="T35" fmla="*/ 986592903 h 2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8" h="296">
                    <a:moveTo>
                      <a:pt x="3" y="280"/>
                    </a:moveTo>
                    <a:cubicBezTo>
                      <a:pt x="5" y="264"/>
                      <a:pt x="4" y="241"/>
                      <a:pt x="59" y="225"/>
                    </a:cubicBezTo>
                    <a:cubicBezTo>
                      <a:pt x="90" y="216"/>
                      <a:pt x="94" y="214"/>
                      <a:pt x="98" y="194"/>
                    </a:cubicBezTo>
                    <a:cubicBezTo>
                      <a:pt x="98" y="194"/>
                      <a:pt x="98" y="194"/>
                      <a:pt x="98" y="194"/>
                    </a:cubicBezTo>
                    <a:cubicBezTo>
                      <a:pt x="100" y="179"/>
                      <a:pt x="99" y="162"/>
                      <a:pt x="100" y="145"/>
                    </a:cubicBezTo>
                    <a:cubicBezTo>
                      <a:pt x="99" y="133"/>
                      <a:pt x="100" y="118"/>
                      <a:pt x="100" y="116"/>
                    </a:cubicBezTo>
                    <a:cubicBezTo>
                      <a:pt x="98" y="105"/>
                      <a:pt x="67" y="91"/>
                      <a:pt x="48" y="79"/>
                    </a:cubicBezTo>
                    <a:cubicBezTo>
                      <a:pt x="30" y="67"/>
                      <a:pt x="16" y="47"/>
                      <a:pt x="18" y="46"/>
                    </a:cubicBezTo>
                    <a:cubicBezTo>
                      <a:pt x="119" y="0"/>
                      <a:pt x="184" y="40"/>
                      <a:pt x="184" y="40"/>
                    </a:cubicBezTo>
                    <a:cubicBezTo>
                      <a:pt x="182" y="56"/>
                      <a:pt x="164" y="71"/>
                      <a:pt x="150" y="82"/>
                    </a:cubicBezTo>
                    <a:cubicBezTo>
                      <a:pt x="136" y="93"/>
                      <a:pt x="115" y="97"/>
                      <a:pt x="107" y="116"/>
                    </a:cubicBezTo>
                    <a:cubicBezTo>
                      <a:pt x="106" y="119"/>
                      <a:pt x="104" y="159"/>
                      <a:pt x="105" y="182"/>
                    </a:cubicBezTo>
                    <a:cubicBezTo>
                      <a:pt x="105" y="186"/>
                      <a:pt x="105" y="190"/>
                      <a:pt x="106" y="194"/>
                    </a:cubicBezTo>
                    <a:cubicBezTo>
                      <a:pt x="105" y="194"/>
                      <a:pt x="105" y="194"/>
                      <a:pt x="105" y="194"/>
                    </a:cubicBezTo>
                    <a:cubicBezTo>
                      <a:pt x="106" y="194"/>
                      <a:pt x="106" y="194"/>
                      <a:pt x="106" y="194"/>
                    </a:cubicBezTo>
                    <a:cubicBezTo>
                      <a:pt x="111" y="230"/>
                      <a:pt x="126" y="214"/>
                      <a:pt x="169" y="233"/>
                    </a:cubicBezTo>
                    <a:cubicBezTo>
                      <a:pt x="194" y="245"/>
                      <a:pt x="198" y="283"/>
                      <a:pt x="198" y="283"/>
                    </a:cubicBezTo>
                    <a:cubicBezTo>
                      <a:pt x="171" y="293"/>
                      <a:pt x="0" y="296"/>
                      <a:pt x="3" y="280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2" name="Freeform 7"/>
              <p:cNvSpPr/>
              <p:nvPr/>
            </p:nvSpPr>
            <p:spPr bwMode="auto">
              <a:xfrm>
                <a:off x="8780506" y="3077295"/>
                <a:ext cx="492125" cy="76200"/>
              </a:xfrm>
              <a:custGeom>
                <a:avLst/>
                <a:gdLst>
                  <a:gd name="T0" fmla="*/ 0 w 262"/>
                  <a:gd name="T1" fmla="*/ 69083663 h 41"/>
                  <a:gd name="T2" fmla="*/ 67034187 w 262"/>
                  <a:gd name="T3" fmla="*/ 141620488 h 41"/>
                  <a:gd name="T4" fmla="*/ 857343735 w 262"/>
                  <a:gd name="T5" fmla="*/ 141620488 h 41"/>
                  <a:gd name="T6" fmla="*/ 924377922 w 262"/>
                  <a:gd name="T7" fmla="*/ 69083663 h 41"/>
                  <a:gd name="T8" fmla="*/ 924377922 w 262"/>
                  <a:gd name="T9" fmla="*/ 75991844 h 41"/>
                  <a:gd name="T10" fmla="*/ 857343735 w 262"/>
                  <a:gd name="T11" fmla="*/ 0 h 41"/>
                  <a:gd name="T12" fmla="*/ 67034187 w 262"/>
                  <a:gd name="T13" fmla="*/ 0 h 41"/>
                  <a:gd name="T14" fmla="*/ 0 w 262"/>
                  <a:gd name="T15" fmla="*/ 75991844 h 41"/>
                  <a:gd name="T16" fmla="*/ 0 w 262"/>
                  <a:gd name="T17" fmla="*/ 6908366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2" h="41">
                    <a:moveTo>
                      <a:pt x="0" y="20"/>
                    </a:moveTo>
                    <a:cubicBezTo>
                      <a:pt x="0" y="32"/>
                      <a:pt x="8" y="41"/>
                      <a:pt x="19" y="41"/>
                    </a:cubicBezTo>
                    <a:cubicBezTo>
                      <a:pt x="243" y="41"/>
                      <a:pt x="243" y="41"/>
                      <a:pt x="243" y="41"/>
                    </a:cubicBezTo>
                    <a:cubicBezTo>
                      <a:pt x="254" y="41"/>
                      <a:pt x="262" y="32"/>
                      <a:pt x="262" y="20"/>
                    </a:cubicBezTo>
                    <a:cubicBezTo>
                      <a:pt x="262" y="22"/>
                      <a:pt x="262" y="22"/>
                      <a:pt x="262" y="22"/>
                    </a:cubicBezTo>
                    <a:cubicBezTo>
                      <a:pt x="262" y="10"/>
                      <a:pt x="254" y="0"/>
                      <a:pt x="24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10"/>
                      <a:pt x="0" y="22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3" name="Freeform 8"/>
              <p:cNvSpPr/>
              <p:nvPr/>
            </p:nvSpPr>
            <p:spPr bwMode="auto">
              <a:xfrm>
                <a:off x="8780506" y="3728170"/>
                <a:ext cx="492125" cy="77788"/>
              </a:xfrm>
              <a:custGeom>
                <a:avLst/>
                <a:gdLst>
                  <a:gd name="T0" fmla="*/ 0 w 262"/>
                  <a:gd name="T1" fmla="*/ 68392727 h 41"/>
                  <a:gd name="T2" fmla="*/ 67034187 w 262"/>
                  <a:gd name="T3" fmla="*/ 147584706 h 41"/>
                  <a:gd name="T4" fmla="*/ 857343735 w 262"/>
                  <a:gd name="T5" fmla="*/ 147584706 h 41"/>
                  <a:gd name="T6" fmla="*/ 924377922 w 262"/>
                  <a:gd name="T7" fmla="*/ 68392727 h 41"/>
                  <a:gd name="T8" fmla="*/ 924377922 w 262"/>
                  <a:gd name="T9" fmla="*/ 75592861 h 41"/>
                  <a:gd name="T10" fmla="*/ 857343735 w 262"/>
                  <a:gd name="T11" fmla="*/ 0 h 41"/>
                  <a:gd name="T12" fmla="*/ 67034187 w 262"/>
                  <a:gd name="T13" fmla="*/ 0 h 41"/>
                  <a:gd name="T14" fmla="*/ 0 w 262"/>
                  <a:gd name="T15" fmla="*/ 75592861 h 41"/>
                  <a:gd name="T16" fmla="*/ 0 w 262"/>
                  <a:gd name="T17" fmla="*/ 68392727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2" h="41">
                    <a:moveTo>
                      <a:pt x="0" y="19"/>
                    </a:moveTo>
                    <a:cubicBezTo>
                      <a:pt x="0" y="31"/>
                      <a:pt x="8" y="41"/>
                      <a:pt x="19" y="41"/>
                    </a:cubicBezTo>
                    <a:cubicBezTo>
                      <a:pt x="243" y="41"/>
                      <a:pt x="243" y="41"/>
                      <a:pt x="243" y="41"/>
                    </a:cubicBezTo>
                    <a:cubicBezTo>
                      <a:pt x="254" y="41"/>
                      <a:pt x="262" y="31"/>
                      <a:pt x="262" y="19"/>
                    </a:cubicBezTo>
                    <a:cubicBezTo>
                      <a:pt x="262" y="21"/>
                      <a:pt x="262" y="21"/>
                      <a:pt x="262" y="21"/>
                    </a:cubicBezTo>
                    <a:cubicBezTo>
                      <a:pt x="262" y="9"/>
                      <a:pt x="254" y="0"/>
                      <a:pt x="24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9"/>
                      <a:pt x="0" y="21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4" name="Freeform 9"/>
              <p:cNvSpPr/>
              <p:nvPr/>
            </p:nvSpPr>
            <p:spPr bwMode="auto">
              <a:xfrm>
                <a:off x="9474244" y="4101233"/>
                <a:ext cx="1231900" cy="795338"/>
              </a:xfrm>
              <a:custGeom>
                <a:avLst/>
                <a:gdLst>
                  <a:gd name="T0" fmla="*/ 2134070809 w 657"/>
                  <a:gd name="T1" fmla="*/ 0 h 424"/>
                  <a:gd name="T2" fmla="*/ 1318412381 w 657"/>
                  <a:gd name="T3" fmla="*/ 0 h 424"/>
                  <a:gd name="T4" fmla="*/ 1198876830 w 657"/>
                  <a:gd name="T5" fmla="*/ 49260309 h 424"/>
                  <a:gd name="T6" fmla="*/ 1163719866 w 657"/>
                  <a:gd name="T7" fmla="*/ 49260309 h 424"/>
                  <a:gd name="T8" fmla="*/ 1040666744 w 657"/>
                  <a:gd name="T9" fmla="*/ 0 h 424"/>
                  <a:gd name="T10" fmla="*/ 179304264 w 657"/>
                  <a:gd name="T11" fmla="*/ 0 h 424"/>
                  <a:gd name="T12" fmla="*/ 0 w 657"/>
                  <a:gd name="T13" fmla="*/ 182967132 h 424"/>
                  <a:gd name="T14" fmla="*/ 0 w 657"/>
                  <a:gd name="T15" fmla="*/ 1308925638 h 424"/>
                  <a:gd name="T16" fmla="*/ 179304264 w 657"/>
                  <a:gd name="T17" fmla="*/ 1491892769 h 424"/>
                  <a:gd name="T18" fmla="*/ 1040666744 w 657"/>
                  <a:gd name="T19" fmla="*/ 1491892769 h 424"/>
                  <a:gd name="T20" fmla="*/ 1181298348 w 657"/>
                  <a:gd name="T21" fmla="*/ 1421520363 h 424"/>
                  <a:gd name="T22" fmla="*/ 1318412381 w 657"/>
                  <a:gd name="T23" fmla="*/ 1491892769 h 424"/>
                  <a:gd name="T24" fmla="*/ 2134070809 w 657"/>
                  <a:gd name="T25" fmla="*/ 1491892769 h 424"/>
                  <a:gd name="T26" fmla="*/ 2147483646 w 657"/>
                  <a:gd name="T27" fmla="*/ 1308925638 h 424"/>
                  <a:gd name="T28" fmla="*/ 2147483646 w 657"/>
                  <a:gd name="T29" fmla="*/ 182967132 h 424"/>
                  <a:gd name="T30" fmla="*/ 2134070809 w 657"/>
                  <a:gd name="T31" fmla="*/ 0 h 4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57" h="424">
                    <a:moveTo>
                      <a:pt x="607" y="0"/>
                    </a:moveTo>
                    <a:cubicBezTo>
                      <a:pt x="375" y="0"/>
                      <a:pt x="375" y="0"/>
                      <a:pt x="375" y="0"/>
                    </a:cubicBezTo>
                    <a:cubicBezTo>
                      <a:pt x="362" y="0"/>
                      <a:pt x="350" y="5"/>
                      <a:pt x="341" y="14"/>
                    </a:cubicBezTo>
                    <a:cubicBezTo>
                      <a:pt x="331" y="14"/>
                      <a:pt x="331" y="14"/>
                      <a:pt x="331" y="14"/>
                    </a:cubicBezTo>
                    <a:cubicBezTo>
                      <a:pt x="322" y="5"/>
                      <a:pt x="309" y="0"/>
                      <a:pt x="296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400"/>
                      <a:pt x="23" y="424"/>
                      <a:pt x="51" y="424"/>
                    </a:cubicBezTo>
                    <a:cubicBezTo>
                      <a:pt x="296" y="424"/>
                      <a:pt x="296" y="424"/>
                      <a:pt x="296" y="424"/>
                    </a:cubicBezTo>
                    <a:cubicBezTo>
                      <a:pt x="312" y="424"/>
                      <a:pt x="327" y="416"/>
                      <a:pt x="336" y="404"/>
                    </a:cubicBezTo>
                    <a:cubicBezTo>
                      <a:pt x="345" y="416"/>
                      <a:pt x="360" y="424"/>
                      <a:pt x="375" y="424"/>
                    </a:cubicBezTo>
                    <a:cubicBezTo>
                      <a:pt x="607" y="424"/>
                      <a:pt x="607" y="424"/>
                      <a:pt x="607" y="424"/>
                    </a:cubicBezTo>
                    <a:cubicBezTo>
                      <a:pt x="635" y="424"/>
                      <a:pt x="657" y="400"/>
                      <a:pt x="657" y="372"/>
                    </a:cubicBezTo>
                    <a:cubicBezTo>
                      <a:pt x="657" y="52"/>
                      <a:pt x="657" y="52"/>
                      <a:pt x="657" y="52"/>
                    </a:cubicBezTo>
                    <a:cubicBezTo>
                      <a:pt x="657" y="23"/>
                      <a:pt x="635" y="0"/>
                      <a:pt x="607" y="0"/>
                    </a:cubicBezTo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5" name="Freeform 10"/>
              <p:cNvSpPr/>
              <p:nvPr/>
            </p:nvSpPr>
            <p:spPr bwMode="auto">
              <a:xfrm>
                <a:off x="9513931" y="4139333"/>
                <a:ext cx="628650" cy="719138"/>
              </a:xfrm>
              <a:custGeom>
                <a:avLst/>
                <a:gdLst>
                  <a:gd name="T0" fmla="*/ 1155053361 w 335"/>
                  <a:gd name="T1" fmla="*/ 378779723 h 384"/>
                  <a:gd name="T2" fmla="*/ 1179703948 w 335"/>
                  <a:gd name="T3" fmla="*/ 357735573 h 384"/>
                  <a:gd name="T4" fmla="*/ 1155053361 w 335"/>
                  <a:gd name="T5" fmla="*/ 336693295 h 384"/>
                  <a:gd name="T6" fmla="*/ 1119837702 w 335"/>
                  <a:gd name="T7" fmla="*/ 336693295 h 384"/>
                  <a:gd name="T8" fmla="*/ 1119837702 w 335"/>
                  <a:gd name="T9" fmla="*/ 256026237 h 384"/>
                  <a:gd name="T10" fmla="*/ 1155053361 w 335"/>
                  <a:gd name="T11" fmla="*/ 256026237 h 384"/>
                  <a:gd name="T12" fmla="*/ 1179703948 w 335"/>
                  <a:gd name="T13" fmla="*/ 234983960 h 384"/>
                  <a:gd name="T14" fmla="*/ 1155053361 w 335"/>
                  <a:gd name="T15" fmla="*/ 210432139 h 384"/>
                  <a:gd name="T16" fmla="*/ 1119837702 w 335"/>
                  <a:gd name="T17" fmla="*/ 210432139 h 384"/>
                  <a:gd name="T18" fmla="*/ 1119837702 w 335"/>
                  <a:gd name="T19" fmla="*/ 136780422 h 384"/>
                  <a:gd name="T20" fmla="*/ 1119837702 w 335"/>
                  <a:gd name="T21" fmla="*/ 126259283 h 384"/>
                  <a:gd name="T22" fmla="*/ 1155053361 w 335"/>
                  <a:gd name="T23" fmla="*/ 126259283 h 384"/>
                  <a:gd name="T24" fmla="*/ 1179703948 w 335"/>
                  <a:gd name="T25" fmla="*/ 105217006 h 384"/>
                  <a:gd name="T26" fmla="*/ 1155053361 w 335"/>
                  <a:gd name="T27" fmla="*/ 80665185 h 384"/>
                  <a:gd name="T28" fmla="*/ 1109274506 w 335"/>
                  <a:gd name="T29" fmla="*/ 80665185 h 384"/>
                  <a:gd name="T30" fmla="*/ 978978818 w 335"/>
                  <a:gd name="T31" fmla="*/ 0 h 384"/>
                  <a:gd name="T32" fmla="*/ 140860761 w 335"/>
                  <a:gd name="T33" fmla="*/ 0 h 384"/>
                  <a:gd name="T34" fmla="*/ 0 w 335"/>
                  <a:gd name="T35" fmla="*/ 136780422 h 384"/>
                  <a:gd name="T36" fmla="*/ 0 w 335"/>
                  <a:gd name="T37" fmla="*/ 1209989013 h 384"/>
                  <a:gd name="T38" fmla="*/ 140860761 w 335"/>
                  <a:gd name="T39" fmla="*/ 1346769435 h 384"/>
                  <a:gd name="T40" fmla="*/ 978978818 w 335"/>
                  <a:gd name="T41" fmla="*/ 1346769435 h 384"/>
                  <a:gd name="T42" fmla="*/ 1109274506 w 335"/>
                  <a:gd name="T43" fmla="*/ 1259088909 h 384"/>
                  <a:gd name="T44" fmla="*/ 1155053361 w 335"/>
                  <a:gd name="T45" fmla="*/ 1259088909 h 384"/>
                  <a:gd name="T46" fmla="*/ 1179703948 w 335"/>
                  <a:gd name="T47" fmla="*/ 1238046631 h 384"/>
                  <a:gd name="T48" fmla="*/ 1155053361 w 335"/>
                  <a:gd name="T49" fmla="*/ 1217002481 h 384"/>
                  <a:gd name="T50" fmla="*/ 1119837702 w 335"/>
                  <a:gd name="T51" fmla="*/ 1217002481 h 384"/>
                  <a:gd name="T52" fmla="*/ 1119837702 w 335"/>
                  <a:gd name="T53" fmla="*/ 1209989013 h 384"/>
                  <a:gd name="T54" fmla="*/ 1119837702 w 335"/>
                  <a:gd name="T55" fmla="*/ 1139843094 h 384"/>
                  <a:gd name="T56" fmla="*/ 1155053361 w 335"/>
                  <a:gd name="T57" fmla="*/ 1139843094 h 384"/>
                  <a:gd name="T58" fmla="*/ 1179703948 w 335"/>
                  <a:gd name="T59" fmla="*/ 1115293146 h 384"/>
                  <a:gd name="T60" fmla="*/ 1155053361 w 335"/>
                  <a:gd name="T61" fmla="*/ 1094250868 h 384"/>
                  <a:gd name="T62" fmla="*/ 1119837702 w 335"/>
                  <a:gd name="T63" fmla="*/ 1094250868 h 384"/>
                  <a:gd name="T64" fmla="*/ 1119837702 w 335"/>
                  <a:gd name="T65" fmla="*/ 1013583810 h 384"/>
                  <a:gd name="T66" fmla="*/ 1155053361 w 335"/>
                  <a:gd name="T67" fmla="*/ 1013583810 h 384"/>
                  <a:gd name="T68" fmla="*/ 1179703948 w 335"/>
                  <a:gd name="T69" fmla="*/ 992541533 h 384"/>
                  <a:gd name="T70" fmla="*/ 1155053361 w 335"/>
                  <a:gd name="T71" fmla="*/ 967989712 h 384"/>
                  <a:gd name="T72" fmla="*/ 1119837702 w 335"/>
                  <a:gd name="T73" fmla="*/ 967989712 h 384"/>
                  <a:gd name="T74" fmla="*/ 1119837702 w 335"/>
                  <a:gd name="T75" fmla="*/ 887324527 h 384"/>
                  <a:gd name="T76" fmla="*/ 1155053361 w 335"/>
                  <a:gd name="T77" fmla="*/ 887324527 h 384"/>
                  <a:gd name="T78" fmla="*/ 1179703948 w 335"/>
                  <a:gd name="T79" fmla="*/ 866282249 h 384"/>
                  <a:gd name="T80" fmla="*/ 1155053361 w 335"/>
                  <a:gd name="T81" fmla="*/ 841730429 h 384"/>
                  <a:gd name="T82" fmla="*/ 1119837702 w 335"/>
                  <a:gd name="T83" fmla="*/ 841730429 h 384"/>
                  <a:gd name="T84" fmla="*/ 1119837702 w 335"/>
                  <a:gd name="T85" fmla="*/ 757557573 h 384"/>
                  <a:gd name="T86" fmla="*/ 1155053361 w 335"/>
                  <a:gd name="T87" fmla="*/ 757557573 h 384"/>
                  <a:gd name="T88" fmla="*/ 1179703948 w 335"/>
                  <a:gd name="T89" fmla="*/ 733007625 h 384"/>
                  <a:gd name="T90" fmla="*/ 1155053361 w 335"/>
                  <a:gd name="T91" fmla="*/ 711963475 h 384"/>
                  <a:gd name="T92" fmla="*/ 1119837702 w 335"/>
                  <a:gd name="T93" fmla="*/ 711963475 h 384"/>
                  <a:gd name="T94" fmla="*/ 1119837702 w 335"/>
                  <a:gd name="T95" fmla="*/ 634805960 h 384"/>
                  <a:gd name="T96" fmla="*/ 1155053361 w 335"/>
                  <a:gd name="T97" fmla="*/ 634805960 h 384"/>
                  <a:gd name="T98" fmla="*/ 1179703948 w 335"/>
                  <a:gd name="T99" fmla="*/ 610254139 h 384"/>
                  <a:gd name="T100" fmla="*/ 1155053361 w 335"/>
                  <a:gd name="T101" fmla="*/ 589211862 h 384"/>
                  <a:gd name="T102" fmla="*/ 1119837702 w 335"/>
                  <a:gd name="T103" fmla="*/ 589211862 h 384"/>
                  <a:gd name="T104" fmla="*/ 1119837702 w 335"/>
                  <a:gd name="T105" fmla="*/ 508546677 h 384"/>
                  <a:gd name="T106" fmla="*/ 1155053361 w 335"/>
                  <a:gd name="T107" fmla="*/ 508546677 h 384"/>
                  <a:gd name="T108" fmla="*/ 1179703948 w 335"/>
                  <a:gd name="T109" fmla="*/ 487502527 h 384"/>
                  <a:gd name="T110" fmla="*/ 1155053361 w 335"/>
                  <a:gd name="T111" fmla="*/ 466458376 h 384"/>
                  <a:gd name="T112" fmla="*/ 1119837702 w 335"/>
                  <a:gd name="T113" fmla="*/ 466458376 h 384"/>
                  <a:gd name="T114" fmla="*/ 1119837702 w 335"/>
                  <a:gd name="T115" fmla="*/ 378779723 h 384"/>
                  <a:gd name="T116" fmla="*/ 1155053361 w 335"/>
                  <a:gd name="T117" fmla="*/ 378779723 h 3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35" h="384">
                    <a:moveTo>
                      <a:pt x="328" y="108"/>
                    </a:moveTo>
                    <a:cubicBezTo>
                      <a:pt x="332" y="108"/>
                      <a:pt x="335" y="105"/>
                      <a:pt x="335" y="102"/>
                    </a:cubicBezTo>
                    <a:cubicBezTo>
                      <a:pt x="335" y="98"/>
                      <a:pt x="332" y="96"/>
                      <a:pt x="328" y="96"/>
                    </a:cubicBezTo>
                    <a:cubicBezTo>
                      <a:pt x="318" y="96"/>
                      <a:pt x="318" y="96"/>
                      <a:pt x="318" y="96"/>
                    </a:cubicBezTo>
                    <a:cubicBezTo>
                      <a:pt x="318" y="73"/>
                      <a:pt x="318" y="73"/>
                      <a:pt x="318" y="73"/>
                    </a:cubicBezTo>
                    <a:cubicBezTo>
                      <a:pt x="328" y="73"/>
                      <a:pt x="328" y="73"/>
                      <a:pt x="328" y="73"/>
                    </a:cubicBezTo>
                    <a:cubicBezTo>
                      <a:pt x="332" y="73"/>
                      <a:pt x="335" y="70"/>
                      <a:pt x="335" y="67"/>
                    </a:cubicBezTo>
                    <a:cubicBezTo>
                      <a:pt x="335" y="63"/>
                      <a:pt x="332" y="60"/>
                      <a:pt x="328" y="60"/>
                    </a:cubicBezTo>
                    <a:cubicBezTo>
                      <a:pt x="318" y="60"/>
                      <a:pt x="318" y="60"/>
                      <a:pt x="318" y="60"/>
                    </a:cubicBezTo>
                    <a:cubicBezTo>
                      <a:pt x="318" y="39"/>
                      <a:pt x="318" y="39"/>
                      <a:pt x="318" y="39"/>
                    </a:cubicBezTo>
                    <a:cubicBezTo>
                      <a:pt x="318" y="38"/>
                      <a:pt x="318" y="37"/>
                      <a:pt x="318" y="36"/>
                    </a:cubicBezTo>
                    <a:cubicBezTo>
                      <a:pt x="328" y="36"/>
                      <a:pt x="328" y="36"/>
                      <a:pt x="328" y="36"/>
                    </a:cubicBezTo>
                    <a:cubicBezTo>
                      <a:pt x="332" y="36"/>
                      <a:pt x="335" y="33"/>
                      <a:pt x="335" y="30"/>
                    </a:cubicBezTo>
                    <a:cubicBezTo>
                      <a:pt x="335" y="26"/>
                      <a:pt x="332" y="23"/>
                      <a:pt x="328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08" y="9"/>
                      <a:pt x="294" y="0"/>
                      <a:pt x="27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7"/>
                      <a:pt x="0" y="39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0" y="366"/>
                      <a:pt x="18" y="384"/>
                      <a:pt x="40" y="384"/>
                    </a:cubicBezTo>
                    <a:cubicBezTo>
                      <a:pt x="278" y="384"/>
                      <a:pt x="278" y="384"/>
                      <a:pt x="278" y="384"/>
                    </a:cubicBezTo>
                    <a:cubicBezTo>
                      <a:pt x="295" y="384"/>
                      <a:pt x="309" y="374"/>
                      <a:pt x="315" y="359"/>
                    </a:cubicBezTo>
                    <a:cubicBezTo>
                      <a:pt x="328" y="359"/>
                      <a:pt x="328" y="359"/>
                      <a:pt x="328" y="359"/>
                    </a:cubicBezTo>
                    <a:cubicBezTo>
                      <a:pt x="332" y="359"/>
                      <a:pt x="335" y="357"/>
                      <a:pt x="335" y="353"/>
                    </a:cubicBezTo>
                    <a:cubicBezTo>
                      <a:pt x="335" y="350"/>
                      <a:pt x="332" y="347"/>
                      <a:pt x="328" y="347"/>
                    </a:cubicBezTo>
                    <a:cubicBezTo>
                      <a:pt x="318" y="347"/>
                      <a:pt x="318" y="347"/>
                      <a:pt x="318" y="347"/>
                    </a:cubicBezTo>
                    <a:cubicBezTo>
                      <a:pt x="318" y="346"/>
                      <a:pt x="318" y="345"/>
                      <a:pt x="318" y="345"/>
                    </a:cubicBezTo>
                    <a:cubicBezTo>
                      <a:pt x="318" y="325"/>
                      <a:pt x="318" y="325"/>
                      <a:pt x="318" y="325"/>
                    </a:cubicBezTo>
                    <a:cubicBezTo>
                      <a:pt x="328" y="325"/>
                      <a:pt x="328" y="325"/>
                      <a:pt x="328" y="325"/>
                    </a:cubicBezTo>
                    <a:cubicBezTo>
                      <a:pt x="332" y="325"/>
                      <a:pt x="335" y="322"/>
                      <a:pt x="335" y="318"/>
                    </a:cubicBezTo>
                    <a:cubicBezTo>
                      <a:pt x="335" y="315"/>
                      <a:pt x="332" y="312"/>
                      <a:pt x="328" y="312"/>
                    </a:cubicBezTo>
                    <a:cubicBezTo>
                      <a:pt x="318" y="312"/>
                      <a:pt x="318" y="312"/>
                      <a:pt x="318" y="312"/>
                    </a:cubicBezTo>
                    <a:cubicBezTo>
                      <a:pt x="318" y="289"/>
                      <a:pt x="318" y="289"/>
                      <a:pt x="318" y="289"/>
                    </a:cubicBezTo>
                    <a:cubicBezTo>
                      <a:pt x="328" y="289"/>
                      <a:pt x="328" y="289"/>
                      <a:pt x="328" y="289"/>
                    </a:cubicBezTo>
                    <a:cubicBezTo>
                      <a:pt x="332" y="289"/>
                      <a:pt x="335" y="286"/>
                      <a:pt x="335" y="283"/>
                    </a:cubicBezTo>
                    <a:cubicBezTo>
                      <a:pt x="335" y="279"/>
                      <a:pt x="332" y="276"/>
                      <a:pt x="328" y="276"/>
                    </a:cubicBezTo>
                    <a:cubicBezTo>
                      <a:pt x="318" y="276"/>
                      <a:pt x="318" y="276"/>
                      <a:pt x="318" y="276"/>
                    </a:cubicBezTo>
                    <a:cubicBezTo>
                      <a:pt x="318" y="253"/>
                      <a:pt x="318" y="253"/>
                      <a:pt x="318" y="253"/>
                    </a:cubicBezTo>
                    <a:cubicBezTo>
                      <a:pt x="328" y="253"/>
                      <a:pt x="328" y="253"/>
                      <a:pt x="328" y="253"/>
                    </a:cubicBezTo>
                    <a:cubicBezTo>
                      <a:pt x="332" y="253"/>
                      <a:pt x="335" y="250"/>
                      <a:pt x="335" y="247"/>
                    </a:cubicBezTo>
                    <a:cubicBezTo>
                      <a:pt x="335" y="243"/>
                      <a:pt x="332" y="240"/>
                      <a:pt x="328" y="240"/>
                    </a:cubicBezTo>
                    <a:cubicBezTo>
                      <a:pt x="318" y="240"/>
                      <a:pt x="318" y="240"/>
                      <a:pt x="318" y="240"/>
                    </a:cubicBezTo>
                    <a:cubicBezTo>
                      <a:pt x="318" y="216"/>
                      <a:pt x="318" y="216"/>
                      <a:pt x="318" y="216"/>
                    </a:cubicBezTo>
                    <a:cubicBezTo>
                      <a:pt x="328" y="216"/>
                      <a:pt x="328" y="216"/>
                      <a:pt x="328" y="216"/>
                    </a:cubicBezTo>
                    <a:cubicBezTo>
                      <a:pt x="332" y="216"/>
                      <a:pt x="335" y="213"/>
                      <a:pt x="335" y="209"/>
                    </a:cubicBezTo>
                    <a:cubicBezTo>
                      <a:pt x="335" y="206"/>
                      <a:pt x="332" y="203"/>
                      <a:pt x="328" y="203"/>
                    </a:cubicBezTo>
                    <a:cubicBezTo>
                      <a:pt x="318" y="203"/>
                      <a:pt x="318" y="203"/>
                      <a:pt x="318" y="203"/>
                    </a:cubicBezTo>
                    <a:cubicBezTo>
                      <a:pt x="318" y="181"/>
                      <a:pt x="318" y="181"/>
                      <a:pt x="318" y="181"/>
                    </a:cubicBezTo>
                    <a:cubicBezTo>
                      <a:pt x="328" y="181"/>
                      <a:pt x="328" y="181"/>
                      <a:pt x="328" y="181"/>
                    </a:cubicBezTo>
                    <a:cubicBezTo>
                      <a:pt x="332" y="181"/>
                      <a:pt x="335" y="178"/>
                      <a:pt x="335" y="174"/>
                    </a:cubicBezTo>
                    <a:cubicBezTo>
                      <a:pt x="335" y="171"/>
                      <a:pt x="332" y="168"/>
                      <a:pt x="328" y="168"/>
                    </a:cubicBezTo>
                    <a:cubicBezTo>
                      <a:pt x="318" y="168"/>
                      <a:pt x="318" y="168"/>
                      <a:pt x="318" y="168"/>
                    </a:cubicBezTo>
                    <a:cubicBezTo>
                      <a:pt x="318" y="145"/>
                      <a:pt x="318" y="145"/>
                      <a:pt x="318" y="145"/>
                    </a:cubicBezTo>
                    <a:cubicBezTo>
                      <a:pt x="328" y="145"/>
                      <a:pt x="328" y="145"/>
                      <a:pt x="328" y="145"/>
                    </a:cubicBezTo>
                    <a:cubicBezTo>
                      <a:pt x="332" y="145"/>
                      <a:pt x="335" y="142"/>
                      <a:pt x="335" y="139"/>
                    </a:cubicBezTo>
                    <a:cubicBezTo>
                      <a:pt x="335" y="136"/>
                      <a:pt x="332" y="133"/>
                      <a:pt x="328" y="133"/>
                    </a:cubicBezTo>
                    <a:cubicBezTo>
                      <a:pt x="318" y="133"/>
                      <a:pt x="318" y="133"/>
                      <a:pt x="318" y="133"/>
                    </a:cubicBezTo>
                    <a:cubicBezTo>
                      <a:pt x="318" y="108"/>
                      <a:pt x="318" y="108"/>
                      <a:pt x="318" y="108"/>
                    </a:cubicBezTo>
                    <a:cubicBezTo>
                      <a:pt x="328" y="108"/>
                      <a:pt x="328" y="108"/>
                      <a:pt x="328" y="108"/>
                    </a:cubicBezTo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6" name="Freeform 11"/>
              <p:cNvSpPr/>
              <p:nvPr/>
            </p:nvSpPr>
            <p:spPr bwMode="auto">
              <a:xfrm>
                <a:off x="10110831" y="4139333"/>
                <a:ext cx="563563" cy="719138"/>
              </a:xfrm>
              <a:custGeom>
                <a:avLst/>
                <a:gdLst>
                  <a:gd name="T0" fmla="*/ 1055160316 w 301"/>
                  <a:gd name="T1" fmla="*/ 1209989013 h 384"/>
                  <a:gd name="T2" fmla="*/ 925456572 w 301"/>
                  <a:gd name="T3" fmla="*/ 1346769435 h 384"/>
                  <a:gd name="T4" fmla="*/ 133208694 w 301"/>
                  <a:gd name="T5" fmla="*/ 1346769435 h 384"/>
                  <a:gd name="T6" fmla="*/ 0 w 301"/>
                  <a:gd name="T7" fmla="*/ 1209989013 h 384"/>
                  <a:gd name="T8" fmla="*/ 0 w 301"/>
                  <a:gd name="T9" fmla="*/ 136780422 h 384"/>
                  <a:gd name="T10" fmla="*/ 133208694 w 301"/>
                  <a:gd name="T11" fmla="*/ 0 h 384"/>
                  <a:gd name="T12" fmla="*/ 925456572 w 301"/>
                  <a:gd name="T13" fmla="*/ 0 h 384"/>
                  <a:gd name="T14" fmla="*/ 1055160316 w 301"/>
                  <a:gd name="T15" fmla="*/ 136780422 h 384"/>
                  <a:gd name="T16" fmla="*/ 1055160316 w 301"/>
                  <a:gd name="T17" fmla="*/ 1209989013 h 3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1" h="384">
                    <a:moveTo>
                      <a:pt x="301" y="345"/>
                    </a:moveTo>
                    <a:cubicBezTo>
                      <a:pt x="301" y="366"/>
                      <a:pt x="284" y="384"/>
                      <a:pt x="264" y="384"/>
                    </a:cubicBezTo>
                    <a:cubicBezTo>
                      <a:pt x="38" y="384"/>
                      <a:pt x="38" y="384"/>
                      <a:pt x="38" y="384"/>
                    </a:cubicBezTo>
                    <a:cubicBezTo>
                      <a:pt x="17" y="384"/>
                      <a:pt x="0" y="366"/>
                      <a:pt x="0" y="345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8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84" y="0"/>
                      <a:pt x="301" y="17"/>
                      <a:pt x="301" y="39"/>
                    </a:cubicBezTo>
                    <a:lnTo>
                      <a:pt x="301" y="345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7" name="Oval 12"/>
              <p:cNvSpPr>
                <a:spLocks noChangeArrowheads="1"/>
              </p:cNvSpPr>
              <p:nvPr/>
            </p:nvSpPr>
            <p:spPr bwMode="auto">
              <a:xfrm>
                <a:off x="10048919" y="4763220"/>
                <a:ext cx="44450" cy="39688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38" name="Oval 13"/>
              <p:cNvSpPr>
                <a:spLocks noChangeArrowheads="1"/>
              </p:cNvSpPr>
              <p:nvPr/>
            </p:nvSpPr>
            <p:spPr bwMode="auto">
              <a:xfrm>
                <a:off x="10048919" y="4696545"/>
                <a:ext cx="44450" cy="38100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39" name="Oval 14"/>
              <p:cNvSpPr>
                <a:spLocks noChangeArrowheads="1"/>
              </p:cNvSpPr>
              <p:nvPr/>
            </p:nvSpPr>
            <p:spPr bwMode="auto">
              <a:xfrm>
                <a:off x="10048919" y="4628283"/>
                <a:ext cx="44450" cy="39688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40" name="Oval 15"/>
              <p:cNvSpPr>
                <a:spLocks noChangeArrowheads="1"/>
              </p:cNvSpPr>
              <p:nvPr/>
            </p:nvSpPr>
            <p:spPr bwMode="auto">
              <a:xfrm>
                <a:off x="10048919" y="4561608"/>
                <a:ext cx="44450" cy="38100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41" name="Oval 16"/>
              <p:cNvSpPr>
                <a:spLocks noChangeArrowheads="1"/>
              </p:cNvSpPr>
              <p:nvPr/>
            </p:nvSpPr>
            <p:spPr bwMode="auto">
              <a:xfrm>
                <a:off x="10048919" y="4493345"/>
                <a:ext cx="44450" cy="39688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42" name="Oval 17"/>
              <p:cNvSpPr>
                <a:spLocks noChangeArrowheads="1"/>
              </p:cNvSpPr>
              <p:nvPr/>
            </p:nvSpPr>
            <p:spPr bwMode="auto">
              <a:xfrm>
                <a:off x="10048919" y="4426670"/>
                <a:ext cx="44450" cy="38100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43" name="Oval 18"/>
              <p:cNvSpPr>
                <a:spLocks noChangeArrowheads="1"/>
              </p:cNvSpPr>
              <p:nvPr/>
            </p:nvSpPr>
            <p:spPr bwMode="auto">
              <a:xfrm>
                <a:off x="10048919" y="4359995"/>
                <a:ext cx="44450" cy="38100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44" name="Oval 19"/>
              <p:cNvSpPr>
                <a:spLocks noChangeArrowheads="1"/>
              </p:cNvSpPr>
              <p:nvPr/>
            </p:nvSpPr>
            <p:spPr bwMode="auto">
              <a:xfrm>
                <a:off x="10048919" y="4293320"/>
                <a:ext cx="44450" cy="39688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45" name="Oval 20"/>
              <p:cNvSpPr>
                <a:spLocks noChangeArrowheads="1"/>
              </p:cNvSpPr>
              <p:nvPr/>
            </p:nvSpPr>
            <p:spPr bwMode="auto">
              <a:xfrm>
                <a:off x="10048919" y="4225058"/>
                <a:ext cx="44450" cy="39688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46" name="Oval 21"/>
              <p:cNvSpPr>
                <a:spLocks noChangeArrowheads="1"/>
              </p:cNvSpPr>
              <p:nvPr/>
            </p:nvSpPr>
            <p:spPr bwMode="auto">
              <a:xfrm>
                <a:off x="10048919" y="4158383"/>
                <a:ext cx="44450" cy="39688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47" name="Freeform 22"/>
              <p:cNvSpPr/>
              <p:nvPr/>
            </p:nvSpPr>
            <p:spPr bwMode="auto">
              <a:xfrm>
                <a:off x="10063206" y="4163145"/>
                <a:ext cx="79375" cy="25400"/>
              </a:xfrm>
              <a:custGeom>
                <a:avLst/>
                <a:gdLst>
                  <a:gd name="T0" fmla="*/ 0 w 42"/>
                  <a:gd name="T1" fmla="*/ 26722754 h 13"/>
                  <a:gd name="T2" fmla="*/ 25001235 w 42"/>
                  <a:gd name="T3" fmla="*/ 49627692 h 13"/>
                  <a:gd name="T4" fmla="*/ 125008065 w 42"/>
                  <a:gd name="T5" fmla="*/ 49627692 h 13"/>
                  <a:gd name="T6" fmla="*/ 150009301 w 42"/>
                  <a:gd name="T7" fmla="*/ 26722754 h 13"/>
                  <a:gd name="T8" fmla="*/ 125008065 w 42"/>
                  <a:gd name="T9" fmla="*/ 0 h 13"/>
                  <a:gd name="T10" fmla="*/ 25001235 w 42"/>
                  <a:gd name="T11" fmla="*/ 0 h 13"/>
                  <a:gd name="T12" fmla="*/ 0 w 42"/>
                  <a:gd name="T13" fmla="*/ 26722754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7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7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8" name="Freeform 23"/>
              <p:cNvSpPr/>
              <p:nvPr/>
            </p:nvSpPr>
            <p:spPr bwMode="auto">
              <a:xfrm>
                <a:off x="10063206" y="4232995"/>
                <a:ext cx="79375" cy="23813"/>
              </a:xfrm>
              <a:custGeom>
                <a:avLst/>
                <a:gdLst>
                  <a:gd name="T0" fmla="*/ 0 w 42"/>
                  <a:gd name="T1" fmla="*/ 23486945 h 13"/>
                  <a:gd name="T2" fmla="*/ 25001235 w 42"/>
                  <a:gd name="T3" fmla="*/ 43619921 h 13"/>
                  <a:gd name="T4" fmla="*/ 125008065 w 42"/>
                  <a:gd name="T5" fmla="*/ 43619921 h 13"/>
                  <a:gd name="T6" fmla="*/ 150009301 w 42"/>
                  <a:gd name="T7" fmla="*/ 23486945 h 13"/>
                  <a:gd name="T8" fmla="*/ 125008065 w 42"/>
                  <a:gd name="T9" fmla="*/ 0 h 13"/>
                  <a:gd name="T10" fmla="*/ 25001235 w 42"/>
                  <a:gd name="T11" fmla="*/ 0 h 13"/>
                  <a:gd name="T12" fmla="*/ 0 w 42"/>
                  <a:gd name="T13" fmla="*/ 23486945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7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7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9" name="Freeform 24"/>
              <p:cNvSpPr/>
              <p:nvPr/>
            </p:nvSpPr>
            <p:spPr bwMode="auto">
              <a:xfrm>
                <a:off x="10063206" y="4298083"/>
                <a:ext cx="79375" cy="25400"/>
              </a:xfrm>
              <a:custGeom>
                <a:avLst/>
                <a:gdLst>
                  <a:gd name="T0" fmla="*/ 0 w 42"/>
                  <a:gd name="T1" fmla="*/ 26722754 h 13"/>
                  <a:gd name="T2" fmla="*/ 25001235 w 42"/>
                  <a:gd name="T3" fmla="*/ 49627692 h 13"/>
                  <a:gd name="T4" fmla="*/ 125008065 w 42"/>
                  <a:gd name="T5" fmla="*/ 49627692 h 13"/>
                  <a:gd name="T6" fmla="*/ 150009301 w 42"/>
                  <a:gd name="T7" fmla="*/ 26722754 h 13"/>
                  <a:gd name="T8" fmla="*/ 125008065 w 42"/>
                  <a:gd name="T9" fmla="*/ 0 h 13"/>
                  <a:gd name="T10" fmla="*/ 25001235 w 42"/>
                  <a:gd name="T11" fmla="*/ 0 h 13"/>
                  <a:gd name="T12" fmla="*/ 0 w 42"/>
                  <a:gd name="T13" fmla="*/ 26722754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7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7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0" name="Freeform 25"/>
              <p:cNvSpPr/>
              <p:nvPr/>
            </p:nvSpPr>
            <p:spPr bwMode="auto">
              <a:xfrm>
                <a:off x="10063206" y="4369520"/>
                <a:ext cx="79375" cy="22225"/>
              </a:xfrm>
              <a:custGeom>
                <a:avLst/>
                <a:gdLst>
                  <a:gd name="T0" fmla="*/ 0 w 42"/>
                  <a:gd name="T1" fmla="*/ 20582202 h 12"/>
                  <a:gd name="T2" fmla="*/ 25001235 w 42"/>
                  <a:gd name="T3" fmla="*/ 41162552 h 12"/>
                  <a:gd name="T4" fmla="*/ 125008065 w 42"/>
                  <a:gd name="T5" fmla="*/ 41162552 h 12"/>
                  <a:gd name="T6" fmla="*/ 150009301 w 42"/>
                  <a:gd name="T7" fmla="*/ 20582202 h 12"/>
                  <a:gd name="T8" fmla="*/ 125008065 w 42"/>
                  <a:gd name="T9" fmla="*/ 0 h 12"/>
                  <a:gd name="T10" fmla="*/ 25001235 w 42"/>
                  <a:gd name="T11" fmla="*/ 0 h 12"/>
                  <a:gd name="T12" fmla="*/ 0 w 42"/>
                  <a:gd name="T13" fmla="*/ 2058220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2">
                    <a:moveTo>
                      <a:pt x="0" y="6"/>
                    </a:moveTo>
                    <a:cubicBezTo>
                      <a:pt x="0" y="9"/>
                      <a:pt x="3" y="12"/>
                      <a:pt x="7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9" y="12"/>
                      <a:pt x="42" y="9"/>
                      <a:pt x="42" y="6"/>
                    </a:cubicBezTo>
                    <a:cubicBezTo>
                      <a:pt x="42" y="2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1" name="Freeform 26"/>
              <p:cNvSpPr/>
              <p:nvPr/>
            </p:nvSpPr>
            <p:spPr bwMode="auto">
              <a:xfrm>
                <a:off x="10063206" y="4436195"/>
                <a:ext cx="79375" cy="23813"/>
              </a:xfrm>
              <a:custGeom>
                <a:avLst/>
                <a:gdLst>
                  <a:gd name="T0" fmla="*/ 0 w 42"/>
                  <a:gd name="T1" fmla="*/ 20132976 h 13"/>
                  <a:gd name="T2" fmla="*/ 25001235 w 42"/>
                  <a:gd name="T3" fmla="*/ 43619921 h 13"/>
                  <a:gd name="T4" fmla="*/ 125008065 w 42"/>
                  <a:gd name="T5" fmla="*/ 43619921 h 13"/>
                  <a:gd name="T6" fmla="*/ 150009301 w 42"/>
                  <a:gd name="T7" fmla="*/ 20132976 h 13"/>
                  <a:gd name="T8" fmla="*/ 125008065 w 42"/>
                  <a:gd name="T9" fmla="*/ 0 h 13"/>
                  <a:gd name="T10" fmla="*/ 25001235 w 42"/>
                  <a:gd name="T11" fmla="*/ 0 h 13"/>
                  <a:gd name="T12" fmla="*/ 0 w 42"/>
                  <a:gd name="T13" fmla="*/ 20132976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6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6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2" name="Freeform 27"/>
              <p:cNvSpPr/>
              <p:nvPr/>
            </p:nvSpPr>
            <p:spPr bwMode="auto">
              <a:xfrm>
                <a:off x="10063206" y="4501283"/>
                <a:ext cx="79375" cy="23813"/>
              </a:xfrm>
              <a:custGeom>
                <a:avLst/>
                <a:gdLst>
                  <a:gd name="T0" fmla="*/ 0 w 42"/>
                  <a:gd name="T1" fmla="*/ 20132976 h 13"/>
                  <a:gd name="T2" fmla="*/ 25001235 w 42"/>
                  <a:gd name="T3" fmla="*/ 43619921 h 13"/>
                  <a:gd name="T4" fmla="*/ 125008065 w 42"/>
                  <a:gd name="T5" fmla="*/ 43619921 h 13"/>
                  <a:gd name="T6" fmla="*/ 150009301 w 42"/>
                  <a:gd name="T7" fmla="*/ 20132976 h 13"/>
                  <a:gd name="T8" fmla="*/ 125008065 w 42"/>
                  <a:gd name="T9" fmla="*/ 0 h 13"/>
                  <a:gd name="T10" fmla="*/ 25001235 w 42"/>
                  <a:gd name="T11" fmla="*/ 0 h 13"/>
                  <a:gd name="T12" fmla="*/ 0 w 42"/>
                  <a:gd name="T13" fmla="*/ 20132976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6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6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3" name="Freeform 28"/>
              <p:cNvSpPr/>
              <p:nvPr/>
            </p:nvSpPr>
            <p:spPr bwMode="auto">
              <a:xfrm>
                <a:off x="10063206" y="4571133"/>
                <a:ext cx="79375" cy="23813"/>
              </a:xfrm>
              <a:custGeom>
                <a:avLst/>
                <a:gdLst>
                  <a:gd name="T0" fmla="*/ 0 w 42"/>
                  <a:gd name="T1" fmla="*/ 23486945 h 13"/>
                  <a:gd name="T2" fmla="*/ 25001235 w 42"/>
                  <a:gd name="T3" fmla="*/ 43619921 h 13"/>
                  <a:gd name="T4" fmla="*/ 125008065 w 42"/>
                  <a:gd name="T5" fmla="*/ 43619921 h 13"/>
                  <a:gd name="T6" fmla="*/ 150009301 w 42"/>
                  <a:gd name="T7" fmla="*/ 23486945 h 13"/>
                  <a:gd name="T8" fmla="*/ 125008065 w 42"/>
                  <a:gd name="T9" fmla="*/ 0 h 13"/>
                  <a:gd name="T10" fmla="*/ 25001235 w 42"/>
                  <a:gd name="T11" fmla="*/ 0 h 13"/>
                  <a:gd name="T12" fmla="*/ 0 w 42"/>
                  <a:gd name="T13" fmla="*/ 23486945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7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7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4" name="Freeform 29"/>
              <p:cNvSpPr/>
              <p:nvPr/>
            </p:nvSpPr>
            <p:spPr bwMode="auto">
              <a:xfrm>
                <a:off x="10063206" y="4637808"/>
                <a:ext cx="79375" cy="23813"/>
              </a:xfrm>
              <a:custGeom>
                <a:avLst/>
                <a:gdLst>
                  <a:gd name="T0" fmla="*/ 0 w 42"/>
                  <a:gd name="T1" fmla="*/ 23486945 h 13"/>
                  <a:gd name="T2" fmla="*/ 25001235 w 42"/>
                  <a:gd name="T3" fmla="*/ 43619921 h 13"/>
                  <a:gd name="T4" fmla="*/ 125008065 w 42"/>
                  <a:gd name="T5" fmla="*/ 43619921 h 13"/>
                  <a:gd name="T6" fmla="*/ 150009301 w 42"/>
                  <a:gd name="T7" fmla="*/ 23486945 h 13"/>
                  <a:gd name="T8" fmla="*/ 125008065 w 42"/>
                  <a:gd name="T9" fmla="*/ 0 h 13"/>
                  <a:gd name="T10" fmla="*/ 25001235 w 42"/>
                  <a:gd name="T11" fmla="*/ 0 h 13"/>
                  <a:gd name="T12" fmla="*/ 0 w 42"/>
                  <a:gd name="T13" fmla="*/ 23486945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7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7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5" name="Freeform 30"/>
              <p:cNvSpPr/>
              <p:nvPr/>
            </p:nvSpPr>
            <p:spPr bwMode="auto">
              <a:xfrm>
                <a:off x="10063206" y="4706070"/>
                <a:ext cx="79375" cy="23813"/>
              </a:xfrm>
              <a:custGeom>
                <a:avLst/>
                <a:gdLst>
                  <a:gd name="T0" fmla="*/ 0 w 42"/>
                  <a:gd name="T1" fmla="*/ 20132976 h 13"/>
                  <a:gd name="T2" fmla="*/ 25001235 w 42"/>
                  <a:gd name="T3" fmla="*/ 43619921 h 13"/>
                  <a:gd name="T4" fmla="*/ 125008065 w 42"/>
                  <a:gd name="T5" fmla="*/ 43619921 h 13"/>
                  <a:gd name="T6" fmla="*/ 150009301 w 42"/>
                  <a:gd name="T7" fmla="*/ 20132976 h 13"/>
                  <a:gd name="T8" fmla="*/ 125008065 w 42"/>
                  <a:gd name="T9" fmla="*/ 0 h 13"/>
                  <a:gd name="T10" fmla="*/ 25001235 w 42"/>
                  <a:gd name="T11" fmla="*/ 0 h 13"/>
                  <a:gd name="T12" fmla="*/ 0 w 42"/>
                  <a:gd name="T13" fmla="*/ 20132976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6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6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6" name="Freeform 31"/>
              <p:cNvSpPr/>
              <p:nvPr/>
            </p:nvSpPr>
            <p:spPr bwMode="auto">
              <a:xfrm>
                <a:off x="10063206" y="4771158"/>
                <a:ext cx="79375" cy="22225"/>
              </a:xfrm>
              <a:custGeom>
                <a:avLst/>
                <a:gdLst>
                  <a:gd name="T0" fmla="*/ 0 w 42"/>
                  <a:gd name="T1" fmla="*/ 20582202 h 12"/>
                  <a:gd name="T2" fmla="*/ 25001235 w 42"/>
                  <a:gd name="T3" fmla="*/ 41162552 h 12"/>
                  <a:gd name="T4" fmla="*/ 125008065 w 42"/>
                  <a:gd name="T5" fmla="*/ 41162552 h 12"/>
                  <a:gd name="T6" fmla="*/ 150009301 w 42"/>
                  <a:gd name="T7" fmla="*/ 20582202 h 12"/>
                  <a:gd name="T8" fmla="*/ 125008065 w 42"/>
                  <a:gd name="T9" fmla="*/ 0 h 12"/>
                  <a:gd name="T10" fmla="*/ 25001235 w 42"/>
                  <a:gd name="T11" fmla="*/ 0 h 12"/>
                  <a:gd name="T12" fmla="*/ 0 w 42"/>
                  <a:gd name="T13" fmla="*/ 2058220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2">
                    <a:moveTo>
                      <a:pt x="0" y="6"/>
                    </a:moveTo>
                    <a:cubicBezTo>
                      <a:pt x="0" y="10"/>
                      <a:pt x="3" y="12"/>
                      <a:pt x="7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9" y="12"/>
                      <a:pt x="42" y="10"/>
                      <a:pt x="42" y="6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7" name="Freeform 32"/>
              <p:cNvSpPr/>
              <p:nvPr/>
            </p:nvSpPr>
            <p:spPr bwMode="auto">
              <a:xfrm>
                <a:off x="10290219" y="3872633"/>
                <a:ext cx="598488" cy="752475"/>
              </a:xfrm>
              <a:custGeom>
                <a:avLst/>
                <a:gdLst>
                  <a:gd name="T0" fmla="*/ 1122846038 w 319"/>
                  <a:gd name="T1" fmla="*/ 42254943 h 401"/>
                  <a:gd name="T2" fmla="*/ 1091167449 w 319"/>
                  <a:gd name="T3" fmla="*/ 10562797 h 401"/>
                  <a:gd name="T4" fmla="*/ 31678589 w 319"/>
                  <a:gd name="T5" fmla="*/ 0 h 401"/>
                  <a:gd name="T6" fmla="*/ 0 w 319"/>
                  <a:gd name="T7" fmla="*/ 35212452 h 401"/>
                  <a:gd name="T8" fmla="*/ 3519635 w 319"/>
                  <a:gd name="T9" fmla="*/ 1369761580 h 401"/>
                  <a:gd name="T10" fmla="*/ 38719735 w 319"/>
                  <a:gd name="T11" fmla="*/ 1404974032 h 401"/>
                  <a:gd name="T12" fmla="*/ 848293889 w 319"/>
                  <a:gd name="T13" fmla="*/ 1412016523 h 401"/>
                  <a:gd name="T14" fmla="*/ 1122846038 w 319"/>
                  <a:gd name="T15" fmla="*/ 1151444376 h 401"/>
                  <a:gd name="T16" fmla="*/ 1122846038 w 319"/>
                  <a:gd name="T17" fmla="*/ 42254943 h 4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9" h="401">
                    <a:moveTo>
                      <a:pt x="319" y="12"/>
                    </a:moveTo>
                    <a:cubicBezTo>
                      <a:pt x="319" y="7"/>
                      <a:pt x="315" y="3"/>
                      <a:pt x="310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1" y="389"/>
                      <a:pt x="1" y="389"/>
                      <a:pt x="1" y="389"/>
                    </a:cubicBezTo>
                    <a:cubicBezTo>
                      <a:pt x="1" y="394"/>
                      <a:pt x="6" y="399"/>
                      <a:pt x="11" y="399"/>
                    </a:cubicBezTo>
                    <a:cubicBezTo>
                      <a:pt x="241" y="401"/>
                      <a:pt x="241" y="401"/>
                      <a:pt x="241" y="401"/>
                    </a:cubicBezTo>
                    <a:cubicBezTo>
                      <a:pt x="319" y="327"/>
                      <a:pt x="319" y="327"/>
                      <a:pt x="319" y="327"/>
                    </a:cubicBezTo>
                    <a:lnTo>
                      <a:pt x="31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8" name="Freeform 33"/>
              <p:cNvSpPr/>
              <p:nvPr/>
            </p:nvSpPr>
            <p:spPr bwMode="auto">
              <a:xfrm>
                <a:off x="10741069" y="4485408"/>
                <a:ext cx="147638" cy="139700"/>
              </a:xfrm>
              <a:custGeom>
                <a:avLst/>
                <a:gdLst>
                  <a:gd name="T0" fmla="*/ 38417650 w 79"/>
                  <a:gd name="T1" fmla="*/ 0 h 74"/>
                  <a:gd name="T2" fmla="*/ 10478560 w 79"/>
                  <a:gd name="T3" fmla="*/ 10692714 h 74"/>
                  <a:gd name="T4" fmla="*/ 0 w 79"/>
                  <a:gd name="T5" fmla="*/ 39202841 h 74"/>
                  <a:gd name="T6" fmla="*/ 3492853 w 79"/>
                  <a:gd name="T7" fmla="*/ 263730946 h 74"/>
                  <a:gd name="T8" fmla="*/ 275911127 w 79"/>
                  <a:gd name="T9" fmla="*/ 3564238 h 74"/>
                  <a:gd name="T10" fmla="*/ 38417650 w 79"/>
                  <a:gd name="T11" fmla="*/ 0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74">
                    <a:moveTo>
                      <a:pt x="11" y="0"/>
                    </a:move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79" y="1"/>
                      <a:pt x="79" y="1"/>
                      <a:pt x="79" y="1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9" name="Rectangle 34"/>
              <p:cNvSpPr>
                <a:spLocks noChangeArrowheads="1"/>
              </p:cNvSpPr>
              <p:nvPr/>
            </p:nvSpPr>
            <p:spPr bwMode="auto">
              <a:xfrm>
                <a:off x="10364831" y="3972645"/>
                <a:ext cx="447675" cy="17463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60" name="Rectangle 35"/>
              <p:cNvSpPr>
                <a:spLocks noChangeArrowheads="1"/>
              </p:cNvSpPr>
              <p:nvPr/>
            </p:nvSpPr>
            <p:spPr bwMode="auto">
              <a:xfrm>
                <a:off x="10364831" y="4034558"/>
                <a:ext cx="447675" cy="17463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61" name="Rectangle 36"/>
              <p:cNvSpPr>
                <a:spLocks noChangeArrowheads="1"/>
              </p:cNvSpPr>
              <p:nvPr/>
            </p:nvSpPr>
            <p:spPr bwMode="auto">
              <a:xfrm>
                <a:off x="10364831" y="4096470"/>
                <a:ext cx="447675" cy="14288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62" name="Rectangle 37"/>
              <p:cNvSpPr>
                <a:spLocks noChangeArrowheads="1"/>
              </p:cNvSpPr>
              <p:nvPr/>
            </p:nvSpPr>
            <p:spPr bwMode="auto">
              <a:xfrm>
                <a:off x="10364831" y="4156795"/>
                <a:ext cx="447675" cy="15875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63" name="Rectangle 38"/>
              <p:cNvSpPr>
                <a:spLocks noChangeArrowheads="1"/>
              </p:cNvSpPr>
              <p:nvPr/>
            </p:nvSpPr>
            <p:spPr bwMode="auto">
              <a:xfrm>
                <a:off x="10364831" y="4218708"/>
                <a:ext cx="447675" cy="15875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64" name="Rectangle 39"/>
              <p:cNvSpPr>
                <a:spLocks noChangeArrowheads="1"/>
              </p:cNvSpPr>
              <p:nvPr/>
            </p:nvSpPr>
            <p:spPr bwMode="auto">
              <a:xfrm>
                <a:off x="10364831" y="4277445"/>
                <a:ext cx="447675" cy="17463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65" name="Rectangle 40"/>
              <p:cNvSpPr>
                <a:spLocks noChangeArrowheads="1"/>
              </p:cNvSpPr>
              <p:nvPr/>
            </p:nvSpPr>
            <p:spPr bwMode="auto">
              <a:xfrm>
                <a:off x="10364831" y="4339358"/>
                <a:ext cx="447675" cy="17463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66" name="Rectangle 41"/>
              <p:cNvSpPr>
                <a:spLocks noChangeArrowheads="1"/>
              </p:cNvSpPr>
              <p:nvPr/>
            </p:nvSpPr>
            <p:spPr bwMode="auto">
              <a:xfrm>
                <a:off x="10364831" y="4401270"/>
                <a:ext cx="447675" cy="17463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67" name="Freeform 42"/>
              <p:cNvSpPr/>
              <p:nvPr/>
            </p:nvSpPr>
            <p:spPr bwMode="auto">
              <a:xfrm>
                <a:off x="9540919" y="4199658"/>
                <a:ext cx="492125" cy="617538"/>
              </a:xfrm>
              <a:custGeom>
                <a:avLst/>
                <a:gdLst>
                  <a:gd name="T0" fmla="*/ 920863177 w 263"/>
                  <a:gd name="T1" fmla="*/ 35018147 h 330"/>
                  <a:gd name="T2" fmla="*/ 892851347 w 263"/>
                  <a:gd name="T3" fmla="*/ 7004378 h 330"/>
                  <a:gd name="T4" fmla="*/ 28011830 w 263"/>
                  <a:gd name="T5" fmla="*/ 0 h 330"/>
                  <a:gd name="T6" fmla="*/ 0 w 263"/>
                  <a:gd name="T7" fmla="*/ 28015641 h 330"/>
                  <a:gd name="T8" fmla="*/ 3501011 w 263"/>
                  <a:gd name="T9" fmla="*/ 1120597554 h 330"/>
                  <a:gd name="T10" fmla="*/ 31512841 w 263"/>
                  <a:gd name="T11" fmla="*/ 1148611323 h 330"/>
                  <a:gd name="T12" fmla="*/ 696774152 w 263"/>
                  <a:gd name="T13" fmla="*/ 1155615701 h 330"/>
                  <a:gd name="T14" fmla="*/ 920863177 w 263"/>
                  <a:gd name="T15" fmla="*/ 942001822 h 330"/>
                  <a:gd name="T16" fmla="*/ 920863177 w 263"/>
                  <a:gd name="T17" fmla="*/ 35018147 h 3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3" h="330">
                    <a:moveTo>
                      <a:pt x="263" y="10"/>
                    </a:moveTo>
                    <a:cubicBezTo>
                      <a:pt x="263" y="5"/>
                      <a:pt x="260" y="2"/>
                      <a:pt x="255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1" y="320"/>
                      <a:pt x="1" y="320"/>
                      <a:pt x="1" y="320"/>
                    </a:cubicBezTo>
                    <a:cubicBezTo>
                      <a:pt x="1" y="324"/>
                      <a:pt x="5" y="328"/>
                      <a:pt x="9" y="328"/>
                    </a:cubicBezTo>
                    <a:cubicBezTo>
                      <a:pt x="199" y="330"/>
                      <a:pt x="199" y="330"/>
                      <a:pt x="199" y="330"/>
                    </a:cubicBezTo>
                    <a:cubicBezTo>
                      <a:pt x="263" y="269"/>
                      <a:pt x="263" y="269"/>
                      <a:pt x="263" y="269"/>
                    </a:cubicBezTo>
                    <a:lnTo>
                      <a:pt x="263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8" name="Freeform 43"/>
              <p:cNvSpPr/>
              <p:nvPr/>
            </p:nvSpPr>
            <p:spPr bwMode="auto">
              <a:xfrm>
                <a:off x="9912394" y="4702895"/>
                <a:ext cx="120650" cy="114300"/>
              </a:xfrm>
              <a:custGeom>
                <a:avLst/>
                <a:gdLst>
                  <a:gd name="T0" fmla="*/ 31007050 w 65"/>
                  <a:gd name="T1" fmla="*/ 0 h 61"/>
                  <a:gd name="T2" fmla="*/ 6890043 w 65"/>
                  <a:gd name="T3" fmla="*/ 7022892 h 61"/>
                  <a:gd name="T4" fmla="*/ 0 w 65"/>
                  <a:gd name="T5" fmla="*/ 31599266 h 61"/>
                  <a:gd name="T6" fmla="*/ 3445022 w 65"/>
                  <a:gd name="T7" fmla="*/ 214171967 h 61"/>
                  <a:gd name="T8" fmla="*/ 223944962 w 65"/>
                  <a:gd name="T9" fmla="*/ 0 h 61"/>
                  <a:gd name="T10" fmla="*/ 31007050 w 65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" h="61">
                    <a:moveTo>
                      <a:pt x="9" y="0"/>
                    </a:moveTo>
                    <a:cubicBezTo>
                      <a:pt x="7" y="0"/>
                      <a:pt x="4" y="1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9" name="Rectangle 44"/>
              <p:cNvSpPr>
                <a:spLocks noChangeArrowheads="1"/>
              </p:cNvSpPr>
              <p:nvPr/>
            </p:nvSpPr>
            <p:spPr bwMode="auto">
              <a:xfrm>
                <a:off x="9602831" y="4280620"/>
                <a:ext cx="366713" cy="14288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70" name="Rectangle 45"/>
              <p:cNvSpPr>
                <a:spLocks noChangeArrowheads="1"/>
              </p:cNvSpPr>
              <p:nvPr/>
            </p:nvSpPr>
            <p:spPr bwMode="auto">
              <a:xfrm>
                <a:off x="9602831" y="4329833"/>
                <a:ext cx="366713" cy="15875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71" name="Rectangle 46"/>
              <p:cNvSpPr>
                <a:spLocks noChangeArrowheads="1"/>
              </p:cNvSpPr>
              <p:nvPr/>
            </p:nvSpPr>
            <p:spPr bwMode="auto">
              <a:xfrm>
                <a:off x="9602831" y="4380633"/>
                <a:ext cx="366713" cy="14288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72" name="Rectangle 47"/>
              <p:cNvSpPr>
                <a:spLocks noChangeArrowheads="1"/>
              </p:cNvSpPr>
              <p:nvPr/>
            </p:nvSpPr>
            <p:spPr bwMode="auto">
              <a:xfrm>
                <a:off x="9602831" y="4431433"/>
                <a:ext cx="366713" cy="12700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73" name="Rectangle 48"/>
              <p:cNvSpPr>
                <a:spLocks noChangeArrowheads="1"/>
              </p:cNvSpPr>
              <p:nvPr/>
            </p:nvSpPr>
            <p:spPr bwMode="auto">
              <a:xfrm>
                <a:off x="9602831" y="4482233"/>
                <a:ext cx="366713" cy="12700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74" name="Rectangle 49"/>
              <p:cNvSpPr>
                <a:spLocks noChangeArrowheads="1"/>
              </p:cNvSpPr>
              <p:nvPr/>
            </p:nvSpPr>
            <p:spPr bwMode="auto">
              <a:xfrm>
                <a:off x="9602831" y="4533033"/>
                <a:ext cx="366713" cy="12700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75" name="Rectangle 50"/>
              <p:cNvSpPr>
                <a:spLocks noChangeArrowheads="1"/>
              </p:cNvSpPr>
              <p:nvPr/>
            </p:nvSpPr>
            <p:spPr bwMode="auto">
              <a:xfrm>
                <a:off x="9602831" y="4583833"/>
                <a:ext cx="366713" cy="12700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76" name="Rectangle 51"/>
              <p:cNvSpPr>
                <a:spLocks noChangeArrowheads="1"/>
              </p:cNvSpPr>
              <p:nvPr/>
            </p:nvSpPr>
            <p:spPr bwMode="auto">
              <a:xfrm>
                <a:off x="9602831" y="4634633"/>
                <a:ext cx="366713" cy="12700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77" name="Oval 52"/>
              <p:cNvSpPr>
                <a:spLocks noChangeArrowheads="1"/>
              </p:cNvSpPr>
              <p:nvPr/>
            </p:nvSpPr>
            <p:spPr bwMode="auto">
              <a:xfrm>
                <a:off x="10653756" y="3877395"/>
                <a:ext cx="458788" cy="455613"/>
              </a:xfrm>
              <a:prstGeom prst="ellipse">
                <a:avLst/>
              </a:pr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78" name="Freeform 53"/>
              <p:cNvSpPr/>
              <p:nvPr/>
            </p:nvSpPr>
            <p:spPr bwMode="auto">
              <a:xfrm>
                <a:off x="10739481" y="3996458"/>
                <a:ext cx="296863" cy="239713"/>
              </a:xfrm>
              <a:custGeom>
                <a:avLst/>
                <a:gdLst>
                  <a:gd name="T0" fmla="*/ 529861247 w 159"/>
                  <a:gd name="T1" fmla="*/ 28057658 h 128"/>
                  <a:gd name="T2" fmla="*/ 474086477 w 159"/>
                  <a:gd name="T3" fmla="*/ 17536504 h 128"/>
                  <a:gd name="T4" fmla="*/ 216127466 w 159"/>
                  <a:gd name="T5" fmla="*/ 319157259 h 128"/>
                  <a:gd name="T6" fmla="*/ 59260576 w 159"/>
                  <a:gd name="T7" fmla="*/ 136782485 h 128"/>
                  <a:gd name="T8" fmla="*/ 17429032 w 159"/>
                  <a:gd name="T9" fmla="*/ 143795963 h 128"/>
                  <a:gd name="T10" fmla="*/ 10457419 w 159"/>
                  <a:gd name="T11" fmla="*/ 196403603 h 128"/>
                  <a:gd name="T12" fmla="*/ 216127466 w 159"/>
                  <a:gd name="T13" fmla="*/ 434895565 h 128"/>
                  <a:gd name="T14" fmla="*/ 257959010 w 159"/>
                  <a:gd name="T15" fmla="*/ 427880214 h 128"/>
                  <a:gd name="T16" fmla="*/ 261444817 w 159"/>
                  <a:gd name="T17" fmla="*/ 424374411 h 128"/>
                  <a:gd name="T18" fmla="*/ 540318666 w 159"/>
                  <a:gd name="T19" fmla="*/ 98201801 h 128"/>
                  <a:gd name="T20" fmla="*/ 529861247 w 159"/>
                  <a:gd name="T21" fmla="*/ 28057658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9" h="128">
                    <a:moveTo>
                      <a:pt x="152" y="8"/>
                    </a:moveTo>
                    <a:cubicBezTo>
                      <a:pt x="147" y="2"/>
                      <a:pt x="140" y="0"/>
                      <a:pt x="136" y="5"/>
                    </a:cubicBezTo>
                    <a:cubicBezTo>
                      <a:pt x="62" y="91"/>
                      <a:pt x="62" y="91"/>
                      <a:pt x="62" y="91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4" y="36"/>
                      <a:pt x="9" y="37"/>
                      <a:pt x="5" y="41"/>
                    </a:cubicBezTo>
                    <a:cubicBezTo>
                      <a:pt x="1" y="46"/>
                      <a:pt x="0" y="52"/>
                      <a:pt x="3" y="56"/>
                    </a:cubicBezTo>
                    <a:cubicBezTo>
                      <a:pt x="62" y="124"/>
                      <a:pt x="62" y="124"/>
                      <a:pt x="62" y="124"/>
                    </a:cubicBezTo>
                    <a:cubicBezTo>
                      <a:pt x="65" y="128"/>
                      <a:pt x="70" y="127"/>
                      <a:pt x="74" y="122"/>
                    </a:cubicBezTo>
                    <a:cubicBezTo>
                      <a:pt x="74" y="122"/>
                      <a:pt x="75" y="121"/>
                      <a:pt x="75" y="121"/>
                    </a:cubicBezTo>
                    <a:cubicBezTo>
                      <a:pt x="155" y="28"/>
                      <a:pt x="155" y="28"/>
                      <a:pt x="155" y="28"/>
                    </a:cubicBezTo>
                    <a:cubicBezTo>
                      <a:pt x="159" y="23"/>
                      <a:pt x="158" y="14"/>
                      <a:pt x="152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79" name="Freeform 65"/>
              <p:cNvSpPr/>
              <p:nvPr/>
            </p:nvSpPr>
            <p:spPr bwMode="auto">
              <a:xfrm>
                <a:off x="11249069" y="3558308"/>
                <a:ext cx="488950" cy="600075"/>
              </a:xfrm>
              <a:custGeom>
                <a:avLst/>
                <a:gdLst>
                  <a:gd name="T0" fmla="*/ 915985067 w 261"/>
                  <a:gd name="T1" fmla="*/ 1009236139 h 320"/>
                  <a:gd name="T2" fmla="*/ 793151835 w 261"/>
                  <a:gd name="T3" fmla="*/ 1125281268 h 320"/>
                  <a:gd name="T4" fmla="*/ 122833232 w 261"/>
                  <a:gd name="T5" fmla="*/ 1125281268 h 320"/>
                  <a:gd name="T6" fmla="*/ 0 w 261"/>
                  <a:gd name="T7" fmla="*/ 1009236139 h 320"/>
                  <a:gd name="T8" fmla="*/ 0 w 261"/>
                  <a:gd name="T9" fmla="*/ 116045129 h 320"/>
                  <a:gd name="T10" fmla="*/ 122833232 w 261"/>
                  <a:gd name="T11" fmla="*/ 0 h 320"/>
                  <a:gd name="T12" fmla="*/ 793151835 w 261"/>
                  <a:gd name="T13" fmla="*/ 0 h 320"/>
                  <a:gd name="T14" fmla="*/ 915985067 w 261"/>
                  <a:gd name="T15" fmla="*/ 116045129 h 320"/>
                  <a:gd name="T16" fmla="*/ 915985067 w 261"/>
                  <a:gd name="T17" fmla="*/ 1009236139 h 3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1" h="320">
                    <a:moveTo>
                      <a:pt x="261" y="287"/>
                    </a:moveTo>
                    <a:cubicBezTo>
                      <a:pt x="261" y="305"/>
                      <a:pt x="245" y="320"/>
                      <a:pt x="226" y="320"/>
                    </a:cubicBezTo>
                    <a:cubicBezTo>
                      <a:pt x="35" y="320"/>
                      <a:pt x="35" y="320"/>
                      <a:pt x="35" y="320"/>
                    </a:cubicBezTo>
                    <a:cubicBezTo>
                      <a:pt x="15" y="320"/>
                      <a:pt x="0" y="305"/>
                      <a:pt x="0" y="287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4"/>
                      <a:pt x="15" y="0"/>
                      <a:pt x="35" y="0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45" y="0"/>
                      <a:pt x="261" y="14"/>
                      <a:pt x="261" y="33"/>
                    </a:cubicBezTo>
                    <a:lnTo>
                      <a:pt x="261" y="287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0" name="Rectangle 66"/>
              <p:cNvSpPr>
                <a:spLocks noChangeArrowheads="1"/>
              </p:cNvSpPr>
              <p:nvPr/>
            </p:nvSpPr>
            <p:spPr bwMode="auto">
              <a:xfrm>
                <a:off x="11293519" y="3601170"/>
                <a:ext cx="400050" cy="4937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81" name="Freeform 67"/>
              <p:cNvSpPr/>
              <p:nvPr/>
            </p:nvSpPr>
            <p:spPr bwMode="auto">
              <a:xfrm>
                <a:off x="10029869" y="3571008"/>
                <a:ext cx="61913" cy="98425"/>
              </a:xfrm>
              <a:custGeom>
                <a:avLst/>
                <a:gdLst>
                  <a:gd name="T0" fmla="*/ 66879173 w 33"/>
                  <a:gd name="T1" fmla="*/ 0 h 52"/>
                  <a:gd name="T2" fmla="*/ 116158169 w 33"/>
                  <a:gd name="T3" fmla="*/ 32243651 h 52"/>
                  <a:gd name="T4" fmla="*/ 116158169 w 33"/>
                  <a:gd name="T5" fmla="*/ 150471004 h 52"/>
                  <a:gd name="T6" fmla="*/ 70398833 w 33"/>
                  <a:gd name="T7" fmla="*/ 186297704 h 52"/>
                  <a:gd name="T8" fmla="*/ 0 w 33"/>
                  <a:gd name="T9" fmla="*/ 186297704 h 52"/>
                  <a:gd name="T10" fmla="*/ 0 w 33"/>
                  <a:gd name="T11" fmla="*/ 0 h 52"/>
                  <a:gd name="T12" fmla="*/ 66879173 w 33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52">
                    <a:moveTo>
                      <a:pt x="19" y="0"/>
                    </a:moveTo>
                    <a:cubicBezTo>
                      <a:pt x="26" y="0"/>
                      <a:pt x="33" y="4"/>
                      <a:pt x="33" y="9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7"/>
                      <a:pt x="27" y="52"/>
                      <a:pt x="2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2" name="Freeform 68"/>
              <p:cNvSpPr/>
              <p:nvPr/>
            </p:nvSpPr>
            <p:spPr bwMode="auto">
              <a:xfrm>
                <a:off x="9512344" y="3569420"/>
                <a:ext cx="117475" cy="101600"/>
              </a:xfrm>
              <a:custGeom>
                <a:avLst/>
                <a:gdLst>
                  <a:gd name="T0" fmla="*/ 215575948 w 63"/>
                  <a:gd name="T1" fmla="*/ 187619452 h 54"/>
                  <a:gd name="T2" fmla="*/ 0 w 63"/>
                  <a:gd name="T3" fmla="*/ 123899319 h 54"/>
                  <a:gd name="T4" fmla="*/ 0 w 63"/>
                  <a:gd name="T5" fmla="*/ 63720133 h 54"/>
                  <a:gd name="T6" fmla="*/ 191238112 w 63"/>
                  <a:gd name="T7" fmla="*/ 3539067 h 54"/>
                  <a:gd name="T8" fmla="*/ 215575948 w 63"/>
                  <a:gd name="T9" fmla="*/ 187619452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4">
                    <a:moveTo>
                      <a:pt x="62" y="53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0"/>
                      <a:pt x="63" y="54"/>
                      <a:pt x="62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3" name="Freeform 69"/>
              <p:cNvSpPr/>
              <p:nvPr/>
            </p:nvSpPr>
            <p:spPr bwMode="auto">
              <a:xfrm>
                <a:off x="9583781" y="3571008"/>
                <a:ext cx="446088" cy="98425"/>
              </a:xfrm>
              <a:custGeom>
                <a:avLst/>
                <a:gdLst>
                  <a:gd name="T0" fmla="*/ 129984045 w 238"/>
                  <a:gd name="T1" fmla="*/ 0 h 52"/>
                  <a:gd name="T2" fmla="*/ 808005942 w 238"/>
                  <a:gd name="T3" fmla="*/ 0 h 52"/>
                  <a:gd name="T4" fmla="*/ 836111360 w 238"/>
                  <a:gd name="T5" fmla="*/ 0 h 52"/>
                  <a:gd name="T6" fmla="*/ 836111360 w 238"/>
                  <a:gd name="T7" fmla="*/ 71653400 h 52"/>
                  <a:gd name="T8" fmla="*/ 836111360 w 238"/>
                  <a:gd name="T9" fmla="*/ 154054053 h 52"/>
                  <a:gd name="T10" fmla="*/ 836111360 w 238"/>
                  <a:gd name="T11" fmla="*/ 186297704 h 52"/>
                  <a:gd name="T12" fmla="*/ 836111360 w 238"/>
                  <a:gd name="T13" fmla="*/ 186297704 h 52"/>
                  <a:gd name="T14" fmla="*/ 158087589 w 238"/>
                  <a:gd name="T15" fmla="*/ 186297704 h 52"/>
                  <a:gd name="T16" fmla="*/ 119444748 w 238"/>
                  <a:gd name="T17" fmla="*/ 186297704 h 52"/>
                  <a:gd name="T18" fmla="*/ 91339329 w 238"/>
                  <a:gd name="T19" fmla="*/ 186297704 h 52"/>
                  <a:gd name="T20" fmla="*/ 84314381 w 238"/>
                  <a:gd name="T21" fmla="*/ 186297704 h 52"/>
                  <a:gd name="T22" fmla="*/ 35130367 w 238"/>
                  <a:gd name="T23" fmla="*/ 171967403 h 52"/>
                  <a:gd name="T24" fmla="*/ 80800032 w 238"/>
                  <a:gd name="T25" fmla="*/ 154054053 h 52"/>
                  <a:gd name="T26" fmla="*/ 24591070 w 238"/>
                  <a:gd name="T27" fmla="*/ 114644304 h 52"/>
                  <a:gd name="T28" fmla="*/ 70260734 w 238"/>
                  <a:gd name="T29" fmla="*/ 71653400 h 52"/>
                  <a:gd name="T30" fmla="*/ 14051772 w 238"/>
                  <a:gd name="T31" fmla="*/ 28660603 h 52"/>
                  <a:gd name="T32" fmla="*/ 59721437 w 238"/>
                  <a:gd name="T33" fmla="*/ 0 h 52"/>
                  <a:gd name="T34" fmla="*/ 66748260 w 238"/>
                  <a:gd name="T35" fmla="*/ 0 h 52"/>
                  <a:gd name="T36" fmla="*/ 91339329 w 238"/>
                  <a:gd name="T37" fmla="*/ 0 h 52"/>
                  <a:gd name="T38" fmla="*/ 129984045 w 238"/>
                  <a:gd name="T39" fmla="*/ 0 h 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38" h="52">
                    <a:moveTo>
                      <a:pt x="37" y="0"/>
                    </a:moveTo>
                    <a:cubicBezTo>
                      <a:pt x="230" y="0"/>
                      <a:pt x="230" y="0"/>
                      <a:pt x="230" y="0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238" y="20"/>
                      <a:pt x="238" y="20"/>
                      <a:pt x="238" y="20"/>
                    </a:cubicBezTo>
                    <a:cubicBezTo>
                      <a:pt x="238" y="43"/>
                      <a:pt x="238" y="43"/>
                      <a:pt x="238" y="43"/>
                    </a:cubicBezTo>
                    <a:cubicBezTo>
                      <a:pt x="238" y="52"/>
                      <a:pt x="238" y="52"/>
                      <a:pt x="238" y="52"/>
                    </a:cubicBezTo>
                    <a:cubicBezTo>
                      <a:pt x="238" y="52"/>
                      <a:pt x="238" y="52"/>
                      <a:pt x="238" y="52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5" y="52"/>
                      <a:pt x="25" y="52"/>
                      <a:pt x="24" y="52"/>
                    </a:cubicBezTo>
                    <a:cubicBezTo>
                      <a:pt x="24" y="52"/>
                      <a:pt x="19" y="51"/>
                      <a:pt x="10" y="48"/>
                    </a:cubicBezTo>
                    <a:cubicBezTo>
                      <a:pt x="0" y="46"/>
                      <a:pt x="23" y="43"/>
                      <a:pt x="23" y="43"/>
                    </a:cubicBezTo>
                    <a:cubicBezTo>
                      <a:pt x="23" y="43"/>
                      <a:pt x="7" y="36"/>
                      <a:pt x="7" y="32"/>
                    </a:cubicBezTo>
                    <a:cubicBezTo>
                      <a:pt x="8" y="28"/>
                      <a:pt x="20" y="20"/>
                      <a:pt x="20" y="20"/>
                    </a:cubicBezTo>
                    <a:cubicBezTo>
                      <a:pt x="20" y="20"/>
                      <a:pt x="1" y="12"/>
                      <a:pt x="4" y="8"/>
                    </a:cubicBezTo>
                    <a:cubicBezTo>
                      <a:pt x="7" y="5"/>
                      <a:pt x="17" y="0"/>
                      <a:pt x="17" y="0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4" name="Freeform 70"/>
              <p:cNvSpPr/>
              <p:nvPr/>
            </p:nvSpPr>
            <p:spPr bwMode="auto">
              <a:xfrm>
                <a:off x="9458369" y="3601170"/>
                <a:ext cx="57150" cy="36513"/>
              </a:xfrm>
              <a:custGeom>
                <a:avLst/>
                <a:gdLst>
                  <a:gd name="T0" fmla="*/ 105358790 w 31"/>
                  <a:gd name="T1" fmla="*/ 70168377 h 19"/>
                  <a:gd name="T2" fmla="*/ 3399503 w 31"/>
                  <a:gd name="T3" fmla="*/ 36930017 h 19"/>
                  <a:gd name="T4" fmla="*/ 0 w 31"/>
                  <a:gd name="T5" fmla="*/ 36930017 h 19"/>
                  <a:gd name="T6" fmla="*/ 3399503 w 31"/>
                  <a:gd name="T7" fmla="*/ 33238360 h 19"/>
                  <a:gd name="T8" fmla="*/ 105358790 w 31"/>
                  <a:gd name="T9" fmla="*/ 0 h 19"/>
                  <a:gd name="T10" fmla="*/ 105358790 w 31"/>
                  <a:gd name="T11" fmla="*/ 70168377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19">
                    <a:moveTo>
                      <a:pt x="31" y="19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6"/>
                      <a:pt x="31" y="13"/>
                      <a:pt x="31" y="19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5" name="Freeform 71"/>
              <p:cNvSpPr/>
              <p:nvPr/>
            </p:nvSpPr>
            <p:spPr bwMode="auto">
              <a:xfrm>
                <a:off x="10029869" y="3280495"/>
                <a:ext cx="61913" cy="98425"/>
              </a:xfrm>
              <a:custGeom>
                <a:avLst/>
                <a:gdLst>
                  <a:gd name="T0" fmla="*/ 66879173 w 33"/>
                  <a:gd name="T1" fmla="*/ 0 h 52"/>
                  <a:gd name="T2" fmla="*/ 116158169 w 33"/>
                  <a:gd name="T3" fmla="*/ 32243651 h 52"/>
                  <a:gd name="T4" fmla="*/ 116158169 w 33"/>
                  <a:gd name="T5" fmla="*/ 150471004 h 52"/>
                  <a:gd name="T6" fmla="*/ 70398833 w 33"/>
                  <a:gd name="T7" fmla="*/ 186297704 h 52"/>
                  <a:gd name="T8" fmla="*/ 0 w 33"/>
                  <a:gd name="T9" fmla="*/ 186297704 h 52"/>
                  <a:gd name="T10" fmla="*/ 0 w 33"/>
                  <a:gd name="T11" fmla="*/ 0 h 52"/>
                  <a:gd name="T12" fmla="*/ 66879173 w 33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52">
                    <a:moveTo>
                      <a:pt x="19" y="0"/>
                    </a:moveTo>
                    <a:cubicBezTo>
                      <a:pt x="26" y="0"/>
                      <a:pt x="33" y="4"/>
                      <a:pt x="33" y="9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7"/>
                      <a:pt x="27" y="52"/>
                      <a:pt x="2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6" name="Freeform 72"/>
              <p:cNvSpPr/>
              <p:nvPr/>
            </p:nvSpPr>
            <p:spPr bwMode="auto">
              <a:xfrm>
                <a:off x="9512344" y="3278908"/>
                <a:ext cx="117475" cy="101600"/>
              </a:xfrm>
              <a:custGeom>
                <a:avLst/>
                <a:gdLst>
                  <a:gd name="T0" fmla="*/ 215575948 w 63"/>
                  <a:gd name="T1" fmla="*/ 187619452 h 54"/>
                  <a:gd name="T2" fmla="*/ 0 w 63"/>
                  <a:gd name="T3" fmla="*/ 123899319 h 54"/>
                  <a:gd name="T4" fmla="*/ 0 w 63"/>
                  <a:gd name="T5" fmla="*/ 63720133 h 54"/>
                  <a:gd name="T6" fmla="*/ 191238112 w 63"/>
                  <a:gd name="T7" fmla="*/ 3539067 h 54"/>
                  <a:gd name="T8" fmla="*/ 215575948 w 63"/>
                  <a:gd name="T9" fmla="*/ 187619452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4">
                    <a:moveTo>
                      <a:pt x="62" y="53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0"/>
                      <a:pt x="63" y="54"/>
                      <a:pt x="62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7" name="Freeform 73"/>
              <p:cNvSpPr/>
              <p:nvPr/>
            </p:nvSpPr>
            <p:spPr bwMode="auto">
              <a:xfrm>
                <a:off x="9583781" y="3280495"/>
                <a:ext cx="446088" cy="98425"/>
              </a:xfrm>
              <a:custGeom>
                <a:avLst/>
                <a:gdLst>
                  <a:gd name="T0" fmla="*/ 129984045 w 238"/>
                  <a:gd name="T1" fmla="*/ 0 h 52"/>
                  <a:gd name="T2" fmla="*/ 808005942 w 238"/>
                  <a:gd name="T3" fmla="*/ 0 h 52"/>
                  <a:gd name="T4" fmla="*/ 836111360 w 238"/>
                  <a:gd name="T5" fmla="*/ 0 h 52"/>
                  <a:gd name="T6" fmla="*/ 836111360 w 238"/>
                  <a:gd name="T7" fmla="*/ 71653400 h 52"/>
                  <a:gd name="T8" fmla="*/ 836111360 w 238"/>
                  <a:gd name="T9" fmla="*/ 154054053 h 52"/>
                  <a:gd name="T10" fmla="*/ 836111360 w 238"/>
                  <a:gd name="T11" fmla="*/ 186297704 h 52"/>
                  <a:gd name="T12" fmla="*/ 836111360 w 238"/>
                  <a:gd name="T13" fmla="*/ 186297704 h 52"/>
                  <a:gd name="T14" fmla="*/ 158087589 w 238"/>
                  <a:gd name="T15" fmla="*/ 186297704 h 52"/>
                  <a:gd name="T16" fmla="*/ 119444748 w 238"/>
                  <a:gd name="T17" fmla="*/ 186297704 h 52"/>
                  <a:gd name="T18" fmla="*/ 91339329 w 238"/>
                  <a:gd name="T19" fmla="*/ 186297704 h 52"/>
                  <a:gd name="T20" fmla="*/ 84314381 w 238"/>
                  <a:gd name="T21" fmla="*/ 186297704 h 52"/>
                  <a:gd name="T22" fmla="*/ 35130367 w 238"/>
                  <a:gd name="T23" fmla="*/ 171967403 h 52"/>
                  <a:gd name="T24" fmla="*/ 80800032 w 238"/>
                  <a:gd name="T25" fmla="*/ 154054053 h 52"/>
                  <a:gd name="T26" fmla="*/ 24591070 w 238"/>
                  <a:gd name="T27" fmla="*/ 114644304 h 52"/>
                  <a:gd name="T28" fmla="*/ 70260734 w 238"/>
                  <a:gd name="T29" fmla="*/ 71653400 h 52"/>
                  <a:gd name="T30" fmla="*/ 14051772 w 238"/>
                  <a:gd name="T31" fmla="*/ 28660603 h 52"/>
                  <a:gd name="T32" fmla="*/ 59721437 w 238"/>
                  <a:gd name="T33" fmla="*/ 0 h 52"/>
                  <a:gd name="T34" fmla="*/ 66748260 w 238"/>
                  <a:gd name="T35" fmla="*/ 0 h 52"/>
                  <a:gd name="T36" fmla="*/ 91339329 w 238"/>
                  <a:gd name="T37" fmla="*/ 0 h 52"/>
                  <a:gd name="T38" fmla="*/ 129984045 w 238"/>
                  <a:gd name="T39" fmla="*/ 0 h 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38" h="52">
                    <a:moveTo>
                      <a:pt x="37" y="0"/>
                    </a:moveTo>
                    <a:cubicBezTo>
                      <a:pt x="230" y="0"/>
                      <a:pt x="230" y="0"/>
                      <a:pt x="230" y="0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238" y="20"/>
                      <a:pt x="238" y="20"/>
                      <a:pt x="238" y="20"/>
                    </a:cubicBezTo>
                    <a:cubicBezTo>
                      <a:pt x="238" y="43"/>
                      <a:pt x="238" y="43"/>
                      <a:pt x="238" y="43"/>
                    </a:cubicBezTo>
                    <a:cubicBezTo>
                      <a:pt x="238" y="52"/>
                      <a:pt x="238" y="52"/>
                      <a:pt x="238" y="52"/>
                    </a:cubicBezTo>
                    <a:cubicBezTo>
                      <a:pt x="238" y="52"/>
                      <a:pt x="238" y="52"/>
                      <a:pt x="238" y="52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5" y="52"/>
                      <a:pt x="25" y="52"/>
                      <a:pt x="24" y="52"/>
                    </a:cubicBezTo>
                    <a:cubicBezTo>
                      <a:pt x="24" y="52"/>
                      <a:pt x="19" y="51"/>
                      <a:pt x="10" y="48"/>
                    </a:cubicBezTo>
                    <a:cubicBezTo>
                      <a:pt x="0" y="46"/>
                      <a:pt x="23" y="43"/>
                      <a:pt x="23" y="43"/>
                    </a:cubicBezTo>
                    <a:cubicBezTo>
                      <a:pt x="23" y="43"/>
                      <a:pt x="7" y="36"/>
                      <a:pt x="7" y="32"/>
                    </a:cubicBezTo>
                    <a:cubicBezTo>
                      <a:pt x="8" y="28"/>
                      <a:pt x="20" y="20"/>
                      <a:pt x="20" y="20"/>
                    </a:cubicBezTo>
                    <a:cubicBezTo>
                      <a:pt x="20" y="20"/>
                      <a:pt x="1" y="12"/>
                      <a:pt x="4" y="8"/>
                    </a:cubicBezTo>
                    <a:cubicBezTo>
                      <a:pt x="7" y="5"/>
                      <a:pt x="17" y="0"/>
                      <a:pt x="17" y="0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8" name="Freeform 74"/>
              <p:cNvSpPr/>
              <p:nvPr/>
            </p:nvSpPr>
            <p:spPr bwMode="auto">
              <a:xfrm>
                <a:off x="9458369" y="3310658"/>
                <a:ext cx="57150" cy="36513"/>
              </a:xfrm>
              <a:custGeom>
                <a:avLst/>
                <a:gdLst>
                  <a:gd name="T0" fmla="*/ 105358790 w 31"/>
                  <a:gd name="T1" fmla="*/ 70168377 h 19"/>
                  <a:gd name="T2" fmla="*/ 3399503 w 31"/>
                  <a:gd name="T3" fmla="*/ 36930017 h 19"/>
                  <a:gd name="T4" fmla="*/ 0 w 31"/>
                  <a:gd name="T5" fmla="*/ 36930017 h 19"/>
                  <a:gd name="T6" fmla="*/ 3399503 w 31"/>
                  <a:gd name="T7" fmla="*/ 33238360 h 19"/>
                  <a:gd name="T8" fmla="*/ 105358790 w 31"/>
                  <a:gd name="T9" fmla="*/ 0 h 19"/>
                  <a:gd name="T10" fmla="*/ 105358790 w 31"/>
                  <a:gd name="T11" fmla="*/ 70168377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19">
                    <a:moveTo>
                      <a:pt x="31" y="19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6"/>
                      <a:pt x="31" y="13"/>
                      <a:pt x="31" y="19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9" name="Freeform 75"/>
              <p:cNvSpPr/>
              <p:nvPr/>
            </p:nvSpPr>
            <p:spPr bwMode="auto">
              <a:xfrm>
                <a:off x="9485356" y="3426545"/>
                <a:ext cx="60325" cy="98425"/>
              </a:xfrm>
              <a:custGeom>
                <a:avLst/>
                <a:gdLst>
                  <a:gd name="T0" fmla="*/ 49753044 w 32"/>
                  <a:gd name="T1" fmla="*/ 182714656 h 52"/>
                  <a:gd name="T2" fmla="*/ 0 w 32"/>
                  <a:gd name="T3" fmla="*/ 154054053 h 52"/>
                  <a:gd name="T4" fmla="*/ 0 w 32"/>
                  <a:gd name="T5" fmla="*/ 35826700 h 52"/>
                  <a:gd name="T6" fmla="*/ 46199524 w 32"/>
                  <a:gd name="T7" fmla="*/ 0 h 52"/>
                  <a:gd name="T8" fmla="*/ 113722051 w 32"/>
                  <a:gd name="T9" fmla="*/ 0 h 52"/>
                  <a:gd name="T10" fmla="*/ 113722051 w 32"/>
                  <a:gd name="T11" fmla="*/ 186297704 h 52"/>
                  <a:gd name="T12" fmla="*/ 49753044 w 32"/>
                  <a:gd name="T13" fmla="*/ 18271465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52">
                    <a:moveTo>
                      <a:pt x="14" y="51"/>
                    </a:moveTo>
                    <a:cubicBezTo>
                      <a:pt x="7" y="51"/>
                      <a:pt x="0" y="48"/>
                      <a:pt x="0" y="4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6" y="0"/>
                      <a:pt x="1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52"/>
                      <a:pt x="32" y="52"/>
                      <a:pt x="32" y="52"/>
                    </a:cubicBez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0" name="Freeform 76"/>
              <p:cNvSpPr/>
              <p:nvPr/>
            </p:nvSpPr>
            <p:spPr bwMode="auto">
              <a:xfrm>
                <a:off x="9947319" y="3424958"/>
                <a:ext cx="117475" cy="101600"/>
              </a:xfrm>
              <a:custGeom>
                <a:avLst/>
                <a:gdLst>
                  <a:gd name="T0" fmla="*/ 3477633 w 63"/>
                  <a:gd name="T1" fmla="*/ 3539067 h 54"/>
                  <a:gd name="T2" fmla="*/ 219053581 w 63"/>
                  <a:gd name="T3" fmla="*/ 67259200 h 54"/>
                  <a:gd name="T4" fmla="*/ 219053581 w 63"/>
                  <a:gd name="T5" fmla="*/ 123899319 h 54"/>
                  <a:gd name="T6" fmla="*/ 27815469 w 63"/>
                  <a:gd name="T7" fmla="*/ 187619452 h 54"/>
                  <a:gd name="T8" fmla="*/ 3477633 w 63"/>
                  <a:gd name="T9" fmla="*/ 353906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4">
                    <a:moveTo>
                      <a:pt x="1" y="1"/>
                    </a:move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7" y="54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1" name="Freeform 77"/>
              <p:cNvSpPr/>
              <p:nvPr/>
            </p:nvSpPr>
            <p:spPr bwMode="auto">
              <a:xfrm>
                <a:off x="9545681" y="3426545"/>
                <a:ext cx="449263" cy="98425"/>
              </a:xfrm>
              <a:custGeom>
                <a:avLst/>
                <a:gdLst>
                  <a:gd name="T0" fmla="*/ 713768001 w 239"/>
                  <a:gd name="T1" fmla="*/ 186297704 h 52"/>
                  <a:gd name="T2" fmla="*/ 28267854 w 239"/>
                  <a:gd name="T3" fmla="*/ 186297704 h 52"/>
                  <a:gd name="T4" fmla="*/ 0 w 239"/>
                  <a:gd name="T5" fmla="*/ 186297704 h 52"/>
                  <a:gd name="T6" fmla="*/ 0 w 239"/>
                  <a:gd name="T7" fmla="*/ 114644304 h 52"/>
                  <a:gd name="T8" fmla="*/ 0 w 239"/>
                  <a:gd name="T9" fmla="*/ 32243651 h 52"/>
                  <a:gd name="T10" fmla="*/ 0 w 239"/>
                  <a:gd name="T11" fmla="*/ 0 h 52"/>
                  <a:gd name="T12" fmla="*/ 3533952 w 239"/>
                  <a:gd name="T13" fmla="*/ 0 h 52"/>
                  <a:gd name="T14" fmla="*/ 685500148 w 239"/>
                  <a:gd name="T15" fmla="*/ 0 h 52"/>
                  <a:gd name="T16" fmla="*/ 724367976 w 239"/>
                  <a:gd name="T17" fmla="*/ 0 h 52"/>
                  <a:gd name="T18" fmla="*/ 752635830 w 239"/>
                  <a:gd name="T19" fmla="*/ 0 h 52"/>
                  <a:gd name="T20" fmla="*/ 759703733 w 239"/>
                  <a:gd name="T21" fmla="*/ 0 h 52"/>
                  <a:gd name="T22" fmla="*/ 809171537 w 239"/>
                  <a:gd name="T23" fmla="*/ 10747253 h 52"/>
                  <a:gd name="T24" fmla="*/ 763235805 w 239"/>
                  <a:gd name="T25" fmla="*/ 32243651 h 52"/>
                  <a:gd name="T26" fmla="*/ 816239440 w 239"/>
                  <a:gd name="T27" fmla="*/ 71653400 h 52"/>
                  <a:gd name="T28" fmla="*/ 773837660 w 239"/>
                  <a:gd name="T29" fmla="*/ 114644304 h 52"/>
                  <a:gd name="T30" fmla="*/ 830373367 w 239"/>
                  <a:gd name="T31" fmla="*/ 154054053 h 52"/>
                  <a:gd name="T32" fmla="*/ 784437635 w 239"/>
                  <a:gd name="T33" fmla="*/ 186297704 h 52"/>
                  <a:gd name="T34" fmla="*/ 777371611 w 239"/>
                  <a:gd name="T35" fmla="*/ 186297704 h 52"/>
                  <a:gd name="T36" fmla="*/ 749101878 w 239"/>
                  <a:gd name="T37" fmla="*/ 186297704 h 52"/>
                  <a:gd name="T38" fmla="*/ 713768001 w 239"/>
                  <a:gd name="T39" fmla="*/ 186297704 h 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39" h="52">
                    <a:moveTo>
                      <a:pt x="202" y="52"/>
                    </a:moveTo>
                    <a:cubicBezTo>
                      <a:pt x="8" y="52"/>
                      <a:pt x="8" y="52"/>
                      <a:pt x="8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13" y="0"/>
                      <a:pt x="214" y="0"/>
                      <a:pt x="215" y="0"/>
                    </a:cubicBezTo>
                    <a:cubicBezTo>
                      <a:pt x="215" y="0"/>
                      <a:pt x="219" y="1"/>
                      <a:pt x="229" y="3"/>
                    </a:cubicBezTo>
                    <a:cubicBezTo>
                      <a:pt x="239" y="6"/>
                      <a:pt x="216" y="9"/>
                      <a:pt x="216" y="9"/>
                    </a:cubicBezTo>
                    <a:cubicBezTo>
                      <a:pt x="216" y="9"/>
                      <a:pt x="232" y="15"/>
                      <a:pt x="231" y="20"/>
                    </a:cubicBezTo>
                    <a:cubicBezTo>
                      <a:pt x="231" y="24"/>
                      <a:pt x="219" y="32"/>
                      <a:pt x="219" y="32"/>
                    </a:cubicBezTo>
                    <a:cubicBezTo>
                      <a:pt x="219" y="32"/>
                      <a:pt x="237" y="40"/>
                      <a:pt x="235" y="43"/>
                    </a:cubicBezTo>
                    <a:cubicBezTo>
                      <a:pt x="232" y="47"/>
                      <a:pt x="222" y="52"/>
                      <a:pt x="222" y="52"/>
                    </a:cubicBezTo>
                    <a:cubicBezTo>
                      <a:pt x="221" y="52"/>
                      <a:pt x="221" y="52"/>
                      <a:pt x="220" y="52"/>
                    </a:cubicBezTo>
                    <a:cubicBezTo>
                      <a:pt x="212" y="52"/>
                      <a:pt x="212" y="52"/>
                      <a:pt x="212" y="52"/>
                    </a:cubicBezTo>
                    <a:lnTo>
                      <a:pt x="202" y="52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2" name="Freeform 78"/>
              <p:cNvSpPr/>
              <p:nvPr/>
            </p:nvSpPr>
            <p:spPr bwMode="auto">
              <a:xfrm>
                <a:off x="10060031" y="3458295"/>
                <a:ext cx="60325" cy="34925"/>
              </a:xfrm>
              <a:custGeom>
                <a:avLst/>
                <a:gdLst>
                  <a:gd name="T0" fmla="*/ 0 w 32"/>
                  <a:gd name="T1" fmla="*/ 0 h 18"/>
                  <a:gd name="T2" fmla="*/ 110168531 w 32"/>
                  <a:gd name="T3" fmla="*/ 33883071 h 18"/>
                  <a:gd name="T4" fmla="*/ 113722051 w 32"/>
                  <a:gd name="T5" fmla="*/ 33883071 h 18"/>
                  <a:gd name="T6" fmla="*/ 110168531 w 32"/>
                  <a:gd name="T7" fmla="*/ 33883071 h 18"/>
                  <a:gd name="T8" fmla="*/ 0 w 32"/>
                  <a:gd name="T9" fmla="*/ 67764201 h 18"/>
                  <a:gd name="T10" fmla="*/ 0 w 32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8">
                    <a:moveTo>
                      <a:pt x="0" y="0"/>
                    </a:moveTo>
                    <a:cubicBezTo>
                      <a:pt x="31" y="9"/>
                      <a:pt x="31" y="9"/>
                      <a:pt x="31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2"/>
                      <a:pt x="1" y="6"/>
                      <a:pt x="0" y="0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3" name="Freeform 79"/>
              <p:cNvSpPr/>
              <p:nvPr/>
            </p:nvSpPr>
            <p:spPr bwMode="auto">
              <a:xfrm>
                <a:off x="9423444" y="3720233"/>
                <a:ext cx="682625" cy="101600"/>
              </a:xfrm>
              <a:custGeom>
                <a:avLst/>
                <a:gdLst>
                  <a:gd name="T0" fmla="*/ 73854774 w 364"/>
                  <a:gd name="T1" fmla="*/ 0 h 55"/>
                  <a:gd name="T2" fmla="*/ 0 w 364"/>
                  <a:gd name="T3" fmla="*/ 44362255 h 55"/>
                  <a:gd name="T4" fmla="*/ 0 w 364"/>
                  <a:gd name="T5" fmla="*/ 143320655 h 55"/>
                  <a:gd name="T6" fmla="*/ 73854774 w 364"/>
                  <a:gd name="T7" fmla="*/ 187682909 h 55"/>
                  <a:gd name="T8" fmla="*/ 1202783375 w 364"/>
                  <a:gd name="T9" fmla="*/ 187682909 h 55"/>
                  <a:gd name="T10" fmla="*/ 1280156293 w 364"/>
                  <a:gd name="T11" fmla="*/ 143320655 h 55"/>
                  <a:gd name="T12" fmla="*/ 1280156293 w 364"/>
                  <a:gd name="T13" fmla="*/ 44362255 h 55"/>
                  <a:gd name="T14" fmla="*/ 1202783375 w 364"/>
                  <a:gd name="T15" fmla="*/ 0 h 55"/>
                  <a:gd name="T16" fmla="*/ 73854774 w 364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4" h="55">
                    <a:moveTo>
                      <a:pt x="21" y="0"/>
                    </a:moveTo>
                    <a:cubicBezTo>
                      <a:pt x="9" y="0"/>
                      <a:pt x="0" y="6"/>
                      <a:pt x="0" y="1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9"/>
                      <a:pt x="9" y="55"/>
                      <a:pt x="21" y="55"/>
                    </a:cubicBezTo>
                    <a:cubicBezTo>
                      <a:pt x="342" y="55"/>
                      <a:pt x="342" y="55"/>
                      <a:pt x="342" y="55"/>
                    </a:cubicBezTo>
                    <a:cubicBezTo>
                      <a:pt x="354" y="55"/>
                      <a:pt x="364" y="49"/>
                      <a:pt x="364" y="42"/>
                    </a:cubicBezTo>
                    <a:cubicBezTo>
                      <a:pt x="364" y="13"/>
                      <a:pt x="364" y="13"/>
                      <a:pt x="364" y="13"/>
                    </a:cubicBezTo>
                    <a:cubicBezTo>
                      <a:pt x="364" y="6"/>
                      <a:pt x="354" y="0"/>
                      <a:pt x="342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4" name="Freeform 80"/>
              <p:cNvSpPr/>
              <p:nvPr/>
            </p:nvSpPr>
            <p:spPr bwMode="auto">
              <a:xfrm>
                <a:off x="10052094" y="3720233"/>
                <a:ext cx="12700" cy="34925"/>
              </a:xfrm>
              <a:custGeom>
                <a:avLst/>
                <a:gdLst>
                  <a:gd name="T0" fmla="*/ 0 w 8"/>
                  <a:gd name="T1" fmla="*/ 55443438 h 22"/>
                  <a:gd name="T2" fmla="*/ 2520950 w 8"/>
                  <a:gd name="T3" fmla="*/ 0 h 22"/>
                  <a:gd name="T4" fmla="*/ 20161250 w 8"/>
                  <a:gd name="T5" fmla="*/ 0 h 22"/>
                  <a:gd name="T6" fmla="*/ 20161250 w 8"/>
                  <a:gd name="T7" fmla="*/ 55443438 h 22"/>
                  <a:gd name="T8" fmla="*/ 0 w 8"/>
                  <a:gd name="T9" fmla="*/ 5544343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2">
                    <a:moveTo>
                      <a:pt x="0" y="22"/>
                    </a:moveTo>
                    <a:lnTo>
                      <a:pt x="1" y="0"/>
                    </a:lnTo>
                    <a:lnTo>
                      <a:pt x="8" y="0"/>
                    </a:lnTo>
                    <a:lnTo>
                      <a:pt x="8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5" name="Rectangle 81"/>
              <p:cNvSpPr>
                <a:spLocks noChangeArrowheads="1"/>
              </p:cNvSpPr>
              <p:nvPr/>
            </p:nvSpPr>
            <p:spPr bwMode="auto">
              <a:xfrm>
                <a:off x="10052094" y="375515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96" name="Rectangle 82"/>
              <p:cNvSpPr>
                <a:spLocks noChangeArrowheads="1"/>
              </p:cNvSpPr>
              <p:nvPr/>
            </p:nvSpPr>
            <p:spPr bwMode="auto">
              <a:xfrm>
                <a:off x="10052094" y="375357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97" name="Rectangle 83"/>
              <p:cNvSpPr>
                <a:spLocks noChangeArrowheads="1"/>
              </p:cNvSpPr>
              <p:nvPr/>
            </p:nvSpPr>
            <p:spPr bwMode="auto">
              <a:xfrm>
                <a:off x="10052094" y="375357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98" name="Rectangle 84"/>
              <p:cNvSpPr>
                <a:spLocks noChangeArrowheads="1"/>
              </p:cNvSpPr>
              <p:nvPr/>
            </p:nvSpPr>
            <p:spPr bwMode="auto">
              <a:xfrm>
                <a:off x="10052094" y="3751983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99" name="Rectangle 85"/>
              <p:cNvSpPr>
                <a:spLocks noChangeArrowheads="1"/>
              </p:cNvSpPr>
              <p:nvPr/>
            </p:nvSpPr>
            <p:spPr bwMode="auto">
              <a:xfrm>
                <a:off x="10052094" y="3748808"/>
                <a:ext cx="12700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00" name="Rectangle 86"/>
              <p:cNvSpPr>
                <a:spLocks noChangeArrowheads="1"/>
              </p:cNvSpPr>
              <p:nvPr/>
            </p:nvSpPr>
            <p:spPr bwMode="auto">
              <a:xfrm>
                <a:off x="10052094" y="374880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01" name="Rectangle 87"/>
              <p:cNvSpPr>
                <a:spLocks noChangeArrowheads="1"/>
              </p:cNvSpPr>
              <p:nvPr/>
            </p:nvSpPr>
            <p:spPr bwMode="auto">
              <a:xfrm>
                <a:off x="10052094" y="374722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02" name="Freeform 88"/>
              <p:cNvSpPr/>
              <p:nvPr/>
            </p:nvSpPr>
            <p:spPr bwMode="auto">
              <a:xfrm>
                <a:off x="10052094" y="3745633"/>
                <a:ext cx="12700" cy="1588"/>
              </a:xfrm>
              <a:custGeom>
                <a:avLst/>
                <a:gdLst>
                  <a:gd name="T0" fmla="*/ 20161250 w 8"/>
                  <a:gd name="T1" fmla="*/ 0 h 1"/>
                  <a:gd name="T2" fmla="*/ 0 w 8"/>
                  <a:gd name="T3" fmla="*/ 2521744 h 1"/>
                  <a:gd name="T4" fmla="*/ 0 w 8"/>
                  <a:gd name="T5" fmla="*/ 2521744 h 1"/>
                  <a:gd name="T6" fmla="*/ 20161250 w 8"/>
                  <a:gd name="T7" fmla="*/ 2521744 h 1"/>
                  <a:gd name="T8" fmla="*/ 2016125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3" name="Freeform 89"/>
              <p:cNvSpPr/>
              <p:nvPr/>
            </p:nvSpPr>
            <p:spPr bwMode="auto">
              <a:xfrm>
                <a:off x="10052094" y="3745633"/>
                <a:ext cx="12700" cy="1588"/>
              </a:xfrm>
              <a:custGeom>
                <a:avLst/>
                <a:gdLst>
                  <a:gd name="T0" fmla="*/ 20161250 w 8"/>
                  <a:gd name="T1" fmla="*/ 0 h 1"/>
                  <a:gd name="T2" fmla="*/ 0 w 8"/>
                  <a:gd name="T3" fmla="*/ 0 h 1"/>
                  <a:gd name="T4" fmla="*/ 0 w 8"/>
                  <a:gd name="T5" fmla="*/ 2521744 h 1"/>
                  <a:gd name="T6" fmla="*/ 20161250 w 8"/>
                  <a:gd name="T7" fmla="*/ 0 h 1"/>
                  <a:gd name="T8" fmla="*/ 2016125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4" name="Rectangle 90"/>
              <p:cNvSpPr>
                <a:spLocks noChangeArrowheads="1"/>
              </p:cNvSpPr>
              <p:nvPr/>
            </p:nvSpPr>
            <p:spPr bwMode="auto">
              <a:xfrm>
                <a:off x="10052094" y="3744045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05" name="Rectangle 91"/>
              <p:cNvSpPr>
                <a:spLocks noChangeArrowheads="1"/>
              </p:cNvSpPr>
              <p:nvPr/>
            </p:nvSpPr>
            <p:spPr bwMode="auto">
              <a:xfrm>
                <a:off x="10052094" y="3744045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06" name="Rectangle 92"/>
              <p:cNvSpPr>
                <a:spLocks noChangeArrowheads="1"/>
              </p:cNvSpPr>
              <p:nvPr/>
            </p:nvSpPr>
            <p:spPr bwMode="auto">
              <a:xfrm>
                <a:off x="10052094" y="374245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07" name="Rectangle 93"/>
              <p:cNvSpPr>
                <a:spLocks noChangeArrowheads="1"/>
              </p:cNvSpPr>
              <p:nvPr/>
            </p:nvSpPr>
            <p:spPr bwMode="auto">
              <a:xfrm>
                <a:off x="10052094" y="374087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08" name="Rectangle 94"/>
              <p:cNvSpPr>
                <a:spLocks noChangeArrowheads="1"/>
              </p:cNvSpPr>
              <p:nvPr/>
            </p:nvSpPr>
            <p:spPr bwMode="auto">
              <a:xfrm>
                <a:off x="10052094" y="374087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09" name="Rectangle 95"/>
              <p:cNvSpPr>
                <a:spLocks noChangeArrowheads="1"/>
              </p:cNvSpPr>
              <p:nvPr/>
            </p:nvSpPr>
            <p:spPr bwMode="auto">
              <a:xfrm>
                <a:off x="10052094" y="3737695"/>
                <a:ext cx="12700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10" name="Rectangle 96"/>
              <p:cNvSpPr>
                <a:spLocks noChangeArrowheads="1"/>
              </p:cNvSpPr>
              <p:nvPr/>
            </p:nvSpPr>
            <p:spPr bwMode="auto">
              <a:xfrm>
                <a:off x="10052094" y="373610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11" name="Rectangle 97"/>
              <p:cNvSpPr>
                <a:spLocks noChangeArrowheads="1"/>
              </p:cNvSpPr>
              <p:nvPr/>
            </p:nvSpPr>
            <p:spPr bwMode="auto">
              <a:xfrm>
                <a:off x="10052094" y="373610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12" name="Rectangle 98"/>
              <p:cNvSpPr>
                <a:spLocks noChangeArrowheads="1"/>
              </p:cNvSpPr>
              <p:nvPr/>
            </p:nvSpPr>
            <p:spPr bwMode="auto">
              <a:xfrm>
                <a:off x="10052094" y="373452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13" name="Freeform 99"/>
              <p:cNvSpPr/>
              <p:nvPr/>
            </p:nvSpPr>
            <p:spPr bwMode="auto">
              <a:xfrm>
                <a:off x="10052094" y="3732933"/>
                <a:ext cx="12700" cy="1588"/>
              </a:xfrm>
              <a:custGeom>
                <a:avLst/>
                <a:gdLst>
                  <a:gd name="T0" fmla="*/ 20161250 w 8"/>
                  <a:gd name="T1" fmla="*/ 0 h 1"/>
                  <a:gd name="T2" fmla="*/ 0 w 8"/>
                  <a:gd name="T3" fmla="*/ 2521744 h 1"/>
                  <a:gd name="T4" fmla="*/ 0 w 8"/>
                  <a:gd name="T5" fmla="*/ 2521744 h 1"/>
                  <a:gd name="T6" fmla="*/ 20161250 w 8"/>
                  <a:gd name="T7" fmla="*/ 2521744 h 1"/>
                  <a:gd name="T8" fmla="*/ 2016125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14" name="Freeform 100"/>
              <p:cNvSpPr/>
              <p:nvPr/>
            </p:nvSpPr>
            <p:spPr bwMode="auto">
              <a:xfrm>
                <a:off x="10052094" y="3732933"/>
                <a:ext cx="12700" cy="1588"/>
              </a:xfrm>
              <a:custGeom>
                <a:avLst/>
                <a:gdLst>
                  <a:gd name="T0" fmla="*/ 20161250 w 8"/>
                  <a:gd name="T1" fmla="*/ 0 h 1"/>
                  <a:gd name="T2" fmla="*/ 0 w 8"/>
                  <a:gd name="T3" fmla="*/ 0 h 1"/>
                  <a:gd name="T4" fmla="*/ 0 w 8"/>
                  <a:gd name="T5" fmla="*/ 2521744 h 1"/>
                  <a:gd name="T6" fmla="*/ 20161250 w 8"/>
                  <a:gd name="T7" fmla="*/ 0 h 1"/>
                  <a:gd name="T8" fmla="*/ 2016125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15" name="Rectangle 101"/>
              <p:cNvSpPr>
                <a:spLocks noChangeArrowheads="1"/>
              </p:cNvSpPr>
              <p:nvPr/>
            </p:nvSpPr>
            <p:spPr bwMode="auto">
              <a:xfrm>
                <a:off x="10052094" y="3731345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16" name="Rectangle 102"/>
              <p:cNvSpPr>
                <a:spLocks noChangeArrowheads="1"/>
              </p:cNvSpPr>
              <p:nvPr/>
            </p:nvSpPr>
            <p:spPr bwMode="auto">
              <a:xfrm>
                <a:off x="10052094" y="3731345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17" name="Rectangle 103"/>
              <p:cNvSpPr>
                <a:spLocks noChangeArrowheads="1"/>
              </p:cNvSpPr>
              <p:nvPr/>
            </p:nvSpPr>
            <p:spPr bwMode="auto">
              <a:xfrm>
                <a:off x="10052094" y="3728170"/>
                <a:ext cx="12700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18" name="Rectangle 104"/>
              <p:cNvSpPr>
                <a:spLocks noChangeArrowheads="1"/>
              </p:cNvSpPr>
              <p:nvPr/>
            </p:nvSpPr>
            <p:spPr bwMode="auto">
              <a:xfrm>
                <a:off x="10052094" y="3726583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19" name="Rectangle 105"/>
              <p:cNvSpPr>
                <a:spLocks noChangeArrowheads="1"/>
              </p:cNvSpPr>
              <p:nvPr/>
            </p:nvSpPr>
            <p:spPr bwMode="auto">
              <a:xfrm>
                <a:off x="10052094" y="3726583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20" name="Rectangle 106"/>
              <p:cNvSpPr>
                <a:spLocks noChangeArrowheads="1"/>
              </p:cNvSpPr>
              <p:nvPr/>
            </p:nvSpPr>
            <p:spPr bwMode="auto">
              <a:xfrm>
                <a:off x="10052094" y="3724995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21" name="Rectangle 107"/>
              <p:cNvSpPr>
                <a:spLocks noChangeArrowheads="1"/>
              </p:cNvSpPr>
              <p:nvPr/>
            </p:nvSpPr>
            <p:spPr bwMode="auto">
              <a:xfrm>
                <a:off x="10052094" y="372340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22" name="Rectangle 108"/>
              <p:cNvSpPr>
                <a:spLocks noChangeArrowheads="1"/>
              </p:cNvSpPr>
              <p:nvPr/>
            </p:nvSpPr>
            <p:spPr bwMode="auto">
              <a:xfrm>
                <a:off x="10052094" y="372340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23" name="Rectangle 109"/>
              <p:cNvSpPr>
                <a:spLocks noChangeArrowheads="1"/>
              </p:cNvSpPr>
              <p:nvPr/>
            </p:nvSpPr>
            <p:spPr bwMode="auto">
              <a:xfrm>
                <a:off x="10052094" y="372182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24" name="Freeform 110"/>
              <p:cNvSpPr/>
              <p:nvPr/>
            </p:nvSpPr>
            <p:spPr bwMode="auto">
              <a:xfrm>
                <a:off x="10052094" y="3720233"/>
                <a:ext cx="12700" cy="1588"/>
              </a:xfrm>
              <a:custGeom>
                <a:avLst/>
                <a:gdLst>
                  <a:gd name="T0" fmla="*/ 7561263 w 8"/>
                  <a:gd name="T1" fmla="*/ 0 h 1"/>
                  <a:gd name="T2" fmla="*/ 0 w 8"/>
                  <a:gd name="T3" fmla="*/ 2521744 h 1"/>
                  <a:gd name="T4" fmla="*/ 0 w 8"/>
                  <a:gd name="T5" fmla="*/ 2521744 h 1"/>
                  <a:gd name="T6" fmla="*/ 20161250 w 8"/>
                  <a:gd name="T7" fmla="*/ 2521744 h 1"/>
                  <a:gd name="T8" fmla="*/ 20161250 w 8"/>
                  <a:gd name="T9" fmla="*/ 0 h 1"/>
                  <a:gd name="T10" fmla="*/ 7561263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">
                    <a:moveTo>
                      <a:pt x="3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25" name="Freeform 111"/>
              <p:cNvSpPr/>
              <p:nvPr/>
            </p:nvSpPr>
            <p:spPr bwMode="auto">
              <a:xfrm>
                <a:off x="10052094" y="3720233"/>
                <a:ext cx="4763" cy="1588"/>
              </a:xfrm>
              <a:custGeom>
                <a:avLst/>
                <a:gdLst>
                  <a:gd name="T0" fmla="*/ 0 w 3"/>
                  <a:gd name="T1" fmla="*/ 2521744 h 1"/>
                  <a:gd name="T2" fmla="*/ 7562056 w 3"/>
                  <a:gd name="T3" fmla="*/ 0 h 1"/>
                  <a:gd name="T4" fmla="*/ 0 w 3"/>
                  <a:gd name="T5" fmla="*/ 0 h 1"/>
                  <a:gd name="T6" fmla="*/ 0 w 3"/>
                  <a:gd name="T7" fmla="*/ 2521744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26" name="Rectangle 112"/>
              <p:cNvSpPr>
                <a:spLocks noChangeArrowheads="1"/>
              </p:cNvSpPr>
              <p:nvPr/>
            </p:nvSpPr>
            <p:spPr bwMode="auto">
              <a:xfrm>
                <a:off x="10031456" y="3720233"/>
                <a:ext cx="4763" cy="17463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27" name="Rectangle 113"/>
              <p:cNvSpPr>
                <a:spLocks noChangeArrowheads="1"/>
              </p:cNvSpPr>
              <p:nvPr/>
            </p:nvSpPr>
            <p:spPr bwMode="auto">
              <a:xfrm>
                <a:off x="10031456" y="373769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28" name="Rectangle 114"/>
              <p:cNvSpPr>
                <a:spLocks noChangeArrowheads="1"/>
              </p:cNvSpPr>
              <p:nvPr/>
            </p:nvSpPr>
            <p:spPr bwMode="auto">
              <a:xfrm>
                <a:off x="10031456" y="37361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29" name="Rectangle 115"/>
              <p:cNvSpPr>
                <a:spLocks noChangeArrowheads="1"/>
              </p:cNvSpPr>
              <p:nvPr/>
            </p:nvSpPr>
            <p:spPr bwMode="auto">
              <a:xfrm>
                <a:off x="10031456" y="37361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30" name="Rectangle 116"/>
              <p:cNvSpPr>
                <a:spLocks noChangeArrowheads="1"/>
              </p:cNvSpPr>
              <p:nvPr/>
            </p:nvSpPr>
            <p:spPr bwMode="auto">
              <a:xfrm>
                <a:off x="10031456" y="3734520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31" name="Freeform 117"/>
              <p:cNvSpPr/>
              <p:nvPr/>
            </p:nvSpPr>
            <p:spPr bwMode="auto">
              <a:xfrm>
                <a:off x="10031456" y="3732933"/>
                <a:ext cx="4763" cy="1588"/>
              </a:xfrm>
              <a:custGeom>
                <a:avLst/>
                <a:gdLst>
                  <a:gd name="T0" fmla="*/ 7562056 w 3"/>
                  <a:gd name="T1" fmla="*/ 0 h 1"/>
                  <a:gd name="T2" fmla="*/ 0 w 3"/>
                  <a:gd name="T3" fmla="*/ 2521744 h 1"/>
                  <a:gd name="T4" fmla="*/ 0 w 3"/>
                  <a:gd name="T5" fmla="*/ 2521744 h 1"/>
                  <a:gd name="T6" fmla="*/ 7562056 w 3"/>
                  <a:gd name="T7" fmla="*/ 2521744 h 1"/>
                  <a:gd name="T8" fmla="*/ 7562056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2" name="Freeform 118"/>
              <p:cNvSpPr/>
              <p:nvPr/>
            </p:nvSpPr>
            <p:spPr bwMode="auto">
              <a:xfrm>
                <a:off x="10031456" y="3732933"/>
                <a:ext cx="4763" cy="1588"/>
              </a:xfrm>
              <a:custGeom>
                <a:avLst/>
                <a:gdLst>
                  <a:gd name="T0" fmla="*/ 7562056 w 3"/>
                  <a:gd name="T1" fmla="*/ 0 h 1"/>
                  <a:gd name="T2" fmla="*/ 0 w 3"/>
                  <a:gd name="T3" fmla="*/ 0 h 1"/>
                  <a:gd name="T4" fmla="*/ 0 w 3"/>
                  <a:gd name="T5" fmla="*/ 2521744 h 1"/>
                  <a:gd name="T6" fmla="*/ 7562056 w 3"/>
                  <a:gd name="T7" fmla="*/ 0 h 1"/>
                  <a:gd name="T8" fmla="*/ 7562056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3" name="Rectangle 119"/>
              <p:cNvSpPr>
                <a:spLocks noChangeArrowheads="1"/>
              </p:cNvSpPr>
              <p:nvPr/>
            </p:nvSpPr>
            <p:spPr bwMode="auto">
              <a:xfrm>
                <a:off x="10031456" y="373134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34" name="Rectangle 120"/>
              <p:cNvSpPr>
                <a:spLocks noChangeArrowheads="1"/>
              </p:cNvSpPr>
              <p:nvPr/>
            </p:nvSpPr>
            <p:spPr bwMode="auto">
              <a:xfrm>
                <a:off x="10031456" y="373134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35" name="Rectangle 121"/>
              <p:cNvSpPr>
                <a:spLocks noChangeArrowheads="1"/>
              </p:cNvSpPr>
              <p:nvPr/>
            </p:nvSpPr>
            <p:spPr bwMode="auto">
              <a:xfrm>
                <a:off x="10031456" y="3728170"/>
                <a:ext cx="4763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36" name="Rectangle 122"/>
              <p:cNvSpPr>
                <a:spLocks noChangeArrowheads="1"/>
              </p:cNvSpPr>
              <p:nvPr/>
            </p:nvSpPr>
            <p:spPr bwMode="auto">
              <a:xfrm>
                <a:off x="10031456" y="3726583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37" name="Rectangle 123"/>
              <p:cNvSpPr>
                <a:spLocks noChangeArrowheads="1"/>
              </p:cNvSpPr>
              <p:nvPr/>
            </p:nvSpPr>
            <p:spPr bwMode="auto">
              <a:xfrm>
                <a:off x="10031456" y="3726583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38" name="Rectangle 124"/>
              <p:cNvSpPr>
                <a:spLocks noChangeArrowheads="1"/>
              </p:cNvSpPr>
              <p:nvPr/>
            </p:nvSpPr>
            <p:spPr bwMode="auto">
              <a:xfrm>
                <a:off x="10031456" y="372499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39" name="Rectangle 125"/>
              <p:cNvSpPr>
                <a:spLocks noChangeArrowheads="1"/>
              </p:cNvSpPr>
              <p:nvPr/>
            </p:nvSpPr>
            <p:spPr bwMode="auto">
              <a:xfrm>
                <a:off x="10031456" y="37234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40" name="Rectangle 126"/>
              <p:cNvSpPr>
                <a:spLocks noChangeArrowheads="1"/>
              </p:cNvSpPr>
              <p:nvPr/>
            </p:nvSpPr>
            <p:spPr bwMode="auto">
              <a:xfrm>
                <a:off x="10031456" y="37234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41" name="Rectangle 127"/>
              <p:cNvSpPr>
                <a:spLocks noChangeArrowheads="1"/>
              </p:cNvSpPr>
              <p:nvPr/>
            </p:nvSpPr>
            <p:spPr bwMode="auto">
              <a:xfrm>
                <a:off x="10031456" y="3721820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42" name="Freeform 128"/>
              <p:cNvSpPr/>
              <p:nvPr/>
            </p:nvSpPr>
            <p:spPr bwMode="auto">
              <a:xfrm>
                <a:off x="10031456" y="3720233"/>
                <a:ext cx="4763" cy="1588"/>
              </a:xfrm>
              <a:custGeom>
                <a:avLst/>
                <a:gdLst>
                  <a:gd name="T0" fmla="*/ 7562056 w 3"/>
                  <a:gd name="T1" fmla="*/ 0 h 1"/>
                  <a:gd name="T2" fmla="*/ 0 w 3"/>
                  <a:gd name="T3" fmla="*/ 2521744 h 1"/>
                  <a:gd name="T4" fmla="*/ 0 w 3"/>
                  <a:gd name="T5" fmla="*/ 2521744 h 1"/>
                  <a:gd name="T6" fmla="*/ 7562056 w 3"/>
                  <a:gd name="T7" fmla="*/ 2521744 h 1"/>
                  <a:gd name="T8" fmla="*/ 7562056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3" name="Freeform 129"/>
              <p:cNvSpPr/>
              <p:nvPr/>
            </p:nvSpPr>
            <p:spPr bwMode="auto">
              <a:xfrm>
                <a:off x="10031456" y="3720233"/>
                <a:ext cx="4763" cy="1588"/>
              </a:xfrm>
              <a:custGeom>
                <a:avLst/>
                <a:gdLst>
                  <a:gd name="T0" fmla="*/ 0 w 3"/>
                  <a:gd name="T1" fmla="*/ 2521744 h 1"/>
                  <a:gd name="T2" fmla="*/ 7562056 w 3"/>
                  <a:gd name="T3" fmla="*/ 0 h 1"/>
                  <a:gd name="T4" fmla="*/ 7562056 w 3"/>
                  <a:gd name="T5" fmla="*/ 0 h 1"/>
                  <a:gd name="T6" fmla="*/ 0 w 3"/>
                  <a:gd name="T7" fmla="*/ 0 h 1"/>
                  <a:gd name="T8" fmla="*/ 0 w 3"/>
                  <a:gd name="T9" fmla="*/ 2521744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4" name="Rectangle 130"/>
              <p:cNvSpPr>
                <a:spLocks noChangeArrowheads="1"/>
              </p:cNvSpPr>
              <p:nvPr/>
            </p:nvSpPr>
            <p:spPr bwMode="auto">
              <a:xfrm>
                <a:off x="10042569" y="3720233"/>
                <a:ext cx="4763" cy="17463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45" name="Rectangle 131"/>
              <p:cNvSpPr>
                <a:spLocks noChangeArrowheads="1"/>
              </p:cNvSpPr>
              <p:nvPr/>
            </p:nvSpPr>
            <p:spPr bwMode="auto">
              <a:xfrm>
                <a:off x="10042569" y="373769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46" name="Rectangle 132"/>
              <p:cNvSpPr>
                <a:spLocks noChangeArrowheads="1"/>
              </p:cNvSpPr>
              <p:nvPr/>
            </p:nvSpPr>
            <p:spPr bwMode="auto">
              <a:xfrm>
                <a:off x="10042569" y="37361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47" name="Rectangle 133"/>
              <p:cNvSpPr>
                <a:spLocks noChangeArrowheads="1"/>
              </p:cNvSpPr>
              <p:nvPr/>
            </p:nvSpPr>
            <p:spPr bwMode="auto">
              <a:xfrm>
                <a:off x="10042569" y="37361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48" name="Rectangle 134"/>
              <p:cNvSpPr>
                <a:spLocks noChangeArrowheads="1"/>
              </p:cNvSpPr>
              <p:nvPr/>
            </p:nvSpPr>
            <p:spPr bwMode="auto">
              <a:xfrm>
                <a:off x="10042569" y="3734520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49" name="Freeform 135"/>
              <p:cNvSpPr/>
              <p:nvPr/>
            </p:nvSpPr>
            <p:spPr bwMode="auto">
              <a:xfrm>
                <a:off x="10042569" y="3732933"/>
                <a:ext cx="4763" cy="1588"/>
              </a:xfrm>
              <a:custGeom>
                <a:avLst/>
                <a:gdLst>
                  <a:gd name="T0" fmla="*/ 7562056 w 3"/>
                  <a:gd name="T1" fmla="*/ 0 h 1"/>
                  <a:gd name="T2" fmla="*/ 0 w 3"/>
                  <a:gd name="T3" fmla="*/ 2521744 h 1"/>
                  <a:gd name="T4" fmla="*/ 0 w 3"/>
                  <a:gd name="T5" fmla="*/ 2521744 h 1"/>
                  <a:gd name="T6" fmla="*/ 7562056 w 3"/>
                  <a:gd name="T7" fmla="*/ 2521744 h 1"/>
                  <a:gd name="T8" fmla="*/ 7562056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50" name="Freeform 136"/>
              <p:cNvSpPr/>
              <p:nvPr/>
            </p:nvSpPr>
            <p:spPr bwMode="auto">
              <a:xfrm>
                <a:off x="10042569" y="3732933"/>
                <a:ext cx="4763" cy="1588"/>
              </a:xfrm>
              <a:custGeom>
                <a:avLst/>
                <a:gdLst>
                  <a:gd name="T0" fmla="*/ 7562056 w 3"/>
                  <a:gd name="T1" fmla="*/ 0 h 1"/>
                  <a:gd name="T2" fmla="*/ 0 w 3"/>
                  <a:gd name="T3" fmla="*/ 0 h 1"/>
                  <a:gd name="T4" fmla="*/ 0 w 3"/>
                  <a:gd name="T5" fmla="*/ 2521744 h 1"/>
                  <a:gd name="T6" fmla="*/ 7562056 w 3"/>
                  <a:gd name="T7" fmla="*/ 0 h 1"/>
                  <a:gd name="T8" fmla="*/ 7562056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51" name="Rectangle 137"/>
              <p:cNvSpPr>
                <a:spLocks noChangeArrowheads="1"/>
              </p:cNvSpPr>
              <p:nvPr/>
            </p:nvSpPr>
            <p:spPr bwMode="auto">
              <a:xfrm>
                <a:off x="10042569" y="373134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52" name="Rectangle 138"/>
              <p:cNvSpPr>
                <a:spLocks noChangeArrowheads="1"/>
              </p:cNvSpPr>
              <p:nvPr/>
            </p:nvSpPr>
            <p:spPr bwMode="auto">
              <a:xfrm>
                <a:off x="10042569" y="373134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53" name="Rectangle 139"/>
              <p:cNvSpPr>
                <a:spLocks noChangeArrowheads="1"/>
              </p:cNvSpPr>
              <p:nvPr/>
            </p:nvSpPr>
            <p:spPr bwMode="auto">
              <a:xfrm>
                <a:off x="10042569" y="3728170"/>
                <a:ext cx="4763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54" name="Rectangle 140"/>
              <p:cNvSpPr>
                <a:spLocks noChangeArrowheads="1"/>
              </p:cNvSpPr>
              <p:nvPr/>
            </p:nvSpPr>
            <p:spPr bwMode="auto">
              <a:xfrm>
                <a:off x="10042569" y="3726583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55" name="Rectangle 141"/>
              <p:cNvSpPr>
                <a:spLocks noChangeArrowheads="1"/>
              </p:cNvSpPr>
              <p:nvPr/>
            </p:nvSpPr>
            <p:spPr bwMode="auto">
              <a:xfrm>
                <a:off x="10042569" y="3726583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56" name="Rectangle 142"/>
              <p:cNvSpPr>
                <a:spLocks noChangeArrowheads="1"/>
              </p:cNvSpPr>
              <p:nvPr/>
            </p:nvSpPr>
            <p:spPr bwMode="auto">
              <a:xfrm>
                <a:off x="10042569" y="372499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57" name="Rectangle 143"/>
              <p:cNvSpPr>
                <a:spLocks noChangeArrowheads="1"/>
              </p:cNvSpPr>
              <p:nvPr/>
            </p:nvSpPr>
            <p:spPr bwMode="auto">
              <a:xfrm>
                <a:off x="10042569" y="37234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58" name="Rectangle 144"/>
              <p:cNvSpPr>
                <a:spLocks noChangeArrowheads="1"/>
              </p:cNvSpPr>
              <p:nvPr/>
            </p:nvSpPr>
            <p:spPr bwMode="auto">
              <a:xfrm>
                <a:off x="10042569" y="37234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59" name="Rectangle 145"/>
              <p:cNvSpPr>
                <a:spLocks noChangeArrowheads="1"/>
              </p:cNvSpPr>
              <p:nvPr/>
            </p:nvSpPr>
            <p:spPr bwMode="auto">
              <a:xfrm>
                <a:off x="10042569" y="3721820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60" name="Freeform 146"/>
              <p:cNvSpPr/>
              <p:nvPr/>
            </p:nvSpPr>
            <p:spPr bwMode="auto">
              <a:xfrm>
                <a:off x="10042569" y="3720233"/>
                <a:ext cx="4763" cy="1588"/>
              </a:xfrm>
              <a:custGeom>
                <a:avLst/>
                <a:gdLst>
                  <a:gd name="T0" fmla="*/ 7562056 w 3"/>
                  <a:gd name="T1" fmla="*/ 0 h 1"/>
                  <a:gd name="T2" fmla="*/ 0 w 3"/>
                  <a:gd name="T3" fmla="*/ 2521744 h 1"/>
                  <a:gd name="T4" fmla="*/ 0 w 3"/>
                  <a:gd name="T5" fmla="*/ 2521744 h 1"/>
                  <a:gd name="T6" fmla="*/ 7562056 w 3"/>
                  <a:gd name="T7" fmla="*/ 2521744 h 1"/>
                  <a:gd name="T8" fmla="*/ 7562056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61" name="Freeform 147"/>
              <p:cNvSpPr/>
              <p:nvPr/>
            </p:nvSpPr>
            <p:spPr bwMode="auto">
              <a:xfrm>
                <a:off x="10042569" y="3720233"/>
                <a:ext cx="4763" cy="1588"/>
              </a:xfrm>
              <a:custGeom>
                <a:avLst/>
                <a:gdLst>
                  <a:gd name="T0" fmla="*/ 0 w 3"/>
                  <a:gd name="T1" fmla="*/ 2521744 h 1"/>
                  <a:gd name="T2" fmla="*/ 7562056 w 3"/>
                  <a:gd name="T3" fmla="*/ 0 h 1"/>
                  <a:gd name="T4" fmla="*/ 7562056 w 3"/>
                  <a:gd name="T5" fmla="*/ 0 h 1"/>
                  <a:gd name="T6" fmla="*/ 0 w 3"/>
                  <a:gd name="T7" fmla="*/ 0 h 1"/>
                  <a:gd name="T8" fmla="*/ 0 w 3"/>
                  <a:gd name="T9" fmla="*/ 2521744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62" name="Rectangle 148"/>
              <p:cNvSpPr>
                <a:spLocks noChangeArrowheads="1"/>
              </p:cNvSpPr>
              <p:nvPr/>
            </p:nvSpPr>
            <p:spPr bwMode="auto">
              <a:xfrm>
                <a:off x="9998119" y="3720233"/>
                <a:ext cx="3175" cy="23813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63" name="Rectangle 149"/>
              <p:cNvSpPr>
                <a:spLocks noChangeArrowheads="1"/>
              </p:cNvSpPr>
              <p:nvPr/>
            </p:nvSpPr>
            <p:spPr bwMode="auto">
              <a:xfrm>
                <a:off x="9998119" y="3744045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64" name="Rectangle 150"/>
              <p:cNvSpPr>
                <a:spLocks noChangeArrowheads="1"/>
              </p:cNvSpPr>
              <p:nvPr/>
            </p:nvSpPr>
            <p:spPr bwMode="auto">
              <a:xfrm>
                <a:off x="9998119" y="3742458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65" name="Rectangle 151"/>
              <p:cNvSpPr>
                <a:spLocks noChangeArrowheads="1"/>
              </p:cNvSpPr>
              <p:nvPr/>
            </p:nvSpPr>
            <p:spPr bwMode="auto">
              <a:xfrm>
                <a:off x="9998119" y="3740870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66" name="Rectangle 152"/>
              <p:cNvSpPr>
                <a:spLocks noChangeArrowheads="1"/>
              </p:cNvSpPr>
              <p:nvPr/>
            </p:nvSpPr>
            <p:spPr bwMode="auto">
              <a:xfrm>
                <a:off x="9998119" y="3740870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67" name="Rectangle 153"/>
              <p:cNvSpPr>
                <a:spLocks noChangeArrowheads="1"/>
              </p:cNvSpPr>
              <p:nvPr/>
            </p:nvSpPr>
            <p:spPr bwMode="auto">
              <a:xfrm>
                <a:off x="9998119" y="3737695"/>
                <a:ext cx="3175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68" name="Rectangle 154"/>
              <p:cNvSpPr>
                <a:spLocks noChangeArrowheads="1"/>
              </p:cNvSpPr>
              <p:nvPr/>
            </p:nvSpPr>
            <p:spPr bwMode="auto">
              <a:xfrm>
                <a:off x="9998119" y="3736108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69" name="Rectangle 155"/>
              <p:cNvSpPr>
                <a:spLocks noChangeArrowheads="1"/>
              </p:cNvSpPr>
              <p:nvPr/>
            </p:nvSpPr>
            <p:spPr bwMode="auto">
              <a:xfrm>
                <a:off x="9998119" y="3736108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70" name="Rectangle 156"/>
              <p:cNvSpPr>
                <a:spLocks noChangeArrowheads="1"/>
              </p:cNvSpPr>
              <p:nvPr/>
            </p:nvSpPr>
            <p:spPr bwMode="auto">
              <a:xfrm>
                <a:off x="9998119" y="3734520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71" name="Freeform 157"/>
              <p:cNvSpPr/>
              <p:nvPr/>
            </p:nvSpPr>
            <p:spPr bwMode="auto">
              <a:xfrm>
                <a:off x="9998119" y="3732933"/>
                <a:ext cx="3175" cy="1588"/>
              </a:xfrm>
              <a:custGeom>
                <a:avLst/>
                <a:gdLst>
                  <a:gd name="T0" fmla="*/ 5040313 w 2"/>
                  <a:gd name="T1" fmla="*/ 0 h 1"/>
                  <a:gd name="T2" fmla="*/ 0 w 2"/>
                  <a:gd name="T3" fmla="*/ 2521744 h 1"/>
                  <a:gd name="T4" fmla="*/ 0 w 2"/>
                  <a:gd name="T5" fmla="*/ 2521744 h 1"/>
                  <a:gd name="T6" fmla="*/ 5040313 w 2"/>
                  <a:gd name="T7" fmla="*/ 2521744 h 1"/>
                  <a:gd name="T8" fmla="*/ 5040313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72" name="Freeform 158"/>
              <p:cNvSpPr/>
              <p:nvPr/>
            </p:nvSpPr>
            <p:spPr bwMode="auto">
              <a:xfrm>
                <a:off x="9998119" y="3732933"/>
                <a:ext cx="3175" cy="1588"/>
              </a:xfrm>
              <a:custGeom>
                <a:avLst/>
                <a:gdLst>
                  <a:gd name="T0" fmla="*/ 5040313 w 2"/>
                  <a:gd name="T1" fmla="*/ 0 h 1"/>
                  <a:gd name="T2" fmla="*/ 0 w 2"/>
                  <a:gd name="T3" fmla="*/ 0 h 1"/>
                  <a:gd name="T4" fmla="*/ 0 w 2"/>
                  <a:gd name="T5" fmla="*/ 2521744 h 1"/>
                  <a:gd name="T6" fmla="*/ 5040313 w 2"/>
                  <a:gd name="T7" fmla="*/ 0 h 1"/>
                  <a:gd name="T8" fmla="*/ 5040313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73" name="Rectangle 159"/>
              <p:cNvSpPr>
                <a:spLocks noChangeArrowheads="1"/>
              </p:cNvSpPr>
              <p:nvPr/>
            </p:nvSpPr>
            <p:spPr bwMode="auto">
              <a:xfrm>
                <a:off x="9998119" y="3731345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74" name="Rectangle 160"/>
              <p:cNvSpPr>
                <a:spLocks noChangeArrowheads="1"/>
              </p:cNvSpPr>
              <p:nvPr/>
            </p:nvSpPr>
            <p:spPr bwMode="auto">
              <a:xfrm>
                <a:off x="9998119" y="3731345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75" name="Rectangle 161"/>
              <p:cNvSpPr>
                <a:spLocks noChangeArrowheads="1"/>
              </p:cNvSpPr>
              <p:nvPr/>
            </p:nvSpPr>
            <p:spPr bwMode="auto">
              <a:xfrm>
                <a:off x="9998119" y="3728170"/>
                <a:ext cx="3175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76" name="Rectangle 162"/>
              <p:cNvSpPr>
                <a:spLocks noChangeArrowheads="1"/>
              </p:cNvSpPr>
              <p:nvPr/>
            </p:nvSpPr>
            <p:spPr bwMode="auto">
              <a:xfrm>
                <a:off x="9998119" y="3726583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77" name="Rectangle 163"/>
              <p:cNvSpPr>
                <a:spLocks noChangeArrowheads="1"/>
              </p:cNvSpPr>
              <p:nvPr/>
            </p:nvSpPr>
            <p:spPr bwMode="auto">
              <a:xfrm>
                <a:off x="9998119" y="3726583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78" name="Rectangle 164"/>
              <p:cNvSpPr>
                <a:spLocks noChangeArrowheads="1"/>
              </p:cNvSpPr>
              <p:nvPr/>
            </p:nvSpPr>
            <p:spPr bwMode="auto">
              <a:xfrm>
                <a:off x="9998119" y="3724995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79" name="Rectangle 165"/>
              <p:cNvSpPr>
                <a:spLocks noChangeArrowheads="1"/>
              </p:cNvSpPr>
              <p:nvPr/>
            </p:nvSpPr>
            <p:spPr bwMode="auto">
              <a:xfrm>
                <a:off x="9998119" y="3723408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80" name="Rectangle 166"/>
              <p:cNvSpPr>
                <a:spLocks noChangeArrowheads="1"/>
              </p:cNvSpPr>
              <p:nvPr/>
            </p:nvSpPr>
            <p:spPr bwMode="auto">
              <a:xfrm>
                <a:off x="9998119" y="3723408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81" name="Rectangle 167"/>
              <p:cNvSpPr>
                <a:spLocks noChangeArrowheads="1"/>
              </p:cNvSpPr>
              <p:nvPr/>
            </p:nvSpPr>
            <p:spPr bwMode="auto">
              <a:xfrm>
                <a:off x="9998119" y="3721820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82" name="Freeform 168"/>
              <p:cNvSpPr/>
              <p:nvPr/>
            </p:nvSpPr>
            <p:spPr bwMode="auto">
              <a:xfrm>
                <a:off x="9998119" y="3720233"/>
                <a:ext cx="3175" cy="1588"/>
              </a:xfrm>
              <a:custGeom>
                <a:avLst/>
                <a:gdLst>
                  <a:gd name="T0" fmla="*/ 5040313 w 2"/>
                  <a:gd name="T1" fmla="*/ 0 h 1"/>
                  <a:gd name="T2" fmla="*/ 0 w 2"/>
                  <a:gd name="T3" fmla="*/ 2521744 h 1"/>
                  <a:gd name="T4" fmla="*/ 0 w 2"/>
                  <a:gd name="T5" fmla="*/ 2521744 h 1"/>
                  <a:gd name="T6" fmla="*/ 5040313 w 2"/>
                  <a:gd name="T7" fmla="*/ 2521744 h 1"/>
                  <a:gd name="T8" fmla="*/ 5040313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83" name="Freeform 169"/>
              <p:cNvSpPr/>
              <p:nvPr/>
            </p:nvSpPr>
            <p:spPr bwMode="auto">
              <a:xfrm>
                <a:off x="9998119" y="3720233"/>
                <a:ext cx="3175" cy="1588"/>
              </a:xfrm>
              <a:custGeom>
                <a:avLst/>
                <a:gdLst>
                  <a:gd name="T0" fmla="*/ 0 w 2"/>
                  <a:gd name="T1" fmla="*/ 2521744 h 1"/>
                  <a:gd name="T2" fmla="*/ 5040313 w 2"/>
                  <a:gd name="T3" fmla="*/ 0 h 1"/>
                  <a:gd name="T4" fmla="*/ 5040313 w 2"/>
                  <a:gd name="T5" fmla="*/ 0 h 1"/>
                  <a:gd name="T6" fmla="*/ 0 w 2"/>
                  <a:gd name="T7" fmla="*/ 0 h 1"/>
                  <a:gd name="T8" fmla="*/ 0 w 2"/>
                  <a:gd name="T9" fmla="*/ 2521744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84" name="Rectangle 170"/>
              <p:cNvSpPr>
                <a:spLocks noChangeArrowheads="1"/>
              </p:cNvSpPr>
              <p:nvPr/>
            </p:nvSpPr>
            <p:spPr bwMode="auto">
              <a:xfrm>
                <a:off x="10010819" y="3720233"/>
                <a:ext cx="4763" cy="17463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85" name="Rectangle 171"/>
              <p:cNvSpPr>
                <a:spLocks noChangeArrowheads="1"/>
              </p:cNvSpPr>
              <p:nvPr/>
            </p:nvSpPr>
            <p:spPr bwMode="auto">
              <a:xfrm>
                <a:off x="10010819" y="373769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86" name="Rectangle 172"/>
              <p:cNvSpPr>
                <a:spLocks noChangeArrowheads="1"/>
              </p:cNvSpPr>
              <p:nvPr/>
            </p:nvSpPr>
            <p:spPr bwMode="auto">
              <a:xfrm>
                <a:off x="10010819" y="37361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87" name="Rectangle 173"/>
              <p:cNvSpPr>
                <a:spLocks noChangeArrowheads="1"/>
              </p:cNvSpPr>
              <p:nvPr/>
            </p:nvSpPr>
            <p:spPr bwMode="auto">
              <a:xfrm>
                <a:off x="10010819" y="37361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88" name="Rectangle 174"/>
              <p:cNvSpPr>
                <a:spLocks noChangeArrowheads="1"/>
              </p:cNvSpPr>
              <p:nvPr/>
            </p:nvSpPr>
            <p:spPr bwMode="auto">
              <a:xfrm>
                <a:off x="10010819" y="3734520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89" name="Freeform 175"/>
              <p:cNvSpPr/>
              <p:nvPr/>
            </p:nvSpPr>
            <p:spPr bwMode="auto">
              <a:xfrm>
                <a:off x="10010819" y="3732933"/>
                <a:ext cx="4763" cy="1588"/>
              </a:xfrm>
              <a:custGeom>
                <a:avLst/>
                <a:gdLst>
                  <a:gd name="T0" fmla="*/ 7562056 w 3"/>
                  <a:gd name="T1" fmla="*/ 0 h 1"/>
                  <a:gd name="T2" fmla="*/ 0 w 3"/>
                  <a:gd name="T3" fmla="*/ 2521744 h 1"/>
                  <a:gd name="T4" fmla="*/ 0 w 3"/>
                  <a:gd name="T5" fmla="*/ 2521744 h 1"/>
                  <a:gd name="T6" fmla="*/ 7562056 w 3"/>
                  <a:gd name="T7" fmla="*/ 2521744 h 1"/>
                  <a:gd name="T8" fmla="*/ 7562056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90" name="Freeform 176"/>
              <p:cNvSpPr/>
              <p:nvPr/>
            </p:nvSpPr>
            <p:spPr bwMode="auto">
              <a:xfrm>
                <a:off x="10010819" y="3732933"/>
                <a:ext cx="4763" cy="1588"/>
              </a:xfrm>
              <a:custGeom>
                <a:avLst/>
                <a:gdLst>
                  <a:gd name="T0" fmla="*/ 7562056 w 3"/>
                  <a:gd name="T1" fmla="*/ 0 h 1"/>
                  <a:gd name="T2" fmla="*/ 0 w 3"/>
                  <a:gd name="T3" fmla="*/ 0 h 1"/>
                  <a:gd name="T4" fmla="*/ 0 w 3"/>
                  <a:gd name="T5" fmla="*/ 2521744 h 1"/>
                  <a:gd name="T6" fmla="*/ 7562056 w 3"/>
                  <a:gd name="T7" fmla="*/ 0 h 1"/>
                  <a:gd name="T8" fmla="*/ 7562056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91" name="Rectangle 177"/>
              <p:cNvSpPr>
                <a:spLocks noChangeArrowheads="1"/>
              </p:cNvSpPr>
              <p:nvPr/>
            </p:nvSpPr>
            <p:spPr bwMode="auto">
              <a:xfrm>
                <a:off x="10010819" y="373134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92" name="Rectangle 178"/>
              <p:cNvSpPr>
                <a:spLocks noChangeArrowheads="1"/>
              </p:cNvSpPr>
              <p:nvPr/>
            </p:nvSpPr>
            <p:spPr bwMode="auto">
              <a:xfrm>
                <a:off x="10010819" y="373134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93" name="Rectangle 179"/>
              <p:cNvSpPr>
                <a:spLocks noChangeArrowheads="1"/>
              </p:cNvSpPr>
              <p:nvPr/>
            </p:nvSpPr>
            <p:spPr bwMode="auto">
              <a:xfrm>
                <a:off x="10010819" y="3728170"/>
                <a:ext cx="4763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94" name="Rectangle 180"/>
              <p:cNvSpPr>
                <a:spLocks noChangeArrowheads="1"/>
              </p:cNvSpPr>
              <p:nvPr/>
            </p:nvSpPr>
            <p:spPr bwMode="auto">
              <a:xfrm>
                <a:off x="10010819" y="3726583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95" name="Rectangle 181"/>
              <p:cNvSpPr>
                <a:spLocks noChangeArrowheads="1"/>
              </p:cNvSpPr>
              <p:nvPr/>
            </p:nvSpPr>
            <p:spPr bwMode="auto">
              <a:xfrm>
                <a:off x="10010819" y="3726583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96" name="Rectangle 182"/>
              <p:cNvSpPr>
                <a:spLocks noChangeArrowheads="1"/>
              </p:cNvSpPr>
              <p:nvPr/>
            </p:nvSpPr>
            <p:spPr bwMode="auto">
              <a:xfrm>
                <a:off x="10010819" y="372499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97" name="Rectangle 183"/>
              <p:cNvSpPr>
                <a:spLocks noChangeArrowheads="1"/>
              </p:cNvSpPr>
              <p:nvPr/>
            </p:nvSpPr>
            <p:spPr bwMode="auto">
              <a:xfrm>
                <a:off x="10010819" y="37234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98" name="Rectangle 184"/>
              <p:cNvSpPr>
                <a:spLocks noChangeArrowheads="1"/>
              </p:cNvSpPr>
              <p:nvPr/>
            </p:nvSpPr>
            <p:spPr bwMode="auto">
              <a:xfrm>
                <a:off x="10010819" y="37234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299" name="Rectangle 185"/>
              <p:cNvSpPr>
                <a:spLocks noChangeArrowheads="1"/>
              </p:cNvSpPr>
              <p:nvPr/>
            </p:nvSpPr>
            <p:spPr bwMode="auto">
              <a:xfrm>
                <a:off x="10010819" y="3721820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00" name="Freeform 186"/>
              <p:cNvSpPr/>
              <p:nvPr/>
            </p:nvSpPr>
            <p:spPr bwMode="auto">
              <a:xfrm>
                <a:off x="10010819" y="3720233"/>
                <a:ext cx="4763" cy="1588"/>
              </a:xfrm>
              <a:custGeom>
                <a:avLst/>
                <a:gdLst>
                  <a:gd name="T0" fmla="*/ 7562056 w 3"/>
                  <a:gd name="T1" fmla="*/ 0 h 1"/>
                  <a:gd name="T2" fmla="*/ 0 w 3"/>
                  <a:gd name="T3" fmla="*/ 2521744 h 1"/>
                  <a:gd name="T4" fmla="*/ 0 w 3"/>
                  <a:gd name="T5" fmla="*/ 2521744 h 1"/>
                  <a:gd name="T6" fmla="*/ 7562056 w 3"/>
                  <a:gd name="T7" fmla="*/ 2521744 h 1"/>
                  <a:gd name="T8" fmla="*/ 7562056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1" name="Freeform 187"/>
              <p:cNvSpPr/>
              <p:nvPr/>
            </p:nvSpPr>
            <p:spPr bwMode="auto">
              <a:xfrm>
                <a:off x="10010819" y="3720233"/>
                <a:ext cx="4763" cy="1588"/>
              </a:xfrm>
              <a:custGeom>
                <a:avLst/>
                <a:gdLst>
                  <a:gd name="T0" fmla="*/ 0 w 3"/>
                  <a:gd name="T1" fmla="*/ 2521744 h 1"/>
                  <a:gd name="T2" fmla="*/ 7562056 w 3"/>
                  <a:gd name="T3" fmla="*/ 0 h 1"/>
                  <a:gd name="T4" fmla="*/ 7562056 w 3"/>
                  <a:gd name="T5" fmla="*/ 0 h 1"/>
                  <a:gd name="T6" fmla="*/ 0 w 3"/>
                  <a:gd name="T7" fmla="*/ 0 h 1"/>
                  <a:gd name="T8" fmla="*/ 0 w 3"/>
                  <a:gd name="T9" fmla="*/ 2521744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2" name="Rectangle 188"/>
              <p:cNvSpPr>
                <a:spLocks noChangeArrowheads="1"/>
              </p:cNvSpPr>
              <p:nvPr/>
            </p:nvSpPr>
            <p:spPr bwMode="auto">
              <a:xfrm>
                <a:off x="10021931" y="3720233"/>
                <a:ext cx="1588" cy="17463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03" name="Rectangle 189"/>
              <p:cNvSpPr>
                <a:spLocks noChangeArrowheads="1"/>
              </p:cNvSpPr>
              <p:nvPr/>
            </p:nvSpPr>
            <p:spPr bwMode="auto">
              <a:xfrm>
                <a:off x="10021931" y="3737695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04" name="Rectangle 190"/>
              <p:cNvSpPr>
                <a:spLocks noChangeArrowheads="1"/>
              </p:cNvSpPr>
              <p:nvPr/>
            </p:nvSpPr>
            <p:spPr bwMode="auto">
              <a:xfrm>
                <a:off x="10021931" y="3736108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05" name="Rectangle 191"/>
              <p:cNvSpPr>
                <a:spLocks noChangeArrowheads="1"/>
              </p:cNvSpPr>
              <p:nvPr/>
            </p:nvSpPr>
            <p:spPr bwMode="auto">
              <a:xfrm>
                <a:off x="10021931" y="3736108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06" name="Rectangle 192"/>
              <p:cNvSpPr>
                <a:spLocks noChangeArrowheads="1"/>
              </p:cNvSpPr>
              <p:nvPr/>
            </p:nvSpPr>
            <p:spPr bwMode="auto">
              <a:xfrm>
                <a:off x="10021931" y="3734520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07" name="Freeform 193"/>
              <p:cNvSpPr/>
              <p:nvPr/>
            </p:nvSpPr>
            <p:spPr bwMode="auto">
              <a:xfrm>
                <a:off x="10021931" y="3732933"/>
                <a:ext cx="1588" cy="1588"/>
              </a:xfrm>
              <a:custGeom>
                <a:avLst/>
                <a:gdLst>
                  <a:gd name="T0" fmla="*/ 2521744 w 1"/>
                  <a:gd name="T1" fmla="*/ 0 h 1"/>
                  <a:gd name="T2" fmla="*/ 0 w 1"/>
                  <a:gd name="T3" fmla="*/ 2521744 h 1"/>
                  <a:gd name="T4" fmla="*/ 0 w 1"/>
                  <a:gd name="T5" fmla="*/ 2521744 h 1"/>
                  <a:gd name="T6" fmla="*/ 2521744 w 1"/>
                  <a:gd name="T7" fmla="*/ 2521744 h 1"/>
                  <a:gd name="T8" fmla="*/ 2521744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8" name="Freeform 194"/>
              <p:cNvSpPr/>
              <p:nvPr/>
            </p:nvSpPr>
            <p:spPr bwMode="auto">
              <a:xfrm>
                <a:off x="10021931" y="3732933"/>
                <a:ext cx="1588" cy="1588"/>
              </a:xfrm>
              <a:custGeom>
                <a:avLst/>
                <a:gdLst>
                  <a:gd name="T0" fmla="*/ 2521744 w 1"/>
                  <a:gd name="T1" fmla="*/ 0 h 1"/>
                  <a:gd name="T2" fmla="*/ 0 w 1"/>
                  <a:gd name="T3" fmla="*/ 0 h 1"/>
                  <a:gd name="T4" fmla="*/ 0 w 1"/>
                  <a:gd name="T5" fmla="*/ 2521744 h 1"/>
                  <a:gd name="T6" fmla="*/ 2521744 w 1"/>
                  <a:gd name="T7" fmla="*/ 0 h 1"/>
                  <a:gd name="T8" fmla="*/ 2521744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9" name="Rectangle 195"/>
              <p:cNvSpPr>
                <a:spLocks noChangeArrowheads="1"/>
              </p:cNvSpPr>
              <p:nvPr/>
            </p:nvSpPr>
            <p:spPr bwMode="auto">
              <a:xfrm>
                <a:off x="10021931" y="3731345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10" name="Rectangle 196"/>
              <p:cNvSpPr>
                <a:spLocks noChangeArrowheads="1"/>
              </p:cNvSpPr>
              <p:nvPr/>
            </p:nvSpPr>
            <p:spPr bwMode="auto">
              <a:xfrm>
                <a:off x="10021931" y="3731345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11" name="Rectangle 197"/>
              <p:cNvSpPr>
                <a:spLocks noChangeArrowheads="1"/>
              </p:cNvSpPr>
              <p:nvPr/>
            </p:nvSpPr>
            <p:spPr bwMode="auto">
              <a:xfrm>
                <a:off x="10021931" y="3728170"/>
                <a:ext cx="1588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12" name="Rectangle 198"/>
              <p:cNvSpPr>
                <a:spLocks noChangeArrowheads="1"/>
              </p:cNvSpPr>
              <p:nvPr/>
            </p:nvSpPr>
            <p:spPr bwMode="auto">
              <a:xfrm>
                <a:off x="10021931" y="3726583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13" name="Rectangle 199"/>
              <p:cNvSpPr>
                <a:spLocks noChangeArrowheads="1"/>
              </p:cNvSpPr>
              <p:nvPr/>
            </p:nvSpPr>
            <p:spPr bwMode="auto">
              <a:xfrm>
                <a:off x="10021931" y="3726583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14" name="Rectangle 200"/>
              <p:cNvSpPr>
                <a:spLocks noChangeArrowheads="1"/>
              </p:cNvSpPr>
              <p:nvPr/>
            </p:nvSpPr>
            <p:spPr bwMode="auto">
              <a:xfrm>
                <a:off x="10021931" y="3724995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15" name="Rectangle 201"/>
              <p:cNvSpPr>
                <a:spLocks noChangeArrowheads="1"/>
              </p:cNvSpPr>
              <p:nvPr/>
            </p:nvSpPr>
            <p:spPr bwMode="auto">
              <a:xfrm>
                <a:off x="10021931" y="3723408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16" name="Rectangle 202"/>
              <p:cNvSpPr>
                <a:spLocks noChangeArrowheads="1"/>
              </p:cNvSpPr>
              <p:nvPr/>
            </p:nvSpPr>
            <p:spPr bwMode="auto">
              <a:xfrm>
                <a:off x="10021931" y="3723408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17" name="Rectangle 203"/>
              <p:cNvSpPr>
                <a:spLocks noChangeArrowheads="1"/>
              </p:cNvSpPr>
              <p:nvPr/>
            </p:nvSpPr>
            <p:spPr bwMode="auto">
              <a:xfrm>
                <a:off x="10021931" y="3721820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18" name="Freeform 204"/>
              <p:cNvSpPr/>
              <p:nvPr/>
            </p:nvSpPr>
            <p:spPr bwMode="auto">
              <a:xfrm>
                <a:off x="10021931" y="3720233"/>
                <a:ext cx="1588" cy="1588"/>
              </a:xfrm>
              <a:custGeom>
                <a:avLst/>
                <a:gdLst>
                  <a:gd name="T0" fmla="*/ 2521744 w 1"/>
                  <a:gd name="T1" fmla="*/ 0 h 1"/>
                  <a:gd name="T2" fmla="*/ 0 w 1"/>
                  <a:gd name="T3" fmla="*/ 2521744 h 1"/>
                  <a:gd name="T4" fmla="*/ 0 w 1"/>
                  <a:gd name="T5" fmla="*/ 2521744 h 1"/>
                  <a:gd name="T6" fmla="*/ 2521744 w 1"/>
                  <a:gd name="T7" fmla="*/ 2521744 h 1"/>
                  <a:gd name="T8" fmla="*/ 2521744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319" name="Group 406"/>
              <p:cNvGrpSpPr/>
              <p:nvPr/>
            </p:nvGrpSpPr>
            <p:grpSpPr bwMode="auto">
              <a:xfrm>
                <a:off x="9858419" y="3720232"/>
                <a:ext cx="165100" cy="36512"/>
                <a:chOff x="2371" y="1508"/>
                <a:chExt cx="104" cy="23"/>
              </a:xfrm>
            </p:grpSpPr>
            <p:sp>
              <p:nvSpPr>
                <p:cNvPr id="5114" name="Freeform 206"/>
                <p:cNvSpPr/>
                <p:nvPr/>
              </p:nvSpPr>
              <p:spPr bwMode="auto">
                <a:xfrm>
                  <a:off x="2474" y="150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15" name="Rectangle 207"/>
                <p:cNvSpPr>
                  <a:spLocks noChangeArrowheads="1"/>
                </p:cNvSpPr>
                <p:nvPr/>
              </p:nvSpPr>
              <p:spPr bwMode="auto">
                <a:xfrm>
                  <a:off x="2446" y="1508"/>
                  <a:ext cx="1" cy="1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16" name="Rectangle 208"/>
                <p:cNvSpPr>
                  <a:spLocks noChangeArrowheads="1"/>
                </p:cNvSpPr>
                <p:nvPr/>
              </p:nvSpPr>
              <p:spPr bwMode="auto">
                <a:xfrm>
                  <a:off x="2446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17" name="Rectangle 209"/>
                <p:cNvSpPr>
                  <a:spLocks noChangeArrowheads="1"/>
                </p:cNvSpPr>
                <p:nvPr/>
              </p:nvSpPr>
              <p:spPr bwMode="auto">
                <a:xfrm>
                  <a:off x="2446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18" name="Rectangle 210"/>
                <p:cNvSpPr>
                  <a:spLocks noChangeArrowheads="1"/>
                </p:cNvSpPr>
                <p:nvPr/>
              </p:nvSpPr>
              <p:spPr bwMode="auto">
                <a:xfrm>
                  <a:off x="2446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19" name="Rectangle 211"/>
                <p:cNvSpPr>
                  <a:spLocks noChangeArrowheads="1"/>
                </p:cNvSpPr>
                <p:nvPr/>
              </p:nvSpPr>
              <p:spPr bwMode="auto">
                <a:xfrm>
                  <a:off x="2446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20" name="Rectangle 212"/>
                <p:cNvSpPr>
                  <a:spLocks noChangeArrowheads="1"/>
                </p:cNvSpPr>
                <p:nvPr/>
              </p:nvSpPr>
              <p:spPr bwMode="auto">
                <a:xfrm>
                  <a:off x="2446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21" name="Rectangle 213"/>
                <p:cNvSpPr>
                  <a:spLocks noChangeArrowheads="1"/>
                </p:cNvSpPr>
                <p:nvPr/>
              </p:nvSpPr>
              <p:spPr bwMode="auto">
                <a:xfrm>
                  <a:off x="2446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22" name="Rectangle 214"/>
                <p:cNvSpPr>
                  <a:spLocks noChangeArrowheads="1"/>
                </p:cNvSpPr>
                <p:nvPr/>
              </p:nvSpPr>
              <p:spPr bwMode="auto">
                <a:xfrm>
                  <a:off x="2446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23" name="Rectangle 215"/>
                <p:cNvSpPr>
                  <a:spLocks noChangeArrowheads="1"/>
                </p:cNvSpPr>
                <p:nvPr/>
              </p:nvSpPr>
              <p:spPr bwMode="auto">
                <a:xfrm>
                  <a:off x="2446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24" name="Rectangle 216"/>
                <p:cNvSpPr>
                  <a:spLocks noChangeArrowheads="1"/>
                </p:cNvSpPr>
                <p:nvPr/>
              </p:nvSpPr>
              <p:spPr bwMode="auto">
                <a:xfrm>
                  <a:off x="2446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25" name="Rectangle 217"/>
                <p:cNvSpPr>
                  <a:spLocks noChangeArrowheads="1"/>
                </p:cNvSpPr>
                <p:nvPr/>
              </p:nvSpPr>
              <p:spPr bwMode="auto">
                <a:xfrm>
                  <a:off x="2446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26" name="Rectangle 218"/>
                <p:cNvSpPr>
                  <a:spLocks noChangeArrowheads="1"/>
                </p:cNvSpPr>
                <p:nvPr/>
              </p:nvSpPr>
              <p:spPr bwMode="auto">
                <a:xfrm>
                  <a:off x="2446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27" name="Rectangle 219"/>
                <p:cNvSpPr>
                  <a:spLocks noChangeArrowheads="1"/>
                </p:cNvSpPr>
                <p:nvPr/>
              </p:nvSpPr>
              <p:spPr bwMode="auto">
                <a:xfrm>
                  <a:off x="2446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28" name="Rectangle 220"/>
                <p:cNvSpPr>
                  <a:spLocks noChangeArrowheads="1"/>
                </p:cNvSpPr>
                <p:nvPr/>
              </p:nvSpPr>
              <p:spPr bwMode="auto">
                <a:xfrm>
                  <a:off x="2446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29" name="Rectangle 221"/>
                <p:cNvSpPr>
                  <a:spLocks noChangeArrowheads="1"/>
                </p:cNvSpPr>
                <p:nvPr/>
              </p:nvSpPr>
              <p:spPr bwMode="auto">
                <a:xfrm>
                  <a:off x="2446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30" name="Rectangle 222"/>
                <p:cNvSpPr>
                  <a:spLocks noChangeArrowheads="1"/>
                </p:cNvSpPr>
                <p:nvPr/>
              </p:nvSpPr>
              <p:spPr bwMode="auto">
                <a:xfrm>
                  <a:off x="244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31" name="Rectangle 223"/>
                <p:cNvSpPr>
                  <a:spLocks noChangeArrowheads="1"/>
                </p:cNvSpPr>
                <p:nvPr/>
              </p:nvSpPr>
              <p:spPr bwMode="auto">
                <a:xfrm>
                  <a:off x="244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32" name="Rectangle 224"/>
                <p:cNvSpPr>
                  <a:spLocks noChangeArrowheads="1"/>
                </p:cNvSpPr>
                <p:nvPr/>
              </p:nvSpPr>
              <p:spPr bwMode="auto">
                <a:xfrm>
                  <a:off x="2446" y="150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33" name="Rectangle 225"/>
                <p:cNvSpPr>
                  <a:spLocks noChangeArrowheads="1"/>
                </p:cNvSpPr>
                <p:nvPr/>
              </p:nvSpPr>
              <p:spPr bwMode="auto">
                <a:xfrm>
                  <a:off x="2452" y="1508"/>
                  <a:ext cx="2" cy="1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34" name="Rectangle 226"/>
                <p:cNvSpPr>
                  <a:spLocks noChangeArrowheads="1"/>
                </p:cNvSpPr>
                <p:nvPr/>
              </p:nvSpPr>
              <p:spPr bwMode="auto">
                <a:xfrm>
                  <a:off x="2452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35" name="Rectangle 227"/>
                <p:cNvSpPr>
                  <a:spLocks noChangeArrowheads="1"/>
                </p:cNvSpPr>
                <p:nvPr/>
              </p:nvSpPr>
              <p:spPr bwMode="auto">
                <a:xfrm>
                  <a:off x="2452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36" name="Rectangle 228"/>
                <p:cNvSpPr>
                  <a:spLocks noChangeArrowheads="1"/>
                </p:cNvSpPr>
                <p:nvPr/>
              </p:nvSpPr>
              <p:spPr bwMode="auto">
                <a:xfrm>
                  <a:off x="2452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37" name="Rectangle 229"/>
                <p:cNvSpPr>
                  <a:spLocks noChangeArrowheads="1"/>
                </p:cNvSpPr>
                <p:nvPr/>
              </p:nvSpPr>
              <p:spPr bwMode="auto">
                <a:xfrm>
                  <a:off x="245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38" name="Rectangle 230"/>
                <p:cNvSpPr>
                  <a:spLocks noChangeArrowheads="1"/>
                </p:cNvSpPr>
                <p:nvPr/>
              </p:nvSpPr>
              <p:spPr bwMode="auto">
                <a:xfrm>
                  <a:off x="245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39" name="Rectangle 231"/>
                <p:cNvSpPr>
                  <a:spLocks noChangeArrowheads="1"/>
                </p:cNvSpPr>
                <p:nvPr/>
              </p:nvSpPr>
              <p:spPr bwMode="auto">
                <a:xfrm>
                  <a:off x="2452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40" name="Rectangle 232"/>
                <p:cNvSpPr>
                  <a:spLocks noChangeArrowheads="1"/>
                </p:cNvSpPr>
                <p:nvPr/>
              </p:nvSpPr>
              <p:spPr bwMode="auto">
                <a:xfrm>
                  <a:off x="245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41" name="Rectangle 233"/>
                <p:cNvSpPr>
                  <a:spLocks noChangeArrowheads="1"/>
                </p:cNvSpPr>
                <p:nvPr/>
              </p:nvSpPr>
              <p:spPr bwMode="auto">
                <a:xfrm>
                  <a:off x="245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42" name="Rectangle 234"/>
                <p:cNvSpPr>
                  <a:spLocks noChangeArrowheads="1"/>
                </p:cNvSpPr>
                <p:nvPr/>
              </p:nvSpPr>
              <p:spPr bwMode="auto">
                <a:xfrm>
                  <a:off x="2452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245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44" name="Rectangle 236"/>
                <p:cNvSpPr>
                  <a:spLocks noChangeArrowheads="1"/>
                </p:cNvSpPr>
                <p:nvPr/>
              </p:nvSpPr>
              <p:spPr bwMode="auto">
                <a:xfrm>
                  <a:off x="245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452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46" name="Rectangle 238"/>
                <p:cNvSpPr>
                  <a:spLocks noChangeArrowheads="1"/>
                </p:cNvSpPr>
                <p:nvPr/>
              </p:nvSpPr>
              <p:spPr bwMode="auto">
                <a:xfrm>
                  <a:off x="2452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47" name="Rectangle 239"/>
                <p:cNvSpPr>
                  <a:spLocks noChangeArrowheads="1"/>
                </p:cNvSpPr>
                <p:nvPr/>
              </p:nvSpPr>
              <p:spPr bwMode="auto">
                <a:xfrm>
                  <a:off x="2452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48" name="Rectangle 240"/>
                <p:cNvSpPr>
                  <a:spLocks noChangeArrowheads="1"/>
                </p:cNvSpPr>
                <p:nvPr/>
              </p:nvSpPr>
              <p:spPr bwMode="auto">
                <a:xfrm>
                  <a:off x="245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49" name="Freeform 241"/>
                <p:cNvSpPr/>
                <p:nvPr/>
              </p:nvSpPr>
              <p:spPr bwMode="auto">
                <a:xfrm>
                  <a:off x="2452" y="150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2 w 2"/>
                    <a:gd name="T7" fmla="*/ 1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50" name="Freeform 242"/>
                <p:cNvSpPr/>
                <p:nvPr/>
              </p:nvSpPr>
              <p:spPr bwMode="auto">
                <a:xfrm>
                  <a:off x="2452" y="1508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2 w 2"/>
                    <a:gd name="T5" fmla="*/ 0 h 1"/>
                    <a:gd name="T6" fmla="*/ 0 w 2"/>
                    <a:gd name="T7" fmla="*/ 0 h 1"/>
                    <a:gd name="T8" fmla="*/ 0 w 2"/>
                    <a:gd name="T9" fmla="*/ 1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51" name="Freeform 243"/>
                <p:cNvSpPr/>
                <p:nvPr/>
              </p:nvSpPr>
              <p:spPr bwMode="auto">
                <a:xfrm>
                  <a:off x="2432" y="1508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0 h 11"/>
                    <a:gd name="T4" fmla="*/ 2 w 2"/>
                    <a:gd name="T5" fmla="*/ 1 h 11"/>
                    <a:gd name="T6" fmla="*/ 2 w 2"/>
                    <a:gd name="T7" fmla="*/ 11 h 11"/>
                    <a:gd name="T8" fmla="*/ 0 w 2"/>
                    <a:gd name="T9" fmla="*/ 1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52" name="Rectangle 244"/>
                <p:cNvSpPr>
                  <a:spLocks noChangeArrowheads="1"/>
                </p:cNvSpPr>
                <p:nvPr/>
              </p:nvSpPr>
              <p:spPr bwMode="auto">
                <a:xfrm>
                  <a:off x="2432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53" name="Rectangle 245"/>
                <p:cNvSpPr>
                  <a:spLocks noChangeArrowheads="1"/>
                </p:cNvSpPr>
                <p:nvPr/>
              </p:nvSpPr>
              <p:spPr bwMode="auto">
                <a:xfrm>
                  <a:off x="2432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54" name="Rectangle 246"/>
                <p:cNvSpPr>
                  <a:spLocks noChangeArrowheads="1"/>
                </p:cNvSpPr>
                <p:nvPr/>
              </p:nvSpPr>
              <p:spPr bwMode="auto">
                <a:xfrm>
                  <a:off x="2432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55" name="Rectangle 247"/>
                <p:cNvSpPr>
                  <a:spLocks noChangeArrowheads="1"/>
                </p:cNvSpPr>
                <p:nvPr/>
              </p:nvSpPr>
              <p:spPr bwMode="auto">
                <a:xfrm>
                  <a:off x="243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56" name="Rectangle 248"/>
                <p:cNvSpPr>
                  <a:spLocks noChangeArrowheads="1"/>
                </p:cNvSpPr>
                <p:nvPr/>
              </p:nvSpPr>
              <p:spPr bwMode="auto">
                <a:xfrm>
                  <a:off x="243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57" name="Rectangle 249"/>
                <p:cNvSpPr>
                  <a:spLocks noChangeArrowheads="1"/>
                </p:cNvSpPr>
                <p:nvPr/>
              </p:nvSpPr>
              <p:spPr bwMode="auto">
                <a:xfrm>
                  <a:off x="2432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58" name="Rectangle 250"/>
                <p:cNvSpPr>
                  <a:spLocks noChangeArrowheads="1"/>
                </p:cNvSpPr>
                <p:nvPr/>
              </p:nvSpPr>
              <p:spPr bwMode="auto">
                <a:xfrm>
                  <a:off x="243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59" name="Rectangle 251"/>
                <p:cNvSpPr>
                  <a:spLocks noChangeArrowheads="1"/>
                </p:cNvSpPr>
                <p:nvPr/>
              </p:nvSpPr>
              <p:spPr bwMode="auto">
                <a:xfrm>
                  <a:off x="243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60" name="Rectangle 252"/>
                <p:cNvSpPr>
                  <a:spLocks noChangeArrowheads="1"/>
                </p:cNvSpPr>
                <p:nvPr/>
              </p:nvSpPr>
              <p:spPr bwMode="auto">
                <a:xfrm>
                  <a:off x="2432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61" name="Rectangle 253"/>
                <p:cNvSpPr>
                  <a:spLocks noChangeArrowheads="1"/>
                </p:cNvSpPr>
                <p:nvPr/>
              </p:nvSpPr>
              <p:spPr bwMode="auto">
                <a:xfrm>
                  <a:off x="243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62" name="Rectangle 254"/>
                <p:cNvSpPr>
                  <a:spLocks noChangeArrowheads="1"/>
                </p:cNvSpPr>
                <p:nvPr/>
              </p:nvSpPr>
              <p:spPr bwMode="auto">
                <a:xfrm>
                  <a:off x="243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63" name="Rectangle 255"/>
                <p:cNvSpPr>
                  <a:spLocks noChangeArrowheads="1"/>
                </p:cNvSpPr>
                <p:nvPr/>
              </p:nvSpPr>
              <p:spPr bwMode="auto">
                <a:xfrm>
                  <a:off x="2432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6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432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6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432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66" name="Rectangle 258"/>
                <p:cNvSpPr>
                  <a:spLocks noChangeArrowheads="1"/>
                </p:cNvSpPr>
                <p:nvPr/>
              </p:nvSpPr>
              <p:spPr bwMode="auto">
                <a:xfrm>
                  <a:off x="243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67" name="Rectangle 259"/>
                <p:cNvSpPr>
                  <a:spLocks noChangeArrowheads="1"/>
                </p:cNvSpPr>
                <p:nvPr/>
              </p:nvSpPr>
              <p:spPr bwMode="auto">
                <a:xfrm>
                  <a:off x="243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68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32" y="150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69" name="Rectangle 261"/>
                <p:cNvSpPr>
                  <a:spLocks noChangeArrowheads="1"/>
                </p:cNvSpPr>
                <p:nvPr/>
              </p:nvSpPr>
              <p:spPr bwMode="auto">
                <a:xfrm>
                  <a:off x="2439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70" name="Rectangle 262"/>
                <p:cNvSpPr>
                  <a:spLocks noChangeArrowheads="1"/>
                </p:cNvSpPr>
                <p:nvPr/>
              </p:nvSpPr>
              <p:spPr bwMode="auto">
                <a:xfrm>
                  <a:off x="2439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71" name="Rectangle 263"/>
                <p:cNvSpPr>
                  <a:spLocks noChangeArrowheads="1"/>
                </p:cNvSpPr>
                <p:nvPr/>
              </p:nvSpPr>
              <p:spPr bwMode="auto">
                <a:xfrm>
                  <a:off x="2439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72" name="Rectangle 264"/>
                <p:cNvSpPr>
                  <a:spLocks noChangeArrowheads="1"/>
                </p:cNvSpPr>
                <p:nvPr/>
              </p:nvSpPr>
              <p:spPr bwMode="auto">
                <a:xfrm>
                  <a:off x="2439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73" name="Rectangle 265"/>
                <p:cNvSpPr>
                  <a:spLocks noChangeArrowheads="1"/>
                </p:cNvSpPr>
                <p:nvPr/>
              </p:nvSpPr>
              <p:spPr bwMode="auto">
                <a:xfrm>
                  <a:off x="2439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74" name="Rectangle 266"/>
                <p:cNvSpPr>
                  <a:spLocks noChangeArrowheads="1"/>
                </p:cNvSpPr>
                <p:nvPr/>
              </p:nvSpPr>
              <p:spPr bwMode="auto">
                <a:xfrm>
                  <a:off x="2439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75" name="Rectangle 267"/>
                <p:cNvSpPr>
                  <a:spLocks noChangeArrowheads="1"/>
                </p:cNvSpPr>
                <p:nvPr/>
              </p:nvSpPr>
              <p:spPr bwMode="auto">
                <a:xfrm>
                  <a:off x="2439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76" name="Rectangle 268"/>
                <p:cNvSpPr>
                  <a:spLocks noChangeArrowheads="1"/>
                </p:cNvSpPr>
                <p:nvPr/>
              </p:nvSpPr>
              <p:spPr bwMode="auto">
                <a:xfrm>
                  <a:off x="2439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77" name="Rectangle 269"/>
                <p:cNvSpPr>
                  <a:spLocks noChangeArrowheads="1"/>
                </p:cNvSpPr>
                <p:nvPr/>
              </p:nvSpPr>
              <p:spPr bwMode="auto">
                <a:xfrm>
                  <a:off x="2439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78" name="Rectangle 270"/>
                <p:cNvSpPr>
                  <a:spLocks noChangeArrowheads="1"/>
                </p:cNvSpPr>
                <p:nvPr/>
              </p:nvSpPr>
              <p:spPr bwMode="auto">
                <a:xfrm>
                  <a:off x="2439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79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39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80" name="Rectangle 272"/>
                <p:cNvSpPr>
                  <a:spLocks noChangeArrowheads="1"/>
                </p:cNvSpPr>
                <p:nvPr/>
              </p:nvSpPr>
              <p:spPr bwMode="auto">
                <a:xfrm>
                  <a:off x="2439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81" name="Rectangle 273"/>
                <p:cNvSpPr>
                  <a:spLocks noChangeArrowheads="1"/>
                </p:cNvSpPr>
                <p:nvPr/>
              </p:nvSpPr>
              <p:spPr bwMode="auto">
                <a:xfrm>
                  <a:off x="2439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82" name="Rectangle 274"/>
                <p:cNvSpPr>
                  <a:spLocks noChangeArrowheads="1"/>
                </p:cNvSpPr>
                <p:nvPr/>
              </p:nvSpPr>
              <p:spPr bwMode="auto">
                <a:xfrm>
                  <a:off x="2439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83" name="Rectangle 275"/>
                <p:cNvSpPr>
                  <a:spLocks noChangeArrowheads="1"/>
                </p:cNvSpPr>
                <p:nvPr/>
              </p:nvSpPr>
              <p:spPr bwMode="auto">
                <a:xfrm>
                  <a:off x="2439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84" name="Rectangle 276"/>
                <p:cNvSpPr>
                  <a:spLocks noChangeArrowheads="1"/>
                </p:cNvSpPr>
                <p:nvPr/>
              </p:nvSpPr>
              <p:spPr bwMode="auto">
                <a:xfrm>
                  <a:off x="2439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85" name="Rectangle 277"/>
                <p:cNvSpPr>
                  <a:spLocks noChangeArrowheads="1"/>
                </p:cNvSpPr>
                <p:nvPr/>
              </p:nvSpPr>
              <p:spPr bwMode="auto">
                <a:xfrm>
                  <a:off x="2439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86" name="Freeform 278"/>
                <p:cNvSpPr/>
                <p:nvPr/>
              </p:nvSpPr>
              <p:spPr bwMode="auto">
                <a:xfrm>
                  <a:off x="2439" y="1509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  <a:gd name="T3" fmla="*/ 0 w 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87" name="Rectangle 279"/>
                <p:cNvSpPr>
                  <a:spLocks noChangeArrowheads="1"/>
                </p:cNvSpPr>
                <p:nvPr/>
              </p:nvSpPr>
              <p:spPr bwMode="auto">
                <a:xfrm>
                  <a:off x="2420" y="1509"/>
                  <a:ext cx="8" cy="2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88" name="Rectangle 280"/>
                <p:cNvSpPr>
                  <a:spLocks noChangeArrowheads="1"/>
                </p:cNvSpPr>
                <p:nvPr/>
              </p:nvSpPr>
              <p:spPr bwMode="auto">
                <a:xfrm>
                  <a:off x="2420" y="1530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89" name="Rectangle 281"/>
                <p:cNvSpPr>
                  <a:spLocks noChangeArrowheads="1"/>
                </p:cNvSpPr>
                <p:nvPr/>
              </p:nvSpPr>
              <p:spPr bwMode="auto">
                <a:xfrm>
                  <a:off x="2420" y="1529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90" name="Rectangle 282"/>
                <p:cNvSpPr>
                  <a:spLocks noChangeArrowheads="1"/>
                </p:cNvSpPr>
                <p:nvPr/>
              </p:nvSpPr>
              <p:spPr bwMode="auto">
                <a:xfrm>
                  <a:off x="2420" y="1529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91" name="Rectangle 283"/>
                <p:cNvSpPr>
                  <a:spLocks noChangeArrowheads="1"/>
                </p:cNvSpPr>
                <p:nvPr/>
              </p:nvSpPr>
              <p:spPr bwMode="auto">
                <a:xfrm>
                  <a:off x="2420" y="1528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92" name="Freeform 284"/>
                <p:cNvSpPr/>
                <p:nvPr/>
              </p:nvSpPr>
              <p:spPr bwMode="auto">
                <a:xfrm>
                  <a:off x="2420" y="1526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0 w 8"/>
                    <a:gd name="T3" fmla="*/ 2 h 2"/>
                    <a:gd name="T4" fmla="*/ 0 w 8"/>
                    <a:gd name="T5" fmla="*/ 2 h 2"/>
                    <a:gd name="T6" fmla="*/ 8 w 8"/>
                    <a:gd name="T7" fmla="*/ 2 h 2"/>
                    <a:gd name="T8" fmla="*/ 8 w 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8" y="0"/>
                      </a:moveTo>
                      <a:lnTo>
                        <a:pt x="0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93" name="Freeform 285"/>
                <p:cNvSpPr/>
                <p:nvPr/>
              </p:nvSpPr>
              <p:spPr bwMode="auto">
                <a:xfrm>
                  <a:off x="2420" y="1526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0 w 8"/>
                    <a:gd name="T3" fmla="*/ 0 h 2"/>
                    <a:gd name="T4" fmla="*/ 0 w 8"/>
                    <a:gd name="T5" fmla="*/ 2 h 2"/>
                    <a:gd name="T6" fmla="*/ 8 w 8"/>
                    <a:gd name="T7" fmla="*/ 0 h 2"/>
                    <a:gd name="T8" fmla="*/ 8 w 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94" name="Rectangle 286"/>
                <p:cNvSpPr>
                  <a:spLocks noChangeArrowheads="1"/>
                </p:cNvSpPr>
                <p:nvPr/>
              </p:nvSpPr>
              <p:spPr bwMode="auto">
                <a:xfrm>
                  <a:off x="2420" y="152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95" name="Freeform 287"/>
                <p:cNvSpPr/>
                <p:nvPr/>
              </p:nvSpPr>
              <p:spPr bwMode="auto">
                <a:xfrm>
                  <a:off x="2420" y="1524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0 w 8"/>
                    <a:gd name="T5" fmla="*/ 1 h 1"/>
                    <a:gd name="T6" fmla="*/ 8 w 8"/>
                    <a:gd name="T7" fmla="*/ 1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96" name="Freeform 288"/>
                <p:cNvSpPr/>
                <p:nvPr/>
              </p:nvSpPr>
              <p:spPr bwMode="auto">
                <a:xfrm>
                  <a:off x="2420" y="1524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0 w 8"/>
                    <a:gd name="T5" fmla="*/ 1 h 1"/>
                    <a:gd name="T6" fmla="*/ 8 w 8"/>
                    <a:gd name="T7" fmla="*/ 0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97" name="Rectangle 289"/>
                <p:cNvSpPr>
                  <a:spLocks noChangeArrowheads="1"/>
                </p:cNvSpPr>
                <p:nvPr/>
              </p:nvSpPr>
              <p:spPr bwMode="auto">
                <a:xfrm>
                  <a:off x="2420" y="1523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98" name="Rectangle 290"/>
                <p:cNvSpPr>
                  <a:spLocks noChangeArrowheads="1"/>
                </p:cNvSpPr>
                <p:nvPr/>
              </p:nvSpPr>
              <p:spPr bwMode="auto">
                <a:xfrm>
                  <a:off x="2420" y="1523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99" name="Rectangle 291"/>
                <p:cNvSpPr>
                  <a:spLocks noChangeArrowheads="1"/>
                </p:cNvSpPr>
                <p:nvPr/>
              </p:nvSpPr>
              <p:spPr bwMode="auto">
                <a:xfrm>
                  <a:off x="2420" y="1522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00" name="Rectangle 292"/>
                <p:cNvSpPr>
                  <a:spLocks noChangeArrowheads="1"/>
                </p:cNvSpPr>
                <p:nvPr/>
              </p:nvSpPr>
              <p:spPr bwMode="auto">
                <a:xfrm>
                  <a:off x="2420" y="1521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01" name="Rectangle 293"/>
                <p:cNvSpPr>
                  <a:spLocks noChangeArrowheads="1"/>
                </p:cNvSpPr>
                <p:nvPr/>
              </p:nvSpPr>
              <p:spPr bwMode="auto">
                <a:xfrm>
                  <a:off x="2420" y="1521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0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420" y="1519"/>
                  <a:ext cx="8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03" name="Rectangle 295"/>
                <p:cNvSpPr>
                  <a:spLocks noChangeArrowheads="1"/>
                </p:cNvSpPr>
                <p:nvPr/>
              </p:nvSpPr>
              <p:spPr bwMode="auto">
                <a:xfrm>
                  <a:off x="2420" y="1518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04" name="Rectangle 296"/>
                <p:cNvSpPr>
                  <a:spLocks noChangeArrowheads="1"/>
                </p:cNvSpPr>
                <p:nvPr/>
              </p:nvSpPr>
              <p:spPr bwMode="auto">
                <a:xfrm>
                  <a:off x="2420" y="1518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05" name="Rectangle 297"/>
                <p:cNvSpPr>
                  <a:spLocks noChangeArrowheads="1"/>
                </p:cNvSpPr>
                <p:nvPr/>
              </p:nvSpPr>
              <p:spPr bwMode="auto">
                <a:xfrm>
                  <a:off x="2420" y="1517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06" name="Freeform 298"/>
                <p:cNvSpPr/>
                <p:nvPr/>
              </p:nvSpPr>
              <p:spPr bwMode="auto">
                <a:xfrm>
                  <a:off x="2420" y="1516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0 w 8"/>
                    <a:gd name="T5" fmla="*/ 1 h 1"/>
                    <a:gd name="T6" fmla="*/ 8 w 8"/>
                    <a:gd name="T7" fmla="*/ 1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07" name="Freeform 299"/>
                <p:cNvSpPr/>
                <p:nvPr/>
              </p:nvSpPr>
              <p:spPr bwMode="auto">
                <a:xfrm>
                  <a:off x="2420" y="1516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0 w 8"/>
                    <a:gd name="T5" fmla="*/ 1 h 1"/>
                    <a:gd name="T6" fmla="*/ 8 w 8"/>
                    <a:gd name="T7" fmla="*/ 0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08" name="Rectangle 300"/>
                <p:cNvSpPr>
                  <a:spLocks noChangeArrowheads="1"/>
                </p:cNvSpPr>
                <p:nvPr/>
              </p:nvSpPr>
              <p:spPr bwMode="auto">
                <a:xfrm>
                  <a:off x="2420" y="151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09" name="Rectangle 301"/>
                <p:cNvSpPr>
                  <a:spLocks noChangeArrowheads="1"/>
                </p:cNvSpPr>
                <p:nvPr/>
              </p:nvSpPr>
              <p:spPr bwMode="auto">
                <a:xfrm>
                  <a:off x="2420" y="151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10" name="Rectangle 302"/>
                <p:cNvSpPr>
                  <a:spLocks noChangeArrowheads="1"/>
                </p:cNvSpPr>
                <p:nvPr/>
              </p:nvSpPr>
              <p:spPr bwMode="auto">
                <a:xfrm>
                  <a:off x="2420" y="1513"/>
                  <a:ext cx="8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11" name="Rectangle 303"/>
                <p:cNvSpPr>
                  <a:spLocks noChangeArrowheads="1"/>
                </p:cNvSpPr>
                <p:nvPr/>
              </p:nvSpPr>
              <p:spPr bwMode="auto">
                <a:xfrm>
                  <a:off x="2420" y="1512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12" name="Rectangle 304"/>
                <p:cNvSpPr>
                  <a:spLocks noChangeArrowheads="1"/>
                </p:cNvSpPr>
                <p:nvPr/>
              </p:nvSpPr>
              <p:spPr bwMode="auto">
                <a:xfrm>
                  <a:off x="2420" y="1512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13" name="Rectangle 305"/>
                <p:cNvSpPr>
                  <a:spLocks noChangeArrowheads="1"/>
                </p:cNvSpPr>
                <p:nvPr/>
              </p:nvSpPr>
              <p:spPr bwMode="auto">
                <a:xfrm>
                  <a:off x="2420" y="1511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14" name="Rectangle 306"/>
                <p:cNvSpPr>
                  <a:spLocks noChangeArrowheads="1"/>
                </p:cNvSpPr>
                <p:nvPr/>
              </p:nvSpPr>
              <p:spPr bwMode="auto">
                <a:xfrm>
                  <a:off x="2420" y="1510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15" name="Rectangle 307"/>
                <p:cNvSpPr>
                  <a:spLocks noChangeArrowheads="1"/>
                </p:cNvSpPr>
                <p:nvPr/>
              </p:nvSpPr>
              <p:spPr bwMode="auto">
                <a:xfrm>
                  <a:off x="2420" y="1510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16" name="Rectangle 308"/>
                <p:cNvSpPr>
                  <a:spLocks noChangeArrowheads="1"/>
                </p:cNvSpPr>
                <p:nvPr/>
              </p:nvSpPr>
              <p:spPr bwMode="auto">
                <a:xfrm>
                  <a:off x="2420" y="1509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17" name="Freeform 309"/>
                <p:cNvSpPr/>
                <p:nvPr/>
              </p:nvSpPr>
              <p:spPr bwMode="auto">
                <a:xfrm>
                  <a:off x="2420" y="1509"/>
                  <a:ext cx="8" cy="0"/>
                </a:xfrm>
                <a:custGeom>
                  <a:avLst/>
                  <a:gdLst>
                    <a:gd name="T0" fmla="*/ 2 w 8"/>
                    <a:gd name="T1" fmla="*/ 0 w 8"/>
                    <a:gd name="T2" fmla="*/ 0 w 8"/>
                    <a:gd name="T3" fmla="*/ 8 w 8"/>
                    <a:gd name="T4" fmla="*/ 8 w 8"/>
                    <a:gd name="T5" fmla="*/ 2 w 8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0" t="0" r="r" b="b"/>
                  <a:pathLst>
                    <a:path w="8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18" name="Freeform 310"/>
                <p:cNvSpPr/>
                <p:nvPr/>
              </p:nvSpPr>
              <p:spPr bwMode="auto">
                <a:xfrm>
                  <a:off x="2420" y="1509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  <a:gd name="T3" fmla="*/ 0 w 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19" name="Rectangle 311"/>
                <p:cNvSpPr>
                  <a:spLocks noChangeArrowheads="1"/>
                </p:cNvSpPr>
                <p:nvPr/>
              </p:nvSpPr>
              <p:spPr bwMode="auto">
                <a:xfrm>
                  <a:off x="2407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20" name="Rectangle 312"/>
                <p:cNvSpPr>
                  <a:spLocks noChangeArrowheads="1"/>
                </p:cNvSpPr>
                <p:nvPr/>
              </p:nvSpPr>
              <p:spPr bwMode="auto">
                <a:xfrm>
                  <a:off x="2407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21" name="Rectangle 313"/>
                <p:cNvSpPr>
                  <a:spLocks noChangeArrowheads="1"/>
                </p:cNvSpPr>
                <p:nvPr/>
              </p:nvSpPr>
              <p:spPr bwMode="auto">
                <a:xfrm>
                  <a:off x="2407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22" name="Rectangle 314"/>
                <p:cNvSpPr>
                  <a:spLocks noChangeArrowheads="1"/>
                </p:cNvSpPr>
                <p:nvPr/>
              </p:nvSpPr>
              <p:spPr bwMode="auto">
                <a:xfrm>
                  <a:off x="2407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23" name="Rectangle 315"/>
                <p:cNvSpPr>
                  <a:spLocks noChangeArrowheads="1"/>
                </p:cNvSpPr>
                <p:nvPr/>
              </p:nvSpPr>
              <p:spPr bwMode="auto">
                <a:xfrm>
                  <a:off x="2407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24" name="Rectangle 316"/>
                <p:cNvSpPr>
                  <a:spLocks noChangeArrowheads="1"/>
                </p:cNvSpPr>
                <p:nvPr/>
              </p:nvSpPr>
              <p:spPr bwMode="auto">
                <a:xfrm>
                  <a:off x="2407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25" name="Rectangle 317"/>
                <p:cNvSpPr>
                  <a:spLocks noChangeArrowheads="1"/>
                </p:cNvSpPr>
                <p:nvPr/>
              </p:nvSpPr>
              <p:spPr bwMode="auto">
                <a:xfrm>
                  <a:off x="2407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26" name="Rectangle 318"/>
                <p:cNvSpPr>
                  <a:spLocks noChangeArrowheads="1"/>
                </p:cNvSpPr>
                <p:nvPr/>
              </p:nvSpPr>
              <p:spPr bwMode="auto">
                <a:xfrm>
                  <a:off x="2407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27" name="Rectangle 319"/>
                <p:cNvSpPr>
                  <a:spLocks noChangeArrowheads="1"/>
                </p:cNvSpPr>
                <p:nvPr/>
              </p:nvSpPr>
              <p:spPr bwMode="auto">
                <a:xfrm>
                  <a:off x="2407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28" name="Rectangle 320"/>
                <p:cNvSpPr>
                  <a:spLocks noChangeArrowheads="1"/>
                </p:cNvSpPr>
                <p:nvPr/>
              </p:nvSpPr>
              <p:spPr bwMode="auto">
                <a:xfrm>
                  <a:off x="2407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29" name="Rectangle 321"/>
                <p:cNvSpPr>
                  <a:spLocks noChangeArrowheads="1"/>
                </p:cNvSpPr>
                <p:nvPr/>
              </p:nvSpPr>
              <p:spPr bwMode="auto">
                <a:xfrm>
                  <a:off x="2407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2407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407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32" name="Rectangle 324"/>
                <p:cNvSpPr>
                  <a:spLocks noChangeArrowheads="1"/>
                </p:cNvSpPr>
                <p:nvPr/>
              </p:nvSpPr>
              <p:spPr bwMode="auto">
                <a:xfrm>
                  <a:off x="2407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33" name="Rectangle 325"/>
                <p:cNvSpPr>
                  <a:spLocks noChangeArrowheads="1"/>
                </p:cNvSpPr>
                <p:nvPr/>
              </p:nvSpPr>
              <p:spPr bwMode="auto">
                <a:xfrm>
                  <a:off x="2407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34" name="Rectangle 326"/>
                <p:cNvSpPr>
                  <a:spLocks noChangeArrowheads="1"/>
                </p:cNvSpPr>
                <p:nvPr/>
              </p:nvSpPr>
              <p:spPr bwMode="auto">
                <a:xfrm>
                  <a:off x="240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35" name="Rectangle 327"/>
                <p:cNvSpPr>
                  <a:spLocks noChangeArrowheads="1"/>
                </p:cNvSpPr>
                <p:nvPr/>
              </p:nvSpPr>
              <p:spPr bwMode="auto">
                <a:xfrm>
                  <a:off x="240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36" name="Rectangle 328"/>
                <p:cNvSpPr>
                  <a:spLocks noChangeArrowheads="1"/>
                </p:cNvSpPr>
                <p:nvPr/>
              </p:nvSpPr>
              <p:spPr bwMode="auto">
                <a:xfrm>
                  <a:off x="240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37" name="Rectangle 329"/>
                <p:cNvSpPr>
                  <a:spLocks noChangeArrowheads="1"/>
                </p:cNvSpPr>
                <p:nvPr/>
              </p:nvSpPr>
              <p:spPr bwMode="auto">
                <a:xfrm>
                  <a:off x="2414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38" name="Rectangle 330"/>
                <p:cNvSpPr>
                  <a:spLocks noChangeArrowheads="1"/>
                </p:cNvSpPr>
                <p:nvPr/>
              </p:nvSpPr>
              <p:spPr bwMode="auto">
                <a:xfrm>
                  <a:off x="2414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39" name="Rectangle 331"/>
                <p:cNvSpPr>
                  <a:spLocks noChangeArrowheads="1"/>
                </p:cNvSpPr>
                <p:nvPr/>
              </p:nvSpPr>
              <p:spPr bwMode="auto">
                <a:xfrm>
                  <a:off x="2414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40" name="Rectangle 332"/>
                <p:cNvSpPr>
                  <a:spLocks noChangeArrowheads="1"/>
                </p:cNvSpPr>
                <p:nvPr/>
              </p:nvSpPr>
              <p:spPr bwMode="auto">
                <a:xfrm>
                  <a:off x="2414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41" name="Rectangle 333"/>
                <p:cNvSpPr>
                  <a:spLocks noChangeArrowheads="1"/>
                </p:cNvSpPr>
                <p:nvPr/>
              </p:nvSpPr>
              <p:spPr bwMode="auto">
                <a:xfrm>
                  <a:off x="2414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42" name="Rectangle 334"/>
                <p:cNvSpPr>
                  <a:spLocks noChangeArrowheads="1"/>
                </p:cNvSpPr>
                <p:nvPr/>
              </p:nvSpPr>
              <p:spPr bwMode="auto">
                <a:xfrm>
                  <a:off x="2414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43" name="Rectangle 335"/>
                <p:cNvSpPr>
                  <a:spLocks noChangeArrowheads="1"/>
                </p:cNvSpPr>
                <p:nvPr/>
              </p:nvSpPr>
              <p:spPr bwMode="auto">
                <a:xfrm>
                  <a:off x="2414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44" name="Rectangle 336"/>
                <p:cNvSpPr>
                  <a:spLocks noChangeArrowheads="1"/>
                </p:cNvSpPr>
                <p:nvPr/>
              </p:nvSpPr>
              <p:spPr bwMode="auto">
                <a:xfrm>
                  <a:off x="2414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45" name="Rectangle 337"/>
                <p:cNvSpPr>
                  <a:spLocks noChangeArrowheads="1"/>
                </p:cNvSpPr>
                <p:nvPr/>
              </p:nvSpPr>
              <p:spPr bwMode="auto">
                <a:xfrm>
                  <a:off x="2414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46" name="Rectangle 338"/>
                <p:cNvSpPr>
                  <a:spLocks noChangeArrowheads="1"/>
                </p:cNvSpPr>
                <p:nvPr/>
              </p:nvSpPr>
              <p:spPr bwMode="auto">
                <a:xfrm>
                  <a:off x="2414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47" name="Rectangle 339"/>
                <p:cNvSpPr>
                  <a:spLocks noChangeArrowheads="1"/>
                </p:cNvSpPr>
                <p:nvPr/>
              </p:nvSpPr>
              <p:spPr bwMode="auto">
                <a:xfrm>
                  <a:off x="2414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48" name="Rectangle 340"/>
                <p:cNvSpPr>
                  <a:spLocks noChangeArrowheads="1"/>
                </p:cNvSpPr>
                <p:nvPr/>
              </p:nvSpPr>
              <p:spPr bwMode="auto">
                <a:xfrm>
                  <a:off x="2414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49" name="Rectangle 341"/>
                <p:cNvSpPr>
                  <a:spLocks noChangeArrowheads="1"/>
                </p:cNvSpPr>
                <p:nvPr/>
              </p:nvSpPr>
              <p:spPr bwMode="auto">
                <a:xfrm>
                  <a:off x="2414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50" name="Rectangle 342"/>
                <p:cNvSpPr>
                  <a:spLocks noChangeArrowheads="1"/>
                </p:cNvSpPr>
                <p:nvPr/>
              </p:nvSpPr>
              <p:spPr bwMode="auto">
                <a:xfrm>
                  <a:off x="2414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51" name="Rectangle 343"/>
                <p:cNvSpPr>
                  <a:spLocks noChangeArrowheads="1"/>
                </p:cNvSpPr>
                <p:nvPr/>
              </p:nvSpPr>
              <p:spPr bwMode="auto">
                <a:xfrm>
                  <a:off x="2414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52" name="Rectangle 344"/>
                <p:cNvSpPr>
                  <a:spLocks noChangeArrowheads="1"/>
                </p:cNvSpPr>
                <p:nvPr/>
              </p:nvSpPr>
              <p:spPr bwMode="auto">
                <a:xfrm>
                  <a:off x="2414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53" name="Rectangle 345"/>
                <p:cNvSpPr>
                  <a:spLocks noChangeArrowheads="1"/>
                </p:cNvSpPr>
                <p:nvPr/>
              </p:nvSpPr>
              <p:spPr bwMode="auto">
                <a:xfrm>
                  <a:off x="2414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54" name="Freeform 346"/>
                <p:cNvSpPr/>
                <p:nvPr/>
              </p:nvSpPr>
              <p:spPr bwMode="auto">
                <a:xfrm>
                  <a:off x="2414" y="150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55" name="Rectangle 347"/>
                <p:cNvSpPr>
                  <a:spLocks noChangeArrowheads="1"/>
                </p:cNvSpPr>
                <p:nvPr/>
              </p:nvSpPr>
              <p:spPr bwMode="auto">
                <a:xfrm>
                  <a:off x="2386" y="1509"/>
                  <a:ext cx="2" cy="14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56" name="Rectangle 348"/>
                <p:cNvSpPr>
                  <a:spLocks noChangeArrowheads="1"/>
                </p:cNvSpPr>
                <p:nvPr/>
              </p:nvSpPr>
              <p:spPr bwMode="auto">
                <a:xfrm>
                  <a:off x="2386" y="1523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57" name="Rectangle 349"/>
                <p:cNvSpPr>
                  <a:spLocks noChangeArrowheads="1"/>
                </p:cNvSpPr>
                <p:nvPr/>
              </p:nvSpPr>
              <p:spPr bwMode="auto">
                <a:xfrm>
                  <a:off x="2386" y="152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58" name="Rectangle 350"/>
                <p:cNvSpPr>
                  <a:spLocks noChangeArrowheads="1"/>
                </p:cNvSpPr>
                <p:nvPr/>
              </p:nvSpPr>
              <p:spPr bwMode="auto">
                <a:xfrm>
                  <a:off x="2386" y="152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59" name="Rectangle 351"/>
                <p:cNvSpPr>
                  <a:spLocks noChangeArrowheads="1"/>
                </p:cNvSpPr>
                <p:nvPr/>
              </p:nvSpPr>
              <p:spPr bwMode="auto">
                <a:xfrm>
                  <a:off x="2386" y="152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60" name="Rectangle 352"/>
                <p:cNvSpPr>
                  <a:spLocks noChangeArrowheads="1"/>
                </p:cNvSpPr>
                <p:nvPr/>
              </p:nvSpPr>
              <p:spPr bwMode="auto">
                <a:xfrm>
                  <a:off x="2386" y="1519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61" name="Rectangle 353"/>
                <p:cNvSpPr>
                  <a:spLocks noChangeArrowheads="1"/>
                </p:cNvSpPr>
                <p:nvPr/>
              </p:nvSpPr>
              <p:spPr bwMode="auto">
                <a:xfrm>
                  <a:off x="2386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62" name="Rectangle 354"/>
                <p:cNvSpPr>
                  <a:spLocks noChangeArrowheads="1"/>
                </p:cNvSpPr>
                <p:nvPr/>
              </p:nvSpPr>
              <p:spPr bwMode="auto">
                <a:xfrm>
                  <a:off x="2386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63" name="Rectangle 355"/>
                <p:cNvSpPr>
                  <a:spLocks noChangeArrowheads="1"/>
                </p:cNvSpPr>
                <p:nvPr/>
              </p:nvSpPr>
              <p:spPr bwMode="auto">
                <a:xfrm>
                  <a:off x="2386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64" name="Rectangle 356"/>
                <p:cNvSpPr>
                  <a:spLocks noChangeArrowheads="1"/>
                </p:cNvSpPr>
                <p:nvPr/>
              </p:nvSpPr>
              <p:spPr bwMode="auto">
                <a:xfrm>
                  <a:off x="2386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65" name="Rectangle 357"/>
                <p:cNvSpPr>
                  <a:spLocks noChangeArrowheads="1"/>
                </p:cNvSpPr>
                <p:nvPr/>
              </p:nvSpPr>
              <p:spPr bwMode="auto">
                <a:xfrm>
                  <a:off x="2386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66" name="Rectangle 358"/>
                <p:cNvSpPr>
                  <a:spLocks noChangeArrowheads="1"/>
                </p:cNvSpPr>
                <p:nvPr/>
              </p:nvSpPr>
              <p:spPr bwMode="auto">
                <a:xfrm>
                  <a:off x="2386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67" name="Rectangle 359"/>
                <p:cNvSpPr>
                  <a:spLocks noChangeArrowheads="1"/>
                </p:cNvSpPr>
                <p:nvPr/>
              </p:nvSpPr>
              <p:spPr bwMode="auto">
                <a:xfrm>
                  <a:off x="2386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68" name="Rectangle 360"/>
                <p:cNvSpPr>
                  <a:spLocks noChangeArrowheads="1"/>
                </p:cNvSpPr>
                <p:nvPr/>
              </p:nvSpPr>
              <p:spPr bwMode="auto">
                <a:xfrm>
                  <a:off x="2386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69" name="Rectangle 361"/>
                <p:cNvSpPr>
                  <a:spLocks noChangeArrowheads="1"/>
                </p:cNvSpPr>
                <p:nvPr/>
              </p:nvSpPr>
              <p:spPr bwMode="auto">
                <a:xfrm>
                  <a:off x="2386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70" name="Rectangle 362"/>
                <p:cNvSpPr>
                  <a:spLocks noChangeArrowheads="1"/>
                </p:cNvSpPr>
                <p:nvPr/>
              </p:nvSpPr>
              <p:spPr bwMode="auto">
                <a:xfrm>
                  <a:off x="2386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71" name="Rectangle 363"/>
                <p:cNvSpPr>
                  <a:spLocks noChangeArrowheads="1"/>
                </p:cNvSpPr>
                <p:nvPr/>
              </p:nvSpPr>
              <p:spPr bwMode="auto">
                <a:xfrm>
                  <a:off x="2386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72" name="Rectangle 364"/>
                <p:cNvSpPr>
                  <a:spLocks noChangeArrowheads="1"/>
                </p:cNvSpPr>
                <p:nvPr/>
              </p:nvSpPr>
              <p:spPr bwMode="auto">
                <a:xfrm>
                  <a:off x="2386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73" name="Rectangle 365"/>
                <p:cNvSpPr>
                  <a:spLocks noChangeArrowheads="1"/>
                </p:cNvSpPr>
                <p:nvPr/>
              </p:nvSpPr>
              <p:spPr bwMode="auto">
                <a:xfrm>
                  <a:off x="2386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74" name="Rectangle 366"/>
                <p:cNvSpPr>
                  <a:spLocks noChangeArrowheads="1"/>
                </p:cNvSpPr>
                <p:nvPr/>
              </p:nvSpPr>
              <p:spPr bwMode="auto">
                <a:xfrm>
                  <a:off x="2386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75" name="Freeform 367"/>
                <p:cNvSpPr/>
                <p:nvPr/>
              </p:nvSpPr>
              <p:spPr bwMode="auto">
                <a:xfrm>
                  <a:off x="2386" y="1509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0 w 2"/>
                    <a:gd name="T3" fmla="*/ 2 w 2"/>
                    <a:gd name="T4" fmla="*/ 2 w 2"/>
                    <a:gd name="T5" fmla="*/ 2 w 2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76" name="Freeform 368"/>
                <p:cNvSpPr/>
                <p:nvPr/>
              </p:nvSpPr>
              <p:spPr bwMode="auto">
                <a:xfrm>
                  <a:off x="2386" y="1509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  <a:gd name="T3" fmla="*/ 0 w 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77" name="Rectangle 369"/>
                <p:cNvSpPr>
                  <a:spLocks noChangeArrowheads="1"/>
                </p:cNvSpPr>
                <p:nvPr/>
              </p:nvSpPr>
              <p:spPr bwMode="auto">
                <a:xfrm>
                  <a:off x="2394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78" name="Rectangle 370"/>
                <p:cNvSpPr>
                  <a:spLocks noChangeArrowheads="1"/>
                </p:cNvSpPr>
                <p:nvPr/>
              </p:nvSpPr>
              <p:spPr bwMode="auto">
                <a:xfrm>
                  <a:off x="2394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79" name="Rectangle 371"/>
                <p:cNvSpPr>
                  <a:spLocks noChangeArrowheads="1"/>
                </p:cNvSpPr>
                <p:nvPr/>
              </p:nvSpPr>
              <p:spPr bwMode="auto">
                <a:xfrm>
                  <a:off x="2394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80" name="Rectangle 372"/>
                <p:cNvSpPr>
                  <a:spLocks noChangeArrowheads="1"/>
                </p:cNvSpPr>
                <p:nvPr/>
              </p:nvSpPr>
              <p:spPr bwMode="auto">
                <a:xfrm>
                  <a:off x="2394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81" name="Rectangle 373"/>
                <p:cNvSpPr>
                  <a:spLocks noChangeArrowheads="1"/>
                </p:cNvSpPr>
                <p:nvPr/>
              </p:nvSpPr>
              <p:spPr bwMode="auto">
                <a:xfrm>
                  <a:off x="2394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82" name="Rectangle 374"/>
                <p:cNvSpPr>
                  <a:spLocks noChangeArrowheads="1"/>
                </p:cNvSpPr>
                <p:nvPr/>
              </p:nvSpPr>
              <p:spPr bwMode="auto">
                <a:xfrm>
                  <a:off x="2394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83" name="Rectangle 375"/>
                <p:cNvSpPr>
                  <a:spLocks noChangeArrowheads="1"/>
                </p:cNvSpPr>
                <p:nvPr/>
              </p:nvSpPr>
              <p:spPr bwMode="auto">
                <a:xfrm>
                  <a:off x="2394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84" name="Rectangle 376"/>
                <p:cNvSpPr>
                  <a:spLocks noChangeArrowheads="1"/>
                </p:cNvSpPr>
                <p:nvPr/>
              </p:nvSpPr>
              <p:spPr bwMode="auto">
                <a:xfrm>
                  <a:off x="2394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85" name="Rectangle 377"/>
                <p:cNvSpPr>
                  <a:spLocks noChangeArrowheads="1"/>
                </p:cNvSpPr>
                <p:nvPr/>
              </p:nvSpPr>
              <p:spPr bwMode="auto">
                <a:xfrm>
                  <a:off x="2394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86" name="Rectangle 378"/>
                <p:cNvSpPr>
                  <a:spLocks noChangeArrowheads="1"/>
                </p:cNvSpPr>
                <p:nvPr/>
              </p:nvSpPr>
              <p:spPr bwMode="auto">
                <a:xfrm>
                  <a:off x="2394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87" name="Rectangle 379"/>
                <p:cNvSpPr>
                  <a:spLocks noChangeArrowheads="1"/>
                </p:cNvSpPr>
                <p:nvPr/>
              </p:nvSpPr>
              <p:spPr bwMode="auto">
                <a:xfrm>
                  <a:off x="2394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88" name="Rectangle 380"/>
                <p:cNvSpPr>
                  <a:spLocks noChangeArrowheads="1"/>
                </p:cNvSpPr>
                <p:nvPr/>
              </p:nvSpPr>
              <p:spPr bwMode="auto">
                <a:xfrm>
                  <a:off x="2394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89" name="Rectangle 381"/>
                <p:cNvSpPr>
                  <a:spLocks noChangeArrowheads="1"/>
                </p:cNvSpPr>
                <p:nvPr/>
              </p:nvSpPr>
              <p:spPr bwMode="auto">
                <a:xfrm>
                  <a:off x="2394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90" name="Rectangle 382"/>
                <p:cNvSpPr>
                  <a:spLocks noChangeArrowheads="1"/>
                </p:cNvSpPr>
                <p:nvPr/>
              </p:nvSpPr>
              <p:spPr bwMode="auto">
                <a:xfrm>
                  <a:off x="2394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91" name="Rectangle 383"/>
                <p:cNvSpPr>
                  <a:spLocks noChangeArrowheads="1"/>
                </p:cNvSpPr>
                <p:nvPr/>
              </p:nvSpPr>
              <p:spPr bwMode="auto">
                <a:xfrm>
                  <a:off x="2394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92" name="Rectangle 384"/>
                <p:cNvSpPr>
                  <a:spLocks noChangeArrowheads="1"/>
                </p:cNvSpPr>
                <p:nvPr/>
              </p:nvSpPr>
              <p:spPr bwMode="auto">
                <a:xfrm>
                  <a:off x="2394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93" name="Rectangle 385"/>
                <p:cNvSpPr>
                  <a:spLocks noChangeArrowheads="1"/>
                </p:cNvSpPr>
                <p:nvPr/>
              </p:nvSpPr>
              <p:spPr bwMode="auto">
                <a:xfrm>
                  <a:off x="2394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94" name="Freeform 386"/>
                <p:cNvSpPr/>
                <p:nvPr/>
              </p:nvSpPr>
              <p:spPr bwMode="auto">
                <a:xfrm>
                  <a:off x="2394" y="150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95" name="Rectangle 387"/>
                <p:cNvSpPr>
                  <a:spLocks noChangeArrowheads="1"/>
                </p:cNvSpPr>
                <p:nvPr/>
              </p:nvSpPr>
              <p:spPr bwMode="auto">
                <a:xfrm>
                  <a:off x="2400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96" name="Rectangle 388"/>
                <p:cNvSpPr>
                  <a:spLocks noChangeArrowheads="1"/>
                </p:cNvSpPr>
                <p:nvPr/>
              </p:nvSpPr>
              <p:spPr bwMode="auto">
                <a:xfrm>
                  <a:off x="2400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97" name="Rectangle 389"/>
                <p:cNvSpPr>
                  <a:spLocks noChangeArrowheads="1"/>
                </p:cNvSpPr>
                <p:nvPr/>
              </p:nvSpPr>
              <p:spPr bwMode="auto">
                <a:xfrm>
                  <a:off x="2400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98" name="Rectangle 390"/>
                <p:cNvSpPr>
                  <a:spLocks noChangeArrowheads="1"/>
                </p:cNvSpPr>
                <p:nvPr/>
              </p:nvSpPr>
              <p:spPr bwMode="auto">
                <a:xfrm>
                  <a:off x="2400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299" name="Rectangle 391"/>
                <p:cNvSpPr>
                  <a:spLocks noChangeArrowheads="1"/>
                </p:cNvSpPr>
                <p:nvPr/>
              </p:nvSpPr>
              <p:spPr bwMode="auto">
                <a:xfrm>
                  <a:off x="2400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300" name="Rectangle 392"/>
                <p:cNvSpPr>
                  <a:spLocks noChangeArrowheads="1"/>
                </p:cNvSpPr>
                <p:nvPr/>
              </p:nvSpPr>
              <p:spPr bwMode="auto">
                <a:xfrm>
                  <a:off x="2400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301" name="Rectangle 393"/>
                <p:cNvSpPr>
                  <a:spLocks noChangeArrowheads="1"/>
                </p:cNvSpPr>
                <p:nvPr/>
              </p:nvSpPr>
              <p:spPr bwMode="auto">
                <a:xfrm>
                  <a:off x="2400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302" name="Rectangle 394"/>
                <p:cNvSpPr>
                  <a:spLocks noChangeArrowheads="1"/>
                </p:cNvSpPr>
                <p:nvPr/>
              </p:nvSpPr>
              <p:spPr bwMode="auto">
                <a:xfrm>
                  <a:off x="2400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303" name="Rectangle 395"/>
                <p:cNvSpPr>
                  <a:spLocks noChangeArrowheads="1"/>
                </p:cNvSpPr>
                <p:nvPr/>
              </p:nvSpPr>
              <p:spPr bwMode="auto">
                <a:xfrm>
                  <a:off x="2400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304" name="Rectangle 396"/>
                <p:cNvSpPr>
                  <a:spLocks noChangeArrowheads="1"/>
                </p:cNvSpPr>
                <p:nvPr/>
              </p:nvSpPr>
              <p:spPr bwMode="auto">
                <a:xfrm>
                  <a:off x="2400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305" name="Rectangle 397"/>
                <p:cNvSpPr>
                  <a:spLocks noChangeArrowheads="1"/>
                </p:cNvSpPr>
                <p:nvPr/>
              </p:nvSpPr>
              <p:spPr bwMode="auto">
                <a:xfrm>
                  <a:off x="2400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306" name="Rectangle 398"/>
                <p:cNvSpPr>
                  <a:spLocks noChangeArrowheads="1"/>
                </p:cNvSpPr>
                <p:nvPr/>
              </p:nvSpPr>
              <p:spPr bwMode="auto">
                <a:xfrm>
                  <a:off x="2400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307" name="Rectangle 399"/>
                <p:cNvSpPr>
                  <a:spLocks noChangeArrowheads="1"/>
                </p:cNvSpPr>
                <p:nvPr/>
              </p:nvSpPr>
              <p:spPr bwMode="auto">
                <a:xfrm>
                  <a:off x="2400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308" name="Rectangle 400"/>
                <p:cNvSpPr>
                  <a:spLocks noChangeArrowheads="1"/>
                </p:cNvSpPr>
                <p:nvPr/>
              </p:nvSpPr>
              <p:spPr bwMode="auto">
                <a:xfrm>
                  <a:off x="2400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309" name="Rectangle 401"/>
                <p:cNvSpPr>
                  <a:spLocks noChangeArrowheads="1"/>
                </p:cNvSpPr>
                <p:nvPr/>
              </p:nvSpPr>
              <p:spPr bwMode="auto">
                <a:xfrm>
                  <a:off x="2400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310" name="Rectangle 402"/>
                <p:cNvSpPr>
                  <a:spLocks noChangeArrowheads="1"/>
                </p:cNvSpPr>
                <p:nvPr/>
              </p:nvSpPr>
              <p:spPr bwMode="auto">
                <a:xfrm>
                  <a:off x="240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311" name="Rectangle 403"/>
                <p:cNvSpPr>
                  <a:spLocks noChangeArrowheads="1"/>
                </p:cNvSpPr>
                <p:nvPr/>
              </p:nvSpPr>
              <p:spPr bwMode="auto">
                <a:xfrm>
                  <a:off x="240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312" name="Rectangle 404"/>
                <p:cNvSpPr>
                  <a:spLocks noChangeArrowheads="1"/>
                </p:cNvSpPr>
                <p:nvPr/>
              </p:nvSpPr>
              <p:spPr bwMode="auto">
                <a:xfrm>
                  <a:off x="240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313" name="Rectangle 405"/>
                <p:cNvSpPr>
                  <a:spLocks noChangeArrowheads="1"/>
                </p:cNvSpPr>
                <p:nvPr/>
              </p:nvSpPr>
              <p:spPr bwMode="auto">
                <a:xfrm>
                  <a:off x="2371" y="1509"/>
                  <a:ext cx="3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4320" name="Group 607"/>
              <p:cNvGrpSpPr/>
              <p:nvPr/>
            </p:nvGrpSpPr>
            <p:grpSpPr bwMode="auto">
              <a:xfrm>
                <a:off x="9740944" y="3721820"/>
                <a:ext cx="131763" cy="34925"/>
                <a:chOff x="2297" y="1509"/>
                <a:chExt cx="83" cy="22"/>
              </a:xfrm>
            </p:grpSpPr>
            <p:sp>
              <p:nvSpPr>
                <p:cNvPr id="4914" name="Rectangle 407"/>
                <p:cNvSpPr>
                  <a:spLocks noChangeArrowheads="1"/>
                </p:cNvSpPr>
                <p:nvPr/>
              </p:nvSpPr>
              <p:spPr bwMode="auto">
                <a:xfrm>
                  <a:off x="2371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15" name="Rectangle 408"/>
                <p:cNvSpPr>
                  <a:spLocks noChangeArrowheads="1"/>
                </p:cNvSpPr>
                <p:nvPr/>
              </p:nvSpPr>
              <p:spPr bwMode="auto">
                <a:xfrm>
                  <a:off x="2371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16" name="Rectangle 409"/>
                <p:cNvSpPr>
                  <a:spLocks noChangeArrowheads="1"/>
                </p:cNvSpPr>
                <p:nvPr/>
              </p:nvSpPr>
              <p:spPr bwMode="auto">
                <a:xfrm>
                  <a:off x="2371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17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71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18" name="Rectangle 411"/>
                <p:cNvSpPr>
                  <a:spLocks noChangeArrowheads="1"/>
                </p:cNvSpPr>
                <p:nvPr/>
              </p:nvSpPr>
              <p:spPr bwMode="auto">
                <a:xfrm>
                  <a:off x="2371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19" name="Rectangle 412"/>
                <p:cNvSpPr>
                  <a:spLocks noChangeArrowheads="1"/>
                </p:cNvSpPr>
                <p:nvPr/>
              </p:nvSpPr>
              <p:spPr bwMode="auto">
                <a:xfrm>
                  <a:off x="2371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20" name="Rectangle 413"/>
                <p:cNvSpPr>
                  <a:spLocks noChangeArrowheads="1"/>
                </p:cNvSpPr>
                <p:nvPr/>
              </p:nvSpPr>
              <p:spPr bwMode="auto">
                <a:xfrm>
                  <a:off x="2371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21" name="Rectangle 414"/>
                <p:cNvSpPr>
                  <a:spLocks noChangeArrowheads="1"/>
                </p:cNvSpPr>
                <p:nvPr/>
              </p:nvSpPr>
              <p:spPr bwMode="auto">
                <a:xfrm>
                  <a:off x="2371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22" name="Rectangle 415"/>
                <p:cNvSpPr>
                  <a:spLocks noChangeArrowheads="1"/>
                </p:cNvSpPr>
                <p:nvPr/>
              </p:nvSpPr>
              <p:spPr bwMode="auto">
                <a:xfrm>
                  <a:off x="2371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23" name="Rectangle 416"/>
                <p:cNvSpPr>
                  <a:spLocks noChangeArrowheads="1"/>
                </p:cNvSpPr>
                <p:nvPr/>
              </p:nvSpPr>
              <p:spPr bwMode="auto">
                <a:xfrm>
                  <a:off x="2371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24" name="Rectangle 417"/>
                <p:cNvSpPr>
                  <a:spLocks noChangeArrowheads="1"/>
                </p:cNvSpPr>
                <p:nvPr/>
              </p:nvSpPr>
              <p:spPr bwMode="auto">
                <a:xfrm>
                  <a:off x="2371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25" name="Rectangle 418"/>
                <p:cNvSpPr>
                  <a:spLocks noChangeArrowheads="1"/>
                </p:cNvSpPr>
                <p:nvPr/>
              </p:nvSpPr>
              <p:spPr bwMode="auto">
                <a:xfrm>
                  <a:off x="2371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26" name="Rectangle 419"/>
                <p:cNvSpPr>
                  <a:spLocks noChangeArrowheads="1"/>
                </p:cNvSpPr>
                <p:nvPr/>
              </p:nvSpPr>
              <p:spPr bwMode="auto">
                <a:xfrm>
                  <a:off x="2371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27" name="Rectangle 420"/>
                <p:cNvSpPr>
                  <a:spLocks noChangeArrowheads="1"/>
                </p:cNvSpPr>
                <p:nvPr/>
              </p:nvSpPr>
              <p:spPr bwMode="auto">
                <a:xfrm>
                  <a:off x="2371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28" name="Rectangle 421"/>
                <p:cNvSpPr>
                  <a:spLocks noChangeArrowheads="1"/>
                </p:cNvSpPr>
                <p:nvPr/>
              </p:nvSpPr>
              <p:spPr bwMode="auto">
                <a:xfrm>
                  <a:off x="2371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29" name="Rectangle 422"/>
                <p:cNvSpPr>
                  <a:spLocks noChangeArrowheads="1"/>
                </p:cNvSpPr>
                <p:nvPr/>
              </p:nvSpPr>
              <p:spPr bwMode="auto">
                <a:xfrm>
                  <a:off x="2371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30" name="Freeform 423"/>
                <p:cNvSpPr/>
                <p:nvPr/>
              </p:nvSpPr>
              <p:spPr bwMode="auto">
                <a:xfrm>
                  <a:off x="2371" y="1509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  <a:gd name="T3" fmla="*/ 0 w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31" name="Rectangle 424"/>
                <p:cNvSpPr>
                  <a:spLocks noChangeArrowheads="1"/>
                </p:cNvSpPr>
                <p:nvPr/>
              </p:nvSpPr>
              <p:spPr bwMode="auto">
                <a:xfrm>
                  <a:off x="2379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32" name="Rectangle 425"/>
                <p:cNvSpPr>
                  <a:spLocks noChangeArrowheads="1"/>
                </p:cNvSpPr>
                <p:nvPr/>
              </p:nvSpPr>
              <p:spPr bwMode="auto">
                <a:xfrm>
                  <a:off x="2379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33" name="Rectangle 426"/>
                <p:cNvSpPr>
                  <a:spLocks noChangeArrowheads="1"/>
                </p:cNvSpPr>
                <p:nvPr/>
              </p:nvSpPr>
              <p:spPr bwMode="auto">
                <a:xfrm>
                  <a:off x="2379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34" name="Rectangle 427"/>
                <p:cNvSpPr>
                  <a:spLocks noChangeArrowheads="1"/>
                </p:cNvSpPr>
                <p:nvPr/>
              </p:nvSpPr>
              <p:spPr bwMode="auto">
                <a:xfrm>
                  <a:off x="2379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35" name="Rectangle 428"/>
                <p:cNvSpPr>
                  <a:spLocks noChangeArrowheads="1"/>
                </p:cNvSpPr>
                <p:nvPr/>
              </p:nvSpPr>
              <p:spPr bwMode="auto">
                <a:xfrm>
                  <a:off x="2379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36" name="Rectangle 429"/>
                <p:cNvSpPr>
                  <a:spLocks noChangeArrowheads="1"/>
                </p:cNvSpPr>
                <p:nvPr/>
              </p:nvSpPr>
              <p:spPr bwMode="auto">
                <a:xfrm>
                  <a:off x="2379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37" name="Rectangle 430"/>
                <p:cNvSpPr>
                  <a:spLocks noChangeArrowheads="1"/>
                </p:cNvSpPr>
                <p:nvPr/>
              </p:nvSpPr>
              <p:spPr bwMode="auto">
                <a:xfrm>
                  <a:off x="2379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38" name="Rectangle 431"/>
                <p:cNvSpPr>
                  <a:spLocks noChangeArrowheads="1"/>
                </p:cNvSpPr>
                <p:nvPr/>
              </p:nvSpPr>
              <p:spPr bwMode="auto">
                <a:xfrm>
                  <a:off x="2379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39" name="Rectangle 432"/>
                <p:cNvSpPr>
                  <a:spLocks noChangeArrowheads="1"/>
                </p:cNvSpPr>
                <p:nvPr/>
              </p:nvSpPr>
              <p:spPr bwMode="auto">
                <a:xfrm>
                  <a:off x="2379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40" name="Rectangle 433"/>
                <p:cNvSpPr>
                  <a:spLocks noChangeArrowheads="1"/>
                </p:cNvSpPr>
                <p:nvPr/>
              </p:nvSpPr>
              <p:spPr bwMode="auto">
                <a:xfrm>
                  <a:off x="2379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41" name="Rectangle 434"/>
                <p:cNvSpPr>
                  <a:spLocks noChangeArrowheads="1"/>
                </p:cNvSpPr>
                <p:nvPr/>
              </p:nvSpPr>
              <p:spPr bwMode="auto">
                <a:xfrm>
                  <a:off x="2379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42" name="Rectangle 435"/>
                <p:cNvSpPr>
                  <a:spLocks noChangeArrowheads="1"/>
                </p:cNvSpPr>
                <p:nvPr/>
              </p:nvSpPr>
              <p:spPr bwMode="auto">
                <a:xfrm>
                  <a:off x="2379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43" name="Rectangle 436"/>
                <p:cNvSpPr>
                  <a:spLocks noChangeArrowheads="1"/>
                </p:cNvSpPr>
                <p:nvPr/>
              </p:nvSpPr>
              <p:spPr bwMode="auto">
                <a:xfrm>
                  <a:off x="2379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44" name="Rectangle 437"/>
                <p:cNvSpPr>
                  <a:spLocks noChangeArrowheads="1"/>
                </p:cNvSpPr>
                <p:nvPr/>
              </p:nvSpPr>
              <p:spPr bwMode="auto">
                <a:xfrm>
                  <a:off x="2379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45" name="Rectangle 438"/>
                <p:cNvSpPr>
                  <a:spLocks noChangeArrowheads="1"/>
                </p:cNvSpPr>
                <p:nvPr/>
              </p:nvSpPr>
              <p:spPr bwMode="auto">
                <a:xfrm>
                  <a:off x="2379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46" name="Rectangle 439"/>
                <p:cNvSpPr>
                  <a:spLocks noChangeArrowheads="1"/>
                </p:cNvSpPr>
                <p:nvPr/>
              </p:nvSpPr>
              <p:spPr bwMode="auto">
                <a:xfrm>
                  <a:off x="2379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47" name="Rectangle 440"/>
                <p:cNvSpPr>
                  <a:spLocks noChangeArrowheads="1"/>
                </p:cNvSpPr>
                <p:nvPr/>
              </p:nvSpPr>
              <p:spPr bwMode="auto">
                <a:xfrm>
                  <a:off x="2379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48" name="Freeform 441"/>
                <p:cNvSpPr/>
                <p:nvPr/>
              </p:nvSpPr>
              <p:spPr bwMode="auto">
                <a:xfrm>
                  <a:off x="2379" y="150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49" name="Freeform 442"/>
                <p:cNvSpPr/>
                <p:nvPr/>
              </p:nvSpPr>
              <p:spPr bwMode="auto">
                <a:xfrm>
                  <a:off x="2358" y="1509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0 w 3"/>
                    <a:gd name="T3" fmla="*/ 0 h 10"/>
                    <a:gd name="T4" fmla="*/ 3 w 3"/>
                    <a:gd name="T5" fmla="*/ 0 h 10"/>
                    <a:gd name="T6" fmla="*/ 2 w 3"/>
                    <a:gd name="T7" fmla="*/ 10 h 10"/>
                    <a:gd name="T8" fmla="*/ 0 w 3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2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50" name="Rectangle 443"/>
                <p:cNvSpPr>
                  <a:spLocks noChangeArrowheads="1"/>
                </p:cNvSpPr>
                <p:nvPr/>
              </p:nvSpPr>
              <p:spPr bwMode="auto">
                <a:xfrm>
                  <a:off x="2358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51" name="Rectangle 444"/>
                <p:cNvSpPr>
                  <a:spLocks noChangeArrowheads="1"/>
                </p:cNvSpPr>
                <p:nvPr/>
              </p:nvSpPr>
              <p:spPr bwMode="auto">
                <a:xfrm>
                  <a:off x="2358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52" name="Rectangle 445"/>
                <p:cNvSpPr>
                  <a:spLocks noChangeArrowheads="1"/>
                </p:cNvSpPr>
                <p:nvPr/>
              </p:nvSpPr>
              <p:spPr bwMode="auto">
                <a:xfrm>
                  <a:off x="2358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53" name="Rectangle 446"/>
                <p:cNvSpPr>
                  <a:spLocks noChangeArrowheads="1"/>
                </p:cNvSpPr>
                <p:nvPr/>
              </p:nvSpPr>
              <p:spPr bwMode="auto">
                <a:xfrm>
                  <a:off x="2358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54" name="Rectangle 447"/>
                <p:cNvSpPr>
                  <a:spLocks noChangeArrowheads="1"/>
                </p:cNvSpPr>
                <p:nvPr/>
              </p:nvSpPr>
              <p:spPr bwMode="auto">
                <a:xfrm>
                  <a:off x="2358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55" name="Rectangle 448"/>
                <p:cNvSpPr>
                  <a:spLocks noChangeArrowheads="1"/>
                </p:cNvSpPr>
                <p:nvPr/>
              </p:nvSpPr>
              <p:spPr bwMode="auto">
                <a:xfrm>
                  <a:off x="2358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56" name="Rectangle 449"/>
                <p:cNvSpPr>
                  <a:spLocks noChangeArrowheads="1"/>
                </p:cNvSpPr>
                <p:nvPr/>
              </p:nvSpPr>
              <p:spPr bwMode="auto">
                <a:xfrm>
                  <a:off x="2358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57" name="Rectangle 450"/>
                <p:cNvSpPr>
                  <a:spLocks noChangeArrowheads="1"/>
                </p:cNvSpPr>
                <p:nvPr/>
              </p:nvSpPr>
              <p:spPr bwMode="auto">
                <a:xfrm>
                  <a:off x="2358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58" name="Rectangle 451"/>
                <p:cNvSpPr>
                  <a:spLocks noChangeArrowheads="1"/>
                </p:cNvSpPr>
                <p:nvPr/>
              </p:nvSpPr>
              <p:spPr bwMode="auto">
                <a:xfrm>
                  <a:off x="2358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59" name="Rectangle 452"/>
                <p:cNvSpPr>
                  <a:spLocks noChangeArrowheads="1"/>
                </p:cNvSpPr>
                <p:nvPr/>
              </p:nvSpPr>
              <p:spPr bwMode="auto">
                <a:xfrm>
                  <a:off x="2358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60" name="Rectangle 453"/>
                <p:cNvSpPr>
                  <a:spLocks noChangeArrowheads="1"/>
                </p:cNvSpPr>
                <p:nvPr/>
              </p:nvSpPr>
              <p:spPr bwMode="auto">
                <a:xfrm>
                  <a:off x="2358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61" name="Rectangle 454"/>
                <p:cNvSpPr>
                  <a:spLocks noChangeArrowheads="1"/>
                </p:cNvSpPr>
                <p:nvPr/>
              </p:nvSpPr>
              <p:spPr bwMode="auto">
                <a:xfrm>
                  <a:off x="2358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62" name="Rectangle 455"/>
                <p:cNvSpPr>
                  <a:spLocks noChangeArrowheads="1"/>
                </p:cNvSpPr>
                <p:nvPr/>
              </p:nvSpPr>
              <p:spPr bwMode="auto">
                <a:xfrm>
                  <a:off x="2358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63" name="Rectangle 456"/>
                <p:cNvSpPr>
                  <a:spLocks noChangeArrowheads="1"/>
                </p:cNvSpPr>
                <p:nvPr/>
              </p:nvSpPr>
              <p:spPr bwMode="auto">
                <a:xfrm>
                  <a:off x="2358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64" name="Rectangle 457"/>
                <p:cNvSpPr>
                  <a:spLocks noChangeArrowheads="1"/>
                </p:cNvSpPr>
                <p:nvPr/>
              </p:nvSpPr>
              <p:spPr bwMode="auto">
                <a:xfrm>
                  <a:off x="2358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65" name="Rectangle 458"/>
                <p:cNvSpPr>
                  <a:spLocks noChangeArrowheads="1"/>
                </p:cNvSpPr>
                <p:nvPr/>
              </p:nvSpPr>
              <p:spPr bwMode="auto">
                <a:xfrm>
                  <a:off x="2358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66" name="Rectangle 459"/>
                <p:cNvSpPr>
                  <a:spLocks noChangeArrowheads="1"/>
                </p:cNvSpPr>
                <p:nvPr/>
              </p:nvSpPr>
              <p:spPr bwMode="auto">
                <a:xfrm>
                  <a:off x="2358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67" name="Freeform 460"/>
                <p:cNvSpPr/>
                <p:nvPr/>
              </p:nvSpPr>
              <p:spPr bwMode="auto">
                <a:xfrm>
                  <a:off x="2364" y="1509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2 w 3"/>
                    <a:gd name="T3" fmla="*/ 0 h 10"/>
                    <a:gd name="T4" fmla="*/ 3 w 3"/>
                    <a:gd name="T5" fmla="*/ 0 h 10"/>
                    <a:gd name="T6" fmla="*/ 3 w 3"/>
                    <a:gd name="T7" fmla="*/ 10 h 10"/>
                    <a:gd name="T8" fmla="*/ 0 w 3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68" name="Rectangle 461"/>
                <p:cNvSpPr>
                  <a:spLocks noChangeArrowheads="1"/>
                </p:cNvSpPr>
                <p:nvPr/>
              </p:nvSpPr>
              <p:spPr bwMode="auto">
                <a:xfrm>
                  <a:off x="2364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69" name="Rectangle 462"/>
                <p:cNvSpPr>
                  <a:spLocks noChangeArrowheads="1"/>
                </p:cNvSpPr>
                <p:nvPr/>
              </p:nvSpPr>
              <p:spPr bwMode="auto">
                <a:xfrm>
                  <a:off x="2364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70" name="Rectangle 463"/>
                <p:cNvSpPr>
                  <a:spLocks noChangeArrowheads="1"/>
                </p:cNvSpPr>
                <p:nvPr/>
              </p:nvSpPr>
              <p:spPr bwMode="auto">
                <a:xfrm>
                  <a:off x="2364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71" name="Rectangle 464"/>
                <p:cNvSpPr>
                  <a:spLocks noChangeArrowheads="1"/>
                </p:cNvSpPr>
                <p:nvPr/>
              </p:nvSpPr>
              <p:spPr bwMode="auto">
                <a:xfrm>
                  <a:off x="2364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72" name="Rectangle 465"/>
                <p:cNvSpPr>
                  <a:spLocks noChangeArrowheads="1"/>
                </p:cNvSpPr>
                <p:nvPr/>
              </p:nvSpPr>
              <p:spPr bwMode="auto">
                <a:xfrm>
                  <a:off x="2364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73" name="Rectangle 466"/>
                <p:cNvSpPr>
                  <a:spLocks noChangeArrowheads="1"/>
                </p:cNvSpPr>
                <p:nvPr/>
              </p:nvSpPr>
              <p:spPr bwMode="auto">
                <a:xfrm>
                  <a:off x="2364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74" name="Rectangle 467"/>
                <p:cNvSpPr>
                  <a:spLocks noChangeArrowheads="1"/>
                </p:cNvSpPr>
                <p:nvPr/>
              </p:nvSpPr>
              <p:spPr bwMode="auto">
                <a:xfrm>
                  <a:off x="2364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75" name="Rectangle 468"/>
                <p:cNvSpPr>
                  <a:spLocks noChangeArrowheads="1"/>
                </p:cNvSpPr>
                <p:nvPr/>
              </p:nvSpPr>
              <p:spPr bwMode="auto">
                <a:xfrm>
                  <a:off x="2364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76" name="Rectangle 469"/>
                <p:cNvSpPr>
                  <a:spLocks noChangeArrowheads="1"/>
                </p:cNvSpPr>
                <p:nvPr/>
              </p:nvSpPr>
              <p:spPr bwMode="auto">
                <a:xfrm>
                  <a:off x="2364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77" name="Rectangle 470"/>
                <p:cNvSpPr>
                  <a:spLocks noChangeArrowheads="1"/>
                </p:cNvSpPr>
                <p:nvPr/>
              </p:nvSpPr>
              <p:spPr bwMode="auto">
                <a:xfrm>
                  <a:off x="2364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78" name="Rectangle 471"/>
                <p:cNvSpPr>
                  <a:spLocks noChangeArrowheads="1"/>
                </p:cNvSpPr>
                <p:nvPr/>
              </p:nvSpPr>
              <p:spPr bwMode="auto">
                <a:xfrm>
                  <a:off x="2364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79" name="Rectangle 472"/>
                <p:cNvSpPr>
                  <a:spLocks noChangeArrowheads="1"/>
                </p:cNvSpPr>
                <p:nvPr/>
              </p:nvSpPr>
              <p:spPr bwMode="auto">
                <a:xfrm>
                  <a:off x="2364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80" name="Rectangle 473"/>
                <p:cNvSpPr>
                  <a:spLocks noChangeArrowheads="1"/>
                </p:cNvSpPr>
                <p:nvPr/>
              </p:nvSpPr>
              <p:spPr bwMode="auto">
                <a:xfrm>
                  <a:off x="2364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81" name="Rectangle 474"/>
                <p:cNvSpPr>
                  <a:spLocks noChangeArrowheads="1"/>
                </p:cNvSpPr>
                <p:nvPr/>
              </p:nvSpPr>
              <p:spPr bwMode="auto">
                <a:xfrm>
                  <a:off x="2364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82" name="Rectangle 475"/>
                <p:cNvSpPr>
                  <a:spLocks noChangeArrowheads="1"/>
                </p:cNvSpPr>
                <p:nvPr/>
              </p:nvSpPr>
              <p:spPr bwMode="auto">
                <a:xfrm>
                  <a:off x="2364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83" name="Rectangle 476"/>
                <p:cNvSpPr>
                  <a:spLocks noChangeArrowheads="1"/>
                </p:cNvSpPr>
                <p:nvPr/>
              </p:nvSpPr>
              <p:spPr bwMode="auto">
                <a:xfrm>
                  <a:off x="2364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84" name="Rectangle 477"/>
                <p:cNvSpPr>
                  <a:spLocks noChangeArrowheads="1"/>
                </p:cNvSpPr>
                <p:nvPr/>
              </p:nvSpPr>
              <p:spPr bwMode="auto">
                <a:xfrm>
                  <a:off x="2364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85" name="Freeform 478"/>
                <p:cNvSpPr/>
                <p:nvPr/>
              </p:nvSpPr>
              <p:spPr bwMode="auto">
                <a:xfrm>
                  <a:off x="2345" y="1509"/>
                  <a:ext cx="9" cy="21"/>
                </a:xfrm>
                <a:custGeom>
                  <a:avLst/>
                  <a:gdLst>
                    <a:gd name="T0" fmla="*/ 0 w 9"/>
                    <a:gd name="T1" fmla="*/ 21 h 21"/>
                    <a:gd name="T2" fmla="*/ 2 w 9"/>
                    <a:gd name="T3" fmla="*/ 0 h 21"/>
                    <a:gd name="T4" fmla="*/ 9 w 9"/>
                    <a:gd name="T5" fmla="*/ 0 h 21"/>
                    <a:gd name="T6" fmla="*/ 9 w 9"/>
                    <a:gd name="T7" fmla="*/ 21 h 21"/>
                    <a:gd name="T8" fmla="*/ 0 w 9"/>
                    <a:gd name="T9" fmla="*/ 2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21">
                      <a:moveTo>
                        <a:pt x="0" y="21"/>
                      </a:moveTo>
                      <a:lnTo>
                        <a:pt x="2" y="0"/>
                      </a:lnTo>
                      <a:lnTo>
                        <a:pt x="9" y="0"/>
                      </a:lnTo>
                      <a:lnTo>
                        <a:pt x="9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86" name="Rectangle 479"/>
                <p:cNvSpPr>
                  <a:spLocks noChangeArrowheads="1"/>
                </p:cNvSpPr>
                <p:nvPr/>
              </p:nvSpPr>
              <p:spPr bwMode="auto">
                <a:xfrm>
                  <a:off x="2345" y="1530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87" name="Rectangle 480"/>
                <p:cNvSpPr>
                  <a:spLocks noChangeArrowheads="1"/>
                </p:cNvSpPr>
                <p:nvPr/>
              </p:nvSpPr>
              <p:spPr bwMode="auto">
                <a:xfrm>
                  <a:off x="2345" y="1529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88" name="Rectangle 481"/>
                <p:cNvSpPr>
                  <a:spLocks noChangeArrowheads="1"/>
                </p:cNvSpPr>
                <p:nvPr/>
              </p:nvSpPr>
              <p:spPr bwMode="auto">
                <a:xfrm>
                  <a:off x="2345" y="1529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89" name="Rectangle 482"/>
                <p:cNvSpPr>
                  <a:spLocks noChangeArrowheads="1"/>
                </p:cNvSpPr>
                <p:nvPr/>
              </p:nvSpPr>
              <p:spPr bwMode="auto">
                <a:xfrm>
                  <a:off x="2345" y="1528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90" name="Freeform 483"/>
                <p:cNvSpPr/>
                <p:nvPr/>
              </p:nvSpPr>
              <p:spPr bwMode="auto">
                <a:xfrm>
                  <a:off x="2345" y="1526"/>
                  <a:ext cx="9" cy="2"/>
                </a:xfrm>
                <a:custGeom>
                  <a:avLst/>
                  <a:gdLst>
                    <a:gd name="T0" fmla="*/ 9 w 9"/>
                    <a:gd name="T1" fmla="*/ 0 h 2"/>
                    <a:gd name="T2" fmla="*/ 0 w 9"/>
                    <a:gd name="T3" fmla="*/ 2 h 2"/>
                    <a:gd name="T4" fmla="*/ 0 w 9"/>
                    <a:gd name="T5" fmla="*/ 2 h 2"/>
                    <a:gd name="T6" fmla="*/ 9 w 9"/>
                    <a:gd name="T7" fmla="*/ 2 h 2"/>
                    <a:gd name="T8" fmla="*/ 9 w 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91" name="Freeform 484"/>
                <p:cNvSpPr/>
                <p:nvPr/>
              </p:nvSpPr>
              <p:spPr bwMode="auto">
                <a:xfrm>
                  <a:off x="2345" y="1526"/>
                  <a:ext cx="9" cy="2"/>
                </a:xfrm>
                <a:custGeom>
                  <a:avLst/>
                  <a:gdLst>
                    <a:gd name="T0" fmla="*/ 9 w 9"/>
                    <a:gd name="T1" fmla="*/ 0 h 2"/>
                    <a:gd name="T2" fmla="*/ 0 w 9"/>
                    <a:gd name="T3" fmla="*/ 0 h 2"/>
                    <a:gd name="T4" fmla="*/ 0 w 9"/>
                    <a:gd name="T5" fmla="*/ 2 h 2"/>
                    <a:gd name="T6" fmla="*/ 9 w 9"/>
                    <a:gd name="T7" fmla="*/ 0 h 2"/>
                    <a:gd name="T8" fmla="*/ 9 w 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92" name="Rectangle 485"/>
                <p:cNvSpPr>
                  <a:spLocks noChangeArrowheads="1"/>
                </p:cNvSpPr>
                <p:nvPr/>
              </p:nvSpPr>
              <p:spPr bwMode="auto">
                <a:xfrm>
                  <a:off x="2345" y="152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93" name="Rectangle 486"/>
                <p:cNvSpPr>
                  <a:spLocks noChangeArrowheads="1"/>
                </p:cNvSpPr>
                <p:nvPr/>
              </p:nvSpPr>
              <p:spPr bwMode="auto">
                <a:xfrm>
                  <a:off x="2345" y="152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94" name="Rectangle 487"/>
                <p:cNvSpPr>
                  <a:spLocks noChangeArrowheads="1"/>
                </p:cNvSpPr>
                <p:nvPr/>
              </p:nvSpPr>
              <p:spPr bwMode="auto">
                <a:xfrm>
                  <a:off x="2345" y="1524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95" name="Rectangle 488"/>
                <p:cNvSpPr>
                  <a:spLocks noChangeArrowheads="1"/>
                </p:cNvSpPr>
                <p:nvPr/>
              </p:nvSpPr>
              <p:spPr bwMode="auto">
                <a:xfrm>
                  <a:off x="2345" y="1523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96" name="Rectangle 489"/>
                <p:cNvSpPr>
                  <a:spLocks noChangeArrowheads="1"/>
                </p:cNvSpPr>
                <p:nvPr/>
              </p:nvSpPr>
              <p:spPr bwMode="auto">
                <a:xfrm>
                  <a:off x="2345" y="1523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97" name="Rectangle 490"/>
                <p:cNvSpPr>
                  <a:spLocks noChangeArrowheads="1"/>
                </p:cNvSpPr>
                <p:nvPr/>
              </p:nvSpPr>
              <p:spPr bwMode="auto">
                <a:xfrm>
                  <a:off x="2345" y="1522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98" name="Rectangle 491"/>
                <p:cNvSpPr>
                  <a:spLocks noChangeArrowheads="1"/>
                </p:cNvSpPr>
                <p:nvPr/>
              </p:nvSpPr>
              <p:spPr bwMode="auto">
                <a:xfrm>
                  <a:off x="2345" y="1521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99" name="Rectangle 492"/>
                <p:cNvSpPr>
                  <a:spLocks noChangeArrowheads="1"/>
                </p:cNvSpPr>
                <p:nvPr/>
              </p:nvSpPr>
              <p:spPr bwMode="auto">
                <a:xfrm>
                  <a:off x="2345" y="1521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00" name="Rectangle 493"/>
                <p:cNvSpPr>
                  <a:spLocks noChangeArrowheads="1"/>
                </p:cNvSpPr>
                <p:nvPr/>
              </p:nvSpPr>
              <p:spPr bwMode="auto">
                <a:xfrm>
                  <a:off x="2345" y="1519"/>
                  <a:ext cx="9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01" name="Freeform 494"/>
                <p:cNvSpPr/>
                <p:nvPr/>
              </p:nvSpPr>
              <p:spPr bwMode="auto">
                <a:xfrm>
                  <a:off x="2345" y="1518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1 h 1"/>
                    <a:gd name="T4" fmla="*/ 0 w 9"/>
                    <a:gd name="T5" fmla="*/ 1 h 1"/>
                    <a:gd name="T6" fmla="*/ 9 w 9"/>
                    <a:gd name="T7" fmla="*/ 1 h 1"/>
                    <a:gd name="T8" fmla="*/ 9 w 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02" name="Freeform 495"/>
                <p:cNvSpPr/>
                <p:nvPr/>
              </p:nvSpPr>
              <p:spPr bwMode="auto">
                <a:xfrm>
                  <a:off x="2345" y="1518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0 h 1"/>
                    <a:gd name="T4" fmla="*/ 0 w 9"/>
                    <a:gd name="T5" fmla="*/ 1 h 1"/>
                    <a:gd name="T6" fmla="*/ 9 w 9"/>
                    <a:gd name="T7" fmla="*/ 0 h 1"/>
                    <a:gd name="T8" fmla="*/ 9 w 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03" name="Rectangle 496"/>
                <p:cNvSpPr>
                  <a:spLocks noChangeArrowheads="1"/>
                </p:cNvSpPr>
                <p:nvPr/>
              </p:nvSpPr>
              <p:spPr bwMode="auto">
                <a:xfrm>
                  <a:off x="2345" y="1517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04" name="Freeform 497"/>
                <p:cNvSpPr/>
                <p:nvPr/>
              </p:nvSpPr>
              <p:spPr bwMode="auto">
                <a:xfrm>
                  <a:off x="2345" y="1516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1 h 1"/>
                    <a:gd name="T4" fmla="*/ 0 w 9"/>
                    <a:gd name="T5" fmla="*/ 1 h 1"/>
                    <a:gd name="T6" fmla="*/ 9 w 9"/>
                    <a:gd name="T7" fmla="*/ 1 h 1"/>
                    <a:gd name="T8" fmla="*/ 9 w 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05" name="Freeform 498"/>
                <p:cNvSpPr/>
                <p:nvPr/>
              </p:nvSpPr>
              <p:spPr bwMode="auto">
                <a:xfrm>
                  <a:off x="2345" y="1516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0 h 1"/>
                    <a:gd name="T4" fmla="*/ 0 w 9"/>
                    <a:gd name="T5" fmla="*/ 1 h 1"/>
                    <a:gd name="T6" fmla="*/ 9 w 9"/>
                    <a:gd name="T7" fmla="*/ 0 h 1"/>
                    <a:gd name="T8" fmla="*/ 9 w 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06" name="Rectangle 499"/>
                <p:cNvSpPr>
                  <a:spLocks noChangeArrowheads="1"/>
                </p:cNvSpPr>
                <p:nvPr/>
              </p:nvSpPr>
              <p:spPr bwMode="auto">
                <a:xfrm>
                  <a:off x="2345" y="151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07" name="Rectangle 500"/>
                <p:cNvSpPr>
                  <a:spLocks noChangeArrowheads="1"/>
                </p:cNvSpPr>
                <p:nvPr/>
              </p:nvSpPr>
              <p:spPr bwMode="auto">
                <a:xfrm>
                  <a:off x="2345" y="151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08" name="Rectangle 501"/>
                <p:cNvSpPr>
                  <a:spLocks noChangeArrowheads="1"/>
                </p:cNvSpPr>
                <p:nvPr/>
              </p:nvSpPr>
              <p:spPr bwMode="auto">
                <a:xfrm>
                  <a:off x="2345" y="1513"/>
                  <a:ext cx="9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09" name="Rectangle 502"/>
                <p:cNvSpPr>
                  <a:spLocks noChangeArrowheads="1"/>
                </p:cNvSpPr>
                <p:nvPr/>
              </p:nvSpPr>
              <p:spPr bwMode="auto">
                <a:xfrm>
                  <a:off x="2345" y="1512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10" name="Rectangle 503"/>
                <p:cNvSpPr>
                  <a:spLocks noChangeArrowheads="1"/>
                </p:cNvSpPr>
                <p:nvPr/>
              </p:nvSpPr>
              <p:spPr bwMode="auto">
                <a:xfrm>
                  <a:off x="2345" y="1512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11" name="Rectangle 504"/>
                <p:cNvSpPr>
                  <a:spLocks noChangeArrowheads="1"/>
                </p:cNvSpPr>
                <p:nvPr/>
              </p:nvSpPr>
              <p:spPr bwMode="auto">
                <a:xfrm>
                  <a:off x="2345" y="1511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12" name="Rectangle 505"/>
                <p:cNvSpPr>
                  <a:spLocks noChangeArrowheads="1"/>
                </p:cNvSpPr>
                <p:nvPr/>
              </p:nvSpPr>
              <p:spPr bwMode="auto">
                <a:xfrm>
                  <a:off x="2345" y="1510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13" name="Rectangle 506"/>
                <p:cNvSpPr>
                  <a:spLocks noChangeArrowheads="1"/>
                </p:cNvSpPr>
                <p:nvPr/>
              </p:nvSpPr>
              <p:spPr bwMode="auto">
                <a:xfrm>
                  <a:off x="2345" y="1510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14" name="Rectangle 507"/>
                <p:cNvSpPr>
                  <a:spLocks noChangeArrowheads="1"/>
                </p:cNvSpPr>
                <p:nvPr/>
              </p:nvSpPr>
              <p:spPr bwMode="auto">
                <a:xfrm>
                  <a:off x="2345" y="1509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15" name="Freeform 508"/>
                <p:cNvSpPr/>
                <p:nvPr/>
              </p:nvSpPr>
              <p:spPr bwMode="auto">
                <a:xfrm>
                  <a:off x="2345" y="1509"/>
                  <a:ext cx="9" cy="0"/>
                </a:xfrm>
                <a:custGeom>
                  <a:avLst/>
                  <a:gdLst>
                    <a:gd name="T0" fmla="*/ 4 w 9"/>
                    <a:gd name="T1" fmla="*/ 0 w 9"/>
                    <a:gd name="T2" fmla="*/ 0 w 9"/>
                    <a:gd name="T3" fmla="*/ 9 w 9"/>
                    <a:gd name="T4" fmla="*/ 9 w 9"/>
                    <a:gd name="T5" fmla="*/ 4 w 9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0" t="0" r="r" b="b"/>
                  <a:pathLst>
                    <a:path w="9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16" name="Freeform 509"/>
                <p:cNvSpPr/>
                <p:nvPr/>
              </p:nvSpPr>
              <p:spPr bwMode="auto">
                <a:xfrm>
                  <a:off x="2345" y="1509"/>
                  <a:ext cx="4" cy="0"/>
                </a:xfrm>
                <a:custGeom>
                  <a:avLst/>
                  <a:gdLst>
                    <a:gd name="T0" fmla="*/ 0 w 4"/>
                    <a:gd name="T1" fmla="*/ 4 w 4"/>
                    <a:gd name="T2" fmla="*/ 0 w 4"/>
                    <a:gd name="T3" fmla="*/ 0 w 4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17" name="Rectangle 510"/>
                <p:cNvSpPr>
                  <a:spLocks noChangeArrowheads="1"/>
                </p:cNvSpPr>
                <p:nvPr/>
              </p:nvSpPr>
              <p:spPr bwMode="auto">
                <a:xfrm>
                  <a:off x="2333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18" name="Rectangle 511"/>
                <p:cNvSpPr>
                  <a:spLocks noChangeArrowheads="1"/>
                </p:cNvSpPr>
                <p:nvPr/>
              </p:nvSpPr>
              <p:spPr bwMode="auto">
                <a:xfrm>
                  <a:off x="2333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19" name="Rectangle 512"/>
                <p:cNvSpPr>
                  <a:spLocks noChangeArrowheads="1"/>
                </p:cNvSpPr>
                <p:nvPr/>
              </p:nvSpPr>
              <p:spPr bwMode="auto">
                <a:xfrm>
                  <a:off x="2333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20" name="Rectangle 513"/>
                <p:cNvSpPr>
                  <a:spLocks noChangeArrowheads="1"/>
                </p:cNvSpPr>
                <p:nvPr/>
              </p:nvSpPr>
              <p:spPr bwMode="auto">
                <a:xfrm>
                  <a:off x="2333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21" name="Rectangle 514"/>
                <p:cNvSpPr>
                  <a:spLocks noChangeArrowheads="1"/>
                </p:cNvSpPr>
                <p:nvPr/>
              </p:nvSpPr>
              <p:spPr bwMode="auto">
                <a:xfrm>
                  <a:off x="2333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22" name="Rectangle 515"/>
                <p:cNvSpPr>
                  <a:spLocks noChangeArrowheads="1"/>
                </p:cNvSpPr>
                <p:nvPr/>
              </p:nvSpPr>
              <p:spPr bwMode="auto">
                <a:xfrm>
                  <a:off x="2333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23" name="Rectangle 516"/>
                <p:cNvSpPr>
                  <a:spLocks noChangeArrowheads="1"/>
                </p:cNvSpPr>
                <p:nvPr/>
              </p:nvSpPr>
              <p:spPr bwMode="auto">
                <a:xfrm>
                  <a:off x="2333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24" name="Rectangle 517"/>
                <p:cNvSpPr>
                  <a:spLocks noChangeArrowheads="1"/>
                </p:cNvSpPr>
                <p:nvPr/>
              </p:nvSpPr>
              <p:spPr bwMode="auto">
                <a:xfrm>
                  <a:off x="2333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25" name="Rectangle 518"/>
                <p:cNvSpPr>
                  <a:spLocks noChangeArrowheads="1"/>
                </p:cNvSpPr>
                <p:nvPr/>
              </p:nvSpPr>
              <p:spPr bwMode="auto">
                <a:xfrm>
                  <a:off x="2333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26" name="Rectangle 519"/>
                <p:cNvSpPr>
                  <a:spLocks noChangeArrowheads="1"/>
                </p:cNvSpPr>
                <p:nvPr/>
              </p:nvSpPr>
              <p:spPr bwMode="auto">
                <a:xfrm>
                  <a:off x="2333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27" name="Rectangle 520"/>
                <p:cNvSpPr>
                  <a:spLocks noChangeArrowheads="1"/>
                </p:cNvSpPr>
                <p:nvPr/>
              </p:nvSpPr>
              <p:spPr bwMode="auto">
                <a:xfrm>
                  <a:off x="2333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28" name="Rectangle 521"/>
                <p:cNvSpPr>
                  <a:spLocks noChangeArrowheads="1"/>
                </p:cNvSpPr>
                <p:nvPr/>
              </p:nvSpPr>
              <p:spPr bwMode="auto">
                <a:xfrm>
                  <a:off x="2333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29" name="Rectangle 522"/>
                <p:cNvSpPr>
                  <a:spLocks noChangeArrowheads="1"/>
                </p:cNvSpPr>
                <p:nvPr/>
              </p:nvSpPr>
              <p:spPr bwMode="auto">
                <a:xfrm>
                  <a:off x="2333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30" name="Rectangle 523"/>
                <p:cNvSpPr>
                  <a:spLocks noChangeArrowheads="1"/>
                </p:cNvSpPr>
                <p:nvPr/>
              </p:nvSpPr>
              <p:spPr bwMode="auto">
                <a:xfrm>
                  <a:off x="2333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31" name="Rectangle 524"/>
                <p:cNvSpPr>
                  <a:spLocks noChangeArrowheads="1"/>
                </p:cNvSpPr>
                <p:nvPr/>
              </p:nvSpPr>
              <p:spPr bwMode="auto">
                <a:xfrm>
                  <a:off x="2333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32" name="Rectangle 525"/>
                <p:cNvSpPr>
                  <a:spLocks noChangeArrowheads="1"/>
                </p:cNvSpPr>
                <p:nvPr/>
              </p:nvSpPr>
              <p:spPr bwMode="auto">
                <a:xfrm>
                  <a:off x="2333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33" name="Rectangle 526"/>
                <p:cNvSpPr>
                  <a:spLocks noChangeArrowheads="1"/>
                </p:cNvSpPr>
                <p:nvPr/>
              </p:nvSpPr>
              <p:spPr bwMode="auto">
                <a:xfrm>
                  <a:off x="2333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34" name="Freeform 527"/>
                <p:cNvSpPr/>
                <p:nvPr/>
              </p:nvSpPr>
              <p:spPr bwMode="auto">
                <a:xfrm>
                  <a:off x="2333" y="1509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  <a:gd name="T3" fmla="*/ 0 w 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35" name="Rectangle 528"/>
                <p:cNvSpPr>
                  <a:spLocks noChangeArrowheads="1"/>
                </p:cNvSpPr>
                <p:nvPr/>
              </p:nvSpPr>
              <p:spPr bwMode="auto">
                <a:xfrm>
                  <a:off x="2340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36" name="Rectangle 529"/>
                <p:cNvSpPr>
                  <a:spLocks noChangeArrowheads="1"/>
                </p:cNvSpPr>
                <p:nvPr/>
              </p:nvSpPr>
              <p:spPr bwMode="auto">
                <a:xfrm>
                  <a:off x="2340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37" name="Rectangle 530"/>
                <p:cNvSpPr>
                  <a:spLocks noChangeArrowheads="1"/>
                </p:cNvSpPr>
                <p:nvPr/>
              </p:nvSpPr>
              <p:spPr bwMode="auto">
                <a:xfrm>
                  <a:off x="2340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38" name="Rectangle 531"/>
                <p:cNvSpPr>
                  <a:spLocks noChangeArrowheads="1"/>
                </p:cNvSpPr>
                <p:nvPr/>
              </p:nvSpPr>
              <p:spPr bwMode="auto">
                <a:xfrm>
                  <a:off x="2340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39" name="Rectangle 532"/>
                <p:cNvSpPr>
                  <a:spLocks noChangeArrowheads="1"/>
                </p:cNvSpPr>
                <p:nvPr/>
              </p:nvSpPr>
              <p:spPr bwMode="auto">
                <a:xfrm>
                  <a:off x="2340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40" name="Rectangle 533"/>
                <p:cNvSpPr>
                  <a:spLocks noChangeArrowheads="1"/>
                </p:cNvSpPr>
                <p:nvPr/>
              </p:nvSpPr>
              <p:spPr bwMode="auto">
                <a:xfrm>
                  <a:off x="2340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41" name="Rectangle 534"/>
                <p:cNvSpPr>
                  <a:spLocks noChangeArrowheads="1"/>
                </p:cNvSpPr>
                <p:nvPr/>
              </p:nvSpPr>
              <p:spPr bwMode="auto">
                <a:xfrm>
                  <a:off x="2340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42" name="Rectangle 535"/>
                <p:cNvSpPr>
                  <a:spLocks noChangeArrowheads="1"/>
                </p:cNvSpPr>
                <p:nvPr/>
              </p:nvSpPr>
              <p:spPr bwMode="auto">
                <a:xfrm>
                  <a:off x="2340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43" name="Rectangle 536"/>
                <p:cNvSpPr>
                  <a:spLocks noChangeArrowheads="1"/>
                </p:cNvSpPr>
                <p:nvPr/>
              </p:nvSpPr>
              <p:spPr bwMode="auto">
                <a:xfrm>
                  <a:off x="2340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44" name="Rectangle 537"/>
                <p:cNvSpPr>
                  <a:spLocks noChangeArrowheads="1"/>
                </p:cNvSpPr>
                <p:nvPr/>
              </p:nvSpPr>
              <p:spPr bwMode="auto">
                <a:xfrm>
                  <a:off x="2340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45" name="Rectangle 538"/>
                <p:cNvSpPr>
                  <a:spLocks noChangeArrowheads="1"/>
                </p:cNvSpPr>
                <p:nvPr/>
              </p:nvSpPr>
              <p:spPr bwMode="auto">
                <a:xfrm>
                  <a:off x="2340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46" name="Rectangle 539"/>
                <p:cNvSpPr>
                  <a:spLocks noChangeArrowheads="1"/>
                </p:cNvSpPr>
                <p:nvPr/>
              </p:nvSpPr>
              <p:spPr bwMode="auto">
                <a:xfrm>
                  <a:off x="2340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47" name="Rectangle 540"/>
                <p:cNvSpPr>
                  <a:spLocks noChangeArrowheads="1"/>
                </p:cNvSpPr>
                <p:nvPr/>
              </p:nvSpPr>
              <p:spPr bwMode="auto">
                <a:xfrm>
                  <a:off x="2340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48" name="Rectangle 541"/>
                <p:cNvSpPr>
                  <a:spLocks noChangeArrowheads="1"/>
                </p:cNvSpPr>
                <p:nvPr/>
              </p:nvSpPr>
              <p:spPr bwMode="auto">
                <a:xfrm>
                  <a:off x="2340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49" name="Rectangle 542"/>
                <p:cNvSpPr>
                  <a:spLocks noChangeArrowheads="1"/>
                </p:cNvSpPr>
                <p:nvPr/>
              </p:nvSpPr>
              <p:spPr bwMode="auto">
                <a:xfrm>
                  <a:off x="2340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50" name="Rectangle 543"/>
                <p:cNvSpPr>
                  <a:spLocks noChangeArrowheads="1"/>
                </p:cNvSpPr>
                <p:nvPr/>
              </p:nvSpPr>
              <p:spPr bwMode="auto">
                <a:xfrm>
                  <a:off x="234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51" name="Rectangle 544"/>
                <p:cNvSpPr>
                  <a:spLocks noChangeArrowheads="1"/>
                </p:cNvSpPr>
                <p:nvPr/>
              </p:nvSpPr>
              <p:spPr bwMode="auto">
                <a:xfrm>
                  <a:off x="234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52" name="Rectangle 545"/>
                <p:cNvSpPr>
                  <a:spLocks noChangeArrowheads="1"/>
                </p:cNvSpPr>
                <p:nvPr/>
              </p:nvSpPr>
              <p:spPr bwMode="auto">
                <a:xfrm>
                  <a:off x="234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53" name="Rectangle 546"/>
                <p:cNvSpPr>
                  <a:spLocks noChangeArrowheads="1"/>
                </p:cNvSpPr>
                <p:nvPr/>
              </p:nvSpPr>
              <p:spPr bwMode="auto">
                <a:xfrm>
                  <a:off x="2311" y="1509"/>
                  <a:ext cx="3" cy="14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54" name="Rectangle 547"/>
                <p:cNvSpPr>
                  <a:spLocks noChangeArrowheads="1"/>
                </p:cNvSpPr>
                <p:nvPr/>
              </p:nvSpPr>
              <p:spPr bwMode="auto">
                <a:xfrm>
                  <a:off x="2311" y="1523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55" name="Rectangle 548"/>
                <p:cNvSpPr>
                  <a:spLocks noChangeArrowheads="1"/>
                </p:cNvSpPr>
                <p:nvPr/>
              </p:nvSpPr>
              <p:spPr bwMode="auto">
                <a:xfrm>
                  <a:off x="2311" y="152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56" name="Rectangle 549"/>
                <p:cNvSpPr>
                  <a:spLocks noChangeArrowheads="1"/>
                </p:cNvSpPr>
                <p:nvPr/>
              </p:nvSpPr>
              <p:spPr bwMode="auto">
                <a:xfrm>
                  <a:off x="2311" y="152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57" name="Rectangle 550"/>
                <p:cNvSpPr>
                  <a:spLocks noChangeArrowheads="1"/>
                </p:cNvSpPr>
                <p:nvPr/>
              </p:nvSpPr>
              <p:spPr bwMode="auto">
                <a:xfrm>
                  <a:off x="2311" y="152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58" name="Rectangle 551"/>
                <p:cNvSpPr>
                  <a:spLocks noChangeArrowheads="1"/>
                </p:cNvSpPr>
                <p:nvPr/>
              </p:nvSpPr>
              <p:spPr bwMode="auto">
                <a:xfrm>
                  <a:off x="2311" y="1519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59" name="Freeform 552"/>
                <p:cNvSpPr/>
                <p:nvPr/>
              </p:nvSpPr>
              <p:spPr bwMode="auto">
                <a:xfrm>
                  <a:off x="2311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60" name="Freeform 553"/>
                <p:cNvSpPr/>
                <p:nvPr/>
              </p:nvSpPr>
              <p:spPr bwMode="auto">
                <a:xfrm>
                  <a:off x="2311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61" name="Rectangle 554"/>
                <p:cNvSpPr>
                  <a:spLocks noChangeArrowheads="1"/>
                </p:cNvSpPr>
                <p:nvPr/>
              </p:nvSpPr>
              <p:spPr bwMode="auto">
                <a:xfrm>
                  <a:off x="2311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62" name="Rectangle 555"/>
                <p:cNvSpPr>
                  <a:spLocks noChangeArrowheads="1"/>
                </p:cNvSpPr>
                <p:nvPr/>
              </p:nvSpPr>
              <p:spPr bwMode="auto">
                <a:xfrm>
                  <a:off x="2311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63" name="Rectangle 556"/>
                <p:cNvSpPr>
                  <a:spLocks noChangeArrowheads="1"/>
                </p:cNvSpPr>
                <p:nvPr/>
              </p:nvSpPr>
              <p:spPr bwMode="auto">
                <a:xfrm>
                  <a:off x="2311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64" name="Rectangle 557"/>
                <p:cNvSpPr>
                  <a:spLocks noChangeArrowheads="1"/>
                </p:cNvSpPr>
                <p:nvPr/>
              </p:nvSpPr>
              <p:spPr bwMode="auto">
                <a:xfrm>
                  <a:off x="2311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65" name="Rectangle 558"/>
                <p:cNvSpPr>
                  <a:spLocks noChangeArrowheads="1"/>
                </p:cNvSpPr>
                <p:nvPr/>
              </p:nvSpPr>
              <p:spPr bwMode="auto">
                <a:xfrm>
                  <a:off x="2311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66" name="Rectangle 559"/>
                <p:cNvSpPr>
                  <a:spLocks noChangeArrowheads="1"/>
                </p:cNvSpPr>
                <p:nvPr/>
              </p:nvSpPr>
              <p:spPr bwMode="auto">
                <a:xfrm>
                  <a:off x="2311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67" name="Rectangle 560"/>
                <p:cNvSpPr>
                  <a:spLocks noChangeArrowheads="1"/>
                </p:cNvSpPr>
                <p:nvPr/>
              </p:nvSpPr>
              <p:spPr bwMode="auto">
                <a:xfrm>
                  <a:off x="2311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68" name="Rectangle 561"/>
                <p:cNvSpPr>
                  <a:spLocks noChangeArrowheads="1"/>
                </p:cNvSpPr>
                <p:nvPr/>
              </p:nvSpPr>
              <p:spPr bwMode="auto">
                <a:xfrm>
                  <a:off x="2311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69" name="Rectangle 562"/>
                <p:cNvSpPr>
                  <a:spLocks noChangeArrowheads="1"/>
                </p:cNvSpPr>
                <p:nvPr/>
              </p:nvSpPr>
              <p:spPr bwMode="auto">
                <a:xfrm>
                  <a:off x="2311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70" name="Freeform 563"/>
                <p:cNvSpPr/>
                <p:nvPr/>
              </p:nvSpPr>
              <p:spPr bwMode="auto">
                <a:xfrm>
                  <a:off x="2311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71" name="Freeform 564"/>
                <p:cNvSpPr/>
                <p:nvPr/>
              </p:nvSpPr>
              <p:spPr bwMode="auto">
                <a:xfrm>
                  <a:off x="2311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72" name="Rectangle 565"/>
                <p:cNvSpPr>
                  <a:spLocks noChangeArrowheads="1"/>
                </p:cNvSpPr>
                <p:nvPr/>
              </p:nvSpPr>
              <p:spPr bwMode="auto">
                <a:xfrm>
                  <a:off x="2311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73" name="Rectangle 566"/>
                <p:cNvSpPr>
                  <a:spLocks noChangeArrowheads="1"/>
                </p:cNvSpPr>
                <p:nvPr/>
              </p:nvSpPr>
              <p:spPr bwMode="auto">
                <a:xfrm>
                  <a:off x="2311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74" name="Freeform 567"/>
                <p:cNvSpPr/>
                <p:nvPr/>
              </p:nvSpPr>
              <p:spPr bwMode="auto">
                <a:xfrm>
                  <a:off x="2311" y="1509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  <a:gd name="T3" fmla="*/ 0 w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75" name="Rectangle 568"/>
                <p:cNvSpPr>
                  <a:spLocks noChangeArrowheads="1"/>
                </p:cNvSpPr>
                <p:nvPr/>
              </p:nvSpPr>
              <p:spPr bwMode="auto">
                <a:xfrm>
                  <a:off x="2320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76" name="Rectangle 569"/>
                <p:cNvSpPr>
                  <a:spLocks noChangeArrowheads="1"/>
                </p:cNvSpPr>
                <p:nvPr/>
              </p:nvSpPr>
              <p:spPr bwMode="auto">
                <a:xfrm>
                  <a:off x="2320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77" name="Rectangle 570"/>
                <p:cNvSpPr>
                  <a:spLocks noChangeArrowheads="1"/>
                </p:cNvSpPr>
                <p:nvPr/>
              </p:nvSpPr>
              <p:spPr bwMode="auto">
                <a:xfrm>
                  <a:off x="2320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78" name="Rectangle 571"/>
                <p:cNvSpPr>
                  <a:spLocks noChangeArrowheads="1"/>
                </p:cNvSpPr>
                <p:nvPr/>
              </p:nvSpPr>
              <p:spPr bwMode="auto">
                <a:xfrm>
                  <a:off x="2320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79" name="Rectangle 572"/>
                <p:cNvSpPr>
                  <a:spLocks noChangeArrowheads="1"/>
                </p:cNvSpPr>
                <p:nvPr/>
              </p:nvSpPr>
              <p:spPr bwMode="auto">
                <a:xfrm>
                  <a:off x="2320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80" name="Rectangle 573"/>
                <p:cNvSpPr>
                  <a:spLocks noChangeArrowheads="1"/>
                </p:cNvSpPr>
                <p:nvPr/>
              </p:nvSpPr>
              <p:spPr bwMode="auto">
                <a:xfrm>
                  <a:off x="2320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81" name="Rectangle 574"/>
                <p:cNvSpPr>
                  <a:spLocks noChangeArrowheads="1"/>
                </p:cNvSpPr>
                <p:nvPr/>
              </p:nvSpPr>
              <p:spPr bwMode="auto">
                <a:xfrm>
                  <a:off x="2320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82" name="Rectangle 575"/>
                <p:cNvSpPr>
                  <a:spLocks noChangeArrowheads="1"/>
                </p:cNvSpPr>
                <p:nvPr/>
              </p:nvSpPr>
              <p:spPr bwMode="auto">
                <a:xfrm>
                  <a:off x="2320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83" name="Rectangle 576"/>
                <p:cNvSpPr>
                  <a:spLocks noChangeArrowheads="1"/>
                </p:cNvSpPr>
                <p:nvPr/>
              </p:nvSpPr>
              <p:spPr bwMode="auto">
                <a:xfrm>
                  <a:off x="2320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84" name="Rectangle 577"/>
                <p:cNvSpPr>
                  <a:spLocks noChangeArrowheads="1"/>
                </p:cNvSpPr>
                <p:nvPr/>
              </p:nvSpPr>
              <p:spPr bwMode="auto">
                <a:xfrm>
                  <a:off x="2320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85" name="Rectangle 578"/>
                <p:cNvSpPr>
                  <a:spLocks noChangeArrowheads="1"/>
                </p:cNvSpPr>
                <p:nvPr/>
              </p:nvSpPr>
              <p:spPr bwMode="auto">
                <a:xfrm>
                  <a:off x="2320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86" name="Rectangle 579"/>
                <p:cNvSpPr>
                  <a:spLocks noChangeArrowheads="1"/>
                </p:cNvSpPr>
                <p:nvPr/>
              </p:nvSpPr>
              <p:spPr bwMode="auto">
                <a:xfrm>
                  <a:off x="2320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87" name="Rectangle 580"/>
                <p:cNvSpPr>
                  <a:spLocks noChangeArrowheads="1"/>
                </p:cNvSpPr>
                <p:nvPr/>
              </p:nvSpPr>
              <p:spPr bwMode="auto">
                <a:xfrm>
                  <a:off x="2320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88" name="Rectangle 581"/>
                <p:cNvSpPr>
                  <a:spLocks noChangeArrowheads="1"/>
                </p:cNvSpPr>
                <p:nvPr/>
              </p:nvSpPr>
              <p:spPr bwMode="auto">
                <a:xfrm>
                  <a:off x="2320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89" name="Rectangle 582"/>
                <p:cNvSpPr>
                  <a:spLocks noChangeArrowheads="1"/>
                </p:cNvSpPr>
                <p:nvPr/>
              </p:nvSpPr>
              <p:spPr bwMode="auto">
                <a:xfrm>
                  <a:off x="2320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90" name="Rectangle 583"/>
                <p:cNvSpPr>
                  <a:spLocks noChangeArrowheads="1"/>
                </p:cNvSpPr>
                <p:nvPr/>
              </p:nvSpPr>
              <p:spPr bwMode="auto">
                <a:xfrm>
                  <a:off x="232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91" name="Rectangle 584"/>
                <p:cNvSpPr>
                  <a:spLocks noChangeArrowheads="1"/>
                </p:cNvSpPr>
                <p:nvPr/>
              </p:nvSpPr>
              <p:spPr bwMode="auto">
                <a:xfrm>
                  <a:off x="232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92" name="Rectangle 585"/>
                <p:cNvSpPr>
                  <a:spLocks noChangeArrowheads="1"/>
                </p:cNvSpPr>
                <p:nvPr/>
              </p:nvSpPr>
              <p:spPr bwMode="auto">
                <a:xfrm>
                  <a:off x="232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93" name="Rectangle 586"/>
                <p:cNvSpPr>
                  <a:spLocks noChangeArrowheads="1"/>
                </p:cNvSpPr>
                <p:nvPr/>
              </p:nvSpPr>
              <p:spPr bwMode="auto">
                <a:xfrm>
                  <a:off x="2327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94" name="Rectangle 587"/>
                <p:cNvSpPr>
                  <a:spLocks noChangeArrowheads="1"/>
                </p:cNvSpPr>
                <p:nvPr/>
              </p:nvSpPr>
              <p:spPr bwMode="auto">
                <a:xfrm>
                  <a:off x="2327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95" name="Rectangle 588"/>
                <p:cNvSpPr>
                  <a:spLocks noChangeArrowheads="1"/>
                </p:cNvSpPr>
                <p:nvPr/>
              </p:nvSpPr>
              <p:spPr bwMode="auto">
                <a:xfrm>
                  <a:off x="2327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96" name="Rectangle 589"/>
                <p:cNvSpPr>
                  <a:spLocks noChangeArrowheads="1"/>
                </p:cNvSpPr>
                <p:nvPr/>
              </p:nvSpPr>
              <p:spPr bwMode="auto">
                <a:xfrm>
                  <a:off x="2327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97" name="Rectangle 590"/>
                <p:cNvSpPr>
                  <a:spLocks noChangeArrowheads="1"/>
                </p:cNvSpPr>
                <p:nvPr/>
              </p:nvSpPr>
              <p:spPr bwMode="auto">
                <a:xfrm>
                  <a:off x="2327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98" name="Rectangle 591"/>
                <p:cNvSpPr>
                  <a:spLocks noChangeArrowheads="1"/>
                </p:cNvSpPr>
                <p:nvPr/>
              </p:nvSpPr>
              <p:spPr bwMode="auto">
                <a:xfrm>
                  <a:off x="2327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099" name="Rectangle 592"/>
                <p:cNvSpPr>
                  <a:spLocks noChangeArrowheads="1"/>
                </p:cNvSpPr>
                <p:nvPr/>
              </p:nvSpPr>
              <p:spPr bwMode="auto">
                <a:xfrm>
                  <a:off x="2327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00" name="Rectangle 593"/>
                <p:cNvSpPr>
                  <a:spLocks noChangeArrowheads="1"/>
                </p:cNvSpPr>
                <p:nvPr/>
              </p:nvSpPr>
              <p:spPr bwMode="auto">
                <a:xfrm>
                  <a:off x="2327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01" name="Rectangle 594"/>
                <p:cNvSpPr>
                  <a:spLocks noChangeArrowheads="1"/>
                </p:cNvSpPr>
                <p:nvPr/>
              </p:nvSpPr>
              <p:spPr bwMode="auto">
                <a:xfrm>
                  <a:off x="2327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02" name="Rectangle 595"/>
                <p:cNvSpPr>
                  <a:spLocks noChangeArrowheads="1"/>
                </p:cNvSpPr>
                <p:nvPr/>
              </p:nvSpPr>
              <p:spPr bwMode="auto">
                <a:xfrm>
                  <a:off x="2327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03" name="Rectangle 596"/>
                <p:cNvSpPr>
                  <a:spLocks noChangeArrowheads="1"/>
                </p:cNvSpPr>
                <p:nvPr/>
              </p:nvSpPr>
              <p:spPr bwMode="auto">
                <a:xfrm>
                  <a:off x="2327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04" name="Rectangle 597"/>
                <p:cNvSpPr>
                  <a:spLocks noChangeArrowheads="1"/>
                </p:cNvSpPr>
                <p:nvPr/>
              </p:nvSpPr>
              <p:spPr bwMode="auto">
                <a:xfrm>
                  <a:off x="2327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05" name="Rectangle 598"/>
                <p:cNvSpPr>
                  <a:spLocks noChangeArrowheads="1"/>
                </p:cNvSpPr>
                <p:nvPr/>
              </p:nvSpPr>
              <p:spPr bwMode="auto">
                <a:xfrm>
                  <a:off x="2327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06" name="Rectangle 599"/>
                <p:cNvSpPr>
                  <a:spLocks noChangeArrowheads="1"/>
                </p:cNvSpPr>
                <p:nvPr/>
              </p:nvSpPr>
              <p:spPr bwMode="auto">
                <a:xfrm>
                  <a:off x="2327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07" name="Rectangle 600"/>
                <p:cNvSpPr>
                  <a:spLocks noChangeArrowheads="1"/>
                </p:cNvSpPr>
                <p:nvPr/>
              </p:nvSpPr>
              <p:spPr bwMode="auto">
                <a:xfrm>
                  <a:off x="2327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08" name="Rectangle 601"/>
                <p:cNvSpPr>
                  <a:spLocks noChangeArrowheads="1"/>
                </p:cNvSpPr>
                <p:nvPr/>
              </p:nvSpPr>
              <p:spPr bwMode="auto">
                <a:xfrm>
                  <a:off x="2327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09" name="Rectangle 602"/>
                <p:cNvSpPr>
                  <a:spLocks noChangeArrowheads="1"/>
                </p:cNvSpPr>
                <p:nvPr/>
              </p:nvSpPr>
              <p:spPr bwMode="auto">
                <a:xfrm>
                  <a:off x="2327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10" name="Rectangle 603"/>
                <p:cNvSpPr>
                  <a:spLocks noChangeArrowheads="1"/>
                </p:cNvSpPr>
                <p:nvPr/>
              </p:nvSpPr>
              <p:spPr bwMode="auto">
                <a:xfrm>
                  <a:off x="2327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11" name="Freeform 604"/>
                <p:cNvSpPr/>
                <p:nvPr/>
              </p:nvSpPr>
              <p:spPr bwMode="auto">
                <a:xfrm>
                  <a:off x="2297" y="1509"/>
                  <a:ext cx="2" cy="10"/>
                </a:xfrm>
                <a:custGeom>
                  <a:avLst/>
                  <a:gdLst>
                    <a:gd name="T0" fmla="*/ 0 w 2"/>
                    <a:gd name="T1" fmla="*/ 10 h 10"/>
                    <a:gd name="T2" fmla="*/ 1 w 2"/>
                    <a:gd name="T3" fmla="*/ 0 h 10"/>
                    <a:gd name="T4" fmla="*/ 2 w 2"/>
                    <a:gd name="T5" fmla="*/ 0 h 10"/>
                    <a:gd name="T6" fmla="*/ 2 w 2"/>
                    <a:gd name="T7" fmla="*/ 10 h 10"/>
                    <a:gd name="T8" fmla="*/ 0 w 2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12" name="Rectangle 605"/>
                <p:cNvSpPr>
                  <a:spLocks noChangeArrowheads="1"/>
                </p:cNvSpPr>
                <p:nvPr/>
              </p:nvSpPr>
              <p:spPr bwMode="auto">
                <a:xfrm>
                  <a:off x="2297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5113" name="Freeform 606"/>
                <p:cNvSpPr/>
                <p:nvPr/>
              </p:nvSpPr>
              <p:spPr bwMode="auto">
                <a:xfrm>
                  <a:off x="2297" y="151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2 w 2"/>
                    <a:gd name="T7" fmla="*/ 1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321" name="Group 808"/>
              <p:cNvGrpSpPr/>
              <p:nvPr/>
            </p:nvGrpSpPr>
            <p:grpSpPr bwMode="auto">
              <a:xfrm>
                <a:off x="9625056" y="3721820"/>
                <a:ext cx="131763" cy="34925"/>
                <a:chOff x="2224" y="1509"/>
                <a:chExt cx="83" cy="22"/>
              </a:xfrm>
            </p:grpSpPr>
            <p:sp>
              <p:nvSpPr>
                <p:cNvPr id="4714" name="Freeform 608"/>
                <p:cNvSpPr/>
                <p:nvPr/>
              </p:nvSpPr>
              <p:spPr bwMode="auto">
                <a:xfrm>
                  <a:off x="2297" y="151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5" name="Rectangle 609"/>
                <p:cNvSpPr>
                  <a:spLocks noChangeArrowheads="1"/>
                </p:cNvSpPr>
                <p:nvPr/>
              </p:nvSpPr>
              <p:spPr bwMode="auto">
                <a:xfrm>
                  <a:off x="2297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16" name="Rectangle 610"/>
                <p:cNvSpPr>
                  <a:spLocks noChangeArrowheads="1"/>
                </p:cNvSpPr>
                <p:nvPr/>
              </p:nvSpPr>
              <p:spPr bwMode="auto">
                <a:xfrm>
                  <a:off x="2297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17" name="Rectangle 611"/>
                <p:cNvSpPr>
                  <a:spLocks noChangeArrowheads="1"/>
                </p:cNvSpPr>
                <p:nvPr/>
              </p:nvSpPr>
              <p:spPr bwMode="auto">
                <a:xfrm>
                  <a:off x="2297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18" name="Rectangle 612"/>
                <p:cNvSpPr>
                  <a:spLocks noChangeArrowheads="1"/>
                </p:cNvSpPr>
                <p:nvPr/>
              </p:nvSpPr>
              <p:spPr bwMode="auto">
                <a:xfrm>
                  <a:off x="2297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19" name="Rectangle 613"/>
                <p:cNvSpPr>
                  <a:spLocks noChangeArrowheads="1"/>
                </p:cNvSpPr>
                <p:nvPr/>
              </p:nvSpPr>
              <p:spPr bwMode="auto">
                <a:xfrm>
                  <a:off x="2297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20" name="Rectangle 614"/>
                <p:cNvSpPr>
                  <a:spLocks noChangeArrowheads="1"/>
                </p:cNvSpPr>
                <p:nvPr/>
              </p:nvSpPr>
              <p:spPr bwMode="auto">
                <a:xfrm>
                  <a:off x="2297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21" name="Rectangle 615"/>
                <p:cNvSpPr>
                  <a:spLocks noChangeArrowheads="1"/>
                </p:cNvSpPr>
                <p:nvPr/>
              </p:nvSpPr>
              <p:spPr bwMode="auto">
                <a:xfrm>
                  <a:off x="2297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22" name="Rectangle 616"/>
                <p:cNvSpPr>
                  <a:spLocks noChangeArrowheads="1"/>
                </p:cNvSpPr>
                <p:nvPr/>
              </p:nvSpPr>
              <p:spPr bwMode="auto">
                <a:xfrm>
                  <a:off x="2297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23" name="Rectangle 617"/>
                <p:cNvSpPr>
                  <a:spLocks noChangeArrowheads="1"/>
                </p:cNvSpPr>
                <p:nvPr/>
              </p:nvSpPr>
              <p:spPr bwMode="auto">
                <a:xfrm>
                  <a:off x="2297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24" name="Freeform 618"/>
                <p:cNvSpPr/>
                <p:nvPr/>
              </p:nvSpPr>
              <p:spPr bwMode="auto">
                <a:xfrm>
                  <a:off x="2297" y="15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2 w 2"/>
                    <a:gd name="T7" fmla="*/ 1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5" name="Freeform 619"/>
                <p:cNvSpPr/>
                <p:nvPr/>
              </p:nvSpPr>
              <p:spPr bwMode="auto">
                <a:xfrm>
                  <a:off x="2297" y="15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6" name="Rectangle 620"/>
                <p:cNvSpPr>
                  <a:spLocks noChangeArrowheads="1"/>
                </p:cNvSpPr>
                <p:nvPr/>
              </p:nvSpPr>
              <p:spPr bwMode="auto">
                <a:xfrm>
                  <a:off x="229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27" name="Rectangle 621"/>
                <p:cNvSpPr>
                  <a:spLocks noChangeArrowheads="1"/>
                </p:cNvSpPr>
                <p:nvPr/>
              </p:nvSpPr>
              <p:spPr bwMode="auto">
                <a:xfrm>
                  <a:off x="229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28" name="Freeform 622"/>
                <p:cNvSpPr/>
                <p:nvPr/>
              </p:nvSpPr>
              <p:spPr bwMode="auto">
                <a:xfrm>
                  <a:off x="2297" y="1509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  <a:gd name="T3" fmla="*/ 0 w 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9" name="Rectangle 623"/>
                <p:cNvSpPr>
                  <a:spLocks noChangeArrowheads="1"/>
                </p:cNvSpPr>
                <p:nvPr/>
              </p:nvSpPr>
              <p:spPr bwMode="auto">
                <a:xfrm>
                  <a:off x="2304" y="1509"/>
                  <a:ext cx="3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30" name="Rectangle 624"/>
                <p:cNvSpPr>
                  <a:spLocks noChangeArrowheads="1"/>
                </p:cNvSpPr>
                <p:nvPr/>
              </p:nvSpPr>
              <p:spPr bwMode="auto">
                <a:xfrm>
                  <a:off x="2304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31" name="Rectangle 625"/>
                <p:cNvSpPr>
                  <a:spLocks noChangeArrowheads="1"/>
                </p:cNvSpPr>
                <p:nvPr/>
              </p:nvSpPr>
              <p:spPr bwMode="auto">
                <a:xfrm>
                  <a:off x="2304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32" name="Rectangle 626"/>
                <p:cNvSpPr>
                  <a:spLocks noChangeArrowheads="1"/>
                </p:cNvSpPr>
                <p:nvPr/>
              </p:nvSpPr>
              <p:spPr bwMode="auto">
                <a:xfrm>
                  <a:off x="2304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33" name="Rectangle 627"/>
                <p:cNvSpPr>
                  <a:spLocks noChangeArrowheads="1"/>
                </p:cNvSpPr>
                <p:nvPr/>
              </p:nvSpPr>
              <p:spPr bwMode="auto">
                <a:xfrm>
                  <a:off x="2304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34" name="Rectangle 628"/>
                <p:cNvSpPr>
                  <a:spLocks noChangeArrowheads="1"/>
                </p:cNvSpPr>
                <p:nvPr/>
              </p:nvSpPr>
              <p:spPr bwMode="auto">
                <a:xfrm>
                  <a:off x="2304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35" name="Rectangle 629"/>
                <p:cNvSpPr>
                  <a:spLocks noChangeArrowheads="1"/>
                </p:cNvSpPr>
                <p:nvPr/>
              </p:nvSpPr>
              <p:spPr bwMode="auto">
                <a:xfrm>
                  <a:off x="2304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36" name="Rectangle 630"/>
                <p:cNvSpPr>
                  <a:spLocks noChangeArrowheads="1"/>
                </p:cNvSpPr>
                <p:nvPr/>
              </p:nvSpPr>
              <p:spPr bwMode="auto">
                <a:xfrm>
                  <a:off x="2304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37" name="Rectangle 631"/>
                <p:cNvSpPr>
                  <a:spLocks noChangeArrowheads="1"/>
                </p:cNvSpPr>
                <p:nvPr/>
              </p:nvSpPr>
              <p:spPr bwMode="auto">
                <a:xfrm>
                  <a:off x="2304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38" name="Rectangle 632"/>
                <p:cNvSpPr>
                  <a:spLocks noChangeArrowheads="1"/>
                </p:cNvSpPr>
                <p:nvPr/>
              </p:nvSpPr>
              <p:spPr bwMode="auto">
                <a:xfrm>
                  <a:off x="2304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39" name="Rectangle 633"/>
                <p:cNvSpPr>
                  <a:spLocks noChangeArrowheads="1"/>
                </p:cNvSpPr>
                <p:nvPr/>
              </p:nvSpPr>
              <p:spPr bwMode="auto">
                <a:xfrm>
                  <a:off x="2304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40" name="Rectangle 634"/>
                <p:cNvSpPr>
                  <a:spLocks noChangeArrowheads="1"/>
                </p:cNvSpPr>
                <p:nvPr/>
              </p:nvSpPr>
              <p:spPr bwMode="auto">
                <a:xfrm>
                  <a:off x="2304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41" name="Rectangle 635"/>
                <p:cNvSpPr>
                  <a:spLocks noChangeArrowheads="1"/>
                </p:cNvSpPr>
                <p:nvPr/>
              </p:nvSpPr>
              <p:spPr bwMode="auto">
                <a:xfrm>
                  <a:off x="2304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42" name="Rectangle 636"/>
                <p:cNvSpPr>
                  <a:spLocks noChangeArrowheads="1"/>
                </p:cNvSpPr>
                <p:nvPr/>
              </p:nvSpPr>
              <p:spPr bwMode="auto">
                <a:xfrm>
                  <a:off x="2304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43" name="Rectangle 637"/>
                <p:cNvSpPr>
                  <a:spLocks noChangeArrowheads="1"/>
                </p:cNvSpPr>
                <p:nvPr/>
              </p:nvSpPr>
              <p:spPr bwMode="auto">
                <a:xfrm>
                  <a:off x="2304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44" name="Rectangle 638"/>
                <p:cNvSpPr>
                  <a:spLocks noChangeArrowheads="1"/>
                </p:cNvSpPr>
                <p:nvPr/>
              </p:nvSpPr>
              <p:spPr bwMode="auto">
                <a:xfrm>
                  <a:off x="2304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45" name="Rectangle 639"/>
                <p:cNvSpPr>
                  <a:spLocks noChangeArrowheads="1"/>
                </p:cNvSpPr>
                <p:nvPr/>
              </p:nvSpPr>
              <p:spPr bwMode="auto">
                <a:xfrm>
                  <a:off x="2304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46" name="Freeform 640"/>
                <p:cNvSpPr/>
                <p:nvPr/>
              </p:nvSpPr>
              <p:spPr bwMode="auto">
                <a:xfrm>
                  <a:off x="2304" y="1509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  <a:gd name="T3" fmla="*/ 0 w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47" name="Rectangle 641"/>
                <p:cNvSpPr>
                  <a:spLocks noChangeArrowheads="1"/>
                </p:cNvSpPr>
                <p:nvPr/>
              </p:nvSpPr>
              <p:spPr bwMode="auto">
                <a:xfrm>
                  <a:off x="2284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48" name="Rectangle 642"/>
                <p:cNvSpPr>
                  <a:spLocks noChangeArrowheads="1"/>
                </p:cNvSpPr>
                <p:nvPr/>
              </p:nvSpPr>
              <p:spPr bwMode="auto">
                <a:xfrm>
                  <a:off x="2284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49" name="Freeform 643"/>
                <p:cNvSpPr/>
                <p:nvPr/>
              </p:nvSpPr>
              <p:spPr bwMode="auto">
                <a:xfrm>
                  <a:off x="2284" y="151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2 w 2"/>
                    <a:gd name="T7" fmla="*/ 1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50" name="Freeform 644"/>
                <p:cNvSpPr/>
                <p:nvPr/>
              </p:nvSpPr>
              <p:spPr bwMode="auto">
                <a:xfrm>
                  <a:off x="2284" y="151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51" name="Rectangle 645"/>
                <p:cNvSpPr>
                  <a:spLocks noChangeArrowheads="1"/>
                </p:cNvSpPr>
                <p:nvPr/>
              </p:nvSpPr>
              <p:spPr bwMode="auto">
                <a:xfrm>
                  <a:off x="2284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52" name="Rectangle 646"/>
                <p:cNvSpPr>
                  <a:spLocks noChangeArrowheads="1"/>
                </p:cNvSpPr>
                <p:nvPr/>
              </p:nvSpPr>
              <p:spPr bwMode="auto">
                <a:xfrm>
                  <a:off x="2284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53" name="Rectangle 647"/>
                <p:cNvSpPr>
                  <a:spLocks noChangeArrowheads="1"/>
                </p:cNvSpPr>
                <p:nvPr/>
              </p:nvSpPr>
              <p:spPr bwMode="auto">
                <a:xfrm>
                  <a:off x="2284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54" name="Rectangle 648"/>
                <p:cNvSpPr>
                  <a:spLocks noChangeArrowheads="1"/>
                </p:cNvSpPr>
                <p:nvPr/>
              </p:nvSpPr>
              <p:spPr bwMode="auto">
                <a:xfrm>
                  <a:off x="2284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55" name="Rectangle 649"/>
                <p:cNvSpPr>
                  <a:spLocks noChangeArrowheads="1"/>
                </p:cNvSpPr>
                <p:nvPr/>
              </p:nvSpPr>
              <p:spPr bwMode="auto">
                <a:xfrm>
                  <a:off x="2284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56" name="Rectangle 650"/>
                <p:cNvSpPr>
                  <a:spLocks noChangeArrowheads="1"/>
                </p:cNvSpPr>
                <p:nvPr/>
              </p:nvSpPr>
              <p:spPr bwMode="auto">
                <a:xfrm>
                  <a:off x="2284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57" name="Rectangle 651"/>
                <p:cNvSpPr>
                  <a:spLocks noChangeArrowheads="1"/>
                </p:cNvSpPr>
                <p:nvPr/>
              </p:nvSpPr>
              <p:spPr bwMode="auto">
                <a:xfrm>
                  <a:off x="2284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58" name="Rectangle 652"/>
                <p:cNvSpPr>
                  <a:spLocks noChangeArrowheads="1"/>
                </p:cNvSpPr>
                <p:nvPr/>
              </p:nvSpPr>
              <p:spPr bwMode="auto">
                <a:xfrm>
                  <a:off x="2284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59" name="Rectangle 653"/>
                <p:cNvSpPr>
                  <a:spLocks noChangeArrowheads="1"/>
                </p:cNvSpPr>
                <p:nvPr/>
              </p:nvSpPr>
              <p:spPr bwMode="auto">
                <a:xfrm>
                  <a:off x="2284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60" name="Freeform 654"/>
                <p:cNvSpPr/>
                <p:nvPr/>
              </p:nvSpPr>
              <p:spPr bwMode="auto">
                <a:xfrm>
                  <a:off x="2284" y="15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2 w 2"/>
                    <a:gd name="T7" fmla="*/ 1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61" name="Freeform 655"/>
                <p:cNvSpPr/>
                <p:nvPr/>
              </p:nvSpPr>
              <p:spPr bwMode="auto">
                <a:xfrm>
                  <a:off x="2284" y="15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62" name="Rectangle 656"/>
                <p:cNvSpPr>
                  <a:spLocks noChangeArrowheads="1"/>
                </p:cNvSpPr>
                <p:nvPr/>
              </p:nvSpPr>
              <p:spPr bwMode="auto">
                <a:xfrm>
                  <a:off x="2284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63" name="Rectangle 657"/>
                <p:cNvSpPr>
                  <a:spLocks noChangeArrowheads="1"/>
                </p:cNvSpPr>
                <p:nvPr/>
              </p:nvSpPr>
              <p:spPr bwMode="auto">
                <a:xfrm>
                  <a:off x="2284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64" name="Rectangle 658"/>
                <p:cNvSpPr>
                  <a:spLocks noChangeArrowheads="1"/>
                </p:cNvSpPr>
                <p:nvPr/>
              </p:nvSpPr>
              <p:spPr bwMode="auto">
                <a:xfrm>
                  <a:off x="2284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65" name="Freeform 659"/>
                <p:cNvSpPr/>
                <p:nvPr/>
              </p:nvSpPr>
              <p:spPr bwMode="auto">
                <a:xfrm>
                  <a:off x="2291" y="1509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0 w 3"/>
                    <a:gd name="T3" fmla="*/ 0 h 10"/>
                    <a:gd name="T4" fmla="*/ 3 w 3"/>
                    <a:gd name="T5" fmla="*/ 0 h 10"/>
                    <a:gd name="T6" fmla="*/ 1 w 3"/>
                    <a:gd name="T7" fmla="*/ 10 h 10"/>
                    <a:gd name="T8" fmla="*/ 0 w 3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66" name="Rectangle 660"/>
                <p:cNvSpPr>
                  <a:spLocks noChangeArrowheads="1"/>
                </p:cNvSpPr>
                <p:nvPr/>
              </p:nvSpPr>
              <p:spPr bwMode="auto">
                <a:xfrm>
                  <a:off x="2291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67" name="Freeform 661"/>
                <p:cNvSpPr/>
                <p:nvPr/>
              </p:nvSpPr>
              <p:spPr bwMode="auto">
                <a:xfrm>
                  <a:off x="2291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68" name="Freeform 662"/>
                <p:cNvSpPr/>
                <p:nvPr/>
              </p:nvSpPr>
              <p:spPr bwMode="auto">
                <a:xfrm>
                  <a:off x="2291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69" name="Rectangle 663"/>
                <p:cNvSpPr>
                  <a:spLocks noChangeArrowheads="1"/>
                </p:cNvSpPr>
                <p:nvPr/>
              </p:nvSpPr>
              <p:spPr bwMode="auto">
                <a:xfrm>
                  <a:off x="2291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70" name="Rectangle 664"/>
                <p:cNvSpPr>
                  <a:spLocks noChangeArrowheads="1"/>
                </p:cNvSpPr>
                <p:nvPr/>
              </p:nvSpPr>
              <p:spPr bwMode="auto">
                <a:xfrm>
                  <a:off x="2291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71" name="Rectangle 665"/>
                <p:cNvSpPr>
                  <a:spLocks noChangeArrowheads="1"/>
                </p:cNvSpPr>
                <p:nvPr/>
              </p:nvSpPr>
              <p:spPr bwMode="auto">
                <a:xfrm>
                  <a:off x="2291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72" name="Rectangle 666"/>
                <p:cNvSpPr>
                  <a:spLocks noChangeArrowheads="1"/>
                </p:cNvSpPr>
                <p:nvPr/>
              </p:nvSpPr>
              <p:spPr bwMode="auto">
                <a:xfrm>
                  <a:off x="2291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73" name="Rectangle 667"/>
                <p:cNvSpPr>
                  <a:spLocks noChangeArrowheads="1"/>
                </p:cNvSpPr>
                <p:nvPr/>
              </p:nvSpPr>
              <p:spPr bwMode="auto">
                <a:xfrm>
                  <a:off x="2291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74" name="Rectangle 668"/>
                <p:cNvSpPr>
                  <a:spLocks noChangeArrowheads="1"/>
                </p:cNvSpPr>
                <p:nvPr/>
              </p:nvSpPr>
              <p:spPr bwMode="auto">
                <a:xfrm>
                  <a:off x="2291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75" name="Rectangle 669"/>
                <p:cNvSpPr>
                  <a:spLocks noChangeArrowheads="1"/>
                </p:cNvSpPr>
                <p:nvPr/>
              </p:nvSpPr>
              <p:spPr bwMode="auto">
                <a:xfrm>
                  <a:off x="2291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76" name="Rectangle 670"/>
                <p:cNvSpPr>
                  <a:spLocks noChangeArrowheads="1"/>
                </p:cNvSpPr>
                <p:nvPr/>
              </p:nvSpPr>
              <p:spPr bwMode="auto">
                <a:xfrm>
                  <a:off x="2291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77" name="Rectangle 671"/>
                <p:cNvSpPr>
                  <a:spLocks noChangeArrowheads="1"/>
                </p:cNvSpPr>
                <p:nvPr/>
              </p:nvSpPr>
              <p:spPr bwMode="auto">
                <a:xfrm>
                  <a:off x="2291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78" name="Freeform 672"/>
                <p:cNvSpPr/>
                <p:nvPr/>
              </p:nvSpPr>
              <p:spPr bwMode="auto">
                <a:xfrm>
                  <a:off x="2291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79" name="Freeform 673"/>
                <p:cNvSpPr/>
                <p:nvPr/>
              </p:nvSpPr>
              <p:spPr bwMode="auto">
                <a:xfrm>
                  <a:off x="2291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80" name="Rectangle 674"/>
                <p:cNvSpPr>
                  <a:spLocks noChangeArrowheads="1"/>
                </p:cNvSpPr>
                <p:nvPr/>
              </p:nvSpPr>
              <p:spPr bwMode="auto">
                <a:xfrm>
                  <a:off x="2291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81" name="Rectangle 675"/>
                <p:cNvSpPr>
                  <a:spLocks noChangeArrowheads="1"/>
                </p:cNvSpPr>
                <p:nvPr/>
              </p:nvSpPr>
              <p:spPr bwMode="auto">
                <a:xfrm>
                  <a:off x="2291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82" name="Freeform 676"/>
                <p:cNvSpPr/>
                <p:nvPr/>
              </p:nvSpPr>
              <p:spPr bwMode="auto">
                <a:xfrm>
                  <a:off x="2291" y="1509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  <a:gd name="T3" fmla="*/ 0 w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83" name="Rectangle 677"/>
                <p:cNvSpPr>
                  <a:spLocks noChangeArrowheads="1"/>
                </p:cNvSpPr>
                <p:nvPr/>
              </p:nvSpPr>
              <p:spPr bwMode="auto">
                <a:xfrm>
                  <a:off x="2272" y="1509"/>
                  <a:ext cx="9" cy="2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84" name="Rectangle 678"/>
                <p:cNvSpPr>
                  <a:spLocks noChangeArrowheads="1"/>
                </p:cNvSpPr>
                <p:nvPr/>
              </p:nvSpPr>
              <p:spPr bwMode="auto">
                <a:xfrm>
                  <a:off x="2272" y="1530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85" name="Rectangle 679"/>
                <p:cNvSpPr>
                  <a:spLocks noChangeArrowheads="1"/>
                </p:cNvSpPr>
                <p:nvPr/>
              </p:nvSpPr>
              <p:spPr bwMode="auto">
                <a:xfrm>
                  <a:off x="2272" y="1529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86" name="Rectangle 680"/>
                <p:cNvSpPr>
                  <a:spLocks noChangeArrowheads="1"/>
                </p:cNvSpPr>
                <p:nvPr/>
              </p:nvSpPr>
              <p:spPr bwMode="auto">
                <a:xfrm>
                  <a:off x="2272" y="1529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87" name="Rectangle 681"/>
                <p:cNvSpPr>
                  <a:spLocks noChangeArrowheads="1"/>
                </p:cNvSpPr>
                <p:nvPr/>
              </p:nvSpPr>
              <p:spPr bwMode="auto">
                <a:xfrm>
                  <a:off x="2272" y="1528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88" name="Freeform 682"/>
                <p:cNvSpPr/>
                <p:nvPr/>
              </p:nvSpPr>
              <p:spPr bwMode="auto">
                <a:xfrm>
                  <a:off x="2272" y="1526"/>
                  <a:ext cx="9" cy="2"/>
                </a:xfrm>
                <a:custGeom>
                  <a:avLst/>
                  <a:gdLst>
                    <a:gd name="T0" fmla="*/ 9 w 9"/>
                    <a:gd name="T1" fmla="*/ 0 h 2"/>
                    <a:gd name="T2" fmla="*/ 0 w 9"/>
                    <a:gd name="T3" fmla="*/ 2 h 2"/>
                    <a:gd name="T4" fmla="*/ 0 w 9"/>
                    <a:gd name="T5" fmla="*/ 2 h 2"/>
                    <a:gd name="T6" fmla="*/ 9 w 9"/>
                    <a:gd name="T7" fmla="*/ 2 h 2"/>
                    <a:gd name="T8" fmla="*/ 9 w 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89" name="Freeform 683"/>
                <p:cNvSpPr/>
                <p:nvPr/>
              </p:nvSpPr>
              <p:spPr bwMode="auto">
                <a:xfrm>
                  <a:off x="2272" y="1526"/>
                  <a:ext cx="9" cy="2"/>
                </a:xfrm>
                <a:custGeom>
                  <a:avLst/>
                  <a:gdLst>
                    <a:gd name="T0" fmla="*/ 9 w 9"/>
                    <a:gd name="T1" fmla="*/ 0 h 2"/>
                    <a:gd name="T2" fmla="*/ 0 w 9"/>
                    <a:gd name="T3" fmla="*/ 0 h 2"/>
                    <a:gd name="T4" fmla="*/ 0 w 9"/>
                    <a:gd name="T5" fmla="*/ 2 h 2"/>
                    <a:gd name="T6" fmla="*/ 9 w 9"/>
                    <a:gd name="T7" fmla="*/ 0 h 2"/>
                    <a:gd name="T8" fmla="*/ 9 w 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90" name="Rectangle 684"/>
                <p:cNvSpPr>
                  <a:spLocks noChangeArrowheads="1"/>
                </p:cNvSpPr>
                <p:nvPr/>
              </p:nvSpPr>
              <p:spPr bwMode="auto">
                <a:xfrm>
                  <a:off x="2272" y="152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91" name="Rectangle 685"/>
                <p:cNvSpPr>
                  <a:spLocks noChangeArrowheads="1"/>
                </p:cNvSpPr>
                <p:nvPr/>
              </p:nvSpPr>
              <p:spPr bwMode="auto">
                <a:xfrm>
                  <a:off x="2272" y="152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92" name="Rectangle 686"/>
                <p:cNvSpPr>
                  <a:spLocks noChangeArrowheads="1"/>
                </p:cNvSpPr>
                <p:nvPr/>
              </p:nvSpPr>
              <p:spPr bwMode="auto">
                <a:xfrm>
                  <a:off x="2272" y="1524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93" name="Rectangle 687"/>
                <p:cNvSpPr>
                  <a:spLocks noChangeArrowheads="1"/>
                </p:cNvSpPr>
                <p:nvPr/>
              </p:nvSpPr>
              <p:spPr bwMode="auto">
                <a:xfrm>
                  <a:off x="2272" y="1523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94" name="Rectangle 688"/>
                <p:cNvSpPr>
                  <a:spLocks noChangeArrowheads="1"/>
                </p:cNvSpPr>
                <p:nvPr/>
              </p:nvSpPr>
              <p:spPr bwMode="auto">
                <a:xfrm>
                  <a:off x="2272" y="1523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95" name="Rectangle 689"/>
                <p:cNvSpPr>
                  <a:spLocks noChangeArrowheads="1"/>
                </p:cNvSpPr>
                <p:nvPr/>
              </p:nvSpPr>
              <p:spPr bwMode="auto">
                <a:xfrm>
                  <a:off x="2272" y="1522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96" name="Rectangle 690"/>
                <p:cNvSpPr>
                  <a:spLocks noChangeArrowheads="1"/>
                </p:cNvSpPr>
                <p:nvPr/>
              </p:nvSpPr>
              <p:spPr bwMode="auto">
                <a:xfrm>
                  <a:off x="2272" y="1521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97" name="Rectangle 691"/>
                <p:cNvSpPr>
                  <a:spLocks noChangeArrowheads="1"/>
                </p:cNvSpPr>
                <p:nvPr/>
              </p:nvSpPr>
              <p:spPr bwMode="auto">
                <a:xfrm>
                  <a:off x="2272" y="1521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98" name="Rectangle 692"/>
                <p:cNvSpPr>
                  <a:spLocks noChangeArrowheads="1"/>
                </p:cNvSpPr>
                <p:nvPr/>
              </p:nvSpPr>
              <p:spPr bwMode="auto">
                <a:xfrm>
                  <a:off x="2272" y="1519"/>
                  <a:ext cx="9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99" name="Freeform 693"/>
                <p:cNvSpPr/>
                <p:nvPr/>
              </p:nvSpPr>
              <p:spPr bwMode="auto">
                <a:xfrm>
                  <a:off x="2272" y="1518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1 h 1"/>
                    <a:gd name="T4" fmla="*/ 0 w 9"/>
                    <a:gd name="T5" fmla="*/ 1 h 1"/>
                    <a:gd name="T6" fmla="*/ 9 w 9"/>
                    <a:gd name="T7" fmla="*/ 1 h 1"/>
                    <a:gd name="T8" fmla="*/ 9 w 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00" name="Freeform 694"/>
                <p:cNvSpPr/>
                <p:nvPr/>
              </p:nvSpPr>
              <p:spPr bwMode="auto">
                <a:xfrm>
                  <a:off x="2272" y="1518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0 h 1"/>
                    <a:gd name="T4" fmla="*/ 0 w 9"/>
                    <a:gd name="T5" fmla="*/ 1 h 1"/>
                    <a:gd name="T6" fmla="*/ 9 w 9"/>
                    <a:gd name="T7" fmla="*/ 0 h 1"/>
                    <a:gd name="T8" fmla="*/ 9 w 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01" name="Rectangle 695"/>
                <p:cNvSpPr>
                  <a:spLocks noChangeArrowheads="1"/>
                </p:cNvSpPr>
                <p:nvPr/>
              </p:nvSpPr>
              <p:spPr bwMode="auto">
                <a:xfrm>
                  <a:off x="2272" y="1517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02" name="Rectangle 696"/>
                <p:cNvSpPr>
                  <a:spLocks noChangeArrowheads="1"/>
                </p:cNvSpPr>
                <p:nvPr/>
              </p:nvSpPr>
              <p:spPr bwMode="auto">
                <a:xfrm>
                  <a:off x="2272" y="1517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03" name="Rectangle 697"/>
                <p:cNvSpPr>
                  <a:spLocks noChangeArrowheads="1"/>
                </p:cNvSpPr>
                <p:nvPr/>
              </p:nvSpPr>
              <p:spPr bwMode="auto">
                <a:xfrm>
                  <a:off x="2272" y="1516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04" name="Rectangle 698"/>
                <p:cNvSpPr>
                  <a:spLocks noChangeArrowheads="1"/>
                </p:cNvSpPr>
                <p:nvPr/>
              </p:nvSpPr>
              <p:spPr bwMode="auto">
                <a:xfrm>
                  <a:off x="2272" y="151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05" name="Rectangle 699"/>
                <p:cNvSpPr>
                  <a:spLocks noChangeArrowheads="1"/>
                </p:cNvSpPr>
                <p:nvPr/>
              </p:nvSpPr>
              <p:spPr bwMode="auto">
                <a:xfrm>
                  <a:off x="2272" y="151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06" name="Rectangle 700"/>
                <p:cNvSpPr>
                  <a:spLocks noChangeArrowheads="1"/>
                </p:cNvSpPr>
                <p:nvPr/>
              </p:nvSpPr>
              <p:spPr bwMode="auto">
                <a:xfrm>
                  <a:off x="2272" y="1513"/>
                  <a:ext cx="9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07" name="Rectangle 701"/>
                <p:cNvSpPr>
                  <a:spLocks noChangeArrowheads="1"/>
                </p:cNvSpPr>
                <p:nvPr/>
              </p:nvSpPr>
              <p:spPr bwMode="auto">
                <a:xfrm>
                  <a:off x="2272" y="1512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08" name="Rectangle 702"/>
                <p:cNvSpPr>
                  <a:spLocks noChangeArrowheads="1"/>
                </p:cNvSpPr>
                <p:nvPr/>
              </p:nvSpPr>
              <p:spPr bwMode="auto">
                <a:xfrm>
                  <a:off x="2272" y="1512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09" name="Rectangle 703"/>
                <p:cNvSpPr>
                  <a:spLocks noChangeArrowheads="1"/>
                </p:cNvSpPr>
                <p:nvPr/>
              </p:nvSpPr>
              <p:spPr bwMode="auto">
                <a:xfrm>
                  <a:off x="2272" y="1511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10" name="Freeform 704"/>
                <p:cNvSpPr/>
                <p:nvPr/>
              </p:nvSpPr>
              <p:spPr bwMode="auto">
                <a:xfrm>
                  <a:off x="2272" y="1510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1 h 1"/>
                    <a:gd name="T4" fmla="*/ 0 w 9"/>
                    <a:gd name="T5" fmla="*/ 1 h 1"/>
                    <a:gd name="T6" fmla="*/ 9 w 9"/>
                    <a:gd name="T7" fmla="*/ 1 h 1"/>
                    <a:gd name="T8" fmla="*/ 9 w 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1" name="Freeform 705"/>
                <p:cNvSpPr/>
                <p:nvPr/>
              </p:nvSpPr>
              <p:spPr bwMode="auto">
                <a:xfrm>
                  <a:off x="2272" y="1510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0 h 1"/>
                    <a:gd name="T4" fmla="*/ 0 w 9"/>
                    <a:gd name="T5" fmla="*/ 1 h 1"/>
                    <a:gd name="T6" fmla="*/ 9 w 9"/>
                    <a:gd name="T7" fmla="*/ 0 h 1"/>
                    <a:gd name="T8" fmla="*/ 9 w 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2" name="Rectangle 706"/>
                <p:cNvSpPr>
                  <a:spLocks noChangeArrowheads="1"/>
                </p:cNvSpPr>
                <p:nvPr/>
              </p:nvSpPr>
              <p:spPr bwMode="auto">
                <a:xfrm>
                  <a:off x="2272" y="1509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13" name="Freeform 707"/>
                <p:cNvSpPr/>
                <p:nvPr/>
              </p:nvSpPr>
              <p:spPr bwMode="auto">
                <a:xfrm>
                  <a:off x="2272" y="1509"/>
                  <a:ext cx="9" cy="0"/>
                </a:xfrm>
                <a:custGeom>
                  <a:avLst/>
                  <a:gdLst>
                    <a:gd name="T0" fmla="*/ 3 w 9"/>
                    <a:gd name="T1" fmla="*/ 0 w 9"/>
                    <a:gd name="T2" fmla="*/ 0 w 9"/>
                    <a:gd name="T3" fmla="*/ 9 w 9"/>
                    <a:gd name="T4" fmla="*/ 9 w 9"/>
                    <a:gd name="T5" fmla="*/ 3 w 9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0" t="0" r="r" b="b"/>
                  <a:pathLst>
                    <a:path w="9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4" name="Freeform 708"/>
                <p:cNvSpPr/>
                <p:nvPr/>
              </p:nvSpPr>
              <p:spPr bwMode="auto">
                <a:xfrm>
                  <a:off x="2272" y="1509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  <a:gd name="T3" fmla="*/ 0 w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" name="Freeform 709"/>
                <p:cNvSpPr/>
                <p:nvPr/>
              </p:nvSpPr>
              <p:spPr bwMode="auto">
                <a:xfrm>
                  <a:off x="2259" y="1509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0 w 3"/>
                    <a:gd name="T3" fmla="*/ 0 h 10"/>
                    <a:gd name="T4" fmla="*/ 3 w 3"/>
                    <a:gd name="T5" fmla="*/ 0 h 10"/>
                    <a:gd name="T6" fmla="*/ 1 w 3"/>
                    <a:gd name="T7" fmla="*/ 10 h 10"/>
                    <a:gd name="T8" fmla="*/ 0 w 3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" name="Rectangle 710"/>
                <p:cNvSpPr>
                  <a:spLocks noChangeArrowheads="1"/>
                </p:cNvSpPr>
                <p:nvPr/>
              </p:nvSpPr>
              <p:spPr bwMode="auto">
                <a:xfrm>
                  <a:off x="2259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17" name="Freeform 711"/>
                <p:cNvSpPr/>
                <p:nvPr/>
              </p:nvSpPr>
              <p:spPr bwMode="auto">
                <a:xfrm>
                  <a:off x="2259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8" name="Freeform 712"/>
                <p:cNvSpPr/>
                <p:nvPr/>
              </p:nvSpPr>
              <p:spPr bwMode="auto">
                <a:xfrm>
                  <a:off x="2259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9" name="Rectangle 713"/>
                <p:cNvSpPr>
                  <a:spLocks noChangeArrowheads="1"/>
                </p:cNvSpPr>
                <p:nvPr/>
              </p:nvSpPr>
              <p:spPr bwMode="auto">
                <a:xfrm>
                  <a:off x="2259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20" name="Rectangle 714"/>
                <p:cNvSpPr>
                  <a:spLocks noChangeArrowheads="1"/>
                </p:cNvSpPr>
                <p:nvPr/>
              </p:nvSpPr>
              <p:spPr bwMode="auto">
                <a:xfrm>
                  <a:off x="2259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21" name="Rectangle 715"/>
                <p:cNvSpPr>
                  <a:spLocks noChangeArrowheads="1"/>
                </p:cNvSpPr>
                <p:nvPr/>
              </p:nvSpPr>
              <p:spPr bwMode="auto">
                <a:xfrm>
                  <a:off x="2259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22" name="Rectangle 716"/>
                <p:cNvSpPr>
                  <a:spLocks noChangeArrowheads="1"/>
                </p:cNvSpPr>
                <p:nvPr/>
              </p:nvSpPr>
              <p:spPr bwMode="auto">
                <a:xfrm>
                  <a:off x="2259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23" name="Rectangle 717"/>
                <p:cNvSpPr>
                  <a:spLocks noChangeArrowheads="1"/>
                </p:cNvSpPr>
                <p:nvPr/>
              </p:nvSpPr>
              <p:spPr bwMode="auto">
                <a:xfrm>
                  <a:off x="2259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24" name="Rectangle 718"/>
                <p:cNvSpPr>
                  <a:spLocks noChangeArrowheads="1"/>
                </p:cNvSpPr>
                <p:nvPr/>
              </p:nvSpPr>
              <p:spPr bwMode="auto">
                <a:xfrm>
                  <a:off x="2259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25" name="Rectangle 719"/>
                <p:cNvSpPr>
                  <a:spLocks noChangeArrowheads="1"/>
                </p:cNvSpPr>
                <p:nvPr/>
              </p:nvSpPr>
              <p:spPr bwMode="auto">
                <a:xfrm>
                  <a:off x="2259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26" name="Rectangle 720"/>
                <p:cNvSpPr>
                  <a:spLocks noChangeArrowheads="1"/>
                </p:cNvSpPr>
                <p:nvPr/>
              </p:nvSpPr>
              <p:spPr bwMode="auto">
                <a:xfrm>
                  <a:off x="2259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27" name="Rectangle 721"/>
                <p:cNvSpPr>
                  <a:spLocks noChangeArrowheads="1"/>
                </p:cNvSpPr>
                <p:nvPr/>
              </p:nvSpPr>
              <p:spPr bwMode="auto">
                <a:xfrm>
                  <a:off x="2259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28" name="Freeform 722"/>
                <p:cNvSpPr/>
                <p:nvPr/>
              </p:nvSpPr>
              <p:spPr bwMode="auto">
                <a:xfrm>
                  <a:off x="2259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9" name="Freeform 723"/>
                <p:cNvSpPr/>
                <p:nvPr/>
              </p:nvSpPr>
              <p:spPr bwMode="auto">
                <a:xfrm>
                  <a:off x="2259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30" name="Rectangle 724"/>
                <p:cNvSpPr>
                  <a:spLocks noChangeArrowheads="1"/>
                </p:cNvSpPr>
                <p:nvPr/>
              </p:nvSpPr>
              <p:spPr bwMode="auto">
                <a:xfrm>
                  <a:off x="2259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31" name="Rectangle 725"/>
                <p:cNvSpPr>
                  <a:spLocks noChangeArrowheads="1"/>
                </p:cNvSpPr>
                <p:nvPr/>
              </p:nvSpPr>
              <p:spPr bwMode="auto">
                <a:xfrm>
                  <a:off x="2259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32" name="Freeform 726"/>
                <p:cNvSpPr/>
                <p:nvPr/>
              </p:nvSpPr>
              <p:spPr bwMode="auto">
                <a:xfrm>
                  <a:off x="2259" y="1509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  <a:gd name="T3" fmla="*/ 0 w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33" name="Freeform 727"/>
                <p:cNvSpPr/>
                <p:nvPr/>
              </p:nvSpPr>
              <p:spPr bwMode="auto">
                <a:xfrm>
                  <a:off x="2265" y="1509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1 w 3"/>
                    <a:gd name="T3" fmla="*/ 0 h 10"/>
                    <a:gd name="T4" fmla="*/ 3 w 3"/>
                    <a:gd name="T5" fmla="*/ 0 h 10"/>
                    <a:gd name="T6" fmla="*/ 3 w 3"/>
                    <a:gd name="T7" fmla="*/ 10 h 10"/>
                    <a:gd name="T8" fmla="*/ 0 w 3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34" name="Rectangle 728"/>
                <p:cNvSpPr>
                  <a:spLocks noChangeArrowheads="1"/>
                </p:cNvSpPr>
                <p:nvPr/>
              </p:nvSpPr>
              <p:spPr bwMode="auto">
                <a:xfrm>
                  <a:off x="2265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35" name="Freeform 729"/>
                <p:cNvSpPr/>
                <p:nvPr/>
              </p:nvSpPr>
              <p:spPr bwMode="auto">
                <a:xfrm>
                  <a:off x="2265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36" name="Freeform 730"/>
                <p:cNvSpPr/>
                <p:nvPr/>
              </p:nvSpPr>
              <p:spPr bwMode="auto">
                <a:xfrm>
                  <a:off x="2265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37" name="Rectangle 731"/>
                <p:cNvSpPr>
                  <a:spLocks noChangeArrowheads="1"/>
                </p:cNvSpPr>
                <p:nvPr/>
              </p:nvSpPr>
              <p:spPr bwMode="auto">
                <a:xfrm>
                  <a:off x="2265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38" name="Rectangle 732"/>
                <p:cNvSpPr>
                  <a:spLocks noChangeArrowheads="1"/>
                </p:cNvSpPr>
                <p:nvPr/>
              </p:nvSpPr>
              <p:spPr bwMode="auto">
                <a:xfrm>
                  <a:off x="2265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39" name="Rectangle 733"/>
                <p:cNvSpPr>
                  <a:spLocks noChangeArrowheads="1"/>
                </p:cNvSpPr>
                <p:nvPr/>
              </p:nvSpPr>
              <p:spPr bwMode="auto">
                <a:xfrm>
                  <a:off x="2265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40" name="Rectangle 734"/>
                <p:cNvSpPr>
                  <a:spLocks noChangeArrowheads="1"/>
                </p:cNvSpPr>
                <p:nvPr/>
              </p:nvSpPr>
              <p:spPr bwMode="auto">
                <a:xfrm>
                  <a:off x="2265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41" name="Rectangle 735"/>
                <p:cNvSpPr>
                  <a:spLocks noChangeArrowheads="1"/>
                </p:cNvSpPr>
                <p:nvPr/>
              </p:nvSpPr>
              <p:spPr bwMode="auto">
                <a:xfrm>
                  <a:off x="2265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42" name="Rectangle 736"/>
                <p:cNvSpPr>
                  <a:spLocks noChangeArrowheads="1"/>
                </p:cNvSpPr>
                <p:nvPr/>
              </p:nvSpPr>
              <p:spPr bwMode="auto">
                <a:xfrm>
                  <a:off x="2265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43" name="Rectangle 737"/>
                <p:cNvSpPr>
                  <a:spLocks noChangeArrowheads="1"/>
                </p:cNvSpPr>
                <p:nvPr/>
              </p:nvSpPr>
              <p:spPr bwMode="auto">
                <a:xfrm>
                  <a:off x="2265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44" name="Rectangle 738"/>
                <p:cNvSpPr>
                  <a:spLocks noChangeArrowheads="1"/>
                </p:cNvSpPr>
                <p:nvPr/>
              </p:nvSpPr>
              <p:spPr bwMode="auto">
                <a:xfrm>
                  <a:off x="2265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45" name="Rectangle 739"/>
                <p:cNvSpPr>
                  <a:spLocks noChangeArrowheads="1"/>
                </p:cNvSpPr>
                <p:nvPr/>
              </p:nvSpPr>
              <p:spPr bwMode="auto">
                <a:xfrm>
                  <a:off x="2265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46" name="Freeform 740"/>
                <p:cNvSpPr/>
                <p:nvPr/>
              </p:nvSpPr>
              <p:spPr bwMode="auto">
                <a:xfrm>
                  <a:off x="2265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47" name="Freeform 741"/>
                <p:cNvSpPr/>
                <p:nvPr/>
              </p:nvSpPr>
              <p:spPr bwMode="auto">
                <a:xfrm>
                  <a:off x="2265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48" name="Rectangle 742"/>
                <p:cNvSpPr>
                  <a:spLocks noChangeArrowheads="1"/>
                </p:cNvSpPr>
                <p:nvPr/>
              </p:nvSpPr>
              <p:spPr bwMode="auto">
                <a:xfrm>
                  <a:off x="2265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49" name="Rectangle 743"/>
                <p:cNvSpPr>
                  <a:spLocks noChangeArrowheads="1"/>
                </p:cNvSpPr>
                <p:nvPr/>
              </p:nvSpPr>
              <p:spPr bwMode="auto">
                <a:xfrm>
                  <a:off x="2265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50" name="Freeform 744"/>
                <p:cNvSpPr/>
                <p:nvPr/>
              </p:nvSpPr>
              <p:spPr bwMode="auto">
                <a:xfrm>
                  <a:off x="2265" y="1509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  <a:gd name="T3" fmla="*/ 0 w 3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51" name="Rectangle 745"/>
                <p:cNvSpPr>
                  <a:spLocks noChangeArrowheads="1"/>
                </p:cNvSpPr>
                <p:nvPr/>
              </p:nvSpPr>
              <p:spPr bwMode="auto">
                <a:xfrm>
                  <a:off x="2238" y="1509"/>
                  <a:ext cx="2" cy="14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52" name="Rectangle 746"/>
                <p:cNvSpPr>
                  <a:spLocks noChangeArrowheads="1"/>
                </p:cNvSpPr>
                <p:nvPr/>
              </p:nvSpPr>
              <p:spPr bwMode="auto">
                <a:xfrm>
                  <a:off x="2238" y="1523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53" name="Rectangle 747"/>
                <p:cNvSpPr>
                  <a:spLocks noChangeArrowheads="1"/>
                </p:cNvSpPr>
                <p:nvPr/>
              </p:nvSpPr>
              <p:spPr bwMode="auto">
                <a:xfrm>
                  <a:off x="2238" y="152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54" name="Rectangle 748"/>
                <p:cNvSpPr>
                  <a:spLocks noChangeArrowheads="1"/>
                </p:cNvSpPr>
                <p:nvPr/>
              </p:nvSpPr>
              <p:spPr bwMode="auto">
                <a:xfrm>
                  <a:off x="2238" y="152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55" name="Rectangle 749"/>
                <p:cNvSpPr>
                  <a:spLocks noChangeArrowheads="1"/>
                </p:cNvSpPr>
                <p:nvPr/>
              </p:nvSpPr>
              <p:spPr bwMode="auto">
                <a:xfrm>
                  <a:off x="2238" y="152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56" name="Rectangle 750"/>
                <p:cNvSpPr>
                  <a:spLocks noChangeArrowheads="1"/>
                </p:cNvSpPr>
                <p:nvPr/>
              </p:nvSpPr>
              <p:spPr bwMode="auto">
                <a:xfrm>
                  <a:off x="2238" y="1519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57" name="Freeform 751"/>
                <p:cNvSpPr/>
                <p:nvPr/>
              </p:nvSpPr>
              <p:spPr bwMode="auto">
                <a:xfrm>
                  <a:off x="2238" y="151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2 w 2"/>
                    <a:gd name="T7" fmla="*/ 1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58" name="Freeform 752"/>
                <p:cNvSpPr/>
                <p:nvPr/>
              </p:nvSpPr>
              <p:spPr bwMode="auto">
                <a:xfrm>
                  <a:off x="2238" y="151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59" name="Rectangle 753"/>
                <p:cNvSpPr>
                  <a:spLocks noChangeArrowheads="1"/>
                </p:cNvSpPr>
                <p:nvPr/>
              </p:nvSpPr>
              <p:spPr bwMode="auto">
                <a:xfrm>
                  <a:off x="2238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60" name="Rectangle 754"/>
                <p:cNvSpPr>
                  <a:spLocks noChangeArrowheads="1"/>
                </p:cNvSpPr>
                <p:nvPr/>
              </p:nvSpPr>
              <p:spPr bwMode="auto">
                <a:xfrm>
                  <a:off x="2238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61" name="Rectangle 755"/>
                <p:cNvSpPr>
                  <a:spLocks noChangeArrowheads="1"/>
                </p:cNvSpPr>
                <p:nvPr/>
              </p:nvSpPr>
              <p:spPr bwMode="auto">
                <a:xfrm>
                  <a:off x="2238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62" name="Rectangle 756"/>
                <p:cNvSpPr>
                  <a:spLocks noChangeArrowheads="1"/>
                </p:cNvSpPr>
                <p:nvPr/>
              </p:nvSpPr>
              <p:spPr bwMode="auto">
                <a:xfrm>
                  <a:off x="2238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63" name="Rectangle 757"/>
                <p:cNvSpPr>
                  <a:spLocks noChangeArrowheads="1"/>
                </p:cNvSpPr>
                <p:nvPr/>
              </p:nvSpPr>
              <p:spPr bwMode="auto">
                <a:xfrm>
                  <a:off x="2238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64" name="Rectangle 758"/>
                <p:cNvSpPr>
                  <a:spLocks noChangeArrowheads="1"/>
                </p:cNvSpPr>
                <p:nvPr/>
              </p:nvSpPr>
              <p:spPr bwMode="auto">
                <a:xfrm>
                  <a:off x="2238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65" name="Rectangle 759"/>
                <p:cNvSpPr>
                  <a:spLocks noChangeArrowheads="1"/>
                </p:cNvSpPr>
                <p:nvPr/>
              </p:nvSpPr>
              <p:spPr bwMode="auto">
                <a:xfrm>
                  <a:off x="2238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66" name="Rectangle 760"/>
                <p:cNvSpPr>
                  <a:spLocks noChangeArrowheads="1"/>
                </p:cNvSpPr>
                <p:nvPr/>
              </p:nvSpPr>
              <p:spPr bwMode="auto">
                <a:xfrm>
                  <a:off x="2238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67" name="Rectangle 761"/>
                <p:cNvSpPr>
                  <a:spLocks noChangeArrowheads="1"/>
                </p:cNvSpPr>
                <p:nvPr/>
              </p:nvSpPr>
              <p:spPr bwMode="auto">
                <a:xfrm>
                  <a:off x="2238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68" name="Freeform 762"/>
                <p:cNvSpPr/>
                <p:nvPr/>
              </p:nvSpPr>
              <p:spPr bwMode="auto">
                <a:xfrm>
                  <a:off x="2238" y="15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2 w 2"/>
                    <a:gd name="T7" fmla="*/ 1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69" name="Freeform 763"/>
                <p:cNvSpPr/>
                <p:nvPr/>
              </p:nvSpPr>
              <p:spPr bwMode="auto">
                <a:xfrm>
                  <a:off x="2238" y="15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70" name="Rectangle 764"/>
                <p:cNvSpPr>
                  <a:spLocks noChangeArrowheads="1"/>
                </p:cNvSpPr>
                <p:nvPr/>
              </p:nvSpPr>
              <p:spPr bwMode="auto">
                <a:xfrm>
                  <a:off x="2238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71" name="Rectangle 765"/>
                <p:cNvSpPr>
                  <a:spLocks noChangeArrowheads="1"/>
                </p:cNvSpPr>
                <p:nvPr/>
              </p:nvSpPr>
              <p:spPr bwMode="auto">
                <a:xfrm>
                  <a:off x="2238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72" name="Freeform 766"/>
                <p:cNvSpPr/>
                <p:nvPr/>
              </p:nvSpPr>
              <p:spPr bwMode="auto">
                <a:xfrm>
                  <a:off x="2238" y="1509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  <a:gd name="T3" fmla="*/ 0 w 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73" name="Rectangle 767"/>
                <p:cNvSpPr>
                  <a:spLocks noChangeArrowheads="1"/>
                </p:cNvSpPr>
                <p:nvPr/>
              </p:nvSpPr>
              <p:spPr bwMode="auto">
                <a:xfrm>
                  <a:off x="2246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74" name="Rectangle 768"/>
                <p:cNvSpPr>
                  <a:spLocks noChangeArrowheads="1"/>
                </p:cNvSpPr>
                <p:nvPr/>
              </p:nvSpPr>
              <p:spPr bwMode="auto">
                <a:xfrm>
                  <a:off x="2246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75" name="Freeform 769"/>
                <p:cNvSpPr/>
                <p:nvPr/>
              </p:nvSpPr>
              <p:spPr bwMode="auto">
                <a:xfrm>
                  <a:off x="2246" y="151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76" name="Freeform 770"/>
                <p:cNvSpPr/>
                <p:nvPr/>
              </p:nvSpPr>
              <p:spPr bwMode="auto">
                <a:xfrm>
                  <a:off x="2246" y="151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77" name="Rectangle 771"/>
                <p:cNvSpPr>
                  <a:spLocks noChangeArrowheads="1"/>
                </p:cNvSpPr>
                <p:nvPr/>
              </p:nvSpPr>
              <p:spPr bwMode="auto">
                <a:xfrm>
                  <a:off x="2246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78" name="Rectangle 772"/>
                <p:cNvSpPr>
                  <a:spLocks noChangeArrowheads="1"/>
                </p:cNvSpPr>
                <p:nvPr/>
              </p:nvSpPr>
              <p:spPr bwMode="auto">
                <a:xfrm>
                  <a:off x="2246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79" name="Rectangle 773"/>
                <p:cNvSpPr>
                  <a:spLocks noChangeArrowheads="1"/>
                </p:cNvSpPr>
                <p:nvPr/>
              </p:nvSpPr>
              <p:spPr bwMode="auto">
                <a:xfrm>
                  <a:off x="2246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80" name="Rectangle 774"/>
                <p:cNvSpPr>
                  <a:spLocks noChangeArrowheads="1"/>
                </p:cNvSpPr>
                <p:nvPr/>
              </p:nvSpPr>
              <p:spPr bwMode="auto">
                <a:xfrm>
                  <a:off x="2246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81" name="Rectangle 775"/>
                <p:cNvSpPr>
                  <a:spLocks noChangeArrowheads="1"/>
                </p:cNvSpPr>
                <p:nvPr/>
              </p:nvSpPr>
              <p:spPr bwMode="auto">
                <a:xfrm>
                  <a:off x="2246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82" name="Rectangle 776"/>
                <p:cNvSpPr>
                  <a:spLocks noChangeArrowheads="1"/>
                </p:cNvSpPr>
                <p:nvPr/>
              </p:nvSpPr>
              <p:spPr bwMode="auto">
                <a:xfrm>
                  <a:off x="2246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83" name="Rectangle 777"/>
                <p:cNvSpPr>
                  <a:spLocks noChangeArrowheads="1"/>
                </p:cNvSpPr>
                <p:nvPr/>
              </p:nvSpPr>
              <p:spPr bwMode="auto">
                <a:xfrm>
                  <a:off x="2246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84" name="Rectangle 778"/>
                <p:cNvSpPr>
                  <a:spLocks noChangeArrowheads="1"/>
                </p:cNvSpPr>
                <p:nvPr/>
              </p:nvSpPr>
              <p:spPr bwMode="auto">
                <a:xfrm>
                  <a:off x="2246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85" name="Rectangle 779"/>
                <p:cNvSpPr>
                  <a:spLocks noChangeArrowheads="1"/>
                </p:cNvSpPr>
                <p:nvPr/>
              </p:nvSpPr>
              <p:spPr bwMode="auto">
                <a:xfrm>
                  <a:off x="2246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86" name="Freeform 780"/>
                <p:cNvSpPr/>
                <p:nvPr/>
              </p:nvSpPr>
              <p:spPr bwMode="auto">
                <a:xfrm>
                  <a:off x="2246" y="151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87" name="Freeform 781"/>
                <p:cNvSpPr/>
                <p:nvPr/>
              </p:nvSpPr>
              <p:spPr bwMode="auto">
                <a:xfrm>
                  <a:off x="2246" y="151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88" name="Rectangle 782"/>
                <p:cNvSpPr>
                  <a:spLocks noChangeArrowheads="1"/>
                </p:cNvSpPr>
                <p:nvPr/>
              </p:nvSpPr>
              <p:spPr bwMode="auto">
                <a:xfrm>
                  <a:off x="224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89" name="Rectangle 783"/>
                <p:cNvSpPr>
                  <a:spLocks noChangeArrowheads="1"/>
                </p:cNvSpPr>
                <p:nvPr/>
              </p:nvSpPr>
              <p:spPr bwMode="auto">
                <a:xfrm>
                  <a:off x="224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90" name="Rectangle 784"/>
                <p:cNvSpPr>
                  <a:spLocks noChangeArrowheads="1"/>
                </p:cNvSpPr>
                <p:nvPr/>
              </p:nvSpPr>
              <p:spPr bwMode="auto">
                <a:xfrm>
                  <a:off x="224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91" name="Rectangle 785"/>
                <p:cNvSpPr>
                  <a:spLocks noChangeArrowheads="1"/>
                </p:cNvSpPr>
                <p:nvPr/>
              </p:nvSpPr>
              <p:spPr bwMode="auto">
                <a:xfrm>
                  <a:off x="2252" y="1509"/>
                  <a:ext cx="3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92" name="Rectangle 786"/>
                <p:cNvSpPr>
                  <a:spLocks noChangeArrowheads="1"/>
                </p:cNvSpPr>
                <p:nvPr/>
              </p:nvSpPr>
              <p:spPr bwMode="auto">
                <a:xfrm>
                  <a:off x="2252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93" name="Freeform 787"/>
                <p:cNvSpPr/>
                <p:nvPr/>
              </p:nvSpPr>
              <p:spPr bwMode="auto">
                <a:xfrm>
                  <a:off x="2252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94" name="Freeform 788"/>
                <p:cNvSpPr/>
                <p:nvPr/>
              </p:nvSpPr>
              <p:spPr bwMode="auto">
                <a:xfrm>
                  <a:off x="2252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95" name="Rectangle 789"/>
                <p:cNvSpPr>
                  <a:spLocks noChangeArrowheads="1"/>
                </p:cNvSpPr>
                <p:nvPr/>
              </p:nvSpPr>
              <p:spPr bwMode="auto">
                <a:xfrm>
                  <a:off x="2252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96" name="Rectangle 790"/>
                <p:cNvSpPr>
                  <a:spLocks noChangeArrowheads="1"/>
                </p:cNvSpPr>
                <p:nvPr/>
              </p:nvSpPr>
              <p:spPr bwMode="auto">
                <a:xfrm>
                  <a:off x="2252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97" name="Rectangle 791"/>
                <p:cNvSpPr>
                  <a:spLocks noChangeArrowheads="1"/>
                </p:cNvSpPr>
                <p:nvPr/>
              </p:nvSpPr>
              <p:spPr bwMode="auto">
                <a:xfrm>
                  <a:off x="2252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98" name="Rectangle 792"/>
                <p:cNvSpPr>
                  <a:spLocks noChangeArrowheads="1"/>
                </p:cNvSpPr>
                <p:nvPr/>
              </p:nvSpPr>
              <p:spPr bwMode="auto">
                <a:xfrm>
                  <a:off x="2252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899" name="Rectangle 793"/>
                <p:cNvSpPr>
                  <a:spLocks noChangeArrowheads="1"/>
                </p:cNvSpPr>
                <p:nvPr/>
              </p:nvSpPr>
              <p:spPr bwMode="auto">
                <a:xfrm>
                  <a:off x="2252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00" name="Rectangle 794"/>
                <p:cNvSpPr>
                  <a:spLocks noChangeArrowheads="1"/>
                </p:cNvSpPr>
                <p:nvPr/>
              </p:nvSpPr>
              <p:spPr bwMode="auto">
                <a:xfrm>
                  <a:off x="2252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01" name="Rectangle 795"/>
                <p:cNvSpPr>
                  <a:spLocks noChangeArrowheads="1"/>
                </p:cNvSpPr>
                <p:nvPr/>
              </p:nvSpPr>
              <p:spPr bwMode="auto">
                <a:xfrm>
                  <a:off x="2252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02" name="Rectangle 796"/>
                <p:cNvSpPr>
                  <a:spLocks noChangeArrowheads="1"/>
                </p:cNvSpPr>
                <p:nvPr/>
              </p:nvSpPr>
              <p:spPr bwMode="auto">
                <a:xfrm>
                  <a:off x="2252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03" name="Rectangle 797"/>
                <p:cNvSpPr>
                  <a:spLocks noChangeArrowheads="1"/>
                </p:cNvSpPr>
                <p:nvPr/>
              </p:nvSpPr>
              <p:spPr bwMode="auto">
                <a:xfrm>
                  <a:off x="2252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04" name="Freeform 798"/>
                <p:cNvSpPr/>
                <p:nvPr/>
              </p:nvSpPr>
              <p:spPr bwMode="auto">
                <a:xfrm>
                  <a:off x="2252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05" name="Freeform 799"/>
                <p:cNvSpPr/>
                <p:nvPr/>
              </p:nvSpPr>
              <p:spPr bwMode="auto">
                <a:xfrm>
                  <a:off x="2252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06" name="Rectangle 800"/>
                <p:cNvSpPr>
                  <a:spLocks noChangeArrowheads="1"/>
                </p:cNvSpPr>
                <p:nvPr/>
              </p:nvSpPr>
              <p:spPr bwMode="auto">
                <a:xfrm>
                  <a:off x="2252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07" name="Rectangle 801"/>
                <p:cNvSpPr>
                  <a:spLocks noChangeArrowheads="1"/>
                </p:cNvSpPr>
                <p:nvPr/>
              </p:nvSpPr>
              <p:spPr bwMode="auto">
                <a:xfrm>
                  <a:off x="2252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08" name="Rectangle 802"/>
                <p:cNvSpPr>
                  <a:spLocks noChangeArrowheads="1"/>
                </p:cNvSpPr>
                <p:nvPr/>
              </p:nvSpPr>
              <p:spPr bwMode="auto">
                <a:xfrm>
                  <a:off x="2252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09" name="Rectangle 803"/>
                <p:cNvSpPr>
                  <a:spLocks noChangeArrowheads="1"/>
                </p:cNvSpPr>
                <p:nvPr/>
              </p:nvSpPr>
              <p:spPr bwMode="auto">
                <a:xfrm>
                  <a:off x="2224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10" name="Rectangle 804"/>
                <p:cNvSpPr>
                  <a:spLocks noChangeArrowheads="1"/>
                </p:cNvSpPr>
                <p:nvPr/>
              </p:nvSpPr>
              <p:spPr bwMode="auto">
                <a:xfrm>
                  <a:off x="2224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11" name="Rectangle 805"/>
                <p:cNvSpPr>
                  <a:spLocks noChangeArrowheads="1"/>
                </p:cNvSpPr>
                <p:nvPr/>
              </p:nvSpPr>
              <p:spPr bwMode="auto">
                <a:xfrm>
                  <a:off x="2224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12" name="Rectangle 806"/>
                <p:cNvSpPr>
                  <a:spLocks noChangeArrowheads="1"/>
                </p:cNvSpPr>
                <p:nvPr/>
              </p:nvSpPr>
              <p:spPr bwMode="auto">
                <a:xfrm>
                  <a:off x="2224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913" name="Rectangle 807"/>
                <p:cNvSpPr>
                  <a:spLocks noChangeArrowheads="1"/>
                </p:cNvSpPr>
                <p:nvPr/>
              </p:nvSpPr>
              <p:spPr bwMode="auto">
                <a:xfrm>
                  <a:off x="2224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grpSp>
            <p:nvGrpSpPr>
              <p:cNvPr id="4322" name="Group 1009"/>
              <p:cNvGrpSpPr/>
              <p:nvPr/>
            </p:nvGrpSpPr>
            <p:grpSpPr bwMode="auto">
              <a:xfrm>
                <a:off x="9509169" y="3721820"/>
                <a:ext cx="128588" cy="34925"/>
                <a:chOff x="2151" y="1509"/>
                <a:chExt cx="81" cy="22"/>
              </a:xfrm>
            </p:grpSpPr>
            <p:sp>
              <p:nvSpPr>
                <p:cNvPr id="4514" name="Rectangle 809"/>
                <p:cNvSpPr>
                  <a:spLocks noChangeArrowheads="1"/>
                </p:cNvSpPr>
                <p:nvPr/>
              </p:nvSpPr>
              <p:spPr bwMode="auto">
                <a:xfrm>
                  <a:off x="2224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15" name="Rectangle 810"/>
                <p:cNvSpPr>
                  <a:spLocks noChangeArrowheads="1"/>
                </p:cNvSpPr>
                <p:nvPr/>
              </p:nvSpPr>
              <p:spPr bwMode="auto">
                <a:xfrm>
                  <a:off x="2224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16" name="Rectangle 811"/>
                <p:cNvSpPr>
                  <a:spLocks noChangeArrowheads="1"/>
                </p:cNvSpPr>
                <p:nvPr/>
              </p:nvSpPr>
              <p:spPr bwMode="auto">
                <a:xfrm>
                  <a:off x="2224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17" name="Rectangle 812"/>
                <p:cNvSpPr>
                  <a:spLocks noChangeArrowheads="1"/>
                </p:cNvSpPr>
                <p:nvPr/>
              </p:nvSpPr>
              <p:spPr bwMode="auto">
                <a:xfrm>
                  <a:off x="2224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18" name="Rectangle 813"/>
                <p:cNvSpPr>
                  <a:spLocks noChangeArrowheads="1"/>
                </p:cNvSpPr>
                <p:nvPr/>
              </p:nvSpPr>
              <p:spPr bwMode="auto">
                <a:xfrm>
                  <a:off x="2224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19" name="Rectangle 814"/>
                <p:cNvSpPr>
                  <a:spLocks noChangeArrowheads="1"/>
                </p:cNvSpPr>
                <p:nvPr/>
              </p:nvSpPr>
              <p:spPr bwMode="auto">
                <a:xfrm>
                  <a:off x="2224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20" name="Rectangle 815"/>
                <p:cNvSpPr>
                  <a:spLocks noChangeArrowheads="1"/>
                </p:cNvSpPr>
                <p:nvPr/>
              </p:nvSpPr>
              <p:spPr bwMode="auto">
                <a:xfrm>
                  <a:off x="2224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21" name="Rectangle 816"/>
                <p:cNvSpPr>
                  <a:spLocks noChangeArrowheads="1"/>
                </p:cNvSpPr>
                <p:nvPr/>
              </p:nvSpPr>
              <p:spPr bwMode="auto">
                <a:xfrm>
                  <a:off x="2224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22" name="Rectangle 817"/>
                <p:cNvSpPr>
                  <a:spLocks noChangeArrowheads="1"/>
                </p:cNvSpPr>
                <p:nvPr/>
              </p:nvSpPr>
              <p:spPr bwMode="auto">
                <a:xfrm>
                  <a:off x="2224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23" name="Rectangle 818"/>
                <p:cNvSpPr>
                  <a:spLocks noChangeArrowheads="1"/>
                </p:cNvSpPr>
                <p:nvPr/>
              </p:nvSpPr>
              <p:spPr bwMode="auto">
                <a:xfrm>
                  <a:off x="2224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24" name="Rectangle 819"/>
                <p:cNvSpPr>
                  <a:spLocks noChangeArrowheads="1"/>
                </p:cNvSpPr>
                <p:nvPr/>
              </p:nvSpPr>
              <p:spPr bwMode="auto">
                <a:xfrm>
                  <a:off x="2224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25" name="Rectangle 820"/>
                <p:cNvSpPr>
                  <a:spLocks noChangeArrowheads="1"/>
                </p:cNvSpPr>
                <p:nvPr/>
              </p:nvSpPr>
              <p:spPr bwMode="auto">
                <a:xfrm>
                  <a:off x="2224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26" name="Rectangle 821"/>
                <p:cNvSpPr>
                  <a:spLocks noChangeArrowheads="1"/>
                </p:cNvSpPr>
                <p:nvPr/>
              </p:nvSpPr>
              <p:spPr bwMode="auto">
                <a:xfrm>
                  <a:off x="2224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27" name="Rectangle 822"/>
                <p:cNvSpPr>
                  <a:spLocks noChangeArrowheads="1"/>
                </p:cNvSpPr>
                <p:nvPr/>
              </p:nvSpPr>
              <p:spPr bwMode="auto">
                <a:xfrm>
                  <a:off x="2231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28" name="Rectangle 823"/>
                <p:cNvSpPr>
                  <a:spLocks noChangeArrowheads="1"/>
                </p:cNvSpPr>
                <p:nvPr/>
              </p:nvSpPr>
              <p:spPr bwMode="auto">
                <a:xfrm>
                  <a:off x="2231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29" name="Freeform 824"/>
                <p:cNvSpPr/>
                <p:nvPr/>
              </p:nvSpPr>
              <p:spPr bwMode="auto">
                <a:xfrm>
                  <a:off x="2231" y="151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30" name="Freeform 825"/>
                <p:cNvSpPr/>
                <p:nvPr/>
              </p:nvSpPr>
              <p:spPr bwMode="auto">
                <a:xfrm>
                  <a:off x="2231" y="151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31" name="Rectangle 826"/>
                <p:cNvSpPr>
                  <a:spLocks noChangeArrowheads="1"/>
                </p:cNvSpPr>
                <p:nvPr/>
              </p:nvSpPr>
              <p:spPr bwMode="auto">
                <a:xfrm>
                  <a:off x="2231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32" name="Rectangle 827"/>
                <p:cNvSpPr>
                  <a:spLocks noChangeArrowheads="1"/>
                </p:cNvSpPr>
                <p:nvPr/>
              </p:nvSpPr>
              <p:spPr bwMode="auto">
                <a:xfrm>
                  <a:off x="2231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33" name="Rectangle 828"/>
                <p:cNvSpPr>
                  <a:spLocks noChangeArrowheads="1"/>
                </p:cNvSpPr>
                <p:nvPr/>
              </p:nvSpPr>
              <p:spPr bwMode="auto">
                <a:xfrm>
                  <a:off x="2231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34" name="Rectangle 829"/>
                <p:cNvSpPr>
                  <a:spLocks noChangeArrowheads="1"/>
                </p:cNvSpPr>
                <p:nvPr/>
              </p:nvSpPr>
              <p:spPr bwMode="auto">
                <a:xfrm>
                  <a:off x="2231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35" name="Rectangle 830"/>
                <p:cNvSpPr>
                  <a:spLocks noChangeArrowheads="1"/>
                </p:cNvSpPr>
                <p:nvPr/>
              </p:nvSpPr>
              <p:spPr bwMode="auto">
                <a:xfrm>
                  <a:off x="2231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36" name="Rectangle 831"/>
                <p:cNvSpPr>
                  <a:spLocks noChangeArrowheads="1"/>
                </p:cNvSpPr>
                <p:nvPr/>
              </p:nvSpPr>
              <p:spPr bwMode="auto">
                <a:xfrm>
                  <a:off x="2231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37" name="Rectangle 832"/>
                <p:cNvSpPr>
                  <a:spLocks noChangeArrowheads="1"/>
                </p:cNvSpPr>
                <p:nvPr/>
              </p:nvSpPr>
              <p:spPr bwMode="auto">
                <a:xfrm>
                  <a:off x="2231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38" name="Rectangle 833"/>
                <p:cNvSpPr>
                  <a:spLocks noChangeArrowheads="1"/>
                </p:cNvSpPr>
                <p:nvPr/>
              </p:nvSpPr>
              <p:spPr bwMode="auto">
                <a:xfrm>
                  <a:off x="2231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39" name="Rectangle 834"/>
                <p:cNvSpPr>
                  <a:spLocks noChangeArrowheads="1"/>
                </p:cNvSpPr>
                <p:nvPr/>
              </p:nvSpPr>
              <p:spPr bwMode="auto">
                <a:xfrm>
                  <a:off x="2231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40" name="Rectangle 835"/>
                <p:cNvSpPr>
                  <a:spLocks noChangeArrowheads="1"/>
                </p:cNvSpPr>
                <p:nvPr/>
              </p:nvSpPr>
              <p:spPr bwMode="auto">
                <a:xfrm>
                  <a:off x="2231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41" name="Rectangle 836"/>
                <p:cNvSpPr>
                  <a:spLocks noChangeArrowheads="1"/>
                </p:cNvSpPr>
                <p:nvPr/>
              </p:nvSpPr>
              <p:spPr bwMode="auto">
                <a:xfrm>
                  <a:off x="2231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42" name="Rectangle 837"/>
                <p:cNvSpPr>
                  <a:spLocks noChangeArrowheads="1"/>
                </p:cNvSpPr>
                <p:nvPr/>
              </p:nvSpPr>
              <p:spPr bwMode="auto">
                <a:xfrm>
                  <a:off x="2231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43" name="Rectangle 838"/>
                <p:cNvSpPr>
                  <a:spLocks noChangeArrowheads="1"/>
                </p:cNvSpPr>
                <p:nvPr/>
              </p:nvSpPr>
              <p:spPr bwMode="auto">
                <a:xfrm>
                  <a:off x="2231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44" name="Rectangle 839"/>
                <p:cNvSpPr>
                  <a:spLocks noChangeArrowheads="1"/>
                </p:cNvSpPr>
                <p:nvPr/>
              </p:nvSpPr>
              <p:spPr bwMode="auto">
                <a:xfrm>
                  <a:off x="2231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45" name="Rectangle 840"/>
                <p:cNvSpPr>
                  <a:spLocks noChangeArrowheads="1"/>
                </p:cNvSpPr>
                <p:nvPr/>
              </p:nvSpPr>
              <p:spPr bwMode="auto">
                <a:xfrm>
                  <a:off x="2211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46" name="Rectangle 841"/>
                <p:cNvSpPr>
                  <a:spLocks noChangeArrowheads="1"/>
                </p:cNvSpPr>
                <p:nvPr/>
              </p:nvSpPr>
              <p:spPr bwMode="auto">
                <a:xfrm>
                  <a:off x="2211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47" name="Rectangle 842"/>
                <p:cNvSpPr>
                  <a:spLocks noChangeArrowheads="1"/>
                </p:cNvSpPr>
                <p:nvPr/>
              </p:nvSpPr>
              <p:spPr bwMode="auto">
                <a:xfrm>
                  <a:off x="2211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48" name="Rectangle 843"/>
                <p:cNvSpPr>
                  <a:spLocks noChangeArrowheads="1"/>
                </p:cNvSpPr>
                <p:nvPr/>
              </p:nvSpPr>
              <p:spPr bwMode="auto">
                <a:xfrm>
                  <a:off x="2211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49" name="Rectangle 844"/>
                <p:cNvSpPr>
                  <a:spLocks noChangeArrowheads="1"/>
                </p:cNvSpPr>
                <p:nvPr/>
              </p:nvSpPr>
              <p:spPr bwMode="auto">
                <a:xfrm>
                  <a:off x="2211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50" name="Rectangle 845"/>
                <p:cNvSpPr>
                  <a:spLocks noChangeArrowheads="1"/>
                </p:cNvSpPr>
                <p:nvPr/>
              </p:nvSpPr>
              <p:spPr bwMode="auto">
                <a:xfrm>
                  <a:off x="2211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51" name="Rectangle 846"/>
                <p:cNvSpPr>
                  <a:spLocks noChangeArrowheads="1"/>
                </p:cNvSpPr>
                <p:nvPr/>
              </p:nvSpPr>
              <p:spPr bwMode="auto">
                <a:xfrm>
                  <a:off x="2211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52" name="Rectangle 847"/>
                <p:cNvSpPr>
                  <a:spLocks noChangeArrowheads="1"/>
                </p:cNvSpPr>
                <p:nvPr/>
              </p:nvSpPr>
              <p:spPr bwMode="auto">
                <a:xfrm>
                  <a:off x="2211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53" name="Rectangle 848"/>
                <p:cNvSpPr>
                  <a:spLocks noChangeArrowheads="1"/>
                </p:cNvSpPr>
                <p:nvPr/>
              </p:nvSpPr>
              <p:spPr bwMode="auto">
                <a:xfrm>
                  <a:off x="2211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54" name="Rectangle 849"/>
                <p:cNvSpPr>
                  <a:spLocks noChangeArrowheads="1"/>
                </p:cNvSpPr>
                <p:nvPr/>
              </p:nvSpPr>
              <p:spPr bwMode="auto">
                <a:xfrm>
                  <a:off x="2211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55" name="Rectangle 850"/>
                <p:cNvSpPr>
                  <a:spLocks noChangeArrowheads="1"/>
                </p:cNvSpPr>
                <p:nvPr/>
              </p:nvSpPr>
              <p:spPr bwMode="auto">
                <a:xfrm>
                  <a:off x="2211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56" name="Rectangle 851"/>
                <p:cNvSpPr>
                  <a:spLocks noChangeArrowheads="1"/>
                </p:cNvSpPr>
                <p:nvPr/>
              </p:nvSpPr>
              <p:spPr bwMode="auto">
                <a:xfrm>
                  <a:off x="2211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57" name="Rectangle 852"/>
                <p:cNvSpPr>
                  <a:spLocks noChangeArrowheads="1"/>
                </p:cNvSpPr>
                <p:nvPr/>
              </p:nvSpPr>
              <p:spPr bwMode="auto">
                <a:xfrm>
                  <a:off x="2211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58" name="Rectangle 853"/>
                <p:cNvSpPr>
                  <a:spLocks noChangeArrowheads="1"/>
                </p:cNvSpPr>
                <p:nvPr/>
              </p:nvSpPr>
              <p:spPr bwMode="auto">
                <a:xfrm>
                  <a:off x="2211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59" name="Rectangle 854"/>
                <p:cNvSpPr>
                  <a:spLocks noChangeArrowheads="1"/>
                </p:cNvSpPr>
                <p:nvPr/>
              </p:nvSpPr>
              <p:spPr bwMode="auto">
                <a:xfrm>
                  <a:off x="2211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60" name="Rectangle 855"/>
                <p:cNvSpPr>
                  <a:spLocks noChangeArrowheads="1"/>
                </p:cNvSpPr>
                <p:nvPr/>
              </p:nvSpPr>
              <p:spPr bwMode="auto">
                <a:xfrm>
                  <a:off x="2211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61" name="Rectangle 856"/>
                <p:cNvSpPr>
                  <a:spLocks noChangeArrowheads="1"/>
                </p:cNvSpPr>
                <p:nvPr/>
              </p:nvSpPr>
              <p:spPr bwMode="auto">
                <a:xfrm>
                  <a:off x="2211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62" name="Rectangle 857"/>
                <p:cNvSpPr>
                  <a:spLocks noChangeArrowheads="1"/>
                </p:cNvSpPr>
                <p:nvPr/>
              </p:nvSpPr>
              <p:spPr bwMode="auto">
                <a:xfrm>
                  <a:off x="2211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63" name="Rectangle 858"/>
                <p:cNvSpPr>
                  <a:spLocks noChangeArrowheads="1"/>
                </p:cNvSpPr>
                <p:nvPr/>
              </p:nvSpPr>
              <p:spPr bwMode="auto">
                <a:xfrm>
                  <a:off x="2217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64" name="Rectangle 859"/>
                <p:cNvSpPr>
                  <a:spLocks noChangeArrowheads="1"/>
                </p:cNvSpPr>
                <p:nvPr/>
              </p:nvSpPr>
              <p:spPr bwMode="auto">
                <a:xfrm>
                  <a:off x="2217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65" name="Rectangle 860"/>
                <p:cNvSpPr>
                  <a:spLocks noChangeArrowheads="1"/>
                </p:cNvSpPr>
                <p:nvPr/>
              </p:nvSpPr>
              <p:spPr bwMode="auto">
                <a:xfrm>
                  <a:off x="2217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66" name="Rectangle 861"/>
                <p:cNvSpPr>
                  <a:spLocks noChangeArrowheads="1"/>
                </p:cNvSpPr>
                <p:nvPr/>
              </p:nvSpPr>
              <p:spPr bwMode="auto">
                <a:xfrm>
                  <a:off x="2217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67" name="Rectangle 862"/>
                <p:cNvSpPr>
                  <a:spLocks noChangeArrowheads="1"/>
                </p:cNvSpPr>
                <p:nvPr/>
              </p:nvSpPr>
              <p:spPr bwMode="auto">
                <a:xfrm>
                  <a:off x="2217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68" name="Rectangle 863"/>
                <p:cNvSpPr>
                  <a:spLocks noChangeArrowheads="1"/>
                </p:cNvSpPr>
                <p:nvPr/>
              </p:nvSpPr>
              <p:spPr bwMode="auto">
                <a:xfrm>
                  <a:off x="2217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69" name="Rectangle 864"/>
                <p:cNvSpPr>
                  <a:spLocks noChangeArrowheads="1"/>
                </p:cNvSpPr>
                <p:nvPr/>
              </p:nvSpPr>
              <p:spPr bwMode="auto">
                <a:xfrm>
                  <a:off x="2217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70" name="Rectangle 865"/>
                <p:cNvSpPr>
                  <a:spLocks noChangeArrowheads="1"/>
                </p:cNvSpPr>
                <p:nvPr/>
              </p:nvSpPr>
              <p:spPr bwMode="auto">
                <a:xfrm>
                  <a:off x="2217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71" name="Rectangle 866"/>
                <p:cNvSpPr>
                  <a:spLocks noChangeArrowheads="1"/>
                </p:cNvSpPr>
                <p:nvPr/>
              </p:nvSpPr>
              <p:spPr bwMode="auto">
                <a:xfrm>
                  <a:off x="2217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72" name="Rectangle 867"/>
                <p:cNvSpPr>
                  <a:spLocks noChangeArrowheads="1"/>
                </p:cNvSpPr>
                <p:nvPr/>
              </p:nvSpPr>
              <p:spPr bwMode="auto">
                <a:xfrm>
                  <a:off x="2217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73" name="Rectangle 868"/>
                <p:cNvSpPr>
                  <a:spLocks noChangeArrowheads="1"/>
                </p:cNvSpPr>
                <p:nvPr/>
              </p:nvSpPr>
              <p:spPr bwMode="auto">
                <a:xfrm>
                  <a:off x="2217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74" name="Rectangle 869"/>
                <p:cNvSpPr>
                  <a:spLocks noChangeArrowheads="1"/>
                </p:cNvSpPr>
                <p:nvPr/>
              </p:nvSpPr>
              <p:spPr bwMode="auto">
                <a:xfrm>
                  <a:off x="2217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75" name="Rectangle 870"/>
                <p:cNvSpPr>
                  <a:spLocks noChangeArrowheads="1"/>
                </p:cNvSpPr>
                <p:nvPr/>
              </p:nvSpPr>
              <p:spPr bwMode="auto">
                <a:xfrm>
                  <a:off x="2217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76" name="Rectangle 871"/>
                <p:cNvSpPr>
                  <a:spLocks noChangeArrowheads="1"/>
                </p:cNvSpPr>
                <p:nvPr/>
              </p:nvSpPr>
              <p:spPr bwMode="auto">
                <a:xfrm>
                  <a:off x="2217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77" name="Rectangle 872"/>
                <p:cNvSpPr>
                  <a:spLocks noChangeArrowheads="1"/>
                </p:cNvSpPr>
                <p:nvPr/>
              </p:nvSpPr>
              <p:spPr bwMode="auto">
                <a:xfrm>
                  <a:off x="2217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78" name="Rectangle 873"/>
                <p:cNvSpPr>
                  <a:spLocks noChangeArrowheads="1"/>
                </p:cNvSpPr>
                <p:nvPr/>
              </p:nvSpPr>
              <p:spPr bwMode="auto">
                <a:xfrm>
                  <a:off x="221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79" name="Rectangle 874"/>
                <p:cNvSpPr>
                  <a:spLocks noChangeArrowheads="1"/>
                </p:cNvSpPr>
                <p:nvPr/>
              </p:nvSpPr>
              <p:spPr bwMode="auto">
                <a:xfrm>
                  <a:off x="221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80" name="Rectangle 875"/>
                <p:cNvSpPr>
                  <a:spLocks noChangeArrowheads="1"/>
                </p:cNvSpPr>
                <p:nvPr/>
              </p:nvSpPr>
              <p:spPr bwMode="auto">
                <a:xfrm>
                  <a:off x="221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81" name="Freeform 876"/>
                <p:cNvSpPr/>
                <p:nvPr/>
              </p:nvSpPr>
              <p:spPr bwMode="auto">
                <a:xfrm>
                  <a:off x="2199" y="1509"/>
                  <a:ext cx="8" cy="21"/>
                </a:xfrm>
                <a:custGeom>
                  <a:avLst/>
                  <a:gdLst>
                    <a:gd name="T0" fmla="*/ 0 w 8"/>
                    <a:gd name="T1" fmla="*/ 21 h 21"/>
                    <a:gd name="T2" fmla="*/ 0 w 8"/>
                    <a:gd name="T3" fmla="*/ 0 h 21"/>
                    <a:gd name="T4" fmla="*/ 8 w 8"/>
                    <a:gd name="T5" fmla="*/ 0 h 21"/>
                    <a:gd name="T6" fmla="*/ 7 w 8"/>
                    <a:gd name="T7" fmla="*/ 21 h 21"/>
                    <a:gd name="T8" fmla="*/ 0 w 8"/>
                    <a:gd name="T9" fmla="*/ 2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7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82" name="Rectangle 877"/>
                <p:cNvSpPr>
                  <a:spLocks noChangeArrowheads="1"/>
                </p:cNvSpPr>
                <p:nvPr/>
              </p:nvSpPr>
              <p:spPr bwMode="auto">
                <a:xfrm>
                  <a:off x="2199" y="1530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83" name="Freeform 878"/>
                <p:cNvSpPr/>
                <p:nvPr/>
              </p:nvSpPr>
              <p:spPr bwMode="auto">
                <a:xfrm>
                  <a:off x="2199" y="1529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0 w 8"/>
                    <a:gd name="T5" fmla="*/ 1 h 1"/>
                    <a:gd name="T6" fmla="*/ 8 w 8"/>
                    <a:gd name="T7" fmla="*/ 1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84" name="Freeform 879"/>
                <p:cNvSpPr/>
                <p:nvPr/>
              </p:nvSpPr>
              <p:spPr bwMode="auto">
                <a:xfrm>
                  <a:off x="2199" y="1529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0 w 8"/>
                    <a:gd name="T5" fmla="*/ 1 h 1"/>
                    <a:gd name="T6" fmla="*/ 8 w 8"/>
                    <a:gd name="T7" fmla="*/ 0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85" name="Rectangle 880"/>
                <p:cNvSpPr>
                  <a:spLocks noChangeArrowheads="1"/>
                </p:cNvSpPr>
                <p:nvPr/>
              </p:nvSpPr>
              <p:spPr bwMode="auto">
                <a:xfrm>
                  <a:off x="2199" y="1528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86" name="Freeform 881"/>
                <p:cNvSpPr/>
                <p:nvPr/>
              </p:nvSpPr>
              <p:spPr bwMode="auto">
                <a:xfrm>
                  <a:off x="2199" y="1526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0 w 8"/>
                    <a:gd name="T3" fmla="*/ 2 h 2"/>
                    <a:gd name="T4" fmla="*/ 0 w 8"/>
                    <a:gd name="T5" fmla="*/ 2 h 2"/>
                    <a:gd name="T6" fmla="*/ 8 w 8"/>
                    <a:gd name="T7" fmla="*/ 2 h 2"/>
                    <a:gd name="T8" fmla="*/ 8 w 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8" y="0"/>
                      </a:moveTo>
                      <a:lnTo>
                        <a:pt x="0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87" name="Freeform 882"/>
                <p:cNvSpPr/>
                <p:nvPr/>
              </p:nvSpPr>
              <p:spPr bwMode="auto">
                <a:xfrm>
                  <a:off x="2199" y="1526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0 w 8"/>
                    <a:gd name="T3" fmla="*/ 0 h 2"/>
                    <a:gd name="T4" fmla="*/ 0 w 8"/>
                    <a:gd name="T5" fmla="*/ 2 h 2"/>
                    <a:gd name="T6" fmla="*/ 8 w 8"/>
                    <a:gd name="T7" fmla="*/ 0 h 2"/>
                    <a:gd name="T8" fmla="*/ 8 w 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88" name="Rectangle 883"/>
                <p:cNvSpPr>
                  <a:spLocks noChangeArrowheads="1"/>
                </p:cNvSpPr>
                <p:nvPr/>
              </p:nvSpPr>
              <p:spPr bwMode="auto">
                <a:xfrm>
                  <a:off x="2199" y="152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89" name="Rectangle 884"/>
                <p:cNvSpPr>
                  <a:spLocks noChangeArrowheads="1"/>
                </p:cNvSpPr>
                <p:nvPr/>
              </p:nvSpPr>
              <p:spPr bwMode="auto">
                <a:xfrm>
                  <a:off x="2199" y="152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90" name="Rectangle 885"/>
                <p:cNvSpPr>
                  <a:spLocks noChangeArrowheads="1"/>
                </p:cNvSpPr>
                <p:nvPr/>
              </p:nvSpPr>
              <p:spPr bwMode="auto">
                <a:xfrm>
                  <a:off x="2199" y="1524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91" name="Rectangle 886"/>
                <p:cNvSpPr>
                  <a:spLocks noChangeArrowheads="1"/>
                </p:cNvSpPr>
                <p:nvPr/>
              </p:nvSpPr>
              <p:spPr bwMode="auto">
                <a:xfrm>
                  <a:off x="2199" y="1523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92" name="Rectangle 887"/>
                <p:cNvSpPr>
                  <a:spLocks noChangeArrowheads="1"/>
                </p:cNvSpPr>
                <p:nvPr/>
              </p:nvSpPr>
              <p:spPr bwMode="auto">
                <a:xfrm>
                  <a:off x="2199" y="1523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93" name="Rectangle 888"/>
                <p:cNvSpPr>
                  <a:spLocks noChangeArrowheads="1"/>
                </p:cNvSpPr>
                <p:nvPr/>
              </p:nvSpPr>
              <p:spPr bwMode="auto">
                <a:xfrm>
                  <a:off x="2199" y="1522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94" name="Rectangle 889"/>
                <p:cNvSpPr>
                  <a:spLocks noChangeArrowheads="1"/>
                </p:cNvSpPr>
                <p:nvPr/>
              </p:nvSpPr>
              <p:spPr bwMode="auto">
                <a:xfrm>
                  <a:off x="2199" y="1521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95" name="Rectangle 890"/>
                <p:cNvSpPr>
                  <a:spLocks noChangeArrowheads="1"/>
                </p:cNvSpPr>
                <p:nvPr/>
              </p:nvSpPr>
              <p:spPr bwMode="auto">
                <a:xfrm>
                  <a:off x="2199" y="1521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96" name="Rectangle 891"/>
                <p:cNvSpPr>
                  <a:spLocks noChangeArrowheads="1"/>
                </p:cNvSpPr>
                <p:nvPr/>
              </p:nvSpPr>
              <p:spPr bwMode="auto">
                <a:xfrm>
                  <a:off x="2199" y="1519"/>
                  <a:ext cx="8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597" name="Freeform 892"/>
                <p:cNvSpPr/>
                <p:nvPr/>
              </p:nvSpPr>
              <p:spPr bwMode="auto">
                <a:xfrm>
                  <a:off x="2199" y="1518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0 w 8"/>
                    <a:gd name="T5" fmla="*/ 1 h 1"/>
                    <a:gd name="T6" fmla="*/ 8 w 8"/>
                    <a:gd name="T7" fmla="*/ 1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98" name="Freeform 893"/>
                <p:cNvSpPr/>
                <p:nvPr/>
              </p:nvSpPr>
              <p:spPr bwMode="auto">
                <a:xfrm>
                  <a:off x="2199" y="1518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0 w 8"/>
                    <a:gd name="T5" fmla="*/ 1 h 1"/>
                    <a:gd name="T6" fmla="*/ 8 w 8"/>
                    <a:gd name="T7" fmla="*/ 0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99" name="Rectangle 894"/>
                <p:cNvSpPr>
                  <a:spLocks noChangeArrowheads="1"/>
                </p:cNvSpPr>
                <p:nvPr/>
              </p:nvSpPr>
              <p:spPr bwMode="auto">
                <a:xfrm>
                  <a:off x="2199" y="1517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00" name="Rectangle 895"/>
                <p:cNvSpPr>
                  <a:spLocks noChangeArrowheads="1"/>
                </p:cNvSpPr>
                <p:nvPr/>
              </p:nvSpPr>
              <p:spPr bwMode="auto">
                <a:xfrm>
                  <a:off x="2199" y="1517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01" name="Rectangle 896"/>
                <p:cNvSpPr>
                  <a:spLocks noChangeArrowheads="1"/>
                </p:cNvSpPr>
                <p:nvPr/>
              </p:nvSpPr>
              <p:spPr bwMode="auto">
                <a:xfrm>
                  <a:off x="2199" y="1516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02" name="Rectangle 897"/>
                <p:cNvSpPr>
                  <a:spLocks noChangeArrowheads="1"/>
                </p:cNvSpPr>
                <p:nvPr/>
              </p:nvSpPr>
              <p:spPr bwMode="auto">
                <a:xfrm>
                  <a:off x="2199" y="151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03" name="Rectangle 898"/>
                <p:cNvSpPr>
                  <a:spLocks noChangeArrowheads="1"/>
                </p:cNvSpPr>
                <p:nvPr/>
              </p:nvSpPr>
              <p:spPr bwMode="auto">
                <a:xfrm>
                  <a:off x="2199" y="151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04" name="Rectangle 899"/>
                <p:cNvSpPr>
                  <a:spLocks noChangeArrowheads="1"/>
                </p:cNvSpPr>
                <p:nvPr/>
              </p:nvSpPr>
              <p:spPr bwMode="auto">
                <a:xfrm>
                  <a:off x="2199" y="1513"/>
                  <a:ext cx="8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05" name="Rectangle 900"/>
                <p:cNvSpPr>
                  <a:spLocks noChangeArrowheads="1"/>
                </p:cNvSpPr>
                <p:nvPr/>
              </p:nvSpPr>
              <p:spPr bwMode="auto">
                <a:xfrm>
                  <a:off x="2199" y="1512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06" name="Rectangle 901"/>
                <p:cNvSpPr>
                  <a:spLocks noChangeArrowheads="1"/>
                </p:cNvSpPr>
                <p:nvPr/>
              </p:nvSpPr>
              <p:spPr bwMode="auto">
                <a:xfrm>
                  <a:off x="2199" y="1512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07" name="Rectangle 902"/>
                <p:cNvSpPr>
                  <a:spLocks noChangeArrowheads="1"/>
                </p:cNvSpPr>
                <p:nvPr/>
              </p:nvSpPr>
              <p:spPr bwMode="auto">
                <a:xfrm>
                  <a:off x="2199" y="1511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08" name="Freeform 903"/>
                <p:cNvSpPr/>
                <p:nvPr/>
              </p:nvSpPr>
              <p:spPr bwMode="auto">
                <a:xfrm>
                  <a:off x="2199" y="1510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0 w 8"/>
                    <a:gd name="T5" fmla="*/ 1 h 1"/>
                    <a:gd name="T6" fmla="*/ 8 w 8"/>
                    <a:gd name="T7" fmla="*/ 1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09" name="Freeform 904"/>
                <p:cNvSpPr/>
                <p:nvPr/>
              </p:nvSpPr>
              <p:spPr bwMode="auto">
                <a:xfrm>
                  <a:off x="2199" y="1510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0 w 8"/>
                    <a:gd name="T5" fmla="*/ 1 h 1"/>
                    <a:gd name="T6" fmla="*/ 8 w 8"/>
                    <a:gd name="T7" fmla="*/ 0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" name="Rectangle 905"/>
                <p:cNvSpPr>
                  <a:spLocks noChangeArrowheads="1"/>
                </p:cNvSpPr>
                <p:nvPr/>
              </p:nvSpPr>
              <p:spPr bwMode="auto">
                <a:xfrm>
                  <a:off x="2199" y="1509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11" name="Freeform 906"/>
                <p:cNvSpPr/>
                <p:nvPr/>
              </p:nvSpPr>
              <p:spPr bwMode="auto">
                <a:xfrm>
                  <a:off x="2199" y="1509"/>
                  <a:ext cx="8" cy="0"/>
                </a:xfrm>
                <a:custGeom>
                  <a:avLst/>
                  <a:gdLst>
                    <a:gd name="T0" fmla="*/ 2 w 8"/>
                    <a:gd name="T1" fmla="*/ 0 w 8"/>
                    <a:gd name="T2" fmla="*/ 0 w 8"/>
                    <a:gd name="T3" fmla="*/ 8 w 8"/>
                    <a:gd name="T4" fmla="*/ 8 w 8"/>
                    <a:gd name="T5" fmla="*/ 2 w 8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0" t="0" r="r" b="b"/>
                  <a:pathLst>
                    <a:path w="8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2" name="Freeform 907"/>
                <p:cNvSpPr/>
                <p:nvPr/>
              </p:nvSpPr>
              <p:spPr bwMode="auto">
                <a:xfrm>
                  <a:off x="2199" y="1509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  <a:gd name="T3" fmla="*/ 0 w 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3" name="Rectangle 908"/>
                <p:cNvSpPr>
                  <a:spLocks noChangeArrowheads="1"/>
                </p:cNvSpPr>
                <p:nvPr/>
              </p:nvSpPr>
              <p:spPr bwMode="auto">
                <a:xfrm>
                  <a:off x="2186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14" name="Rectangle 909"/>
                <p:cNvSpPr>
                  <a:spLocks noChangeArrowheads="1"/>
                </p:cNvSpPr>
                <p:nvPr/>
              </p:nvSpPr>
              <p:spPr bwMode="auto">
                <a:xfrm>
                  <a:off x="2186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15" name="Rectangle 910"/>
                <p:cNvSpPr>
                  <a:spLocks noChangeArrowheads="1"/>
                </p:cNvSpPr>
                <p:nvPr/>
              </p:nvSpPr>
              <p:spPr bwMode="auto">
                <a:xfrm>
                  <a:off x="2186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16" name="Rectangle 911"/>
                <p:cNvSpPr>
                  <a:spLocks noChangeArrowheads="1"/>
                </p:cNvSpPr>
                <p:nvPr/>
              </p:nvSpPr>
              <p:spPr bwMode="auto">
                <a:xfrm>
                  <a:off x="2186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17" name="Rectangle 912"/>
                <p:cNvSpPr>
                  <a:spLocks noChangeArrowheads="1"/>
                </p:cNvSpPr>
                <p:nvPr/>
              </p:nvSpPr>
              <p:spPr bwMode="auto">
                <a:xfrm>
                  <a:off x="2186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18" name="Rectangle 913"/>
                <p:cNvSpPr>
                  <a:spLocks noChangeArrowheads="1"/>
                </p:cNvSpPr>
                <p:nvPr/>
              </p:nvSpPr>
              <p:spPr bwMode="auto">
                <a:xfrm>
                  <a:off x="2186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19" name="Rectangle 914"/>
                <p:cNvSpPr>
                  <a:spLocks noChangeArrowheads="1"/>
                </p:cNvSpPr>
                <p:nvPr/>
              </p:nvSpPr>
              <p:spPr bwMode="auto">
                <a:xfrm>
                  <a:off x="2186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20" name="Rectangle 915"/>
                <p:cNvSpPr>
                  <a:spLocks noChangeArrowheads="1"/>
                </p:cNvSpPr>
                <p:nvPr/>
              </p:nvSpPr>
              <p:spPr bwMode="auto">
                <a:xfrm>
                  <a:off x="2186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21" name="Rectangle 916"/>
                <p:cNvSpPr>
                  <a:spLocks noChangeArrowheads="1"/>
                </p:cNvSpPr>
                <p:nvPr/>
              </p:nvSpPr>
              <p:spPr bwMode="auto">
                <a:xfrm>
                  <a:off x="2186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22" name="Rectangle 917"/>
                <p:cNvSpPr>
                  <a:spLocks noChangeArrowheads="1"/>
                </p:cNvSpPr>
                <p:nvPr/>
              </p:nvSpPr>
              <p:spPr bwMode="auto">
                <a:xfrm>
                  <a:off x="2186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23" name="Rectangle 918"/>
                <p:cNvSpPr>
                  <a:spLocks noChangeArrowheads="1"/>
                </p:cNvSpPr>
                <p:nvPr/>
              </p:nvSpPr>
              <p:spPr bwMode="auto">
                <a:xfrm>
                  <a:off x="2186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24" name="Rectangle 919"/>
                <p:cNvSpPr>
                  <a:spLocks noChangeArrowheads="1"/>
                </p:cNvSpPr>
                <p:nvPr/>
              </p:nvSpPr>
              <p:spPr bwMode="auto">
                <a:xfrm>
                  <a:off x="2186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25" name="Rectangle 920"/>
                <p:cNvSpPr>
                  <a:spLocks noChangeArrowheads="1"/>
                </p:cNvSpPr>
                <p:nvPr/>
              </p:nvSpPr>
              <p:spPr bwMode="auto">
                <a:xfrm>
                  <a:off x="2186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26" name="Rectangle 921"/>
                <p:cNvSpPr>
                  <a:spLocks noChangeArrowheads="1"/>
                </p:cNvSpPr>
                <p:nvPr/>
              </p:nvSpPr>
              <p:spPr bwMode="auto">
                <a:xfrm>
                  <a:off x="2186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27" name="Rectangle 922"/>
                <p:cNvSpPr>
                  <a:spLocks noChangeArrowheads="1"/>
                </p:cNvSpPr>
                <p:nvPr/>
              </p:nvSpPr>
              <p:spPr bwMode="auto">
                <a:xfrm>
                  <a:off x="2186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28" name="Rectangle 923"/>
                <p:cNvSpPr>
                  <a:spLocks noChangeArrowheads="1"/>
                </p:cNvSpPr>
                <p:nvPr/>
              </p:nvSpPr>
              <p:spPr bwMode="auto">
                <a:xfrm>
                  <a:off x="218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29" name="Rectangle 924"/>
                <p:cNvSpPr>
                  <a:spLocks noChangeArrowheads="1"/>
                </p:cNvSpPr>
                <p:nvPr/>
              </p:nvSpPr>
              <p:spPr bwMode="auto">
                <a:xfrm>
                  <a:off x="218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30" name="Rectangle 925"/>
                <p:cNvSpPr>
                  <a:spLocks noChangeArrowheads="1"/>
                </p:cNvSpPr>
                <p:nvPr/>
              </p:nvSpPr>
              <p:spPr bwMode="auto">
                <a:xfrm>
                  <a:off x="218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31" name="Rectangle 926"/>
                <p:cNvSpPr>
                  <a:spLocks noChangeArrowheads="1"/>
                </p:cNvSpPr>
                <p:nvPr/>
              </p:nvSpPr>
              <p:spPr bwMode="auto">
                <a:xfrm>
                  <a:off x="2192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32" name="Rectangle 927"/>
                <p:cNvSpPr>
                  <a:spLocks noChangeArrowheads="1"/>
                </p:cNvSpPr>
                <p:nvPr/>
              </p:nvSpPr>
              <p:spPr bwMode="auto">
                <a:xfrm>
                  <a:off x="2192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33" name="Rectangle 928"/>
                <p:cNvSpPr>
                  <a:spLocks noChangeArrowheads="1"/>
                </p:cNvSpPr>
                <p:nvPr/>
              </p:nvSpPr>
              <p:spPr bwMode="auto">
                <a:xfrm>
                  <a:off x="2192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34" name="Rectangle 929"/>
                <p:cNvSpPr>
                  <a:spLocks noChangeArrowheads="1"/>
                </p:cNvSpPr>
                <p:nvPr/>
              </p:nvSpPr>
              <p:spPr bwMode="auto">
                <a:xfrm>
                  <a:off x="2192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35" name="Rectangle 930"/>
                <p:cNvSpPr>
                  <a:spLocks noChangeArrowheads="1"/>
                </p:cNvSpPr>
                <p:nvPr/>
              </p:nvSpPr>
              <p:spPr bwMode="auto">
                <a:xfrm>
                  <a:off x="219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36" name="Rectangle 931"/>
                <p:cNvSpPr>
                  <a:spLocks noChangeArrowheads="1"/>
                </p:cNvSpPr>
                <p:nvPr/>
              </p:nvSpPr>
              <p:spPr bwMode="auto">
                <a:xfrm>
                  <a:off x="219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37" name="Rectangle 932"/>
                <p:cNvSpPr>
                  <a:spLocks noChangeArrowheads="1"/>
                </p:cNvSpPr>
                <p:nvPr/>
              </p:nvSpPr>
              <p:spPr bwMode="auto">
                <a:xfrm>
                  <a:off x="2192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38" name="Rectangle 933"/>
                <p:cNvSpPr>
                  <a:spLocks noChangeArrowheads="1"/>
                </p:cNvSpPr>
                <p:nvPr/>
              </p:nvSpPr>
              <p:spPr bwMode="auto">
                <a:xfrm>
                  <a:off x="219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39" name="Rectangle 934"/>
                <p:cNvSpPr>
                  <a:spLocks noChangeArrowheads="1"/>
                </p:cNvSpPr>
                <p:nvPr/>
              </p:nvSpPr>
              <p:spPr bwMode="auto">
                <a:xfrm>
                  <a:off x="219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40" name="Rectangle 935"/>
                <p:cNvSpPr>
                  <a:spLocks noChangeArrowheads="1"/>
                </p:cNvSpPr>
                <p:nvPr/>
              </p:nvSpPr>
              <p:spPr bwMode="auto">
                <a:xfrm>
                  <a:off x="2192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41" name="Rectangle 936"/>
                <p:cNvSpPr>
                  <a:spLocks noChangeArrowheads="1"/>
                </p:cNvSpPr>
                <p:nvPr/>
              </p:nvSpPr>
              <p:spPr bwMode="auto">
                <a:xfrm>
                  <a:off x="219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42" name="Rectangle 937"/>
                <p:cNvSpPr>
                  <a:spLocks noChangeArrowheads="1"/>
                </p:cNvSpPr>
                <p:nvPr/>
              </p:nvSpPr>
              <p:spPr bwMode="auto">
                <a:xfrm>
                  <a:off x="219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43" name="Rectangle 938"/>
                <p:cNvSpPr>
                  <a:spLocks noChangeArrowheads="1"/>
                </p:cNvSpPr>
                <p:nvPr/>
              </p:nvSpPr>
              <p:spPr bwMode="auto">
                <a:xfrm>
                  <a:off x="2192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44" name="Rectangle 939"/>
                <p:cNvSpPr>
                  <a:spLocks noChangeArrowheads="1"/>
                </p:cNvSpPr>
                <p:nvPr/>
              </p:nvSpPr>
              <p:spPr bwMode="auto">
                <a:xfrm>
                  <a:off x="2192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45" name="Rectangle 940"/>
                <p:cNvSpPr>
                  <a:spLocks noChangeArrowheads="1"/>
                </p:cNvSpPr>
                <p:nvPr/>
              </p:nvSpPr>
              <p:spPr bwMode="auto">
                <a:xfrm>
                  <a:off x="2192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46" name="Rectangle 941"/>
                <p:cNvSpPr>
                  <a:spLocks noChangeArrowheads="1"/>
                </p:cNvSpPr>
                <p:nvPr/>
              </p:nvSpPr>
              <p:spPr bwMode="auto">
                <a:xfrm>
                  <a:off x="219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47" name="Rectangle 942"/>
                <p:cNvSpPr>
                  <a:spLocks noChangeArrowheads="1"/>
                </p:cNvSpPr>
                <p:nvPr/>
              </p:nvSpPr>
              <p:spPr bwMode="auto">
                <a:xfrm>
                  <a:off x="219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48" name="Freeform 943"/>
                <p:cNvSpPr/>
                <p:nvPr/>
              </p:nvSpPr>
              <p:spPr bwMode="auto">
                <a:xfrm>
                  <a:off x="2192" y="1509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  <a:gd name="T3" fmla="*/ 0 w 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49" name="Rectangle 944"/>
                <p:cNvSpPr>
                  <a:spLocks noChangeArrowheads="1"/>
                </p:cNvSpPr>
                <p:nvPr/>
              </p:nvSpPr>
              <p:spPr bwMode="auto">
                <a:xfrm>
                  <a:off x="2165" y="1509"/>
                  <a:ext cx="2" cy="14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50" name="Rectangle 945"/>
                <p:cNvSpPr>
                  <a:spLocks noChangeArrowheads="1"/>
                </p:cNvSpPr>
                <p:nvPr/>
              </p:nvSpPr>
              <p:spPr bwMode="auto">
                <a:xfrm>
                  <a:off x="2165" y="1523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51" name="Rectangle 946"/>
                <p:cNvSpPr>
                  <a:spLocks noChangeArrowheads="1"/>
                </p:cNvSpPr>
                <p:nvPr/>
              </p:nvSpPr>
              <p:spPr bwMode="auto">
                <a:xfrm>
                  <a:off x="2165" y="152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52" name="Rectangle 947"/>
                <p:cNvSpPr>
                  <a:spLocks noChangeArrowheads="1"/>
                </p:cNvSpPr>
                <p:nvPr/>
              </p:nvSpPr>
              <p:spPr bwMode="auto">
                <a:xfrm>
                  <a:off x="2165" y="152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53" name="Rectangle 948"/>
                <p:cNvSpPr>
                  <a:spLocks noChangeArrowheads="1"/>
                </p:cNvSpPr>
                <p:nvPr/>
              </p:nvSpPr>
              <p:spPr bwMode="auto">
                <a:xfrm>
                  <a:off x="2165" y="152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54" name="Rectangle 949"/>
                <p:cNvSpPr>
                  <a:spLocks noChangeArrowheads="1"/>
                </p:cNvSpPr>
                <p:nvPr/>
              </p:nvSpPr>
              <p:spPr bwMode="auto">
                <a:xfrm>
                  <a:off x="2165" y="1519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55" name="Rectangle 950"/>
                <p:cNvSpPr>
                  <a:spLocks noChangeArrowheads="1"/>
                </p:cNvSpPr>
                <p:nvPr/>
              </p:nvSpPr>
              <p:spPr bwMode="auto">
                <a:xfrm>
                  <a:off x="2165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56" name="Rectangle 951"/>
                <p:cNvSpPr>
                  <a:spLocks noChangeArrowheads="1"/>
                </p:cNvSpPr>
                <p:nvPr/>
              </p:nvSpPr>
              <p:spPr bwMode="auto">
                <a:xfrm>
                  <a:off x="2165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57" name="Rectangle 952"/>
                <p:cNvSpPr>
                  <a:spLocks noChangeArrowheads="1"/>
                </p:cNvSpPr>
                <p:nvPr/>
              </p:nvSpPr>
              <p:spPr bwMode="auto">
                <a:xfrm>
                  <a:off x="2165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58" name="Rectangle 953"/>
                <p:cNvSpPr>
                  <a:spLocks noChangeArrowheads="1"/>
                </p:cNvSpPr>
                <p:nvPr/>
              </p:nvSpPr>
              <p:spPr bwMode="auto">
                <a:xfrm>
                  <a:off x="2165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59" name="Rectangle 954"/>
                <p:cNvSpPr>
                  <a:spLocks noChangeArrowheads="1"/>
                </p:cNvSpPr>
                <p:nvPr/>
              </p:nvSpPr>
              <p:spPr bwMode="auto">
                <a:xfrm>
                  <a:off x="2165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60" name="Rectangle 955"/>
                <p:cNvSpPr>
                  <a:spLocks noChangeArrowheads="1"/>
                </p:cNvSpPr>
                <p:nvPr/>
              </p:nvSpPr>
              <p:spPr bwMode="auto">
                <a:xfrm>
                  <a:off x="2165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61" name="Rectangle 956"/>
                <p:cNvSpPr>
                  <a:spLocks noChangeArrowheads="1"/>
                </p:cNvSpPr>
                <p:nvPr/>
              </p:nvSpPr>
              <p:spPr bwMode="auto">
                <a:xfrm>
                  <a:off x="2165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62" name="Rectangle 957"/>
                <p:cNvSpPr>
                  <a:spLocks noChangeArrowheads="1"/>
                </p:cNvSpPr>
                <p:nvPr/>
              </p:nvSpPr>
              <p:spPr bwMode="auto">
                <a:xfrm>
                  <a:off x="2165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63" name="Rectangle 958"/>
                <p:cNvSpPr>
                  <a:spLocks noChangeArrowheads="1"/>
                </p:cNvSpPr>
                <p:nvPr/>
              </p:nvSpPr>
              <p:spPr bwMode="auto">
                <a:xfrm>
                  <a:off x="2165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64" name="Rectangle 959"/>
                <p:cNvSpPr>
                  <a:spLocks noChangeArrowheads="1"/>
                </p:cNvSpPr>
                <p:nvPr/>
              </p:nvSpPr>
              <p:spPr bwMode="auto">
                <a:xfrm>
                  <a:off x="2165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65" name="Rectangle 960"/>
                <p:cNvSpPr>
                  <a:spLocks noChangeArrowheads="1"/>
                </p:cNvSpPr>
                <p:nvPr/>
              </p:nvSpPr>
              <p:spPr bwMode="auto">
                <a:xfrm>
                  <a:off x="2165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66" name="Rectangle 961"/>
                <p:cNvSpPr>
                  <a:spLocks noChangeArrowheads="1"/>
                </p:cNvSpPr>
                <p:nvPr/>
              </p:nvSpPr>
              <p:spPr bwMode="auto">
                <a:xfrm>
                  <a:off x="2165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67" name="Rectangle 962"/>
                <p:cNvSpPr>
                  <a:spLocks noChangeArrowheads="1"/>
                </p:cNvSpPr>
                <p:nvPr/>
              </p:nvSpPr>
              <p:spPr bwMode="auto">
                <a:xfrm>
                  <a:off x="2165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68" name="Rectangle 963"/>
                <p:cNvSpPr>
                  <a:spLocks noChangeArrowheads="1"/>
                </p:cNvSpPr>
                <p:nvPr/>
              </p:nvSpPr>
              <p:spPr bwMode="auto">
                <a:xfrm>
                  <a:off x="2165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69" name="Freeform 964"/>
                <p:cNvSpPr/>
                <p:nvPr/>
              </p:nvSpPr>
              <p:spPr bwMode="auto">
                <a:xfrm>
                  <a:off x="2165" y="1509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0 w 2"/>
                    <a:gd name="T3" fmla="*/ 2 w 2"/>
                    <a:gd name="T4" fmla="*/ 2 w 2"/>
                    <a:gd name="T5" fmla="*/ 2 w 2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70" name="Freeform 965"/>
                <p:cNvSpPr/>
                <p:nvPr/>
              </p:nvSpPr>
              <p:spPr bwMode="auto">
                <a:xfrm>
                  <a:off x="2165" y="1509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  <a:gd name="T3" fmla="*/ 0 w 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71" name="Freeform 966"/>
                <p:cNvSpPr/>
                <p:nvPr/>
              </p:nvSpPr>
              <p:spPr bwMode="auto">
                <a:xfrm>
                  <a:off x="2172" y="1509"/>
                  <a:ext cx="2" cy="10"/>
                </a:xfrm>
                <a:custGeom>
                  <a:avLst/>
                  <a:gdLst>
                    <a:gd name="T0" fmla="*/ 0 w 2"/>
                    <a:gd name="T1" fmla="*/ 10 h 10"/>
                    <a:gd name="T2" fmla="*/ 1 w 2"/>
                    <a:gd name="T3" fmla="*/ 0 h 10"/>
                    <a:gd name="T4" fmla="*/ 2 w 2"/>
                    <a:gd name="T5" fmla="*/ 0 h 10"/>
                    <a:gd name="T6" fmla="*/ 2 w 2"/>
                    <a:gd name="T7" fmla="*/ 10 h 10"/>
                    <a:gd name="T8" fmla="*/ 0 w 2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72" name="Rectangle 967"/>
                <p:cNvSpPr>
                  <a:spLocks noChangeArrowheads="1"/>
                </p:cNvSpPr>
                <p:nvPr/>
              </p:nvSpPr>
              <p:spPr bwMode="auto">
                <a:xfrm>
                  <a:off x="2172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73" name="Rectangle 968"/>
                <p:cNvSpPr>
                  <a:spLocks noChangeArrowheads="1"/>
                </p:cNvSpPr>
                <p:nvPr/>
              </p:nvSpPr>
              <p:spPr bwMode="auto">
                <a:xfrm>
                  <a:off x="2172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74" name="Rectangle 969"/>
                <p:cNvSpPr>
                  <a:spLocks noChangeArrowheads="1"/>
                </p:cNvSpPr>
                <p:nvPr/>
              </p:nvSpPr>
              <p:spPr bwMode="auto">
                <a:xfrm>
                  <a:off x="2172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75" name="Rectangle 970"/>
                <p:cNvSpPr>
                  <a:spLocks noChangeArrowheads="1"/>
                </p:cNvSpPr>
                <p:nvPr/>
              </p:nvSpPr>
              <p:spPr bwMode="auto">
                <a:xfrm>
                  <a:off x="217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76" name="Rectangle 971"/>
                <p:cNvSpPr>
                  <a:spLocks noChangeArrowheads="1"/>
                </p:cNvSpPr>
                <p:nvPr/>
              </p:nvSpPr>
              <p:spPr bwMode="auto">
                <a:xfrm>
                  <a:off x="217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77" name="Rectangle 972"/>
                <p:cNvSpPr>
                  <a:spLocks noChangeArrowheads="1"/>
                </p:cNvSpPr>
                <p:nvPr/>
              </p:nvSpPr>
              <p:spPr bwMode="auto">
                <a:xfrm>
                  <a:off x="2172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78" name="Rectangle 973"/>
                <p:cNvSpPr>
                  <a:spLocks noChangeArrowheads="1"/>
                </p:cNvSpPr>
                <p:nvPr/>
              </p:nvSpPr>
              <p:spPr bwMode="auto">
                <a:xfrm>
                  <a:off x="217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79" name="Rectangle 974"/>
                <p:cNvSpPr>
                  <a:spLocks noChangeArrowheads="1"/>
                </p:cNvSpPr>
                <p:nvPr/>
              </p:nvSpPr>
              <p:spPr bwMode="auto">
                <a:xfrm>
                  <a:off x="217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80" name="Rectangle 975"/>
                <p:cNvSpPr>
                  <a:spLocks noChangeArrowheads="1"/>
                </p:cNvSpPr>
                <p:nvPr/>
              </p:nvSpPr>
              <p:spPr bwMode="auto">
                <a:xfrm>
                  <a:off x="2172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81" name="Rectangle 976"/>
                <p:cNvSpPr>
                  <a:spLocks noChangeArrowheads="1"/>
                </p:cNvSpPr>
                <p:nvPr/>
              </p:nvSpPr>
              <p:spPr bwMode="auto">
                <a:xfrm>
                  <a:off x="217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82" name="Rectangle 977"/>
                <p:cNvSpPr>
                  <a:spLocks noChangeArrowheads="1"/>
                </p:cNvSpPr>
                <p:nvPr/>
              </p:nvSpPr>
              <p:spPr bwMode="auto">
                <a:xfrm>
                  <a:off x="217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83" name="Rectangle 978"/>
                <p:cNvSpPr>
                  <a:spLocks noChangeArrowheads="1"/>
                </p:cNvSpPr>
                <p:nvPr/>
              </p:nvSpPr>
              <p:spPr bwMode="auto">
                <a:xfrm>
                  <a:off x="2172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84" name="Rectangle 979"/>
                <p:cNvSpPr>
                  <a:spLocks noChangeArrowheads="1"/>
                </p:cNvSpPr>
                <p:nvPr/>
              </p:nvSpPr>
              <p:spPr bwMode="auto">
                <a:xfrm>
                  <a:off x="2172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85" name="Rectangle 980"/>
                <p:cNvSpPr>
                  <a:spLocks noChangeArrowheads="1"/>
                </p:cNvSpPr>
                <p:nvPr/>
              </p:nvSpPr>
              <p:spPr bwMode="auto">
                <a:xfrm>
                  <a:off x="2172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86" name="Rectangle 981"/>
                <p:cNvSpPr>
                  <a:spLocks noChangeArrowheads="1"/>
                </p:cNvSpPr>
                <p:nvPr/>
              </p:nvSpPr>
              <p:spPr bwMode="auto">
                <a:xfrm>
                  <a:off x="217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87" name="Rectangle 982"/>
                <p:cNvSpPr>
                  <a:spLocks noChangeArrowheads="1"/>
                </p:cNvSpPr>
                <p:nvPr/>
              </p:nvSpPr>
              <p:spPr bwMode="auto">
                <a:xfrm>
                  <a:off x="217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88" name="Rectangle 983"/>
                <p:cNvSpPr>
                  <a:spLocks noChangeArrowheads="1"/>
                </p:cNvSpPr>
                <p:nvPr/>
              </p:nvSpPr>
              <p:spPr bwMode="auto">
                <a:xfrm>
                  <a:off x="217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89" name="Rectangle 984"/>
                <p:cNvSpPr>
                  <a:spLocks noChangeArrowheads="1"/>
                </p:cNvSpPr>
                <p:nvPr/>
              </p:nvSpPr>
              <p:spPr bwMode="auto">
                <a:xfrm>
                  <a:off x="2179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90" name="Rectangle 985"/>
                <p:cNvSpPr>
                  <a:spLocks noChangeArrowheads="1"/>
                </p:cNvSpPr>
                <p:nvPr/>
              </p:nvSpPr>
              <p:spPr bwMode="auto">
                <a:xfrm>
                  <a:off x="2179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91" name="Rectangle 986"/>
                <p:cNvSpPr>
                  <a:spLocks noChangeArrowheads="1"/>
                </p:cNvSpPr>
                <p:nvPr/>
              </p:nvSpPr>
              <p:spPr bwMode="auto">
                <a:xfrm>
                  <a:off x="2179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92" name="Rectangle 987"/>
                <p:cNvSpPr>
                  <a:spLocks noChangeArrowheads="1"/>
                </p:cNvSpPr>
                <p:nvPr/>
              </p:nvSpPr>
              <p:spPr bwMode="auto">
                <a:xfrm>
                  <a:off x="2179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93" name="Rectangle 988"/>
                <p:cNvSpPr>
                  <a:spLocks noChangeArrowheads="1"/>
                </p:cNvSpPr>
                <p:nvPr/>
              </p:nvSpPr>
              <p:spPr bwMode="auto">
                <a:xfrm>
                  <a:off x="2179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94" name="Rectangle 989"/>
                <p:cNvSpPr>
                  <a:spLocks noChangeArrowheads="1"/>
                </p:cNvSpPr>
                <p:nvPr/>
              </p:nvSpPr>
              <p:spPr bwMode="auto">
                <a:xfrm>
                  <a:off x="2179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95" name="Rectangle 990"/>
                <p:cNvSpPr>
                  <a:spLocks noChangeArrowheads="1"/>
                </p:cNvSpPr>
                <p:nvPr/>
              </p:nvSpPr>
              <p:spPr bwMode="auto">
                <a:xfrm>
                  <a:off x="2179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96" name="Rectangle 991"/>
                <p:cNvSpPr>
                  <a:spLocks noChangeArrowheads="1"/>
                </p:cNvSpPr>
                <p:nvPr/>
              </p:nvSpPr>
              <p:spPr bwMode="auto">
                <a:xfrm>
                  <a:off x="2179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97" name="Rectangle 992"/>
                <p:cNvSpPr>
                  <a:spLocks noChangeArrowheads="1"/>
                </p:cNvSpPr>
                <p:nvPr/>
              </p:nvSpPr>
              <p:spPr bwMode="auto">
                <a:xfrm>
                  <a:off x="2179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98" name="Rectangle 993"/>
                <p:cNvSpPr>
                  <a:spLocks noChangeArrowheads="1"/>
                </p:cNvSpPr>
                <p:nvPr/>
              </p:nvSpPr>
              <p:spPr bwMode="auto">
                <a:xfrm>
                  <a:off x="2179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699" name="Rectangle 994"/>
                <p:cNvSpPr>
                  <a:spLocks noChangeArrowheads="1"/>
                </p:cNvSpPr>
                <p:nvPr/>
              </p:nvSpPr>
              <p:spPr bwMode="auto">
                <a:xfrm>
                  <a:off x="2179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00" name="Rectangle 995"/>
                <p:cNvSpPr>
                  <a:spLocks noChangeArrowheads="1"/>
                </p:cNvSpPr>
                <p:nvPr/>
              </p:nvSpPr>
              <p:spPr bwMode="auto">
                <a:xfrm>
                  <a:off x="2179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01" name="Rectangle 996"/>
                <p:cNvSpPr>
                  <a:spLocks noChangeArrowheads="1"/>
                </p:cNvSpPr>
                <p:nvPr/>
              </p:nvSpPr>
              <p:spPr bwMode="auto">
                <a:xfrm>
                  <a:off x="2179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02" name="Rectangle 997"/>
                <p:cNvSpPr>
                  <a:spLocks noChangeArrowheads="1"/>
                </p:cNvSpPr>
                <p:nvPr/>
              </p:nvSpPr>
              <p:spPr bwMode="auto">
                <a:xfrm>
                  <a:off x="2179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03" name="Rectangle 998"/>
                <p:cNvSpPr>
                  <a:spLocks noChangeArrowheads="1"/>
                </p:cNvSpPr>
                <p:nvPr/>
              </p:nvSpPr>
              <p:spPr bwMode="auto">
                <a:xfrm>
                  <a:off x="2179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04" name="Rectangle 999"/>
                <p:cNvSpPr>
                  <a:spLocks noChangeArrowheads="1"/>
                </p:cNvSpPr>
                <p:nvPr/>
              </p:nvSpPr>
              <p:spPr bwMode="auto">
                <a:xfrm>
                  <a:off x="2179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05" name="Rectangle 1000"/>
                <p:cNvSpPr>
                  <a:spLocks noChangeArrowheads="1"/>
                </p:cNvSpPr>
                <p:nvPr/>
              </p:nvSpPr>
              <p:spPr bwMode="auto">
                <a:xfrm>
                  <a:off x="2179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06" name="Rectangle 1001"/>
                <p:cNvSpPr>
                  <a:spLocks noChangeArrowheads="1"/>
                </p:cNvSpPr>
                <p:nvPr/>
              </p:nvSpPr>
              <p:spPr bwMode="auto">
                <a:xfrm>
                  <a:off x="2179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07" name="Rectangle 1002"/>
                <p:cNvSpPr>
                  <a:spLocks noChangeArrowheads="1"/>
                </p:cNvSpPr>
                <p:nvPr/>
              </p:nvSpPr>
              <p:spPr bwMode="auto">
                <a:xfrm>
                  <a:off x="2151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08" name="Rectangle 1003"/>
                <p:cNvSpPr>
                  <a:spLocks noChangeArrowheads="1"/>
                </p:cNvSpPr>
                <p:nvPr/>
              </p:nvSpPr>
              <p:spPr bwMode="auto">
                <a:xfrm>
                  <a:off x="2151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09" name="Rectangle 1004"/>
                <p:cNvSpPr>
                  <a:spLocks noChangeArrowheads="1"/>
                </p:cNvSpPr>
                <p:nvPr/>
              </p:nvSpPr>
              <p:spPr bwMode="auto">
                <a:xfrm>
                  <a:off x="2151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10" name="Rectangle 1005"/>
                <p:cNvSpPr>
                  <a:spLocks noChangeArrowheads="1"/>
                </p:cNvSpPr>
                <p:nvPr/>
              </p:nvSpPr>
              <p:spPr bwMode="auto">
                <a:xfrm>
                  <a:off x="2151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11" name="Rectangle 1006"/>
                <p:cNvSpPr>
                  <a:spLocks noChangeArrowheads="1"/>
                </p:cNvSpPr>
                <p:nvPr/>
              </p:nvSpPr>
              <p:spPr bwMode="auto">
                <a:xfrm>
                  <a:off x="2151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12" name="Rectangle 1007"/>
                <p:cNvSpPr>
                  <a:spLocks noChangeArrowheads="1"/>
                </p:cNvSpPr>
                <p:nvPr/>
              </p:nvSpPr>
              <p:spPr bwMode="auto">
                <a:xfrm>
                  <a:off x="2151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4713" name="Rectangle 1008"/>
                <p:cNvSpPr>
                  <a:spLocks noChangeArrowheads="1"/>
                </p:cNvSpPr>
                <p:nvPr/>
              </p:nvSpPr>
              <p:spPr bwMode="auto">
                <a:xfrm>
                  <a:off x="2151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/>
                </a:p>
              </p:txBody>
            </p:sp>
          </p:grpSp>
          <p:sp>
            <p:nvSpPr>
              <p:cNvPr id="4323" name="Rectangle 1010"/>
              <p:cNvSpPr>
                <a:spLocks noChangeArrowheads="1"/>
              </p:cNvSpPr>
              <p:nvPr/>
            </p:nvSpPr>
            <p:spPr bwMode="auto">
              <a:xfrm>
                <a:off x="9509169" y="3731345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24" name="Rectangle 1011"/>
              <p:cNvSpPr>
                <a:spLocks noChangeArrowheads="1"/>
              </p:cNvSpPr>
              <p:nvPr/>
            </p:nvSpPr>
            <p:spPr bwMode="auto">
              <a:xfrm>
                <a:off x="9509169" y="3731345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25" name="Rectangle 1012"/>
              <p:cNvSpPr>
                <a:spLocks noChangeArrowheads="1"/>
              </p:cNvSpPr>
              <p:nvPr/>
            </p:nvSpPr>
            <p:spPr bwMode="auto">
              <a:xfrm>
                <a:off x="9509169" y="3728170"/>
                <a:ext cx="3175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26" name="Rectangle 1013"/>
              <p:cNvSpPr>
                <a:spLocks noChangeArrowheads="1"/>
              </p:cNvSpPr>
              <p:nvPr/>
            </p:nvSpPr>
            <p:spPr bwMode="auto">
              <a:xfrm>
                <a:off x="9509169" y="3726582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27" name="Rectangle 1014"/>
              <p:cNvSpPr>
                <a:spLocks noChangeArrowheads="1"/>
              </p:cNvSpPr>
              <p:nvPr/>
            </p:nvSpPr>
            <p:spPr bwMode="auto">
              <a:xfrm>
                <a:off x="9509169" y="3726582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28" name="Rectangle 1015"/>
              <p:cNvSpPr>
                <a:spLocks noChangeArrowheads="1"/>
              </p:cNvSpPr>
              <p:nvPr/>
            </p:nvSpPr>
            <p:spPr bwMode="auto">
              <a:xfrm>
                <a:off x="9509169" y="3724995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29" name="Rectangle 1016"/>
              <p:cNvSpPr>
                <a:spLocks noChangeArrowheads="1"/>
              </p:cNvSpPr>
              <p:nvPr/>
            </p:nvSpPr>
            <p:spPr bwMode="auto">
              <a:xfrm>
                <a:off x="9509169" y="3724995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30" name="Rectangle 1017"/>
              <p:cNvSpPr>
                <a:spLocks noChangeArrowheads="1"/>
              </p:cNvSpPr>
              <p:nvPr/>
            </p:nvSpPr>
            <p:spPr bwMode="auto">
              <a:xfrm>
                <a:off x="9509169" y="3723407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31" name="Rectangle 1018"/>
              <p:cNvSpPr>
                <a:spLocks noChangeArrowheads="1"/>
              </p:cNvSpPr>
              <p:nvPr/>
            </p:nvSpPr>
            <p:spPr bwMode="auto">
              <a:xfrm>
                <a:off x="9509169" y="3721820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32" name="Rectangle 1019"/>
              <p:cNvSpPr>
                <a:spLocks noChangeArrowheads="1"/>
              </p:cNvSpPr>
              <p:nvPr/>
            </p:nvSpPr>
            <p:spPr bwMode="auto">
              <a:xfrm>
                <a:off x="9509169" y="3721820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33" name="Rectangle 1020"/>
              <p:cNvSpPr>
                <a:spLocks noChangeArrowheads="1"/>
              </p:cNvSpPr>
              <p:nvPr/>
            </p:nvSpPr>
            <p:spPr bwMode="auto">
              <a:xfrm>
                <a:off x="9509169" y="3721820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34" name="Rectangle 1021"/>
              <p:cNvSpPr>
                <a:spLocks noChangeArrowheads="1"/>
              </p:cNvSpPr>
              <p:nvPr/>
            </p:nvSpPr>
            <p:spPr bwMode="auto">
              <a:xfrm>
                <a:off x="9520281" y="3721820"/>
                <a:ext cx="1588" cy="158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35" name="Rectangle 1022"/>
              <p:cNvSpPr>
                <a:spLocks noChangeArrowheads="1"/>
              </p:cNvSpPr>
              <p:nvPr/>
            </p:nvSpPr>
            <p:spPr bwMode="auto">
              <a:xfrm>
                <a:off x="9520281" y="37376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36" name="Rectangle 1023"/>
              <p:cNvSpPr>
                <a:spLocks noChangeArrowheads="1"/>
              </p:cNvSpPr>
              <p:nvPr/>
            </p:nvSpPr>
            <p:spPr bwMode="auto">
              <a:xfrm>
                <a:off x="9520281" y="37376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37" name="Rectangle 1024"/>
              <p:cNvSpPr>
                <a:spLocks noChangeArrowheads="1"/>
              </p:cNvSpPr>
              <p:nvPr/>
            </p:nvSpPr>
            <p:spPr bwMode="auto">
              <a:xfrm>
                <a:off x="9520281" y="3736107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38" name="Rectangle 1025"/>
              <p:cNvSpPr>
                <a:spLocks noChangeArrowheads="1"/>
              </p:cNvSpPr>
              <p:nvPr/>
            </p:nvSpPr>
            <p:spPr bwMode="auto">
              <a:xfrm>
                <a:off x="9520281" y="37345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39" name="Rectangle 1026"/>
              <p:cNvSpPr>
                <a:spLocks noChangeArrowheads="1"/>
              </p:cNvSpPr>
              <p:nvPr/>
            </p:nvSpPr>
            <p:spPr bwMode="auto">
              <a:xfrm>
                <a:off x="9520281" y="37345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40" name="Rectangle 1027"/>
              <p:cNvSpPr>
                <a:spLocks noChangeArrowheads="1"/>
              </p:cNvSpPr>
              <p:nvPr/>
            </p:nvSpPr>
            <p:spPr bwMode="auto">
              <a:xfrm>
                <a:off x="9520281" y="3732932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41" name="Rectangle 1028"/>
              <p:cNvSpPr>
                <a:spLocks noChangeArrowheads="1"/>
              </p:cNvSpPr>
              <p:nvPr/>
            </p:nvSpPr>
            <p:spPr bwMode="auto">
              <a:xfrm>
                <a:off x="9520281" y="373134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42" name="Rectangle 1029"/>
              <p:cNvSpPr>
                <a:spLocks noChangeArrowheads="1"/>
              </p:cNvSpPr>
              <p:nvPr/>
            </p:nvSpPr>
            <p:spPr bwMode="auto">
              <a:xfrm>
                <a:off x="9520281" y="373134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43" name="Rectangle 1030"/>
              <p:cNvSpPr>
                <a:spLocks noChangeArrowheads="1"/>
              </p:cNvSpPr>
              <p:nvPr/>
            </p:nvSpPr>
            <p:spPr bwMode="auto">
              <a:xfrm>
                <a:off x="9520281" y="3728170"/>
                <a:ext cx="1588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44" name="Rectangle 1031"/>
              <p:cNvSpPr>
                <a:spLocks noChangeArrowheads="1"/>
              </p:cNvSpPr>
              <p:nvPr/>
            </p:nvSpPr>
            <p:spPr bwMode="auto">
              <a:xfrm>
                <a:off x="9520281" y="3726582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45" name="Rectangle 1032"/>
              <p:cNvSpPr>
                <a:spLocks noChangeArrowheads="1"/>
              </p:cNvSpPr>
              <p:nvPr/>
            </p:nvSpPr>
            <p:spPr bwMode="auto">
              <a:xfrm>
                <a:off x="9520281" y="3726582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46" name="Rectangle 1033"/>
              <p:cNvSpPr>
                <a:spLocks noChangeArrowheads="1"/>
              </p:cNvSpPr>
              <p:nvPr/>
            </p:nvSpPr>
            <p:spPr bwMode="auto">
              <a:xfrm>
                <a:off x="9520281" y="37249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47" name="Rectangle 1034"/>
              <p:cNvSpPr>
                <a:spLocks noChangeArrowheads="1"/>
              </p:cNvSpPr>
              <p:nvPr/>
            </p:nvSpPr>
            <p:spPr bwMode="auto">
              <a:xfrm>
                <a:off x="9520281" y="37249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48" name="Rectangle 1035"/>
              <p:cNvSpPr>
                <a:spLocks noChangeArrowheads="1"/>
              </p:cNvSpPr>
              <p:nvPr/>
            </p:nvSpPr>
            <p:spPr bwMode="auto">
              <a:xfrm>
                <a:off x="9520281" y="3723407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49" name="Rectangle 1036"/>
              <p:cNvSpPr>
                <a:spLocks noChangeArrowheads="1"/>
              </p:cNvSpPr>
              <p:nvPr/>
            </p:nvSpPr>
            <p:spPr bwMode="auto">
              <a:xfrm>
                <a:off x="9520281" y="37218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50" name="Rectangle 1037"/>
              <p:cNvSpPr>
                <a:spLocks noChangeArrowheads="1"/>
              </p:cNvSpPr>
              <p:nvPr/>
            </p:nvSpPr>
            <p:spPr bwMode="auto">
              <a:xfrm>
                <a:off x="9520281" y="37218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51" name="Freeform 1038"/>
              <p:cNvSpPr/>
              <p:nvPr/>
            </p:nvSpPr>
            <p:spPr bwMode="auto">
              <a:xfrm>
                <a:off x="9520281" y="3721820"/>
                <a:ext cx="1588" cy="0"/>
              </a:xfrm>
              <a:custGeom>
                <a:avLst/>
                <a:gdLst>
                  <a:gd name="T0" fmla="*/ 0 w 1"/>
                  <a:gd name="T1" fmla="*/ 2521744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52" name="Rectangle 1039"/>
              <p:cNvSpPr>
                <a:spLocks noChangeArrowheads="1"/>
              </p:cNvSpPr>
              <p:nvPr/>
            </p:nvSpPr>
            <p:spPr bwMode="auto">
              <a:xfrm>
                <a:off x="9488531" y="3721820"/>
                <a:ext cx="1588" cy="158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53" name="Rectangle 1040"/>
              <p:cNvSpPr>
                <a:spLocks noChangeArrowheads="1"/>
              </p:cNvSpPr>
              <p:nvPr/>
            </p:nvSpPr>
            <p:spPr bwMode="auto">
              <a:xfrm>
                <a:off x="9488531" y="37376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54" name="Rectangle 1041"/>
              <p:cNvSpPr>
                <a:spLocks noChangeArrowheads="1"/>
              </p:cNvSpPr>
              <p:nvPr/>
            </p:nvSpPr>
            <p:spPr bwMode="auto">
              <a:xfrm>
                <a:off x="9488531" y="37376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55" name="Rectangle 1042"/>
              <p:cNvSpPr>
                <a:spLocks noChangeArrowheads="1"/>
              </p:cNvSpPr>
              <p:nvPr/>
            </p:nvSpPr>
            <p:spPr bwMode="auto">
              <a:xfrm>
                <a:off x="9488531" y="3736107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56" name="Rectangle 1043"/>
              <p:cNvSpPr>
                <a:spLocks noChangeArrowheads="1"/>
              </p:cNvSpPr>
              <p:nvPr/>
            </p:nvSpPr>
            <p:spPr bwMode="auto">
              <a:xfrm>
                <a:off x="9488531" y="37345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57" name="Rectangle 1044"/>
              <p:cNvSpPr>
                <a:spLocks noChangeArrowheads="1"/>
              </p:cNvSpPr>
              <p:nvPr/>
            </p:nvSpPr>
            <p:spPr bwMode="auto">
              <a:xfrm>
                <a:off x="9488531" y="37345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58" name="Rectangle 1045"/>
              <p:cNvSpPr>
                <a:spLocks noChangeArrowheads="1"/>
              </p:cNvSpPr>
              <p:nvPr/>
            </p:nvSpPr>
            <p:spPr bwMode="auto">
              <a:xfrm>
                <a:off x="9488531" y="3732932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59" name="Rectangle 1046"/>
              <p:cNvSpPr>
                <a:spLocks noChangeArrowheads="1"/>
              </p:cNvSpPr>
              <p:nvPr/>
            </p:nvSpPr>
            <p:spPr bwMode="auto">
              <a:xfrm>
                <a:off x="9488531" y="373134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60" name="Rectangle 1047"/>
              <p:cNvSpPr>
                <a:spLocks noChangeArrowheads="1"/>
              </p:cNvSpPr>
              <p:nvPr/>
            </p:nvSpPr>
            <p:spPr bwMode="auto">
              <a:xfrm>
                <a:off x="9488531" y="373134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61" name="Rectangle 1048"/>
              <p:cNvSpPr>
                <a:spLocks noChangeArrowheads="1"/>
              </p:cNvSpPr>
              <p:nvPr/>
            </p:nvSpPr>
            <p:spPr bwMode="auto">
              <a:xfrm>
                <a:off x="9488531" y="3728170"/>
                <a:ext cx="1588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62" name="Rectangle 1049"/>
              <p:cNvSpPr>
                <a:spLocks noChangeArrowheads="1"/>
              </p:cNvSpPr>
              <p:nvPr/>
            </p:nvSpPr>
            <p:spPr bwMode="auto">
              <a:xfrm>
                <a:off x="9488531" y="3726582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63" name="Rectangle 1050"/>
              <p:cNvSpPr>
                <a:spLocks noChangeArrowheads="1"/>
              </p:cNvSpPr>
              <p:nvPr/>
            </p:nvSpPr>
            <p:spPr bwMode="auto">
              <a:xfrm>
                <a:off x="9488531" y="3726582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64" name="Rectangle 1051"/>
              <p:cNvSpPr>
                <a:spLocks noChangeArrowheads="1"/>
              </p:cNvSpPr>
              <p:nvPr/>
            </p:nvSpPr>
            <p:spPr bwMode="auto">
              <a:xfrm>
                <a:off x="9488531" y="37249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65" name="Rectangle 1052"/>
              <p:cNvSpPr>
                <a:spLocks noChangeArrowheads="1"/>
              </p:cNvSpPr>
              <p:nvPr/>
            </p:nvSpPr>
            <p:spPr bwMode="auto">
              <a:xfrm>
                <a:off x="9488531" y="37249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66" name="Rectangle 1053"/>
              <p:cNvSpPr>
                <a:spLocks noChangeArrowheads="1"/>
              </p:cNvSpPr>
              <p:nvPr/>
            </p:nvSpPr>
            <p:spPr bwMode="auto">
              <a:xfrm>
                <a:off x="9488531" y="3723407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67" name="Rectangle 1054"/>
              <p:cNvSpPr>
                <a:spLocks noChangeArrowheads="1"/>
              </p:cNvSpPr>
              <p:nvPr/>
            </p:nvSpPr>
            <p:spPr bwMode="auto">
              <a:xfrm>
                <a:off x="9488531" y="37218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68" name="Rectangle 1055"/>
              <p:cNvSpPr>
                <a:spLocks noChangeArrowheads="1"/>
              </p:cNvSpPr>
              <p:nvPr/>
            </p:nvSpPr>
            <p:spPr bwMode="auto">
              <a:xfrm>
                <a:off x="9488531" y="37218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69" name="Rectangle 1056"/>
              <p:cNvSpPr>
                <a:spLocks noChangeArrowheads="1"/>
              </p:cNvSpPr>
              <p:nvPr/>
            </p:nvSpPr>
            <p:spPr bwMode="auto">
              <a:xfrm>
                <a:off x="9488531" y="37218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70" name="Rectangle 1057"/>
              <p:cNvSpPr>
                <a:spLocks noChangeArrowheads="1"/>
              </p:cNvSpPr>
              <p:nvPr/>
            </p:nvSpPr>
            <p:spPr bwMode="auto">
              <a:xfrm>
                <a:off x="9496469" y="3721820"/>
                <a:ext cx="4763" cy="158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71" name="Rectangle 1058"/>
              <p:cNvSpPr>
                <a:spLocks noChangeArrowheads="1"/>
              </p:cNvSpPr>
              <p:nvPr/>
            </p:nvSpPr>
            <p:spPr bwMode="auto">
              <a:xfrm>
                <a:off x="9496469" y="3737695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72" name="Rectangle 1059"/>
              <p:cNvSpPr>
                <a:spLocks noChangeArrowheads="1"/>
              </p:cNvSpPr>
              <p:nvPr/>
            </p:nvSpPr>
            <p:spPr bwMode="auto">
              <a:xfrm>
                <a:off x="9496469" y="3737695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73" name="Rectangle 1060"/>
              <p:cNvSpPr>
                <a:spLocks noChangeArrowheads="1"/>
              </p:cNvSpPr>
              <p:nvPr/>
            </p:nvSpPr>
            <p:spPr bwMode="auto">
              <a:xfrm>
                <a:off x="9496469" y="3736107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74" name="Rectangle 1061"/>
              <p:cNvSpPr>
                <a:spLocks noChangeArrowheads="1"/>
              </p:cNvSpPr>
              <p:nvPr/>
            </p:nvSpPr>
            <p:spPr bwMode="auto">
              <a:xfrm>
                <a:off x="9496469" y="3734520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75" name="Rectangle 1062"/>
              <p:cNvSpPr>
                <a:spLocks noChangeArrowheads="1"/>
              </p:cNvSpPr>
              <p:nvPr/>
            </p:nvSpPr>
            <p:spPr bwMode="auto">
              <a:xfrm>
                <a:off x="9496469" y="3734520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76" name="Rectangle 1063"/>
              <p:cNvSpPr>
                <a:spLocks noChangeArrowheads="1"/>
              </p:cNvSpPr>
              <p:nvPr/>
            </p:nvSpPr>
            <p:spPr bwMode="auto">
              <a:xfrm>
                <a:off x="9496469" y="3732932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77" name="Rectangle 1064"/>
              <p:cNvSpPr>
                <a:spLocks noChangeArrowheads="1"/>
              </p:cNvSpPr>
              <p:nvPr/>
            </p:nvSpPr>
            <p:spPr bwMode="auto">
              <a:xfrm>
                <a:off x="9496469" y="3731345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78" name="Rectangle 1065"/>
              <p:cNvSpPr>
                <a:spLocks noChangeArrowheads="1"/>
              </p:cNvSpPr>
              <p:nvPr/>
            </p:nvSpPr>
            <p:spPr bwMode="auto">
              <a:xfrm>
                <a:off x="9496469" y="3731345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79" name="Rectangle 1066"/>
              <p:cNvSpPr>
                <a:spLocks noChangeArrowheads="1"/>
              </p:cNvSpPr>
              <p:nvPr/>
            </p:nvSpPr>
            <p:spPr bwMode="auto">
              <a:xfrm>
                <a:off x="9496469" y="3728170"/>
                <a:ext cx="4763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80" name="Rectangle 1067"/>
              <p:cNvSpPr>
                <a:spLocks noChangeArrowheads="1"/>
              </p:cNvSpPr>
              <p:nvPr/>
            </p:nvSpPr>
            <p:spPr bwMode="auto">
              <a:xfrm>
                <a:off x="9496469" y="3726582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81" name="Rectangle 1068"/>
              <p:cNvSpPr>
                <a:spLocks noChangeArrowheads="1"/>
              </p:cNvSpPr>
              <p:nvPr/>
            </p:nvSpPr>
            <p:spPr bwMode="auto">
              <a:xfrm>
                <a:off x="9496469" y="3726582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82" name="Rectangle 1069"/>
              <p:cNvSpPr>
                <a:spLocks noChangeArrowheads="1"/>
              </p:cNvSpPr>
              <p:nvPr/>
            </p:nvSpPr>
            <p:spPr bwMode="auto">
              <a:xfrm>
                <a:off x="9496469" y="3724995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83" name="Rectangle 1070"/>
              <p:cNvSpPr>
                <a:spLocks noChangeArrowheads="1"/>
              </p:cNvSpPr>
              <p:nvPr/>
            </p:nvSpPr>
            <p:spPr bwMode="auto">
              <a:xfrm>
                <a:off x="9496469" y="3724995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84" name="Rectangle 1071"/>
              <p:cNvSpPr>
                <a:spLocks noChangeArrowheads="1"/>
              </p:cNvSpPr>
              <p:nvPr/>
            </p:nvSpPr>
            <p:spPr bwMode="auto">
              <a:xfrm>
                <a:off x="9496469" y="3723407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85" name="Rectangle 1072"/>
              <p:cNvSpPr>
                <a:spLocks noChangeArrowheads="1"/>
              </p:cNvSpPr>
              <p:nvPr/>
            </p:nvSpPr>
            <p:spPr bwMode="auto">
              <a:xfrm>
                <a:off x="9496469" y="3721820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86" name="Rectangle 1073"/>
              <p:cNvSpPr>
                <a:spLocks noChangeArrowheads="1"/>
              </p:cNvSpPr>
              <p:nvPr/>
            </p:nvSpPr>
            <p:spPr bwMode="auto">
              <a:xfrm>
                <a:off x="9496469" y="3721820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87" name="Rectangle 1074"/>
              <p:cNvSpPr>
                <a:spLocks noChangeArrowheads="1"/>
              </p:cNvSpPr>
              <p:nvPr/>
            </p:nvSpPr>
            <p:spPr bwMode="auto">
              <a:xfrm>
                <a:off x="9496469" y="3721820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88" name="Rectangle 1075"/>
              <p:cNvSpPr>
                <a:spLocks noChangeArrowheads="1"/>
              </p:cNvSpPr>
              <p:nvPr/>
            </p:nvSpPr>
            <p:spPr bwMode="auto">
              <a:xfrm>
                <a:off x="9467894" y="3721820"/>
                <a:ext cx="12700" cy="3333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89" name="Rectangle 1076"/>
              <p:cNvSpPr>
                <a:spLocks noChangeArrowheads="1"/>
              </p:cNvSpPr>
              <p:nvPr/>
            </p:nvSpPr>
            <p:spPr bwMode="auto">
              <a:xfrm>
                <a:off x="9467894" y="3755157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90" name="Freeform 1077"/>
              <p:cNvSpPr/>
              <p:nvPr/>
            </p:nvSpPr>
            <p:spPr bwMode="auto">
              <a:xfrm>
                <a:off x="9467894" y="3753570"/>
                <a:ext cx="12700" cy="1587"/>
              </a:xfrm>
              <a:custGeom>
                <a:avLst/>
                <a:gdLst>
                  <a:gd name="T0" fmla="*/ 20161250 w 8"/>
                  <a:gd name="T1" fmla="*/ 0 h 1"/>
                  <a:gd name="T2" fmla="*/ 0 w 8"/>
                  <a:gd name="T3" fmla="*/ 2518569 h 1"/>
                  <a:gd name="T4" fmla="*/ 0 w 8"/>
                  <a:gd name="T5" fmla="*/ 2518569 h 1"/>
                  <a:gd name="T6" fmla="*/ 20161250 w 8"/>
                  <a:gd name="T7" fmla="*/ 2518569 h 1"/>
                  <a:gd name="T8" fmla="*/ 2016125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91" name="Freeform 1078"/>
              <p:cNvSpPr/>
              <p:nvPr/>
            </p:nvSpPr>
            <p:spPr bwMode="auto">
              <a:xfrm>
                <a:off x="9467894" y="3753570"/>
                <a:ext cx="12700" cy="1587"/>
              </a:xfrm>
              <a:custGeom>
                <a:avLst/>
                <a:gdLst>
                  <a:gd name="T0" fmla="*/ 20161250 w 8"/>
                  <a:gd name="T1" fmla="*/ 0 h 1"/>
                  <a:gd name="T2" fmla="*/ 0 w 8"/>
                  <a:gd name="T3" fmla="*/ 0 h 1"/>
                  <a:gd name="T4" fmla="*/ 0 w 8"/>
                  <a:gd name="T5" fmla="*/ 2518569 h 1"/>
                  <a:gd name="T6" fmla="*/ 20161250 w 8"/>
                  <a:gd name="T7" fmla="*/ 0 h 1"/>
                  <a:gd name="T8" fmla="*/ 2016125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92" name="Rectangle 1079"/>
              <p:cNvSpPr>
                <a:spLocks noChangeArrowheads="1"/>
              </p:cNvSpPr>
              <p:nvPr/>
            </p:nvSpPr>
            <p:spPr bwMode="auto">
              <a:xfrm>
                <a:off x="9467894" y="3751982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93" name="Rectangle 1080"/>
              <p:cNvSpPr>
                <a:spLocks noChangeArrowheads="1"/>
              </p:cNvSpPr>
              <p:nvPr/>
            </p:nvSpPr>
            <p:spPr bwMode="auto">
              <a:xfrm>
                <a:off x="9467894" y="3751982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94" name="Rectangle 1081"/>
              <p:cNvSpPr>
                <a:spLocks noChangeArrowheads="1"/>
              </p:cNvSpPr>
              <p:nvPr/>
            </p:nvSpPr>
            <p:spPr bwMode="auto">
              <a:xfrm>
                <a:off x="9467894" y="3748807"/>
                <a:ext cx="12700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95" name="Rectangle 1082"/>
              <p:cNvSpPr>
                <a:spLocks noChangeArrowheads="1"/>
              </p:cNvSpPr>
              <p:nvPr/>
            </p:nvSpPr>
            <p:spPr bwMode="auto">
              <a:xfrm>
                <a:off x="9467894" y="3747220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96" name="Rectangle 1083"/>
              <p:cNvSpPr>
                <a:spLocks noChangeArrowheads="1"/>
              </p:cNvSpPr>
              <p:nvPr/>
            </p:nvSpPr>
            <p:spPr bwMode="auto">
              <a:xfrm>
                <a:off x="9467894" y="3747220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97" name="Rectangle 1084"/>
              <p:cNvSpPr>
                <a:spLocks noChangeArrowheads="1"/>
              </p:cNvSpPr>
              <p:nvPr/>
            </p:nvSpPr>
            <p:spPr bwMode="auto">
              <a:xfrm>
                <a:off x="9467894" y="3745632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98" name="Rectangle 1085"/>
              <p:cNvSpPr>
                <a:spLocks noChangeArrowheads="1"/>
              </p:cNvSpPr>
              <p:nvPr/>
            </p:nvSpPr>
            <p:spPr bwMode="auto">
              <a:xfrm>
                <a:off x="9467894" y="3744045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99" name="Rectangle 1086"/>
              <p:cNvSpPr>
                <a:spLocks noChangeArrowheads="1"/>
              </p:cNvSpPr>
              <p:nvPr/>
            </p:nvSpPr>
            <p:spPr bwMode="auto">
              <a:xfrm>
                <a:off x="9467894" y="3744045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00" name="Rectangle 1087"/>
              <p:cNvSpPr>
                <a:spLocks noChangeArrowheads="1"/>
              </p:cNvSpPr>
              <p:nvPr/>
            </p:nvSpPr>
            <p:spPr bwMode="auto">
              <a:xfrm>
                <a:off x="9467894" y="3742457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01" name="Freeform 1088"/>
              <p:cNvSpPr/>
              <p:nvPr/>
            </p:nvSpPr>
            <p:spPr bwMode="auto">
              <a:xfrm>
                <a:off x="9467894" y="3740870"/>
                <a:ext cx="12700" cy="1587"/>
              </a:xfrm>
              <a:custGeom>
                <a:avLst/>
                <a:gdLst>
                  <a:gd name="T0" fmla="*/ 20161250 w 8"/>
                  <a:gd name="T1" fmla="*/ 0 h 1"/>
                  <a:gd name="T2" fmla="*/ 0 w 8"/>
                  <a:gd name="T3" fmla="*/ 2518569 h 1"/>
                  <a:gd name="T4" fmla="*/ 0 w 8"/>
                  <a:gd name="T5" fmla="*/ 2518569 h 1"/>
                  <a:gd name="T6" fmla="*/ 20161250 w 8"/>
                  <a:gd name="T7" fmla="*/ 2518569 h 1"/>
                  <a:gd name="T8" fmla="*/ 2016125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2" name="Freeform 1089"/>
              <p:cNvSpPr/>
              <p:nvPr/>
            </p:nvSpPr>
            <p:spPr bwMode="auto">
              <a:xfrm>
                <a:off x="9467894" y="3740870"/>
                <a:ext cx="12700" cy="1587"/>
              </a:xfrm>
              <a:custGeom>
                <a:avLst/>
                <a:gdLst>
                  <a:gd name="T0" fmla="*/ 20161250 w 8"/>
                  <a:gd name="T1" fmla="*/ 0 h 1"/>
                  <a:gd name="T2" fmla="*/ 0 w 8"/>
                  <a:gd name="T3" fmla="*/ 0 h 1"/>
                  <a:gd name="T4" fmla="*/ 0 w 8"/>
                  <a:gd name="T5" fmla="*/ 2518569 h 1"/>
                  <a:gd name="T6" fmla="*/ 20161250 w 8"/>
                  <a:gd name="T7" fmla="*/ 0 h 1"/>
                  <a:gd name="T8" fmla="*/ 2016125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3" name="Rectangle 1090"/>
              <p:cNvSpPr>
                <a:spLocks noChangeArrowheads="1"/>
              </p:cNvSpPr>
              <p:nvPr/>
            </p:nvSpPr>
            <p:spPr bwMode="auto">
              <a:xfrm>
                <a:off x="9467894" y="3737695"/>
                <a:ext cx="12700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04" name="Freeform 1091"/>
              <p:cNvSpPr/>
              <p:nvPr/>
            </p:nvSpPr>
            <p:spPr bwMode="auto">
              <a:xfrm>
                <a:off x="9467894" y="3736107"/>
                <a:ext cx="12700" cy="1587"/>
              </a:xfrm>
              <a:custGeom>
                <a:avLst/>
                <a:gdLst>
                  <a:gd name="T0" fmla="*/ 20161250 w 8"/>
                  <a:gd name="T1" fmla="*/ 0 h 1"/>
                  <a:gd name="T2" fmla="*/ 0 w 8"/>
                  <a:gd name="T3" fmla="*/ 2518569 h 1"/>
                  <a:gd name="T4" fmla="*/ 0 w 8"/>
                  <a:gd name="T5" fmla="*/ 2518569 h 1"/>
                  <a:gd name="T6" fmla="*/ 20161250 w 8"/>
                  <a:gd name="T7" fmla="*/ 2518569 h 1"/>
                  <a:gd name="T8" fmla="*/ 2016125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5" name="Freeform 1092"/>
              <p:cNvSpPr/>
              <p:nvPr/>
            </p:nvSpPr>
            <p:spPr bwMode="auto">
              <a:xfrm>
                <a:off x="9467894" y="3736107"/>
                <a:ext cx="12700" cy="1587"/>
              </a:xfrm>
              <a:custGeom>
                <a:avLst/>
                <a:gdLst>
                  <a:gd name="T0" fmla="*/ 20161250 w 8"/>
                  <a:gd name="T1" fmla="*/ 0 h 1"/>
                  <a:gd name="T2" fmla="*/ 0 w 8"/>
                  <a:gd name="T3" fmla="*/ 0 h 1"/>
                  <a:gd name="T4" fmla="*/ 0 w 8"/>
                  <a:gd name="T5" fmla="*/ 2518569 h 1"/>
                  <a:gd name="T6" fmla="*/ 20161250 w 8"/>
                  <a:gd name="T7" fmla="*/ 0 h 1"/>
                  <a:gd name="T8" fmla="*/ 2016125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6" name="Rectangle 1093"/>
              <p:cNvSpPr>
                <a:spLocks noChangeArrowheads="1"/>
              </p:cNvSpPr>
              <p:nvPr/>
            </p:nvSpPr>
            <p:spPr bwMode="auto">
              <a:xfrm>
                <a:off x="9467894" y="3734520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07" name="Rectangle 1094"/>
              <p:cNvSpPr>
                <a:spLocks noChangeArrowheads="1"/>
              </p:cNvSpPr>
              <p:nvPr/>
            </p:nvSpPr>
            <p:spPr bwMode="auto">
              <a:xfrm>
                <a:off x="9467894" y="3734520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08" name="Rectangle 1095"/>
              <p:cNvSpPr>
                <a:spLocks noChangeArrowheads="1"/>
              </p:cNvSpPr>
              <p:nvPr/>
            </p:nvSpPr>
            <p:spPr bwMode="auto">
              <a:xfrm>
                <a:off x="9467894" y="3732932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09" name="Rectangle 1096"/>
              <p:cNvSpPr>
                <a:spLocks noChangeArrowheads="1"/>
              </p:cNvSpPr>
              <p:nvPr/>
            </p:nvSpPr>
            <p:spPr bwMode="auto">
              <a:xfrm>
                <a:off x="9467894" y="3731345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10" name="Rectangle 1097"/>
              <p:cNvSpPr>
                <a:spLocks noChangeArrowheads="1"/>
              </p:cNvSpPr>
              <p:nvPr/>
            </p:nvSpPr>
            <p:spPr bwMode="auto">
              <a:xfrm>
                <a:off x="9467894" y="3731345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11" name="Rectangle 1098"/>
              <p:cNvSpPr>
                <a:spLocks noChangeArrowheads="1"/>
              </p:cNvSpPr>
              <p:nvPr/>
            </p:nvSpPr>
            <p:spPr bwMode="auto">
              <a:xfrm>
                <a:off x="9467894" y="3728170"/>
                <a:ext cx="12700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12" name="Rectangle 1099"/>
              <p:cNvSpPr>
                <a:spLocks noChangeArrowheads="1"/>
              </p:cNvSpPr>
              <p:nvPr/>
            </p:nvSpPr>
            <p:spPr bwMode="auto">
              <a:xfrm>
                <a:off x="9467894" y="3726582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13" name="Rectangle 1100"/>
              <p:cNvSpPr>
                <a:spLocks noChangeArrowheads="1"/>
              </p:cNvSpPr>
              <p:nvPr/>
            </p:nvSpPr>
            <p:spPr bwMode="auto">
              <a:xfrm>
                <a:off x="9467894" y="3726582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14" name="Rectangle 1101"/>
              <p:cNvSpPr>
                <a:spLocks noChangeArrowheads="1"/>
              </p:cNvSpPr>
              <p:nvPr/>
            </p:nvSpPr>
            <p:spPr bwMode="auto">
              <a:xfrm>
                <a:off x="9467894" y="3724995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15" name="Freeform 1102"/>
              <p:cNvSpPr/>
              <p:nvPr/>
            </p:nvSpPr>
            <p:spPr bwMode="auto">
              <a:xfrm>
                <a:off x="9467894" y="3723407"/>
                <a:ext cx="12700" cy="1587"/>
              </a:xfrm>
              <a:custGeom>
                <a:avLst/>
                <a:gdLst>
                  <a:gd name="T0" fmla="*/ 20161250 w 8"/>
                  <a:gd name="T1" fmla="*/ 0 h 1"/>
                  <a:gd name="T2" fmla="*/ 0 w 8"/>
                  <a:gd name="T3" fmla="*/ 2518569 h 1"/>
                  <a:gd name="T4" fmla="*/ 0 w 8"/>
                  <a:gd name="T5" fmla="*/ 2518569 h 1"/>
                  <a:gd name="T6" fmla="*/ 20161250 w 8"/>
                  <a:gd name="T7" fmla="*/ 2518569 h 1"/>
                  <a:gd name="T8" fmla="*/ 2016125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" name="Freeform 1103"/>
              <p:cNvSpPr/>
              <p:nvPr/>
            </p:nvSpPr>
            <p:spPr bwMode="auto">
              <a:xfrm>
                <a:off x="9467894" y="3723407"/>
                <a:ext cx="12700" cy="1587"/>
              </a:xfrm>
              <a:custGeom>
                <a:avLst/>
                <a:gdLst>
                  <a:gd name="T0" fmla="*/ 20161250 w 8"/>
                  <a:gd name="T1" fmla="*/ 0 h 1"/>
                  <a:gd name="T2" fmla="*/ 0 w 8"/>
                  <a:gd name="T3" fmla="*/ 0 h 1"/>
                  <a:gd name="T4" fmla="*/ 0 w 8"/>
                  <a:gd name="T5" fmla="*/ 2518569 h 1"/>
                  <a:gd name="T6" fmla="*/ 20161250 w 8"/>
                  <a:gd name="T7" fmla="*/ 0 h 1"/>
                  <a:gd name="T8" fmla="*/ 2016125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" name="Rectangle 1104"/>
              <p:cNvSpPr>
                <a:spLocks noChangeArrowheads="1"/>
              </p:cNvSpPr>
              <p:nvPr/>
            </p:nvSpPr>
            <p:spPr bwMode="auto">
              <a:xfrm>
                <a:off x="9467894" y="3721820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18" name="Freeform 1105"/>
              <p:cNvSpPr/>
              <p:nvPr/>
            </p:nvSpPr>
            <p:spPr bwMode="auto">
              <a:xfrm>
                <a:off x="9467894" y="3721820"/>
                <a:ext cx="12700" cy="0"/>
              </a:xfrm>
              <a:custGeom>
                <a:avLst/>
                <a:gdLst>
                  <a:gd name="T0" fmla="*/ 7561263 w 8"/>
                  <a:gd name="T1" fmla="*/ 0 w 8"/>
                  <a:gd name="T2" fmla="*/ 0 w 8"/>
                  <a:gd name="T3" fmla="*/ 20161250 w 8"/>
                  <a:gd name="T4" fmla="*/ 20161250 w 8"/>
                  <a:gd name="T5" fmla="*/ 7561263 w 8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8">
                    <a:moveTo>
                      <a:pt x="3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" name="Freeform 1106"/>
              <p:cNvSpPr/>
              <p:nvPr/>
            </p:nvSpPr>
            <p:spPr bwMode="auto">
              <a:xfrm>
                <a:off x="9467894" y="3721820"/>
                <a:ext cx="4763" cy="0"/>
              </a:xfrm>
              <a:custGeom>
                <a:avLst/>
                <a:gdLst>
                  <a:gd name="T0" fmla="*/ 0 w 3"/>
                  <a:gd name="T1" fmla="*/ 7562056 w 3"/>
                  <a:gd name="T2" fmla="*/ 0 w 3"/>
                  <a:gd name="T3" fmla="*/ 0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0" name="Freeform 1107"/>
              <p:cNvSpPr/>
              <p:nvPr/>
            </p:nvSpPr>
            <p:spPr bwMode="auto">
              <a:xfrm>
                <a:off x="10637881" y="3555132"/>
                <a:ext cx="265113" cy="128587"/>
              </a:xfrm>
              <a:custGeom>
                <a:avLst/>
                <a:gdLst>
                  <a:gd name="T0" fmla="*/ 397365180 w 142"/>
                  <a:gd name="T1" fmla="*/ 90296028 h 69"/>
                  <a:gd name="T2" fmla="*/ 386908153 w 142"/>
                  <a:gd name="T3" fmla="*/ 0 h 69"/>
                  <a:gd name="T4" fmla="*/ 247482986 w 142"/>
                  <a:gd name="T5" fmla="*/ 0 h 69"/>
                  <a:gd name="T6" fmla="*/ 111541627 w 142"/>
                  <a:gd name="T7" fmla="*/ 0 h 69"/>
                  <a:gd name="T8" fmla="*/ 90627572 w 142"/>
                  <a:gd name="T9" fmla="*/ 111134576 h 69"/>
                  <a:gd name="T10" fmla="*/ 0 w 142"/>
                  <a:gd name="T11" fmla="*/ 239632124 h 69"/>
                  <a:gd name="T12" fmla="*/ 247482986 w 142"/>
                  <a:gd name="T13" fmla="*/ 239632124 h 69"/>
                  <a:gd name="T14" fmla="*/ 494964104 w 142"/>
                  <a:gd name="T15" fmla="*/ 239632124 h 69"/>
                  <a:gd name="T16" fmla="*/ 397365180 w 142"/>
                  <a:gd name="T17" fmla="*/ 90296028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2" h="69">
                    <a:moveTo>
                      <a:pt x="114" y="26"/>
                    </a:moveTo>
                    <a:cubicBezTo>
                      <a:pt x="110" y="11"/>
                      <a:pt x="111" y="0"/>
                      <a:pt x="11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14"/>
                      <a:pt x="26" y="32"/>
                    </a:cubicBezTo>
                    <a:cubicBezTo>
                      <a:pt x="22" y="44"/>
                      <a:pt x="14" y="57"/>
                      <a:pt x="0" y="69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142" y="69"/>
                      <a:pt x="142" y="69"/>
                      <a:pt x="142" y="69"/>
                    </a:cubicBezTo>
                    <a:cubicBezTo>
                      <a:pt x="126" y="55"/>
                      <a:pt x="118" y="39"/>
                      <a:pt x="114" y="2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1" name="Freeform 1108"/>
              <p:cNvSpPr/>
              <p:nvPr/>
            </p:nvSpPr>
            <p:spPr bwMode="auto">
              <a:xfrm>
                <a:off x="10337844" y="3474170"/>
                <a:ext cx="866775" cy="106362"/>
              </a:xfrm>
              <a:custGeom>
                <a:avLst/>
                <a:gdLst>
                  <a:gd name="T0" fmla="*/ 0 w 462"/>
                  <a:gd name="T1" fmla="*/ 0 h 57"/>
                  <a:gd name="T2" fmla="*/ 197114391 w 462"/>
                  <a:gd name="T3" fmla="*/ 198471492 h 57"/>
                  <a:gd name="T4" fmla="*/ 1432595214 w 462"/>
                  <a:gd name="T5" fmla="*/ 198471492 h 57"/>
                  <a:gd name="T6" fmla="*/ 1626188097 w 462"/>
                  <a:gd name="T7" fmla="*/ 0 h 57"/>
                  <a:gd name="T8" fmla="*/ 1626188097 w 462"/>
                  <a:gd name="T9" fmla="*/ 10445868 h 57"/>
                  <a:gd name="T10" fmla="*/ 0 w 462"/>
                  <a:gd name="T11" fmla="*/ 10445868 h 57"/>
                  <a:gd name="T12" fmla="*/ 0 w 462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2" h="57">
                    <a:moveTo>
                      <a:pt x="0" y="0"/>
                    </a:moveTo>
                    <a:cubicBezTo>
                      <a:pt x="0" y="47"/>
                      <a:pt x="3" y="57"/>
                      <a:pt x="56" y="57"/>
                    </a:cubicBezTo>
                    <a:cubicBezTo>
                      <a:pt x="407" y="57"/>
                      <a:pt x="407" y="57"/>
                      <a:pt x="407" y="57"/>
                    </a:cubicBezTo>
                    <a:cubicBezTo>
                      <a:pt x="459" y="57"/>
                      <a:pt x="462" y="47"/>
                      <a:pt x="462" y="0"/>
                    </a:cubicBezTo>
                    <a:cubicBezTo>
                      <a:pt x="462" y="3"/>
                      <a:pt x="462" y="3"/>
                      <a:pt x="462" y="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2" name="Freeform 1109"/>
              <p:cNvSpPr/>
              <p:nvPr/>
            </p:nvSpPr>
            <p:spPr bwMode="auto">
              <a:xfrm>
                <a:off x="10337844" y="2996333"/>
                <a:ext cx="866775" cy="496887"/>
              </a:xfrm>
              <a:custGeom>
                <a:avLst/>
                <a:gdLst>
                  <a:gd name="T0" fmla="*/ 1432595214 w 462"/>
                  <a:gd name="T1" fmla="*/ 0 h 265"/>
                  <a:gd name="T2" fmla="*/ 197114391 w 462"/>
                  <a:gd name="T3" fmla="*/ 0 h 265"/>
                  <a:gd name="T4" fmla="*/ 0 w 462"/>
                  <a:gd name="T5" fmla="*/ 200401090 h 265"/>
                  <a:gd name="T6" fmla="*/ 0 w 462"/>
                  <a:gd name="T7" fmla="*/ 931685626 h 265"/>
                  <a:gd name="T8" fmla="*/ 1626188097 w 462"/>
                  <a:gd name="T9" fmla="*/ 931685626 h 265"/>
                  <a:gd name="T10" fmla="*/ 1626188097 w 462"/>
                  <a:gd name="T11" fmla="*/ 200401090 h 265"/>
                  <a:gd name="T12" fmla="*/ 1432595214 w 462"/>
                  <a:gd name="T13" fmla="*/ 0 h 2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2" h="265">
                    <a:moveTo>
                      <a:pt x="407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" y="0"/>
                      <a:pt x="0" y="9"/>
                      <a:pt x="0" y="57"/>
                    </a:cubicBezTo>
                    <a:cubicBezTo>
                      <a:pt x="0" y="265"/>
                      <a:pt x="0" y="265"/>
                      <a:pt x="0" y="265"/>
                    </a:cubicBezTo>
                    <a:cubicBezTo>
                      <a:pt x="462" y="265"/>
                      <a:pt x="462" y="265"/>
                      <a:pt x="462" y="265"/>
                    </a:cubicBezTo>
                    <a:cubicBezTo>
                      <a:pt x="462" y="57"/>
                      <a:pt x="462" y="57"/>
                      <a:pt x="462" y="57"/>
                    </a:cubicBezTo>
                    <a:cubicBezTo>
                      <a:pt x="462" y="9"/>
                      <a:pt x="459" y="0"/>
                      <a:pt x="407" y="0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3" name="Rectangle 1110"/>
              <p:cNvSpPr>
                <a:spLocks noChangeArrowheads="1"/>
              </p:cNvSpPr>
              <p:nvPr/>
            </p:nvSpPr>
            <p:spPr bwMode="auto">
              <a:xfrm>
                <a:off x="10382294" y="3037607"/>
                <a:ext cx="777875" cy="4238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24" name="Freeform 1111"/>
              <p:cNvSpPr/>
              <p:nvPr/>
            </p:nvSpPr>
            <p:spPr bwMode="auto">
              <a:xfrm>
                <a:off x="10595019" y="3659907"/>
                <a:ext cx="352425" cy="53975"/>
              </a:xfrm>
              <a:custGeom>
                <a:avLst/>
                <a:gdLst>
                  <a:gd name="T0" fmla="*/ 660656280 w 188"/>
                  <a:gd name="T1" fmla="*/ 48497468 h 29"/>
                  <a:gd name="T2" fmla="*/ 604429496 w 188"/>
                  <a:gd name="T3" fmla="*/ 100458642 h 29"/>
                  <a:gd name="T4" fmla="*/ 56226784 w 188"/>
                  <a:gd name="T5" fmla="*/ 100458642 h 29"/>
                  <a:gd name="T6" fmla="*/ 0 w 188"/>
                  <a:gd name="T7" fmla="*/ 48497468 h 29"/>
                  <a:gd name="T8" fmla="*/ 56226784 w 188"/>
                  <a:gd name="T9" fmla="*/ 0 h 29"/>
                  <a:gd name="T10" fmla="*/ 604429496 w 188"/>
                  <a:gd name="T11" fmla="*/ 0 h 29"/>
                  <a:gd name="T12" fmla="*/ 660656280 w 188"/>
                  <a:gd name="T13" fmla="*/ 48497468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29">
                    <a:moveTo>
                      <a:pt x="188" y="14"/>
                    </a:moveTo>
                    <a:cubicBezTo>
                      <a:pt x="188" y="22"/>
                      <a:pt x="181" y="29"/>
                      <a:pt x="172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7" y="0"/>
                      <a:pt x="16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81" y="0"/>
                      <a:pt x="188" y="6"/>
                      <a:pt x="188" y="14"/>
                    </a:cubicBez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5" name="Freeform 1112"/>
              <p:cNvSpPr/>
              <p:nvPr/>
            </p:nvSpPr>
            <p:spPr bwMode="auto">
              <a:xfrm>
                <a:off x="8640806" y="3896445"/>
                <a:ext cx="239713" cy="441325"/>
              </a:xfrm>
              <a:custGeom>
                <a:avLst/>
                <a:gdLst>
                  <a:gd name="T0" fmla="*/ 420866736 w 128"/>
                  <a:gd name="T1" fmla="*/ 0 h 236"/>
                  <a:gd name="T2" fmla="*/ 31565333 w 128"/>
                  <a:gd name="T3" fmla="*/ 0 h 236"/>
                  <a:gd name="T4" fmla="*/ 0 w 128"/>
                  <a:gd name="T5" fmla="*/ 34969396 h 236"/>
                  <a:gd name="T6" fmla="*/ 0 w 128"/>
                  <a:gd name="T7" fmla="*/ 790317704 h 236"/>
                  <a:gd name="T8" fmla="*/ 31565333 w 128"/>
                  <a:gd name="T9" fmla="*/ 825287100 h 236"/>
                  <a:gd name="T10" fmla="*/ 420866736 w 128"/>
                  <a:gd name="T11" fmla="*/ 825287100 h 236"/>
                  <a:gd name="T12" fmla="*/ 448924394 w 128"/>
                  <a:gd name="T13" fmla="*/ 790317704 h 236"/>
                  <a:gd name="T14" fmla="*/ 448924394 w 128"/>
                  <a:gd name="T15" fmla="*/ 34969396 h 236"/>
                  <a:gd name="T16" fmla="*/ 420866736 w 128"/>
                  <a:gd name="T17" fmla="*/ 0 h 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8" h="236">
                    <a:moveTo>
                      <a:pt x="12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3" y="0"/>
                      <a:pt x="0" y="5"/>
                      <a:pt x="0" y="10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231"/>
                      <a:pt x="3" y="236"/>
                      <a:pt x="9" y="236"/>
                    </a:cubicBezTo>
                    <a:cubicBezTo>
                      <a:pt x="120" y="236"/>
                      <a:pt x="120" y="236"/>
                      <a:pt x="120" y="236"/>
                    </a:cubicBezTo>
                    <a:cubicBezTo>
                      <a:pt x="125" y="236"/>
                      <a:pt x="128" y="231"/>
                      <a:pt x="128" y="226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5"/>
                      <a:pt x="125" y="0"/>
                      <a:pt x="120" y="0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6" name="Rectangle 1113"/>
              <p:cNvSpPr>
                <a:spLocks noChangeArrowheads="1"/>
              </p:cNvSpPr>
              <p:nvPr/>
            </p:nvSpPr>
            <p:spPr bwMode="auto">
              <a:xfrm>
                <a:off x="8661444" y="3950420"/>
                <a:ext cx="198438" cy="314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27" name="Freeform 1114"/>
              <p:cNvSpPr/>
              <p:nvPr/>
            </p:nvSpPr>
            <p:spPr bwMode="auto">
              <a:xfrm>
                <a:off x="8518569" y="4553670"/>
                <a:ext cx="473075" cy="531812"/>
              </a:xfrm>
              <a:custGeom>
                <a:avLst/>
                <a:gdLst>
                  <a:gd name="T0" fmla="*/ 866949360 w 252"/>
                  <a:gd name="T1" fmla="*/ 280523340 h 284"/>
                  <a:gd name="T2" fmla="*/ 888095062 w 252"/>
                  <a:gd name="T3" fmla="*/ 262990397 h 284"/>
                  <a:gd name="T4" fmla="*/ 866949360 w 252"/>
                  <a:gd name="T5" fmla="*/ 248964792 h 284"/>
                  <a:gd name="T6" fmla="*/ 842280001 w 252"/>
                  <a:gd name="T7" fmla="*/ 248964792 h 284"/>
                  <a:gd name="T8" fmla="*/ 842280001 w 252"/>
                  <a:gd name="T9" fmla="*/ 189353161 h 284"/>
                  <a:gd name="T10" fmla="*/ 866949360 w 252"/>
                  <a:gd name="T11" fmla="*/ 189353161 h 284"/>
                  <a:gd name="T12" fmla="*/ 888095062 w 252"/>
                  <a:gd name="T13" fmla="*/ 171820218 h 284"/>
                  <a:gd name="T14" fmla="*/ 866949360 w 252"/>
                  <a:gd name="T15" fmla="*/ 154287275 h 284"/>
                  <a:gd name="T16" fmla="*/ 842280001 w 252"/>
                  <a:gd name="T17" fmla="*/ 154287275 h 284"/>
                  <a:gd name="T18" fmla="*/ 842280001 w 252"/>
                  <a:gd name="T19" fmla="*/ 98182982 h 284"/>
                  <a:gd name="T20" fmla="*/ 842280001 w 252"/>
                  <a:gd name="T21" fmla="*/ 91170179 h 284"/>
                  <a:gd name="T22" fmla="*/ 866949360 w 252"/>
                  <a:gd name="T23" fmla="*/ 91170179 h 284"/>
                  <a:gd name="T24" fmla="*/ 888095062 w 252"/>
                  <a:gd name="T25" fmla="*/ 77144574 h 284"/>
                  <a:gd name="T26" fmla="*/ 866949360 w 252"/>
                  <a:gd name="T27" fmla="*/ 59611631 h 284"/>
                  <a:gd name="T28" fmla="*/ 831707150 w 252"/>
                  <a:gd name="T29" fmla="*/ 59611631 h 284"/>
                  <a:gd name="T30" fmla="*/ 736555248 w 252"/>
                  <a:gd name="T31" fmla="*/ 0 h 284"/>
                  <a:gd name="T32" fmla="*/ 105724753 w 252"/>
                  <a:gd name="T33" fmla="*/ 0 h 284"/>
                  <a:gd name="T34" fmla="*/ 0 w 252"/>
                  <a:gd name="T35" fmla="*/ 98182982 h 284"/>
                  <a:gd name="T36" fmla="*/ 0 w 252"/>
                  <a:gd name="T37" fmla="*/ 894168847 h 284"/>
                  <a:gd name="T38" fmla="*/ 105724753 w 252"/>
                  <a:gd name="T39" fmla="*/ 995859167 h 284"/>
                  <a:gd name="T40" fmla="*/ 736555248 w 252"/>
                  <a:gd name="T41" fmla="*/ 995859167 h 284"/>
                  <a:gd name="T42" fmla="*/ 831707150 w 252"/>
                  <a:gd name="T43" fmla="*/ 932742071 h 284"/>
                  <a:gd name="T44" fmla="*/ 866949360 w 252"/>
                  <a:gd name="T45" fmla="*/ 932742071 h 284"/>
                  <a:gd name="T46" fmla="*/ 888095062 w 252"/>
                  <a:gd name="T47" fmla="*/ 918714593 h 284"/>
                  <a:gd name="T48" fmla="*/ 866949360 w 252"/>
                  <a:gd name="T49" fmla="*/ 901181650 h 284"/>
                  <a:gd name="T50" fmla="*/ 842280001 w 252"/>
                  <a:gd name="T51" fmla="*/ 901181650 h 284"/>
                  <a:gd name="T52" fmla="*/ 842280001 w 252"/>
                  <a:gd name="T53" fmla="*/ 894168847 h 284"/>
                  <a:gd name="T54" fmla="*/ 842280001 w 252"/>
                  <a:gd name="T55" fmla="*/ 845077357 h 284"/>
                  <a:gd name="T56" fmla="*/ 866949360 w 252"/>
                  <a:gd name="T57" fmla="*/ 845077357 h 284"/>
                  <a:gd name="T58" fmla="*/ 888095062 w 252"/>
                  <a:gd name="T59" fmla="*/ 827544414 h 284"/>
                  <a:gd name="T60" fmla="*/ 866949360 w 252"/>
                  <a:gd name="T61" fmla="*/ 810011471 h 284"/>
                  <a:gd name="T62" fmla="*/ 842280001 w 252"/>
                  <a:gd name="T63" fmla="*/ 810011471 h 284"/>
                  <a:gd name="T64" fmla="*/ 842280001 w 252"/>
                  <a:gd name="T65" fmla="*/ 750401713 h 284"/>
                  <a:gd name="T66" fmla="*/ 866949360 w 252"/>
                  <a:gd name="T67" fmla="*/ 750401713 h 284"/>
                  <a:gd name="T68" fmla="*/ 888095062 w 252"/>
                  <a:gd name="T69" fmla="*/ 732868770 h 284"/>
                  <a:gd name="T70" fmla="*/ 866949360 w 252"/>
                  <a:gd name="T71" fmla="*/ 718841292 h 284"/>
                  <a:gd name="T72" fmla="*/ 842280001 w 252"/>
                  <a:gd name="T73" fmla="*/ 718841292 h 284"/>
                  <a:gd name="T74" fmla="*/ 842280001 w 252"/>
                  <a:gd name="T75" fmla="*/ 655724196 h 284"/>
                  <a:gd name="T76" fmla="*/ 866949360 w 252"/>
                  <a:gd name="T77" fmla="*/ 655724196 h 284"/>
                  <a:gd name="T78" fmla="*/ 888095062 w 252"/>
                  <a:gd name="T79" fmla="*/ 641698591 h 284"/>
                  <a:gd name="T80" fmla="*/ 866949360 w 252"/>
                  <a:gd name="T81" fmla="*/ 624165648 h 284"/>
                  <a:gd name="T82" fmla="*/ 842280001 w 252"/>
                  <a:gd name="T83" fmla="*/ 624165648 h 284"/>
                  <a:gd name="T84" fmla="*/ 842280001 w 252"/>
                  <a:gd name="T85" fmla="*/ 561046679 h 284"/>
                  <a:gd name="T86" fmla="*/ 866949360 w 252"/>
                  <a:gd name="T87" fmla="*/ 561046679 h 284"/>
                  <a:gd name="T88" fmla="*/ 888095062 w 252"/>
                  <a:gd name="T89" fmla="*/ 543515609 h 284"/>
                  <a:gd name="T90" fmla="*/ 866949360 w 252"/>
                  <a:gd name="T91" fmla="*/ 525982666 h 284"/>
                  <a:gd name="T92" fmla="*/ 842280001 w 252"/>
                  <a:gd name="T93" fmla="*/ 525982666 h 284"/>
                  <a:gd name="T94" fmla="*/ 842280001 w 252"/>
                  <a:gd name="T95" fmla="*/ 469876500 h 284"/>
                  <a:gd name="T96" fmla="*/ 866949360 w 252"/>
                  <a:gd name="T97" fmla="*/ 469876500 h 284"/>
                  <a:gd name="T98" fmla="*/ 888095062 w 252"/>
                  <a:gd name="T99" fmla="*/ 452343558 h 284"/>
                  <a:gd name="T100" fmla="*/ 866949360 w 252"/>
                  <a:gd name="T101" fmla="*/ 434812487 h 284"/>
                  <a:gd name="T102" fmla="*/ 842280001 w 252"/>
                  <a:gd name="T103" fmla="*/ 434812487 h 284"/>
                  <a:gd name="T104" fmla="*/ 842280001 w 252"/>
                  <a:gd name="T105" fmla="*/ 375200856 h 284"/>
                  <a:gd name="T106" fmla="*/ 866949360 w 252"/>
                  <a:gd name="T107" fmla="*/ 375200856 h 284"/>
                  <a:gd name="T108" fmla="*/ 888095062 w 252"/>
                  <a:gd name="T109" fmla="*/ 361173379 h 284"/>
                  <a:gd name="T110" fmla="*/ 866949360 w 252"/>
                  <a:gd name="T111" fmla="*/ 343642308 h 284"/>
                  <a:gd name="T112" fmla="*/ 842280001 w 252"/>
                  <a:gd name="T113" fmla="*/ 343642308 h 284"/>
                  <a:gd name="T114" fmla="*/ 842280001 w 252"/>
                  <a:gd name="T115" fmla="*/ 280523340 h 284"/>
                  <a:gd name="T116" fmla="*/ 866949360 w 252"/>
                  <a:gd name="T117" fmla="*/ 280523340 h 2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52" h="284">
                    <a:moveTo>
                      <a:pt x="246" y="80"/>
                    </a:moveTo>
                    <a:cubicBezTo>
                      <a:pt x="249" y="80"/>
                      <a:pt x="252" y="78"/>
                      <a:pt x="252" y="75"/>
                    </a:cubicBezTo>
                    <a:cubicBezTo>
                      <a:pt x="252" y="73"/>
                      <a:pt x="249" y="71"/>
                      <a:pt x="246" y="71"/>
                    </a:cubicBezTo>
                    <a:cubicBezTo>
                      <a:pt x="239" y="71"/>
                      <a:pt x="239" y="71"/>
                      <a:pt x="239" y="71"/>
                    </a:cubicBezTo>
                    <a:cubicBezTo>
                      <a:pt x="239" y="54"/>
                      <a:pt x="239" y="54"/>
                      <a:pt x="239" y="54"/>
                    </a:cubicBezTo>
                    <a:cubicBezTo>
                      <a:pt x="246" y="54"/>
                      <a:pt x="246" y="54"/>
                      <a:pt x="246" y="54"/>
                    </a:cubicBezTo>
                    <a:cubicBezTo>
                      <a:pt x="249" y="54"/>
                      <a:pt x="252" y="52"/>
                      <a:pt x="252" y="49"/>
                    </a:cubicBezTo>
                    <a:cubicBezTo>
                      <a:pt x="252" y="46"/>
                      <a:pt x="249" y="44"/>
                      <a:pt x="246" y="44"/>
                    </a:cubicBezTo>
                    <a:cubicBezTo>
                      <a:pt x="239" y="44"/>
                      <a:pt x="239" y="44"/>
                      <a:pt x="239" y="44"/>
                    </a:cubicBezTo>
                    <a:cubicBezTo>
                      <a:pt x="239" y="28"/>
                      <a:pt x="239" y="28"/>
                      <a:pt x="239" y="28"/>
                    </a:cubicBezTo>
                    <a:cubicBezTo>
                      <a:pt x="239" y="28"/>
                      <a:pt x="239" y="27"/>
                      <a:pt x="239" y="26"/>
                    </a:cubicBezTo>
                    <a:cubicBezTo>
                      <a:pt x="246" y="26"/>
                      <a:pt x="246" y="26"/>
                      <a:pt x="246" y="26"/>
                    </a:cubicBezTo>
                    <a:cubicBezTo>
                      <a:pt x="249" y="26"/>
                      <a:pt x="252" y="24"/>
                      <a:pt x="252" y="22"/>
                    </a:cubicBezTo>
                    <a:cubicBezTo>
                      <a:pt x="252" y="19"/>
                      <a:pt x="249" y="17"/>
                      <a:pt x="246" y="17"/>
                    </a:cubicBezTo>
                    <a:cubicBezTo>
                      <a:pt x="236" y="17"/>
                      <a:pt x="236" y="17"/>
                      <a:pt x="236" y="17"/>
                    </a:cubicBezTo>
                    <a:cubicBezTo>
                      <a:pt x="232" y="7"/>
                      <a:pt x="221" y="0"/>
                      <a:pt x="20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71"/>
                      <a:pt x="13" y="284"/>
                      <a:pt x="30" y="284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21" y="284"/>
                      <a:pt x="232" y="277"/>
                      <a:pt x="236" y="266"/>
                    </a:cubicBezTo>
                    <a:cubicBezTo>
                      <a:pt x="246" y="266"/>
                      <a:pt x="246" y="266"/>
                      <a:pt x="246" y="266"/>
                    </a:cubicBezTo>
                    <a:cubicBezTo>
                      <a:pt x="249" y="266"/>
                      <a:pt x="252" y="264"/>
                      <a:pt x="252" y="262"/>
                    </a:cubicBezTo>
                    <a:cubicBezTo>
                      <a:pt x="252" y="259"/>
                      <a:pt x="249" y="257"/>
                      <a:pt x="246" y="257"/>
                    </a:cubicBezTo>
                    <a:cubicBezTo>
                      <a:pt x="239" y="257"/>
                      <a:pt x="239" y="257"/>
                      <a:pt x="239" y="257"/>
                    </a:cubicBezTo>
                    <a:cubicBezTo>
                      <a:pt x="239" y="256"/>
                      <a:pt x="239" y="256"/>
                      <a:pt x="239" y="255"/>
                    </a:cubicBezTo>
                    <a:cubicBezTo>
                      <a:pt x="239" y="241"/>
                      <a:pt x="239" y="241"/>
                      <a:pt x="239" y="241"/>
                    </a:cubicBezTo>
                    <a:cubicBezTo>
                      <a:pt x="246" y="241"/>
                      <a:pt x="246" y="241"/>
                      <a:pt x="246" y="241"/>
                    </a:cubicBezTo>
                    <a:cubicBezTo>
                      <a:pt x="249" y="241"/>
                      <a:pt x="252" y="238"/>
                      <a:pt x="252" y="236"/>
                    </a:cubicBezTo>
                    <a:cubicBezTo>
                      <a:pt x="252" y="233"/>
                      <a:pt x="249" y="231"/>
                      <a:pt x="246" y="231"/>
                    </a:cubicBezTo>
                    <a:cubicBezTo>
                      <a:pt x="239" y="231"/>
                      <a:pt x="239" y="231"/>
                      <a:pt x="239" y="231"/>
                    </a:cubicBezTo>
                    <a:cubicBezTo>
                      <a:pt x="239" y="214"/>
                      <a:pt x="239" y="214"/>
                      <a:pt x="239" y="214"/>
                    </a:cubicBezTo>
                    <a:cubicBezTo>
                      <a:pt x="246" y="214"/>
                      <a:pt x="246" y="214"/>
                      <a:pt x="246" y="214"/>
                    </a:cubicBezTo>
                    <a:cubicBezTo>
                      <a:pt x="249" y="214"/>
                      <a:pt x="252" y="212"/>
                      <a:pt x="252" y="209"/>
                    </a:cubicBezTo>
                    <a:cubicBezTo>
                      <a:pt x="252" y="207"/>
                      <a:pt x="249" y="205"/>
                      <a:pt x="246" y="205"/>
                    </a:cubicBezTo>
                    <a:cubicBezTo>
                      <a:pt x="239" y="205"/>
                      <a:pt x="239" y="205"/>
                      <a:pt x="239" y="205"/>
                    </a:cubicBezTo>
                    <a:cubicBezTo>
                      <a:pt x="239" y="187"/>
                      <a:pt x="239" y="187"/>
                      <a:pt x="239" y="187"/>
                    </a:cubicBezTo>
                    <a:cubicBezTo>
                      <a:pt x="246" y="187"/>
                      <a:pt x="246" y="187"/>
                      <a:pt x="246" y="187"/>
                    </a:cubicBezTo>
                    <a:cubicBezTo>
                      <a:pt x="249" y="187"/>
                      <a:pt x="252" y="185"/>
                      <a:pt x="252" y="183"/>
                    </a:cubicBezTo>
                    <a:cubicBezTo>
                      <a:pt x="252" y="180"/>
                      <a:pt x="249" y="178"/>
                      <a:pt x="246" y="178"/>
                    </a:cubicBezTo>
                    <a:cubicBezTo>
                      <a:pt x="239" y="178"/>
                      <a:pt x="239" y="178"/>
                      <a:pt x="239" y="178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46" y="160"/>
                      <a:pt x="246" y="160"/>
                      <a:pt x="246" y="160"/>
                    </a:cubicBezTo>
                    <a:cubicBezTo>
                      <a:pt x="249" y="160"/>
                      <a:pt x="252" y="158"/>
                      <a:pt x="252" y="155"/>
                    </a:cubicBezTo>
                    <a:cubicBezTo>
                      <a:pt x="252" y="152"/>
                      <a:pt x="249" y="150"/>
                      <a:pt x="246" y="150"/>
                    </a:cubicBezTo>
                    <a:cubicBezTo>
                      <a:pt x="239" y="150"/>
                      <a:pt x="239" y="150"/>
                      <a:pt x="239" y="150"/>
                    </a:cubicBezTo>
                    <a:cubicBezTo>
                      <a:pt x="239" y="134"/>
                      <a:pt x="239" y="134"/>
                      <a:pt x="239" y="134"/>
                    </a:cubicBezTo>
                    <a:cubicBezTo>
                      <a:pt x="246" y="134"/>
                      <a:pt x="246" y="134"/>
                      <a:pt x="246" y="134"/>
                    </a:cubicBezTo>
                    <a:cubicBezTo>
                      <a:pt x="249" y="134"/>
                      <a:pt x="252" y="132"/>
                      <a:pt x="252" y="129"/>
                    </a:cubicBezTo>
                    <a:cubicBezTo>
                      <a:pt x="252" y="126"/>
                      <a:pt x="249" y="124"/>
                      <a:pt x="246" y="124"/>
                    </a:cubicBezTo>
                    <a:cubicBezTo>
                      <a:pt x="239" y="124"/>
                      <a:pt x="239" y="124"/>
                      <a:pt x="239" y="124"/>
                    </a:cubicBezTo>
                    <a:cubicBezTo>
                      <a:pt x="239" y="107"/>
                      <a:pt x="239" y="107"/>
                      <a:pt x="239" y="107"/>
                    </a:cubicBezTo>
                    <a:cubicBezTo>
                      <a:pt x="246" y="107"/>
                      <a:pt x="246" y="107"/>
                      <a:pt x="246" y="107"/>
                    </a:cubicBezTo>
                    <a:cubicBezTo>
                      <a:pt x="249" y="107"/>
                      <a:pt x="252" y="105"/>
                      <a:pt x="252" y="103"/>
                    </a:cubicBezTo>
                    <a:cubicBezTo>
                      <a:pt x="252" y="100"/>
                      <a:pt x="249" y="98"/>
                      <a:pt x="246" y="98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9" y="80"/>
                      <a:pt x="239" y="80"/>
                      <a:pt x="239" y="80"/>
                    </a:cubicBezTo>
                    <a:cubicBezTo>
                      <a:pt x="246" y="80"/>
                      <a:pt x="246" y="80"/>
                      <a:pt x="246" y="80"/>
                    </a:cubicBezTo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8" name="Freeform 1115"/>
              <p:cNvSpPr/>
              <p:nvPr/>
            </p:nvSpPr>
            <p:spPr bwMode="auto">
              <a:xfrm>
                <a:off x="8518569" y="4537795"/>
                <a:ext cx="447675" cy="534987"/>
              </a:xfrm>
              <a:custGeom>
                <a:avLst/>
                <a:gdLst>
                  <a:gd name="T0" fmla="*/ 0 w 239"/>
                  <a:gd name="T1" fmla="*/ 902063168 h 285"/>
                  <a:gd name="T2" fmla="*/ 105257945 w 239"/>
                  <a:gd name="T3" fmla="*/ 1004249439 h 285"/>
                  <a:gd name="T4" fmla="*/ 733289777 w 239"/>
                  <a:gd name="T5" fmla="*/ 1004249439 h 285"/>
                  <a:gd name="T6" fmla="*/ 838547722 w 239"/>
                  <a:gd name="T7" fmla="*/ 902063168 h 285"/>
                  <a:gd name="T8" fmla="*/ 838547722 w 239"/>
                  <a:gd name="T9" fmla="*/ 102186271 h 285"/>
                  <a:gd name="T10" fmla="*/ 733289777 w 239"/>
                  <a:gd name="T11" fmla="*/ 0 h 285"/>
                  <a:gd name="T12" fmla="*/ 105257945 w 239"/>
                  <a:gd name="T13" fmla="*/ 0 h 285"/>
                  <a:gd name="T14" fmla="*/ 0 w 239"/>
                  <a:gd name="T15" fmla="*/ 102186271 h 285"/>
                  <a:gd name="T16" fmla="*/ 0 w 239"/>
                  <a:gd name="T17" fmla="*/ 902063168 h 2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9" h="285">
                    <a:moveTo>
                      <a:pt x="0" y="256"/>
                    </a:moveTo>
                    <a:cubicBezTo>
                      <a:pt x="0" y="272"/>
                      <a:pt x="13" y="285"/>
                      <a:pt x="30" y="285"/>
                    </a:cubicBezTo>
                    <a:cubicBezTo>
                      <a:pt x="209" y="285"/>
                      <a:pt x="209" y="285"/>
                      <a:pt x="209" y="285"/>
                    </a:cubicBezTo>
                    <a:cubicBezTo>
                      <a:pt x="225" y="285"/>
                      <a:pt x="239" y="272"/>
                      <a:pt x="239" y="256"/>
                    </a:cubicBezTo>
                    <a:cubicBezTo>
                      <a:pt x="239" y="29"/>
                      <a:pt x="239" y="29"/>
                      <a:pt x="239" y="29"/>
                    </a:cubicBezTo>
                    <a:cubicBezTo>
                      <a:pt x="239" y="13"/>
                      <a:pt x="225" y="0"/>
                      <a:pt x="20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256"/>
                      <a:pt x="0" y="256"/>
                      <a:pt x="0" y="256"/>
                    </a:cubicBezTo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9" name="Oval 1116"/>
              <p:cNvSpPr>
                <a:spLocks noChangeArrowheads="1"/>
              </p:cNvSpPr>
              <p:nvPr/>
            </p:nvSpPr>
            <p:spPr bwMode="auto">
              <a:xfrm>
                <a:off x="8920206" y="4566370"/>
                <a:ext cx="33338" cy="28575"/>
              </a:xfrm>
              <a:prstGeom prst="ellipse">
                <a:avLst/>
              </a:prstGeom>
              <a:solidFill>
                <a:srgbClr val="495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30" name="Freeform 1117"/>
              <p:cNvSpPr/>
              <p:nvPr/>
            </p:nvSpPr>
            <p:spPr bwMode="auto">
              <a:xfrm>
                <a:off x="8931319" y="4572720"/>
                <a:ext cx="60325" cy="15875"/>
              </a:xfrm>
              <a:custGeom>
                <a:avLst/>
                <a:gdLst>
                  <a:gd name="T0" fmla="*/ 0 w 32"/>
                  <a:gd name="T1" fmla="*/ 12446000 h 9"/>
                  <a:gd name="T2" fmla="*/ 21323002 w 32"/>
                  <a:gd name="T3" fmla="*/ 28001736 h 9"/>
                  <a:gd name="T4" fmla="*/ 92399048 w 32"/>
                  <a:gd name="T5" fmla="*/ 28001736 h 9"/>
                  <a:gd name="T6" fmla="*/ 113722051 w 32"/>
                  <a:gd name="T7" fmla="*/ 12446000 h 9"/>
                  <a:gd name="T8" fmla="*/ 92399048 w 32"/>
                  <a:gd name="T9" fmla="*/ 0 h 9"/>
                  <a:gd name="T10" fmla="*/ 21323002 w 32"/>
                  <a:gd name="T11" fmla="*/ 0 h 9"/>
                  <a:gd name="T12" fmla="*/ 0 w 32"/>
                  <a:gd name="T13" fmla="*/ 1244600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4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4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1" name="Freeform 1118"/>
              <p:cNvSpPr/>
              <p:nvPr/>
            </p:nvSpPr>
            <p:spPr bwMode="auto">
              <a:xfrm>
                <a:off x="8931319" y="4623520"/>
                <a:ext cx="60325" cy="15875"/>
              </a:xfrm>
              <a:custGeom>
                <a:avLst/>
                <a:gdLst>
                  <a:gd name="T0" fmla="*/ 0 w 32"/>
                  <a:gd name="T1" fmla="*/ 15555736 h 9"/>
                  <a:gd name="T2" fmla="*/ 17769483 w 32"/>
                  <a:gd name="T3" fmla="*/ 28001736 h 9"/>
                  <a:gd name="T4" fmla="*/ 92399048 w 32"/>
                  <a:gd name="T5" fmla="*/ 28001736 h 9"/>
                  <a:gd name="T6" fmla="*/ 113722051 w 32"/>
                  <a:gd name="T7" fmla="*/ 15555736 h 9"/>
                  <a:gd name="T8" fmla="*/ 92399048 w 32"/>
                  <a:gd name="T9" fmla="*/ 0 h 9"/>
                  <a:gd name="T10" fmla="*/ 17769483 w 32"/>
                  <a:gd name="T11" fmla="*/ 0 h 9"/>
                  <a:gd name="T12" fmla="*/ 0 w 32"/>
                  <a:gd name="T13" fmla="*/ 1555573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2" y="9"/>
                      <a:pt x="5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5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2" name="Freeform 1119"/>
              <p:cNvSpPr/>
              <p:nvPr/>
            </p:nvSpPr>
            <p:spPr bwMode="auto">
              <a:xfrm>
                <a:off x="8931319" y="4671145"/>
                <a:ext cx="60325" cy="17462"/>
              </a:xfrm>
              <a:custGeom>
                <a:avLst/>
                <a:gdLst>
                  <a:gd name="T0" fmla="*/ 0 w 32"/>
                  <a:gd name="T1" fmla="*/ 18822096 h 9"/>
                  <a:gd name="T2" fmla="*/ 21323002 w 32"/>
                  <a:gd name="T3" fmla="*/ 33880160 h 9"/>
                  <a:gd name="T4" fmla="*/ 92399048 w 32"/>
                  <a:gd name="T5" fmla="*/ 33880160 h 9"/>
                  <a:gd name="T6" fmla="*/ 113722051 w 32"/>
                  <a:gd name="T7" fmla="*/ 18822096 h 9"/>
                  <a:gd name="T8" fmla="*/ 92399048 w 32"/>
                  <a:gd name="T9" fmla="*/ 0 h 9"/>
                  <a:gd name="T10" fmla="*/ 21323002 w 32"/>
                  <a:gd name="T11" fmla="*/ 0 h 9"/>
                  <a:gd name="T12" fmla="*/ 0 w 32"/>
                  <a:gd name="T13" fmla="*/ 1882209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5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3" name="Freeform 1120"/>
              <p:cNvSpPr/>
              <p:nvPr/>
            </p:nvSpPr>
            <p:spPr bwMode="auto">
              <a:xfrm>
                <a:off x="8931319" y="4723532"/>
                <a:ext cx="60325" cy="17462"/>
              </a:xfrm>
              <a:custGeom>
                <a:avLst/>
                <a:gdLst>
                  <a:gd name="T0" fmla="*/ 0 w 32"/>
                  <a:gd name="T1" fmla="*/ 15058065 h 9"/>
                  <a:gd name="T2" fmla="*/ 21323002 w 32"/>
                  <a:gd name="T3" fmla="*/ 33880160 h 9"/>
                  <a:gd name="T4" fmla="*/ 92399048 w 32"/>
                  <a:gd name="T5" fmla="*/ 33880160 h 9"/>
                  <a:gd name="T6" fmla="*/ 113722051 w 32"/>
                  <a:gd name="T7" fmla="*/ 15058065 h 9"/>
                  <a:gd name="T8" fmla="*/ 92399048 w 32"/>
                  <a:gd name="T9" fmla="*/ 0 h 9"/>
                  <a:gd name="T10" fmla="*/ 21323002 w 32"/>
                  <a:gd name="T11" fmla="*/ 0 h 9"/>
                  <a:gd name="T12" fmla="*/ 0 w 32"/>
                  <a:gd name="T13" fmla="*/ 15058065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4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4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4" name="Freeform 1121"/>
              <p:cNvSpPr/>
              <p:nvPr/>
            </p:nvSpPr>
            <p:spPr bwMode="auto">
              <a:xfrm>
                <a:off x="8931319" y="4772745"/>
                <a:ext cx="60325" cy="17462"/>
              </a:xfrm>
              <a:custGeom>
                <a:avLst/>
                <a:gdLst>
                  <a:gd name="T0" fmla="*/ 0 w 32"/>
                  <a:gd name="T1" fmla="*/ 18822096 h 9"/>
                  <a:gd name="T2" fmla="*/ 21323002 w 32"/>
                  <a:gd name="T3" fmla="*/ 33880160 h 9"/>
                  <a:gd name="T4" fmla="*/ 92399048 w 32"/>
                  <a:gd name="T5" fmla="*/ 33880160 h 9"/>
                  <a:gd name="T6" fmla="*/ 113722051 w 32"/>
                  <a:gd name="T7" fmla="*/ 18822096 h 9"/>
                  <a:gd name="T8" fmla="*/ 92399048 w 32"/>
                  <a:gd name="T9" fmla="*/ 0 h 9"/>
                  <a:gd name="T10" fmla="*/ 21323002 w 32"/>
                  <a:gd name="T11" fmla="*/ 0 h 9"/>
                  <a:gd name="T12" fmla="*/ 0 w 32"/>
                  <a:gd name="T13" fmla="*/ 1882209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5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5" name="Freeform 1122"/>
              <p:cNvSpPr/>
              <p:nvPr/>
            </p:nvSpPr>
            <p:spPr bwMode="auto">
              <a:xfrm>
                <a:off x="8931319" y="4821957"/>
                <a:ext cx="60325" cy="15875"/>
              </a:xfrm>
              <a:custGeom>
                <a:avLst/>
                <a:gdLst>
                  <a:gd name="T0" fmla="*/ 0 w 32"/>
                  <a:gd name="T1" fmla="*/ 15555736 h 9"/>
                  <a:gd name="T2" fmla="*/ 17769483 w 32"/>
                  <a:gd name="T3" fmla="*/ 28001736 h 9"/>
                  <a:gd name="T4" fmla="*/ 92399048 w 32"/>
                  <a:gd name="T5" fmla="*/ 28001736 h 9"/>
                  <a:gd name="T6" fmla="*/ 113722051 w 32"/>
                  <a:gd name="T7" fmla="*/ 15555736 h 9"/>
                  <a:gd name="T8" fmla="*/ 92399048 w 32"/>
                  <a:gd name="T9" fmla="*/ 0 h 9"/>
                  <a:gd name="T10" fmla="*/ 17769483 w 32"/>
                  <a:gd name="T11" fmla="*/ 0 h 9"/>
                  <a:gd name="T12" fmla="*/ 0 w 32"/>
                  <a:gd name="T13" fmla="*/ 1555573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2" y="9"/>
                      <a:pt x="5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5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6" name="Freeform 1123"/>
              <p:cNvSpPr/>
              <p:nvPr/>
            </p:nvSpPr>
            <p:spPr bwMode="auto">
              <a:xfrm>
                <a:off x="8931319" y="4872757"/>
                <a:ext cx="60325" cy="17462"/>
              </a:xfrm>
              <a:custGeom>
                <a:avLst/>
                <a:gdLst>
                  <a:gd name="T0" fmla="*/ 0 w 32"/>
                  <a:gd name="T1" fmla="*/ 15246072 h 10"/>
                  <a:gd name="T2" fmla="*/ 21323002 w 32"/>
                  <a:gd name="T3" fmla="*/ 30492144 h 10"/>
                  <a:gd name="T4" fmla="*/ 92399048 w 32"/>
                  <a:gd name="T5" fmla="*/ 30492144 h 10"/>
                  <a:gd name="T6" fmla="*/ 113722051 w 32"/>
                  <a:gd name="T7" fmla="*/ 15246072 h 10"/>
                  <a:gd name="T8" fmla="*/ 92399048 w 32"/>
                  <a:gd name="T9" fmla="*/ 0 h 10"/>
                  <a:gd name="T10" fmla="*/ 21323002 w 32"/>
                  <a:gd name="T11" fmla="*/ 0 h 10"/>
                  <a:gd name="T12" fmla="*/ 0 w 32"/>
                  <a:gd name="T13" fmla="*/ 15246072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8"/>
                      <a:pt x="3" y="10"/>
                      <a:pt x="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9" y="10"/>
                      <a:pt x="32" y="8"/>
                      <a:pt x="32" y="5"/>
                    </a:cubicBezTo>
                    <a:cubicBezTo>
                      <a:pt x="32" y="3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7" name="Freeform 1124"/>
              <p:cNvSpPr/>
              <p:nvPr/>
            </p:nvSpPr>
            <p:spPr bwMode="auto">
              <a:xfrm>
                <a:off x="8931319" y="4923557"/>
                <a:ext cx="60325" cy="17462"/>
              </a:xfrm>
              <a:custGeom>
                <a:avLst/>
                <a:gdLst>
                  <a:gd name="T0" fmla="*/ 0 w 32"/>
                  <a:gd name="T1" fmla="*/ 15246072 h 10"/>
                  <a:gd name="T2" fmla="*/ 21323002 w 32"/>
                  <a:gd name="T3" fmla="*/ 30492144 h 10"/>
                  <a:gd name="T4" fmla="*/ 92399048 w 32"/>
                  <a:gd name="T5" fmla="*/ 30492144 h 10"/>
                  <a:gd name="T6" fmla="*/ 113722051 w 32"/>
                  <a:gd name="T7" fmla="*/ 15246072 h 10"/>
                  <a:gd name="T8" fmla="*/ 92399048 w 32"/>
                  <a:gd name="T9" fmla="*/ 0 h 10"/>
                  <a:gd name="T10" fmla="*/ 21323002 w 32"/>
                  <a:gd name="T11" fmla="*/ 0 h 10"/>
                  <a:gd name="T12" fmla="*/ 0 w 32"/>
                  <a:gd name="T13" fmla="*/ 15246072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7"/>
                      <a:pt x="3" y="10"/>
                      <a:pt x="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9" y="10"/>
                      <a:pt x="32" y="7"/>
                      <a:pt x="32" y="5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8" name="Freeform 1125"/>
              <p:cNvSpPr/>
              <p:nvPr/>
            </p:nvSpPr>
            <p:spPr bwMode="auto">
              <a:xfrm>
                <a:off x="8931319" y="4972770"/>
                <a:ext cx="60325" cy="17462"/>
              </a:xfrm>
              <a:custGeom>
                <a:avLst/>
                <a:gdLst>
                  <a:gd name="T0" fmla="*/ 0 w 32"/>
                  <a:gd name="T1" fmla="*/ 15058065 h 9"/>
                  <a:gd name="T2" fmla="*/ 21323002 w 32"/>
                  <a:gd name="T3" fmla="*/ 33880160 h 9"/>
                  <a:gd name="T4" fmla="*/ 92399048 w 32"/>
                  <a:gd name="T5" fmla="*/ 33880160 h 9"/>
                  <a:gd name="T6" fmla="*/ 113722051 w 32"/>
                  <a:gd name="T7" fmla="*/ 15058065 h 9"/>
                  <a:gd name="T8" fmla="*/ 92399048 w 32"/>
                  <a:gd name="T9" fmla="*/ 0 h 9"/>
                  <a:gd name="T10" fmla="*/ 21323002 w 32"/>
                  <a:gd name="T11" fmla="*/ 0 h 9"/>
                  <a:gd name="T12" fmla="*/ 0 w 32"/>
                  <a:gd name="T13" fmla="*/ 15058065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4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4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9" name="Freeform 1126"/>
              <p:cNvSpPr/>
              <p:nvPr/>
            </p:nvSpPr>
            <p:spPr bwMode="auto">
              <a:xfrm>
                <a:off x="8931319" y="5020395"/>
                <a:ext cx="60325" cy="19050"/>
              </a:xfrm>
              <a:custGeom>
                <a:avLst/>
                <a:gdLst>
                  <a:gd name="T0" fmla="*/ 0 w 32"/>
                  <a:gd name="T1" fmla="*/ 18145125 h 10"/>
                  <a:gd name="T2" fmla="*/ 21323002 w 32"/>
                  <a:gd name="T3" fmla="*/ 36290250 h 10"/>
                  <a:gd name="T4" fmla="*/ 92399048 w 32"/>
                  <a:gd name="T5" fmla="*/ 36290250 h 10"/>
                  <a:gd name="T6" fmla="*/ 113722051 w 32"/>
                  <a:gd name="T7" fmla="*/ 18145125 h 10"/>
                  <a:gd name="T8" fmla="*/ 92399048 w 32"/>
                  <a:gd name="T9" fmla="*/ 0 h 10"/>
                  <a:gd name="T10" fmla="*/ 21323002 w 32"/>
                  <a:gd name="T11" fmla="*/ 0 h 10"/>
                  <a:gd name="T12" fmla="*/ 0 w 32"/>
                  <a:gd name="T13" fmla="*/ 1814512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8"/>
                      <a:pt x="3" y="10"/>
                      <a:pt x="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9" y="10"/>
                      <a:pt x="32" y="8"/>
                      <a:pt x="32" y="5"/>
                    </a:cubicBezTo>
                    <a:cubicBezTo>
                      <a:pt x="32" y="3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40" name="Freeform 1127"/>
              <p:cNvSpPr/>
              <p:nvPr/>
            </p:nvSpPr>
            <p:spPr bwMode="auto">
              <a:xfrm>
                <a:off x="8555081" y="4596532"/>
                <a:ext cx="206375" cy="73025"/>
              </a:xfrm>
              <a:custGeom>
                <a:avLst/>
                <a:gdLst>
                  <a:gd name="T0" fmla="*/ 0 w 110"/>
                  <a:gd name="T1" fmla="*/ 77133124 h 39"/>
                  <a:gd name="T2" fmla="*/ 66878633 w 110"/>
                  <a:gd name="T3" fmla="*/ 136734631 h 39"/>
                  <a:gd name="T4" fmla="*/ 320309009 w 110"/>
                  <a:gd name="T5" fmla="*/ 136734631 h 39"/>
                  <a:gd name="T6" fmla="*/ 387187642 w 110"/>
                  <a:gd name="T7" fmla="*/ 77133124 h 39"/>
                  <a:gd name="T8" fmla="*/ 387187642 w 110"/>
                  <a:gd name="T9" fmla="*/ 56096307 h 39"/>
                  <a:gd name="T10" fmla="*/ 320309009 w 110"/>
                  <a:gd name="T11" fmla="*/ 0 h 39"/>
                  <a:gd name="T12" fmla="*/ 66878633 w 110"/>
                  <a:gd name="T13" fmla="*/ 0 h 39"/>
                  <a:gd name="T14" fmla="*/ 0 w 110"/>
                  <a:gd name="T15" fmla="*/ 56096307 h 39"/>
                  <a:gd name="T16" fmla="*/ 0 w 110"/>
                  <a:gd name="T17" fmla="*/ 77133124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0" h="39">
                    <a:moveTo>
                      <a:pt x="0" y="22"/>
                    </a:moveTo>
                    <a:cubicBezTo>
                      <a:pt x="0" y="31"/>
                      <a:pt x="8" y="39"/>
                      <a:pt x="19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102" y="39"/>
                      <a:pt x="110" y="31"/>
                      <a:pt x="110" y="22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0" y="7"/>
                      <a:pt x="102" y="0"/>
                      <a:pt x="9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7"/>
                      <a:pt x="0" y="16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41" name="Freeform 1128"/>
              <p:cNvSpPr/>
              <p:nvPr/>
            </p:nvSpPr>
            <p:spPr bwMode="auto">
              <a:xfrm>
                <a:off x="8853531" y="4623520"/>
                <a:ext cx="473075" cy="533400"/>
              </a:xfrm>
              <a:custGeom>
                <a:avLst/>
                <a:gdLst>
                  <a:gd name="T0" fmla="*/ 870474896 w 252"/>
                  <a:gd name="T1" fmla="*/ 283727625 h 285"/>
                  <a:gd name="T2" fmla="*/ 888095062 w 252"/>
                  <a:gd name="T3" fmla="*/ 266213389 h 285"/>
                  <a:gd name="T4" fmla="*/ 870474896 w 252"/>
                  <a:gd name="T5" fmla="*/ 252202749 h 285"/>
                  <a:gd name="T6" fmla="*/ 842280001 w 252"/>
                  <a:gd name="T7" fmla="*/ 252202749 h 285"/>
                  <a:gd name="T8" fmla="*/ 842280001 w 252"/>
                  <a:gd name="T9" fmla="*/ 192654722 h 285"/>
                  <a:gd name="T10" fmla="*/ 866949360 w 252"/>
                  <a:gd name="T11" fmla="*/ 192654722 h 285"/>
                  <a:gd name="T12" fmla="*/ 888095062 w 252"/>
                  <a:gd name="T13" fmla="*/ 175140486 h 285"/>
                  <a:gd name="T14" fmla="*/ 866949360 w 252"/>
                  <a:gd name="T15" fmla="*/ 157626251 h 285"/>
                  <a:gd name="T16" fmla="*/ 842280001 w 252"/>
                  <a:gd name="T17" fmla="*/ 157626251 h 285"/>
                  <a:gd name="T18" fmla="*/ 842280001 w 252"/>
                  <a:gd name="T19" fmla="*/ 101581819 h 285"/>
                  <a:gd name="T20" fmla="*/ 842280001 w 252"/>
                  <a:gd name="T21" fmla="*/ 94576499 h 285"/>
                  <a:gd name="T22" fmla="*/ 870474896 w 252"/>
                  <a:gd name="T23" fmla="*/ 94576499 h 285"/>
                  <a:gd name="T24" fmla="*/ 888095062 w 252"/>
                  <a:gd name="T25" fmla="*/ 80563987 h 285"/>
                  <a:gd name="T26" fmla="*/ 870474896 w 252"/>
                  <a:gd name="T27" fmla="*/ 63049752 h 285"/>
                  <a:gd name="T28" fmla="*/ 831707150 w 252"/>
                  <a:gd name="T29" fmla="*/ 63049752 h 285"/>
                  <a:gd name="T30" fmla="*/ 736555248 w 252"/>
                  <a:gd name="T31" fmla="*/ 0 h 285"/>
                  <a:gd name="T32" fmla="*/ 105724753 w 252"/>
                  <a:gd name="T33" fmla="*/ 0 h 285"/>
                  <a:gd name="T34" fmla="*/ 0 w 252"/>
                  <a:gd name="T35" fmla="*/ 101581819 h 285"/>
                  <a:gd name="T36" fmla="*/ 0 w 252"/>
                  <a:gd name="T37" fmla="*/ 896718392 h 285"/>
                  <a:gd name="T38" fmla="*/ 105724753 w 252"/>
                  <a:gd name="T39" fmla="*/ 998300211 h 285"/>
                  <a:gd name="T40" fmla="*/ 736555248 w 252"/>
                  <a:gd name="T41" fmla="*/ 998300211 h 285"/>
                  <a:gd name="T42" fmla="*/ 835232685 w 252"/>
                  <a:gd name="T43" fmla="*/ 935250459 h 285"/>
                  <a:gd name="T44" fmla="*/ 870474896 w 252"/>
                  <a:gd name="T45" fmla="*/ 935250459 h 285"/>
                  <a:gd name="T46" fmla="*/ 888095062 w 252"/>
                  <a:gd name="T47" fmla="*/ 921237947 h 285"/>
                  <a:gd name="T48" fmla="*/ 870474896 w 252"/>
                  <a:gd name="T49" fmla="*/ 903723712 h 285"/>
                  <a:gd name="T50" fmla="*/ 842280001 w 252"/>
                  <a:gd name="T51" fmla="*/ 903723712 h 285"/>
                  <a:gd name="T52" fmla="*/ 842280001 w 252"/>
                  <a:gd name="T53" fmla="*/ 896718392 h 285"/>
                  <a:gd name="T54" fmla="*/ 842280001 w 252"/>
                  <a:gd name="T55" fmla="*/ 844177556 h 285"/>
                  <a:gd name="T56" fmla="*/ 870474896 w 252"/>
                  <a:gd name="T57" fmla="*/ 844177556 h 285"/>
                  <a:gd name="T58" fmla="*/ 888095062 w 252"/>
                  <a:gd name="T59" fmla="*/ 830165044 h 285"/>
                  <a:gd name="T60" fmla="*/ 870474896 w 252"/>
                  <a:gd name="T61" fmla="*/ 812650808 h 285"/>
                  <a:gd name="T62" fmla="*/ 842280001 w 252"/>
                  <a:gd name="T63" fmla="*/ 812650808 h 285"/>
                  <a:gd name="T64" fmla="*/ 842280001 w 252"/>
                  <a:gd name="T65" fmla="*/ 753102781 h 285"/>
                  <a:gd name="T66" fmla="*/ 870474896 w 252"/>
                  <a:gd name="T67" fmla="*/ 753102781 h 285"/>
                  <a:gd name="T68" fmla="*/ 888095062 w 252"/>
                  <a:gd name="T69" fmla="*/ 735590417 h 285"/>
                  <a:gd name="T70" fmla="*/ 870474896 w 252"/>
                  <a:gd name="T71" fmla="*/ 721577905 h 285"/>
                  <a:gd name="T72" fmla="*/ 842280001 w 252"/>
                  <a:gd name="T73" fmla="*/ 721577905 h 285"/>
                  <a:gd name="T74" fmla="*/ 842280001 w 252"/>
                  <a:gd name="T75" fmla="*/ 658528154 h 285"/>
                  <a:gd name="T76" fmla="*/ 870474896 w 252"/>
                  <a:gd name="T77" fmla="*/ 658528154 h 285"/>
                  <a:gd name="T78" fmla="*/ 888095062 w 252"/>
                  <a:gd name="T79" fmla="*/ 644517514 h 285"/>
                  <a:gd name="T80" fmla="*/ 870474896 w 252"/>
                  <a:gd name="T81" fmla="*/ 627003278 h 285"/>
                  <a:gd name="T82" fmla="*/ 842280001 w 252"/>
                  <a:gd name="T83" fmla="*/ 627003278 h 285"/>
                  <a:gd name="T84" fmla="*/ 842280001 w 252"/>
                  <a:gd name="T85" fmla="*/ 563951655 h 285"/>
                  <a:gd name="T86" fmla="*/ 866949360 w 252"/>
                  <a:gd name="T87" fmla="*/ 563951655 h 285"/>
                  <a:gd name="T88" fmla="*/ 888095062 w 252"/>
                  <a:gd name="T89" fmla="*/ 546437419 h 285"/>
                  <a:gd name="T90" fmla="*/ 866949360 w 252"/>
                  <a:gd name="T91" fmla="*/ 528923183 h 285"/>
                  <a:gd name="T92" fmla="*/ 842280001 w 252"/>
                  <a:gd name="T93" fmla="*/ 528923183 h 285"/>
                  <a:gd name="T94" fmla="*/ 842280001 w 252"/>
                  <a:gd name="T95" fmla="*/ 472878752 h 285"/>
                  <a:gd name="T96" fmla="*/ 870474896 w 252"/>
                  <a:gd name="T97" fmla="*/ 472878752 h 285"/>
                  <a:gd name="T98" fmla="*/ 888095062 w 252"/>
                  <a:gd name="T99" fmla="*/ 455364516 h 285"/>
                  <a:gd name="T100" fmla="*/ 870474896 w 252"/>
                  <a:gd name="T101" fmla="*/ 437850280 h 285"/>
                  <a:gd name="T102" fmla="*/ 842280001 w 252"/>
                  <a:gd name="T103" fmla="*/ 437850280 h 285"/>
                  <a:gd name="T104" fmla="*/ 842280001 w 252"/>
                  <a:gd name="T105" fmla="*/ 378304124 h 285"/>
                  <a:gd name="T106" fmla="*/ 870474896 w 252"/>
                  <a:gd name="T107" fmla="*/ 378304124 h 285"/>
                  <a:gd name="T108" fmla="*/ 888095062 w 252"/>
                  <a:gd name="T109" fmla="*/ 364291613 h 285"/>
                  <a:gd name="T110" fmla="*/ 870474896 w 252"/>
                  <a:gd name="T111" fmla="*/ 346777377 h 285"/>
                  <a:gd name="T112" fmla="*/ 842280001 w 252"/>
                  <a:gd name="T113" fmla="*/ 346777377 h 285"/>
                  <a:gd name="T114" fmla="*/ 842280001 w 252"/>
                  <a:gd name="T115" fmla="*/ 283727625 h 285"/>
                  <a:gd name="T116" fmla="*/ 870474896 w 252"/>
                  <a:gd name="T117" fmla="*/ 283727625 h 2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52" h="285">
                    <a:moveTo>
                      <a:pt x="247" y="81"/>
                    </a:moveTo>
                    <a:cubicBezTo>
                      <a:pt x="250" y="81"/>
                      <a:pt x="252" y="79"/>
                      <a:pt x="252" y="76"/>
                    </a:cubicBezTo>
                    <a:cubicBezTo>
                      <a:pt x="252" y="74"/>
                      <a:pt x="250" y="72"/>
                      <a:pt x="247" y="72"/>
                    </a:cubicBezTo>
                    <a:cubicBezTo>
                      <a:pt x="239" y="72"/>
                      <a:pt x="239" y="72"/>
                      <a:pt x="239" y="72"/>
                    </a:cubicBezTo>
                    <a:cubicBezTo>
                      <a:pt x="239" y="55"/>
                      <a:pt x="239" y="55"/>
                      <a:pt x="239" y="55"/>
                    </a:cubicBezTo>
                    <a:cubicBezTo>
                      <a:pt x="246" y="55"/>
                      <a:pt x="246" y="55"/>
                      <a:pt x="246" y="55"/>
                    </a:cubicBezTo>
                    <a:cubicBezTo>
                      <a:pt x="249" y="55"/>
                      <a:pt x="252" y="53"/>
                      <a:pt x="252" y="50"/>
                    </a:cubicBezTo>
                    <a:cubicBezTo>
                      <a:pt x="252" y="47"/>
                      <a:pt x="249" y="45"/>
                      <a:pt x="246" y="45"/>
                    </a:cubicBezTo>
                    <a:cubicBezTo>
                      <a:pt x="239" y="45"/>
                      <a:pt x="239" y="45"/>
                      <a:pt x="239" y="45"/>
                    </a:cubicBezTo>
                    <a:cubicBezTo>
                      <a:pt x="239" y="29"/>
                      <a:pt x="239" y="29"/>
                      <a:pt x="239" y="29"/>
                    </a:cubicBezTo>
                    <a:cubicBezTo>
                      <a:pt x="239" y="29"/>
                      <a:pt x="239" y="28"/>
                      <a:pt x="239" y="27"/>
                    </a:cubicBezTo>
                    <a:cubicBezTo>
                      <a:pt x="247" y="27"/>
                      <a:pt x="247" y="27"/>
                      <a:pt x="247" y="27"/>
                    </a:cubicBezTo>
                    <a:cubicBezTo>
                      <a:pt x="250" y="27"/>
                      <a:pt x="252" y="25"/>
                      <a:pt x="252" y="23"/>
                    </a:cubicBezTo>
                    <a:cubicBezTo>
                      <a:pt x="252" y="20"/>
                      <a:pt x="250" y="18"/>
                      <a:pt x="247" y="18"/>
                    </a:cubicBezTo>
                    <a:cubicBezTo>
                      <a:pt x="236" y="18"/>
                      <a:pt x="236" y="18"/>
                      <a:pt x="236" y="18"/>
                    </a:cubicBezTo>
                    <a:cubicBezTo>
                      <a:pt x="232" y="8"/>
                      <a:pt x="221" y="0"/>
                      <a:pt x="20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72"/>
                      <a:pt x="14" y="285"/>
                      <a:pt x="30" y="285"/>
                    </a:cubicBezTo>
                    <a:cubicBezTo>
                      <a:pt x="209" y="285"/>
                      <a:pt x="209" y="285"/>
                      <a:pt x="209" y="285"/>
                    </a:cubicBezTo>
                    <a:cubicBezTo>
                      <a:pt x="221" y="285"/>
                      <a:pt x="232" y="278"/>
                      <a:pt x="237" y="267"/>
                    </a:cubicBezTo>
                    <a:cubicBezTo>
                      <a:pt x="247" y="267"/>
                      <a:pt x="247" y="267"/>
                      <a:pt x="247" y="267"/>
                    </a:cubicBezTo>
                    <a:cubicBezTo>
                      <a:pt x="250" y="267"/>
                      <a:pt x="252" y="265"/>
                      <a:pt x="252" y="263"/>
                    </a:cubicBezTo>
                    <a:cubicBezTo>
                      <a:pt x="252" y="260"/>
                      <a:pt x="250" y="258"/>
                      <a:pt x="247" y="258"/>
                    </a:cubicBezTo>
                    <a:cubicBezTo>
                      <a:pt x="239" y="258"/>
                      <a:pt x="239" y="258"/>
                      <a:pt x="239" y="258"/>
                    </a:cubicBezTo>
                    <a:cubicBezTo>
                      <a:pt x="239" y="257"/>
                      <a:pt x="239" y="257"/>
                      <a:pt x="239" y="256"/>
                    </a:cubicBezTo>
                    <a:cubicBezTo>
                      <a:pt x="239" y="241"/>
                      <a:pt x="239" y="241"/>
                      <a:pt x="239" y="241"/>
                    </a:cubicBezTo>
                    <a:cubicBezTo>
                      <a:pt x="247" y="241"/>
                      <a:pt x="247" y="241"/>
                      <a:pt x="247" y="241"/>
                    </a:cubicBezTo>
                    <a:cubicBezTo>
                      <a:pt x="250" y="241"/>
                      <a:pt x="252" y="239"/>
                      <a:pt x="252" y="237"/>
                    </a:cubicBezTo>
                    <a:cubicBezTo>
                      <a:pt x="252" y="234"/>
                      <a:pt x="250" y="232"/>
                      <a:pt x="247" y="232"/>
                    </a:cubicBezTo>
                    <a:cubicBezTo>
                      <a:pt x="239" y="232"/>
                      <a:pt x="239" y="232"/>
                      <a:pt x="239" y="232"/>
                    </a:cubicBezTo>
                    <a:cubicBezTo>
                      <a:pt x="239" y="215"/>
                      <a:pt x="239" y="215"/>
                      <a:pt x="239" y="215"/>
                    </a:cubicBezTo>
                    <a:cubicBezTo>
                      <a:pt x="247" y="215"/>
                      <a:pt x="247" y="215"/>
                      <a:pt x="247" y="215"/>
                    </a:cubicBezTo>
                    <a:cubicBezTo>
                      <a:pt x="250" y="215"/>
                      <a:pt x="252" y="213"/>
                      <a:pt x="252" y="210"/>
                    </a:cubicBezTo>
                    <a:cubicBezTo>
                      <a:pt x="252" y="208"/>
                      <a:pt x="250" y="206"/>
                      <a:pt x="247" y="206"/>
                    </a:cubicBezTo>
                    <a:cubicBezTo>
                      <a:pt x="239" y="206"/>
                      <a:pt x="239" y="206"/>
                      <a:pt x="239" y="206"/>
                    </a:cubicBezTo>
                    <a:cubicBezTo>
                      <a:pt x="239" y="188"/>
                      <a:pt x="239" y="188"/>
                      <a:pt x="239" y="188"/>
                    </a:cubicBezTo>
                    <a:cubicBezTo>
                      <a:pt x="247" y="188"/>
                      <a:pt x="247" y="188"/>
                      <a:pt x="247" y="188"/>
                    </a:cubicBezTo>
                    <a:cubicBezTo>
                      <a:pt x="250" y="188"/>
                      <a:pt x="252" y="186"/>
                      <a:pt x="252" y="184"/>
                    </a:cubicBezTo>
                    <a:cubicBezTo>
                      <a:pt x="252" y="181"/>
                      <a:pt x="250" y="179"/>
                      <a:pt x="247" y="179"/>
                    </a:cubicBezTo>
                    <a:cubicBezTo>
                      <a:pt x="239" y="179"/>
                      <a:pt x="239" y="179"/>
                      <a:pt x="239" y="179"/>
                    </a:cubicBezTo>
                    <a:cubicBezTo>
                      <a:pt x="239" y="161"/>
                      <a:pt x="239" y="161"/>
                      <a:pt x="239" y="161"/>
                    </a:cubicBezTo>
                    <a:cubicBezTo>
                      <a:pt x="246" y="161"/>
                      <a:pt x="246" y="161"/>
                      <a:pt x="246" y="161"/>
                    </a:cubicBezTo>
                    <a:cubicBezTo>
                      <a:pt x="249" y="161"/>
                      <a:pt x="252" y="159"/>
                      <a:pt x="252" y="156"/>
                    </a:cubicBezTo>
                    <a:cubicBezTo>
                      <a:pt x="252" y="153"/>
                      <a:pt x="249" y="151"/>
                      <a:pt x="246" y="151"/>
                    </a:cubicBezTo>
                    <a:cubicBezTo>
                      <a:pt x="239" y="151"/>
                      <a:pt x="239" y="151"/>
                      <a:pt x="239" y="151"/>
                    </a:cubicBezTo>
                    <a:cubicBezTo>
                      <a:pt x="239" y="135"/>
                      <a:pt x="239" y="135"/>
                      <a:pt x="239" y="135"/>
                    </a:cubicBezTo>
                    <a:cubicBezTo>
                      <a:pt x="247" y="135"/>
                      <a:pt x="247" y="135"/>
                      <a:pt x="247" y="135"/>
                    </a:cubicBezTo>
                    <a:cubicBezTo>
                      <a:pt x="250" y="135"/>
                      <a:pt x="252" y="133"/>
                      <a:pt x="252" y="130"/>
                    </a:cubicBezTo>
                    <a:cubicBezTo>
                      <a:pt x="252" y="127"/>
                      <a:pt x="250" y="125"/>
                      <a:pt x="247" y="125"/>
                    </a:cubicBezTo>
                    <a:cubicBezTo>
                      <a:pt x="239" y="125"/>
                      <a:pt x="239" y="125"/>
                      <a:pt x="239" y="125"/>
                    </a:cubicBezTo>
                    <a:cubicBezTo>
                      <a:pt x="239" y="108"/>
                      <a:pt x="239" y="108"/>
                      <a:pt x="239" y="108"/>
                    </a:cubicBezTo>
                    <a:cubicBezTo>
                      <a:pt x="247" y="108"/>
                      <a:pt x="247" y="108"/>
                      <a:pt x="247" y="108"/>
                    </a:cubicBezTo>
                    <a:cubicBezTo>
                      <a:pt x="250" y="108"/>
                      <a:pt x="252" y="106"/>
                      <a:pt x="252" y="104"/>
                    </a:cubicBezTo>
                    <a:cubicBezTo>
                      <a:pt x="252" y="101"/>
                      <a:pt x="250" y="99"/>
                      <a:pt x="247" y="99"/>
                    </a:cubicBezTo>
                    <a:cubicBezTo>
                      <a:pt x="239" y="99"/>
                      <a:pt x="239" y="99"/>
                      <a:pt x="239" y="99"/>
                    </a:cubicBezTo>
                    <a:cubicBezTo>
                      <a:pt x="239" y="81"/>
                      <a:pt x="239" y="81"/>
                      <a:pt x="239" y="81"/>
                    </a:cubicBezTo>
                    <a:cubicBezTo>
                      <a:pt x="247" y="81"/>
                      <a:pt x="247" y="81"/>
                      <a:pt x="247" y="81"/>
                    </a:cubicBezTo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42" name="Freeform 1129"/>
              <p:cNvSpPr/>
              <p:nvPr/>
            </p:nvSpPr>
            <p:spPr bwMode="auto">
              <a:xfrm>
                <a:off x="8853531" y="4609232"/>
                <a:ext cx="449263" cy="534987"/>
              </a:xfrm>
              <a:custGeom>
                <a:avLst/>
                <a:gdLst>
                  <a:gd name="T0" fmla="*/ 0 w 239"/>
                  <a:gd name="T1" fmla="*/ 902063168 h 285"/>
                  <a:gd name="T2" fmla="*/ 106005391 w 239"/>
                  <a:gd name="T3" fmla="*/ 1004249439 h 285"/>
                  <a:gd name="T4" fmla="*/ 738501903 w 239"/>
                  <a:gd name="T5" fmla="*/ 1004249439 h 285"/>
                  <a:gd name="T6" fmla="*/ 844507294 w 239"/>
                  <a:gd name="T7" fmla="*/ 902063168 h 285"/>
                  <a:gd name="T8" fmla="*/ 844507294 w 239"/>
                  <a:gd name="T9" fmla="*/ 102186271 h 285"/>
                  <a:gd name="T10" fmla="*/ 738501903 w 239"/>
                  <a:gd name="T11" fmla="*/ 0 h 285"/>
                  <a:gd name="T12" fmla="*/ 106005391 w 239"/>
                  <a:gd name="T13" fmla="*/ 0 h 285"/>
                  <a:gd name="T14" fmla="*/ 0 w 239"/>
                  <a:gd name="T15" fmla="*/ 102186271 h 285"/>
                  <a:gd name="T16" fmla="*/ 0 w 239"/>
                  <a:gd name="T17" fmla="*/ 902063168 h 2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9" h="285">
                    <a:moveTo>
                      <a:pt x="0" y="256"/>
                    </a:moveTo>
                    <a:cubicBezTo>
                      <a:pt x="0" y="272"/>
                      <a:pt x="14" y="285"/>
                      <a:pt x="30" y="285"/>
                    </a:cubicBezTo>
                    <a:cubicBezTo>
                      <a:pt x="209" y="285"/>
                      <a:pt x="209" y="285"/>
                      <a:pt x="209" y="285"/>
                    </a:cubicBezTo>
                    <a:cubicBezTo>
                      <a:pt x="225" y="285"/>
                      <a:pt x="239" y="272"/>
                      <a:pt x="239" y="256"/>
                    </a:cubicBezTo>
                    <a:cubicBezTo>
                      <a:pt x="239" y="29"/>
                      <a:pt x="239" y="29"/>
                      <a:pt x="239" y="29"/>
                    </a:cubicBezTo>
                    <a:cubicBezTo>
                      <a:pt x="239" y="13"/>
                      <a:pt x="225" y="0"/>
                      <a:pt x="20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256"/>
                      <a:pt x="0" y="256"/>
                      <a:pt x="0" y="256"/>
                    </a:cubicBezTo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43" name="Oval 1130"/>
              <p:cNvSpPr>
                <a:spLocks noChangeArrowheads="1"/>
              </p:cNvSpPr>
              <p:nvPr/>
            </p:nvSpPr>
            <p:spPr bwMode="auto">
              <a:xfrm>
                <a:off x="9255169" y="5087070"/>
                <a:ext cx="33338" cy="28575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44" name="Oval 1131"/>
              <p:cNvSpPr>
                <a:spLocks noChangeArrowheads="1"/>
              </p:cNvSpPr>
              <p:nvPr/>
            </p:nvSpPr>
            <p:spPr bwMode="auto">
              <a:xfrm>
                <a:off x="9255169" y="5037857"/>
                <a:ext cx="33338" cy="28575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45" name="Oval 1132"/>
              <p:cNvSpPr>
                <a:spLocks noChangeArrowheads="1"/>
              </p:cNvSpPr>
              <p:nvPr/>
            </p:nvSpPr>
            <p:spPr bwMode="auto">
              <a:xfrm>
                <a:off x="9255169" y="4987057"/>
                <a:ext cx="33338" cy="30162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46" name="Oval 1133"/>
              <p:cNvSpPr>
                <a:spLocks noChangeArrowheads="1"/>
              </p:cNvSpPr>
              <p:nvPr/>
            </p:nvSpPr>
            <p:spPr bwMode="auto">
              <a:xfrm>
                <a:off x="9255169" y="4937845"/>
                <a:ext cx="33338" cy="28575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47" name="Oval 1134"/>
              <p:cNvSpPr>
                <a:spLocks noChangeArrowheads="1"/>
              </p:cNvSpPr>
              <p:nvPr/>
            </p:nvSpPr>
            <p:spPr bwMode="auto">
              <a:xfrm>
                <a:off x="9255169" y="4887045"/>
                <a:ext cx="33338" cy="30162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48" name="Oval 1135"/>
              <p:cNvSpPr>
                <a:spLocks noChangeArrowheads="1"/>
              </p:cNvSpPr>
              <p:nvPr/>
            </p:nvSpPr>
            <p:spPr bwMode="auto">
              <a:xfrm>
                <a:off x="9255169" y="4836245"/>
                <a:ext cx="33338" cy="30162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49" name="Oval 1136"/>
              <p:cNvSpPr>
                <a:spLocks noChangeArrowheads="1"/>
              </p:cNvSpPr>
              <p:nvPr/>
            </p:nvSpPr>
            <p:spPr bwMode="auto">
              <a:xfrm>
                <a:off x="9255169" y="4788620"/>
                <a:ext cx="33338" cy="26987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50" name="Oval 1137"/>
              <p:cNvSpPr>
                <a:spLocks noChangeArrowheads="1"/>
              </p:cNvSpPr>
              <p:nvPr/>
            </p:nvSpPr>
            <p:spPr bwMode="auto">
              <a:xfrm>
                <a:off x="9255169" y="4737820"/>
                <a:ext cx="33338" cy="30162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51" name="Oval 1138"/>
              <p:cNvSpPr>
                <a:spLocks noChangeArrowheads="1"/>
              </p:cNvSpPr>
              <p:nvPr/>
            </p:nvSpPr>
            <p:spPr bwMode="auto">
              <a:xfrm>
                <a:off x="9255169" y="4688607"/>
                <a:ext cx="33338" cy="28575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52" name="Oval 1139"/>
              <p:cNvSpPr>
                <a:spLocks noChangeArrowheads="1"/>
              </p:cNvSpPr>
              <p:nvPr/>
            </p:nvSpPr>
            <p:spPr bwMode="auto">
              <a:xfrm>
                <a:off x="9255169" y="4637807"/>
                <a:ext cx="33338" cy="28575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453" name="Freeform 1140"/>
              <p:cNvSpPr/>
              <p:nvPr/>
            </p:nvSpPr>
            <p:spPr bwMode="auto">
              <a:xfrm>
                <a:off x="9266281" y="4640982"/>
                <a:ext cx="60325" cy="19050"/>
              </a:xfrm>
              <a:custGeom>
                <a:avLst/>
                <a:gdLst>
                  <a:gd name="T0" fmla="*/ 0 w 32"/>
                  <a:gd name="T1" fmla="*/ 18145125 h 10"/>
                  <a:gd name="T2" fmla="*/ 21323002 w 32"/>
                  <a:gd name="T3" fmla="*/ 36290250 h 10"/>
                  <a:gd name="T4" fmla="*/ 95952568 w 32"/>
                  <a:gd name="T5" fmla="*/ 36290250 h 10"/>
                  <a:gd name="T6" fmla="*/ 113722051 w 32"/>
                  <a:gd name="T7" fmla="*/ 18145125 h 10"/>
                  <a:gd name="T8" fmla="*/ 95952568 w 32"/>
                  <a:gd name="T9" fmla="*/ 0 h 10"/>
                  <a:gd name="T10" fmla="*/ 21323002 w 32"/>
                  <a:gd name="T11" fmla="*/ 0 h 10"/>
                  <a:gd name="T12" fmla="*/ 0 w 32"/>
                  <a:gd name="T13" fmla="*/ 1814512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8"/>
                      <a:pt x="3" y="10"/>
                      <a:pt x="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30" y="10"/>
                      <a:pt x="32" y="8"/>
                      <a:pt x="32" y="5"/>
                    </a:cubicBezTo>
                    <a:cubicBezTo>
                      <a:pt x="32" y="3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54" name="Freeform 1141"/>
              <p:cNvSpPr/>
              <p:nvPr/>
            </p:nvSpPr>
            <p:spPr bwMode="auto">
              <a:xfrm>
                <a:off x="9266281" y="4693370"/>
                <a:ext cx="60325" cy="17462"/>
              </a:xfrm>
              <a:custGeom>
                <a:avLst/>
                <a:gdLst>
                  <a:gd name="T0" fmla="*/ 0 w 32"/>
                  <a:gd name="T1" fmla="*/ 18822096 h 9"/>
                  <a:gd name="T2" fmla="*/ 21323002 w 32"/>
                  <a:gd name="T3" fmla="*/ 33880160 h 9"/>
                  <a:gd name="T4" fmla="*/ 95952568 w 32"/>
                  <a:gd name="T5" fmla="*/ 33880160 h 9"/>
                  <a:gd name="T6" fmla="*/ 113722051 w 32"/>
                  <a:gd name="T7" fmla="*/ 18822096 h 9"/>
                  <a:gd name="T8" fmla="*/ 95952568 w 32"/>
                  <a:gd name="T9" fmla="*/ 0 h 9"/>
                  <a:gd name="T10" fmla="*/ 21323002 w 32"/>
                  <a:gd name="T11" fmla="*/ 0 h 9"/>
                  <a:gd name="T12" fmla="*/ 0 w 32"/>
                  <a:gd name="T13" fmla="*/ 1882209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9" y="9"/>
                      <a:pt x="32" y="7"/>
                      <a:pt x="32" y="5"/>
                    </a:cubicBezTo>
                    <a:cubicBezTo>
                      <a:pt x="32" y="2"/>
                      <a:pt x="29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55" name="Freeform 1142"/>
              <p:cNvSpPr/>
              <p:nvPr/>
            </p:nvSpPr>
            <p:spPr bwMode="auto">
              <a:xfrm>
                <a:off x="9266281" y="4742582"/>
                <a:ext cx="60325" cy="17462"/>
              </a:xfrm>
              <a:custGeom>
                <a:avLst/>
                <a:gdLst>
                  <a:gd name="T0" fmla="*/ 0 w 32"/>
                  <a:gd name="T1" fmla="*/ 18822096 h 9"/>
                  <a:gd name="T2" fmla="*/ 21323002 w 32"/>
                  <a:gd name="T3" fmla="*/ 33880160 h 9"/>
                  <a:gd name="T4" fmla="*/ 95952568 w 32"/>
                  <a:gd name="T5" fmla="*/ 33880160 h 9"/>
                  <a:gd name="T6" fmla="*/ 113722051 w 32"/>
                  <a:gd name="T7" fmla="*/ 18822096 h 9"/>
                  <a:gd name="T8" fmla="*/ 95952568 w 32"/>
                  <a:gd name="T9" fmla="*/ 0 h 9"/>
                  <a:gd name="T10" fmla="*/ 21323002 w 32"/>
                  <a:gd name="T11" fmla="*/ 0 h 9"/>
                  <a:gd name="T12" fmla="*/ 0 w 32"/>
                  <a:gd name="T13" fmla="*/ 1882209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30" y="9"/>
                      <a:pt x="32" y="7"/>
                      <a:pt x="32" y="5"/>
                    </a:cubicBezTo>
                    <a:cubicBezTo>
                      <a:pt x="32" y="2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56" name="Freeform 1143"/>
              <p:cNvSpPr/>
              <p:nvPr/>
            </p:nvSpPr>
            <p:spPr bwMode="auto">
              <a:xfrm>
                <a:off x="9266281" y="4794970"/>
                <a:ext cx="60325" cy="17462"/>
              </a:xfrm>
              <a:custGeom>
                <a:avLst/>
                <a:gdLst>
                  <a:gd name="T0" fmla="*/ 0 w 32"/>
                  <a:gd name="T1" fmla="*/ 15058065 h 9"/>
                  <a:gd name="T2" fmla="*/ 21323002 w 32"/>
                  <a:gd name="T3" fmla="*/ 33880160 h 9"/>
                  <a:gd name="T4" fmla="*/ 95952568 w 32"/>
                  <a:gd name="T5" fmla="*/ 33880160 h 9"/>
                  <a:gd name="T6" fmla="*/ 113722051 w 32"/>
                  <a:gd name="T7" fmla="*/ 15058065 h 9"/>
                  <a:gd name="T8" fmla="*/ 95952568 w 32"/>
                  <a:gd name="T9" fmla="*/ 0 h 9"/>
                  <a:gd name="T10" fmla="*/ 21323002 w 32"/>
                  <a:gd name="T11" fmla="*/ 0 h 9"/>
                  <a:gd name="T12" fmla="*/ 0 w 32"/>
                  <a:gd name="T13" fmla="*/ 15058065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4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30" y="9"/>
                      <a:pt x="32" y="7"/>
                      <a:pt x="32" y="4"/>
                    </a:cubicBezTo>
                    <a:cubicBezTo>
                      <a:pt x="32" y="2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57" name="Freeform 1144"/>
              <p:cNvSpPr/>
              <p:nvPr/>
            </p:nvSpPr>
            <p:spPr bwMode="auto">
              <a:xfrm>
                <a:off x="9266281" y="4844182"/>
                <a:ext cx="60325" cy="17462"/>
              </a:xfrm>
              <a:custGeom>
                <a:avLst/>
                <a:gdLst>
                  <a:gd name="T0" fmla="*/ 0 w 32"/>
                  <a:gd name="T1" fmla="*/ 18822096 h 9"/>
                  <a:gd name="T2" fmla="*/ 21323002 w 32"/>
                  <a:gd name="T3" fmla="*/ 33880160 h 9"/>
                  <a:gd name="T4" fmla="*/ 95952568 w 32"/>
                  <a:gd name="T5" fmla="*/ 33880160 h 9"/>
                  <a:gd name="T6" fmla="*/ 113722051 w 32"/>
                  <a:gd name="T7" fmla="*/ 18822096 h 9"/>
                  <a:gd name="T8" fmla="*/ 95952568 w 32"/>
                  <a:gd name="T9" fmla="*/ 0 h 9"/>
                  <a:gd name="T10" fmla="*/ 21323002 w 32"/>
                  <a:gd name="T11" fmla="*/ 0 h 9"/>
                  <a:gd name="T12" fmla="*/ 0 w 32"/>
                  <a:gd name="T13" fmla="*/ 1882209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30" y="9"/>
                      <a:pt x="32" y="7"/>
                      <a:pt x="32" y="5"/>
                    </a:cubicBezTo>
                    <a:cubicBezTo>
                      <a:pt x="32" y="2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58" name="Freeform 1145"/>
              <p:cNvSpPr/>
              <p:nvPr/>
            </p:nvSpPr>
            <p:spPr bwMode="auto">
              <a:xfrm>
                <a:off x="9266281" y="4893395"/>
                <a:ext cx="60325" cy="15875"/>
              </a:xfrm>
              <a:custGeom>
                <a:avLst/>
                <a:gdLst>
                  <a:gd name="T0" fmla="*/ 0 w 32"/>
                  <a:gd name="T1" fmla="*/ 15555736 h 9"/>
                  <a:gd name="T2" fmla="*/ 21323002 w 32"/>
                  <a:gd name="T3" fmla="*/ 28001736 h 9"/>
                  <a:gd name="T4" fmla="*/ 95952568 w 32"/>
                  <a:gd name="T5" fmla="*/ 28001736 h 9"/>
                  <a:gd name="T6" fmla="*/ 113722051 w 32"/>
                  <a:gd name="T7" fmla="*/ 15555736 h 9"/>
                  <a:gd name="T8" fmla="*/ 95952568 w 32"/>
                  <a:gd name="T9" fmla="*/ 0 h 9"/>
                  <a:gd name="T10" fmla="*/ 21323002 w 32"/>
                  <a:gd name="T11" fmla="*/ 0 h 9"/>
                  <a:gd name="T12" fmla="*/ 0 w 32"/>
                  <a:gd name="T13" fmla="*/ 1555573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9" y="9"/>
                      <a:pt x="32" y="7"/>
                      <a:pt x="32" y="5"/>
                    </a:cubicBezTo>
                    <a:cubicBezTo>
                      <a:pt x="32" y="2"/>
                      <a:pt x="29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59" name="Freeform 1146"/>
              <p:cNvSpPr/>
              <p:nvPr/>
            </p:nvSpPr>
            <p:spPr bwMode="auto">
              <a:xfrm>
                <a:off x="9266281" y="4944195"/>
                <a:ext cx="60325" cy="17462"/>
              </a:xfrm>
              <a:custGeom>
                <a:avLst/>
                <a:gdLst>
                  <a:gd name="T0" fmla="*/ 0 w 32"/>
                  <a:gd name="T1" fmla="*/ 15246072 h 10"/>
                  <a:gd name="T2" fmla="*/ 21323002 w 32"/>
                  <a:gd name="T3" fmla="*/ 30492144 h 10"/>
                  <a:gd name="T4" fmla="*/ 95952568 w 32"/>
                  <a:gd name="T5" fmla="*/ 30492144 h 10"/>
                  <a:gd name="T6" fmla="*/ 113722051 w 32"/>
                  <a:gd name="T7" fmla="*/ 15246072 h 10"/>
                  <a:gd name="T8" fmla="*/ 95952568 w 32"/>
                  <a:gd name="T9" fmla="*/ 0 h 10"/>
                  <a:gd name="T10" fmla="*/ 21323002 w 32"/>
                  <a:gd name="T11" fmla="*/ 0 h 10"/>
                  <a:gd name="T12" fmla="*/ 0 w 32"/>
                  <a:gd name="T13" fmla="*/ 15246072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8"/>
                      <a:pt x="3" y="10"/>
                      <a:pt x="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30" y="10"/>
                      <a:pt x="32" y="8"/>
                      <a:pt x="32" y="5"/>
                    </a:cubicBezTo>
                    <a:cubicBezTo>
                      <a:pt x="32" y="3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0" name="Freeform 1147"/>
              <p:cNvSpPr/>
              <p:nvPr/>
            </p:nvSpPr>
            <p:spPr bwMode="auto">
              <a:xfrm>
                <a:off x="9266281" y="4993407"/>
                <a:ext cx="60325" cy="19050"/>
              </a:xfrm>
              <a:custGeom>
                <a:avLst/>
                <a:gdLst>
                  <a:gd name="T0" fmla="*/ 0 w 32"/>
                  <a:gd name="T1" fmla="*/ 18145125 h 10"/>
                  <a:gd name="T2" fmla="*/ 21323002 w 32"/>
                  <a:gd name="T3" fmla="*/ 36290250 h 10"/>
                  <a:gd name="T4" fmla="*/ 95952568 w 32"/>
                  <a:gd name="T5" fmla="*/ 36290250 h 10"/>
                  <a:gd name="T6" fmla="*/ 113722051 w 32"/>
                  <a:gd name="T7" fmla="*/ 18145125 h 10"/>
                  <a:gd name="T8" fmla="*/ 95952568 w 32"/>
                  <a:gd name="T9" fmla="*/ 0 h 10"/>
                  <a:gd name="T10" fmla="*/ 21323002 w 32"/>
                  <a:gd name="T11" fmla="*/ 0 h 10"/>
                  <a:gd name="T12" fmla="*/ 0 w 32"/>
                  <a:gd name="T13" fmla="*/ 1814512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7"/>
                      <a:pt x="3" y="10"/>
                      <a:pt x="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30" y="10"/>
                      <a:pt x="32" y="7"/>
                      <a:pt x="32" y="5"/>
                    </a:cubicBezTo>
                    <a:cubicBezTo>
                      <a:pt x="32" y="2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1" name="Freeform 1148"/>
              <p:cNvSpPr/>
              <p:nvPr/>
            </p:nvSpPr>
            <p:spPr bwMode="auto">
              <a:xfrm>
                <a:off x="9266281" y="5044207"/>
                <a:ext cx="60325" cy="17462"/>
              </a:xfrm>
              <a:custGeom>
                <a:avLst/>
                <a:gdLst>
                  <a:gd name="T0" fmla="*/ 0 w 32"/>
                  <a:gd name="T1" fmla="*/ 15058065 h 9"/>
                  <a:gd name="T2" fmla="*/ 21323002 w 32"/>
                  <a:gd name="T3" fmla="*/ 33880160 h 9"/>
                  <a:gd name="T4" fmla="*/ 95952568 w 32"/>
                  <a:gd name="T5" fmla="*/ 33880160 h 9"/>
                  <a:gd name="T6" fmla="*/ 113722051 w 32"/>
                  <a:gd name="T7" fmla="*/ 15058065 h 9"/>
                  <a:gd name="T8" fmla="*/ 95952568 w 32"/>
                  <a:gd name="T9" fmla="*/ 0 h 9"/>
                  <a:gd name="T10" fmla="*/ 21323002 w 32"/>
                  <a:gd name="T11" fmla="*/ 0 h 9"/>
                  <a:gd name="T12" fmla="*/ 0 w 32"/>
                  <a:gd name="T13" fmla="*/ 15058065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4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30" y="9"/>
                      <a:pt x="32" y="7"/>
                      <a:pt x="32" y="4"/>
                    </a:cubicBezTo>
                    <a:cubicBezTo>
                      <a:pt x="32" y="2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2" name="Freeform 1149"/>
              <p:cNvSpPr/>
              <p:nvPr/>
            </p:nvSpPr>
            <p:spPr bwMode="auto">
              <a:xfrm>
                <a:off x="9266281" y="5091832"/>
                <a:ext cx="60325" cy="19050"/>
              </a:xfrm>
              <a:custGeom>
                <a:avLst/>
                <a:gdLst>
                  <a:gd name="T0" fmla="*/ 0 w 32"/>
                  <a:gd name="T1" fmla="*/ 18145125 h 10"/>
                  <a:gd name="T2" fmla="*/ 21323002 w 32"/>
                  <a:gd name="T3" fmla="*/ 36290250 h 10"/>
                  <a:gd name="T4" fmla="*/ 95952568 w 32"/>
                  <a:gd name="T5" fmla="*/ 36290250 h 10"/>
                  <a:gd name="T6" fmla="*/ 113722051 w 32"/>
                  <a:gd name="T7" fmla="*/ 18145125 h 10"/>
                  <a:gd name="T8" fmla="*/ 95952568 w 32"/>
                  <a:gd name="T9" fmla="*/ 0 h 10"/>
                  <a:gd name="T10" fmla="*/ 21323002 w 32"/>
                  <a:gd name="T11" fmla="*/ 0 h 10"/>
                  <a:gd name="T12" fmla="*/ 0 w 32"/>
                  <a:gd name="T13" fmla="*/ 1814512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8"/>
                      <a:pt x="3" y="10"/>
                      <a:pt x="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30" y="10"/>
                      <a:pt x="32" y="8"/>
                      <a:pt x="32" y="5"/>
                    </a:cubicBezTo>
                    <a:cubicBezTo>
                      <a:pt x="32" y="3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3" name="Freeform 1150"/>
              <p:cNvSpPr/>
              <p:nvPr/>
            </p:nvSpPr>
            <p:spPr bwMode="auto">
              <a:xfrm>
                <a:off x="8891631" y="4667970"/>
                <a:ext cx="207963" cy="73025"/>
              </a:xfrm>
              <a:custGeom>
                <a:avLst/>
                <a:gdLst>
                  <a:gd name="T0" fmla="*/ 0 w 111"/>
                  <a:gd name="T1" fmla="*/ 77133124 h 39"/>
                  <a:gd name="T2" fmla="*/ 66692423 w 111"/>
                  <a:gd name="T3" fmla="*/ 136734631 h 39"/>
                  <a:gd name="T4" fmla="*/ 319423674 w 111"/>
                  <a:gd name="T5" fmla="*/ 136734631 h 39"/>
                  <a:gd name="T6" fmla="*/ 389627111 w 111"/>
                  <a:gd name="T7" fmla="*/ 77133124 h 39"/>
                  <a:gd name="T8" fmla="*/ 389627111 w 111"/>
                  <a:gd name="T9" fmla="*/ 56096307 h 39"/>
                  <a:gd name="T10" fmla="*/ 319423674 w 111"/>
                  <a:gd name="T11" fmla="*/ 0 h 39"/>
                  <a:gd name="T12" fmla="*/ 66692423 w 111"/>
                  <a:gd name="T13" fmla="*/ 0 h 39"/>
                  <a:gd name="T14" fmla="*/ 0 w 111"/>
                  <a:gd name="T15" fmla="*/ 56096307 h 39"/>
                  <a:gd name="T16" fmla="*/ 0 w 111"/>
                  <a:gd name="T17" fmla="*/ 77133124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" h="39">
                    <a:moveTo>
                      <a:pt x="0" y="22"/>
                    </a:moveTo>
                    <a:cubicBezTo>
                      <a:pt x="0" y="31"/>
                      <a:pt x="9" y="39"/>
                      <a:pt x="19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102" y="39"/>
                      <a:pt x="111" y="31"/>
                      <a:pt x="111" y="22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7"/>
                      <a:pt x="102" y="0"/>
                      <a:pt x="9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7"/>
                      <a:pt x="0" y="16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4" name="Freeform 1151"/>
              <p:cNvSpPr/>
              <p:nvPr/>
            </p:nvSpPr>
            <p:spPr bwMode="auto">
              <a:xfrm>
                <a:off x="11376069" y="4312370"/>
                <a:ext cx="403225" cy="438150"/>
              </a:xfrm>
              <a:custGeom>
                <a:avLst/>
                <a:gdLst>
                  <a:gd name="T0" fmla="*/ 756234422 w 215"/>
                  <a:gd name="T1" fmla="*/ 736264264 h 234"/>
                  <a:gd name="T2" fmla="*/ 661264619 w 215"/>
                  <a:gd name="T3" fmla="*/ 820407788 h 234"/>
                  <a:gd name="T4" fmla="*/ 94969803 w 215"/>
                  <a:gd name="T5" fmla="*/ 820407788 h 234"/>
                  <a:gd name="T6" fmla="*/ 0 w 215"/>
                  <a:gd name="T7" fmla="*/ 736264264 h 234"/>
                  <a:gd name="T8" fmla="*/ 0 w 215"/>
                  <a:gd name="T9" fmla="*/ 84143524 h 234"/>
                  <a:gd name="T10" fmla="*/ 94969803 w 215"/>
                  <a:gd name="T11" fmla="*/ 0 h 234"/>
                  <a:gd name="T12" fmla="*/ 661264619 w 215"/>
                  <a:gd name="T13" fmla="*/ 0 h 234"/>
                  <a:gd name="T14" fmla="*/ 756234422 w 215"/>
                  <a:gd name="T15" fmla="*/ 84143524 h 234"/>
                  <a:gd name="T16" fmla="*/ 756234422 w 215"/>
                  <a:gd name="T17" fmla="*/ 736264264 h 2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234">
                    <a:moveTo>
                      <a:pt x="215" y="210"/>
                    </a:moveTo>
                    <a:cubicBezTo>
                      <a:pt x="215" y="223"/>
                      <a:pt x="203" y="234"/>
                      <a:pt x="188" y="234"/>
                    </a:cubicBezTo>
                    <a:cubicBezTo>
                      <a:pt x="27" y="234"/>
                      <a:pt x="27" y="234"/>
                      <a:pt x="27" y="234"/>
                    </a:cubicBezTo>
                    <a:cubicBezTo>
                      <a:pt x="12" y="234"/>
                      <a:pt x="0" y="223"/>
                      <a:pt x="0" y="21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2" y="0"/>
                      <a:pt x="27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203" y="0"/>
                      <a:pt x="215" y="11"/>
                      <a:pt x="215" y="24"/>
                    </a:cubicBezTo>
                    <a:lnTo>
                      <a:pt x="215" y="210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5" name="Freeform 1152"/>
              <p:cNvSpPr/>
              <p:nvPr/>
            </p:nvSpPr>
            <p:spPr bwMode="auto">
              <a:xfrm>
                <a:off x="11404644" y="4336182"/>
                <a:ext cx="349250" cy="385762"/>
              </a:xfrm>
              <a:custGeom>
                <a:avLst/>
                <a:gdLst>
                  <a:gd name="T0" fmla="*/ 655782594 w 186"/>
                  <a:gd name="T1" fmla="*/ 21040883 h 206"/>
                  <a:gd name="T2" fmla="*/ 638154858 w 186"/>
                  <a:gd name="T3" fmla="*/ 3507438 h 206"/>
                  <a:gd name="T4" fmla="*/ 21154035 w 186"/>
                  <a:gd name="T5" fmla="*/ 0 h 206"/>
                  <a:gd name="T6" fmla="*/ 0 w 186"/>
                  <a:gd name="T7" fmla="*/ 17533445 h 206"/>
                  <a:gd name="T8" fmla="*/ 3526298 w 186"/>
                  <a:gd name="T9" fmla="*/ 701349023 h 206"/>
                  <a:gd name="T10" fmla="*/ 24680333 w 186"/>
                  <a:gd name="T11" fmla="*/ 718882468 h 206"/>
                  <a:gd name="T12" fmla="*/ 497125454 w 186"/>
                  <a:gd name="T13" fmla="*/ 722389906 h 206"/>
                  <a:gd name="T14" fmla="*/ 655782594 w 186"/>
                  <a:gd name="T15" fmla="*/ 589133479 h 206"/>
                  <a:gd name="T16" fmla="*/ 655782594 w 186"/>
                  <a:gd name="T17" fmla="*/ 21040883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6" h="206">
                    <a:moveTo>
                      <a:pt x="186" y="6"/>
                    </a:moveTo>
                    <a:cubicBezTo>
                      <a:pt x="186" y="3"/>
                      <a:pt x="184" y="1"/>
                      <a:pt x="181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1" y="200"/>
                      <a:pt x="1" y="200"/>
                      <a:pt x="1" y="200"/>
                    </a:cubicBezTo>
                    <a:cubicBezTo>
                      <a:pt x="1" y="202"/>
                      <a:pt x="3" y="205"/>
                      <a:pt x="7" y="205"/>
                    </a:cubicBezTo>
                    <a:cubicBezTo>
                      <a:pt x="141" y="206"/>
                      <a:pt x="141" y="206"/>
                      <a:pt x="141" y="206"/>
                    </a:cubicBezTo>
                    <a:cubicBezTo>
                      <a:pt x="186" y="168"/>
                      <a:pt x="186" y="168"/>
                      <a:pt x="186" y="168"/>
                    </a:cubicBez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6" name="Freeform 1153"/>
              <p:cNvSpPr/>
              <p:nvPr/>
            </p:nvSpPr>
            <p:spPr bwMode="auto">
              <a:xfrm>
                <a:off x="11666581" y="4650507"/>
                <a:ext cx="87313" cy="71437"/>
              </a:xfrm>
              <a:custGeom>
                <a:avLst/>
                <a:gdLst>
                  <a:gd name="T0" fmla="*/ 21617560 w 46"/>
                  <a:gd name="T1" fmla="*/ 0 h 38"/>
                  <a:gd name="T2" fmla="*/ 7205221 w 46"/>
                  <a:gd name="T3" fmla="*/ 3534252 h 38"/>
                  <a:gd name="T4" fmla="*/ 0 w 46"/>
                  <a:gd name="T5" fmla="*/ 17671258 h 38"/>
                  <a:gd name="T6" fmla="*/ 3602610 w 46"/>
                  <a:gd name="T7" fmla="*/ 134295920 h 38"/>
                  <a:gd name="T8" fmla="*/ 165729565 w 46"/>
                  <a:gd name="T9" fmla="*/ 0 h 38"/>
                  <a:gd name="T10" fmla="*/ 21617560 w 46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" h="38">
                    <a:moveTo>
                      <a:pt x="6" y="0"/>
                    </a:moveTo>
                    <a:cubicBezTo>
                      <a:pt x="5" y="0"/>
                      <a:pt x="3" y="0"/>
                      <a:pt x="2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46" y="0"/>
                      <a:pt x="46" y="0"/>
                      <a:pt x="46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7" name="Freeform 1154"/>
              <p:cNvSpPr/>
              <p:nvPr/>
            </p:nvSpPr>
            <p:spPr bwMode="auto">
              <a:xfrm>
                <a:off x="11569744" y="4428257"/>
                <a:ext cx="146050" cy="9525"/>
              </a:xfrm>
              <a:custGeom>
                <a:avLst/>
                <a:gdLst>
                  <a:gd name="T0" fmla="*/ 273469263 w 78"/>
                  <a:gd name="T1" fmla="*/ 7258050 h 5"/>
                  <a:gd name="T2" fmla="*/ 266456990 w 78"/>
                  <a:gd name="T3" fmla="*/ 18145125 h 5"/>
                  <a:gd name="T4" fmla="*/ 7012272 w 78"/>
                  <a:gd name="T5" fmla="*/ 18145125 h 5"/>
                  <a:gd name="T6" fmla="*/ 0 w 78"/>
                  <a:gd name="T7" fmla="*/ 7258050 h 5"/>
                  <a:gd name="T8" fmla="*/ 7012272 w 78"/>
                  <a:gd name="T9" fmla="*/ 0 h 5"/>
                  <a:gd name="T10" fmla="*/ 266456990 w 78"/>
                  <a:gd name="T11" fmla="*/ 0 h 5"/>
                  <a:gd name="T12" fmla="*/ 273469263 w 78"/>
                  <a:gd name="T13" fmla="*/ 725805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">
                    <a:moveTo>
                      <a:pt x="78" y="2"/>
                    </a:moveTo>
                    <a:cubicBezTo>
                      <a:pt x="78" y="3"/>
                      <a:pt x="78" y="5"/>
                      <a:pt x="76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8" y="0"/>
                      <a:pt x="78" y="1"/>
                      <a:pt x="78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8" name="Freeform 1155"/>
              <p:cNvSpPr/>
              <p:nvPr/>
            </p:nvSpPr>
            <p:spPr bwMode="auto">
              <a:xfrm>
                <a:off x="11569744" y="4447307"/>
                <a:ext cx="146050" cy="9525"/>
              </a:xfrm>
              <a:custGeom>
                <a:avLst/>
                <a:gdLst>
                  <a:gd name="T0" fmla="*/ 273469263 w 78"/>
                  <a:gd name="T1" fmla="*/ 10887075 h 5"/>
                  <a:gd name="T2" fmla="*/ 266456990 w 78"/>
                  <a:gd name="T3" fmla="*/ 18145125 h 5"/>
                  <a:gd name="T4" fmla="*/ 7012272 w 78"/>
                  <a:gd name="T5" fmla="*/ 18145125 h 5"/>
                  <a:gd name="T6" fmla="*/ 0 w 78"/>
                  <a:gd name="T7" fmla="*/ 10887075 h 5"/>
                  <a:gd name="T8" fmla="*/ 7012272 w 78"/>
                  <a:gd name="T9" fmla="*/ 0 h 5"/>
                  <a:gd name="T10" fmla="*/ 266456990 w 78"/>
                  <a:gd name="T11" fmla="*/ 0 h 5"/>
                  <a:gd name="T12" fmla="*/ 273469263 w 78"/>
                  <a:gd name="T13" fmla="*/ 1088707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">
                    <a:moveTo>
                      <a:pt x="78" y="3"/>
                    </a:moveTo>
                    <a:cubicBezTo>
                      <a:pt x="78" y="4"/>
                      <a:pt x="78" y="5"/>
                      <a:pt x="76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8" y="0"/>
                      <a:pt x="78" y="1"/>
                      <a:pt x="78" y="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9" name="Freeform 1156"/>
              <p:cNvSpPr/>
              <p:nvPr/>
            </p:nvSpPr>
            <p:spPr bwMode="auto">
              <a:xfrm>
                <a:off x="11569744" y="4467945"/>
                <a:ext cx="146050" cy="6350"/>
              </a:xfrm>
              <a:custGeom>
                <a:avLst/>
                <a:gdLst>
                  <a:gd name="T0" fmla="*/ 273469263 w 78"/>
                  <a:gd name="T1" fmla="*/ 5040313 h 4"/>
                  <a:gd name="T2" fmla="*/ 266456990 w 78"/>
                  <a:gd name="T3" fmla="*/ 10080625 h 4"/>
                  <a:gd name="T4" fmla="*/ 7012272 w 78"/>
                  <a:gd name="T5" fmla="*/ 10080625 h 4"/>
                  <a:gd name="T6" fmla="*/ 0 w 78"/>
                  <a:gd name="T7" fmla="*/ 5040313 h 4"/>
                  <a:gd name="T8" fmla="*/ 7012272 w 78"/>
                  <a:gd name="T9" fmla="*/ 0 h 4"/>
                  <a:gd name="T10" fmla="*/ 266456990 w 78"/>
                  <a:gd name="T11" fmla="*/ 0 h 4"/>
                  <a:gd name="T12" fmla="*/ 273469263 w 78"/>
                  <a:gd name="T13" fmla="*/ 504031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4">
                    <a:moveTo>
                      <a:pt x="78" y="2"/>
                    </a:moveTo>
                    <a:cubicBezTo>
                      <a:pt x="78" y="3"/>
                      <a:pt x="78" y="4"/>
                      <a:pt x="76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8" y="0"/>
                      <a:pt x="78" y="1"/>
                      <a:pt x="78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0" name="Freeform 1157"/>
              <p:cNvSpPr/>
              <p:nvPr/>
            </p:nvSpPr>
            <p:spPr bwMode="auto">
              <a:xfrm>
                <a:off x="11569744" y="4485407"/>
                <a:ext cx="146050" cy="9525"/>
              </a:xfrm>
              <a:custGeom>
                <a:avLst/>
                <a:gdLst>
                  <a:gd name="T0" fmla="*/ 273469263 w 78"/>
                  <a:gd name="T1" fmla="*/ 7258050 h 5"/>
                  <a:gd name="T2" fmla="*/ 266456990 w 78"/>
                  <a:gd name="T3" fmla="*/ 18145125 h 5"/>
                  <a:gd name="T4" fmla="*/ 7012272 w 78"/>
                  <a:gd name="T5" fmla="*/ 18145125 h 5"/>
                  <a:gd name="T6" fmla="*/ 0 w 78"/>
                  <a:gd name="T7" fmla="*/ 7258050 h 5"/>
                  <a:gd name="T8" fmla="*/ 7012272 w 78"/>
                  <a:gd name="T9" fmla="*/ 0 h 5"/>
                  <a:gd name="T10" fmla="*/ 266456990 w 78"/>
                  <a:gd name="T11" fmla="*/ 0 h 5"/>
                  <a:gd name="T12" fmla="*/ 273469263 w 78"/>
                  <a:gd name="T13" fmla="*/ 725805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">
                    <a:moveTo>
                      <a:pt x="78" y="2"/>
                    </a:moveTo>
                    <a:cubicBezTo>
                      <a:pt x="78" y="4"/>
                      <a:pt x="78" y="5"/>
                      <a:pt x="76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8" y="0"/>
                      <a:pt x="78" y="1"/>
                      <a:pt x="78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1" name="Freeform 1158"/>
              <p:cNvSpPr/>
              <p:nvPr/>
            </p:nvSpPr>
            <p:spPr bwMode="auto">
              <a:xfrm>
                <a:off x="11569744" y="4504457"/>
                <a:ext cx="146050" cy="9525"/>
              </a:xfrm>
              <a:custGeom>
                <a:avLst/>
                <a:gdLst>
                  <a:gd name="T0" fmla="*/ 273469263 w 78"/>
                  <a:gd name="T1" fmla="*/ 10887075 h 5"/>
                  <a:gd name="T2" fmla="*/ 266456990 w 78"/>
                  <a:gd name="T3" fmla="*/ 18145125 h 5"/>
                  <a:gd name="T4" fmla="*/ 7012272 w 78"/>
                  <a:gd name="T5" fmla="*/ 18145125 h 5"/>
                  <a:gd name="T6" fmla="*/ 0 w 78"/>
                  <a:gd name="T7" fmla="*/ 10887075 h 5"/>
                  <a:gd name="T8" fmla="*/ 7012272 w 78"/>
                  <a:gd name="T9" fmla="*/ 0 h 5"/>
                  <a:gd name="T10" fmla="*/ 266456990 w 78"/>
                  <a:gd name="T11" fmla="*/ 0 h 5"/>
                  <a:gd name="T12" fmla="*/ 273469263 w 78"/>
                  <a:gd name="T13" fmla="*/ 1088707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">
                    <a:moveTo>
                      <a:pt x="78" y="3"/>
                    </a:moveTo>
                    <a:cubicBezTo>
                      <a:pt x="78" y="4"/>
                      <a:pt x="78" y="5"/>
                      <a:pt x="76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8" y="0"/>
                      <a:pt x="78" y="1"/>
                      <a:pt x="78" y="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2" name="Freeform 1159"/>
              <p:cNvSpPr/>
              <p:nvPr/>
            </p:nvSpPr>
            <p:spPr bwMode="auto">
              <a:xfrm>
                <a:off x="11439569" y="4531445"/>
                <a:ext cx="276225" cy="9525"/>
              </a:xfrm>
              <a:custGeom>
                <a:avLst/>
                <a:gdLst>
                  <a:gd name="T0" fmla="*/ 519049324 w 147"/>
                  <a:gd name="T1" fmla="*/ 7258050 h 5"/>
                  <a:gd name="T2" fmla="*/ 508456941 w 147"/>
                  <a:gd name="T3" fmla="*/ 18145125 h 5"/>
                  <a:gd name="T4" fmla="*/ 14123178 w 147"/>
                  <a:gd name="T5" fmla="*/ 18145125 h 5"/>
                  <a:gd name="T6" fmla="*/ 0 w 147"/>
                  <a:gd name="T7" fmla="*/ 7258050 h 5"/>
                  <a:gd name="T8" fmla="*/ 14123178 w 147"/>
                  <a:gd name="T9" fmla="*/ 0 h 5"/>
                  <a:gd name="T10" fmla="*/ 508456941 w 147"/>
                  <a:gd name="T11" fmla="*/ 0 h 5"/>
                  <a:gd name="T12" fmla="*/ 519049324 w 147"/>
                  <a:gd name="T13" fmla="*/ 725805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5">
                    <a:moveTo>
                      <a:pt x="147" y="2"/>
                    </a:moveTo>
                    <a:cubicBezTo>
                      <a:pt x="147" y="4"/>
                      <a:pt x="146" y="5"/>
                      <a:pt x="14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6" y="0"/>
                      <a:pt x="147" y="1"/>
                      <a:pt x="147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3" name="Freeform 1160"/>
              <p:cNvSpPr/>
              <p:nvPr/>
            </p:nvSpPr>
            <p:spPr bwMode="auto">
              <a:xfrm>
                <a:off x="11439569" y="4552082"/>
                <a:ext cx="276225" cy="6350"/>
              </a:xfrm>
              <a:custGeom>
                <a:avLst/>
                <a:gdLst>
                  <a:gd name="T0" fmla="*/ 519049324 w 147"/>
                  <a:gd name="T1" fmla="*/ 5040313 h 4"/>
                  <a:gd name="T2" fmla="*/ 508456941 w 147"/>
                  <a:gd name="T3" fmla="*/ 10080625 h 4"/>
                  <a:gd name="T4" fmla="*/ 14123178 w 147"/>
                  <a:gd name="T5" fmla="*/ 10080625 h 4"/>
                  <a:gd name="T6" fmla="*/ 0 w 147"/>
                  <a:gd name="T7" fmla="*/ 5040313 h 4"/>
                  <a:gd name="T8" fmla="*/ 14123178 w 147"/>
                  <a:gd name="T9" fmla="*/ 0 h 4"/>
                  <a:gd name="T10" fmla="*/ 508456941 w 147"/>
                  <a:gd name="T11" fmla="*/ 0 h 4"/>
                  <a:gd name="T12" fmla="*/ 519049324 w 147"/>
                  <a:gd name="T13" fmla="*/ 504031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4">
                    <a:moveTo>
                      <a:pt x="147" y="2"/>
                    </a:moveTo>
                    <a:cubicBezTo>
                      <a:pt x="147" y="3"/>
                      <a:pt x="146" y="4"/>
                      <a:pt x="14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6" y="0"/>
                      <a:pt x="147" y="1"/>
                      <a:pt x="147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4" name="Freeform 1161"/>
              <p:cNvSpPr/>
              <p:nvPr/>
            </p:nvSpPr>
            <p:spPr bwMode="auto">
              <a:xfrm>
                <a:off x="11439569" y="4571132"/>
                <a:ext cx="276225" cy="7937"/>
              </a:xfrm>
              <a:custGeom>
                <a:avLst/>
                <a:gdLst>
                  <a:gd name="T0" fmla="*/ 519049324 w 147"/>
                  <a:gd name="T1" fmla="*/ 7559199 h 5"/>
                  <a:gd name="T2" fmla="*/ 508456941 w 147"/>
                  <a:gd name="T3" fmla="*/ 12599194 h 5"/>
                  <a:gd name="T4" fmla="*/ 14123178 w 147"/>
                  <a:gd name="T5" fmla="*/ 12599194 h 5"/>
                  <a:gd name="T6" fmla="*/ 0 w 147"/>
                  <a:gd name="T7" fmla="*/ 7559199 h 5"/>
                  <a:gd name="T8" fmla="*/ 14123178 w 147"/>
                  <a:gd name="T9" fmla="*/ 0 h 5"/>
                  <a:gd name="T10" fmla="*/ 508456941 w 147"/>
                  <a:gd name="T11" fmla="*/ 0 h 5"/>
                  <a:gd name="T12" fmla="*/ 519049324 w 147"/>
                  <a:gd name="T13" fmla="*/ 7559199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5">
                    <a:moveTo>
                      <a:pt x="147" y="3"/>
                    </a:moveTo>
                    <a:cubicBezTo>
                      <a:pt x="147" y="4"/>
                      <a:pt x="146" y="5"/>
                      <a:pt x="14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6" y="0"/>
                      <a:pt x="147" y="1"/>
                      <a:pt x="147" y="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5" name="Freeform 1162"/>
              <p:cNvSpPr/>
              <p:nvPr/>
            </p:nvSpPr>
            <p:spPr bwMode="auto">
              <a:xfrm>
                <a:off x="11439569" y="4591770"/>
                <a:ext cx="276225" cy="7937"/>
              </a:xfrm>
              <a:custGeom>
                <a:avLst/>
                <a:gdLst>
                  <a:gd name="T0" fmla="*/ 519049324 w 147"/>
                  <a:gd name="T1" fmla="*/ 5039995 h 5"/>
                  <a:gd name="T2" fmla="*/ 508456941 w 147"/>
                  <a:gd name="T3" fmla="*/ 12599194 h 5"/>
                  <a:gd name="T4" fmla="*/ 14123178 w 147"/>
                  <a:gd name="T5" fmla="*/ 12599194 h 5"/>
                  <a:gd name="T6" fmla="*/ 0 w 147"/>
                  <a:gd name="T7" fmla="*/ 5039995 h 5"/>
                  <a:gd name="T8" fmla="*/ 14123178 w 147"/>
                  <a:gd name="T9" fmla="*/ 0 h 5"/>
                  <a:gd name="T10" fmla="*/ 508456941 w 147"/>
                  <a:gd name="T11" fmla="*/ 0 h 5"/>
                  <a:gd name="T12" fmla="*/ 519049324 w 147"/>
                  <a:gd name="T13" fmla="*/ 503999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5">
                    <a:moveTo>
                      <a:pt x="147" y="2"/>
                    </a:moveTo>
                    <a:cubicBezTo>
                      <a:pt x="147" y="4"/>
                      <a:pt x="146" y="5"/>
                      <a:pt x="14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6" y="0"/>
                      <a:pt x="147" y="1"/>
                      <a:pt x="147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6" name="Freeform 1163"/>
              <p:cNvSpPr/>
              <p:nvPr/>
            </p:nvSpPr>
            <p:spPr bwMode="auto">
              <a:xfrm>
                <a:off x="11439569" y="4609232"/>
                <a:ext cx="276225" cy="9525"/>
              </a:xfrm>
              <a:custGeom>
                <a:avLst/>
                <a:gdLst>
                  <a:gd name="T0" fmla="*/ 519049324 w 147"/>
                  <a:gd name="T1" fmla="*/ 10887075 h 5"/>
                  <a:gd name="T2" fmla="*/ 508456941 w 147"/>
                  <a:gd name="T3" fmla="*/ 18145125 h 5"/>
                  <a:gd name="T4" fmla="*/ 14123178 w 147"/>
                  <a:gd name="T5" fmla="*/ 18145125 h 5"/>
                  <a:gd name="T6" fmla="*/ 0 w 147"/>
                  <a:gd name="T7" fmla="*/ 10887075 h 5"/>
                  <a:gd name="T8" fmla="*/ 14123178 w 147"/>
                  <a:gd name="T9" fmla="*/ 0 h 5"/>
                  <a:gd name="T10" fmla="*/ 508456941 w 147"/>
                  <a:gd name="T11" fmla="*/ 0 h 5"/>
                  <a:gd name="T12" fmla="*/ 519049324 w 147"/>
                  <a:gd name="T13" fmla="*/ 1088707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5">
                    <a:moveTo>
                      <a:pt x="147" y="3"/>
                    </a:moveTo>
                    <a:cubicBezTo>
                      <a:pt x="147" y="4"/>
                      <a:pt x="146" y="5"/>
                      <a:pt x="14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6" y="0"/>
                      <a:pt x="147" y="1"/>
                      <a:pt x="147" y="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7" name="Freeform 1164"/>
              <p:cNvSpPr/>
              <p:nvPr/>
            </p:nvSpPr>
            <p:spPr bwMode="auto">
              <a:xfrm>
                <a:off x="11439569" y="4426670"/>
                <a:ext cx="117475" cy="92075"/>
              </a:xfrm>
              <a:custGeom>
                <a:avLst/>
                <a:gdLst>
                  <a:gd name="T0" fmla="*/ 222586704 w 62"/>
                  <a:gd name="T1" fmla="*/ 127114235 h 49"/>
                  <a:gd name="T2" fmla="*/ 165145218 w 62"/>
                  <a:gd name="T3" fmla="*/ 173016441 h 49"/>
                  <a:gd name="T4" fmla="*/ 61032052 w 62"/>
                  <a:gd name="T5" fmla="*/ 173016441 h 49"/>
                  <a:gd name="T6" fmla="*/ 0 w 62"/>
                  <a:gd name="T7" fmla="*/ 127114235 h 49"/>
                  <a:gd name="T8" fmla="*/ 0 w 62"/>
                  <a:gd name="T9" fmla="*/ 45902206 h 49"/>
                  <a:gd name="T10" fmla="*/ 61032052 w 62"/>
                  <a:gd name="T11" fmla="*/ 0 h 49"/>
                  <a:gd name="T12" fmla="*/ 165145218 w 62"/>
                  <a:gd name="T13" fmla="*/ 0 h 49"/>
                  <a:gd name="T14" fmla="*/ 222586704 w 62"/>
                  <a:gd name="T15" fmla="*/ 45902206 h 49"/>
                  <a:gd name="T16" fmla="*/ 222586704 w 62"/>
                  <a:gd name="T17" fmla="*/ 127114235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2" h="49">
                    <a:moveTo>
                      <a:pt x="62" y="36"/>
                    </a:moveTo>
                    <a:cubicBezTo>
                      <a:pt x="62" y="43"/>
                      <a:pt x="55" y="49"/>
                      <a:pt x="46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8" y="49"/>
                      <a:pt x="0" y="43"/>
                      <a:pt x="0" y="3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8" y="0"/>
                      <a:pt x="1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5" y="0"/>
                      <a:pt x="62" y="6"/>
                      <a:pt x="62" y="13"/>
                    </a:cubicBezTo>
                    <a:lnTo>
                      <a:pt x="62" y="36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8" name="Freeform 1165"/>
              <p:cNvSpPr/>
              <p:nvPr/>
            </p:nvSpPr>
            <p:spPr bwMode="auto">
              <a:xfrm>
                <a:off x="10971256" y="4442545"/>
                <a:ext cx="373063" cy="409575"/>
              </a:xfrm>
              <a:custGeom>
                <a:avLst/>
                <a:gdLst>
                  <a:gd name="T0" fmla="*/ 699376894 w 199"/>
                  <a:gd name="T1" fmla="*/ 688317090 h 218"/>
                  <a:gd name="T2" fmla="*/ 611515871 w 199"/>
                  <a:gd name="T3" fmla="*/ 769503122 h 218"/>
                  <a:gd name="T4" fmla="*/ 87861023 w 199"/>
                  <a:gd name="T5" fmla="*/ 769503122 h 218"/>
                  <a:gd name="T6" fmla="*/ 0 w 199"/>
                  <a:gd name="T7" fmla="*/ 688317090 h 218"/>
                  <a:gd name="T8" fmla="*/ 0 w 199"/>
                  <a:gd name="T9" fmla="*/ 77655796 h 218"/>
                  <a:gd name="T10" fmla="*/ 87861023 w 199"/>
                  <a:gd name="T11" fmla="*/ 0 h 218"/>
                  <a:gd name="T12" fmla="*/ 611515871 w 199"/>
                  <a:gd name="T13" fmla="*/ 0 h 218"/>
                  <a:gd name="T14" fmla="*/ 699376894 w 199"/>
                  <a:gd name="T15" fmla="*/ 77655796 h 218"/>
                  <a:gd name="T16" fmla="*/ 699376894 w 199"/>
                  <a:gd name="T17" fmla="*/ 688317090 h 2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9" h="218">
                    <a:moveTo>
                      <a:pt x="199" y="195"/>
                    </a:moveTo>
                    <a:cubicBezTo>
                      <a:pt x="199" y="208"/>
                      <a:pt x="187" y="218"/>
                      <a:pt x="174" y="218"/>
                    </a:cubicBezTo>
                    <a:cubicBezTo>
                      <a:pt x="25" y="218"/>
                      <a:pt x="25" y="218"/>
                      <a:pt x="25" y="218"/>
                    </a:cubicBezTo>
                    <a:cubicBezTo>
                      <a:pt x="11" y="218"/>
                      <a:pt x="0" y="208"/>
                      <a:pt x="0" y="19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1" y="0"/>
                      <a:pt x="25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87" y="0"/>
                      <a:pt x="199" y="10"/>
                      <a:pt x="199" y="22"/>
                    </a:cubicBezTo>
                    <a:lnTo>
                      <a:pt x="199" y="195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9" name="Freeform 1166"/>
              <p:cNvSpPr/>
              <p:nvPr/>
            </p:nvSpPr>
            <p:spPr bwMode="auto">
              <a:xfrm>
                <a:off x="10998244" y="4464770"/>
                <a:ext cx="322263" cy="358775"/>
              </a:xfrm>
              <a:custGeom>
                <a:avLst/>
                <a:gdLst>
                  <a:gd name="T0" fmla="*/ 603799077 w 172"/>
                  <a:gd name="T1" fmla="*/ 17641962 h 191"/>
                  <a:gd name="T2" fmla="*/ 582735817 w 172"/>
                  <a:gd name="T3" fmla="*/ 3527641 h 191"/>
                  <a:gd name="T4" fmla="*/ 17552092 w 172"/>
                  <a:gd name="T5" fmla="*/ 0 h 191"/>
                  <a:gd name="T6" fmla="*/ 0 w 172"/>
                  <a:gd name="T7" fmla="*/ 14114321 h 191"/>
                  <a:gd name="T8" fmla="*/ 0 w 172"/>
                  <a:gd name="T9" fmla="*/ 652754484 h 191"/>
                  <a:gd name="T10" fmla="*/ 21063260 w 172"/>
                  <a:gd name="T11" fmla="*/ 670396446 h 191"/>
                  <a:gd name="T12" fmla="*/ 456360007 w 172"/>
                  <a:gd name="T13" fmla="*/ 673924087 h 191"/>
                  <a:gd name="T14" fmla="*/ 600287909 w 172"/>
                  <a:gd name="T15" fmla="*/ 550430351 h 191"/>
                  <a:gd name="T16" fmla="*/ 603799077 w 172"/>
                  <a:gd name="T17" fmla="*/ 17641962 h 1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2" h="191">
                    <a:moveTo>
                      <a:pt x="172" y="5"/>
                    </a:moveTo>
                    <a:cubicBezTo>
                      <a:pt x="172" y="3"/>
                      <a:pt x="169" y="1"/>
                      <a:pt x="16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188"/>
                      <a:pt x="3" y="190"/>
                      <a:pt x="6" y="190"/>
                    </a:cubicBezTo>
                    <a:cubicBezTo>
                      <a:pt x="130" y="191"/>
                      <a:pt x="130" y="191"/>
                      <a:pt x="130" y="191"/>
                    </a:cubicBezTo>
                    <a:cubicBezTo>
                      <a:pt x="171" y="156"/>
                      <a:pt x="171" y="156"/>
                      <a:pt x="171" y="156"/>
                    </a:cubicBezTo>
                    <a:lnTo>
                      <a:pt x="17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0" name="Freeform 1167"/>
              <p:cNvSpPr/>
              <p:nvPr/>
            </p:nvSpPr>
            <p:spPr bwMode="auto">
              <a:xfrm>
                <a:off x="11239544" y="4758457"/>
                <a:ext cx="79375" cy="65087"/>
              </a:xfrm>
              <a:custGeom>
                <a:avLst/>
                <a:gdLst>
                  <a:gd name="T0" fmla="*/ 21429360 w 42"/>
                  <a:gd name="T1" fmla="*/ 0 h 35"/>
                  <a:gd name="T2" fmla="*/ 7143750 w 42"/>
                  <a:gd name="T3" fmla="*/ 3458909 h 35"/>
                  <a:gd name="T4" fmla="*/ 0 w 42"/>
                  <a:gd name="T5" fmla="*/ 17290826 h 35"/>
                  <a:gd name="T6" fmla="*/ 3571875 w 42"/>
                  <a:gd name="T7" fmla="*/ 121037645 h 35"/>
                  <a:gd name="T8" fmla="*/ 150009301 w 42"/>
                  <a:gd name="T9" fmla="*/ 0 h 35"/>
                  <a:gd name="T10" fmla="*/ 21429360 w 42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" h="35">
                    <a:moveTo>
                      <a:pt x="6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1" name="Freeform 1168"/>
              <p:cNvSpPr/>
              <p:nvPr/>
            </p:nvSpPr>
            <p:spPr bwMode="auto">
              <a:xfrm>
                <a:off x="11149056" y="4550495"/>
                <a:ext cx="134938" cy="7937"/>
              </a:xfrm>
              <a:custGeom>
                <a:avLst/>
                <a:gdLst>
                  <a:gd name="T0" fmla="*/ 252892553 w 72"/>
                  <a:gd name="T1" fmla="*/ 5039995 h 5"/>
                  <a:gd name="T2" fmla="*/ 249380417 w 72"/>
                  <a:gd name="T3" fmla="*/ 12599194 h 5"/>
                  <a:gd name="T4" fmla="*/ 7024273 w 72"/>
                  <a:gd name="T5" fmla="*/ 12599194 h 5"/>
                  <a:gd name="T6" fmla="*/ 0 w 72"/>
                  <a:gd name="T7" fmla="*/ 5039995 h 5"/>
                  <a:gd name="T8" fmla="*/ 7024273 w 72"/>
                  <a:gd name="T9" fmla="*/ 0 h 5"/>
                  <a:gd name="T10" fmla="*/ 249380417 w 72"/>
                  <a:gd name="T11" fmla="*/ 0 h 5"/>
                  <a:gd name="T12" fmla="*/ 252892553 w 72"/>
                  <a:gd name="T13" fmla="*/ 503999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5">
                    <a:moveTo>
                      <a:pt x="72" y="2"/>
                    </a:moveTo>
                    <a:cubicBezTo>
                      <a:pt x="72" y="4"/>
                      <a:pt x="72" y="5"/>
                      <a:pt x="7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2" y="1"/>
                      <a:pt x="72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2" name="Freeform 1169"/>
              <p:cNvSpPr/>
              <p:nvPr/>
            </p:nvSpPr>
            <p:spPr bwMode="auto">
              <a:xfrm>
                <a:off x="11149056" y="4567957"/>
                <a:ext cx="134938" cy="7937"/>
              </a:xfrm>
              <a:custGeom>
                <a:avLst/>
                <a:gdLst>
                  <a:gd name="T0" fmla="*/ 252892553 w 72"/>
                  <a:gd name="T1" fmla="*/ 7875488 h 4"/>
                  <a:gd name="T2" fmla="*/ 249380417 w 72"/>
                  <a:gd name="T3" fmla="*/ 15748992 h 4"/>
                  <a:gd name="T4" fmla="*/ 7024273 w 72"/>
                  <a:gd name="T5" fmla="*/ 15748992 h 4"/>
                  <a:gd name="T6" fmla="*/ 0 w 72"/>
                  <a:gd name="T7" fmla="*/ 7875488 h 4"/>
                  <a:gd name="T8" fmla="*/ 7024273 w 72"/>
                  <a:gd name="T9" fmla="*/ 0 h 4"/>
                  <a:gd name="T10" fmla="*/ 249380417 w 72"/>
                  <a:gd name="T11" fmla="*/ 0 h 4"/>
                  <a:gd name="T12" fmla="*/ 252892553 w 72"/>
                  <a:gd name="T13" fmla="*/ 7875488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4">
                    <a:moveTo>
                      <a:pt x="72" y="2"/>
                    </a:moveTo>
                    <a:cubicBezTo>
                      <a:pt x="72" y="3"/>
                      <a:pt x="72" y="4"/>
                      <a:pt x="7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2" y="1"/>
                      <a:pt x="72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3" name="Freeform 1170"/>
              <p:cNvSpPr/>
              <p:nvPr/>
            </p:nvSpPr>
            <p:spPr bwMode="auto">
              <a:xfrm>
                <a:off x="11149056" y="4587007"/>
                <a:ext cx="134938" cy="7937"/>
              </a:xfrm>
              <a:custGeom>
                <a:avLst/>
                <a:gdLst>
                  <a:gd name="T0" fmla="*/ 252892553 w 72"/>
                  <a:gd name="T1" fmla="*/ 7875488 h 4"/>
                  <a:gd name="T2" fmla="*/ 249380417 w 72"/>
                  <a:gd name="T3" fmla="*/ 15748992 h 4"/>
                  <a:gd name="T4" fmla="*/ 7024273 w 72"/>
                  <a:gd name="T5" fmla="*/ 15748992 h 4"/>
                  <a:gd name="T6" fmla="*/ 0 w 72"/>
                  <a:gd name="T7" fmla="*/ 7875488 h 4"/>
                  <a:gd name="T8" fmla="*/ 7024273 w 72"/>
                  <a:gd name="T9" fmla="*/ 0 h 4"/>
                  <a:gd name="T10" fmla="*/ 249380417 w 72"/>
                  <a:gd name="T11" fmla="*/ 0 h 4"/>
                  <a:gd name="T12" fmla="*/ 252892553 w 72"/>
                  <a:gd name="T13" fmla="*/ 7875488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4">
                    <a:moveTo>
                      <a:pt x="72" y="2"/>
                    </a:moveTo>
                    <a:cubicBezTo>
                      <a:pt x="72" y="3"/>
                      <a:pt x="72" y="4"/>
                      <a:pt x="7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2" y="1"/>
                      <a:pt x="72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4" name="Freeform 1171"/>
              <p:cNvSpPr/>
              <p:nvPr/>
            </p:nvSpPr>
            <p:spPr bwMode="auto">
              <a:xfrm>
                <a:off x="11149056" y="4604470"/>
                <a:ext cx="134938" cy="9525"/>
              </a:xfrm>
              <a:custGeom>
                <a:avLst/>
                <a:gdLst>
                  <a:gd name="T0" fmla="*/ 252892553 w 72"/>
                  <a:gd name="T1" fmla="*/ 7258050 h 5"/>
                  <a:gd name="T2" fmla="*/ 249380417 w 72"/>
                  <a:gd name="T3" fmla="*/ 18145125 h 5"/>
                  <a:gd name="T4" fmla="*/ 7024273 w 72"/>
                  <a:gd name="T5" fmla="*/ 18145125 h 5"/>
                  <a:gd name="T6" fmla="*/ 0 w 72"/>
                  <a:gd name="T7" fmla="*/ 7258050 h 5"/>
                  <a:gd name="T8" fmla="*/ 7024273 w 72"/>
                  <a:gd name="T9" fmla="*/ 0 h 5"/>
                  <a:gd name="T10" fmla="*/ 249380417 w 72"/>
                  <a:gd name="T11" fmla="*/ 0 h 5"/>
                  <a:gd name="T12" fmla="*/ 252892553 w 72"/>
                  <a:gd name="T13" fmla="*/ 725805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5">
                    <a:moveTo>
                      <a:pt x="72" y="2"/>
                    </a:moveTo>
                    <a:cubicBezTo>
                      <a:pt x="72" y="4"/>
                      <a:pt x="72" y="5"/>
                      <a:pt x="7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2" y="1"/>
                      <a:pt x="72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5" name="Freeform 1172"/>
              <p:cNvSpPr/>
              <p:nvPr/>
            </p:nvSpPr>
            <p:spPr bwMode="auto">
              <a:xfrm>
                <a:off x="11149056" y="4623520"/>
                <a:ext cx="134938" cy="6350"/>
              </a:xfrm>
              <a:custGeom>
                <a:avLst/>
                <a:gdLst>
                  <a:gd name="T0" fmla="*/ 252892553 w 72"/>
                  <a:gd name="T1" fmla="*/ 5040313 h 4"/>
                  <a:gd name="T2" fmla="*/ 249380417 w 72"/>
                  <a:gd name="T3" fmla="*/ 10080625 h 4"/>
                  <a:gd name="T4" fmla="*/ 7024273 w 72"/>
                  <a:gd name="T5" fmla="*/ 10080625 h 4"/>
                  <a:gd name="T6" fmla="*/ 0 w 72"/>
                  <a:gd name="T7" fmla="*/ 5040313 h 4"/>
                  <a:gd name="T8" fmla="*/ 7024273 w 72"/>
                  <a:gd name="T9" fmla="*/ 0 h 4"/>
                  <a:gd name="T10" fmla="*/ 249380417 w 72"/>
                  <a:gd name="T11" fmla="*/ 0 h 4"/>
                  <a:gd name="T12" fmla="*/ 252892553 w 72"/>
                  <a:gd name="T13" fmla="*/ 504031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4">
                    <a:moveTo>
                      <a:pt x="72" y="2"/>
                    </a:moveTo>
                    <a:cubicBezTo>
                      <a:pt x="72" y="3"/>
                      <a:pt x="72" y="4"/>
                      <a:pt x="7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2" y="1"/>
                      <a:pt x="72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6" name="Freeform 1173"/>
              <p:cNvSpPr/>
              <p:nvPr/>
            </p:nvSpPr>
            <p:spPr bwMode="auto">
              <a:xfrm>
                <a:off x="11031581" y="4647332"/>
                <a:ext cx="252413" cy="7937"/>
              </a:xfrm>
              <a:custGeom>
                <a:avLst/>
                <a:gdLst>
                  <a:gd name="T0" fmla="*/ 471943130 w 135"/>
                  <a:gd name="T1" fmla="*/ 7875488 h 4"/>
                  <a:gd name="T2" fmla="*/ 461455837 w 135"/>
                  <a:gd name="T3" fmla="*/ 15748992 h 4"/>
                  <a:gd name="T4" fmla="*/ 10487293 w 135"/>
                  <a:gd name="T5" fmla="*/ 15748992 h 4"/>
                  <a:gd name="T6" fmla="*/ 0 w 135"/>
                  <a:gd name="T7" fmla="*/ 7875488 h 4"/>
                  <a:gd name="T8" fmla="*/ 10487293 w 135"/>
                  <a:gd name="T9" fmla="*/ 0 h 4"/>
                  <a:gd name="T10" fmla="*/ 461455837 w 135"/>
                  <a:gd name="T11" fmla="*/ 0 h 4"/>
                  <a:gd name="T12" fmla="*/ 471943130 w 135"/>
                  <a:gd name="T13" fmla="*/ 7875488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4">
                    <a:moveTo>
                      <a:pt x="135" y="2"/>
                    </a:moveTo>
                    <a:cubicBezTo>
                      <a:pt x="135" y="3"/>
                      <a:pt x="134" y="4"/>
                      <a:pt x="13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0"/>
                      <a:pt x="135" y="1"/>
                      <a:pt x="135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7" name="Freeform 1174"/>
              <p:cNvSpPr/>
              <p:nvPr/>
            </p:nvSpPr>
            <p:spPr bwMode="auto">
              <a:xfrm>
                <a:off x="11031581" y="4664795"/>
                <a:ext cx="252413" cy="9525"/>
              </a:xfrm>
              <a:custGeom>
                <a:avLst/>
                <a:gdLst>
                  <a:gd name="T0" fmla="*/ 471943130 w 135"/>
                  <a:gd name="T1" fmla="*/ 10887075 h 5"/>
                  <a:gd name="T2" fmla="*/ 461455837 w 135"/>
                  <a:gd name="T3" fmla="*/ 18145125 h 5"/>
                  <a:gd name="T4" fmla="*/ 10487293 w 135"/>
                  <a:gd name="T5" fmla="*/ 18145125 h 5"/>
                  <a:gd name="T6" fmla="*/ 0 w 135"/>
                  <a:gd name="T7" fmla="*/ 10887075 h 5"/>
                  <a:gd name="T8" fmla="*/ 10487293 w 135"/>
                  <a:gd name="T9" fmla="*/ 0 h 5"/>
                  <a:gd name="T10" fmla="*/ 461455837 w 135"/>
                  <a:gd name="T11" fmla="*/ 0 h 5"/>
                  <a:gd name="T12" fmla="*/ 471943130 w 135"/>
                  <a:gd name="T13" fmla="*/ 1088707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5">
                    <a:moveTo>
                      <a:pt x="135" y="3"/>
                    </a:moveTo>
                    <a:cubicBezTo>
                      <a:pt x="135" y="4"/>
                      <a:pt x="134" y="5"/>
                      <a:pt x="13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0"/>
                      <a:pt x="135" y="1"/>
                      <a:pt x="135" y="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8" name="Freeform 1175"/>
              <p:cNvSpPr/>
              <p:nvPr/>
            </p:nvSpPr>
            <p:spPr bwMode="auto">
              <a:xfrm>
                <a:off x="11031581" y="4682257"/>
                <a:ext cx="252413" cy="9525"/>
              </a:xfrm>
              <a:custGeom>
                <a:avLst/>
                <a:gdLst>
                  <a:gd name="T0" fmla="*/ 471943130 w 135"/>
                  <a:gd name="T1" fmla="*/ 10887075 h 5"/>
                  <a:gd name="T2" fmla="*/ 461455837 w 135"/>
                  <a:gd name="T3" fmla="*/ 18145125 h 5"/>
                  <a:gd name="T4" fmla="*/ 10487293 w 135"/>
                  <a:gd name="T5" fmla="*/ 18145125 h 5"/>
                  <a:gd name="T6" fmla="*/ 0 w 135"/>
                  <a:gd name="T7" fmla="*/ 10887075 h 5"/>
                  <a:gd name="T8" fmla="*/ 10487293 w 135"/>
                  <a:gd name="T9" fmla="*/ 0 h 5"/>
                  <a:gd name="T10" fmla="*/ 461455837 w 135"/>
                  <a:gd name="T11" fmla="*/ 0 h 5"/>
                  <a:gd name="T12" fmla="*/ 471943130 w 135"/>
                  <a:gd name="T13" fmla="*/ 1088707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5">
                    <a:moveTo>
                      <a:pt x="135" y="3"/>
                    </a:moveTo>
                    <a:cubicBezTo>
                      <a:pt x="135" y="4"/>
                      <a:pt x="134" y="5"/>
                      <a:pt x="13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0"/>
                      <a:pt x="135" y="1"/>
                      <a:pt x="135" y="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9" name="Freeform 1176"/>
              <p:cNvSpPr/>
              <p:nvPr/>
            </p:nvSpPr>
            <p:spPr bwMode="auto">
              <a:xfrm>
                <a:off x="11031581" y="4701307"/>
                <a:ext cx="252413" cy="9525"/>
              </a:xfrm>
              <a:custGeom>
                <a:avLst/>
                <a:gdLst>
                  <a:gd name="T0" fmla="*/ 471943130 w 135"/>
                  <a:gd name="T1" fmla="*/ 7258050 h 5"/>
                  <a:gd name="T2" fmla="*/ 461455837 w 135"/>
                  <a:gd name="T3" fmla="*/ 18145125 h 5"/>
                  <a:gd name="T4" fmla="*/ 10487293 w 135"/>
                  <a:gd name="T5" fmla="*/ 18145125 h 5"/>
                  <a:gd name="T6" fmla="*/ 0 w 135"/>
                  <a:gd name="T7" fmla="*/ 7258050 h 5"/>
                  <a:gd name="T8" fmla="*/ 10487293 w 135"/>
                  <a:gd name="T9" fmla="*/ 0 h 5"/>
                  <a:gd name="T10" fmla="*/ 461455837 w 135"/>
                  <a:gd name="T11" fmla="*/ 0 h 5"/>
                  <a:gd name="T12" fmla="*/ 471943130 w 135"/>
                  <a:gd name="T13" fmla="*/ 725805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5">
                    <a:moveTo>
                      <a:pt x="135" y="2"/>
                    </a:moveTo>
                    <a:cubicBezTo>
                      <a:pt x="135" y="4"/>
                      <a:pt x="134" y="5"/>
                      <a:pt x="13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0"/>
                      <a:pt x="135" y="1"/>
                      <a:pt x="135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0" name="Freeform 1177"/>
              <p:cNvSpPr/>
              <p:nvPr/>
            </p:nvSpPr>
            <p:spPr bwMode="auto">
              <a:xfrm>
                <a:off x="11031581" y="4720357"/>
                <a:ext cx="252413" cy="7937"/>
              </a:xfrm>
              <a:custGeom>
                <a:avLst/>
                <a:gdLst>
                  <a:gd name="T0" fmla="*/ 471943130 w 135"/>
                  <a:gd name="T1" fmla="*/ 7875488 h 4"/>
                  <a:gd name="T2" fmla="*/ 461455837 w 135"/>
                  <a:gd name="T3" fmla="*/ 15748992 h 4"/>
                  <a:gd name="T4" fmla="*/ 10487293 w 135"/>
                  <a:gd name="T5" fmla="*/ 15748992 h 4"/>
                  <a:gd name="T6" fmla="*/ 0 w 135"/>
                  <a:gd name="T7" fmla="*/ 7875488 h 4"/>
                  <a:gd name="T8" fmla="*/ 10487293 w 135"/>
                  <a:gd name="T9" fmla="*/ 0 h 4"/>
                  <a:gd name="T10" fmla="*/ 461455837 w 135"/>
                  <a:gd name="T11" fmla="*/ 0 h 4"/>
                  <a:gd name="T12" fmla="*/ 471943130 w 135"/>
                  <a:gd name="T13" fmla="*/ 7875488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4">
                    <a:moveTo>
                      <a:pt x="135" y="2"/>
                    </a:moveTo>
                    <a:cubicBezTo>
                      <a:pt x="135" y="3"/>
                      <a:pt x="134" y="4"/>
                      <a:pt x="13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0"/>
                      <a:pt x="135" y="1"/>
                      <a:pt x="135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1" name="Freeform 1178"/>
              <p:cNvSpPr/>
              <p:nvPr/>
            </p:nvSpPr>
            <p:spPr bwMode="auto">
              <a:xfrm>
                <a:off x="11029994" y="4550495"/>
                <a:ext cx="107950" cy="84137"/>
              </a:xfrm>
              <a:custGeom>
                <a:avLst/>
                <a:gdLst>
                  <a:gd name="T0" fmla="*/ 200917284 w 58"/>
                  <a:gd name="T1" fmla="*/ 115361176 h 45"/>
                  <a:gd name="T2" fmla="*/ 145492404 w 58"/>
                  <a:gd name="T3" fmla="*/ 157311884 h 45"/>
                  <a:gd name="T4" fmla="*/ 55424880 w 58"/>
                  <a:gd name="T5" fmla="*/ 157311884 h 45"/>
                  <a:gd name="T6" fmla="*/ 0 w 58"/>
                  <a:gd name="T7" fmla="*/ 115361176 h 45"/>
                  <a:gd name="T8" fmla="*/ 0 w 58"/>
                  <a:gd name="T9" fmla="*/ 41950708 h 45"/>
                  <a:gd name="T10" fmla="*/ 55424880 w 58"/>
                  <a:gd name="T11" fmla="*/ 0 h 45"/>
                  <a:gd name="T12" fmla="*/ 145492404 w 58"/>
                  <a:gd name="T13" fmla="*/ 0 h 45"/>
                  <a:gd name="T14" fmla="*/ 200917284 w 58"/>
                  <a:gd name="T15" fmla="*/ 41950708 h 45"/>
                  <a:gd name="T16" fmla="*/ 200917284 w 58"/>
                  <a:gd name="T17" fmla="*/ 115361176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" h="45">
                    <a:moveTo>
                      <a:pt x="58" y="33"/>
                    </a:moveTo>
                    <a:cubicBezTo>
                      <a:pt x="58" y="40"/>
                      <a:pt x="51" y="45"/>
                      <a:pt x="42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7" y="45"/>
                      <a:pt x="0" y="40"/>
                      <a:pt x="0" y="3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7" y="0"/>
                      <a:pt x="1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1" y="0"/>
                      <a:pt x="58" y="5"/>
                      <a:pt x="58" y="12"/>
                    </a:cubicBezTo>
                    <a:lnTo>
                      <a:pt x="58" y="33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2" name="Freeform 1179"/>
              <p:cNvSpPr/>
              <p:nvPr/>
            </p:nvSpPr>
            <p:spPr bwMode="auto">
              <a:xfrm>
                <a:off x="11147469" y="4680670"/>
                <a:ext cx="415925" cy="409575"/>
              </a:xfrm>
              <a:custGeom>
                <a:avLst/>
                <a:gdLst>
                  <a:gd name="T0" fmla="*/ 779250476 w 222"/>
                  <a:gd name="T1" fmla="*/ 691847326 h 218"/>
                  <a:gd name="T2" fmla="*/ 680966649 w 222"/>
                  <a:gd name="T3" fmla="*/ 769503122 h 218"/>
                  <a:gd name="T4" fmla="*/ 98283827 w 222"/>
                  <a:gd name="T5" fmla="*/ 769503122 h 218"/>
                  <a:gd name="T6" fmla="*/ 0 w 222"/>
                  <a:gd name="T7" fmla="*/ 691847326 h 218"/>
                  <a:gd name="T8" fmla="*/ 0 w 222"/>
                  <a:gd name="T9" fmla="*/ 81186032 h 218"/>
                  <a:gd name="T10" fmla="*/ 98283827 w 222"/>
                  <a:gd name="T11" fmla="*/ 0 h 218"/>
                  <a:gd name="T12" fmla="*/ 680966649 w 222"/>
                  <a:gd name="T13" fmla="*/ 0 h 218"/>
                  <a:gd name="T14" fmla="*/ 779250476 w 222"/>
                  <a:gd name="T15" fmla="*/ 81186032 h 218"/>
                  <a:gd name="T16" fmla="*/ 779250476 w 222"/>
                  <a:gd name="T17" fmla="*/ 691847326 h 2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2" h="218">
                    <a:moveTo>
                      <a:pt x="222" y="196"/>
                    </a:moveTo>
                    <a:cubicBezTo>
                      <a:pt x="222" y="208"/>
                      <a:pt x="210" y="218"/>
                      <a:pt x="194" y="218"/>
                    </a:cubicBezTo>
                    <a:cubicBezTo>
                      <a:pt x="28" y="218"/>
                      <a:pt x="28" y="218"/>
                      <a:pt x="28" y="218"/>
                    </a:cubicBezTo>
                    <a:cubicBezTo>
                      <a:pt x="13" y="218"/>
                      <a:pt x="0" y="208"/>
                      <a:pt x="0" y="19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3" y="0"/>
                      <a:pt x="28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10" y="0"/>
                      <a:pt x="222" y="10"/>
                      <a:pt x="222" y="23"/>
                    </a:cubicBezTo>
                    <a:lnTo>
                      <a:pt x="222" y="196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3" name="Freeform 1180"/>
              <p:cNvSpPr/>
              <p:nvPr/>
            </p:nvSpPr>
            <p:spPr bwMode="auto">
              <a:xfrm>
                <a:off x="11177631" y="4702895"/>
                <a:ext cx="360363" cy="360362"/>
              </a:xfrm>
              <a:custGeom>
                <a:avLst/>
                <a:gdLst>
                  <a:gd name="T0" fmla="*/ 676361936 w 192"/>
                  <a:gd name="T1" fmla="*/ 21135607 h 192"/>
                  <a:gd name="T2" fmla="*/ 655226271 w 192"/>
                  <a:gd name="T3" fmla="*/ 3522914 h 192"/>
                  <a:gd name="T4" fmla="*/ 21135665 w 192"/>
                  <a:gd name="T5" fmla="*/ 0 h 192"/>
                  <a:gd name="T6" fmla="*/ 0 w 192"/>
                  <a:gd name="T7" fmla="*/ 17612693 h 192"/>
                  <a:gd name="T8" fmla="*/ 3522924 w 192"/>
                  <a:gd name="T9" fmla="*/ 655222576 h 192"/>
                  <a:gd name="T10" fmla="*/ 21135665 w 192"/>
                  <a:gd name="T11" fmla="*/ 672835269 h 192"/>
                  <a:gd name="T12" fmla="*/ 510793907 w 192"/>
                  <a:gd name="T13" fmla="*/ 676358183 h 192"/>
                  <a:gd name="T14" fmla="*/ 672839013 w 192"/>
                  <a:gd name="T15" fmla="*/ 553063703 h 192"/>
                  <a:gd name="T16" fmla="*/ 676361936 w 192"/>
                  <a:gd name="T17" fmla="*/ 21135607 h 1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2" h="192">
                    <a:moveTo>
                      <a:pt x="192" y="6"/>
                    </a:moveTo>
                    <a:cubicBezTo>
                      <a:pt x="192" y="4"/>
                      <a:pt x="189" y="1"/>
                      <a:pt x="18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1" y="186"/>
                      <a:pt x="1" y="186"/>
                      <a:pt x="1" y="186"/>
                    </a:cubicBezTo>
                    <a:cubicBezTo>
                      <a:pt x="1" y="189"/>
                      <a:pt x="3" y="191"/>
                      <a:pt x="6" y="191"/>
                    </a:cubicBezTo>
                    <a:cubicBezTo>
                      <a:pt x="145" y="192"/>
                      <a:pt x="145" y="192"/>
                      <a:pt x="145" y="192"/>
                    </a:cubicBezTo>
                    <a:cubicBezTo>
                      <a:pt x="191" y="157"/>
                      <a:pt x="191" y="157"/>
                      <a:pt x="191" y="157"/>
                    </a:cubicBezTo>
                    <a:lnTo>
                      <a:pt x="192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4" name="Freeform 1181"/>
              <p:cNvSpPr/>
              <p:nvPr/>
            </p:nvSpPr>
            <p:spPr bwMode="auto">
              <a:xfrm>
                <a:off x="11447506" y="4998170"/>
                <a:ext cx="88900" cy="65087"/>
              </a:xfrm>
              <a:custGeom>
                <a:avLst/>
                <a:gdLst>
                  <a:gd name="T0" fmla="*/ 25043319 w 47"/>
                  <a:gd name="T1" fmla="*/ 0 h 35"/>
                  <a:gd name="T2" fmla="*/ 7155504 w 47"/>
                  <a:gd name="T3" fmla="*/ 3458909 h 35"/>
                  <a:gd name="T4" fmla="*/ 0 w 47"/>
                  <a:gd name="T5" fmla="*/ 17290826 h 35"/>
                  <a:gd name="T6" fmla="*/ 3576806 w 47"/>
                  <a:gd name="T7" fmla="*/ 121037645 h 35"/>
                  <a:gd name="T8" fmla="*/ 168153404 w 47"/>
                  <a:gd name="T9" fmla="*/ 0 h 35"/>
                  <a:gd name="T10" fmla="*/ 25043319 w 47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35">
                    <a:moveTo>
                      <a:pt x="7" y="0"/>
                    </a:moveTo>
                    <a:cubicBezTo>
                      <a:pt x="5" y="0"/>
                      <a:pt x="3" y="0"/>
                      <a:pt x="2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5" name="Freeform 1182"/>
              <p:cNvSpPr/>
              <p:nvPr/>
            </p:nvSpPr>
            <p:spPr bwMode="auto">
              <a:xfrm>
                <a:off x="11347494" y="4790207"/>
                <a:ext cx="150813" cy="6350"/>
              </a:xfrm>
              <a:custGeom>
                <a:avLst/>
                <a:gdLst>
                  <a:gd name="T0" fmla="*/ 284307012 w 80"/>
                  <a:gd name="T1" fmla="*/ 5040313 h 4"/>
                  <a:gd name="T2" fmla="*/ 277199949 w 80"/>
                  <a:gd name="T3" fmla="*/ 10080625 h 4"/>
                  <a:gd name="T4" fmla="*/ 7107063 w 80"/>
                  <a:gd name="T5" fmla="*/ 10080625 h 4"/>
                  <a:gd name="T6" fmla="*/ 0 w 80"/>
                  <a:gd name="T7" fmla="*/ 5040313 h 4"/>
                  <a:gd name="T8" fmla="*/ 7107063 w 80"/>
                  <a:gd name="T9" fmla="*/ 0 h 4"/>
                  <a:gd name="T10" fmla="*/ 277199949 w 80"/>
                  <a:gd name="T11" fmla="*/ 0 h 4"/>
                  <a:gd name="T12" fmla="*/ 284307012 w 80"/>
                  <a:gd name="T13" fmla="*/ 504031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4">
                    <a:moveTo>
                      <a:pt x="80" y="2"/>
                    </a:moveTo>
                    <a:cubicBezTo>
                      <a:pt x="80" y="3"/>
                      <a:pt x="79" y="4"/>
                      <a:pt x="7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80" y="1"/>
                      <a:pt x="80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6" name="Freeform 1183"/>
              <p:cNvSpPr/>
              <p:nvPr/>
            </p:nvSpPr>
            <p:spPr bwMode="auto">
              <a:xfrm>
                <a:off x="11347494" y="4809257"/>
                <a:ext cx="150813" cy="6350"/>
              </a:xfrm>
              <a:custGeom>
                <a:avLst/>
                <a:gdLst>
                  <a:gd name="T0" fmla="*/ 284307012 w 80"/>
                  <a:gd name="T1" fmla="*/ 5040313 h 4"/>
                  <a:gd name="T2" fmla="*/ 277199949 w 80"/>
                  <a:gd name="T3" fmla="*/ 10080625 h 4"/>
                  <a:gd name="T4" fmla="*/ 7107063 w 80"/>
                  <a:gd name="T5" fmla="*/ 10080625 h 4"/>
                  <a:gd name="T6" fmla="*/ 0 w 80"/>
                  <a:gd name="T7" fmla="*/ 5040313 h 4"/>
                  <a:gd name="T8" fmla="*/ 7107063 w 80"/>
                  <a:gd name="T9" fmla="*/ 0 h 4"/>
                  <a:gd name="T10" fmla="*/ 277199949 w 80"/>
                  <a:gd name="T11" fmla="*/ 0 h 4"/>
                  <a:gd name="T12" fmla="*/ 284307012 w 80"/>
                  <a:gd name="T13" fmla="*/ 504031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4">
                    <a:moveTo>
                      <a:pt x="80" y="2"/>
                    </a:moveTo>
                    <a:cubicBezTo>
                      <a:pt x="80" y="3"/>
                      <a:pt x="79" y="4"/>
                      <a:pt x="7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80" y="1"/>
                      <a:pt x="80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7" name="Freeform 1184"/>
              <p:cNvSpPr/>
              <p:nvPr/>
            </p:nvSpPr>
            <p:spPr bwMode="auto">
              <a:xfrm>
                <a:off x="11347494" y="4825132"/>
                <a:ext cx="150813" cy="9525"/>
              </a:xfrm>
              <a:custGeom>
                <a:avLst/>
                <a:gdLst>
                  <a:gd name="T0" fmla="*/ 284307012 w 80"/>
                  <a:gd name="T1" fmla="*/ 7258050 h 5"/>
                  <a:gd name="T2" fmla="*/ 277199949 w 80"/>
                  <a:gd name="T3" fmla="*/ 18145125 h 5"/>
                  <a:gd name="T4" fmla="*/ 7107063 w 80"/>
                  <a:gd name="T5" fmla="*/ 18145125 h 5"/>
                  <a:gd name="T6" fmla="*/ 0 w 80"/>
                  <a:gd name="T7" fmla="*/ 7258050 h 5"/>
                  <a:gd name="T8" fmla="*/ 7107063 w 80"/>
                  <a:gd name="T9" fmla="*/ 0 h 5"/>
                  <a:gd name="T10" fmla="*/ 277199949 w 80"/>
                  <a:gd name="T11" fmla="*/ 0 h 5"/>
                  <a:gd name="T12" fmla="*/ 284307012 w 80"/>
                  <a:gd name="T13" fmla="*/ 725805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5">
                    <a:moveTo>
                      <a:pt x="80" y="2"/>
                    </a:moveTo>
                    <a:cubicBezTo>
                      <a:pt x="80" y="4"/>
                      <a:pt x="79" y="5"/>
                      <a:pt x="78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80" y="1"/>
                      <a:pt x="80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8" name="Freeform 1185"/>
              <p:cNvSpPr/>
              <p:nvPr/>
            </p:nvSpPr>
            <p:spPr bwMode="auto">
              <a:xfrm>
                <a:off x="11347494" y="4844182"/>
                <a:ext cx="150813" cy="7937"/>
              </a:xfrm>
              <a:custGeom>
                <a:avLst/>
                <a:gdLst>
                  <a:gd name="T0" fmla="*/ 284307012 w 80"/>
                  <a:gd name="T1" fmla="*/ 7875488 h 4"/>
                  <a:gd name="T2" fmla="*/ 277199949 w 80"/>
                  <a:gd name="T3" fmla="*/ 15748992 h 4"/>
                  <a:gd name="T4" fmla="*/ 7107063 w 80"/>
                  <a:gd name="T5" fmla="*/ 15748992 h 4"/>
                  <a:gd name="T6" fmla="*/ 0 w 80"/>
                  <a:gd name="T7" fmla="*/ 7875488 h 4"/>
                  <a:gd name="T8" fmla="*/ 7107063 w 80"/>
                  <a:gd name="T9" fmla="*/ 0 h 4"/>
                  <a:gd name="T10" fmla="*/ 277199949 w 80"/>
                  <a:gd name="T11" fmla="*/ 0 h 4"/>
                  <a:gd name="T12" fmla="*/ 284307012 w 80"/>
                  <a:gd name="T13" fmla="*/ 7875488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4">
                    <a:moveTo>
                      <a:pt x="80" y="2"/>
                    </a:moveTo>
                    <a:cubicBezTo>
                      <a:pt x="80" y="3"/>
                      <a:pt x="79" y="4"/>
                      <a:pt x="7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80" y="1"/>
                      <a:pt x="80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9" name="Freeform 1186"/>
              <p:cNvSpPr/>
              <p:nvPr/>
            </p:nvSpPr>
            <p:spPr bwMode="auto">
              <a:xfrm>
                <a:off x="11347494" y="4863232"/>
                <a:ext cx="150813" cy="6350"/>
              </a:xfrm>
              <a:custGeom>
                <a:avLst/>
                <a:gdLst>
                  <a:gd name="T0" fmla="*/ 284307012 w 80"/>
                  <a:gd name="T1" fmla="*/ 5040313 h 4"/>
                  <a:gd name="T2" fmla="*/ 277199949 w 80"/>
                  <a:gd name="T3" fmla="*/ 10080625 h 4"/>
                  <a:gd name="T4" fmla="*/ 7107063 w 80"/>
                  <a:gd name="T5" fmla="*/ 10080625 h 4"/>
                  <a:gd name="T6" fmla="*/ 0 w 80"/>
                  <a:gd name="T7" fmla="*/ 5040313 h 4"/>
                  <a:gd name="T8" fmla="*/ 7107063 w 80"/>
                  <a:gd name="T9" fmla="*/ 0 h 4"/>
                  <a:gd name="T10" fmla="*/ 277199949 w 80"/>
                  <a:gd name="T11" fmla="*/ 0 h 4"/>
                  <a:gd name="T12" fmla="*/ 284307012 w 80"/>
                  <a:gd name="T13" fmla="*/ 504031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4">
                    <a:moveTo>
                      <a:pt x="80" y="2"/>
                    </a:moveTo>
                    <a:cubicBezTo>
                      <a:pt x="80" y="3"/>
                      <a:pt x="79" y="4"/>
                      <a:pt x="7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80" y="1"/>
                      <a:pt x="80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0" name="Freeform 1187"/>
              <p:cNvSpPr/>
              <p:nvPr/>
            </p:nvSpPr>
            <p:spPr bwMode="auto">
              <a:xfrm>
                <a:off x="11215731" y="4885457"/>
                <a:ext cx="282575" cy="9525"/>
              </a:xfrm>
              <a:custGeom>
                <a:avLst/>
                <a:gdLst>
                  <a:gd name="T0" fmla="*/ 528798878 w 151"/>
                  <a:gd name="T1" fmla="*/ 7258050 h 5"/>
                  <a:gd name="T2" fmla="*/ 518293077 w 151"/>
                  <a:gd name="T3" fmla="*/ 18145125 h 5"/>
                  <a:gd name="T4" fmla="*/ 10505802 w 151"/>
                  <a:gd name="T5" fmla="*/ 18145125 h 5"/>
                  <a:gd name="T6" fmla="*/ 0 w 151"/>
                  <a:gd name="T7" fmla="*/ 7258050 h 5"/>
                  <a:gd name="T8" fmla="*/ 10505802 w 151"/>
                  <a:gd name="T9" fmla="*/ 0 h 5"/>
                  <a:gd name="T10" fmla="*/ 518293077 w 151"/>
                  <a:gd name="T11" fmla="*/ 0 h 5"/>
                  <a:gd name="T12" fmla="*/ 528798878 w 151"/>
                  <a:gd name="T13" fmla="*/ 725805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" h="5">
                    <a:moveTo>
                      <a:pt x="151" y="2"/>
                    </a:moveTo>
                    <a:cubicBezTo>
                      <a:pt x="151" y="4"/>
                      <a:pt x="150" y="5"/>
                      <a:pt x="148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0" y="0"/>
                      <a:pt x="151" y="1"/>
                      <a:pt x="151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1" name="Freeform 1188"/>
              <p:cNvSpPr/>
              <p:nvPr/>
            </p:nvSpPr>
            <p:spPr bwMode="auto">
              <a:xfrm>
                <a:off x="11215731" y="4904507"/>
                <a:ext cx="282575" cy="9525"/>
              </a:xfrm>
              <a:custGeom>
                <a:avLst/>
                <a:gdLst>
                  <a:gd name="T0" fmla="*/ 528798878 w 151"/>
                  <a:gd name="T1" fmla="*/ 7258050 h 5"/>
                  <a:gd name="T2" fmla="*/ 518293077 w 151"/>
                  <a:gd name="T3" fmla="*/ 18145125 h 5"/>
                  <a:gd name="T4" fmla="*/ 10505802 w 151"/>
                  <a:gd name="T5" fmla="*/ 18145125 h 5"/>
                  <a:gd name="T6" fmla="*/ 0 w 151"/>
                  <a:gd name="T7" fmla="*/ 7258050 h 5"/>
                  <a:gd name="T8" fmla="*/ 10505802 w 151"/>
                  <a:gd name="T9" fmla="*/ 0 h 5"/>
                  <a:gd name="T10" fmla="*/ 518293077 w 151"/>
                  <a:gd name="T11" fmla="*/ 0 h 5"/>
                  <a:gd name="T12" fmla="*/ 528798878 w 151"/>
                  <a:gd name="T13" fmla="*/ 725805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" h="5">
                    <a:moveTo>
                      <a:pt x="151" y="2"/>
                    </a:moveTo>
                    <a:cubicBezTo>
                      <a:pt x="151" y="4"/>
                      <a:pt x="150" y="5"/>
                      <a:pt x="148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0" y="0"/>
                      <a:pt x="151" y="1"/>
                      <a:pt x="151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2" name="Freeform 1189"/>
              <p:cNvSpPr/>
              <p:nvPr/>
            </p:nvSpPr>
            <p:spPr bwMode="auto">
              <a:xfrm>
                <a:off x="11215731" y="4923557"/>
                <a:ext cx="282575" cy="6350"/>
              </a:xfrm>
              <a:custGeom>
                <a:avLst/>
                <a:gdLst>
                  <a:gd name="T0" fmla="*/ 528798878 w 151"/>
                  <a:gd name="T1" fmla="*/ 5040313 h 4"/>
                  <a:gd name="T2" fmla="*/ 518293077 w 151"/>
                  <a:gd name="T3" fmla="*/ 10080625 h 4"/>
                  <a:gd name="T4" fmla="*/ 10505802 w 151"/>
                  <a:gd name="T5" fmla="*/ 10080625 h 4"/>
                  <a:gd name="T6" fmla="*/ 0 w 151"/>
                  <a:gd name="T7" fmla="*/ 5040313 h 4"/>
                  <a:gd name="T8" fmla="*/ 10505802 w 151"/>
                  <a:gd name="T9" fmla="*/ 0 h 4"/>
                  <a:gd name="T10" fmla="*/ 518293077 w 151"/>
                  <a:gd name="T11" fmla="*/ 0 h 4"/>
                  <a:gd name="T12" fmla="*/ 528798878 w 151"/>
                  <a:gd name="T13" fmla="*/ 504031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" h="4">
                    <a:moveTo>
                      <a:pt x="151" y="2"/>
                    </a:moveTo>
                    <a:cubicBezTo>
                      <a:pt x="151" y="3"/>
                      <a:pt x="150" y="4"/>
                      <a:pt x="148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0" y="0"/>
                      <a:pt x="151" y="1"/>
                      <a:pt x="151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3" name="Freeform 1190"/>
              <p:cNvSpPr/>
              <p:nvPr/>
            </p:nvSpPr>
            <p:spPr bwMode="auto">
              <a:xfrm>
                <a:off x="11215731" y="4941020"/>
                <a:ext cx="282575" cy="7937"/>
              </a:xfrm>
              <a:custGeom>
                <a:avLst/>
                <a:gdLst>
                  <a:gd name="T0" fmla="*/ 528798878 w 151"/>
                  <a:gd name="T1" fmla="*/ 7875488 h 4"/>
                  <a:gd name="T2" fmla="*/ 518293077 w 151"/>
                  <a:gd name="T3" fmla="*/ 15748992 h 4"/>
                  <a:gd name="T4" fmla="*/ 10505802 w 151"/>
                  <a:gd name="T5" fmla="*/ 15748992 h 4"/>
                  <a:gd name="T6" fmla="*/ 0 w 151"/>
                  <a:gd name="T7" fmla="*/ 7875488 h 4"/>
                  <a:gd name="T8" fmla="*/ 10505802 w 151"/>
                  <a:gd name="T9" fmla="*/ 0 h 4"/>
                  <a:gd name="T10" fmla="*/ 518293077 w 151"/>
                  <a:gd name="T11" fmla="*/ 0 h 4"/>
                  <a:gd name="T12" fmla="*/ 528798878 w 151"/>
                  <a:gd name="T13" fmla="*/ 7875488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" h="4">
                    <a:moveTo>
                      <a:pt x="151" y="2"/>
                    </a:moveTo>
                    <a:cubicBezTo>
                      <a:pt x="151" y="3"/>
                      <a:pt x="150" y="4"/>
                      <a:pt x="148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0" y="0"/>
                      <a:pt x="151" y="1"/>
                      <a:pt x="151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4" name="Freeform 1191"/>
              <p:cNvSpPr/>
              <p:nvPr/>
            </p:nvSpPr>
            <p:spPr bwMode="auto">
              <a:xfrm>
                <a:off x="11215731" y="4960070"/>
                <a:ext cx="282575" cy="7937"/>
              </a:xfrm>
              <a:custGeom>
                <a:avLst/>
                <a:gdLst>
                  <a:gd name="T0" fmla="*/ 528798878 w 151"/>
                  <a:gd name="T1" fmla="*/ 7875488 h 4"/>
                  <a:gd name="T2" fmla="*/ 518293077 w 151"/>
                  <a:gd name="T3" fmla="*/ 15748992 h 4"/>
                  <a:gd name="T4" fmla="*/ 10505802 w 151"/>
                  <a:gd name="T5" fmla="*/ 15748992 h 4"/>
                  <a:gd name="T6" fmla="*/ 0 w 151"/>
                  <a:gd name="T7" fmla="*/ 7875488 h 4"/>
                  <a:gd name="T8" fmla="*/ 10505802 w 151"/>
                  <a:gd name="T9" fmla="*/ 0 h 4"/>
                  <a:gd name="T10" fmla="*/ 518293077 w 151"/>
                  <a:gd name="T11" fmla="*/ 0 h 4"/>
                  <a:gd name="T12" fmla="*/ 528798878 w 151"/>
                  <a:gd name="T13" fmla="*/ 7875488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" h="4">
                    <a:moveTo>
                      <a:pt x="151" y="2"/>
                    </a:moveTo>
                    <a:cubicBezTo>
                      <a:pt x="151" y="3"/>
                      <a:pt x="150" y="4"/>
                      <a:pt x="148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0" y="0"/>
                      <a:pt x="151" y="1"/>
                      <a:pt x="151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5" name="Freeform 1192"/>
              <p:cNvSpPr/>
              <p:nvPr/>
            </p:nvSpPr>
            <p:spPr bwMode="auto">
              <a:xfrm>
                <a:off x="11215731" y="4788620"/>
                <a:ext cx="117475" cy="85725"/>
              </a:xfrm>
              <a:custGeom>
                <a:avLst/>
                <a:gdLst>
                  <a:gd name="T0" fmla="*/ 219053581 w 63"/>
                  <a:gd name="T1" fmla="*/ 118080597 h 46"/>
                  <a:gd name="T2" fmla="*/ 159943145 w 63"/>
                  <a:gd name="T3" fmla="*/ 159755992 h 46"/>
                  <a:gd name="T4" fmla="*/ 59110437 w 63"/>
                  <a:gd name="T5" fmla="*/ 159755992 h 46"/>
                  <a:gd name="T6" fmla="*/ 0 w 63"/>
                  <a:gd name="T7" fmla="*/ 118080597 h 46"/>
                  <a:gd name="T8" fmla="*/ 0 w 63"/>
                  <a:gd name="T9" fmla="*/ 45149121 h 46"/>
                  <a:gd name="T10" fmla="*/ 59110437 w 63"/>
                  <a:gd name="T11" fmla="*/ 0 h 46"/>
                  <a:gd name="T12" fmla="*/ 159943145 w 63"/>
                  <a:gd name="T13" fmla="*/ 0 h 46"/>
                  <a:gd name="T14" fmla="*/ 219053581 w 63"/>
                  <a:gd name="T15" fmla="*/ 45149121 h 46"/>
                  <a:gd name="T16" fmla="*/ 219053581 w 63"/>
                  <a:gd name="T17" fmla="*/ 118080597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" h="46">
                    <a:moveTo>
                      <a:pt x="63" y="34"/>
                    </a:moveTo>
                    <a:cubicBezTo>
                      <a:pt x="63" y="40"/>
                      <a:pt x="56" y="46"/>
                      <a:pt x="46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7" y="46"/>
                      <a:pt x="0" y="40"/>
                      <a:pt x="0" y="3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7" y="0"/>
                      <a:pt x="1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6" y="0"/>
                      <a:pt x="63" y="6"/>
                      <a:pt x="63" y="13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6" name="Freeform 1193"/>
              <p:cNvSpPr/>
              <p:nvPr/>
            </p:nvSpPr>
            <p:spPr bwMode="auto">
              <a:xfrm>
                <a:off x="11580856" y="5021982"/>
                <a:ext cx="198438" cy="217487"/>
              </a:xfrm>
              <a:custGeom>
                <a:avLst/>
                <a:gdLst>
                  <a:gd name="T0" fmla="*/ 343451249 w 106"/>
                  <a:gd name="T1" fmla="*/ 386673137 h 116"/>
                  <a:gd name="T2" fmla="*/ 133174363 w 106"/>
                  <a:gd name="T3" fmla="*/ 246064042 h 116"/>
                  <a:gd name="T4" fmla="*/ 28035920 w 106"/>
                  <a:gd name="T5" fmla="*/ 21090614 h 116"/>
                  <a:gd name="T6" fmla="*/ 238312806 w 106"/>
                  <a:gd name="T7" fmla="*/ 161699710 h 116"/>
                  <a:gd name="T8" fmla="*/ 343451249 w 106"/>
                  <a:gd name="T9" fmla="*/ 386673137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" h="116">
                    <a:moveTo>
                      <a:pt x="98" y="110"/>
                    </a:moveTo>
                    <a:cubicBezTo>
                      <a:pt x="89" y="116"/>
                      <a:pt x="63" y="98"/>
                      <a:pt x="38" y="70"/>
                    </a:cubicBezTo>
                    <a:cubicBezTo>
                      <a:pt x="13" y="41"/>
                      <a:pt x="0" y="12"/>
                      <a:pt x="8" y="6"/>
                    </a:cubicBezTo>
                    <a:cubicBezTo>
                      <a:pt x="17" y="0"/>
                      <a:pt x="43" y="18"/>
                      <a:pt x="68" y="46"/>
                    </a:cubicBezTo>
                    <a:cubicBezTo>
                      <a:pt x="93" y="75"/>
                      <a:pt x="106" y="103"/>
                      <a:pt x="98" y="110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7" name="Freeform 1194"/>
              <p:cNvSpPr/>
              <p:nvPr/>
            </p:nvSpPr>
            <p:spPr bwMode="auto">
              <a:xfrm>
                <a:off x="11388769" y="4812432"/>
                <a:ext cx="307975" cy="287337"/>
              </a:xfrm>
              <a:custGeom>
                <a:avLst/>
                <a:gdLst>
                  <a:gd name="T0" fmla="*/ 560713557 w 164"/>
                  <a:gd name="T1" fmla="*/ 292738184 h 153"/>
                  <a:gd name="T2" fmla="*/ 260959987 w 164"/>
                  <a:gd name="T3" fmla="*/ 525516837 h 153"/>
                  <a:gd name="T4" fmla="*/ 17631569 w 164"/>
                  <a:gd name="T5" fmla="*/ 246886336 h 153"/>
                  <a:gd name="T6" fmla="*/ 320911828 w 164"/>
                  <a:gd name="T7" fmla="*/ 14107683 h 153"/>
                  <a:gd name="T8" fmla="*/ 560713557 w 164"/>
                  <a:gd name="T9" fmla="*/ 292738184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4" h="153">
                    <a:moveTo>
                      <a:pt x="159" y="83"/>
                    </a:moveTo>
                    <a:cubicBezTo>
                      <a:pt x="155" y="124"/>
                      <a:pt x="116" y="153"/>
                      <a:pt x="74" y="149"/>
                    </a:cubicBezTo>
                    <a:cubicBezTo>
                      <a:pt x="31" y="146"/>
                      <a:pt x="0" y="110"/>
                      <a:pt x="5" y="70"/>
                    </a:cubicBezTo>
                    <a:cubicBezTo>
                      <a:pt x="10" y="29"/>
                      <a:pt x="48" y="0"/>
                      <a:pt x="91" y="4"/>
                    </a:cubicBezTo>
                    <a:cubicBezTo>
                      <a:pt x="133" y="8"/>
                      <a:pt x="164" y="43"/>
                      <a:pt x="159" y="8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8" name="Freeform 1195"/>
              <p:cNvSpPr/>
              <p:nvPr/>
            </p:nvSpPr>
            <p:spPr bwMode="auto">
              <a:xfrm>
                <a:off x="11418931" y="4841007"/>
                <a:ext cx="247650" cy="230187"/>
              </a:xfrm>
              <a:custGeom>
                <a:avLst/>
                <a:gdLst>
                  <a:gd name="T0" fmla="*/ 450544767 w 132"/>
                  <a:gd name="T1" fmla="*/ 234652254 h 123"/>
                  <a:gd name="T2" fmla="*/ 207673286 w 132"/>
                  <a:gd name="T3" fmla="*/ 420274676 h 123"/>
                  <a:gd name="T4" fmla="*/ 14080403 w 132"/>
                  <a:gd name="T5" fmla="*/ 196128681 h 123"/>
                  <a:gd name="T6" fmla="*/ 256951884 w 132"/>
                  <a:gd name="T7" fmla="*/ 10506259 h 123"/>
                  <a:gd name="T8" fmla="*/ 450544767 w 132"/>
                  <a:gd name="T9" fmla="*/ 234652254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" h="123">
                    <a:moveTo>
                      <a:pt x="128" y="67"/>
                    </a:moveTo>
                    <a:cubicBezTo>
                      <a:pt x="125" y="100"/>
                      <a:pt x="94" y="123"/>
                      <a:pt x="59" y="120"/>
                    </a:cubicBezTo>
                    <a:cubicBezTo>
                      <a:pt x="25" y="117"/>
                      <a:pt x="0" y="88"/>
                      <a:pt x="4" y="56"/>
                    </a:cubicBezTo>
                    <a:cubicBezTo>
                      <a:pt x="8" y="24"/>
                      <a:pt x="39" y="0"/>
                      <a:pt x="73" y="3"/>
                    </a:cubicBezTo>
                    <a:cubicBezTo>
                      <a:pt x="107" y="6"/>
                      <a:pt x="132" y="35"/>
                      <a:pt x="128" y="67"/>
                    </a:cubicBez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9" name="Freeform 1196"/>
              <p:cNvSpPr/>
              <p:nvPr/>
            </p:nvSpPr>
            <p:spPr bwMode="auto">
              <a:xfrm>
                <a:off x="11460206" y="4877520"/>
                <a:ext cx="190500" cy="177800"/>
              </a:xfrm>
              <a:custGeom>
                <a:avLst/>
                <a:gdLst>
                  <a:gd name="T0" fmla="*/ 352194891 w 101"/>
                  <a:gd name="T1" fmla="*/ 164631571 h 95"/>
                  <a:gd name="T2" fmla="*/ 270372312 w 101"/>
                  <a:gd name="T3" fmla="*/ 0 h 95"/>
                  <a:gd name="T4" fmla="*/ 0 w 101"/>
                  <a:gd name="T5" fmla="*/ 245197429 h 95"/>
                  <a:gd name="T6" fmla="*/ 142301614 w 101"/>
                  <a:gd name="T7" fmla="*/ 325761417 h 95"/>
                  <a:gd name="T8" fmla="*/ 352194891 w 101"/>
                  <a:gd name="T9" fmla="*/ 164631571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" h="95">
                    <a:moveTo>
                      <a:pt x="99" y="47"/>
                    </a:moveTo>
                    <a:cubicBezTo>
                      <a:pt x="101" y="27"/>
                      <a:pt x="92" y="10"/>
                      <a:pt x="76" y="0"/>
                    </a:cubicBezTo>
                    <a:cubicBezTo>
                      <a:pt x="73" y="38"/>
                      <a:pt x="52" y="78"/>
                      <a:pt x="0" y="70"/>
                    </a:cubicBezTo>
                    <a:cubicBezTo>
                      <a:pt x="9" y="82"/>
                      <a:pt x="23" y="91"/>
                      <a:pt x="40" y="93"/>
                    </a:cubicBezTo>
                    <a:cubicBezTo>
                      <a:pt x="69" y="95"/>
                      <a:pt x="96" y="75"/>
                      <a:pt x="99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0" name="Oval 1197"/>
              <p:cNvSpPr>
                <a:spLocks noChangeArrowheads="1"/>
              </p:cNvSpPr>
              <p:nvPr/>
            </p:nvSpPr>
            <p:spPr bwMode="auto">
              <a:xfrm>
                <a:off x="9036094" y="4059957"/>
                <a:ext cx="366713" cy="366712"/>
              </a:xfrm>
              <a:prstGeom prst="ellipse">
                <a:avLst/>
              </a:pr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511" name="Freeform 1198"/>
              <p:cNvSpPr>
                <a:spLocks noEditPoints="1"/>
              </p:cNvSpPr>
              <p:nvPr/>
            </p:nvSpPr>
            <p:spPr bwMode="auto">
              <a:xfrm>
                <a:off x="9132931" y="4129807"/>
                <a:ext cx="173038" cy="239712"/>
              </a:xfrm>
              <a:custGeom>
                <a:avLst/>
                <a:gdLst>
                  <a:gd name="T0" fmla="*/ 290083160 w 92"/>
                  <a:gd name="T1" fmla="*/ 210431554 h 128"/>
                  <a:gd name="T2" fmla="*/ 183954441 w 92"/>
                  <a:gd name="T3" fmla="*/ 168345243 h 128"/>
                  <a:gd name="T4" fmla="*/ 183954441 w 92"/>
                  <a:gd name="T5" fmla="*/ 94693731 h 128"/>
                  <a:gd name="T6" fmla="*/ 201641934 w 92"/>
                  <a:gd name="T7" fmla="*/ 108722501 h 128"/>
                  <a:gd name="T8" fmla="*/ 215793433 w 92"/>
                  <a:gd name="T9" fmla="*/ 133274254 h 128"/>
                  <a:gd name="T10" fmla="*/ 311308528 w 92"/>
                  <a:gd name="T11" fmla="*/ 119245484 h 128"/>
                  <a:gd name="T12" fmla="*/ 272393786 w 92"/>
                  <a:gd name="T13" fmla="*/ 52607420 h 128"/>
                  <a:gd name="T14" fmla="*/ 183954441 w 92"/>
                  <a:gd name="T15" fmla="*/ 24549880 h 128"/>
                  <a:gd name="T16" fmla="*/ 183954441 w 92"/>
                  <a:gd name="T17" fmla="*/ 0 h 128"/>
                  <a:gd name="T18" fmla="*/ 145041580 w 92"/>
                  <a:gd name="T19" fmla="*/ 0 h 128"/>
                  <a:gd name="T20" fmla="*/ 145041580 w 92"/>
                  <a:gd name="T21" fmla="*/ 24549880 h 128"/>
                  <a:gd name="T22" fmla="*/ 45988610 w 92"/>
                  <a:gd name="T23" fmla="*/ 59622742 h 128"/>
                  <a:gd name="T24" fmla="*/ 14149618 w 92"/>
                  <a:gd name="T25" fmla="*/ 136780042 h 128"/>
                  <a:gd name="T26" fmla="*/ 31838992 w 92"/>
                  <a:gd name="T27" fmla="*/ 192895123 h 128"/>
                  <a:gd name="T28" fmla="*/ 70751853 w 92"/>
                  <a:gd name="T29" fmla="*/ 227967985 h 128"/>
                  <a:gd name="T30" fmla="*/ 145041580 w 92"/>
                  <a:gd name="T31" fmla="*/ 252517865 h 128"/>
                  <a:gd name="T32" fmla="*/ 145041580 w 92"/>
                  <a:gd name="T33" fmla="*/ 343705808 h 128"/>
                  <a:gd name="T34" fmla="*/ 116740463 w 92"/>
                  <a:gd name="T35" fmla="*/ 322661716 h 128"/>
                  <a:gd name="T36" fmla="*/ 106126839 w 92"/>
                  <a:gd name="T37" fmla="*/ 287590727 h 128"/>
                  <a:gd name="T38" fmla="*/ 0 w 92"/>
                  <a:gd name="T39" fmla="*/ 298111836 h 128"/>
                  <a:gd name="T40" fmla="*/ 14149618 w 92"/>
                  <a:gd name="T41" fmla="*/ 343705808 h 128"/>
                  <a:gd name="T42" fmla="*/ 42450735 w 92"/>
                  <a:gd name="T43" fmla="*/ 375269136 h 128"/>
                  <a:gd name="T44" fmla="*/ 81365477 w 92"/>
                  <a:gd name="T45" fmla="*/ 399820889 h 128"/>
                  <a:gd name="T46" fmla="*/ 145041580 w 92"/>
                  <a:gd name="T47" fmla="*/ 413849659 h 128"/>
                  <a:gd name="T48" fmla="*/ 145041580 w 92"/>
                  <a:gd name="T49" fmla="*/ 448920648 h 128"/>
                  <a:gd name="T50" fmla="*/ 183954441 w 92"/>
                  <a:gd name="T51" fmla="*/ 448920648 h 128"/>
                  <a:gd name="T52" fmla="*/ 183954441 w 92"/>
                  <a:gd name="T53" fmla="*/ 413849659 h 128"/>
                  <a:gd name="T54" fmla="*/ 237018801 w 92"/>
                  <a:gd name="T55" fmla="*/ 406834337 h 128"/>
                  <a:gd name="T56" fmla="*/ 279469536 w 92"/>
                  <a:gd name="T57" fmla="*/ 382284458 h 128"/>
                  <a:gd name="T58" fmla="*/ 311308528 w 92"/>
                  <a:gd name="T59" fmla="*/ 343705808 h 128"/>
                  <a:gd name="T60" fmla="*/ 325458146 w 92"/>
                  <a:gd name="T61" fmla="*/ 291096515 h 128"/>
                  <a:gd name="T62" fmla="*/ 290083160 w 92"/>
                  <a:gd name="T63" fmla="*/ 210431554 h 128"/>
                  <a:gd name="T64" fmla="*/ 145041580 w 92"/>
                  <a:gd name="T65" fmla="*/ 157824134 h 128"/>
                  <a:gd name="T66" fmla="*/ 120278338 w 92"/>
                  <a:gd name="T67" fmla="*/ 143795363 h 128"/>
                  <a:gd name="T68" fmla="*/ 113202588 w 92"/>
                  <a:gd name="T69" fmla="*/ 122751272 h 128"/>
                  <a:gd name="T70" fmla="*/ 120278338 w 92"/>
                  <a:gd name="T71" fmla="*/ 105216713 h 128"/>
                  <a:gd name="T72" fmla="*/ 145041580 w 92"/>
                  <a:gd name="T73" fmla="*/ 91187943 h 128"/>
                  <a:gd name="T74" fmla="*/ 145041580 w 92"/>
                  <a:gd name="T75" fmla="*/ 157824134 h 128"/>
                  <a:gd name="T76" fmla="*/ 215793433 w 92"/>
                  <a:gd name="T77" fmla="*/ 329677037 h 128"/>
                  <a:gd name="T78" fmla="*/ 183954441 w 92"/>
                  <a:gd name="T79" fmla="*/ 347211596 h 128"/>
                  <a:gd name="T80" fmla="*/ 183954441 w 92"/>
                  <a:gd name="T81" fmla="*/ 263038974 h 128"/>
                  <a:gd name="T82" fmla="*/ 215793433 w 92"/>
                  <a:gd name="T83" fmla="*/ 280575405 h 128"/>
                  <a:gd name="T84" fmla="*/ 226405176 w 92"/>
                  <a:gd name="T85" fmla="*/ 305125285 h 128"/>
                  <a:gd name="T86" fmla="*/ 215793433 w 92"/>
                  <a:gd name="T87" fmla="*/ 329677037 h 1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2" h="128">
                    <a:moveTo>
                      <a:pt x="82" y="60"/>
                    </a:moveTo>
                    <a:cubicBezTo>
                      <a:pt x="77" y="56"/>
                      <a:pt x="67" y="52"/>
                      <a:pt x="52" y="48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4" y="28"/>
                      <a:pt x="56" y="29"/>
                      <a:pt x="57" y="31"/>
                    </a:cubicBezTo>
                    <a:cubicBezTo>
                      <a:pt x="58" y="32"/>
                      <a:pt x="59" y="34"/>
                      <a:pt x="61" y="38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7" y="26"/>
                      <a:pt x="83" y="19"/>
                      <a:pt x="77" y="15"/>
                    </a:cubicBezTo>
                    <a:cubicBezTo>
                      <a:pt x="71" y="10"/>
                      <a:pt x="63" y="8"/>
                      <a:pt x="52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29" y="8"/>
                      <a:pt x="20" y="11"/>
                      <a:pt x="13" y="17"/>
                    </a:cubicBezTo>
                    <a:cubicBezTo>
                      <a:pt x="7" y="23"/>
                      <a:pt x="4" y="30"/>
                      <a:pt x="4" y="39"/>
                    </a:cubicBezTo>
                    <a:cubicBezTo>
                      <a:pt x="4" y="45"/>
                      <a:pt x="6" y="51"/>
                      <a:pt x="9" y="55"/>
                    </a:cubicBezTo>
                    <a:cubicBezTo>
                      <a:pt x="12" y="60"/>
                      <a:pt x="16" y="63"/>
                      <a:pt x="20" y="65"/>
                    </a:cubicBezTo>
                    <a:cubicBezTo>
                      <a:pt x="24" y="67"/>
                      <a:pt x="31" y="69"/>
                      <a:pt x="41" y="72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37" y="96"/>
                      <a:pt x="35" y="94"/>
                      <a:pt x="33" y="92"/>
                    </a:cubicBezTo>
                    <a:cubicBezTo>
                      <a:pt x="32" y="90"/>
                      <a:pt x="31" y="87"/>
                      <a:pt x="30" y="82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" y="90"/>
                      <a:pt x="2" y="94"/>
                      <a:pt x="4" y="98"/>
                    </a:cubicBezTo>
                    <a:cubicBezTo>
                      <a:pt x="6" y="101"/>
                      <a:pt x="8" y="104"/>
                      <a:pt x="12" y="107"/>
                    </a:cubicBezTo>
                    <a:cubicBezTo>
                      <a:pt x="15" y="110"/>
                      <a:pt x="19" y="113"/>
                      <a:pt x="23" y="114"/>
                    </a:cubicBezTo>
                    <a:cubicBezTo>
                      <a:pt x="28" y="116"/>
                      <a:pt x="34" y="117"/>
                      <a:pt x="41" y="118"/>
                    </a:cubicBezTo>
                    <a:cubicBezTo>
                      <a:pt x="41" y="128"/>
                      <a:pt x="41" y="128"/>
                      <a:pt x="41" y="128"/>
                    </a:cubicBezTo>
                    <a:cubicBezTo>
                      <a:pt x="52" y="128"/>
                      <a:pt x="52" y="128"/>
                      <a:pt x="52" y="12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8" y="118"/>
                      <a:pt x="63" y="117"/>
                      <a:pt x="67" y="116"/>
                    </a:cubicBezTo>
                    <a:cubicBezTo>
                      <a:pt x="71" y="114"/>
                      <a:pt x="75" y="112"/>
                      <a:pt x="79" y="109"/>
                    </a:cubicBezTo>
                    <a:cubicBezTo>
                      <a:pt x="83" y="106"/>
                      <a:pt x="86" y="102"/>
                      <a:pt x="88" y="98"/>
                    </a:cubicBezTo>
                    <a:cubicBezTo>
                      <a:pt x="90" y="93"/>
                      <a:pt x="92" y="88"/>
                      <a:pt x="92" y="83"/>
                    </a:cubicBezTo>
                    <a:cubicBezTo>
                      <a:pt x="92" y="74"/>
                      <a:pt x="88" y="66"/>
                      <a:pt x="82" y="60"/>
                    </a:cubicBezTo>
                    <a:close/>
                    <a:moveTo>
                      <a:pt x="41" y="45"/>
                    </a:moveTo>
                    <a:cubicBezTo>
                      <a:pt x="38" y="44"/>
                      <a:pt x="36" y="43"/>
                      <a:pt x="34" y="41"/>
                    </a:cubicBezTo>
                    <a:cubicBezTo>
                      <a:pt x="33" y="39"/>
                      <a:pt x="32" y="38"/>
                      <a:pt x="32" y="35"/>
                    </a:cubicBezTo>
                    <a:cubicBezTo>
                      <a:pt x="32" y="33"/>
                      <a:pt x="33" y="32"/>
                      <a:pt x="34" y="30"/>
                    </a:cubicBezTo>
                    <a:cubicBezTo>
                      <a:pt x="36" y="28"/>
                      <a:pt x="38" y="27"/>
                      <a:pt x="41" y="26"/>
                    </a:cubicBezTo>
                    <a:lnTo>
                      <a:pt x="41" y="45"/>
                    </a:lnTo>
                    <a:close/>
                    <a:moveTo>
                      <a:pt x="61" y="94"/>
                    </a:moveTo>
                    <a:cubicBezTo>
                      <a:pt x="59" y="96"/>
                      <a:pt x="56" y="98"/>
                      <a:pt x="52" y="99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6" y="77"/>
                      <a:pt x="60" y="79"/>
                      <a:pt x="61" y="80"/>
                    </a:cubicBezTo>
                    <a:cubicBezTo>
                      <a:pt x="63" y="82"/>
                      <a:pt x="64" y="85"/>
                      <a:pt x="64" y="87"/>
                    </a:cubicBezTo>
                    <a:cubicBezTo>
                      <a:pt x="64" y="90"/>
                      <a:pt x="63" y="92"/>
                      <a:pt x="61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2" name="Oval 1199"/>
              <p:cNvSpPr>
                <a:spLocks noChangeArrowheads="1"/>
              </p:cNvSpPr>
              <p:nvPr/>
            </p:nvSpPr>
            <p:spPr bwMode="auto">
              <a:xfrm>
                <a:off x="9305969" y="3991695"/>
                <a:ext cx="368300" cy="365125"/>
              </a:xfrm>
              <a:prstGeom prst="ellipse">
                <a:avLst/>
              </a:pr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513" name="Freeform 1200"/>
              <p:cNvSpPr>
                <a:spLocks noEditPoints="1"/>
              </p:cNvSpPr>
              <p:nvPr/>
            </p:nvSpPr>
            <p:spPr bwMode="auto">
              <a:xfrm>
                <a:off x="9402806" y="4059957"/>
                <a:ext cx="171450" cy="241300"/>
              </a:xfrm>
              <a:custGeom>
                <a:avLst/>
                <a:gdLst>
                  <a:gd name="T0" fmla="*/ 287525418 w 91"/>
                  <a:gd name="T1" fmla="*/ 213228138 h 128"/>
                  <a:gd name="T2" fmla="*/ 181034243 w 91"/>
                  <a:gd name="T3" fmla="*/ 170584019 h 128"/>
                  <a:gd name="T4" fmla="*/ 181034243 w 91"/>
                  <a:gd name="T5" fmla="*/ 92399048 h 128"/>
                  <a:gd name="T6" fmla="*/ 202333609 w 91"/>
                  <a:gd name="T7" fmla="*/ 106615012 h 128"/>
                  <a:gd name="T8" fmla="*/ 216531930 w 91"/>
                  <a:gd name="T9" fmla="*/ 135045053 h 128"/>
                  <a:gd name="T10" fmla="*/ 312374364 w 91"/>
                  <a:gd name="T11" fmla="*/ 117275570 h 128"/>
                  <a:gd name="T12" fmla="*/ 273327097 w 91"/>
                  <a:gd name="T13" fmla="*/ 53306563 h 128"/>
                  <a:gd name="T14" fmla="*/ 181034243 w 91"/>
                  <a:gd name="T15" fmla="*/ 24876522 h 128"/>
                  <a:gd name="T16" fmla="*/ 181034243 w 91"/>
                  <a:gd name="T17" fmla="*/ 0 h 128"/>
                  <a:gd name="T18" fmla="*/ 145538441 w 91"/>
                  <a:gd name="T19" fmla="*/ 0 h 128"/>
                  <a:gd name="T20" fmla="*/ 145538441 w 91"/>
                  <a:gd name="T21" fmla="*/ 24876522 h 128"/>
                  <a:gd name="T22" fmla="*/ 46146427 w 91"/>
                  <a:gd name="T23" fmla="*/ 60415488 h 128"/>
                  <a:gd name="T24" fmla="*/ 14198321 w 91"/>
                  <a:gd name="T25" fmla="*/ 138598573 h 128"/>
                  <a:gd name="T26" fmla="*/ 31948106 w 91"/>
                  <a:gd name="T27" fmla="*/ 195460541 h 128"/>
                  <a:gd name="T28" fmla="*/ 70993488 w 91"/>
                  <a:gd name="T29" fmla="*/ 230997621 h 128"/>
                  <a:gd name="T30" fmla="*/ 145538441 w 91"/>
                  <a:gd name="T31" fmla="*/ 255874143 h 128"/>
                  <a:gd name="T32" fmla="*/ 145538441 w 91"/>
                  <a:gd name="T33" fmla="*/ 348273191 h 128"/>
                  <a:gd name="T34" fmla="*/ 117139915 w 91"/>
                  <a:gd name="T35" fmla="*/ 326950189 h 128"/>
                  <a:gd name="T36" fmla="*/ 106491175 w 91"/>
                  <a:gd name="T37" fmla="*/ 287859589 h 128"/>
                  <a:gd name="T38" fmla="*/ 0 w 91"/>
                  <a:gd name="T39" fmla="*/ 302073667 h 128"/>
                  <a:gd name="T40" fmla="*/ 14198321 w 91"/>
                  <a:gd name="T41" fmla="*/ 344719672 h 128"/>
                  <a:gd name="T42" fmla="*/ 39047266 w 91"/>
                  <a:gd name="T43" fmla="*/ 380258638 h 128"/>
                  <a:gd name="T44" fmla="*/ 81644113 w 91"/>
                  <a:gd name="T45" fmla="*/ 405135159 h 128"/>
                  <a:gd name="T46" fmla="*/ 145538441 w 91"/>
                  <a:gd name="T47" fmla="*/ 419349238 h 128"/>
                  <a:gd name="T48" fmla="*/ 145538441 w 91"/>
                  <a:gd name="T49" fmla="*/ 454888203 h 128"/>
                  <a:gd name="T50" fmla="*/ 181034243 w 91"/>
                  <a:gd name="T51" fmla="*/ 454888203 h 128"/>
                  <a:gd name="T52" fmla="*/ 181034243 w 91"/>
                  <a:gd name="T53" fmla="*/ 419349238 h 128"/>
                  <a:gd name="T54" fmla="*/ 237829411 w 91"/>
                  <a:gd name="T55" fmla="*/ 408688679 h 128"/>
                  <a:gd name="T56" fmla="*/ 280426258 w 91"/>
                  <a:gd name="T57" fmla="*/ 387365677 h 128"/>
                  <a:gd name="T58" fmla="*/ 312374364 w 91"/>
                  <a:gd name="T59" fmla="*/ 348273191 h 128"/>
                  <a:gd name="T60" fmla="*/ 323023104 w 91"/>
                  <a:gd name="T61" fmla="*/ 294966628 h 128"/>
                  <a:gd name="T62" fmla="*/ 287525418 w 91"/>
                  <a:gd name="T63" fmla="*/ 213228138 h 128"/>
                  <a:gd name="T64" fmla="*/ 145538441 w 91"/>
                  <a:gd name="T65" fmla="*/ 159921575 h 128"/>
                  <a:gd name="T66" fmla="*/ 120689496 w 91"/>
                  <a:gd name="T67" fmla="*/ 145705612 h 128"/>
                  <a:gd name="T68" fmla="*/ 113590335 w 91"/>
                  <a:gd name="T69" fmla="*/ 124382609 h 128"/>
                  <a:gd name="T70" fmla="*/ 120689496 w 91"/>
                  <a:gd name="T71" fmla="*/ 106615012 h 128"/>
                  <a:gd name="T72" fmla="*/ 145538441 w 91"/>
                  <a:gd name="T73" fmla="*/ 92399048 h 128"/>
                  <a:gd name="T74" fmla="*/ 145538441 w 91"/>
                  <a:gd name="T75" fmla="*/ 159921575 h 128"/>
                  <a:gd name="T76" fmla="*/ 216531930 w 91"/>
                  <a:gd name="T77" fmla="*/ 334059113 h 128"/>
                  <a:gd name="T78" fmla="*/ 181034243 w 91"/>
                  <a:gd name="T79" fmla="*/ 348273191 h 128"/>
                  <a:gd name="T80" fmla="*/ 181034243 w 91"/>
                  <a:gd name="T81" fmla="*/ 266536587 h 128"/>
                  <a:gd name="T82" fmla="*/ 216531930 w 91"/>
                  <a:gd name="T83" fmla="*/ 284306070 h 128"/>
                  <a:gd name="T84" fmla="*/ 227180670 w 91"/>
                  <a:gd name="T85" fmla="*/ 309182591 h 128"/>
                  <a:gd name="T86" fmla="*/ 216531930 w 91"/>
                  <a:gd name="T87" fmla="*/ 334059113 h 1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1" h="128">
                    <a:moveTo>
                      <a:pt x="81" y="60"/>
                    </a:moveTo>
                    <a:cubicBezTo>
                      <a:pt x="76" y="56"/>
                      <a:pt x="66" y="52"/>
                      <a:pt x="51" y="48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4" y="28"/>
                      <a:pt x="56" y="29"/>
                      <a:pt x="57" y="30"/>
                    </a:cubicBezTo>
                    <a:cubicBezTo>
                      <a:pt x="58" y="32"/>
                      <a:pt x="59" y="34"/>
                      <a:pt x="61" y="38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6" y="25"/>
                      <a:pt x="83" y="19"/>
                      <a:pt x="77" y="15"/>
                    </a:cubicBezTo>
                    <a:cubicBezTo>
                      <a:pt x="71" y="10"/>
                      <a:pt x="63" y="8"/>
                      <a:pt x="51" y="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29" y="8"/>
                      <a:pt x="19" y="11"/>
                      <a:pt x="13" y="17"/>
                    </a:cubicBezTo>
                    <a:cubicBezTo>
                      <a:pt x="7" y="23"/>
                      <a:pt x="4" y="30"/>
                      <a:pt x="4" y="39"/>
                    </a:cubicBezTo>
                    <a:cubicBezTo>
                      <a:pt x="4" y="45"/>
                      <a:pt x="6" y="50"/>
                      <a:pt x="9" y="55"/>
                    </a:cubicBezTo>
                    <a:cubicBezTo>
                      <a:pt x="12" y="59"/>
                      <a:pt x="15" y="63"/>
                      <a:pt x="20" y="65"/>
                    </a:cubicBezTo>
                    <a:cubicBezTo>
                      <a:pt x="24" y="67"/>
                      <a:pt x="31" y="69"/>
                      <a:pt x="41" y="72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37" y="96"/>
                      <a:pt x="35" y="94"/>
                      <a:pt x="33" y="92"/>
                    </a:cubicBezTo>
                    <a:cubicBezTo>
                      <a:pt x="32" y="90"/>
                      <a:pt x="31" y="86"/>
                      <a:pt x="30" y="81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" y="90"/>
                      <a:pt x="2" y="94"/>
                      <a:pt x="4" y="97"/>
                    </a:cubicBezTo>
                    <a:cubicBezTo>
                      <a:pt x="6" y="101"/>
                      <a:pt x="8" y="104"/>
                      <a:pt x="11" y="107"/>
                    </a:cubicBezTo>
                    <a:cubicBezTo>
                      <a:pt x="15" y="110"/>
                      <a:pt x="19" y="112"/>
                      <a:pt x="23" y="114"/>
                    </a:cubicBezTo>
                    <a:cubicBezTo>
                      <a:pt x="28" y="116"/>
                      <a:pt x="33" y="117"/>
                      <a:pt x="41" y="118"/>
                    </a:cubicBezTo>
                    <a:cubicBezTo>
                      <a:pt x="41" y="128"/>
                      <a:pt x="41" y="128"/>
                      <a:pt x="41" y="128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118"/>
                      <a:pt x="51" y="118"/>
                      <a:pt x="51" y="118"/>
                    </a:cubicBezTo>
                    <a:cubicBezTo>
                      <a:pt x="58" y="117"/>
                      <a:pt x="63" y="117"/>
                      <a:pt x="67" y="115"/>
                    </a:cubicBezTo>
                    <a:cubicBezTo>
                      <a:pt x="71" y="114"/>
                      <a:pt x="75" y="112"/>
                      <a:pt x="79" y="109"/>
                    </a:cubicBezTo>
                    <a:cubicBezTo>
                      <a:pt x="82" y="106"/>
                      <a:pt x="85" y="102"/>
                      <a:pt x="88" y="98"/>
                    </a:cubicBezTo>
                    <a:cubicBezTo>
                      <a:pt x="90" y="93"/>
                      <a:pt x="91" y="88"/>
                      <a:pt x="91" y="83"/>
                    </a:cubicBezTo>
                    <a:cubicBezTo>
                      <a:pt x="91" y="74"/>
                      <a:pt x="88" y="66"/>
                      <a:pt x="81" y="60"/>
                    </a:cubicBezTo>
                    <a:close/>
                    <a:moveTo>
                      <a:pt x="41" y="45"/>
                    </a:moveTo>
                    <a:cubicBezTo>
                      <a:pt x="38" y="44"/>
                      <a:pt x="35" y="42"/>
                      <a:pt x="34" y="41"/>
                    </a:cubicBezTo>
                    <a:cubicBezTo>
                      <a:pt x="33" y="39"/>
                      <a:pt x="32" y="37"/>
                      <a:pt x="32" y="35"/>
                    </a:cubicBezTo>
                    <a:cubicBezTo>
                      <a:pt x="32" y="33"/>
                      <a:pt x="33" y="31"/>
                      <a:pt x="34" y="30"/>
                    </a:cubicBezTo>
                    <a:cubicBezTo>
                      <a:pt x="35" y="28"/>
                      <a:pt x="38" y="27"/>
                      <a:pt x="41" y="26"/>
                    </a:cubicBezTo>
                    <a:lnTo>
                      <a:pt x="41" y="45"/>
                    </a:lnTo>
                    <a:close/>
                    <a:moveTo>
                      <a:pt x="61" y="94"/>
                    </a:moveTo>
                    <a:cubicBezTo>
                      <a:pt x="59" y="96"/>
                      <a:pt x="56" y="97"/>
                      <a:pt x="51" y="98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6" y="76"/>
                      <a:pt x="60" y="78"/>
                      <a:pt x="61" y="80"/>
                    </a:cubicBezTo>
                    <a:cubicBezTo>
                      <a:pt x="63" y="82"/>
                      <a:pt x="64" y="84"/>
                      <a:pt x="64" y="87"/>
                    </a:cubicBezTo>
                    <a:cubicBezTo>
                      <a:pt x="64" y="89"/>
                      <a:pt x="63" y="92"/>
                      <a:pt x="61" y="94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18" name="组合 49"/>
            <p:cNvGrpSpPr/>
            <p:nvPr/>
          </p:nvGrpSpPr>
          <p:grpSpPr bwMode="auto">
            <a:xfrm>
              <a:off x="9721894" y="5032260"/>
              <a:ext cx="915987" cy="1835986"/>
              <a:chOff x="3627438" y="3362326"/>
              <a:chExt cx="1087437" cy="2179637"/>
            </a:xfrm>
          </p:grpSpPr>
          <p:pic>
            <p:nvPicPr>
              <p:cNvPr id="4119" name="Picture 54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998913" y="4562476"/>
                <a:ext cx="225425" cy="23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20" name="Freeform 55"/>
              <p:cNvSpPr/>
              <p:nvPr/>
            </p:nvSpPr>
            <p:spPr bwMode="auto">
              <a:xfrm>
                <a:off x="4092575" y="4865688"/>
                <a:ext cx="66675" cy="95250"/>
              </a:xfrm>
              <a:custGeom>
                <a:avLst/>
                <a:gdLst>
                  <a:gd name="T0" fmla="*/ 10887075 w 35"/>
                  <a:gd name="T1" fmla="*/ 45344603 h 51"/>
                  <a:gd name="T2" fmla="*/ 50806350 w 35"/>
                  <a:gd name="T3" fmla="*/ 177893382 h 51"/>
                  <a:gd name="T4" fmla="*/ 127015875 w 35"/>
                  <a:gd name="T5" fmla="*/ 90691074 h 51"/>
                  <a:gd name="T6" fmla="*/ 32661225 w 35"/>
                  <a:gd name="T7" fmla="*/ 0 h 51"/>
                  <a:gd name="T8" fmla="*/ 0 w 35"/>
                  <a:gd name="T9" fmla="*/ 3488765 h 51"/>
                  <a:gd name="T10" fmla="*/ 10887075 w 35"/>
                  <a:gd name="T11" fmla="*/ 45344603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51">
                    <a:moveTo>
                      <a:pt x="3" y="13"/>
                    </a:moveTo>
                    <a:cubicBezTo>
                      <a:pt x="7" y="26"/>
                      <a:pt x="11" y="38"/>
                      <a:pt x="14" y="51"/>
                    </a:cubicBezTo>
                    <a:cubicBezTo>
                      <a:pt x="26" y="48"/>
                      <a:pt x="35" y="38"/>
                      <a:pt x="35" y="26"/>
                    </a:cubicBezTo>
                    <a:cubicBezTo>
                      <a:pt x="35" y="11"/>
                      <a:pt x="23" y="0"/>
                      <a:pt x="9" y="0"/>
                    </a:cubicBezTo>
                    <a:cubicBezTo>
                      <a:pt x="6" y="0"/>
                      <a:pt x="3" y="1"/>
                      <a:pt x="0" y="1"/>
                    </a:cubicBezTo>
                    <a:cubicBezTo>
                      <a:pt x="1" y="5"/>
                      <a:pt x="2" y="9"/>
                      <a:pt x="3" y="13"/>
                    </a:cubicBezTo>
                    <a:close/>
                  </a:path>
                </a:pathLst>
              </a:custGeom>
              <a:solidFill>
                <a:srgbClr val="FF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1" name="Freeform 56"/>
              <p:cNvSpPr/>
              <p:nvPr/>
            </p:nvSpPr>
            <p:spPr bwMode="auto">
              <a:xfrm>
                <a:off x="4059238" y="4897438"/>
                <a:ext cx="19050" cy="53975"/>
              </a:xfrm>
              <a:custGeom>
                <a:avLst/>
                <a:gdLst>
                  <a:gd name="T0" fmla="*/ 29032200 w 10"/>
                  <a:gd name="T1" fmla="*/ 79674545 h 29"/>
                  <a:gd name="T2" fmla="*/ 3629025 w 10"/>
                  <a:gd name="T3" fmla="*/ 0 h 29"/>
                  <a:gd name="T4" fmla="*/ 0 w 10"/>
                  <a:gd name="T5" fmla="*/ 31177077 h 29"/>
                  <a:gd name="T6" fmla="*/ 36290250 w 10"/>
                  <a:gd name="T7" fmla="*/ 100458642 h 29"/>
                  <a:gd name="T8" fmla="*/ 29032200 w 10"/>
                  <a:gd name="T9" fmla="*/ 7967454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9">
                    <a:moveTo>
                      <a:pt x="8" y="23"/>
                    </a:moveTo>
                    <a:cubicBezTo>
                      <a:pt x="6" y="15"/>
                      <a:pt x="4" y="7"/>
                      <a:pt x="1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7"/>
                      <a:pt x="4" y="24"/>
                      <a:pt x="10" y="29"/>
                    </a:cubicBezTo>
                    <a:cubicBezTo>
                      <a:pt x="9" y="27"/>
                      <a:pt x="9" y="25"/>
                      <a:pt x="8" y="23"/>
                    </a:cubicBezTo>
                    <a:close/>
                  </a:path>
                </a:pathLst>
              </a:custGeom>
              <a:solidFill>
                <a:srgbClr val="FF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2" name="Freeform 57"/>
              <p:cNvSpPr/>
              <p:nvPr/>
            </p:nvSpPr>
            <p:spPr bwMode="auto">
              <a:xfrm>
                <a:off x="4059238" y="5045076"/>
                <a:ext cx="71438" cy="95250"/>
              </a:xfrm>
              <a:custGeom>
                <a:avLst/>
                <a:gdLst>
                  <a:gd name="T0" fmla="*/ 84821345 w 38"/>
                  <a:gd name="T1" fmla="*/ 0 h 51"/>
                  <a:gd name="T2" fmla="*/ 0 w 38"/>
                  <a:gd name="T3" fmla="*/ 90691074 h 51"/>
                  <a:gd name="T4" fmla="*/ 95424248 w 38"/>
                  <a:gd name="T5" fmla="*/ 177893382 h 51"/>
                  <a:gd name="T6" fmla="*/ 134299680 w 38"/>
                  <a:gd name="T7" fmla="*/ 170917721 h 51"/>
                  <a:gd name="T8" fmla="*/ 84821345 w 3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51">
                    <a:moveTo>
                      <a:pt x="24" y="0"/>
                    </a:moveTo>
                    <a:cubicBezTo>
                      <a:pt x="11" y="1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7" y="51"/>
                    </a:cubicBezTo>
                    <a:cubicBezTo>
                      <a:pt x="31" y="51"/>
                      <a:pt x="34" y="50"/>
                      <a:pt x="38" y="49"/>
                    </a:cubicBezTo>
                    <a:cubicBezTo>
                      <a:pt x="33" y="33"/>
                      <a:pt x="29" y="16"/>
                      <a:pt x="24" y="0"/>
                    </a:cubicBezTo>
                    <a:close/>
                  </a:path>
                </a:pathLst>
              </a:custGeom>
              <a:solidFill>
                <a:srgbClr val="FF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3" name="Freeform 58"/>
              <p:cNvSpPr/>
              <p:nvPr/>
            </p:nvSpPr>
            <p:spPr bwMode="auto">
              <a:xfrm>
                <a:off x="4149725" y="5064126"/>
                <a:ext cx="9525" cy="34925"/>
              </a:xfrm>
              <a:custGeom>
                <a:avLst/>
                <a:gdLst>
                  <a:gd name="T0" fmla="*/ 18145125 w 5"/>
                  <a:gd name="T1" fmla="*/ 64197664 h 19"/>
                  <a:gd name="T2" fmla="*/ 18145125 w 5"/>
                  <a:gd name="T3" fmla="*/ 54062062 h 19"/>
                  <a:gd name="T4" fmla="*/ 0 w 5"/>
                  <a:gd name="T5" fmla="*/ 0 h 19"/>
                  <a:gd name="T6" fmla="*/ 18145125 w 5"/>
                  <a:gd name="T7" fmla="*/ 64197664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9">
                    <a:moveTo>
                      <a:pt x="5" y="19"/>
                    </a:moveTo>
                    <a:cubicBezTo>
                      <a:pt x="5" y="18"/>
                      <a:pt x="5" y="17"/>
                      <a:pt x="5" y="16"/>
                    </a:cubicBezTo>
                    <a:cubicBezTo>
                      <a:pt x="5" y="10"/>
                      <a:pt x="3" y="4"/>
                      <a:pt x="0" y="0"/>
                    </a:cubicBezTo>
                    <a:cubicBezTo>
                      <a:pt x="2" y="6"/>
                      <a:pt x="3" y="13"/>
                      <a:pt x="5" y="19"/>
                    </a:cubicBezTo>
                    <a:close/>
                  </a:path>
                </a:pathLst>
              </a:custGeom>
              <a:solidFill>
                <a:srgbClr val="FF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4" name="Freeform 59"/>
              <p:cNvSpPr/>
              <p:nvPr/>
            </p:nvSpPr>
            <p:spPr bwMode="auto">
              <a:xfrm>
                <a:off x="3805238" y="3846513"/>
                <a:ext cx="17463" cy="58738"/>
              </a:xfrm>
              <a:custGeom>
                <a:avLst/>
                <a:gdLst>
                  <a:gd name="T0" fmla="*/ 3764247 w 9"/>
                  <a:gd name="T1" fmla="*/ 3370093 h 32"/>
                  <a:gd name="T2" fmla="*/ 33884041 w 9"/>
                  <a:gd name="T3" fmla="*/ 107817270 h 32"/>
                  <a:gd name="T4" fmla="*/ 0 w 9"/>
                  <a:gd name="T5" fmla="*/ 0 h 32"/>
                  <a:gd name="T6" fmla="*/ 3764247 w 9"/>
                  <a:gd name="T7" fmla="*/ 3370093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2">
                    <a:moveTo>
                      <a:pt x="1" y="1"/>
                    </a:moveTo>
                    <a:cubicBezTo>
                      <a:pt x="3" y="11"/>
                      <a:pt x="6" y="22"/>
                      <a:pt x="9" y="32"/>
                    </a:cubicBezTo>
                    <a:cubicBezTo>
                      <a:pt x="8" y="23"/>
                      <a:pt x="5" y="11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AC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5" name="Freeform 60"/>
              <p:cNvSpPr/>
              <p:nvPr/>
            </p:nvSpPr>
            <p:spPr bwMode="auto">
              <a:xfrm>
                <a:off x="3641725" y="3362326"/>
                <a:ext cx="1073150" cy="1303338"/>
              </a:xfrm>
              <a:custGeom>
                <a:avLst/>
                <a:gdLst>
                  <a:gd name="T0" fmla="*/ 126273983 w 573"/>
                  <a:gd name="T1" fmla="*/ 893260983 h 695"/>
                  <a:gd name="T2" fmla="*/ 242024354 w 573"/>
                  <a:gd name="T3" fmla="*/ 1118333390 h 695"/>
                  <a:gd name="T4" fmla="*/ 245532225 w 573"/>
                  <a:gd name="T5" fmla="*/ 1118333390 h 695"/>
                  <a:gd name="T6" fmla="*/ 245532225 w 573"/>
                  <a:gd name="T7" fmla="*/ 910843856 h 695"/>
                  <a:gd name="T8" fmla="*/ 392853433 w 573"/>
                  <a:gd name="T9" fmla="*/ 780723841 h 695"/>
                  <a:gd name="T10" fmla="*/ 550694508 w 573"/>
                  <a:gd name="T11" fmla="*/ 1030415272 h 695"/>
                  <a:gd name="T12" fmla="*/ 547186637 w 573"/>
                  <a:gd name="T13" fmla="*/ 787758116 h 695"/>
                  <a:gd name="T14" fmla="*/ 701521713 w 573"/>
                  <a:gd name="T15" fmla="*/ 643569551 h 695"/>
                  <a:gd name="T16" fmla="*/ 869888273 w 573"/>
                  <a:gd name="T17" fmla="*/ 900293382 h 695"/>
                  <a:gd name="T18" fmla="*/ 943547941 w 573"/>
                  <a:gd name="T19" fmla="*/ 239140957 h 695"/>
                  <a:gd name="T20" fmla="*/ 1076837666 w 573"/>
                  <a:gd name="T21" fmla="*/ 10550474 h 695"/>
                  <a:gd name="T22" fmla="*/ 1203111649 w 573"/>
                  <a:gd name="T23" fmla="*/ 228590483 h 695"/>
                  <a:gd name="T24" fmla="*/ 1220649130 w 573"/>
                  <a:gd name="T25" fmla="*/ 337609549 h 695"/>
                  <a:gd name="T26" fmla="*/ 1227664871 w 573"/>
                  <a:gd name="T27" fmla="*/ 1269556229 h 695"/>
                  <a:gd name="T28" fmla="*/ 1262739833 w 573"/>
                  <a:gd name="T29" fmla="*/ 1399676244 h 695"/>
                  <a:gd name="T30" fmla="*/ 1311846278 w 573"/>
                  <a:gd name="T31" fmla="*/ 1448910540 h 695"/>
                  <a:gd name="T32" fmla="*/ 1374984206 w 573"/>
                  <a:gd name="T33" fmla="*/ 1438360066 h 695"/>
                  <a:gd name="T34" fmla="*/ 1883588011 w 573"/>
                  <a:gd name="T35" fmla="*/ 1033931472 h 695"/>
                  <a:gd name="T36" fmla="*/ 1992324513 w 573"/>
                  <a:gd name="T37" fmla="*/ 1079649568 h 695"/>
                  <a:gd name="T38" fmla="*/ 1154005204 w 573"/>
                  <a:gd name="T39" fmla="*/ 2147483646 h 695"/>
                  <a:gd name="T40" fmla="*/ 235010486 w 573"/>
                  <a:gd name="T41" fmla="*/ 2081929618 h 695"/>
                  <a:gd name="T42" fmla="*/ 112244373 w 573"/>
                  <a:gd name="T43" fmla="*/ 1832240062 h 695"/>
                  <a:gd name="T44" fmla="*/ 0 w 573"/>
                  <a:gd name="T45" fmla="*/ 1009314324 h 695"/>
                  <a:gd name="T46" fmla="*/ 126273983 w 573"/>
                  <a:gd name="T47" fmla="*/ 893260983 h 69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73" h="695">
                    <a:moveTo>
                      <a:pt x="36" y="254"/>
                    </a:moveTo>
                    <a:cubicBezTo>
                      <a:pt x="56" y="257"/>
                      <a:pt x="67" y="298"/>
                      <a:pt x="69" y="318"/>
                    </a:cubicBezTo>
                    <a:cubicBezTo>
                      <a:pt x="70" y="318"/>
                      <a:pt x="70" y="318"/>
                      <a:pt x="70" y="318"/>
                    </a:cubicBezTo>
                    <a:cubicBezTo>
                      <a:pt x="70" y="298"/>
                      <a:pt x="70" y="279"/>
                      <a:pt x="70" y="259"/>
                    </a:cubicBezTo>
                    <a:cubicBezTo>
                      <a:pt x="69" y="238"/>
                      <a:pt x="87" y="221"/>
                      <a:pt x="112" y="222"/>
                    </a:cubicBezTo>
                    <a:cubicBezTo>
                      <a:pt x="137" y="223"/>
                      <a:pt x="157" y="269"/>
                      <a:pt x="157" y="293"/>
                    </a:cubicBezTo>
                    <a:cubicBezTo>
                      <a:pt x="157" y="270"/>
                      <a:pt x="156" y="247"/>
                      <a:pt x="156" y="224"/>
                    </a:cubicBezTo>
                    <a:cubicBezTo>
                      <a:pt x="155" y="201"/>
                      <a:pt x="173" y="183"/>
                      <a:pt x="200" y="183"/>
                    </a:cubicBezTo>
                    <a:cubicBezTo>
                      <a:pt x="228" y="183"/>
                      <a:pt x="247" y="230"/>
                      <a:pt x="248" y="256"/>
                    </a:cubicBezTo>
                    <a:cubicBezTo>
                      <a:pt x="255" y="194"/>
                      <a:pt x="262" y="132"/>
                      <a:pt x="269" y="68"/>
                    </a:cubicBezTo>
                    <a:cubicBezTo>
                      <a:pt x="268" y="43"/>
                      <a:pt x="277" y="6"/>
                      <a:pt x="307" y="3"/>
                    </a:cubicBezTo>
                    <a:cubicBezTo>
                      <a:pt x="337" y="0"/>
                      <a:pt x="343" y="38"/>
                      <a:pt x="343" y="65"/>
                    </a:cubicBezTo>
                    <a:cubicBezTo>
                      <a:pt x="345" y="75"/>
                      <a:pt x="347" y="86"/>
                      <a:pt x="348" y="96"/>
                    </a:cubicBezTo>
                    <a:cubicBezTo>
                      <a:pt x="349" y="184"/>
                      <a:pt x="349" y="273"/>
                      <a:pt x="350" y="361"/>
                    </a:cubicBezTo>
                    <a:cubicBezTo>
                      <a:pt x="353" y="373"/>
                      <a:pt x="357" y="385"/>
                      <a:pt x="360" y="398"/>
                    </a:cubicBezTo>
                    <a:cubicBezTo>
                      <a:pt x="360" y="404"/>
                      <a:pt x="367" y="410"/>
                      <a:pt x="374" y="412"/>
                    </a:cubicBezTo>
                    <a:cubicBezTo>
                      <a:pt x="380" y="415"/>
                      <a:pt x="388" y="414"/>
                      <a:pt x="392" y="409"/>
                    </a:cubicBezTo>
                    <a:cubicBezTo>
                      <a:pt x="433" y="366"/>
                      <a:pt x="473" y="291"/>
                      <a:pt x="537" y="294"/>
                    </a:cubicBezTo>
                    <a:cubicBezTo>
                      <a:pt x="552" y="295"/>
                      <a:pt x="560" y="295"/>
                      <a:pt x="568" y="307"/>
                    </a:cubicBezTo>
                    <a:cubicBezTo>
                      <a:pt x="573" y="330"/>
                      <a:pt x="334" y="695"/>
                      <a:pt x="329" y="676"/>
                    </a:cubicBezTo>
                    <a:cubicBezTo>
                      <a:pt x="67" y="592"/>
                      <a:pt x="67" y="592"/>
                      <a:pt x="67" y="592"/>
                    </a:cubicBezTo>
                    <a:cubicBezTo>
                      <a:pt x="31" y="573"/>
                      <a:pt x="41" y="555"/>
                      <a:pt x="32" y="521"/>
                    </a:cubicBezTo>
                    <a:cubicBezTo>
                      <a:pt x="0" y="406"/>
                      <a:pt x="0" y="288"/>
                      <a:pt x="0" y="287"/>
                    </a:cubicBezTo>
                    <a:cubicBezTo>
                      <a:pt x="0" y="268"/>
                      <a:pt x="4" y="249"/>
                      <a:pt x="36" y="254"/>
                    </a:cubicBezTo>
                    <a:close/>
                  </a:path>
                </a:pathLst>
              </a:custGeom>
              <a:solidFill>
                <a:srgbClr val="EAC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6" name="Freeform 61"/>
              <p:cNvSpPr/>
              <p:nvPr/>
            </p:nvSpPr>
            <p:spPr bwMode="auto">
              <a:xfrm>
                <a:off x="3686175" y="4440238"/>
                <a:ext cx="641350" cy="344488"/>
              </a:xfrm>
              <a:custGeom>
                <a:avLst/>
                <a:gdLst>
                  <a:gd name="T0" fmla="*/ 0 w 404"/>
                  <a:gd name="T1" fmla="*/ 0 h 217"/>
                  <a:gd name="T2" fmla="*/ 0 w 404"/>
                  <a:gd name="T3" fmla="*/ 236895031 h 217"/>
                  <a:gd name="T4" fmla="*/ 1018143125 w 404"/>
                  <a:gd name="T5" fmla="*/ 546875494 h 217"/>
                  <a:gd name="T6" fmla="*/ 1018143125 w 404"/>
                  <a:gd name="T7" fmla="*/ 312499829 h 217"/>
                  <a:gd name="T8" fmla="*/ 0 w 404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4" h="217">
                    <a:moveTo>
                      <a:pt x="0" y="0"/>
                    </a:moveTo>
                    <a:lnTo>
                      <a:pt x="0" y="94"/>
                    </a:lnTo>
                    <a:lnTo>
                      <a:pt x="404" y="217"/>
                    </a:lnTo>
                    <a:lnTo>
                      <a:pt x="404" y="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7" name="Freeform 62"/>
              <p:cNvSpPr/>
              <p:nvPr/>
            </p:nvSpPr>
            <p:spPr bwMode="auto">
              <a:xfrm>
                <a:off x="3627438" y="4557713"/>
                <a:ext cx="750888" cy="984250"/>
              </a:xfrm>
              <a:custGeom>
                <a:avLst/>
                <a:gdLst>
                  <a:gd name="T0" fmla="*/ 1409581971 w 400"/>
                  <a:gd name="T1" fmla="*/ 449886614 h 525"/>
                  <a:gd name="T2" fmla="*/ 1406058429 w 400"/>
                  <a:gd name="T3" fmla="*/ 1841719226 h 525"/>
                  <a:gd name="T4" fmla="*/ 0 w 400"/>
                  <a:gd name="T5" fmla="*/ 1845234405 h 525"/>
                  <a:gd name="T6" fmla="*/ 0 w 400"/>
                  <a:gd name="T7" fmla="*/ 0 h 525"/>
                  <a:gd name="T8" fmla="*/ 1409581971 w 400"/>
                  <a:gd name="T9" fmla="*/ 449886614 h 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0" h="525">
                    <a:moveTo>
                      <a:pt x="400" y="128"/>
                    </a:moveTo>
                    <a:cubicBezTo>
                      <a:pt x="399" y="524"/>
                      <a:pt x="399" y="524"/>
                      <a:pt x="399" y="524"/>
                    </a:cubicBezTo>
                    <a:cubicBezTo>
                      <a:pt x="391" y="525"/>
                      <a:pt x="0" y="525"/>
                      <a:pt x="0" y="525"/>
                    </a:cubicBezTo>
                    <a:cubicBezTo>
                      <a:pt x="0" y="525"/>
                      <a:pt x="0" y="56"/>
                      <a:pt x="0" y="0"/>
                    </a:cubicBezTo>
                    <a:lnTo>
                      <a:pt x="400" y="128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8" name="Oval 63"/>
              <p:cNvSpPr>
                <a:spLocks noChangeArrowheads="1"/>
              </p:cNvSpPr>
              <p:nvPr/>
            </p:nvSpPr>
            <p:spPr bwMode="auto">
              <a:xfrm>
                <a:off x="4171950" y="4865688"/>
                <a:ext cx="98425" cy="95250"/>
              </a:xfrm>
              <a:prstGeom prst="ellipse">
                <a:avLst/>
              </a:prstGeom>
              <a:solidFill>
                <a:srgbClr val="FF6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129" name="Oval 64"/>
              <p:cNvSpPr>
                <a:spLocks noChangeArrowheads="1"/>
              </p:cNvSpPr>
              <p:nvPr/>
            </p:nvSpPr>
            <p:spPr bwMode="auto">
              <a:xfrm>
                <a:off x="4171950" y="5045076"/>
                <a:ext cx="98425" cy="95250"/>
              </a:xfrm>
              <a:prstGeom prst="ellipse">
                <a:avLst/>
              </a:prstGeom>
              <a:solidFill>
                <a:srgbClr val="FF6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</p:grpSp>
      </p:grpSp>
      <p:pic>
        <p:nvPicPr>
          <p:cNvPr id="4112" name="图片 124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8388" y="1766888"/>
            <a:ext cx="6064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图片 124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8388" y="3759200"/>
            <a:ext cx="56038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图片 124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68388" y="2765425"/>
            <a:ext cx="6016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图片 124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68388" y="4757738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2387600"/>
            <a:ext cx="3636963" cy="2255838"/>
          </a:xfrm>
          <a:prstGeom prst="rect">
            <a:avLst/>
          </a:prstGeom>
          <a:solidFill>
            <a:srgbClr val="3E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19525" y="2387600"/>
            <a:ext cx="8372475" cy="2255838"/>
          </a:xfrm>
          <a:prstGeom prst="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148" name="组合 35"/>
          <p:cNvGrpSpPr/>
          <p:nvPr/>
        </p:nvGrpSpPr>
        <p:grpSpPr bwMode="auto">
          <a:xfrm>
            <a:off x="1081088" y="1736725"/>
            <a:ext cx="2106612" cy="523875"/>
            <a:chOff x="1648852" y="2380612"/>
            <a:chExt cx="2106412" cy="523220"/>
          </a:xfrm>
        </p:grpSpPr>
        <p:sp>
          <p:nvSpPr>
            <p:cNvPr id="6152" name="文本框 36"/>
            <p:cNvSpPr txBox="1">
              <a:spLocks noChangeArrowheads="1"/>
            </p:cNvSpPr>
            <p:nvPr/>
          </p:nvSpPr>
          <p:spPr bwMode="auto">
            <a:xfrm>
              <a:off x="2141958" y="2380612"/>
              <a:ext cx="161330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8BC6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过渡页</a:t>
              </a:r>
            </a:p>
          </p:txBody>
        </p:sp>
        <p:grpSp>
          <p:nvGrpSpPr>
            <p:cNvPr id="6153" name="组合 37"/>
            <p:cNvGrpSpPr/>
            <p:nvPr/>
          </p:nvGrpSpPr>
          <p:grpSpPr bwMode="auto">
            <a:xfrm>
              <a:off x="1648852" y="2516179"/>
              <a:ext cx="440912" cy="252088"/>
              <a:chOff x="2413166" y="426720"/>
              <a:chExt cx="693043" cy="396241"/>
            </a:xfrm>
          </p:grpSpPr>
          <p:sp>
            <p:nvSpPr>
              <p:cNvPr id="39" name="矩形 38"/>
              <p:cNvSpPr/>
              <p:nvPr/>
            </p:nvSpPr>
            <p:spPr>
              <a:xfrm rot="2744590">
                <a:off x="2414641" y="426482"/>
                <a:ext cx="393762" cy="396713"/>
              </a:xfrm>
              <a:prstGeom prst="rect">
                <a:avLst/>
              </a:prstGeom>
              <a:solidFill>
                <a:srgbClr val="8BC6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 rot="2744590">
                <a:off x="2711554" y="426481"/>
                <a:ext cx="393762" cy="396715"/>
              </a:xfrm>
              <a:prstGeom prst="rect">
                <a:avLst/>
              </a:prstGeom>
              <a:solidFill>
                <a:srgbClr val="3E3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149" name="文本框 40"/>
          <p:cNvSpPr txBox="1">
            <a:spLocks noChangeArrowheads="1"/>
          </p:cNvSpPr>
          <p:nvPr/>
        </p:nvSpPr>
        <p:spPr bwMode="auto">
          <a:xfrm>
            <a:off x="5153025" y="2838450"/>
            <a:ext cx="60753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</a:p>
        </p:txBody>
      </p:sp>
      <p:sp>
        <p:nvSpPr>
          <p:cNvPr id="6150" name="矩形 26"/>
          <p:cNvSpPr>
            <a:spLocks noChangeArrowheads="1"/>
          </p:cNvSpPr>
          <p:nvPr/>
        </p:nvSpPr>
        <p:spPr bwMode="auto">
          <a:xfrm>
            <a:off x="5264150" y="3836988"/>
            <a:ext cx="5289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151" name="图片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688" y="2786063"/>
            <a:ext cx="1611312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9900" y="1693863"/>
            <a:ext cx="30892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732213" y="1693863"/>
            <a:ext cx="8102600" cy="946150"/>
          </a:xfrm>
          <a:prstGeom prst="rect">
            <a:avLst/>
          </a:prstGeom>
          <a:solidFill>
            <a:srgbClr val="8BC63E"/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32213" y="2747963"/>
            <a:ext cx="8102600" cy="2717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ADBACA"/>
            </a:solidFill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73" name="矩形 9"/>
          <p:cNvSpPr>
            <a:spLocks noChangeArrowheads="1"/>
          </p:cNvSpPr>
          <p:nvPr/>
        </p:nvSpPr>
        <p:spPr bwMode="auto">
          <a:xfrm>
            <a:off x="3992563" y="1939925"/>
            <a:ext cx="69754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4" name="矩形 10"/>
          <p:cNvSpPr>
            <a:spLocks noChangeArrowheads="1"/>
          </p:cNvSpPr>
          <p:nvPr/>
        </p:nvSpPr>
        <p:spPr bwMode="auto">
          <a:xfrm>
            <a:off x="3992563" y="3648075"/>
            <a:ext cx="69754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5" name="矩形 11"/>
          <p:cNvSpPr>
            <a:spLocks noChangeArrowheads="1"/>
          </p:cNvSpPr>
          <p:nvPr/>
        </p:nvSpPr>
        <p:spPr bwMode="auto">
          <a:xfrm>
            <a:off x="3992563" y="4314825"/>
            <a:ext cx="69754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6" name="TextBox 13"/>
          <p:cNvSpPr txBox="1">
            <a:spLocks noChangeArrowheads="1"/>
          </p:cNvSpPr>
          <p:nvPr/>
        </p:nvSpPr>
        <p:spPr bwMode="auto">
          <a:xfrm>
            <a:off x="3911600" y="3241675"/>
            <a:ext cx="137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20688" y="1693863"/>
            <a:ext cx="3138487" cy="3800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79838"/>
            <a:ext cx="7218363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819775" y="2214563"/>
            <a:ext cx="5283200" cy="258921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46900" y="1973263"/>
            <a:ext cx="3063875" cy="481012"/>
          </a:xfrm>
          <a:prstGeom prst="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21613" y="2062163"/>
            <a:ext cx="21891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97638" y="2992438"/>
            <a:ext cx="3962400" cy="10334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30490" y="2013833"/>
            <a:ext cx="334974" cy="410461"/>
            <a:chOff x="4413251" y="2584450"/>
            <a:chExt cx="225425" cy="276225"/>
          </a:xfrm>
          <a:solidFill>
            <a:srgbClr val="404040"/>
          </a:solidFill>
        </p:grpSpPr>
        <p:sp>
          <p:nvSpPr>
            <p:cNvPr id="3" name="Freeform 236"/>
            <p:cNvSpPr>
              <a:spLocks noEditPoints="1"/>
            </p:cNvSpPr>
            <p:nvPr/>
          </p:nvSpPr>
          <p:spPr bwMode="auto">
            <a:xfrm>
              <a:off x="4462463" y="26717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" name="Freeform 237"/>
            <p:cNvSpPr>
              <a:spLocks noEditPoints="1"/>
            </p:cNvSpPr>
            <p:nvPr/>
          </p:nvSpPr>
          <p:spPr bwMode="auto">
            <a:xfrm>
              <a:off x="4462463" y="27225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" name="Rectangle 238"/>
            <p:cNvSpPr>
              <a:spLocks noChangeArrowheads="1"/>
            </p:cNvSpPr>
            <p:nvPr/>
          </p:nvSpPr>
          <p:spPr bwMode="auto">
            <a:xfrm>
              <a:off x="4513263" y="26797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" name="Rectangle 239"/>
            <p:cNvSpPr>
              <a:spLocks noChangeArrowheads="1"/>
            </p:cNvSpPr>
            <p:nvPr/>
          </p:nvSpPr>
          <p:spPr bwMode="auto">
            <a:xfrm>
              <a:off x="4513263" y="27305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" name="Freeform 240"/>
            <p:cNvSpPr>
              <a:spLocks noEditPoints="1"/>
            </p:cNvSpPr>
            <p:nvPr/>
          </p:nvSpPr>
          <p:spPr bwMode="auto">
            <a:xfrm>
              <a:off x="4462463" y="27733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" name="Rectangle 241"/>
            <p:cNvSpPr>
              <a:spLocks noChangeArrowheads="1"/>
            </p:cNvSpPr>
            <p:nvPr/>
          </p:nvSpPr>
          <p:spPr bwMode="auto">
            <a:xfrm>
              <a:off x="4513263" y="27813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" name="Freeform 242"/>
            <p:cNvSpPr>
              <a:spLocks noEditPoints="1"/>
            </p:cNvSpPr>
            <p:nvPr/>
          </p:nvSpPr>
          <p:spPr bwMode="auto">
            <a:xfrm>
              <a:off x="4413251" y="2584450"/>
              <a:ext cx="225425" cy="276225"/>
            </a:xfrm>
            <a:custGeom>
              <a:avLst/>
              <a:gdLst>
                <a:gd name="T0" fmla="*/ 211 w 236"/>
                <a:gd name="T1" fmla="*/ 22 h 288"/>
                <a:gd name="T2" fmla="*/ 196 w 236"/>
                <a:gd name="T3" fmla="*/ 22 h 288"/>
                <a:gd name="T4" fmla="*/ 196 w 236"/>
                <a:gd name="T5" fmla="*/ 12 h 288"/>
                <a:gd name="T6" fmla="*/ 184 w 236"/>
                <a:gd name="T7" fmla="*/ 0 h 288"/>
                <a:gd name="T8" fmla="*/ 172 w 236"/>
                <a:gd name="T9" fmla="*/ 12 h 288"/>
                <a:gd name="T10" fmla="*/ 172 w 236"/>
                <a:gd name="T11" fmla="*/ 22 h 288"/>
                <a:gd name="T12" fmla="*/ 130 w 236"/>
                <a:gd name="T13" fmla="*/ 22 h 288"/>
                <a:gd name="T14" fmla="*/ 130 w 236"/>
                <a:gd name="T15" fmla="*/ 12 h 288"/>
                <a:gd name="T16" fmla="*/ 118 w 236"/>
                <a:gd name="T17" fmla="*/ 0 h 288"/>
                <a:gd name="T18" fmla="*/ 106 w 236"/>
                <a:gd name="T19" fmla="*/ 12 h 288"/>
                <a:gd name="T20" fmla="*/ 106 w 236"/>
                <a:gd name="T21" fmla="*/ 22 h 288"/>
                <a:gd name="T22" fmla="*/ 65 w 236"/>
                <a:gd name="T23" fmla="*/ 22 h 288"/>
                <a:gd name="T24" fmla="*/ 65 w 236"/>
                <a:gd name="T25" fmla="*/ 12 h 288"/>
                <a:gd name="T26" fmla="*/ 52 w 236"/>
                <a:gd name="T27" fmla="*/ 0 h 288"/>
                <a:gd name="T28" fmla="*/ 40 w 236"/>
                <a:gd name="T29" fmla="*/ 12 h 288"/>
                <a:gd name="T30" fmla="*/ 40 w 236"/>
                <a:gd name="T31" fmla="*/ 22 h 288"/>
                <a:gd name="T32" fmla="*/ 26 w 236"/>
                <a:gd name="T33" fmla="*/ 22 h 288"/>
                <a:gd name="T34" fmla="*/ 0 w 236"/>
                <a:gd name="T35" fmla="*/ 47 h 288"/>
                <a:gd name="T36" fmla="*/ 0 w 236"/>
                <a:gd name="T37" fmla="*/ 262 h 288"/>
                <a:gd name="T38" fmla="*/ 26 w 236"/>
                <a:gd name="T39" fmla="*/ 288 h 288"/>
                <a:gd name="T40" fmla="*/ 211 w 236"/>
                <a:gd name="T41" fmla="*/ 288 h 288"/>
                <a:gd name="T42" fmla="*/ 236 w 236"/>
                <a:gd name="T43" fmla="*/ 262 h 288"/>
                <a:gd name="T44" fmla="*/ 236 w 236"/>
                <a:gd name="T45" fmla="*/ 47 h 288"/>
                <a:gd name="T46" fmla="*/ 211 w 236"/>
                <a:gd name="T47" fmla="*/ 22 h 288"/>
                <a:gd name="T48" fmla="*/ 211 w 236"/>
                <a:gd name="T49" fmla="*/ 260 h 288"/>
                <a:gd name="T50" fmla="*/ 26 w 236"/>
                <a:gd name="T51" fmla="*/ 260 h 288"/>
                <a:gd name="T52" fmla="*/ 26 w 236"/>
                <a:gd name="T53" fmla="*/ 49 h 288"/>
                <a:gd name="T54" fmla="*/ 40 w 236"/>
                <a:gd name="T55" fmla="*/ 49 h 288"/>
                <a:gd name="T56" fmla="*/ 40 w 236"/>
                <a:gd name="T57" fmla="*/ 58 h 288"/>
                <a:gd name="T58" fmla="*/ 52 w 236"/>
                <a:gd name="T59" fmla="*/ 70 h 288"/>
                <a:gd name="T60" fmla="*/ 65 w 236"/>
                <a:gd name="T61" fmla="*/ 58 h 288"/>
                <a:gd name="T62" fmla="*/ 65 w 236"/>
                <a:gd name="T63" fmla="*/ 49 h 288"/>
                <a:gd name="T64" fmla="*/ 106 w 236"/>
                <a:gd name="T65" fmla="*/ 49 h 288"/>
                <a:gd name="T66" fmla="*/ 106 w 236"/>
                <a:gd name="T67" fmla="*/ 58 h 288"/>
                <a:gd name="T68" fmla="*/ 118 w 236"/>
                <a:gd name="T69" fmla="*/ 70 h 288"/>
                <a:gd name="T70" fmla="*/ 130 w 236"/>
                <a:gd name="T71" fmla="*/ 58 h 288"/>
                <a:gd name="T72" fmla="*/ 130 w 236"/>
                <a:gd name="T73" fmla="*/ 49 h 288"/>
                <a:gd name="T74" fmla="*/ 172 w 236"/>
                <a:gd name="T75" fmla="*/ 49 h 288"/>
                <a:gd name="T76" fmla="*/ 172 w 236"/>
                <a:gd name="T77" fmla="*/ 58 h 288"/>
                <a:gd name="T78" fmla="*/ 184 w 236"/>
                <a:gd name="T79" fmla="*/ 70 h 288"/>
                <a:gd name="T80" fmla="*/ 196 w 236"/>
                <a:gd name="T81" fmla="*/ 58 h 288"/>
                <a:gd name="T82" fmla="*/ 196 w 236"/>
                <a:gd name="T83" fmla="*/ 49 h 288"/>
                <a:gd name="T84" fmla="*/ 211 w 236"/>
                <a:gd name="T85" fmla="*/ 49 h 288"/>
                <a:gd name="T86" fmla="*/ 211 w 236"/>
                <a:gd name="T87" fmla="*/ 26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" h="288">
                  <a:moveTo>
                    <a:pt x="211" y="22"/>
                  </a:moveTo>
                  <a:cubicBezTo>
                    <a:pt x="196" y="22"/>
                    <a:pt x="196" y="22"/>
                    <a:pt x="196" y="22"/>
                  </a:cubicBezTo>
                  <a:cubicBezTo>
                    <a:pt x="196" y="12"/>
                    <a:pt x="196" y="12"/>
                    <a:pt x="196" y="12"/>
                  </a:cubicBezTo>
                  <a:cubicBezTo>
                    <a:pt x="196" y="6"/>
                    <a:pt x="191" y="0"/>
                    <a:pt x="184" y="0"/>
                  </a:cubicBezTo>
                  <a:cubicBezTo>
                    <a:pt x="177" y="0"/>
                    <a:pt x="172" y="6"/>
                    <a:pt x="172" y="12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6"/>
                    <a:pt x="125" y="0"/>
                    <a:pt x="118" y="0"/>
                  </a:cubicBezTo>
                  <a:cubicBezTo>
                    <a:pt x="111" y="0"/>
                    <a:pt x="106" y="6"/>
                    <a:pt x="106" y="1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6"/>
                    <a:pt x="59" y="0"/>
                    <a:pt x="52" y="0"/>
                  </a:cubicBezTo>
                  <a:cubicBezTo>
                    <a:pt x="46" y="0"/>
                    <a:pt x="40" y="6"/>
                    <a:pt x="40" y="1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2" y="22"/>
                    <a:pt x="0" y="33"/>
                    <a:pt x="0" y="47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77"/>
                    <a:pt x="12" y="288"/>
                    <a:pt x="26" y="288"/>
                  </a:cubicBezTo>
                  <a:cubicBezTo>
                    <a:pt x="211" y="288"/>
                    <a:pt x="211" y="288"/>
                    <a:pt x="211" y="288"/>
                  </a:cubicBezTo>
                  <a:cubicBezTo>
                    <a:pt x="225" y="288"/>
                    <a:pt x="236" y="277"/>
                    <a:pt x="236" y="262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6" y="33"/>
                    <a:pt x="225" y="22"/>
                    <a:pt x="211" y="22"/>
                  </a:cubicBezTo>
                  <a:close/>
                  <a:moveTo>
                    <a:pt x="211" y="260"/>
                  </a:moveTo>
                  <a:cubicBezTo>
                    <a:pt x="26" y="260"/>
                    <a:pt x="26" y="260"/>
                    <a:pt x="26" y="26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65"/>
                    <a:pt x="46" y="70"/>
                    <a:pt x="52" y="70"/>
                  </a:cubicBezTo>
                  <a:cubicBezTo>
                    <a:pt x="59" y="70"/>
                    <a:pt x="65" y="65"/>
                    <a:pt x="65" y="58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6" y="65"/>
                    <a:pt x="111" y="70"/>
                    <a:pt x="118" y="70"/>
                  </a:cubicBezTo>
                  <a:cubicBezTo>
                    <a:pt x="125" y="70"/>
                    <a:pt x="130" y="65"/>
                    <a:pt x="130" y="5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2" y="65"/>
                    <a:pt x="177" y="70"/>
                    <a:pt x="184" y="70"/>
                  </a:cubicBezTo>
                  <a:cubicBezTo>
                    <a:pt x="191" y="70"/>
                    <a:pt x="196" y="65"/>
                    <a:pt x="196" y="58"/>
                  </a:cubicBezTo>
                  <a:cubicBezTo>
                    <a:pt x="196" y="49"/>
                    <a:pt x="196" y="49"/>
                    <a:pt x="196" y="49"/>
                  </a:cubicBezTo>
                  <a:cubicBezTo>
                    <a:pt x="211" y="49"/>
                    <a:pt x="211" y="49"/>
                    <a:pt x="211" y="49"/>
                  </a:cubicBezTo>
                  <a:lnTo>
                    <a:pt x="211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059059" y="1977812"/>
            <a:ext cx="501502" cy="503401"/>
            <a:chOff x="5005388" y="3548063"/>
            <a:chExt cx="419100" cy="420687"/>
          </a:xfrm>
          <a:solidFill>
            <a:srgbClr val="7CBF33"/>
          </a:solidFill>
        </p:grpSpPr>
        <p:sp>
          <p:nvSpPr>
            <p:cNvPr id="11" name="Freeform 198"/>
            <p:cNvSpPr/>
            <p:nvPr/>
          </p:nvSpPr>
          <p:spPr bwMode="auto">
            <a:xfrm>
              <a:off x="5005388" y="3603625"/>
              <a:ext cx="363537" cy="365125"/>
            </a:xfrm>
            <a:custGeom>
              <a:avLst/>
              <a:gdLst>
                <a:gd name="T0" fmla="*/ 160 w 160"/>
                <a:gd name="T1" fmla="*/ 80 h 160"/>
                <a:gd name="T2" fmla="*/ 80 w 160"/>
                <a:gd name="T3" fmla="*/ 160 h 160"/>
                <a:gd name="T4" fmla="*/ 0 w 160"/>
                <a:gd name="T5" fmla="*/ 80 h 160"/>
                <a:gd name="T6" fmla="*/ 80 w 160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60">
                  <a:moveTo>
                    <a:pt x="160" y="80"/>
                  </a:moveTo>
                  <a:cubicBezTo>
                    <a:pt x="160" y="124"/>
                    <a:pt x="124" y="160"/>
                    <a:pt x="80" y="160"/>
                  </a:cubicBez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</a:path>
              </a:pathLst>
            </a:custGeom>
            <a:solidFill>
              <a:srgbClr val="8BC63E"/>
            </a:solidFill>
            <a:ln w="30163" cap="rnd">
              <a:solidFill>
                <a:srgbClr val="FFFFFF"/>
              </a:solidFill>
              <a:prstDash val="solid"/>
              <a:round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Oval 199"/>
            <p:cNvSpPr>
              <a:spLocks noChangeArrowheads="1"/>
            </p:cNvSpPr>
            <p:nvPr/>
          </p:nvSpPr>
          <p:spPr bwMode="auto">
            <a:xfrm>
              <a:off x="5141913" y="3740150"/>
              <a:ext cx="90487" cy="92075"/>
            </a:xfrm>
            <a:prstGeom prst="ellipse">
              <a:avLst/>
            </a:prstGeom>
            <a:solidFill>
              <a:srgbClr val="8BC63E"/>
            </a:solidFill>
            <a:ln w="30163" cap="rnd">
              <a:solidFill>
                <a:srgbClr val="FFFFFF"/>
              </a:solidFill>
              <a:prstDash val="solid"/>
              <a:round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Line 200"/>
            <p:cNvSpPr>
              <a:spLocks noChangeShapeType="1"/>
            </p:cNvSpPr>
            <p:nvPr/>
          </p:nvSpPr>
          <p:spPr bwMode="auto">
            <a:xfrm flipH="1" flipV="1">
              <a:off x="5222875" y="3822700"/>
              <a:ext cx="93663" cy="90488"/>
            </a:xfrm>
            <a:prstGeom prst="line">
              <a:avLst/>
            </a:prstGeom>
            <a:solidFill>
              <a:srgbClr val="8BC63E"/>
            </a:solidFill>
            <a:ln w="30163" cap="rnd">
              <a:solidFill>
                <a:srgbClr val="FFFFFF"/>
              </a:solidFill>
              <a:prstDash val="solid"/>
              <a:round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Line 201"/>
            <p:cNvSpPr>
              <a:spLocks noChangeShapeType="1"/>
            </p:cNvSpPr>
            <p:nvPr/>
          </p:nvSpPr>
          <p:spPr bwMode="auto">
            <a:xfrm>
              <a:off x="5237163" y="3784600"/>
              <a:ext cx="131762" cy="0"/>
            </a:xfrm>
            <a:prstGeom prst="line">
              <a:avLst/>
            </a:prstGeom>
            <a:solidFill>
              <a:srgbClr val="8BC63E"/>
            </a:solidFill>
            <a:ln w="30163" cap="rnd">
              <a:solidFill>
                <a:srgbClr val="FFFFFF"/>
              </a:solidFill>
              <a:prstDash val="solid"/>
              <a:round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Line 202"/>
            <p:cNvSpPr>
              <a:spLocks noChangeShapeType="1"/>
            </p:cNvSpPr>
            <p:nvPr/>
          </p:nvSpPr>
          <p:spPr bwMode="auto">
            <a:xfrm flipV="1">
              <a:off x="5186363" y="3603625"/>
              <a:ext cx="0" cy="131763"/>
            </a:xfrm>
            <a:prstGeom prst="line">
              <a:avLst/>
            </a:prstGeom>
            <a:solidFill>
              <a:srgbClr val="8BC63E"/>
            </a:solidFill>
            <a:ln w="30163" cap="rnd">
              <a:solidFill>
                <a:srgbClr val="FFFFFF"/>
              </a:solidFill>
              <a:prstDash val="solid"/>
              <a:round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03"/>
            <p:cNvSpPr/>
            <p:nvPr/>
          </p:nvSpPr>
          <p:spPr bwMode="auto">
            <a:xfrm>
              <a:off x="5222875" y="3548063"/>
              <a:ext cx="201613" cy="201612"/>
            </a:xfrm>
            <a:custGeom>
              <a:avLst/>
              <a:gdLst>
                <a:gd name="T0" fmla="*/ 88 w 88"/>
                <a:gd name="T1" fmla="*/ 88 h 88"/>
                <a:gd name="T2" fmla="*/ 0 w 88"/>
                <a:gd name="T3" fmla="*/ 0 h 88"/>
                <a:gd name="T4" fmla="*/ 0 w 88"/>
                <a:gd name="T5" fmla="*/ 0 h 88"/>
                <a:gd name="T6" fmla="*/ 0 w 88"/>
                <a:gd name="T7" fmla="*/ 69 h 88"/>
                <a:gd name="T8" fmla="*/ 19 w 88"/>
                <a:gd name="T9" fmla="*/ 88 h 88"/>
                <a:gd name="T10" fmla="*/ 88 w 88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8">
                  <a:moveTo>
                    <a:pt x="88" y="88"/>
                  </a:moveTo>
                  <a:cubicBezTo>
                    <a:pt x="88" y="39"/>
                    <a:pt x="49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69"/>
                    <a:pt x="19" y="77"/>
                    <a:pt x="19" y="88"/>
                  </a:cubicBezTo>
                  <a:lnTo>
                    <a:pt x="88" y="88"/>
                  </a:lnTo>
                  <a:close/>
                </a:path>
              </a:pathLst>
            </a:custGeom>
            <a:solidFill>
              <a:srgbClr val="8BC63E"/>
            </a:solidFill>
            <a:ln w="30163" cap="rnd">
              <a:solidFill>
                <a:srgbClr val="FFFFFF"/>
              </a:solidFill>
              <a:prstDash val="solid"/>
              <a:round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7" name="Freeform 181"/>
          <p:cNvSpPr>
            <a:spLocks noEditPoints="1"/>
          </p:cNvSpPr>
          <p:nvPr/>
        </p:nvSpPr>
        <p:spPr bwMode="auto">
          <a:xfrm>
            <a:off x="10101263" y="3959225"/>
            <a:ext cx="434975" cy="428625"/>
          </a:xfrm>
          <a:custGeom>
            <a:avLst/>
            <a:gdLst>
              <a:gd name="T0" fmla="*/ 31 w 99"/>
              <a:gd name="T1" fmla="*/ 1 h 97"/>
              <a:gd name="T2" fmla="*/ 50 w 99"/>
              <a:gd name="T3" fmla="*/ 21 h 97"/>
              <a:gd name="T4" fmla="*/ 50 w 99"/>
              <a:gd name="T5" fmla="*/ 23 h 97"/>
              <a:gd name="T6" fmla="*/ 44 w 99"/>
              <a:gd name="T7" fmla="*/ 37 h 97"/>
              <a:gd name="T8" fmla="*/ 37 w 99"/>
              <a:gd name="T9" fmla="*/ 30 h 97"/>
              <a:gd name="T10" fmla="*/ 34 w 99"/>
              <a:gd name="T11" fmla="*/ 20 h 97"/>
              <a:gd name="T12" fmla="*/ 24 w 99"/>
              <a:gd name="T13" fmla="*/ 16 h 97"/>
              <a:gd name="T14" fmla="*/ 17 w 99"/>
              <a:gd name="T15" fmla="*/ 9 h 97"/>
              <a:gd name="T16" fmla="*/ 31 w 99"/>
              <a:gd name="T17" fmla="*/ 1 h 97"/>
              <a:gd name="T18" fmla="*/ 23 w 99"/>
              <a:gd name="T19" fmla="*/ 21 h 97"/>
              <a:gd name="T20" fmla="*/ 24 w 99"/>
              <a:gd name="T21" fmla="*/ 30 h 97"/>
              <a:gd name="T22" fmla="*/ 33 w 99"/>
              <a:gd name="T23" fmla="*/ 31 h 97"/>
              <a:gd name="T24" fmla="*/ 32 w 99"/>
              <a:gd name="T25" fmla="*/ 22 h 97"/>
              <a:gd name="T26" fmla="*/ 23 w 99"/>
              <a:gd name="T27" fmla="*/ 21 h 97"/>
              <a:gd name="T28" fmla="*/ 2 w 99"/>
              <a:gd name="T29" fmla="*/ 35 h 97"/>
              <a:gd name="T30" fmla="*/ 0 w 99"/>
              <a:gd name="T31" fmla="*/ 40 h 97"/>
              <a:gd name="T32" fmla="*/ 48 w 99"/>
              <a:gd name="T33" fmla="*/ 88 h 97"/>
              <a:gd name="T34" fmla="*/ 89 w 99"/>
              <a:gd name="T35" fmla="*/ 47 h 97"/>
              <a:gd name="T36" fmla="*/ 42 w 99"/>
              <a:gd name="T37" fmla="*/ 0 h 97"/>
              <a:gd name="T38" fmla="*/ 37 w 99"/>
              <a:gd name="T39" fmla="*/ 1 h 97"/>
              <a:gd name="T40" fmla="*/ 53 w 99"/>
              <a:gd name="T41" fmla="*/ 18 h 97"/>
              <a:gd name="T42" fmla="*/ 54 w 99"/>
              <a:gd name="T43" fmla="*/ 19 h 97"/>
              <a:gd name="T44" fmla="*/ 54 w 99"/>
              <a:gd name="T45" fmla="*/ 20 h 97"/>
              <a:gd name="T46" fmla="*/ 54 w 99"/>
              <a:gd name="T47" fmla="*/ 24 h 97"/>
              <a:gd name="T48" fmla="*/ 44 w 99"/>
              <a:gd name="T49" fmla="*/ 44 h 97"/>
              <a:gd name="T50" fmla="*/ 25 w 99"/>
              <a:gd name="T51" fmla="*/ 53 h 97"/>
              <a:gd name="T52" fmla="*/ 21 w 99"/>
              <a:gd name="T53" fmla="*/ 53 h 97"/>
              <a:gd name="T54" fmla="*/ 20 w 99"/>
              <a:gd name="T55" fmla="*/ 53 h 97"/>
              <a:gd name="T56" fmla="*/ 19 w 99"/>
              <a:gd name="T57" fmla="*/ 52 h 97"/>
              <a:gd name="T58" fmla="*/ 2 w 99"/>
              <a:gd name="T59" fmla="*/ 35 h 97"/>
              <a:gd name="T60" fmla="*/ 12 w 99"/>
              <a:gd name="T61" fmla="*/ 14 h 97"/>
              <a:gd name="T62" fmla="*/ 3 w 99"/>
              <a:gd name="T63" fmla="*/ 28 h 97"/>
              <a:gd name="T64" fmla="*/ 23 w 99"/>
              <a:gd name="T65" fmla="*/ 48 h 97"/>
              <a:gd name="T66" fmla="*/ 24 w 99"/>
              <a:gd name="T67" fmla="*/ 48 h 97"/>
              <a:gd name="T68" fmla="*/ 39 w 99"/>
              <a:gd name="T69" fmla="*/ 42 h 97"/>
              <a:gd name="T70" fmla="*/ 32 w 99"/>
              <a:gd name="T71" fmla="*/ 35 h 97"/>
              <a:gd name="T72" fmla="*/ 22 w 99"/>
              <a:gd name="T73" fmla="*/ 31 h 97"/>
              <a:gd name="T74" fmla="*/ 18 w 99"/>
              <a:gd name="T75" fmla="*/ 21 h 97"/>
              <a:gd name="T76" fmla="*/ 12 w 99"/>
              <a:gd name="T77" fmla="*/ 1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97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rgbClr val="8BC63E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srgbClr val="1C8EE4"/>
              </a:solidFill>
              <a:latin typeface="+mn-lt"/>
              <a:ea typeface="+mn-ea"/>
            </a:endParaRPr>
          </a:p>
        </p:txBody>
      </p:sp>
      <p:sp>
        <p:nvSpPr>
          <p:cNvPr id="18" name="KSO_Shape"/>
          <p:cNvSpPr/>
          <p:nvPr/>
        </p:nvSpPr>
        <p:spPr>
          <a:xfrm>
            <a:off x="1582738" y="3975100"/>
            <a:ext cx="392112" cy="396875"/>
          </a:xfrm>
          <a:custGeom>
            <a:avLst/>
            <a:gdLst>
              <a:gd name="connsiteX0" fmla="*/ 876522 w 1879600"/>
              <a:gd name="connsiteY0" fmla="*/ 1026915 h 1901723"/>
              <a:gd name="connsiteX1" fmla="*/ 1879600 w 1879600"/>
              <a:gd name="connsiteY1" fmla="*/ 1035310 h 1901723"/>
              <a:gd name="connsiteX2" fmla="*/ 1879600 w 1879600"/>
              <a:gd name="connsiteY2" fmla="*/ 1901723 h 1901723"/>
              <a:gd name="connsiteX3" fmla="*/ 876522 w 1879600"/>
              <a:gd name="connsiteY3" fmla="*/ 1775813 h 1901723"/>
              <a:gd name="connsiteX4" fmla="*/ 0 w 1879600"/>
              <a:gd name="connsiteY4" fmla="*/ 1014080 h 1901723"/>
              <a:gd name="connsiteX5" fmla="*/ 717549 w 1879600"/>
              <a:gd name="connsiteY5" fmla="*/ 1026818 h 1901723"/>
              <a:gd name="connsiteX6" fmla="*/ 717549 w 1879600"/>
              <a:gd name="connsiteY6" fmla="*/ 1753167 h 1901723"/>
              <a:gd name="connsiteX7" fmla="*/ 0 w 1879600"/>
              <a:gd name="connsiteY7" fmla="*/ 1642117 h 1901723"/>
              <a:gd name="connsiteX8" fmla="*/ 717549 w 1879600"/>
              <a:gd name="connsiteY8" fmla="*/ 159389 h 1901723"/>
              <a:gd name="connsiteX9" fmla="*/ 717549 w 1879600"/>
              <a:gd name="connsiteY9" fmla="*/ 883871 h 1901723"/>
              <a:gd name="connsiteX10" fmla="*/ 0 w 1879600"/>
              <a:gd name="connsiteY10" fmla="*/ 908194 h 1901723"/>
              <a:gd name="connsiteX11" fmla="*/ 0 w 1879600"/>
              <a:gd name="connsiteY11" fmla="*/ 256684 h 1901723"/>
              <a:gd name="connsiteX12" fmla="*/ 1879600 w 1879600"/>
              <a:gd name="connsiteY12" fmla="*/ 0 h 1901723"/>
              <a:gd name="connsiteX13" fmla="*/ 1879600 w 1879600"/>
              <a:gd name="connsiteY13" fmla="*/ 872112 h 1901723"/>
              <a:gd name="connsiteX14" fmla="*/ 879497 w 1879600"/>
              <a:gd name="connsiteY14" fmla="*/ 880660 h 1901723"/>
              <a:gd name="connsiteX15" fmla="*/ 876522 w 1879600"/>
              <a:gd name="connsiteY15" fmla="*/ 626314 h 1901723"/>
              <a:gd name="connsiteX16" fmla="*/ 876522 w 1879600"/>
              <a:gd name="connsiteY16" fmla="*/ 144511 h 190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79600" h="1901723">
                <a:moveTo>
                  <a:pt x="876522" y="1026915"/>
                </a:moveTo>
                <a:lnTo>
                  <a:pt x="1879600" y="1035310"/>
                </a:lnTo>
                <a:lnTo>
                  <a:pt x="1879600" y="1901723"/>
                </a:lnTo>
                <a:lnTo>
                  <a:pt x="876522" y="1775813"/>
                </a:lnTo>
                <a:close/>
                <a:moveTo>
                  <a:pt x="0" y="1014080"/>
                </a:moveTo>
                <a:lnTo>
                  <a:pt x="717549" y="1026818"/>
                </a:lnTo>
                <a:lnTo>
                  <a:pt x="717549" y="1753167"/>
                </a:lnTo>
                <a:lnTo>
                  <a:pt x="0" y="1642117"/>
                </a:lnTo>
                <a:close/>
                <a:moveTo>
                  <a:pt x="717549" y="159389"/>
                </a:moveTo>
                <a:lnTo>
                  <a:pt x="717549" y="883871"/>
                </a:lnTo>
                <a:lnTo>
                  <a:pt x="0" y="908194"/>
                </a:lnTo>
                <a:lnTo>
                  <a:pt x="0" y="256684"/>
                </a:lnTo>
                <a:close/>
                <a:moveTo>
                  <a:pt x="1879600" y="0"/>
                </a:moveTo>
                <a:lnTo>
                  <a:pt x="1879600" y="872112"/>
                </a:lnTo>
                <a:lnTo>
                  <a:pt x="879497" y="880660"/>
                </a:lnTo>
                <a:lnTo>
                  <a:pt x="876522" y="626314"/>
                </a:lnTo>
                <a:lnTo>
                  <a:pt x="876522" y="144511"/>
                </a:lnTo>
                <a:close/>
              </a:path>
            </a:pathLst>
          </a:custGeom>
          <a:solidFill>
            <a:srgbClr val="4040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white"/>
              </a:solidFill>
            </a:endParaRPr>
          </a:p>
        </p:txBody>
      </p:sp>
      <p:sp>
        <p:nvSpPr>
          <p:cNvPr id="19" name="同心圆 18"/>
          <p:cNvSpPr/>
          <p:nvPr/>
        </p:nvSpPr>
        <p:spPr>
          <a:xfrm>
            <a:off x="9837738" y="1778000"/>
            <a:ext cx="944562" cy="944563"/>
          </a:xfrm>
          <a:prstGeom prst="donut">
            <a:avLst>
              <a:gd name="adj" fmla="val 8476"/>
            </a:avLst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同心圆 19"/>
          <p:cNvSpPr/>
          <p:nvPr/>
        </p:nvSpPr>
        <p:spPr>
          <a:xfrm>
            <a:off x="9834563" y="3692525"/>
            <a:ext cx="944562" cy="944563"/>
          </a:xfrm>
          <a:prstGeom prst="donut">
            <a:avLst>
              <a:gd name="adj" fmla="val 8476"/>
            </a:avLst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C8EE4"/>
              </a:solidFill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1328738" y="1778000"/>
            <a:ext cx="942975" cy="944563"/>
          </a:xfrm>
          <a:prstGeom prst="donut">
            <a:avLst>
              <a:gd name="adj" fmla="val 8476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1325563" y="3692525"/>
            <a:ext cx="944562" cy="944563"/>
          </a:xfrm>
          <a:prstGeom prst="donut">
            <a:avLst>
              <a:gd name="adj" fmla="val 8476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922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450" y="1443038"/>
            <a:ext cx="581501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直角三角形 23"/>
          <p:cNvSpPr/>
          <p:nvPr/>
        </p:nvSpPr>
        <p:spPr>
          <a:xfrm>
            <a:off x="3678238" y="1879600"/>
            <a:ext cx="4638675" cy="2659063"/>
          </a:xfrm>
          <a:prstGeom prst="rtTriangle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直角三角形 24"/>
          <p:cNvSpPr/>
          <p:nvPr/>
        </p:nvSpPr>
        <p:spPr>
          <a:xfrm flipH="1" flipV="1">
            <a:off x="3678238" y="1879600"/>
            <a:ext cx="4638675" cy="2659063"/>
          </a:xfrm>
          <a:prstGeom prst="rt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29" name="Freeform 93"/>
          <p:cNvSpPr>
            <a:spLocks noEditPoints="1"/>
          </p:cNvSpPr>
          <p:nvPr/>
        </p:nvSpPr>
        <p:spPr bwMode="auto">
          <a:xfrm>
            <a:off x="5827713" y="2914650"/>
            <a:ext cx="336550" cy="450850"/>
          </a:xfrm>
          <a:custGeom>
            <a:avLst/>
            <a:gdLst>
              <a:gd name="T0" fmla="*/ 455395777 w 216"/>
              <a:gd name="T1" fmla="*/ 309165691 h 288"/>
              <a:gd name="T2" fmla="*/ 455395777 w 216"/>
              <a:gd name="T3" fmla="*/ 193842018 h 288"/>
              <a:gd name="T4" fmla="*/ 264032824 w 216"/>
              <a:gd name="T5" fmla="*/ 0 h 288"/>
              <a:gd name="T6" fmla="*/ 261609975 w 216"/>
              <a:gd name="T7" fmla="*/ 0 h 288"/>
              <a:gd name="T8" fmla="*/ 256765837 w 216"/>
              <a:gd name="T9" fmla="*/ 0 h 288"/>
              <a:gd name="T10" fmla="*/ 67824174 w 216"/>
              <a:gd name="T11" fmla="*/ 193842018 h 288"/>
              <a:gd name="T12" fmla="*/ 67824174 w 216"/>
              <a:gd name="T13" fmla="*/ 309165691 h 288"/>
              <a:gd name="T14" fmla="*/ 0 w 216"/>
              <a:gd name="T15" fmla="*/ 309165691 h 288"/>
              <a:gd name="T16" fmla="*/ 0 w 216"/>
              <a:gd name="T17" fmla="*/ 706663542 h 288"/>
              <a:gd name="T18" fmla="*/ 523219950 w 216"/>
              <a:gd name="T19" fmla="*/ 706663542 h 288"/>
              <a:gd name="T20" fmla="*/ 523219950 w 216"/>
              <a:gd name="T21" fmla="*/ 309165691 h 288"/>
              <a:gd name="T22" fmla="*/ 455395777 w 216"/>
              <a:gd name="T23" fmla="*/ 309165691 h 288"/>
              <a:gd name="T24" fmla="*/ 322167162 w 216"/>
              <a:gd name="T25" fmla="*/ 635505949 h 288"/>
              <a:gd name="T26" fmla="*/ 203474079 w 216"/>
              <a:gd name="T27" fmla="*/ 635505949 h 288"/>
              <a:gd name="T28" fmla="*/ 232542027 w 216"/>
              <a:gd name="T29" fmla="*/ 505460772 h 288"/>
              <a:gd name="T30" fmla="*/ 203474079 w 216"/>
              <a:gd name="T31" fmla="*/ 453933939 h 288"/>
              <a:gd name="T32" fmla="*/ 261609975 w 216"/>
              <a:gd name="T33" fmla="*/ 395044789 h 288"/>
              <a:gd name="T34" fmla="*/ 322167162 w 216"/>
              <a:gd name="T35" fmla="*/ 453933939 h 288"/>
              <a:gd name="T36" fmla="*/ 290677923 w 216"/>
              <a:gd name="T37" fmla="*/ 505460772 h 288"/>
              <a:gd name="T38" fmla="*/ 322167162 w 216"/>
              <a:gd name="T39" fmla="*/ 635505949 h 288"/>
              <a:gd name="T40" fmla="*/ 358502097 w 216"/>
              <a:gd name="T41" fmla="*/ 309165691 h 288"/>
              <a:gd name="T42" fmla="*/ 162295005 w 216"/>
              <a:gd name="T43" fmla="*/ 309165691 h 288"/>
              <a:gd name="T44" fmla="*/ 162295005 w 216"/>
              <a:gd name="T45" fmla="*/ 193842018 h 288"/>
              <a:gd name="T46" fmla="*/ 256765837 w 216"/>
              <a:gd name="T47" fmla="*/ 98147540 h 288"/>
              <a:gd name="T48" fmla="*/ 261609975 w 216"/>
              <a:gd name="T49" fmla="*/ 98147540 h 288"/>
              <a:gd name="T50" fmla="*/ 264032824 w 216"/>
              <a:gd name="T51" fmla="*/ 98147540 h 288"/>
              <a:gd name="T52" fmla="*/ 358502097 w 216"/>
              <a:gd name="T53" fmla="*/ 193842018 h 288"/>
              <a:gd name="T54" fmla="*/ 358502097 w 216"/>
              <a:gd name="T55" fmla="*/ 309165691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541963" y="2713038"/>
            <a:ext cx="909637" cy="909637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31" name="TextBox 13"/>
          <p:cNvSpPr txBox="1">
            <a:spLocks noChangeArrowheads="1"/>
          </p:cNvSpPr>
          <p:nvPr/>
        </p:nvSpPr>
        <p:spPr bwMode="auto">
          <a:xfrm>
            <a:off x="769938" y="2890838"/>
            <a:ext cx="2090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2" name="TextBox 13"/>
          <p:cNvSpPr txBox="1">
            <a:spLocks noChangeArrowheads="1"/>
          </p:cNvSpPr>
          <p:nvPr/>
        </p:nvSpPr>
        <p:spPr bwMode="auto">
          <a:xfrm>
            <a:off x="769938" y="4805363"/>
            <a:ext cx="2090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3" name="TextBox 13"/>
          <p:cNvSpPr txBox="1">
            <a:spLocks noChangeArrowheads="1"/>
          </p:cNvSpPr>
          <p:nvPr/>
        </p:nvSpPr>
        <p:spPr bwMode="auto">
          <a:xfrm>
            <a:off x="9229725" y="2890838"/>
            <a:ext cx="209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4" name="TextBox 13"/>
          <p:cNvSpPr txBox="1">
            <a:spLocks noChangeArrowheads="1"/>
          </p:cNvSpPr>
          <p:nvPr/>
        </p:nvSpPr>
        <p:spPr bwMode="auto">
          <a:xfrm>
            <a:off x="9229725" y="4805363"/>
            <a:ext cx="209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"/>
          <p:cNvSpPr txBox="1">
            <a:spLocks noChangeArrowheads="1"/>
          </p:cNvSpPr>
          <p:nvPr/>
        </p:nvSpPr>
        <p:spPr bwMode="auto">
          <a:xfrm>
            <a:off x="228600" y="1270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Rectangle 10"/>
          <p:cNvSpPr/>
          <p:nvPr/>
        </p:nvSpPr>
        <p:spPr bwMode="auto">
          <a:xfrm rot="18900000">
            <a:off x="5183188" y="1900238"/>
            <a:ext cx="1827212" cy="1827212"/>
          </a:xfrm>
          <a:prstGeom prst="rect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5497513" y="2214563"/>
            <a:ext cx="1198562" cy="1198562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Shape 796"/>
          <p:cNvSpPr/>
          <p:nvPr/>
        </p:nvSpPr>
        <p:spPr>
          <a:xfrm>
            <a:off x="1095375" y="4305300"/>
            <a:ext cx="315913" cy="315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04040"/>
          </a:solidFill>
          <a:ln w="12700" cap="flat">
            <a:noFill/>
            <a:miter lim="400000"/>
          </a:ln>
          <a:effectLst/>
        </p:spPr>
        <p:txBody>
          <a:bodyPr lIns="50800" tIns="50800" rIns="50800" bIns="5080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Shape 797"/>
          <p:cNvSpPr/>
          <p:nvPr/>
        </p:nvSpPr>
        <p:spPr>
          <a:xfrm>
            <a:off x="1168400" y="4391025"/>
            <a:ext cx="169863" cy="144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35"/>
                </a:moveTo>
                <a:lnTo>
                  <a:pt x="5244" y="21600"/>
                </a:lnTo>
                <a:lnTo>
                  <a:pt x="21422" y="1264"/>
                </a:lnTo>
                <a:lnTo>
                  <a:pt x="21600" y="0"/>
                </a:lnTo>
                <a:lnTo>
                  <a:pt x="5867" y="14435"/>
                </a:lnTo>
                <a:lnTo>
                  <a:pt x="0" y="8429"/>
                </a:lnTo>
                <a:lnTo>
                  <a:pt x="0" y="14435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801"/>
          <p:cNvSpPr/>
          <p:nvPr/>
        </p:nvSpPr>
        <p:spPr>
          <a:xfrm>
            <a:off x="4673600" y="4305300"/>
            <a:ext cx="315913" cy="315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BC63E"/>
          </a:solidFill>
          <a:ln w="12700" cap="flat">
            <a:noFill/>
            <a:miter lim="400000"/>
          </a:ln>
          <a:effectLst/>
        </p:spPr>
        <p:txBody>
          <a:bodyPr lIns="50800" tIns="50800" rIns="50800" bIns="5080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hape 802"/>
          <p:cNvSpPr/>
          <p:nvPr/>
        </p:nvSpPr>
        <p:spPr>
          <a:xfrm>
            <a:off x="4746625" y="4391025"/>
            <a:ext cx="169863" cy="144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35"/>
                </a:moveTo>
                <a:lnTo>
                  <a:pt x="5244" y="21600"/>
                </a:lnTo>
                <a:lnTo>
                  <a:pt x="21422" y="1264"/>
                </a:lnTo>
                <a:lnTo>
                  <a:pt x="21600" y="0"/>
                </a:lnTo>
                <a:lnTo>
                  <a:pt x="5867" y="14435"/>
                </a:lnTo>
                <a:lnTo>
                  <a:pt x="0" y="8429"/>
                </a:lnTo>
                <a:lnTo>
                  <a:pt x="0" y="14435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806"/>
          <p:cNvSpPr/>
          <p:nvPr/>
        </p:nvSpPr>
        <p:spPr>
          <a:xfrm>
            <a:off x="8280400" y="4305300"/>
            <a:ext cx="315913" cy="315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04040"/>
          </a:solidFill>
          <a:ln w="12700" cap="flat">
            <a:noFill/>
            <a:miter lim="400000"/>
          </a:ln>
          <a:effectLst/>
        </p:spPr>
        <p:txBody>
          <a:bodyPr lIns="50800" tIns="50800" rIns="50800" bIns="5080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807"/>
          <p:cNvSpPr/>
          <p:nvPr/>
        </p:nvSpPr>
        <p:spPr>
          <a:xfrm>
            <a:off x="8353425" y="4391025"/>
            <a:ext cx="169863" cy="144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35"/>
                </a:moveTo>
                <a:lnTo>
                  <a:pt x="5244" y="21600"/>
                </a:lnTo>
                <a:lnTo>
                  <a:pt x="21422" y="1264"/>
                </a:lnTo>
                <a:lnTo>
                  <a:pt x="21600" y="0"/>
                </a:lnTo>
                <a:lnTo>
                  <a:pt x="5867" y="14435"/>
                </a:lnTo>
                <a:lnTo>
                  <a:pt x="0" y="8429"/>
                </a:lnTo>
                <a:lnTo>
                  <a:pt x="0" y="14435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Shape 811"/>
          <p:cNvSpPr/>
          <p:nvPr/>
        </p:nvSpPr>
        <p:spPr>
          <a:xfrm>
            <a:off x="1095375" y="5356225"/>
            <a:ext cx="315913" cy="314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BC63E"/>
          </a:solidFill>
          <a:ln w="12700" cap="flat">
            <a:noFill/>
            <a:miter lim="400000"/>
          </a:ln>
          <a:effectLst/>
        </p:spPr>
        <p:txBody>
          <a:bodyPr lIns="50800" tIns="50800" rIns="50800" bIns="5080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812"/>
          <p:cNvSpPr/>
          <p:nvPr/>
        </p:nvSpPr>
        <p:spPr>
          <a:xfrm>
            <a:off x="1168400" y="5441950"/>
            <a:ext cx="169863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35"/>
                </a:moveTo>
                <a:lnTo>
                  <a:pt x="5244" y="21600"/>
                </a:lnTo>
                <a:lnTo>
                  <a:pt x="21422" y="1264"/>
                </a:lnTo>
                <a:lnTo>
                  <a:pt x="21600" y="0"/>
                </a:lnTo>
                <a:lnTo>
                  <a:pt x="5867" y="14435"/>
                </a:lnTo>
                <a:lnTo>
                  <a:pt x="0" y="8429"/>
                </a:lnTo>
                <a:lnTo>
                  <a:pt x="0" y="14435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816"/>
          <p:cNvSpPr/>
          <p:nvPr/>
        </p:nvSpPr>
        <p:spPr>
          <a:xfrm>
            <a:off x="4673600" y="5356225"/>
            <a:ext cx="315913" cy="314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04040"/>
          </a:solidFill>
          <a:ln w="12700" cap="flat">
            <a:noFill/>
            <a:miter lim="400000"/>
          </a:ln>
          <a:effectLst/>
        </p:spPr>
        <p:txBody>
          <a:bodyPr lIns="50800" tIns="50800" rIns="50800" bIns="5080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817"/>
          <p:cNvSpPr/>
          <p:nvPr/>
        </p:nvSpPr>
        <p:spPr>
          <a:xfrm>
            <a:off x="4746625" y="5441950"/>
            <a:ext cx="169863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35"/>
                </a:moveTo>
                <a:lnTo>
                  <a:pt x="5244" y="21600"/>
                </a:lnTo>
                <a:lnTo>
                  <a:pt x="21422" y="1264"/>
                </a:lnTo>
                <a:lnTo>
                  <a:pt x="21600" y="0"/>
                </a:lnTo>
                <a:lnTo>
                  <a:pt x="5867" y="14435"/>
                </a:lnTo>
                <a:lnTo>
                  <a:pt x="0" y="8429"/>
                </a:lnTo>
                <a:lnTo>
                  <a:pt x="0" y="14435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821"/>
          <p:cNvSpPr/>
          <p:nvPr/>
        </p:nvSpPr>
        <p:spPr>
          <a:xfrm>
            <a:off x="8280400" y="5356225"/>
            <a:ext cx="315913" cy="314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BC63E"/>
          </a:solidFill>
          <a:ln w="12700" cap="flat">
            <a:noFill/>
            <a:miter lim="400000"/>
          </a:ln>
          <a:effectLst/>
        </p:spPr>
        <p:txBody>
          <a:bodyPr lIns="50800" tIns="50800" rIns="50800" bIns="5080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822"/>
          <p:cNvSpPr/>
          <p:nvPr/>
        </p:nvSpPr>
        <p:spPr>
          <a:xfrm>
            <a:off x="8353425" y="5441950"/>
            <a:ext cx="169863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35"/>
                </a:moveTo>
                <a:lnTo>
                  <a:pt x="5244" y="21600"/>
                </a:lnTo>
                <a:lnTo>
                  <a:pt x="21422" y="1264"/>
                </a:lnTo>
                <a:lnTo>
                  <a:pt x="21600" y="0"/>
                </a:lnTo>
                <a:lnTo>
                  <a:pt x="5867" y="14435"/>
                </a:lnTo>
                <a:lnTo>
                  <a:pt x="0" y="8429"/>
                </a:lnTo>
                <a:lnTo>
                  <a:pt x="0" y="14435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L-Shape 7"/>
          <p:cNvSpPr/>
          <p:nvPr/>
        </p:nvSpPr>
        <p:spPr bwMode="auto">
          <a:xfrm rot="18900000" flipH="1">
            <a:off x="7912101" y="2052637"/>
            <a:ext cx="1522412" cy="1522413"/>
          </a:xfrm>
          <a:prstGeom prst="corner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45"/>
          <p:cNvSpPr/>
          <p:nvPr/>
        </p:nvSpPr>
        <p:spPr bwMode="auto">
          <a:xfrm>
            <a:off x="9002713" y="2566988"/>
            <a:ext cx="230187" cy="493712"/>
          </a:xfrm>
          <a:custGeom>
            <a:avLst/>
            <a:gdLst>
              <a:gd name="T0" fmla="*/ 194 w 21600"/>
              <a:gd name="T1" fmla="*/ 133 h 21600"/>
              <a:gd name="T2" fmla="*/ 129 w 21600"/>
              <a:gd name="T3" fmla="*/ 133 h 21600"/>
              <a:gd name="T4" fmla="*/ 129 w 21600"/>
              <a:gd name="T5" fmla="*/ 90 h 21600"/>
              <a:gd name="T6" fmla="*/ 147 w 21600"/>
              <a:gd name="T7" fmla="*/ 71 h 21600"/>
              <a:gd name="T8" fmla="*/ 194 w 21600"/>
              <a:gd name="T9" fmla="*/ 71 h 21600"/>
              <a:gd name="T10" fmla="*/ 194 w 21600"/>
              <a:gd name="T11" fmla="*/ 0 h 21600"/>
              <a:gd name="T12" fmla="*/ 129 w 21600"/>
              <a:gd name="T13" fmla="*/ 0 h 21600"/>
              <a:gd name="T14" fmla="*/ 43 w 21600"/>
              <a:gd name="T15" fmla="*/ 86 h 21600"/>
              <a:gd name="T16" fmla="*/ 43 w 21600"/>
              <a:gd name="T17" fmla="*/ 133 h 21600"/>
              <a:gd name="T18" fmla="*/ 0 w 21600"/>
              <a:gd name="T19" fmla="*/ 133 h 21600"/>
              <a:gd name="T20" fmla="*/ 0 w 21600"/>
              <a:gd name="T21" fmla="*/ 206 h 21600"/>
              <a:gd name="T22" fmla="*/ 43 w 21600"/>
              <a:gd name="T23" fmla="*/ 206 h 21600"/>
              <a:gd name="T24" fmla="*/ 43 w 21600"/>
              <a:gd name="T25" fmla="*/ 415 h 21600"/>
              <a:gd name="T26" fmla="*/ 129 w 21600"/>
              <a:gd name="T27" fmla="*/ 415 h 21600"/>
              <a:gd name="T28" fmla="*/ 129 w 21600"/>
              <a:gd name="T29" fmla="*/ 206 h 21600"/>
              <a:gd name="T30" fmla="*/ 188 w 21600"/>
              <a:gd name="T31" fmla="*/ 206 h 21600"/>
              <a:gd name="T32" fmla="*/ 194 w 21600"/>
              <a:gd name="T33" fmla="*/ 133 h 21600"/>
              <a:gd name="T34" fmla="*/ 194 w 21600"/>
              <a:gd name="T35" fmla="*/ 133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600" h="21600">
                <a:moveTo>
                  <a:pt x="21600" y="6939"/>
                </a:moveTo>
                <a:cubicBezTo>
                  <a:pt x="14400" y="6939"/>
                  <a:pt x="14400" y="6939"/>
                  <a:pt x="14400" y="6939"/>
                </a:cubicBezTo>
                <a:cubicBezTo>
                  <a:pt x="14400" y="4701"/>
                  <a:pt x="14400" y="4701"/>
                  <a:pt x="14400" y="4701"/>
                </a:cubicBezTo>
                <a:cubicBezTo>
                  <a:pt x="14400" y="3917"/>
                  <a:pt x="15600" y="3693"/>
                  <a:pt x="16320" y="3693"/>
                </a:cubicBezTo>
                <a:cubicBezTo>
                  <a:pt x="17280" y="3693"/>
                  <a:pt x="21600" y="3693"/>
                  <a:pt x="21600" y="3693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14400" y="0"/>
                  <a:pt x="14400" y="0"/>
                  <a:pt x="14400" y="0"/>
                </a:cubicBezTo>
                <a:cubicBezTo>
                  <a:pt x="6480" y="0"/>
                  <a:pt x="4800" y="2686"/>
                  <a:pt x="4800" y="4477"/>
                </a:cubicBezTo>
                <a:cubicBezTo>
                  <a:pt x="4800" y="6939"/>
                  <a:pt x="4800" y="6939"/>
                  <a:pt x="4800" y="6939"/>
                </a:cubicBezTo>
                <a:cubicBezTo>
                  <a:pt x="0" y="6939"/>
                  <a:pt x="0" y="6939"/>
                  <a:pt x="0" y="6939"/>
                </a:cubicBezTo>
                <a:cubicBezTo>
                  <a:pt x="0" y="10744"/>
                  <a:pt x="0" y="10744"/>
                  <a:pt x="0" y="10744"/>
                </a:cubicBezTo>
                <a:cubicBezTo>
                  <a:pt x="4800" y="10744"/>
                  <a:pt x="4800" y="10744"/>
                  <a:pt x="4800" y="10744"/>
                </a:cubicBezTo>
                <a:cubicBezTo>
                  <a:pt x="4800" y="15668"/>
                  <a:pt x="4800" y="21600"/>
                  <a:pt x="4800" y="21600"/>
                </a:cubicBezTo>
                <a:cubicBezTo>
                  <a:pt x="14400" y="21600"/>
                  <a:pt x="14400" y="21600"/>
                  <a:pt x="14400" y="21600"/>
                </a:cubicBezTo>
                <a:cubicBezTo>
                  <a:pt x="14400" y="21600"/>
                  <a:pt x="14400" y="15556"/>
                  <a:pt x="14400" y="10744"/>
                </a:cubicBezTo>
                <a:cubicBezTo>
                  <a:pt x="20880" y="10744"/>
                  <a:pt x="20880" y="10744"/>
                  <a:pt x="20880" y="10744"/>
                </a:cubicBezTo>
                <a:lnTo>
                  <a:pt x="21600" y="6939"/>
                </a:lnTo>
                <a:close/>
                <a:moveTo>
                  <a:pt x="21600" y="6939"/>
                </a:moveTo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L-Shape 8"/>
          <p:cNvSpPr/>
          <p:nvPr/>
        </p:nvSpPr>
        <p:spPr bwMode="auto">
          <a:xfrm rot="18900000" flipH="1">
            <a:off x="9080501" y="2052637"/>
            <a:ext cx="1522412" cy="1522413"/>
          </a:xfrm>
          <a:prstGeom prst="corner">
            <a:avLst/>
          </a:prstGeom>
          <a:solidFill>
            <a:srgbClr val="8BC63E"/>
          </a:solidFill>
          <a:ln w="9525">
            <a:noFill/>
            <a:round/>
          </a:ln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24"/>
          <p:cNvSpPr/>
          <p:nvPr/>
        </p:nvSpPr>
        <p:spPr bwMode="auto">
          <a:xfrm>
            <a:off x="10077450" y="2614613"/>
            <a:ext cx="487363" cy="396875"/>
          </a:xfrm>
          <a:custGeom>
            <a:avLst/>
            <a:gdLst>
              <a:gd name="T0" fmla="*/ 397 w 21600"/>
              <a:gd name="T1" fmla="*/ 38 h 21600"/>
              <a:gd name="T2" fmla="*/ 351 w 21600"/>
              <a:gd name="T3" fmla="*/ 52 h 21600"/>
              <a:gd name="T4" fmla="*/ 387 w 21600"/>
              <a:gd name="T5" fmla="*/ 6 h 21600"/>
              <a:gd name="T6" fmla="*/ 335 w 21600"/>
              <a:gd name="T7" fmla="*/ 26 h 21600"/>
              <a:gd name="T8" fmla="*/ 276 w 21600"/>
              <a:gd name="T9" fmla="*/ 0 h 21600"/>
              <a:gd name="T10" fmla="*/ 193 w 21600"/>
              <a:gd name="T11" fmla="*/ 83 h 21600"/>
              <a:gd name="T12" fmla="*/ 195 w 21600"/>
              <a:gd name="T13" fmla="*/ 101 h 21600"/>
              <a:gd name="T14" fmla="*/ 28 w 21600"/>
              <a:gd name="T15" fmla="*/ 16 h 21600"/>
              <a:gd name="T16" fmla="*/ 16 w 21600"/>
              <a:gd name="T17" fmla="*/ 57 h 21600"/>
              <a:gd name="T18" fmla="*/ 52 w 21600"/>
              <a:gd name="T19" fmla="*/ 125 h 21600"/>
              <a:gd name="T20" fmla="*/ 16 w 21600"/>
              <a:gd name="T21" fmla="*/ 115 h 21600"/>
              <a:gd name="T22" fmla="*/ 16 w 21600"/>
              <a:gd name="T23" fmla="*/ 115 h 21600"/>
              <a:gd name="T24" fmla="*/ 83 w 21600"/>
              <a:gd name="T25" fmla="*/ 196 h 21600"/>
              <a:gd name="T26" fmla="*/ 60 w 21600"/>
              <a:gd name="T27" fmla="*/ 198 h 21600"/>
              <a:gd name="T28" fmla="*/ 44 w 21600"/>
              <a:gd name="T29" fmla="*/ 196 h 21600"/>
              <a:gd name="T30" fmla="*/ 121 w 21600"/>
              <a:gd name="T31" fmla="*/ 252 h 21600"/>
              <a:gd name="T32" fmla="*/ 20 w 21600"/>
              <a:gd name="T33" fmla="*/ 289 h 21600"/>
              <a:gd name="T34" fmla="*/ 0 w 21600"/>
              <a:gd name="T35" fmla="*/ 287 h 21600"/>
              <a:gd name="T36" fmla="*/ 125 w 21600"/>
              <a:gd name="T37" fmla="*/ 323 h 21600"/>
              <a:gd name="T38" fmla="*/ 357 w 21600"/>
              <a:gd name="T39" fmla="*/ 91 h 21600"/>
              <a:gd name="T40" fmla="*/ 357 w 21600"/>
              <a:gd name="T41" fmla="*/ 81 h 21600"/>
              <a:gd name="T42" fmla="*/ 397 w 21600"/>
              <a:gd name="T43" fmla="*/ 38 h 21600"/>
              <a:gd name="T44" fmla="*/ 397 w 21600"/>
              <a:gd name="T45" fmla="*/ 38 h 21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600" h="21600">
                <a:moveTo>
                  <a:pt x="21600" y="2565"/>
                </a:moveTo>
                <a:cubicBezTo>
                  <a:pt x="20832" y="2970"/>
                  <a:pt x="19955" y="3375"/>
                  <a:pt x="19078" y="3510"/>
                </a:cubicBezTo>
                <a:cubicBezTo>
                  <a:pt x="19955" y="2835"/>
                  <a:pt x="20723" y="1755"/>
                  <a:pt x="21052" y="405"/>
                </a:cubicBezTo>
                <a:cubicBezTo>
                  <a:pt x="20175" y="1080"/>
                  <a:pt x="19188" y="1485"/>
                  <a:pt x="18201" y="1755"/>
                </a:cubicBezTo>
                <a:cubicBezTo>
                  <a:pt x="17434" y="675"/>
                  <a:pt x="16227" y="0"/>
                  <a:pt x="15021" y="0"/>
                </a:cubicBezTo>
                <a:cubicBezTo>
                  <a:pt x="12499" y="0"/>
                  <a:pt x="10526" y="2430"/>
                  <a:pt x="10526" y="5535"/>
                </a:cubicBezTo>
                <a:cubicBezTo>
                  <a:pt x="10526" y="5940"/>
                  <a:pt x="10636" y="6345"/>
                  <a:pt x="10636" y="6750"/>
                </a:cubicBezTo>
                <a:cubicBezTo>
                  <a:pt x="7017" y="6480"/>
                  <a:pt x="3728" y="4320"/>
                  <a:pt x="1535" y="1080"/>
                </a:cubicBezTo>
                <a:cubicBezTo>
                  <a:pt x="1096" y="1890"/>
                  <a:pt x="877" y="2835"/>
                  <a:pt x="877" y="3780"/>
                </a:cubicBezTo>
                <a:cubicBezTo>
                  <a:pt x="877" y="5670"/>
                  <a:pt x="1754" y="7290"/>
                  <a:pt x="2851" y="8370"/>
                </a:cubicBezTo>
                <a:cubicBezTo>
                  <a:pt x="2193" y="8235"/>
                  <a:pt x="1535" y="8100"/>
                  <a:pt x="877" y="7695"/>
                </a:cubicBezTo>
                <a:cubicBezTo>
                  <a:pt x="877" y="10395"/>
                  <a:pt x="2412" y="12555"/>
                  <a:pt x="4495" y="13095"/>
                </a:cubicBezTo>
                <a:cubicBezTo>
                  <a:pt x="4057" y="13230"/>
                  <a:pt x="3728" y="13230"/>
                  <a:pt x="3289" y="13230"/>
                </a:cubicBezTo>
                <a:cubicBezTo>
                  <a:pt x="2960" y="13230"/>
                  <a:pt x="2741" y="13230"/>
                  <a:pt x="2412" y="13095"/>
                </a:cubicBezTo>
                <a:cubicBezTo>
                  <a:pt x="2960" y="15255"/>
                  <a:pt x="4605" y="16875"/>
                  <a:pt x="6579" y="16875"/>
                </a:cubicBezTo>
                <a:cubicBezTo>
                  <a:pt x="5044" y="18360"/>
                  <a:pt x="3180" y="19305"/>
                  <a:pt x="1096" y="19305"/>
                </a:cubicBezTo>
                <a:cubicBezTo>
                  <a:pt x="768" y="19305"/>
                  <a:pt x="329" y="19305"/>
                  <a:pt x="0" y="19170"/>
                </a:cubicBezTo>
                <a:cubicBezTo>
                  <a:pt x="1974" y="20790"/>
                  <a:pt x="4276" y="21600"/>
                  <a:pt x="6798" y="21600"/>
                </a:cubicBezTo>
                <a:cubicBezTo>
                  <a:pt x="15021" y="21600"/>
                  <a:pt x="19407" y="13365"/>
                  <a:pt x="19407" y="6075"/>
                </a:cubicBezTo>
                <a:cubicBezTo>
                  <a:pt x="19407" y="5940"/>
                  <a:pt x="19407" y="5670"/>
                  <a:pt x="19407" y="5400"/>
                </a:cubicBezTo>
                <a:cubicBezTo>
                  <a:pt x="20284" y="4590"/>
                  <a:pt x="21052" y="3645"/>
                  <a:pt x="21600" y="2565"/>
                </a:cubicBezTo>
                <a:close/>
                <a:moveTo>
                  <a:pt x="21600" y="2565"/>
                </a:moveTo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L-Shape 5"/>
          <p:cNvSpPr/>
          <p:nvPr/>
        </p:nvSpPr>
        <p:spPr bwMode="auto">
          <a:xfrm rot="2700000">
            <a:off x="1582738" y="2052638"/>
            <a:ext cx="1522412" cy="1522412"/>
          </a:xfrm>
          <a:prstGeom prst="corner">
            <a:avLst/>
          </a:prstGeom>
          <a:solidFill>
            <a:srgbClr val="8BC63E"/>
          </a:solidFill>
          <a:ln w="9525">
            <a:noFill/>
            <a:round/>
          </a:ln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Group 32"/>
          <p:cNvGrpSpPr/>
          <p:nvPr/>
        </p:nvGrpSpPr>
        <p:grpSpPr bwMode="auto">
          <a:xfrm>
            <a:off x="1552777" y="2697223"/>
            <a:ext cx="533987" cy="232442"/>
            <a:chOff x="0" y="0"/>
            <a:chExt cx="424" cy="185"/>
          </a:xfrm>
          <a:solidFill>
            <a:srgbClr val="00B0F0"/>
          </a:solidFill>
        </p:grpSpPr>
        <p:sp>
          <p:nvSpPr>
            <p:cNvPr id="23" name="Oval 30@|1FFC:16777215|FBC:16777215|LFC:0|LBC:16777215"/>
            <p:cNvSpPr/>
            <p:nvPr/>
          </p:nvSpPr>
          <p:spPr bwMode="auto">
            <a:xfrm>
              <a:off x="0" y="0"/>
              <a:ext cx="189" cy="185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31@|1FFC:16777215|FBC:16777215|LFC:0|LBC:16777215"/>
            <p:cNvSpPr/>
            <p:nvPr/>
          </p:nvSpPr>
          <p:spPr bwMode="auto">
            <a:xfrm>
              <a:off x="237" y="0"/>
              <a:ext cx="187" cy="185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L-Shape 4"/>
          <p:cNvSpPr/>
          <p:nvPr/>
        </p:nvSpPr>
        <p:spPr bwMode="auto">
          <a:xfrm rot="2700000">
            <a:off x="2750344" y="2051844"/>
            <a:ext cx="1522412" cy="1524000"/>
          </a:xfrm>
          <a:prstGeom prst="corner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2813050" y="2627313"/>
            <a:ext cx="384175" cy="384175"/>
          </a:xfrm>
          <a:custGeom>
            <a:avLst/>
            <a:gdLst>
              <a:gd name="T0" fmla="*/ 276 w 344"/>
              <a:gd name="T1" fmla="*/ 172 h 344"/>
              <a:gd name="T2" fmla="*/ 172 w 344"/>
              <a:gd name="T3" fmla="*/ 276 h 344"/>
              <a:gd name="T4" fmla="*/ 68 w 344"/>
              <a:gd name="T5" fmla="*/ 172 h 344"/>
              <a:gd name="T6" fmla="*/ 70 w 344"/>
              <a:gd name="T7" fmla="*/ 152 h 344"/>
              <a:gd name="T8" fmla="*/ 0 w 344"/>
              <a:gd name="T9" fmla="*/ 152 h 344"/>
              <a:gd name="T10" fmla="*/ 0 w 344"/>
              <a:gd name="T11" fmla="*/ 290 h 344"/>
              <a:gd name="T12" fmla="*/ 54 w 344"/>
              <a:gd name="T13" fmla="*/ 344 h 344"/>
              <a:gd name="T14" fmla="*/ 290 w 344"/>
              <a:gd name="T15" fmla="*/ 344 h 344"/>
              <a:gd name="T16" fmla="*/ 344 w 344"/>
              <a:gd name="T17" fmla="*/ 290 h 344"/>
              <a:gd name="T18" fmla="*/ 344 w 344"/>
              <a:gd name="T19" fmla="*/ 152 h 344"/>
              <a:gd name="T20" fmla="*/ 274 w 344"/>
              <a:gd name="T21" fmla="*/ 152 h 344"/>
              <a:gd name="T22" fmla="*/ 276 w 344"/>
              <a:gd name="T23" fmla="*/ 172 h 344"/>
              <a:gd name="T24" fmla="*/ 290 w 344"/>
              <a:gd name="T25" fmla="*/ 0 h 344"/>
              <a:gd name="T26" fmla="*/ 54 w 344"/>
              <a:gd name="T27" fmla="*/ 0 h 344"/>
              <a:gd name="T28" fmla="*/ 0 w 344"/>
              <a:gd name="T29" fmla="*/ 54 h 344"/>
              <a:gd name="T30" fmla="*/ 0 w 344"/>
              <a:gd name="T31" fmla="*/ 112 h 344"/>
              <a:gd name="T32" fmla="*/ 87 w 344"/>
              <a:gd name="T33" fmla="*/ 112 h 344"/>
              <a:gd name="T34" fmla="*/ 172 w 344"/>
              <a:gd name="T35" fmla="*/ 68 h 344"/>
              <a:gd name="T36" fmla="*/ 257 w 344"/>
              <a:gd name="T37" fmla="*/ 112 h 344"/>
              <a:gd name="T38" fmla="*/ 344 w 344"/>
              <a:gd name="T39" fmla="*/ 112 h 344"/>
              <a:gd name="T40" fmla="*/ 344 w 344"/>
              <a:gd name="T41" fmla="*/ 54 h 344"/>
              <a:gd name="T42" fmla="*/ 290 w 344"/>
              <a:gd name="T43" fmla="*/ 0 h 344"/>
              <a:gd name="T44" fmla="*/ 317 w 344"/>
              <a:gd name="T45" fmla="*/ 66 h 344"/>
              <a:gd name="T46" fmla="*/ 307 w 344"/>
              <a:gd name="T47" fmla="*/ 76 h 344"/>
              <a:gd name="T48" fmla="*/ 278 w 344"/>
              <a:gd name="T49" fmla="*/ 76 h 344"/>
              <a:gd name="T50" fmla="*/ 269 w 344"/>
              <a:gd name="T51" fmla="*/ 66 h 344"/>
              <a:gd name="T52" fmla="*/ 269 w 344"/>
              <a:gd name="T53" fmla="*/ 37 h 344"/>
              <a:gd name="T54" fmla="*/ 278 w 344"/>
              <a:gd name="T55" fmla="*/ 28 h 344"/>
              <a:gd name="T56" fmla="*/ 307 w 344"/>
              <a:gd name="T57" fmla="*/ 28 h 344"/>
              <a:gd name="T58" fmla="*/ 317 w 344"/>
              <a:gd name="T59" fmla="*/ 37 h 344"/>
              <a:gd name="T60" fmla="*/ 317 w 344"/>
              <a:gd name="T61" fmla="*/ 66 h 344"/>
              <a:gd name="T62" fmla="*/ 236 w 344"/>
              <a:gd name="T63" fmla="*/ 172 h 344"/>
              <a:gd name="T64" fmla="*/ 172 w 344"/>
              <a:gd name="T65" fmla="*/ 108 h 344"/>
              <a:gd name="T66" fmla="*/ 108 w 344"/>
              <a:gd name="T67" fmla="*/ 172 h 344"/>
              <a:gd name="T68" fmla="*/ 172 w 344"/>
              <a:gd name="T69" fmla="*/ 236 h 344"/>
              <a:gd name="T70" fmla="*/ 236 w 344"/>
              <a:gd name="T71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44" h="344">
                <a:moveTo>
                  <a:pt x="276" y="172"/>
                </a:moveTo>
                <a:cubicBezTo>
                  <a:pt x="276" y="229"/>
                  <a:pt x="230" y="276"/>
                  <a:pt x="172" y="276"/>
                </a:cubicBezTo>
                <a:cubicBezTo>
                  <a:pt x="115" y="276"/>
                  <a:pt x="68" y="229"/>
                  <a:pt x="68" y="172"/>
                </a:cubicBezTo>
                <a:cubicBezTo>
                  <a:pt x="68" y="165"/>
                  <a:pt x="69" y="158"/>
                  <a:pt x="7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320"/>
                  <a:pt x="24" y="344"/>
                  <a:pt x="54" y="344"/>
                </a:cubicBezTo>
                <a:cubicBezTo>
                  <a:pt x="290" y="344"/>
                  <a:pt x="290" y="344"/>
                  <a:pt x="290" y="344"/>
                </a:cubicBezTo>
                <a:cubicBezTo>
                  <a:pt x="320" y="344"/>
                  <a:pt x="344" y="320"/>
                  <a:pt x="344" y="290"/>
                </a:cubicBezTo>
                <a:cubicBezTo>
                  <a:pt x="344" y="152"/>
                  <a:pt x="344" y="152"/>
                  <a:pt x="344" y="152"/>
                </a:cubicBezTo>
                <a:cubicBezTo>
                  <a:pt x="274" y="152"/>
                  <a:pt x="274" y="152"/>
                  <a:pt x="274" y="152"/>
                </a:cubicBezTo>
                <a:cubicBezTo>
                  <a:pt x="276" y="158"/>
                  <a:pt x="276" y="165"/>
                  <a:pt x="276" y="172"/>
                </a:cubicBezTo>
                <a:close/>
                <a:moveTo>
                  <a:pt x="290" y="0"/>
                </a:move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112"/>
                  <a:pt x="0" y="112"/>
                  <a:pt x="0" y="112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106" y="85"/>
                  <a:pt x="137" y="68"/>
                  <a:pt x="172" y="68"/>
                </a:cubicBezTo>
                <a:cubicBezTo>
                  <a:pt x="207" y="68"/>
                  <a:pt x="238" y="85"/>
                  <a:pt x="257" y="112"/>
                </a:cubicBezTo>
                <a:cubicBezTo>
                  <a:pt x="344" y="112"/>
                  <a:pt x="344" y="112"/>
                  <a:pt x="344" y="112"/>
                </a:cubicBezTo>
                <a:cubicBezTo>
                  <a:pt x="344" y="54"/>
                  <a:pt x="344" y="54"/>
                  <a:pt x="344" y="54"/>
                </a:cubicBezTo>
                <a:cubicBezTo>
                  <a:pt x="344" y="24"/>
                  <a:pt x="320" y="0"/>
                  <a:pt x="290" y="0"/>
                </a:cubicBezTo>
                <a:close/>
                <a:moveTo>
                  <a:pt x="317" y="66"/>
                </a:moveTo>
                <a:cubicBezTo>
                  <a:pt x="317" y="72"/>
                  <a:pt x="312" y="76"/>
                  <a:pt x="307" y="76"/>
                </a:cubicBezTo>
                <a:cubicBezTo>
                  <a:pt x="278" y="76"/>
                  <a:pt x="278" y="76"/>
                  <a:pt x="278" y="76"/>
                </a:cubicBezTo>
                <a:cubicBezTo>
                  <a:pt x="273" y="76"/>
                  <a:pt x="269" y="72"/>
                  <a:pt x="269" y="66"/>
                </a:cubicBezTo>
                <a:cubicBezTo>
                  <a:pt x="269" y="37"/>
                  <a:pt x="269" y="37"/>
                  <a:pt x="269" y="37"/>
                </a:cubicBezTo>
                <a:cubicBezTo>
                  <a:pt x="269" y="32"/>
                  <a:pt x="273" y="28"/>
                  <a:pt x="278" y="28"/>
                </a:cubicBezTo>
                <a:cubicBezTo>
                  <a:pt x="307" y="28"/>
                  <a:pt x="307" y="28"/>
                  <a:pt x="307" y="28"/>
                </a:cubicBezTo>
                <a:cubicBezTo>
                  <a:pt x="312" y="28"/>
                  <a:pt x="317" y="32"/>
                  <a:pt x="317" y="37"/>
                </a:cubicBezTo>
                <a:lnTo>
                  <a:pt x="317" y="66"/>
                </a:lnTo>
                <a:close/>
                <a:moveTo>
                  <a:pt x="236" y="172"/>
                </a:moveTo>
                <a:cubicBezTo>
                  <a:pt x="236" y="137"/>
                  <a:pt x="208" y="108"/>
                  <a:pt x="172" y="108"/>
                </a:cubicBezTo>
                <a:cubicBezTo>
                  <a:pt x="137" y="108"/>
                  <a:pt x="108" y="137"/>
                  <a:pt x="108" y="172"/>
                </a:cubicBezTo>
                <a:cubicBezTo>
                  <a:pt x="108" y="207"/>
                  <a:pt x="137" y="236"/>
                  <a:pt x="172" y="236"/>
                </a:cubicBezTo>
                <a:cubicBezTo>
                  <a:pt x="208" y="236"/>
                  <a:pt x="236" y="207"/>
                  <a:pt x="236" y="17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L-Shape 3"/>
          <p:cNvSpPr/>
          <p:nvPr/>
        </p:nvSpPr>
        <p:spPr bwMode="auto">
          <a:xfrm rot="2700000">
            <a:off x="3925888" y="2052638"/>
            <a:ext cx="1522412" cy="1522412"/>
          </a:xfrm>
          <a:prstGeom prst="corner">
            <a:avLst/>
          </a:prstGeom>
          <a:solidFill>
            <a:srgbClr val="8BC63E"/>
          </a:solidFill>
          <a:ln w="9525">
            <a:noFill/>
            <a:round/>
          </a:ln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21"/>
          <p:cNvSpPr/>
          <p:nvPr/>
        </p:nvSpPr>
        <p:spPr bwMode="auto">
          <a:xfrm>
            <a:off x="3986213" y="2605088"/>
            <a:ext cx="354012" cy="446087"/>
          </a:xfrm>
          <a:custGeom>
            <a:avLst/>
            <a:gdLst>
              <a:gd name="T0" fmla="*/ 129 w 323"/>
              <a:gd name="T1" fmla="*/ 272 h 408"/>
              <a:gd name="T2" fmla="*/ 68 w 323"/>
              <a:gd name="T3" fmla="*/ 408 h 408"/>
              <a:gd name="T4" fmla="*/ 98 w 323"/>
              <a:gd name="T5" fmla="*/ 196 h 408"/>
              <a:gd name="T6" fmla="*/ 149 w 323"/>
              <a:gd name="T7" fmla="*/ 99 h 408"/>
              <a:gd name="T8" fmla="*/ 172 w 323"/>
              <a:gd name="T9" fmla="*/ 257 h 408"/>
              <a:gd name="T10" fmla="*/ 234 w 323"/>
              <a:gd name="T11" fmla="*/ 73 h 408"/>
              <a:gd name="T12" fmla="*/ 47 w 323"/>
              <a:gd name="T13" fmla="*/ 173 h 408"/>
              <a:gd name="T14" fmla="*/ 57 w 323"/>
              <a:gd name="T15" fmla="*/ 239 h 408"/>
              <a:gd name="T16" fmla="*/ 1 w 323"/>
              <a:gd name="T17" fmla="*/ 147 h 408"/>
              <a:gd name="T18" fmla="*/ 137 w 323"/>
              <a:gd name="T19" fmla="*/ 9 h 408"/>
              <a:gd name="T20" fmla="*/ 310 w 323"/>
              <a:gd name="T21" fmla="*/ 119 h 408"/>
              <a:gd name="T22" fmla="*/ 183 w 323"/>
              <a:gd name="T23" fmla="*/ 298 h 408"/>
              <a:gd name="T24" fmla="*/ 129 w 323"/>
              <a:gd name="T25" fmla="*/ 272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3" h="408">
                <a:moveTo>
                  <a:pt x="129" y="272"/>
                </a:moveTo>
                <a:cubicBezTo>
                  <a:pt x="118" y="328"/>
                  <a:pt x="106" y="380"/>
                  <a:pt x="68" y="408"/>
                </a:cubicBezTo>
                <a:cubicBezTo>
                  <a:pt x="56" y="325"/>
                  <a:pt x="85" y="262"/>
                  <a:pt x="98" y="196"/>
                </a:cubicBezTo>
                <a:cubicBezTo>
                  <a:pt x="75" y="157"/>
                  <a:pt x="101" y="80"/>
                  <a:pt x="149" y="99"/>
                </a:cubicBezTo>
                <a:cubicBezTo>
                  <a:pt x="209" y="122"/>
                  <a:pt x="98" y="242"/>
                  <a:pt x="172" y="257"/>
                </a:cubicBezTo>
                <a:cubicBezTo>
                  <a:pt x="250" y="273"/>
                  <a:pt x="282" y="122"/>
                  <a:pt x="234" y="73"/>
                </a:cubicBezTo>
                <a:cubicBezTo>
                  <a:pt x="164" y="2"/>
                  <a:pt x="31" y="72"/>
                  <a:pt x="47" y="173"/>
                </a:cubicBezTo>
                <a:cubicBezTo>
                  <a:pt x="51" y="198"/>
                  <a:pt x="77" y="205"/>
                  <a:pt x="57" y="239"/>
                </a:cubicBezTo>
                <a:cubicBezTo>
                  <a:pt x="13" y="229"/>
                  <a:pt x="0" y="194"/>
                  <a:pt x="1" y="147"/>
                </a:cubicBezTo>
                <a:cubicBezTo>
                  <a:pt x="4" y="70"/>
                  <a:pt x="70" y="17"/>
                  <a:pt x="137" y="9"/>
                </a:cubicBezTo>
                <a:cubicBezTo>
                  <a:pt x="221" y="0"/>
                  <a:pt x="300" y="40"/>
                  <a:pt x="310" y="119"/>
                </a:cubicBezTo>
                <a:cubicBezTo>
                  <a:pt x="323" y="208"/>
                  <a:pt x="273" y="305"/>
                  <a:pt x="183" y="298"/>
                </a:cubicBezTo>
                <a:cubicBezTo>
                  <a:pt x="158" y="296"/>
                  <a:pt x="148" y="284"/>
                  <a:pt x="129" y="27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L-Shape 6"/>
          <p:cNvSpPr/>
          <p:nvPr/>
        </p:nvSpPr>
        <p:spPr bwMode="auto">
          <a:xfrm rot="18900000" flipH="1">
            <a:off x="6737351" y="2052637"/>
            <a:ext cx="1522412" cy="1522413"/>
          </a:xfrm>
          <a:prstGeom prst="corner">
            <a:avLst/>
          </a:prstGeom>
          <a:solidFill>
            <a:srgbClr val="8BC63E"/>
          </a:solidFill>
          <a:ln w="9525">
            <a:noFill/>
            <a:round/>
          </a:ln>
        </p:spPr>
        <p:txBody>
          <a:bodyPr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75"/>
          <p:cNvSpPr/>
          <p:nvPr/>
        </p:nvSpPr>
        <p:spPr bwMode="auto">
          <a:xfrm>
            <a:off x="7800975" y="2613025"/>
            <a:ext cx="490538" cy="400050"/>
          </a:xfrm>
          <a:custGeom>
            <a:avLst/>
            <a:gdLst>
              <a:gd name="T0" fmla="*/ 307 w 382"/>
              <a:gd name="T1" fmla="*/ 135 h 312"/>
              <a:gd name="T2" fmla="*/ 362 w 382"/>
              <a:gd name="T3" fmla="*/ 71 h 312"/>
              <a:gd name="T4" fmla="*/ 238 w 382"/>
              <a:gd name="T5" fmla="*/ 25 h 312"/>
              <a:gd name="T6" fmla="*/ 229 w 382"/>
              <a:gd name="T7" fmla="*/ 19 h 312"/>
              <a:gd name="T8" fmla="*/ 229 w 382"/>
              <a:gd name="T9" fmla="*/ 134 h 312"/>
              <a:gd name="T10" fmla="*/ 180 w 382"/>
              <a:gd name="T11" fmla="*/ 214 h 312"/>
              <a:gd name="T12" fmla="*/ 86 w 382"/>
              <a:gd name="T13" fmla="*/ 189 h 312"/>
              <a:gd name="T14" fmla="*/ 129 w 382"/>
              <a:gd name="T15" fmla="*/ 97 h 312"/>
              <a:gd name="T16" fmla="*/ 190 w 382"/>
              <a:gd name="T17" fmla="*/ 93 h 312"/>
              <a:gd name="T18" fmla="*/ 190 w 382"/>
              <a:gd name="T19" fmla="*/ 4 h 312"/>
              <a:gd name="T20" fmla="*/ 154 w 382"/>
              <a:gd name="T21" fmla="*/ 0 h 312"/>
              <a:gd name="T22" fmla="*/ 0 w 382"/>
              <a:gd name="T23" fmla="*/ 156 h 312"/>
              <a:gd name="T24" fmla="*/ 154 w 382"/>
              <a:gd name="T25" fmla="*/ 312 h 312"/>
              <a:gd name="T26" fmla="*/ 308 w 382"/>
              <a:gd name="T27" fmla="*/ 156 h 312"/>
              <a:gd name="T28" fmla="*/ 307 w 382"/>
              <a:gd name="T29" fmla="*/ 135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2" h="312">
                <a:moveTo>
                  <a:pt x="307" y="135"/>
                </a:moveTo>
                <a:cubicBezTo>
                  <a:pt x="354" y="122"/>
                  <a:pt x="382" y="72"/>
                  <a:pt x="362" y="71"/>
                </a:cubicBezTo>
                <a:cubicBezTo>
                  <a:pt x="311" y="68"/>
                  <a:pt x="267" y="43"/>
                  <a:pt x="238" y="25"/>
                </a:cubicBezTo>
                <a:cubicBezTo>
                  <a:pt x="235" y="23"/>
                  <a:pt x="232" y="21"/>
                  <a:pt x="229" y="19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72"/>
                  <a:pt x="206" y="202"/>
                  <a:pt x="180" y="214"/>
                </a:cubicBezTo>
                <a:cubicBezTo>
                  <a:pt x="142" y="233"/>
                  <a:pt x="100" y="221"/>
                  <a:pt x="86" y="189"/>
                </a:cubicBezTo>
                <a:cubicBezTo>
                  <a:pt x="72" y="157"/>
                  <a:pt x="91" y="116"/>
                  <a:pt x="129" y="97"/>
                </a:cubicBezTo>
                <a:cubicBezTo>
                  <a:pt x="150" y="87"/>
                  <a:pt x="172" y="86"/>
                  <a:pt x="190" y="93"/>
                </a:cubicBezTo>
                <a:cubicBezTo>
                  <a:pt x="190" y="4"/>
                  <a:pt x="190" y="4"/>
                  <a:pt x="190" y="4"/>
                </a:cubicBezTo>
                <a:cubicBezTo>
                  <a:pt x="178" y="1"/>
                  <a:pt x="166" y="0"/>
                  <a:pt x="154" y="0"/>
                </a:cubicBezTo>
                <a:cubicBezTo>
                  <a:pt x="69" y="0"/>
                  <a:pt x="0" y="70"/>
                  <a:pt x="0" y="156"/>
                </a:cubicBezTo>
                <a:cubicBezTo>
                  <a:pt x="0" y="242"/>
                  <a:pt x="69" y="312"/>
                  <a:pt x="154" y="312"/>
                </a:cubicBezTo>
                <a:cubicBezTo>
                  <a:pt x="239" y="312"/>
                  <a:pt x="308" y="242"/>
                  <a:pt x="308" y="156"/>
                </a:cubicBezTo>
                <a:cubicBezTo>
                  <a:pt x="308" y="149"/>
                  <a:pt x="308" y="142"/>
                  <a:pt x="307" y="13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9" name="TextBox 13"/>
          <p:cNvSpPr txBox="1">
            <a:spLocks noChangeArrowheads="1"/>
          </p:cNvSpPr>
          <p:nvPr/>
        </p:nvSpPr>
        <p:spPr bwMode="auto">
          <a:xfrm>
            <a:off x="1647825" y="428783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0" name="TextBox 13"/>
          <p:cNvSpPr txBox="1">
            <a:spLocks noChangeArrowheads="1"/>
          </p:cNvSpPr>
          <p:nvPr/>
        </p:nvSpPr>
        <p:spPr bwMode="auto">
          <a:xfrm>
            <a:off x="1652588" y="4573588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1" name="TextBox 13"/>
          <p:cNvSpPr txBox="1">
            <a:spLocks noChangeArrowheads="1"/>
          </p:cNvSpPr>
          <p:nvPr/>
        </p:nvSpPr>
        <p:spPr bwMode="auto">
          <a:xfrm>
            <a:off x="5207000" y="4287838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2" name="TextBox 13"/>
          <p:cNvSpPr txBox="1">
            <a:spLocks noChangeArrowheads="1"/>
          </p:cNvSpPr>
          <p:nvPr/>
        </p:nvSpPr>
        <p:spPr bwMode="auto">
          <a:xfrm>
            <a:off x="5210175" y="4573588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3" name="TextBox 13"/>
          <p:cNvSpPr txBox="1">
            <a:spLocks noChangeArrowheads="1"/>
          </p:cNvSpPr>
          <p:nvPr/>
        </p:nvSpPr>
        <p:spPr bwMode="auto">
          <a:xfrm>
            <a:off x="8764588" y="428783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4" name="TextBox 13"/>
          <p:cNvSpPr txBox="1">
            <a:spLocks noChangeArrowheads="1"/>
          </p:cNvSpPr>
          <p:nvPr/>
        </p:nvSpPr>
        <p:spPr bwMode="auto">
          <a:xfrm>
            <a:off x="8767763" y="4573588"/>
            <a:ext cx="2335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5" name="TextBox 13"/>
          <p:cNvSpPr txBox="1">
            <a:spLocks noChangeArrowheads="1"/>
          </p:cNvSpPr>
          <p:nvPr/>
        </p:nvSpPr>
        <p:spPr bwMode="auto">
          <a:xfrm>
            <a:off x="1647825" y="5343525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6" name="TextBox 13"/>
          <p:cNvSpPr txBox="1">
            <a:spLocks noChangeArrowheads="1"/>
          </p:cNvSpPr>
          <p:nvPr/>
        </p:nvSpPr>
        <p:spPr bwMode="auto">
          <a:xfrm>
            <a:off x="1652588" y="5629275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7" name="TextBox 13"/>
          <p:cNvSpPr txBox="1">
            <a:spLocks noChangeArrowheads="1"/>
          </p:cNvSpPr>
          <p:nvPr/>
        </p:nvSpPr>
        <p:spPr bwMode="auto">
          <a:xfrm>
            <a:off x="5207000" y="5343525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8" name="TextBox 13"/>
          <p:cNvSpPr txBox="1">
            <a:spLocks noChangeArrowheads="1"/>
          </p:cNvSpPr>
          <p:nvPr/>
        </p:nvSpPr>
        <p:spPr bwMode="auto">
          <a:xfrm>
            <a:off x="5210175" y="5629275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9" name="TextBox 13"/>
          <p:cNvSpPr txBox="1">
            <a:spLocks noChangeArrowheads="1"/>
          </p:cNvSpPr>
          <p:nvPr/>
        </p:nvSpPr>
        <p:spPr bwMode="auto">
          <a:xfrm>
            <a:off x="8764588" y="5343525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80" name="TextBox 13"/>
          <p:cNvSpPr txBox="1">
            <a:spLocks noChangeArrowheads="1"/>
          </p:cNvSpPr>
          <p:nvPr/>
        </p:nvSpPr>
        <p:spPr bwMode="auto">
          <a:xfrm>
            <a:off x="8767763" y="5629275"/>
            <a:ext cx="2335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2393950" y="1933575"/>
            <a:ext cx="3155950" cy="3155950"/>
          </a:xfrm>
          <a:custGeom>
            <a:avLst/>
            <a:gdLst>
              <a:gd name="connsiteX0" fmla="*/ 0 w 3155998"/>
              <a:gd name="connsiteY0" fmla="*/ 1578177 h 3156353"/>
              <a:gd name="connsiteX1" fmla="*/ 1577999 w 3155998"/>
              <a:gd name="connsiteY1" fmla="*/ 0 h 3156353"/>
              <a:gd name="connsiteX2" fmla="*/ 3155998 w 3155998"/>
              <a:gd name="connsiteY2" fmla="*/ 1578177 h 3156353"/>
              <a:gd name="connsiteX3" fmla="*/ 1577999 w 3155998"/>
              <a:gd name="connsiteY3" fmla="*/ 3156354 h 3156353"/>
              <a:gd name="connsiteX4" fmla="*/ 0 w 3155998"/>
              <a:gd name="connsiteY4" fmla="*/ 1578177 h 315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5998" h="3156353">
                <a:moveTo>
                  <a:pt x="0" y="1578177"/>
                </a:moveTo>
                <a:cubicBezTo>
                  <a:pt x="0" y="706574"/>
                  <a:pt x="706494" y="0"/>
                  <a:pt x="1577999" y="0"/>
                </a:cubicBezTo>
                <a:cubicBezTo>
                  <a:pt x="2449504" y="0"/>
                  <a:pt x="3155998" y="706574"/>
                  <a:pt x="3155998" y="1578177"/>
                </a:cubicBezTo>
                <a:cubicBezTo>
                  <a:pt x="3155998" y="2449780"/>
                  <a:pt x="2449504" y="3156354"/>
                  <a:pt x="1577999" y="3156354"/>
                </a:cubicBezTo>
                <a:cubicBezTo>
                  <a:pt x="706494" y="3156354"/>
                  <a:pt x="0" y="2449780"/>
                  <a:pt x="0" y="1578177"/>
                </a:cubicBezTo>
                <a:close/>
              </a:path>
            </a:pathLst>
          </a:cu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67925" tIns="667977" rIns="667925" bIns="667977" spcCol="1270" anchor="ctr"/>
          <a:lstStyle/>
          <a:p>
            <a:pPr algn="ctr" defTabSz="24003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1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194175" y="1789113"/>
            <a:ext cx="350838" cy="350837"/>
          </a:xfrm>
          <a:prstGeom prst="ellipse">
            <a:avLst/>
          </a:prstGeom>
          <a:solidFill>
            <a:srgbClr val="FDFDFD"/>
          </a:solidFill>
          <a:ln w="12700" cap="flat" cmpd="sng" algn="ctr">
            <a:solidFill>
              <a:srgbClr val="445469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363913" y="4854575"/>
            <a:ext cx="254000" cy="255588"/>
          </a:xfrm>
          <a:prstGeom prst="ellipse">
            <a:avLst/>
          </a:prstGeom>
          <a:solidFill>
            <a:srgbClr val="FDFDFD"/>
          </a:solidFill>
          <a:ln w="12700" cap="flat" cmpd="sng" algn="ctr">
            <a:solidFill>
              <a:srgbClr val="445469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753100" y="3214688"/>
            <a:ext cx="254000" cy="254000"/>
          </a:xfrm>
          <a:prstGeom prst="ellipse">
            <a:avLst/>
          </a:prstGeom>
          <a:solidFill>
            <a:srgbClr val="FDFDFD"/>
          </a:solidFill>
          <a:ln w="12700" cap="flat" cmpd="sng" algn="ctr">
            <a:solidFill>
              <a:srgbClr val="445469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537075" y="5126038"/>
            <a:ext cx="350838" cy="350837"/>
          </a:xfrm>
          <a:prstGeom prst="ellipse">
            <a:avLst/>
          </a:prstGeom>
          <a:solidFill>
            <a:srgbClr val="FDFDFD"/>
          </a:solidFill>
          <a:ln w="12700" cap="flat" cmpd="sng" algn="ctr">
            <a:solidFill>
              <a:srgbClr val="445469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435350" y="2289175"/>
            <a:ext cx="254000" cy="254000"/>
          </a:xfrm>
          <a:prstGeom prst="ellipse">
            <a:avLst/>
          </a:prstGeom>
          <a:solidFill>
            <a:srgbClr val="FDFDFD"/>
          </a:solidFill>
          <a:ln w="12700" cap="flat" cmpd="sng" algn="ctr">
            <a:solidFill>
              <a:srgbClr val="445469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633663" y="3743325"/>
            <a:ext cx="255587" cy="255588"/>
          </a:xfrm>
          <a:prstGeom prst="ellipse">
            <a:avLst/>
          </a:prstGeom>
          <a:solidFill>
            <a:srgbClr val="FDFDFD"/>
          </a:solidFill>
          <a:ln w="12700" cap="flat" cmpd="sng" algn="ctr">
            <a:solidFill>
              <a:srgbClr val="445469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406525" y="2503488"/>
            <a:ext cx="1282700" cy="1282700"/>
          </a:xfrm>
          <a:custGeom>
            <a:avLst/>
            <a:gdLst>
              <a:gd name="connsiteX0" fmla="*/ 0 w 1283115"/>
              <a:gd name="connsiteY0" fmla="*/ 641411 h 1282821"/>
              <a:gd name="connsiteX1" fmla="*/ 641558 w 1283115"/>
              <a:gd name="connsiteY1" fmla="*/ 0 h 1282821"/>
              <a:gd name="connsiteX2" fmla="*/ 1283116 w 1283115"/>
              <a:gd name="connsiteY2" fmla="*/ 641411 h 1282821"/>
              <a:gd name="connsiteX3" fmla="*/ 641558 w 1283115"/>
              <a:gd name="connsiteY3" fmla="*/ 1282822 h 1282821"/>
              <a:gd name="connsiteX4" fmla="*/ 0 w 1283115"/>
              <a:gd name="connsiteY4" fmla="*/ 641411 h 128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115" h="1282821">
                <a:moveTo>
                  <a:pt x="0" y="641411"/>
                </a:moveTo>
                <a:cubicBezTo>
                  <a:pt x="0" y="287169"/>
                  <a:pt x="287235" y="0"/>
                  <a:pt x="641558" y="0"/>
                </a:cubicBezTo>
                <a:cubicBezTo>
                  <a:pt x="995881" y="0"/>
                  <a:pt x="1283116" y="287169"/>
                  <a:pt x="1283116" y="641411"/>
                </a:cubicBezTo>
                <a:cubicBezTo>
                  <a:pt x="1283116" y="995653"/>
                  <a:pt x="995881" y="1282822"/>
                  <a:pt x="641558" y="1282822"/>
                </a:cubicBezTo>
                <a:cubicBezTo>
                  <a:pt x="287235" y="1282822"/>
                  <a:pt x="0" y="995653"/>
                  <a:pt x="0" y="641411"/>
                </a:cubicBezTo>
                <a:close/>
              </a:path>
            </a:pathLst>
          </a:custGeom>
          <a:solidFill>
            <a:srgbClr val="8BC63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79348" tIns="279305" rIns="279348" bIns="279305" spcCol="1270" anchor="ctr"/>
          <a:lstStyle/>
          <a:p>
            <a:pPr algn="ctr" defTabSz="10668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</a:t>
            </a:r>
          </a:p>
        </p:txBody>
      </p:sp>
      <p:sp>
        <p:nvSpPr>
          <p:cNvPr id="15" name="椭圆 14"/>
          <p:cNvSpPr/>
          <p:nvPr/>
        </p:nvSpPr>
        <p:spPr>
          <a:xfrm>
            <a:off x="3840163" y="2300288"/>
            <a:ext cx="350837" cy="350837"/>
          </a:xfrm>
          <a:prstGeom prst="ellipse">
            <a:avLst/>
          </a:prstGeom>
          <a:solidFill>
            <a:srgbClr val="FDFDFD"/>
          </a:solidFill>
          <a:ln w="12700" cap="flat" cmpd="sng" algn="ctr">
            <a:solidFill>
              <a:srgbClr val="445469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527175" y="4162425"/>
            <a:ext cx="635000" cy="633413"/>
          </a:xfrm>
          <a:prstGeom prst="ellipse">
            <a:avLst/>
          </a:prstGeom>
          <a:solidFill>
            <a:srgbClr val="FDFDFD"/>
          </a:solidFill>
          <a:ln w="12700" cap="flat" cmpd="sng" algn="ctr">
            <a:solidFill>
              <a:srgbClr val="445469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5873750" y="1900238"/>
            <a:ext cx="1282700" cy="1282700"/>
          </a:xfrm>
          <a:custGeom>
            <a:avLst/>
            <a:gdLst>
              <a:gd name="connsiteX0" fmla="*/ 0 w 1283115"/>
              <a:gd name="connsiteY0" fmla="*/ 641411 h 1282821"/>
              <a:gd name="connsiteX1" fmla="*/ 641558 w 1283115"/>
              <a:gd name="connsiteY1" fmla="*/ 0 h 1282821"/>
              <a:gd name="connsiteX2" fmla="*/ 1283116 w 1283115"/>
              <a:gd name="connsiteY2" fmla="*/ 641411 h 1282821"/>
              <a:gd name="connsiteX3" fmla="*/ 641558 w 1283115"/>
              <a:gd name="connsiteY3" fmla="*/ 1282822 h 1282821"/>
              <a:gd name="connsiteX4" fmla="*/ 0 w 1283115"/>
              <a:gd name="connsiteY4" fmla="*/ 641411 h 128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115" h="1282821">
                <a:moveTo>
                  <a:pt x="0" y="641411"/>
                </a:moveTo>
                <a:cubicBezTo>
                  <a:pt x="0" y="287169"/>
                  <a:pt x="287235" y="0"/>
                  <a:pt x="641558" y="0"/>
                </a:cubicBezTo>
                <a:cubicBezTo>
                  <a:pt x="995881" y="0"/>
                  <a:pt x="1283116" y="287169"/>
                  <a:pt x="1283116" y="641411"/>
                </a:cubicBezTo>
                <a:cubicBezTo>
                  <a:pt x="1283116" y="995653"/>
                  <a:pt x="995881" y="1282822"/>
                  <a:pt x="641558" y="1282822"/>
                </a:cubicBezTo>
                <a:cubicBezTo>
                  <a:pt x="287235" y="1282822"/>
                  <a:pt x="0" y="995653"/>
                  <a:pt x="0" y="641411"/>
                </a:cubicBezTo>
                <a:close/>
              </a:path>
            </a:pathLst>
          </a:custGeom>
          <a:solidFill>
            <a:srgbClr val="8BC63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64108" tIns="264065" rIns="264108" bIns="264065" spcCol="1270"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20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300663" y="2784475"/>
            <a:ext cx="350837" cy="352425"/>
          </a:xfrm>
          <a:prstGeom prst="ellipse">
            <a:avLst/>
          </a:prstGeom>
          <a:solidFill>
            <a:srgbClr val="FDFDFD"/>
          </a:solidFill>
          <a:ln w="12700" cap="flat" cmpd="sng" algn="ctr">
            <a:solidFill>
              <a:srgbClr val="445469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285875" y="4916488"/>
            <a:ext cx="255588" cy="255587"/>
          </a:xfrm>
          <a:prstGeom prst="ellipse">
            <a:avLst/>
          </a:prstGeom>
          <a:solidFill>
            <a:srgbClr val="FDFDFD"/>
          </a:solidFill>
          <a:ln w="12700" cap="flat" cmpd="sng" algn="ctr">
            <a:solidFill>
              <a:srgbClr val="445469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821113" y="4554538"/>
            <a:ext cx="255587" cy="255587"/>
          </a:xfrm>
          <a:prstGeom prst="ellipse">
            <a:avLst/>
          </a:prstGeom>
          <a:solidFill>
            <a:srgbClr val="FDFDFD"/>
          </a:solidFill>
          <a:ln w="12700" cap="flat" cmpd="sng" algn="ctr">
            <a:solidFill>
              <a:srgbClr val="445469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937125" y="4081463"/>
            <a:ext cx="723900" cy="728662"/>
          </a:xfrm>
          <a:custGeom>
            <a:avLst/>
            <a:gdLst>
              <a:gd name="connsiteX0" fmla="*/ 0 w 724293"/>
              <a:gd name="connsiteY0" fmla="*/ 364155 h 728309"/>
              <a:gd name="connsiteX1" fmla="*/ 362147 w 724293"/>
              <a:gd name="connsiteY1" fmla="*/ 0 h 728309"/>
              <a:gd name="connsiteX2" fmla="*/ 724294 w 724293"/>
              <a:gd name="connsiteY2" fmla="*/ 364155 h 728309"/>
              <a:gd name="connsiteX3" fmla="*/ 362147 w 724293"/>
              <a:gd name="connsiteY3" fmla="*/ 728310 h 728309"/>
              <a:gd name="connsiteX4" fmla="*/ 0 w 724293"/>
              <a:gd name="connsiteY4" fmla="*/ 364155 h 72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293" h="728309">
                <a:moveTo>
                  <a:pt x="0" y="364155"/>
                </a:moveTo>
                <a:cubicBezTo>
                  <a:pt x="0" y="163038"/>
                  <a:pt x="162139" y="0"/>
                  <a:pt x="362147" y="0"/>
                </a:cubicBezTo>
                <a:cubicBezTo>
                  <a:pt x="562155" y="0"/>
                  <a:pt x="724294" y="163038"/>
                  <a:pt x="724294" y="364155"/>
                </a:cubicBezTo>
                <a:cubicBezTo>
                  <a:pt x="724294" y="565272"/>
                  <a:pt x="562155" y="728310"/>
                  <a:pt x="362147" y="728310"/>
                </a:cubicBezTo>
                <a:cubicBezTo>
                  <a:pt x="162139" y="728310"/>
                  <a:pt x="0" y="565272"/>
                  <a:pt x="0" y="364155"/>
                </a:cubicBezTo>
                <a:close/>
              </a:path>
            </a:pathLst>
          </a:custGeom>
          <a:solidFill>
            <a:srgbClr val="8BC63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3700" tIns="194288" rIns="193700" bIns="194288" spcCol="1270" anchor="ctr"/>
          <a:lstStyle/>
          <a:p>
            <a:pPr algn="ctr" defTabSz="10223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23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115050" y="4071938"/>
            <a:ext cx="254000" cy="254000"/>
          </a:xfrm>
          <a:prstGeom prst="ellipse">
            <a:avLst/>
          </a:prstGeom>
          <a:solidFill>
            <a:srgbClr val="FDFDFD"/>
          </a:solidFill>
          <a:ln w="12700" cap="flat" cmpd="sng" algn="ctr">
            <a:solidFill>
              <a:srgbClr val="445469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282" name="Picture 6"/>
          <p:cNvPicPr>
            <a:picLocks noChangeAspect="1" noChangeArrowheads="1"/>
          </p:cNvPicPr>
          <p:nvPr/>
        </p:nvPicPr>
        <p:blipFill>
          <a:blip r:embed="rId2" cstate="email">
            <a:biLevel thresh="50000"/>
            <a:grayscl/>
          </a:blip>
          <a:srcRect/>
          <a:stretch>
            <a:fillRect/>
          </a:stretch>
        </p:blipFill>
        <p:spPr bwMode="auto">
          <a:xfrm>
            <a:off x="5172075" y="4287838"/>
            <a:ext cx="2921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3" name="Picture 8"/>
          <p:cNvPicPr>
            <a:picLocks noChangeAspect="1" noChangeArrowheads="1"/>
          </p:cNvPicPr>
          <p:nvPr/>
        </p:nvPicPr>
        <p:blipFill>
          <a:blip r:embed="rId3">
            <a:biLevel thresh="50000"/>
            <a:grayscl/>
          </a:blip>
          <a:srcRect/>
          <a:stretch>
            <a:fillRect/>
          </a:stretch>
        </p:blipFill>
        <p:spPr bwMode="auto">
          <a:xfrm>
            <a:off x="6313488" y="2355850"/>
            <a:ext cx="4619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4" name="矩形 24"/>
          <p:cNvSpPr>
            <a:spLocks noChangeArrowheads="1"/>
          </p:cNvSpPr>
          <p:nvPr/>
        </p:nvSpPr>
        <p:spPr bwMode="auto">
          <a:xfrm>
            <a:off x="7899400" y="2932113"/>
            <a:ext cx="31019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5" name="TextBox 13"/>
          <p:cNvSpPr txBox="1">
            <a:spLocks noChangeArrowheads="1"/>
          </p:cNvSpPr>
          <p:nvPr/>
        </p:nvSpPr>
        <p:spPr bwMode="auto">
          <a:xfrm>
            <a:off x="3371850" y="3251200"/>
            <a:ext cx="1265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6" name="TextBox 13"/>
          <p:cNvSpPr txBox="1">
            <a:spLocks noChangeArrowheads="1"/>
          </p:cNvSpPr>
          <p:nvPr/>
        </p:nvSpPr>
        <p:spPr bwMode="auto">
          <a:xfrm>
            <a:off x="3276600" y="3570288"/>
            <a:ext cx="1549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1972</Words>
  <Application>Microsoft Office PowerPoint</Application>
  <PresentationFormat>宽屏</PresentationFormat>
  <Paragraphs>189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</cp:revision>
  <dcterms:created xsi:type="dcterms:W3CDTF">2016-02-29T04:44:00Z</dcterms:created>
  <dcterms:modified xsi:type="dcterms:W3CDTF">2021-01-05T23:16:02Z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