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9" r:id="rId2"/>
    <p:sldId id="257" r:id="rId3"/>
    <p:sldId id="258" r:id="rId4"/>
    <p:sldId id="259" r:id="rId5"/>
    <p:sldId id="278" r:id="rId6"/>
    <p:sldId id="279" r:id="rId7"/>
    <p:sldId id="275" r:id="rId8"/>
    <p:sldId id="280" r:id="rId9"/>
    <p:sldId id="281" r:id="rId10"/>
    <p:sldId id="282" r:id="rId11"/>
    <p:sldId id="276" r:id="rId12"/>
    <p:sldId id="283" r:id="rId13"/>
    <p:sldId id="284" r:id="rId14"/>
    <p:sldId id="285" r:id="rId15"/>
    <p:sldId id="277" r:id="rId16"/>
    <p:sldId id="286" r:id="rId17"/>
    <p:sldId id="287" r:id="rId18"/>
    <p:sldId id="290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7ECDF7"/>
    <a:srgbClr val="7C87F5"/>
    <a:srgbClr val="FCC259"/>
    <a:srgbClr val="7FCFF5"/>
    <a:srgbClr val="FF5B57"/>
    <a:srgbClr val="F6A546"/>
    <a:srgbClr val="5C2D62"/>
    <a:srgbClr val="7B88F4"/>
    <a:srgbClr val="7FC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64" autoAdjust="0"/>
  </p:normalViewPr>
  <p:slideViewPr>
    <p:cSldViewPr snapToGrid="0">
      <p:cViewPr varScale="1">
        <p:scale>
          <a:sx n="100" d="100"/>
          <a:sy n="100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pPr>
            <a:r>
              <a:rPr lang="zh-CN" altLang="en-US"/>
              <a:t>论文数据柱形图分析报告</a:t>
            </a:r>
            <a:endParaRPr lang="zh-CN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35-417A-AEAC-6A00C42C803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35-417A-AEAC-6A00C42C803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35-417A-AEAC-6A00C42C803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2.6</c:v>
                </c:pt>
                <c:pt idx="1">
                  <c:v>3.5</c:v>
                </c:pt>
                <c:pt idx="2">
                  <c:v>1.8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35-417A-AEAC-6A00C42C8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4791616"/>
        <c:axId val="734792176"/>
      </c:barChart>
      <c:catAx>
        <c:axId val="73479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pPr>
            <a:endParaRPr lang="zh-CN"/>
          </a:p>
        </c:txPr>
        <c:crossAx val="734792176"/>
        <c:crosses val="autoZero"/>
        <c:auto val="1"/>
        <c:lblAlgn val="ctr"/>
        <c:lblOffset val="100"/>
        <c:noMultiLvlLbl val="0"/>
      </c:catAx>
      <c:valAx>
        <c:axId val="73479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pPr>
            <a:endParaRPr lang="zh-CN"/>
          </a:p>
        </c:txPr>
        <c:crossAx val="734791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华文细黑" panose="02010600040101010101" pitchFamily="2" charset="-122"/>
          <a:ea typeface="华文细黑" panose="02010600040101010101" pitchFamily="2" charset="-122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pPr>
            <a:r>
              <a:rPr lang="zh-CN" altLang="en-US"/>
              <a:t>论文饼图分析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  <a:cs typeface="+mn-cs"/>
            </a:defRPr>
          </a:pPr>
          <a:endParaRPr lang="zh-CN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45-4E65-90CF-416C6A4748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45-4E65-90CF-416C6A47487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845-4E65-90CF-416C6A47487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845-4E65-90CF-416C6A47487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  <a:cs typeface="+mn-cs"/>
                  </a:defRPr>
                </a:pPr>
                <a:endParaRPr lang="zh-CN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845-4E65-90CF-416C6A4748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华文细黑" panose="02010600040101010101" pitchFamily="2" charset="-122"/>
          <a:ea typeface="华文细黑" panose="02010600040101010101" pitchFamily="2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B134-9E54-4233-9AD4-A661A84126C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B134-9E54-4233-9AD4-A661A84126C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B134-9E54-4233-9AD4-A661A84126C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B134-9E54-4233-9AD4-A661A84126C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B134-9E54-4233-9AD4-A661A84126C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B134-9E54-4233-9AD4-A661A84126C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B134-9E54-4233-9AD4-A661A84126C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B134-9E54-4233-9AD4-A661A84126C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B134-9E54-4233-9AD4-A661A84126C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B134-9E54-4233-9AD4-A661A84126C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B134-9E54-4233-9AD4-A661A84126C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5B134-9E54-4233-9AD4-A661A84126C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5ECC8-A750-41F8-9F51-0C19912CE8E6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-3908" y="5467"/>
            <a:ext cx="12195907" cy="6852533"/>
            <a:chOff x="-3908" y="5467"/>
            <a:chExt cx="12195907" cy="6852533"/>
          </a:xfrm>
        </p:grpSpPr>
        <p:sp>
          <p:nvSpPr>
            <p:cNvPr id="13" name="矩形 12"/>
            <p:cNvSpPr/>
            <p:nvPr/>
          </p:nvSpPr>
          <p:spPr>
            <a:xfrm>
              <a:off x="-3908" y="5467"/>
              <a:ext cx="12195907" cy="6852533"/>
            </a:xfrm>
            <a:prstGeom prst="rect">
              <a:avLst/>
            </a:prstGeom>
            <a:solidFill>
              <a:srgbClr val="7FCD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255658" y="283470"/>
              <a:ext cx="11680684" cy="62910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组合 61"/>
          <p:cNvGrpSpPr/>
          <p:nvPr/>
        </p:nvGrpSpPr>
        <p:grpSpPr>
          <a:xfrm>
            <a:off x="3076145" y="689480"/>
            <a:ext cx="5521673" cy="2971252"/>
            <a:chOff x="3076145" y="689480"/>
            <a:chExt cx="5521673" cy="2971252"/>
          </a:xfrm>
        </p:grpSpPr>
        <p:sp>
          <p:nvSpPr>
            <p:cNvPr id="6" name="椭圆 5"/>
            <p:cNvSpPr/>
            <p:nvPr/>
          </p:nvSpPr>
          <p:spPr>
            <a:xfrm>
              <a:off x="4752109" y="972950"/>
              <a:ext cx="2687782" cy="26877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5325248" y="1548044"/>
              <a:ext cx="1537594" cy="15375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5640408" y="1965705"/>
              <a:ext cx="907275" cy="702272"/>
            </a:xfrm>
            <a:custGeom>
              <a:avLst/>
              <a:gdLst>
                <a:gd name="T0" fmla="*/ 480 w 488"/>
                <a:gd name="T1" fmla="*/ 105 h 377"/>
                <a:gd name="T2" fmla="*/ 248 w 488"/>
                <a:gd name="T3" fmla="*/ 1 h 377"/>
                <a:gd name="T4" fmla="*/ 244 w 488"/>
                <a:gd name="T5" fmla="*/ 0 h 377"/>
                <a:gd name="T6" fmla="*/ 240 w 488"/>
                <a:gd name="T7" fmla="*/ 1 h 377"/>
                <a:gd name="T8" fmla="*/ 8 w 488"/>
                <a:gd name="T9" fmla="*/ 105 h 377"/>
                <a:gd name="T10" fmla="*/ 0 w 488"/>
                <a:gd name="T11" fmla="*/ 119 h 377"/>
                <a:gd name="T12" fmla="*/ 8 w 488"/>
                <a:gd name="T13" fmla="*/ 133 h 377"/>
                <a:gd name="T14" fmla="*/ 240 w 488"/>
                <a:gd name="T15" fmla="*/ 238 h 377"/>
                <a:gd name="T16" fmla="*/ 244 w 488"/>
                <a:gd name="T17" fmla="*/ 239 h 377"/>
                <a:gd name="T18" fmla="*/ 248 w 488"/>
                <a:gd name="T19" fmla="*/ 238 h 377"/>
                <a:gd name="T20" fmla="*/ 428 w 488"/>
                <a:gd name="T21" fmla="*/ 157 h 377"/>
                <a:gd name="T22" fmla="*/ 428 w 488"/>
                <a:gd name="T23" fmla="*/ 240 h 377"/>
                <a:gd name="T24" fmla="*/ 412 w 488"/>
                <a:gd name="T25" fmla="*/ 270 h 377"/>
                <a:gd name="T26" fmla="*/ 428 w 488"/>
                <a:gd name="T27" fmla="*/ 301 h 377"/>
                <a:gd name="T28" fmla="*/ 428 w 488"/>
                <a:gd name="T29" fmla="*/ 330 h 377"/>
                <a:gd name="T30" fmla="*/ 452 w 488"/>
                <a:gd name="T31" fmla="*/ 330 h 377"/>
                <a:gd name="T32" fmla="*/ 452 w 488"/>
                <a:gd name="T33" fmla="*/ 301 h 377"/>
                <a:gd name="T34" fmla="*/ 468 w 488"/>
                <a:gd name="T35" fmla="*/ 270 h 377"/>
                <a:gd name="T36" fmla="*/ 452 w 488"/>
                <a:gd name="T37" fmla="*/ 240 h 377"/>
                <a:gd name="T38" fmla="*/ 452 w 488"/>
                <a:gd name="T39" fmla="*/ 146 h 377"/>
                <a:gd name="T40" fmla="*/ 480 w 488"/>
                <a:gd name="T41" fmla="*/ 133 h 377"/>
                <a:gd name="T42" fmla="*/ 488 w 488"/>
                <a:gd name="T43" fmla="*/ 119 h 377"/>
                <a:gd name="T44" fmla="*/ 480 w 488"/>
                <a:gd name="T45" fmla="*/ 105 h 377"/>
                <a:gd name="T46" fmla="*/ 244 w 488"/>
                <a:gd name="T47" fmla="*/ 259 h 377"/>
                <a:gd name="T48" fmla="*/ 234 w 488"/>
                <a:gd name="T49" fmla="*/ 256 h 377"/>
                <a:gd name="T50" fmla="*/ 89 w 488"/>
                <a:gd name="T51" fmla="*/ 191 h 377"/>
                <a:gd name="T52" fmla="*/ 89 w 488"/>
                <a:gd name="T53" fmla="*/ 281 h 377"/>
                <a:gd name="T54" fmla="*/ 228 w 488"/>
                <a:gd name="T55" fmla="*/ 377 h 377"/>
                <a:gd name="T56" fmla="*/ 260 w 488"/>
                <a:gd name="T57" fmla="*/ 377 h 377"/>
                <a:gd name="T58" fmla="*/ 399 w 488"/>
                <a:gd name="T59" fmla="*/ 281 h 377"/>
                <a:gd name="T60" fmla="*/ 399 w 488"/>
                <a:gd name="T61" fmla="*/ 191 h 377"/>
                <a:gd name="T62" fmla="*/ 254 w 488"/>
                <a:gd name="T63" fmla="*/ 256 h 377"/>
                <a:gd name="T64" fmla="*/ 244 w 488"/>
                <a:gd name="T65" fmla="*/ 259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8" h="377">
                  <a:moveTo>
                    <a:pt x="480" y="105"/>
                  </a:moveTo>
                  <a:cubicBezTo>
                    <a:pt x="248" y="1"/>
                    <a:pt x="248" y="1"/>
                    <a:pt x="248" y="1"/>
                  </a:cubicBezTo>
                  <a:cubicBezTo>
                    <a:pt x="247" y="0"/>
                    <a:pt x="245" y="0"/>
                    <a:pt x="244" y="0"/>
                  </a:cubicBezTo>
                  <a:cubicBezTo>
                    <a:pt x="243" y="0"/>
                    <a:pt x="241" y="0"/>
                    <a:pt x="240" y="1"/>
                  </a:cubicBezTo>
                  <a:cubicBezTo>
                    <a:pt x="8" y="105"/>
                    <a:pt x="8" y="105"/>
                    <a:pt x="8" y="105"/>
                  </a:cubicBezTo>
                  <a:cubicBezTo>
                    <a:pt x="3" y="108"/>
                    <a:pt x="0" y="113"/>
                    <a:pt x="0" y="119"/>
                  </a:cubicBezTo>
                  <a:cubicBezTo>
                    <a:pt x="0" y="126"/>
                    <a:pt x="3" y="131"/>
                    <a:pt x="8" y="133"/>
                  </a:cubicBezTo>
                  <a:cubicBezTo>
                    <a:pt x="240" y="238"/>
                    <a:pt x="240" y="238"/>
                    <a:pt x="240" y="238"/>
                  </a:cubicBezTo>
                  <a:cubicBezTo>
                    <a:pt x="241" y="238"/>
                    <a:pt x="243" y="239"/>
                    <a:pt x="244" y="239"/>
                  </a:cubicBezTo>
                  <a:cubicBezTo>
                    <a:pt x="245" y="239"/>
                    <a:pt x="247" y="238"/>
                    <a:pt x="248" y="238"/>
                  </a:cubicBezTo>
                  <a:cubicBezTo>
                    <a:pt x="428" y="157"/>
                    <a:pt x="428" y="157"/>
                    <a:pt x="428" y="157"/>
                  </a:cubicBezTo>
                  <a:cubicBezTo>
                    <a:pt x="428" y="240"/>
                    <a:pt x="428" y="240"/>
                    <a:pt x="428" y="240"/>
                  </a:cubicBezTo>
                  <a:cubicBezTo>
                    <a:pt x="419" y="245"/>
                    <a:pt x="412" y="257"/>
                    <a:pt x="412" y="270"/>
                  </a:cubicBezTo>
                  <a:cubicBezTo>
                    <a:pt x="412" y="284"/>
                    <a:pt x="419" y="295"/>
                    <a:pt x="428" y="301"/>
                  </a:cubicBezTo>
                  <a:cubicBezTo>
                    <a:pt x="428" y="330"/>
                    <a:pt x="428" y="330"/>
                    <a:pt x="428" y="330"/>
                  </a:cubicBezTo>
                  <a:cubicBezTo>
                    <a:pt x="452" y="330"/>
                    <a:pt x="452" y="330"/>
                    <a:pt x="452" y="330"/>
                  </a:cubicBezTo>
                  <a:cubicBezTo>
                    <a:pt x="452" y="301"/>
                    <a:pt x="452" y="301"/>
                    <a:pt x="452" y="301"/>
                  </a:cubicBezTo>
                  <a:cubicBezTo>
                    <a:pt x="462" y="295"/>
                    <a:pt x="468" y="284"/>
                    <a:pt x="468" y="270"/>
                  </a:cubicBezTo>
                  <a:cubicBezTo>
                    <a:pt x="468" y="257"/>
                    <a:pt x="462" y="245"/>
                    <a:pt x="452" y="240"/>
                  </a:cubicBezTo>
                  <a:cubicBezTo>
                    <a:pt x="452" y="146"/>
                    <a:pt x="452" y="146"/>
                    <a:pt x="452" y="146"/>
                  </a:cubicBezTo>
                  <a:cubicBezTo>
                    <a:pt x="480" y="133"/>
                    <a:pt x="480" y="133"/>
                    <a:pt x="480" y="133"/>
                  </a:cubicBezTo>
                  <a:cubicBezTo>
                    <a:pt x="485" y="131"/>
                    <a:pt x="488" y="126"/>
                    <a:pt x="488" y="119"/>
                  </a:cubicBezTo>
                  <a:cubicBezTo>
                    <a:pt x="488" y="113"/>
                    <a:pt x="485" y="108"/>
                    <a:pt x="480" y="105"/>
                  </a:cubicBezTo>
                  <a:close/>
                  <a:moveTo>
                    <a:pt x="244" y="259"/>
                  </a:moveTo>
                  <a:cubicBezTo>
                    <a:pt x="240" y="259"/>
                    <a:pt x="237" y="258"/>
                    <a:pt x="234" y="256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89" y="281"/>
                    <a:pt x="89" y="281"/>
                    <a:pt x="89" y="281"/>
                  </a:cubicBezTo>
                  <a:cubicBezTo>
                    <a:pt x="89" y="355"/>
                    <a:pt x="195" y="377"/>
                    <a:pt x="228" y="377"/>
                  </a:cubicBezTo>
                  <a:cubicBezTo>
                    <a:pt x="260" y="377"/>
                    <a:pt x="260" y="377"/>
                    <a:pt x="260" y="377"/>
                  </a:cubicBezTo>
                  <a:cubicBezTo>
                    <a:pt x="285" y="377"/>
                    <a:pt x="399" y="355"/>
                    <a:pt x="399" y="281"/>
                  </a:cubicBezTo>
                  <a:cubicBezTo>
                    <a:pt x="399" y="191"/>
                    <a:pt x="399" y="191"/>
                    <a:pt x="399" y="191"/>
                  </a:cubicBezTo>
                  <a:cubicBezTo>
                    <a:pt x="254" y="256"/>
                    <a:pt x="254" y="256"/>
                    <a:pt x="254" y="256"/>
                  </a:cubicBezTo>
                  <a:cubicBezTo>
                    <a:pt x="251" y="258"/>
                    <a:pt x="248" y="259"/>
                    <a:pt x="244" y="259"/>
                  </a:cubicBezTo>
                  <a:close/>
                </a:path>
              </a:pathLst>
            </a:custGeom>
            <a:solidFill>
              <a:srgbClr val="FF5B57"/>
            </a:solidFill>
            <a:ln w="38100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矩形: 圆角 9"/>
            <p:cNvSpPr/>
            <p:nvPr/>
          </p:nvSpPr>
          <p:spPr>
            <a:xfrm rot="1552382">
              <a:off x="6171581" y="1987758"/>
              <a:ext cx="81221" cy="5608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: 圆角 10"/>
            <p:cNvSpPr/>
            <p:nvPr/>
          </p:nvSpPr>
          <p:spPr>
            <a:xfrm rot="1552382">
              <a:off x="6301791" y="2047384"/>
              <a:ext cx="81221" cy="5608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: 圆角 11"/>
            <p:cNvSpPr/>
            <p:nvPr/>
          </p:nvSpPr>
          <p:spPr>
            <a:xfrm rot="1552382">
              <a:off x="5823285" y="2204099"/>
              <a:ext cx="171377" cy="4571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: 圆角 12"/>
            <p:cNvSpPr/>
            <p:nvPr/>
          </p:nvSpPr>
          <p:spPr>
            <a:xfrm rot="1552382">
              <a:off x="6005814" y="2274933"/>
              <a:ext cx="82384" cy="4571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: 圆角 13"/>
            <p:cNvSpPr/>
            <p:nvPr/>
          </p:nvSpPr>
          <p:spPr>
            <a:xfrm>
              <a:off x="7020758" y="2118384"/>
              <a:ext cx="778692" cy="1665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: 圆角 14"/>
            <p:cNvSpPr/>
            <p:nvPr/>
          </p:nvSpPr>
          <p:spPr>
            <a:xfrm>
              <a:off x="7266844" y="1882437"/>
              <a:ext cx="778692" cy="1665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: 圆角 15"/>
            <p:cNvSpPr/>
            <p:nvPr/>
          </p:nvSpPr>
          <p:spPr>
            <a:xfrm>
              <a:off x="4696561" y="2977569"/>
              <a:ext cx="778692" cy="1665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: 圆角 16"/>
            <p:cNvSpPr/>
            <p:nvPr/>
          </p:nvSpPr>
          <p:spPr>
            <a:xfrm>
              <a:off x="4218962" y="2564152"/>
              <a:ext cx="778692" cy="1665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4218962" y="1972847"/>
              <a:ext cx="236924" cy="236924"/>
            </a:xfrm>
            <a:prstGeom prst="ellipse">
              <a:avLst/>
            </a:prstGeom>
            <a:noFill/>
            <a:ln w="38100">
              <a:solidFill>
                <a:srgbClr val="7FCDF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星形: 六角 18"/>
            <p:cNvSpPr/>
            <p:nvPr/>
          </p:nvSpPr>
          <p:spPr>
            <a:xfrm>
              <a:off x="4455886" y="1548044"/>
              <a:ext cx="164640" cy="164640"/>
            </a:xfrm>
            <a:prstGeom prst="star6">
              <a:avLst/>
            </a:prstGeom>
            <a:solidFill>
              <a:srgbClr val="F6A5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星形: 六角 19"/>
            <p:cNvSpPr/>
            <p:nvPr/>
          </p:nvSpPr>
          <p:spPr>
            <a:xfrm>
              <a:off x="4404859" y="2489336"/>
              <a:ext cx="164640" cy="164640"/>
            </a:xfrm>
            <a:prstGeom prst="star6">
              <a:avLst/>
            </a:prstGeom>
            <a:solidFill>
              <a:srgbClr val="F6A5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7439891" y="1186510"/>
              <a:ext cx="236924" cy="236924"/>
            </a:xfrm>
            <a:prstGeom prst="ellipse">
              <a:avLst/>
            </a:prstGeom>
            <a:noFill/>
            <a:ln w="38100">
              <a:solidFill>
                <a:srgbClr val="7B88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7699457" y="2919102"/>
              <a:ext cx="898361" cy="132397"/>
              <a:chOff x="7699457" y="2832018"/>
              <a:chExt cx="898361" cy="132397"/>
            </a:xfrm>
          </p:grpSpPr>
          <p:sp>
            <p:nvSpPr>
              <p:cNvPr id="22" name="矩形: 圆角 21"/>
              <p:cNvSpPr/>
              <p:nvPr/>
            </p:nvSpPr>
            <p:spPr>
              <a:xfrm>
                <a:off x="7699457" y="2844994"/>
                <a:ext cx="600498" cy="106445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8465421" y="2832018"/>
                <a:ext cx="132397" cy="132397"/>
              </a:xfrm>
              <a:prstGeom prst="ellipse">
                <a:avLst/>
              </a:prstGeom>
              <a:noFill/>
              <a:ln w="28575"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3076145" y="1604897"/>
              <a:ext cx="926263" cy="132397"/>
              <a:chOff x="7373692" y="2832294"/>
              <a:chExt cx="926263" cy="132397"/>
            </a:xfrm>
          </p:grpSpPr>
          <p:sp>
            <p:nvSpPr>
              <p:cNvPr id="26" name="矩形: 圆角 25"/>
              <p:cNvSpPr/>
              <p:nvPr/>
            </p:nvSpPr>
            <p:spPr>
              <a:xfrm>
                <a:off x="7699457" y="2844994"/>
                <a:ext cx="600498" cy="106445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solidFill>
                  <a:srgbClr val="7B88F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7373692" y="2832294"/>
                <a:ext cx="132397" cy="132397"/>
              </a:xfrm>
              <a:prstGeom prst="ellipse">
                <a:avLst/>
              </a:prstGeom>
              <a:noFill/>
              <a:ln w="28575">
                <a:solidFill>
                  <a:srgbClr val="7B88F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8" name="椭圆 27"/>
            <p:cNvSpPr/>
            <p:nvPr/>
          </p:nvSpPr>
          <p:spPr>
            <a:xfrm>
              <a:off x="8045536" y="1548044"/>
              <a:ext cx="144056" cy="144056"/>
            </a:xfrm>
            <a:prstGeom prst="ellipse">
              <a:avLst/>
            </a:prstGeom>
            <a:solidFill>
              <a:srgbClr val="5C2D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5182967" y="689480"/>
              <a:ext cx="144056" cy="144056"/>
            </a:xfrm>
            <a:prstGeom prst="ellipse">
              <a:avLst/>
            </a:prstGeom>
            <a:solidFill>
              <a:srgbClr val="5C2D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5" name="组合 44"/>
            <p:cNvGrpSpPr/>
            <p:nvPr/>
          </p:nvGrpSpPr>
          <p:grpSpPr>
            <a:xfrm>
              <a:off x="3635590" y="2787421"/>
              <a:ext cx="306975" cy="298217"/>
              <a:chOff x="8918106" y="2844994"/>
              <a:chExt cx="2048748" cy="1990301"/>
            </a:xfrm>
          </p:grpSpPr>
          <p:grpSp>
            <p:nvGrpSpPr>
              <p:cNvPr id="35" name="组合 34"/>
              <p:cNvGrpSpPr/>
              <p:nvPr/>
            </p:nvGrpSpPr>
            <p:grpSpPr>
              <a:xfrm>
                <a:off x="9913257" y="2844994"/>
                <a:ext cx="58447" cy="1990301"/>
                <a:chOff x="9913257" y="2844994"/>
                <a:chExt cx="58447" cy="1990301"/>
              </a:xfrm>
            </p:grpSpPr>
            <p:sp>
              <p:nvSpPr>
                <p:cNvPr id="33" name="矩形: 圆角 32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4" name="矩形: 圆角 33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6" name="组合 35"/>
              <p:cNvGrpSpPr/>
              <p:nvPr/>
            </p:nvGrpSpPr>
            <p:grpSpPr>
              <a:xfrm rot="5400000">
                <a:off x="9884033" y="2844994"/>
                <a:ext cx="58447" cy="1990301"/>
                <a:chOff x="9913257" y="2844994"/>
                <a:chExt cx="58447" cy="1990301"/>
              </a:xfrm>
            </p:grpSpPr>
            <p:sp>
              <p:nvSpPr>
                <p:cNvPr id="37" name="矩形: 圆角 36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矩形: 圆角 37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9" name="组合 38"/>
              <p:cNvGrpSpPr/>
              <p:nvPr/>
            </p:nvGrpSpPr>
            <p:grpSpPr>
              <a:xfrm rot="2858008">
                <a:off x="9942480" y="2815771"/>
                <a:ext cx="58447" cy="1990301"/>
                <a:chOff x="9913257" y="2844994"/>
                <a:chExt cx="58447" cy="1990301"/>
              </a:xfrm>
            </p:grpSpPr>
            <p:sp>
              <p:nvSpPr>
                <p:cNvPr id="40" name="矩形: 圆角 39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1" name="矩形: 圆角 40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2" name="组合 41"/>
              <p:cNvGrpSpPr/>
              <p:nvPr/>
            </p:nvGrpSpPr>
            <p:grpSpPr>
              <a:xfrm rot="7971747">
                <a:off x="9900346" y="2848681"/>
                <a:ext cx="58447" cy="1990301"/>
                <a:chOff x="9913257" y="2844994"/>
                <a:chExt cx="58447" cy="1990301"/>
              </a:xfrm>
            </p:grpSpPr>
            <p:sp>
              <p:nvSpPr>
                <p:cNvPr id="43" name="矩形: 圆角 42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4" name="矩形: 圆角 43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49" name="组合 48"/>
            <p:cNvGrpSpPr/>
            <p:nvPr/>
          </p:nvGrpSpPr>
          <p:grpSpPr>
            <a:xfrm>
              <a:off x="7740826" y="2001994"/>
              <a:ext cx="306975" cy="298217"/>
              <a:chOff x="8918106" y="2844994"/>
              <a:chExt cx="2048748" cy="1990301"/>
            </a:xfrm>
            <a:solidFill>
              <a:srgbClr val="F6A546"/>
            </a:solidFill>
          </p:grpSpPr>
          <p:grpSp>
            <p:nvGrpSpPr>
              <p:cNvPr id="50" name="组合 49"/>
              <p:cNvGrpSpPr/>
              <p:nvPr/>
            </p:nvGrpSpPr>
            <p:grpSpPr>
              <a:xfrm>
                <a:off x="9913257" y="2844994"/>
                <a:ext cx="58447" cy="1990301"/>
                <a:chOff x="9913257" y="2844994"/>
                <a:chExt cx="58447" cy="1990301"/>
              </a:xfrm>
              <a:grpFill/>
            </p:grpSpPr>
            <p:sp>
              <p:nvSpPr>
                <p:cNvPr id="60" name="矩形: 圆角 59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1" name="矩形: 圆角 60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1" name="组合 50"/>
              <p:cNvGrpSpPr/>
              <p:nvPr/>
            </p:nvGrpSpPr>
            <p:grpSpPr>
              <a:xfrm rot="5400000">
                <a:off x="9884033" y="2844994"/>
                <a:ext cx="58447" cy="1990301"/>
                <a:chOff x="9913257" y="2844994"/>
                <a:chExt cx="58447" cy="1990301"/>
              </a:xfrm>
              <a:grpFill/>
            </p:grpSpPr>
            <p:sp>
              <p:nvSpPr>
                <p:cNvPr id="58" name="矩形: 圆角 57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9" name="矩形: 圆角 58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2" name="组合 51"/>
              <p:cNvGrpSpPr/>
              <p:nvPr/>
            </p:nvGrpSpPr>
            <p:grpSpPr>
              <a:xfrm rot="2858008">
                <a:off x="9942480" y="2815771"/>
                <a:ext cx="58447" cy="1990301"/>
                <a:chOff x="9913257" y="2844994"/>
                <a:chExt cx="58447" cy="1990301"/>
              </a:xfrm>
              <a:grpFill/>
            </p:grpSpPr>
            <p:sp>
              <p:nvSpPr>
                <p:cNvPr id="56" name="矩形: 圆角 55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" name="矩形: 圆角 56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3" name="组合 52"/>
              <p:cNvGrpSpPr/>
              <p:nvPr/>
            </p:nvGrpSpPr>
            <p:grpSpPr>
              <a:xfrm rot="7971747">
                <a:off x="9900346" y="2848681"/>
                <a:ext cx="58447" cy="1990301"/>
                <a:chOff x="9913257" y="2844994"/>
                <a:chExt cx="58447" cy="1990301"/>
              </a:xfrm>
              <a:grpFill/>
            </p:grpSpPr>
            <p:sp>
              <p:nvSpPr>
                <p:cNvPr id="54" name="矩形: 圆角 53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5" name="矩形: 圆角 54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sp>
        <p:nvSpPr>
          <p:cNvPr id="63" name="文本框 62"/>
          <p:cNvSpPr txBox="1"/>
          <p:nvPr/>
        </p:nvSpPr>
        <p:spPr>
          <a:xfrm>
            <a:off x="1815463" y="4181059"/>
            <a:ext cx="85610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>
                <a:gradFill flip="none" rotWithShape="1">
                  <a:gsLst>
                    <a:gs pos="22000">
                      <a:schemeClr val="accent1"/>
                    </a:gs>
                    <a:gs pos="36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1"/>
                  <a:tileRect/>
                </a:gra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r>
              <a:rPr lang="en-US" altLang="zh-CN" sz="4400">
                <a:solidFill>
                  <a:schemeClr val="tx1">
                    <a:lumMod val="65000"/>
                    <a:lumOff val="35000"/>
                  </a:schemeClr>
                </a:solidFill>
              </a:rPr>
              <a:t>MBE</a:t>
            </a:r>
            <a:r>
              <a:rPr lang="zh-CN" altLang="en-US" sz="4400">
                <a:solidFill>
                  <a:schemeClr val="tx1">
                    <a:lumMod val="65000"/>
                    <a:lumOff val="35000"/>
                  </a:schemeClr>
                </a:solidFill>
              </a:rPr>
              <a:t>清新风格</a:t>
            </a:r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毕业答辩模板</a:t>
            </a:r>
          </a:p>
        </p:txBody>
      </p:sp>
      <p:grpSp>
        <p:nvGrpSpPr>
          <p:cNvPr id="93" name="组合 92"/>
          <p:cNvGrpSpPr/>
          <p:nvPr/>
        </p:nvGrpSpPr>
        <p:grpSpPr>
          <a:xfrm>
            <a:off x="1894677" y="4018167"/>
            <a:ext cx="8402646" cy="1089118"/>
            <a:chOff x="1894677" y="3960111"/>
            <a:chExt cx="8402646" cy="1089118"/>
          </a:xfrm>
        </p:grpSpPr>
        <p:grpSp>
          <p:nvGrpSpPr>
            <p:cNvPr id="83" name="组合 82"/>
            <p:cNvGrpSpPr/>
            <p:nvPr/>
          </p:nvGrpSpPr>
          <p:grpSpPr>
            <a:xfrm>
              <a:off x="1894677" y="3960111"/>
              <a:ext cx="8402646" cy="45719"/>
              <a:chOff x="1894677" y="3960111"/>
              <a:chExt cx="8732457" cy="45719"/>
            </a:xfrm>
          </p:grpSpPr>
          <p:sp>
            <p:nvSpPr>
              <p:cNvPr id="68" name="矩形 67"/>
              <p:cNvSpPr/>
              <p:nvPr/>
            </p:nvSpPr>
            <p:spPr>
              <a:xfrm flipV="1">
                <a:off x="1894677" y="3960111"/>
                <a:ext cx="981117" cy="4571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9" name="矩形 68"/>
              <p:cNvSpPr/>
              <p:nvPr/>
            </p:nvSpPr>
            <p:spPr>
              <a:xfrm flipV="1">
                <a:off x="3002011" y="3960111"/>
                <a:ext cx="981117" cy="457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0" name="矩形 69"/>
              <p:cNvSpPr/>
              <p:nvPr/>
            </p:nvSpPr>
            <p:spPr>
              <a:xfrm flipV="1">
                <a:off x="4109345" y="3960111"/>
                <a:ext cx="981117" cy="4571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1" name="矩形 70"/>
              <p:cNvSpPr/>
              <p:nvPr/>
            </p:nvSpPr>
            <p:spPr>
              <a:xfrm flipV="1">
                <a:off x="5216679" y="3960111"/>
                <a:ext cx="981117" cy="4571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矩形 78"/>
              <p:cNvSpPr/>
              <p:nvPr/>
            </p:nvSpPr>
            <p:spPr>
              <a:xfrm flipV="1">
                <a:off x="6324013" y="3960111"/>
                <a:ext cx="981117" cy="4571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矩形 79"/>
              <p:cNvSpPr/>
              <p:nvPr/>
            </p:nvSpPr>
            <p:spPr>
              <a:xfrm flipV="1">
                <a:off x="7431347" y="3960111"/>
                <a:ext cx="981117" cy="457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" name="矩形 80"/>
              <p:cNvSpPr/>
              <p:nvPr/>
            </p:nvSpPr>
            <p:spPr>
              <a:xfrm flipV="1">
                <a:off x="8538681" y="3960111"/>
                <a:ext cx="981117" cy="4571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2" name="矩形 81"/>
              <p:cNvSpPr/>
              <p:nvPr/>
            </p:nvSpPr>
            <p:spPr>
              <a:xfrm flipV="1">
                <a:off x="9646017" y="3960111"/>
                <a:ext cx="981117" cy="4571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84" name="组合 83"/>
            <p:cNvGrpSpPr/>
            <p:nvPr/>
          </p:nvGrpSpPr>
          <p:grpSpPr>
            <a:xfrm>
              <a:off x="1894677" y="5003510"/>
              <a:ext cx="8402646" cy="45719"/>
              <a:chOff x="1894677" y="3960111"/>
              <a:chExt cx="8732457" cy="45719"/>
            </a:xfrm>
          </p:grpSpPr>
          <p:sp>
            <p:nvSpPr>
              <p:cNvPr id="85" name="矩形 84"/>
              <p:cNvSpPr/>
              <p:nvPr/>
            </p:nvSpPr>
            <p:spPr>
              <a:xfrm flipV="1">
                <a:off x="1894677" y="3960111"/>
                <a:ext cx="981117" cy="4571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6" name="矩形 85"/>
              <p:cNvSpPr/>
              <p:nvPr/>
            </p:nvSpPr>
            <p:spPr>
              <a:xfrm flipV="1">
                <a:off x="3002011" y="3960111"/>
                <a:ext cx="981117" cy="457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7" name="矩形 86"/>
              <p:cNvSpPr/>
              <p:nvPr/>
            </p:nvSpPr>
            <p:spPr>
              <a:xfrm flipV="1">
                <a:off x="4109345" y="3960111"/>
                <a:ext cx="981117" cy="4571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8" name="矩形 87"/>
              <p:cNvSpPr/>
              <p:nvPr/>
            </p:nvSpPr>
            <p:spPr>
              <a:xfrm flipV="1">
                <a:off x="5216679" y="3960111"/>
                <a:ext cx="981117" cy="4571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9" name="矩形 88"/>
              <p:cNvSpPr/>
              <p:nvPr/>
            </p:nvSpPr>
            <p:spPr>
              <a:xfrm flipV="1">
                <a:off x="6324013" y="3960111"/>
                <a:ext cx="981117" cy="4571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矩形 89"/>
              <p:cNvSpPr/>
              <p:nvPr/>
            </p:nvSpPr>
            <p:spPr>
              <a:xfrm flipV="1">
                <a:off x="7431347" y="3960111"/>
                <a:ext cx="981117" cy="457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矩形 90"/>
              <p:cNvSpPr/>
              <p:nvPr/>
            </p:nvSpPr>
            <p:spPr>
              <a:xfrm flipV="1">
                <a:off x="8538681" y="3960111"/>
                <a:ext cx="981117" cy="4571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2" name="矩形 91"/>
              <p:cNvSpPr/>
              <p:nvPr/>
            </p:nvSpPr>
            <p:spPr>
              <a:xfrm flipV="1">
                <a:off x="9646017" y="3960111"/>
                <a:ext cx="981117" cy="4571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95" name="组合 94"/>
          <p:cNvGrpSpPr/>
          <p:nvPr/>
        </p:nvGrpSpPr>
        <p:grpSpPr>
          <a:xfrm>
            <a:off x="2721432" y="5381791"/>
            <a:ext cx="6749137" cy="461665"/>
            <a:chOff x="2666187" y="5463603"/>
            <a:chExt cx="6749137" cy="461665"/>
          </a:xfrm>
        </p:grpSpPr>
        <p:grpSp>
          <p:nvGrpSpPr>
            <p:cNvPr id="96" name="组合 95"/>
            <p:cNvGrpSpPr/>
            <p:nvPr/>
          </p:nvGrpSpPr>
          <p:grpSpPr>
            <a:xfrm>
              <a:off x="2666187" y="5463603"/>
              <a:ext cx="3100466" cy="461665"/>
              <a:chOff x="3428550" y="5305153"/>
              <a:chExt cx="3100466" cy="461665"/>
            </a:xfrm>
          </p:grpSpPr>
          <p:grpSp>
            <p:nvGrpSpPr>
              <p:cNvPr id="113" name="组合 112"/>
              <p:cNvGrpSpPr/>
              <p:nvPr/>
            </p:nvGrpSpPr>
            <p:grpSpPr>
              <a:xfrm>
                <a:off x="3428550" y="5329844"/>
                <a:ext cx="1695324" cy="400396"/>
                <a:chOff x="6378157" y="812498"/>
                <a:chExt cx="3854414" cy="508287"/>
              </a:xfrm>
            </p:grpSpPr>
            <p:sp>
              <p:nvSpPr>
                <p:cNvPr id="115" name="矩形: 圆角 16"/>
                <p:cNvSpPr/>
                <p:nvPr/>
              </p:nvSpPr>
              <p:spPr>
                <a:xfrm>
                  <a:off x="6378157" y="840549"/>
                  <a:ext cx="3854414" cy="48023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  <a:ln w="38100">
                  <a:solidFill>
                    <a:srgbClr val="230B5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6" name="矩形: 圆角 18"/>
                <p:cNvSpPr/>
                <p:nvPr/>
              </p:nvSpPr>
              <p:spPr>
                <a:xfrm>
                  <a:off x="9328371" y="812498"/>
                  <a:ext cx="198117" cy="568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7" name="矩形: 圆角 18"/>
                <p:cNvSpPr/>
                <p:nvPr/>
              </p:nvSpPr>
              <p:spPr>
                <a:xfrm>
                  <a:off x="9015068" y="812498"/>
                  <a:ext cx="198117" cy="568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118" name="组合 117"/>
                <p:cNvGrpSpPr/>
                <p:nvPr/>
              </p:nvGrpSpPr>
              <p:grpSpPr>
                <a:xfrm>
                  <a:off x="9542541" y="1050315"/>
                  <a:ext cx="534460" cy="60703"/>
                  <a:chOff x="5959475" y="2731534"/>
                  <a:chExt cx="368301" cy="57150"/>
                </a:xfrm>
              </p:grpSpPr>
              <p:sp>
                <p:nvSpPr>
                  <p:cNvPr id="126" name="矩形: 圆角 18"/>
                  <p:cNvSpPr/>
                  <p:nvPr/>
                </p:nvSpPr>
                <p:spPr>
                  <a:xfrm>
                    <a:off x="5959475" y="2732051"/>
                    <a:ext cx="266699" cy="5611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27" name="椭圆 126"/>
                  <p:cNvSpPr/>
                  <p:nvPr/>
                </p:nvSpPr>
                <p:spPr>
                  <a:xfrm>
                    <a:off x="6270626" y="2731534"/>
                    <a:ext cx="57150" cy="571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grpSp>
              <p:nvGrpSpPr>
                <p:cNvPr id="119" name="组合 118"/>
                <p:cNvGrpSpPr/>
                <p:nvPr/>
              </p:nvGrpSpPr>
              <p:grpSpPr>
                <a:xfrm>
                  <a:off x="6439399" y="966943"/>
                  <a:ext cx="534460" cy="237187"/>
                  <a:chOff x="6747905" y="909461"/>
                  <a:chExt cx="534460" cy="237187"/>
                </a:xfrm>
              </p:grpSpPr>
              <p:grpSp>
                <p:nvGrpSpPr>
                  <p:cNvPr id="121" name="组合 120"/>
                  <p:cNvGrpSpPr/>
                  <p:nvPr/>
                </p:nvGrpSpPr>
                <p:grpSpPr>
                  <a:xfrm>
                    <a:off x="6747905" y="909461"/>
                    <a:ext cx="534460" cy="60703"/>
                    <a:chOff x="5959475" y="2731534"/>
                    <a:chExt cx="368301" cy="57150"/>
                  </a:xfrm>
                </p:grpSpPr>
                <p:sp>
                  <p:nvSpPr>
                    <p:cNvPr id="124" name="矩形: 圆角 123"/>
                    <p:cNvSpPr/>
                    <p:nvPr/>
                  </p:nvSpPr>
                  <p:spPr>
                    <a:xfrm>
                      <a:off x="5959475" y="2732051"/>
                      <a:ext cx="266699" cy="5611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25" name="椭圆 124"/>
                    <p:cNvSpPr/>
                    <p:nvPr/>
                  </p:nvSpPr>
                  <p:spPr>
                    <a:xfrm>
                      <a:off x="6270626" y="2731534"/>
                      <a:ext cx="57150" cy="5715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sp>
                <p:nvSpPr>
                  <p:cNvPr id="122" name="矩形: 圆角 18"/>
                  <p:cNvSpPr/>
                  <p:nvPr/>
                </p:nvSpPr>
                <p:spPr>
                  <a:xfrm>
                    <a:off x="6763387" y="1031202"/>
                    <a:ext cx="198117" cy="5683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23" name="矩形: 圆角 18"/>
                  <p:cNvSpPr/>
                  <p:nvPr/>
                </p:nvSpPr>
                <p:spPr>
                  <a:xfrm>
                    <a:off x="7003942" y="1089810"/>
                    <a:ext cx="198117" cy="5683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120" name="矩形 119"/>
                <p:cNvSpPr/>
                <p:nvPr/>
              </p:nvSpPr>
              <p:spPr>
                <a:xfrm>
                  <a:off x="7310563" y="856041"/>
                  <a:ext cx="1921253" cy="42978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dist"/>
                  <a:r>
                    <a:rPr lang="zh-CN" altLang="en-US" sz="1600">
                      <a:solidFill>
                        <a:schemeClr val="bg1"/>
                      </a:solidFill>
                      <a:latin typeface="华文细黑" panose="02010600040101010101" pitchFamily="2" charset="-122"/>
                      <a:ea typeface="华文细黑" panose="02010600040101010101" pitchFamily="2" charset="-122"/>
                    </a:rPr>
                    <a:t>答辩人</a:t>
                  </a:r>
                </a:p>
              </p:txBody>
            </p:sp>
          </p:grpSp>
          <p:sp>
            <p:nvSpPr>
              <p:cNvPr id="114" name="文本框 113"/>
              <p:cNvSpPr txBox="1"/>
              <p:nvPr/>
            </p:nvSpPr>
            <p:spPr>
              <a:xfrm>
                <a:off x="5292780" y="5305153"/>
                <a:ext cx="12362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  <a:tileRect/>
                    </a:gra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</a:lstStyle>
              <a:p>
                <a:r>
                  <a:rPr lang="en-US" altLang="zh-CN" sz="24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xiazaii</a:t>
                </a:r>
                <a:endPara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97" name="组合 96"/>
            <p:cNvGrpSpPr/>
            <p:nvPr/>
          </p:nvGrpSpPr>
          <p:grpSpPr>
            <a:xfrm>
              <a:off x="6220272" y="5463603"/>
              <a:ext cx="3195052" cy="460375"/>
              <a:chOff x="3428550" y="5305153"/>
              <a:chExt cx="3195052" cy="460375"/>
            </a:xfrm>
          </p:grpSpPr>
          <p:grpSp>
            <p:nvGrpSpPr>
              <p:cNvPr id="98" name="组合 97"/>
              <p:cNvGrpSpPr/>
              <p:nvPr/>
            </p:nvGrpSpPr>
            <p:grpSpPr>
              <a:xfrm>
                <a:off x="3428550" y="5329844"/>
                <a:ext cx="1695324" cy="400396"/>
                <a:chOff x="6378157" y="812498"/>
                <a:chExt cx="3854414" cy="508287"/>
              </a:xfrm>
            </p:grpSpPr>
            <p:sp>
              <p:nvSpPr>
                <p:cNvPr id="100" name="矩形: 圆角 16"/>
                <p:cNvSpPr/>
                <p:nvPr/>
              </p:nvSpPr>
              <p:spPr>
                <a:xfrm>
                  <a:off x="6378157" y="840549"/>
                  <a:ext cx="3854414" cy="48023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 w="38100">
                  <a:solidFill>
                    <a:srgbClr val="230B5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1" name="矩形: 圆角 18"/>
                <p:cNvSpPr/>
                <p:nvPr/>
              </p:nvSpPr>
              <p:spPr>
                <a:xfrm>
                  <a:off x="9328371" y="812498"/>
                  <a:ext cx="198117" cy="568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2" name="矩形: 圆角 18"/>
                <p:cNvSpPr/>
                <p:nvPr/>
              </p:nvSpPr>
              <p:spPr>
                <a:xfrm>
                  <a:off x="9015068" y="812498"/>
                  <a:ext cx="198117" cy="568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103" name="组合 102"/>
                <p:cNvGrpSpPr/>
                <p:nvPr/>
              </p:nvGrpSpPr>
              <p:grpSpPr>
                <a:xfrm>
                  <a:off x="9542541" y="1050315"/>
                  <a:ext cx="534460" cy="60703"/>
                  <a:chOff x="5959475" y="2731534"/>
                  <a:chExt cx="368301" cy="57150"/>
                </a:xfrm>
              </p:grpSpPr>
              <p:sp>
                <p:nvSpPr>
                  <p:cNvPr id="111" name="矩形: 圆角 18"/>
                  <p:cNvSpPr/>
                  <p:nvPr/>
                </p:nvSpPr>
                <p:spPr>
                  <a:xfrm>
                    <a:off x="5959475" y="2732051"/>
                    <a:ext cx="266699" cy="5611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12" name="椭圆 111"/>
                  <p:cNvSpPr/>
                  <p:nvPr/>
                </p:nvSpPr>
                <p:spPr>
                  <a:xfrm>
                    <a:off x="6270626" y="2731534"/>
                    <a:ext cx="57150" cy="571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grpSp>
              <p:nvGrpSpPr>
                <p:cNvPr id="104" name="组合 103"/>
                <p:cNvGrpSpPr/>
                <p:nvPr/>
              </p:nvGrpSpPr>
              <p:grpSpPr>
                <a:xfrm>
                  <a:off x="6439399" y="966943"/>
                  <a:ext cx="534460" cy="237187"/>
                  <a:chOff x="6747905" y="909461"/>
                  <a:chExt cx="534460" cy="237187"/>
                </a:xfrm>
              </p:grpSpPr>
              <p:grpSp>
                <p:nvGrpSpPr>
                  <p:cNvPr id="106" name="组合 105"/>
                  <p:cNvGrpSpPr/>
                  <p:nvPr/>
                </p:nvGrpSpPr>
                <p:grpSpPr>
                  <a:xfrm>
                    <a:off x="6747905" y="909461"/>
                    <a:ext cx="534460" cy="60703"/>
                    <a:chOff x="5959475" y="2731534"/>
                    <a:chExt cx="368301" cy="57150"/>
                  </a:xfrm>
                </p:grpSpPr>
                <p:sp>
                  <p:nvSpPr>
                    <p:cNvPr id="109" name="矩形: 圆角 108"/>
                    <p:cNvSpPr/>
                    <p:nvPr/>
                  </p:nvSpPr>
                  <p:spPr>
                    <a:xfrm>
                      <a:off x="5959475" y="2732051"/>
                      <a:ext cx="266699" cy="5611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10" name="椭圆 109"/>
                    <p:cNvSpPr/>
                    <p:nvPr/>
                  </p:nvSpPr>
                  <p:spPr>
                    <a:xfrm>
                      <a:off x="6270626" y="2731534"/>
                      <a:ext cx="57150" cy="5715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sp>
                <p:nvSpPr>
                  <p:cNvPr id="107" name="矩形: 圆角 18"/>
                  <p:cNvSpPr/>
                  <p:nvPr/>
                </p:nvSpPr>
                <p:spPr>
                  <a:xfrm>
                    <a:off x="6763387" y="1031202"/>
                    <a:ext cx="198117" cy="5683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08" name="矩形: 圆角 18"/>
                  <p:cNvSpPr/>
                  <p:nvPr/>
                </p:nvSpPr>
                <p:spPr>
                  <a:xfrm>
                    <a:off x="7003942" y="1089810"/>
                    <a:ext cx="198117" cy="5683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105" name="矩形 104"/>
                <p:cNvSpPr/>
                <p:nvPr/>
              </p:nvSpPr>
              <p:spPr>
                <a:xfrm>
                  <a:off x="7090062" y="873629"/>
                  <a:ext cx="2299488" cy="42978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dist"/>
                  <a:r>
                    <a:rPr lang="zh-CN" altLang="en-US" sz="1600">
                      <a:solidFill>
                        <a:schemeClr val="bg1"/>
                      </a:solidFill>
                      <a:latin typeface="华文细黑" panose="02010600040101010101" pitchFamily="2" charset="-122"/>
                      <a:ea typeface="华文细黑" panose="02010600040101010101" pitchFamily="2" charset="-122"/>
                    </a:rPr>
                    <a:t>指导老师</a:t>
                  </a:r>
                </a:p>
              </p:txBody>
            </p:sp>
          </p:grpSp>
          <p:sp>
            <p:nvSpPr>
              <p:cNvPr id="99" name="文本框 98"/>
              <p:cNvSpPr txBox="1"/>
              <p:nvPr/>
            </p:nvSpPr>
            <p:spPr>
              <a:xfrm>
                <a:off x="5292780" y="5305153"/>
                <a:ext cx="1330822" cy="460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  <a:tileRect/>
                    </a:gra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</a:lstStyle>
              <a:p>
                <a:r>
                  <a:rPr lang="en-US" altLang="zh-CN" sz="24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xiazaii</a:t>
                </a:r>
                <a:endPara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4068654" y="6190650"/>
            <a:ext cx="43389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595959"/>
                </a:solidFill>
              </a:rPr>
              <a:t>答辩时间：</a:t>
            </a:r>
            <a:r>
              <a:rPr lang="en-US" altLang="zh-CN" dirty="0">
                <a:solidFill>
                  <a:srgbClr val="595959"/>
                </a:solidFill>
              </a:rPr>
              <a:t>202X</a:t>
            </a:r>
            <a:r>
              <a:rPr lang="zh-CN" altLang="en-US" dirty="0">
                <a:solidFill>
                  <a:srgbClr val="595959"/>
                </a:solidFill>
              </a:rPr>
              <a:t>年ＸＸ月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9314" y="471751"/>
            <a:ext cx="3553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添加您的答辩收入标题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椭圆 3"/>
          <p:cNvSpPr/>
          <p:nvPr/>
        </p:nvSpPr>
        <p:spPr>
          <a:xfrm>
            <a:off x="1224026" y="2230578"/>
            <a:ext cx="1981200" cy="1981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811609" y="2230578"/>
            <a:ext cx="1981200" cy="1981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6399192" y="2230578"/>
            <a:ext cx="1981200" cy="1981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8986774" y="2230578"/>
            <a:ext cx="1981200" cy="1981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1362571" y="2369123"/>
            <a:ext cx="1704110" cy="17041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950154" y="2369123"/>
            <a:ext cx="1704110" cy="17041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6537737" y="2369123"/>
            <a:ext cx="1704110" cy="17041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9125319" y="2369123"/>
            <a:ext cx="1704110" cy="17041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图形 1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88598" y="2802758"/>
            <a:ext cx="852055" cy="83684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55907" y="2802758"/>
            <a:ext cx="892605" cy="83684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981484" y="2776502"/>
            <a:ext cx="816615" cy="889351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9658757" y="2802758"/>
            <a:ext cx="693574" cy="878178"/>
          </a:xfrm>
          <a:prstGeom prst="rect">
            <a:avLst/>
          </a:prstGeom>
        </p:spPr>
      </p:pic>
      <p:grpSp>
        <p:nvGrpSpPr>
          <p:cNvPr id="22" name="组合 21"/>
          <p:cNvGrpSpPr/>
          <p:nvPr/>
        </p:nvGrpSpPr>
        <p:grpSpPr>
          <a:xfrm>
            <a:off x="937571" y="4391887"/>
            <a:ext cx="2498358" cy="1487017"/>
            <a:chOff x="979134" y="4475018"/>
            <a:chExt cx="2498358" cy="1487017"/>
          </a:xfrm>
        </p:grpSpPr>
        <p:grpSp>
          <p:nvGrpSpPr>
            <p:cNvPr id="18" name="组合 17"/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19" name="文本框 18"/>
              <p:cNvSpPr txBox="1"/>
              <p:nvPr/>
            </p:nvSpPr>
            <p:spPr>
              <a:xfrm>
                <a:off x="2188772" y="2888701"/>
                <a:ext cx="13216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  <a:tileRect/>
                    </a:gra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</a:lstStyle>
              <a:p>
                <a:r>
                  <a:rPr lang="zh-CN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课题现状</a:t>
                </a:r>
                <a:endParaRPr lang="zh-CN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cxnSp>
            <p:nvCxnSpPr>
              <p:cNvPr id="20" name="直接连接符 19"/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矩形 20"/>
            <p:cNvSpPr/>
            <p:nvPr/>
          </p:nvSpPr>
          <p:spPr>
            <a:xfrm>
              <a:off x="979134" y="5107955"/>
              <a:ext cx="2498358" cy="854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This PPT template for the rice husk designer pencil demo works, focusing on the </a:t>
              </a:r>
              <a:r>
                <a:rPr lang="en-US" alt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production of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553030" y="4391887"/>
            <a:ext cx="2498358" cy="1487017"/>
            <a:chOff x="979134" y="4475018"/>
            <a:chExt cx="2498358" cy="1487017"/>
          </a:xfrm>
        </p:grpSpPr>
        <p:grpSp>
          <p:nvGrpSpPr>
            <p:cNvPr id="24" name="组合 23"/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26" name="文本框 25"/>
              <p:cNvSpPr txBox="1"/>
              <p:nvPr/>
            </p:nvSpPr>
            <p:spPr>
              <a:xfrm>
                <a:off x="2188772" y="2888701"/>
                <a:ext cx="13216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  <a:tileRect/>
                    </a:gra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</a:lstStyle>
              <a:p>
                <a:r>
                  <a:rPr lang="zh-CN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课题现状</a:t>
                </a:r>
                <a:endParaRPr lang="zh-CN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cxnSp>
            <p:nvCxnSpPr>
              <p:cNvPr id="27" name="直接连接符 26"/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矩形 24"/>
            <p:cNvSpPr/>
            <p:nvPr/>
          </p:nvSpPr>
          <p:spPr>
            <a:xfrm>
              <a:off x="979134" y="5107955"/>
              <a:ext cx="2498358" cy="854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This PPT template for the rice husk designer pencil demo works, focusing on the </a:t>
              </a:r>
              <a:r>
                <a:rPr lang="en-US" alt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production of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140612" y="4391887"/>
            <a:ext cx="2498358" cy="1487017"/>
            <a:chOff x="979134" y="4475018"/>
            <a:chExt cx="2498358" cy="1487017"/>
          </a:xfrm>
        </p:grpSpPr>
        <p:grpSp>
          <p:nvGrpSpPr>
            <p:cNvPr id="29" name="组合 28"/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31" name="文本框 30"/>
              <p:cNvSpPr txBox="1"/>
              <p:nvPr/>
            </p:nvSpPr>
            <p:spPr>
              <a:xfrm>
                <a:off x="2188772" y="2888701"/>
                <a:ext cx="13216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  <a:tileRect/>
                    </a:gra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</a:lstStyle>
              <a:p>
                <a:r>
                  <a:rPr lang="zh-CN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课题现状</a:t>
                </a:r>
                <a:endParaRPr lang="zh-CN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cxnSp>
            <p:nvCxnSpPr>
              <p:cNvPr id="32" name="直接连接符 31"/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矩形 29"/>
            <p:cNvSpPr/>
            <p:nvPr/>
          </p:nvSpPr>
          <p:spPr>
            <a:xfrm>
              <a:off x="979134" y="5107955"/>
              <a:ext cx="2498358" cy="854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This PPT template for the rice husk designer pencil demo works, focusing on the </a:t>
              </a:r>
              <a:r>
                <a:rPr lang="en-US" alt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production of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8756365" y="4391887"/>
            <a:ext cx="2498358" cy="1487017"/>
            <a:chOff x="979134" y="4475018"/>
            <a:chExt cx="2498358" cy="1487017"/>
          </a:xfrm>
        </p:grpSpPr>
        <p:grpSp>
          <p:nvGrpSpPr>
            <p:cNvPr id="34" name="组合 33"/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36" name="文本框 35"/>
              <p:cNvSpPr txBox="1"/>
              <p:nvPr/>
            </p:nvSpPr>
            <p:spPr>
              <a:xfrm>
                <a:off x="2188772" y="2888701"/>
                <a:ext cx="13216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  <a:tileRect/>
                    </a:gra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</a:lstStyle>
              <a:p>
                <a:r>
                  <a:rPr lang="zh-CN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课题现状</a:t>
                </a:r>
                <a:endParaRPr lang="zh-CN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矩形 34"/>
            <p:cNvSpPr/>
            <p:nvPr/>
          </p:nvSpPr>
          <p:spPr>
            <a:xfrm>
              <a:off x="979134" y="5107955"/>
              <a:ext cx="2498358" cy="854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This PPT template for the rice husk designer pencil demo works, focusing on the </a:t>
              </a:r>
              <a:r>
                <a:rPr lang="en-US" alt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production of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024494" y="4864567"/>
            <a:ext cx="2498358" cy="1014337"/>
            <a:chOff x="979134" y="4947698"/>
            <a:chExt cx="2498358" cy="1014337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2006842" y="4947698"/>
              <a:ext cx="4429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矩形 39"/>
            <p:cNvSpPr/>
            <p:nvPr/>
          </p:nvSpPr>
          <p:spPr>
            <a:xfrm>
              <a:off x="979134" y="5107955"/>
              <a:ext cx="2498358" cy="854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This PPT template for the rice husk designer pencil demo works, focusing on the </a:t>
              </a:r>
              <a:r>
                <a:rPr lang="en-US" alt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production of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303733" y="1902261"/>
            <a:ext cx="1584534" cy="1479568"/>
            <a:chOff x="6546853" y="1310911"/>
            <a:chExt cx="939797" cy="877541"/>
          </a:xfrm>
        </p:grpSpPr>
        <p:grpSp>
          <p:nvGrpSpPr>
            <p:cNvPr id="3" name="组合 2"/>
            <p:cNvGrpSpPr/>
            <p:nvPr/>
          </p:nvGrpSpPr>
          <p:grpSpPr>
            <a:xfrm>
              <a:off x="6546853" y="1310911"/>
              <a:ext cx="939797" cy="877541"/>
              <a:chOff x="6546853" y="1989140"/>
              <a:chExt cx="2046442" cy="1910878"/>
            </a:xfrm>
          </p:grpSpPr>
          <p:sp>
            <p:nvSpPr>
              <p:cNvPr id="5" name="矩形: 圆角 4"/>
              <p:cNvSpPr/>
              <p:nvPr/>
            </p:nvSpPr>
            <p:spPr>
              <a:xfrm>
                <a:off x="6686756" y="2086134"/>
                <a:ext cx="1906539" cy="1813884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6546853" y="1989140"/>
                <a:ext cx="1884364" cy="1785939"/>
                <a:chOff x="6546853" y="1989140"/>
                <a:chExt cx="1884364" cy="1785939"/>
              </a:xfrm>
            </p:grpSpPr>
            <p:sp>
              <p:nvSpPr>
                <p:cNvPr id="7" name="Freeform 31"/>
                <p:cNvSpPr/>
                <p:nvPr/>
              </p:nvSpPr>
              <p:spPr bwMode="auto">
                <a:xfrm>
                  <a:off x="6708779" y="3473454"/>
                  <a:ext cx="1722438" cy="301625"/>
                </a:xfrm>
                <a:custGeom>
                  <a:avLst/>
                  <a:gdLst>
                    <a:gd name="T0" fmla="*/ 404 w 404"/>
                    <a:gd name="T1" fmla="*/ 0 h 71"/>
                    <a:gd name="T2" fmla="*/ 404 w 404"/>
                    <a:gd name="T3" fmla="*/ 22 h 71"/>
                    <a:gd name="T4" fmla="*/ 357 w 404"/>
                    <a:gd name="T5" fmla="*/ 71 h 71"/>
                    <a:gd name="T6" fmla="*/ 8 w 404"/>
                    <a:gd name="T7" fmla="*/ 71 h 71"/>
                    <a:gd name="T8" fmla="*/ 0 w 404"/>
                    <a:gd name="T9" fmla="*/ 7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4" h="71">
                      <a:moveTo>
                        <a:pt x="404" y="0"/>
                      </a:moveTo>
                      <a:cubicBezTo>
                        <a:pt x="404" y="22"/>
                        <a:pt x="404" y="22"/>
                        <a:pt x="404" y="22"/>
                      </a:cubicBezTo>
                      <a:cubicBezTo>
                        <a:pt x="404" y="49"/>
                        <a:pt x="383" y="71"/>
                        <a:pt x="357" y="71"/>
                      </a:cubicBezTo>
                      <a:cubicBezTo>
                        <a:pt x="8" y="71"/>
                        <a:pt x="8" y="71"/>
                        <a:pt x="8" y="71"/>
                      </a:cubicBezTo>
                      <a:cubicBezTo>
                        <a:pt x="6" y="71"/>
                        <a:pt x="3" y="70"/>
                        <a:pt x="0" y="70"/>
                      </a:cubicBez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8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7518404" y="3775079"/>
                  <a:ext cx="328613" cy="0"/>
                </a:xfrm>
                <a:prstGeom prst="line">
                  <a:avLst/>
                </a:pr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6546854" y="2547940"/>
                  <a:ext cx="0" cy="136525"/>
                </a:xfrm>
                <a:prstGeom prst="line">
                  <a:avLst/>
                </a:pr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0" name="Freeform 45"/>
                <p:cNvSpPr/>
                <p:nvPr/>
              </p:nvSpPr>
              <p:spPr bwMode="auto">
                <a:xfrm>
                  <a:off x="6546853" y="2841940"/>
                  <a:ext cx="161967" cy="929965"/>
                </a:xfrm>
                <a:custGeom>
                  <a:avLst/>
                  <a:gdLst>
                    <a:gd name="T0" fmla="*/ 238 w 238"/>
                    <a:gd name="T1" fmla="*/ 47 h 278"/>
                    <a:gd name="T2" fmla="*/ 219 w 238"/>
                    <a:gd name="T3" fmla="*/ 13 h 278"/>
                    <a:gd name="T4" fmla="*/ 186 w 238"/>
                    <a:gd name="T5" fmla="*/ 13 h 278"/>
                    <a:gd name="T6" fmla="*/ 38 w 238"/>
                    <a:gd name="T7" fmla="*/ 278 h 278"/>
                    <a:gd name="T8" fmla="*/ 0 w 238"/>
                    <a:gd name="T9" fmla="*/ 230 h 278"/>
                    <a:gd name="T10" fmla="*/ 0 w 238"/>
                    <a:gd name="T11" fmla="*/ 60 h 278"/>
                    <a:gd name="connsiteX0" fmla="*/ 9202 w 9202"/>
                    <a:gd name="connsiteY0" fmla="*/ 351 h 9883"/>
                    <a:gd name="connsiteX1" fmla="*/ 7815 w 9202"/>
                    <a:gd name="connsiteY1" fmla="*/ 351 h 9883"/>
                    <a:gd name="connsiteX2" fmla="*/ 1597 w 9202"/>
                    <a:gd name="connsiteY2" fmla="*/ 9883 h 9883"/>
                    <a:gd name="connsiteX3" fmla="*/ 0 w 9202"/>
                    <a:gd name="connsiteY3" fmla="*/ 8156 h 9883"/>
                    <a:gd name="connsiteX4" fmla="*/ 0 w 9202"/>
                    <a:gd name="connsiteY4" fmla="*/ 2041 h 9883"/>
                    <a:gd name="connsiteX0-1" fmla="*/ 8493 w 8493"/>
                    <a:gd name="connsiteY0-2" fmla="*/ 0 h 9645"/>
                    <a:gd name="connsiteX1-3" fmla="*/ 1735 w 8493"/>
                    <a:gd name="connsiteY1-4" fmla="*/ 9645 h 9645"/>
                    <a:gd name="connsiteX2-5" fmla="*/ 0 w 8493"/>
                    <a:gd name="connsiteY2-6" fmla="*/ 7898 h 9645"/>
                    <a:gd name="connsiteX3-7" fmla="*/ 0 w 8493"/>
                    <a:gd name="connsiteY3-8" fmla="*/ 1710 h 9645"/>
                    <a:gd name="connsiteX0-9" fmla="*/ 2043 w 2043"/>
                    <a:gd name="connsiteY0-10" fmla="*/ 8227 h 8227"/>
                    <a:gd name="connsiteX1-11" fmla="*/ 0 w 2043"/>
                    <a:gd name="connsiteY1-12" fmla="*/ 6416 h 8227"/>
                    <a:gd name="connsiteX2-13" fmla="*/ 0 w 2043"/>
                    <a:gd name="connsiteY2-14" fmla="*/ 0 h 822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</a:cxnLst>
                  <a:rect l="l" t="t" r="r" b="b"/>
                  <a:pathLst>
                    <a:path w="2043" h="8227">
                      <a:moveTo>
                        <a:pt x="2043" y="8227"/>
                      </a:moveTo>
                      <a:cubicBezTo>
                        <a:pt x="914" y="8076"/>
                        <a:pt x="0" y="7322"/>
                        <a:pt x="0" y="6416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1" name="Freeform 43"/>
                <p:cNvSpPr/>
                <p:nvPr/>
              </p:nvSpPr>
              <p:spPr bwMode="auto">
                <a:xfrm>
                  <a:off x="6546854" y="1989140"/>
                  <a:ext cx="1884363" cy="1484314"/>
                </a:xfrm>
                <a:custGeom>
                  <a:avLst/>
                  <a:gdLst>
                    <a:gd name="T0" fmla="*/ 0 w 442"/>
                    <a:gd name="T1" fmla="*/ 72 h 348"/>
                    <a:gd name="T2" fmla="*/ 0 w 442"/>
                    <a:gd name="T3" fmla="*/ 49 h 348"/>
                    <a:gd name="T4" fmla="*/ 46 w 442"/>
                    <a:gd name="T5" fmla="*/ 0 h 348"/>
                    <a:gd name="T6" fmla="*/ 395 w 442"/>
                    <a:gd name="T7" fmla="*/ 0 h 348"/>
                    <a:gd name="T8" fmla="*/ 442 w 442"/>
                    <a:gd name="T9" fmla="*/ 49 h 348"/>
                    <a:gd name="T10" fmla="*/ 442 w 442"/>
                    <a:gd name="T11" fmla="*/ 348 h 348"/>
                    <a:gd name="T12" fmla="*/ 410 w 442"/>
                    <a:gd name="T13" fmla="*/ 291 h 348"/>
                    <a:gd name="connsiteX0" fmla="*/ 0 w 10000"/>
                    <a:gd name="connsiteY0" fmla="*/ 2069 h 10000"/>
                    <a:gd name="connsiteX1" fmla="*/ 0 w 10000"/>
                    <a:gd name="connsiteY1" fmla="*/ 1408 h 10000"/>
                    <a:gd name="connsiteX2" fmla="*/ 1041 w 10000"/>
                    <a:gd name="connsiteY2" fmla="*/ 0 h 10000"/>
                    <a:gd name="connsiteX3" fmla="*/ 8937 w 10000"/>
                    <a:gd name="connsiteY3" fmla="*/ 0 h 10000"/>
                    <a:gd name="connsiteX4" fmla="*/ 10000 w 10000"/>
                    <a:gd name="connsiteY4" fmla="*/ 1408 h 10000"/>
                    <a:gd name="connsiteX5" fmla="*/ 10000 w 10000"/>
                    <a:gd name="connsiteY5" fmla="*/ 1000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000" h="10000">
                      <a:moveTo>
                        <a:pt x="0" y="2069"/>
                      </a:moveTo>
                      <a:lnTo>
                        <a:pt x="0" y="1408"/>
                      </a:lnTo>
                      <a:cubicBezTo>
                        <a:pt x="0" y="632"/>
                        <a:pt x="475" y="0"/>
                        <a:pt x="1041" y="0"/>
                      </a:cubicBezTo>
                      <a:lnTo>
                        <a:pt x="8937" y="0"/>
                      </a:lnTo>
                      <a:cubicBezTo>
                        <a:pt x="9525" y="0"/>
                        <a:pt x="10000" y="632"/>
                        <a:pt x="10000" y="1408"/>
                      </a:cubicBezTo>
                      <a:lnTo>
                        <a:pt x="10000" y="10000"/>
                      </a:ln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</p:grpSp>
        </p:grpSp>
        <p:sp>
          <p:nvSpPr>
            <p:cNvPr id="4" name="文本框 3"/>
            <p:cNvSpPr txBox="1"/>
            <p:nvPr/>
          </p:nvSpPr>
          <p:spPr>
            <a:xfrm>
              <a:off x="6742807" y="1463645"/>
              <a:ext cx="621393" cy="5476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540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03</a:t>
              </a:r>
              <a:endParaRPr lang="zh-CN" altLang="en-US" sz="5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sp>
        <p:nvSpPr>
          <p:cNvPr id="16" name="矩形: 圆角 15"/>
          <p:cNvSpPr/>
          <p:nvPr/>
        </p:nvSpPr>
        <p:spPr>
          <a:xfrm rot="1552382">
            <a:off x="6367852" y="2779794"/>
            <a:ext cx="81221" cy="5608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: 圆角 16"/>
          <p:cNvSpPr/>
          <p:nvPr/>
        </p:nvSpPr>
        <p:spPr>
          <a:xfrm rot="1552382">
            <a:off x="6498062" y="2839420"/>
            <a:ext cx="81221" cy="5608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: 圆角 17"/>
          <p:cNvSpPr/>
          <p:nvPr/>
        </p:nvSpPr>
        <p:spPr>
          <a:xfrm rot="1552382">
            <a:off x="6019556" y="2996135"/>
            <a:ext cx="171377" cy="4571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: 圆角 18"/>
          <p:cNvSpPr/>
          <p:nvPr/>
        </p:nvSpPr>
        <p:spPr>
          <a:xfrm rot="1552382">
            <a:off x="6202085" y="3066969"/>
            <a:ext cx="82384" cy="4571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4415233" y="2764883"/>
            <a:ext cx="236924" cy="236924"/>
          </a:xfrm>
          <a:prstGeom prst="ellipse">
            <a:avLst/>
          </a:prstGeom>
          <a:noFill/>
          <a:ln w="38100">
            <a:solidFill>
              <a:srgbClr val="7FCD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星形: 六角 24"/>
          <p:cNvSpPr/>
          <p:nvPr/>
        </p:nvSpPr>
        <p:spPr>
          <a:xfrm>
            <a:off x="4652157" y="2340080"/>
            <a:ext cx="164640" cy="164640"/>
          </a:xfrm>
          <a:prstGeom prst="star6">
            <a:avLst/>
          </a:prstGeom>
          <a:solidFill>
            <a:srgbClr val="F6A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星形: 六角 25"/>
          <p:cNvSpPr/>
          <p:nvPr/>
        </p:nvSpPr>
        <p:spPr>
          <a:xfrm>
            <a:off x="4601130" y="3281372"/>
            <a:ext cx="164640" cy="164640"/>
          </a:xfrm>
          <a:prstGeom prst="star6">
            <a:avLst/>
          </a:prstGeom>
          <a:solidFill>
            <a:srgbClr val="F6A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7123011" y="1625572"/>
            <a:ext cx="236924" cy="236924"/>
          </a:xfrm>
          <a:prstGeom prst="ellipse">
            <a:avLst/>
          </a:prstGeom>
          <a:noFill/>
          <a:ln w="38100">
            <a:solidFill>
              <a:srgbClr val="7B8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7241473" y="3536893"/>
            <a:ext cx="898361" cy="132397"/>
            <a:chOff x="7699457" y="2832018"/>
            <a:chExt cx="898361" cy="132397"/>
          </a:xfrm>
        </p:grpSpPr>
        <p:sp>
          <p:nvSpPr>
            <p:cNvPr id="60" name="矩形: 圆角 59"/>
            <p:cNvSpPr/>
            <p:nvPr/>
          </p:nvSpPr>
          <p:spPr>
            <a:xfrm>
              <a:off x="7699457" y="2844994"/>
              <a:ext cx="600498" cy="1064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rgbClr val="FF5B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8465421" y="2832018"/>
              <a:ext cx="132397" cy="132397"/>
            </a:xfrm>
            <a:prstGeom prst="ellipse">
              <a:avLst/>
            </a:prstGeom>
            <a:noFill/>
            <a:ln w="28575">
              <a:solidFill>
                <a:srgbClr val="FF5B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568971" y="1677835"/>
            <a:ext cx="926263" cy="132397"/>
            <a:chOff x="7373692" y="2832294"/>
            <a:chExt cx="926263" cy="132397"/>
          </a:xfrm>
        </p:grpSpPr>
        <p:sp>
          <p:nvSpPr>
            <p:cNvPr id="58" name="矩形: 圆角 57"/>
            <p:cNvSpPr/>
            <p:nvPr/>
          </p:nvSpPr>
          <p:spPr>
            <a:xfrm>
              <a:off x="7699457" y="2844994"/>
              <a:ext cx="600498" cy="1064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rgbClr val="7B88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7373692" y="2832294"/>
              <a:ext cx="132397" cy="132397"/>
            </a:xfrm>
            <a:prstGeom prst="ellipse">
              <a:avLst/>
            </a:prstGeom>
            <a:noFill/>
            <a:ln w="28575">
              <a:solidFill>
                <a:srgbClr val="7B88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0" name="椭圆 29"/>
          <p:cNvSpPr/>
          <p:nvPr/>
        </p:nvSpPr>
        <p:spPr>
          <a:xfrm>
            <a:off x="7769943" y="1765649"/>
            <a:ext cx="144056" cy="144056"/>
          </a:xfrm>
          <a:prstGeom prst="ellipse">
            <a:avLst/>
          </a:prstGeom>
          <a:solidFill>
            <a:srgbClr val="5C2D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5379238" y="1481516"/>
            <a:ext cx="144056" cy="144056"/>
          </a:xfrm>
          <a:prstGeom prst="ellipse">
            <a:avLst/>
          </a:prstGeom>
          <a:solidFill>
            <a:srgbClr val="5C2D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2" name="组合 31"/>
          <p:cNvGrpSpPr/>
          <p:nvPr/>
        </p:nvGrpSpPr>
        <p:grpSpPr>
          <a:xfrm>
            <a:off x="5624843" y="3582581"/>
            <a:ext cx="306975" cy="298217"/>
            <a:chOff x="8918106" y="2844994"/>
            <a:chExt cx="2048748" cy="1990301"/>
          </a:xfrm>
        </p:grpSpPr>
        <p:grpSp>
          <p:nvGrpSpPr>
            <p:cNvPr id="46" name="组合 45"/>
            <p:cNvGrpSpPr/>
            <p:nvPr/>
          </p:nvGrpSpPr>
          <p:grpSpPr>
            <a:xfrm>
              <a:off x="9913257" y="2844994"/>
              <a:ext cx="58447" cy="1990301"/>
              <a:chOff x="9913257" y="2844994"/>
              <a:chExt cx="58447" cy="1990301"/>
            </a:xfrm>
          </p:grpSpPr>
          <p:sp>
            <p:nvSpPr>
              <p:cNvPr id="56" name="矩形: 圆角 55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矩形: 圆角 56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 rot="5400000">
              <a:off x="9884033" y="2844994"/>
              <a:ext cx="58447" cy="1990301"/>
              <a:chOff x="9913257" y="2844994"/>
              <a:chExt cx="58447" cy="1990301"/>
            </a:xfrm>
          </p:grpSpPr>
          <p:sp>
            <p:nvSpPr>
              <p:cNvPr id="54" name="矩形: 圆角 53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矩形: 圆角 54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 rot="2858008">
              <a:off x="9942480" y="2815771"/>
              <a:ext cx="58447" cy="1990301"/>
              <a:chOff x="9913257" y="2844994"/>
              <a:chExt cx="58447" cy="1990301"/>
            </a:xfrm>
          </p:grpSpPr>
          <p:sp>
            <p:nvSpPr>
              <p:cNvPr id="52" name="矩形: 圆角 51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矩形: 圆角 52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9" name="组合 48"/>
            <p:cNvGrpSpPr/>
            <p:nvPr/>
          </p:nvGrpSpPr>
          <p:grpSpPr>
            <a:xfrm rot="7971747">
              <a:off x="9900346" y="2848681"/>
              <a:ext cx="58447" cy="1990301"/>
              <a:chOff x="9913257" y="2844994"/>
              <a:chExt cx="58447" cy="1990301"/>
            </a:xfrm>
          </p:grpSpPr>
          <p:sp>
            <p:nvSpPr>
              <p:cNvPr id="50" name="矩形: 圆角 49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矩形: 圆角 50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7545414" y="2475188"/>
            <a:ext cx="306975" cy="298217"/>
            <a:chOff x="8918106" y="2844994"/>
            <a:chExt cx="2048748" cy="1990301"/>
          </a:xfrm>
          <a:solidFill>
            <a:srgbClr val="F6A546"/>
          </a:solidFill>
        </p:grpSpPr>
        <p:grpSp>
          <p:nvGrpSpPr>
            <p:cNvPr id="34" name="组合 33"/>
            <p:cNvGrpSpPr/>
            <p:nvPr/>
          </p:nvGrpSpPr>
          <p:grpSpPr>
            <a:xfrm>
              <a:off x="9913257" y="2844994"/>
              <a:ext cx="58447" cy="1990301"/>
              <a:chOff x="9913257" y="2844994"/>
              <a:chExt cx="58447" cy="1990301"/>
            </a:xfrm>
            <a:grpFill/>
          </p:grpSpPr>
          <p:sp>
            <p:nvSpPr>
              <p:cNvPr id="44" name="矩形: 圆角 43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矩形: 圆角 44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 rot="5400000">
              <a:off x="9884033" y="2844994"/>
              <a:ext cx="58447" cy="1990301"/>
              <a:chOff x="9913257" y="2844994"/>
              <a:chExt cx="58447" cy="1990301"/>
            </a:xfrm>
            <a:grpFill/>
          </p:grpSpPr>
          <p:sp>
            <p:nvSpPr>
              <p:cNvPr id="42" name="矩形: 圆角 41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矩形: 圆角 42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 rot="2858008">
              <a:off x="9942480" y="2815771"/>
              <a:ext cx="58447" cy="1990301"/>
              <a:chOff x="9913257" y="2844994"/>
              <a:chExt cx="58447" cy="1990301"/>
            </a:xfrm>
            <a:grpFill/>
          </p:grpSpPr>
          <p:sp>
            <p:nvSpPr>
              <p:cNvPr id="40" name="矩形: 圆角 39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矩形: 圆角 40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 rot="7971747">
              <a:off x="9900346" y="2848681"/>
              <a:ext cx="58447" cy="1990301"/>
              <a:chOff x="9913257" y="2844994"/>
              <a:chExt cx="58447" cy="1990301"/>
            </a:xfrm>
            <a:grpFill/>
          </p:grpSpPr>
          <p:sp>
            <p:nvSpPr>
              <p:cNvPr id="38" name="矩形: 圆角 37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矩形: 圆角 38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62" name="文本框 61"/>
          <p:cNvSpPr txBox="1"/>
          <p:nvPr/>
        </p:nvSpPr>
        <p:spPr>
          <a:xfrm>
            <a:off x="4222788" y="4322250"/>
            <a:ext cx="3746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>
                <a:gradFill flip="none" rotWithShape="1">
                  <a:gsLst>
                    <a:gs pos="22000">
                      <a:schemeClr val="accent1"/>
                    </a:gs>
                    <a:gs pos="36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1"/>
                  <a:tileRect/>
                </a:gra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r>
              <a:rPr lang="zh-CN" alt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实验数据结果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2587180" y="5281902"/>
            <a:ext cx="701764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high-end design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69" name="组合 68"/>
          <p:cNvGrpSpPr/>
          <p:nvPr/>
        </p:nvGrpSpPr>
        <p:grpSpPr>
          <a:xfrm flipV="1">
            <a:off x="5066450" y="5044169"/>
            <a:ext cx="2059101" cy="45719"/>
            <a:chOff x="3942207" y="4876800"/>
            <a:chExt cx="3384217" cy="275771"/>
          </a:xfrm>
        </p:grpSpPr>
        <p:sp>
          <p:nvSpPr>
            <p:cNvPr id="70" name="矩形 69"/>
            <p:cNvSpPr/>
            <p:nvPr/>
          </p:nvSpPr>
          <p:spPr>
            <a:xfrm>
              <a:off x="3942207" y="4876800"/>
              <a:ext cx="766195" cy="27577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4814881" y="4876800"/>
              <a:ext cx="766195" cy="2757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5687555" y="4876800"/>
              <a:ext cx="766195" cy="2757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6560229" y="4876800"/>
              <a:ext cx="766195" cy="27577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9314" y="471751"/>
            <a:ext cx="3553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添加您的答辩收入标题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图表 3"/>
          <p:cNvGraphicFramePr/>
          <p:nvPr/>
        </p:nvGraphicFramePr>
        <p:xfrm>
          <a:off x="1097697" y="1774753"/>
          <a:ext cx="4832048" cy="3933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直接连接符 5"/>
          <p:cNvCxnSpPr/>
          <p:nvPr/>
        </p:nvCxnSpPr>
        <p:spPr>
          <a:xfrm>
            <a:off x="6248400" y="1774753"/>
            <a:ext cx="0" cy="4182702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7121236" y="2175164"/>
            <a:ext cx="1371600" cy="1371600"/>
            <a:chOff x="7121236" y="2175164"/>
            <a:chExt cx="1371600" cy="1371600"/>
          </a:xfrm>
        </p:grpSpPr>
        <p:sp>
          <p:nvSpPr>
            <p:cNvPr id="7" name="椭圆 6"/>
            <p:cNvSpPr/>
            <p:nvPr/>
          </p:nvSpPr>
          <p:spPr>
            <a:xfrm>
              <a:off x="7121236" y="2175164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481874" y="2430112"/>
              <a:ext cx="650325" cy="861704"/>
            </a:xfrm>
            <a:prstGeom prst="rect">
              <a:avLst/>
            </a:prstGeom>
          </p:spPr>
        </p:pic>
      </p:grpSp>
      <p:grpSp>
        <p:nvGrpSpPr>
          <p:cNvPr id="13" name="组合 12"/>
          <p:cNvGrpSpPr/>
          <p:nvPr/>
        </p:nvGrpSpPr>
        <p:grpSpPr>
          <a:xfrm>
            <a:off x="9670747" y="2175164"/>
            <a:ext cx="1371600" cy="1371600"/>
            <a:chOff x="9476508" y="2175164"/>
            <a:chExt cx="1371600" cy="1371600"/>
          </a:xfrm>
        </p:grpSpPr>
        <p:sp>
          <p:nvSpPr>
            <p:cNvPr id="8" name="椭圆 7"/>
            <p:cNvSpPr/>
            <p:nvPr/>
          </p:nvSpPr>
          <p:spPr>
            <a:xfrm>
              <a:off x="9476508" y="2175164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9993036" y="2424546"/>
              <a:ext cx="338545" cy="872836"/>
            </a:xfrm>
            <a:prstGeom prst="rect">
              <a:avLst/>
            </a:prstGeom>
          </p:spPr>
        </p:pic>
      </p:grpSp>
      <p:grpSp>
        <p:nvGrpSpPr>
          <p:cNvPr id="15" name="组合 14"/>
          <p:cNvGrpSpPr/>
          <p:nvPr/>
        </p:nvGrpSpPr>
        <p:grpSpPr>
          <a:xfrm>
            <a:off x="6557857" y="4045003"/>
            <a:ext cx="2498358" cy="1487017"/>
            <a:chOff x="979134" y="4475018"/>
            <a:chExt cx="2498358" cy="1487017"/>
          </a:xfrm>
        </p:grpSpPr>
        <p:grpSp>
          <p:nvGrpSpPr>
            <p:cNvPr id="16" name="组合 15"/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18" name="文本框 17"/>
              <p:cNvSpPr txBox="1"/>
              <p:nvPr/>
            </p:nvSpPr>
            <p:spPr>
              <a:xfrm>
                <a:off x="2188772" y="2888701"/>
                <a:ext cx="13216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  <a:tileRect/>
                    </a:gra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</a:lstStyle>
              <a:p>
                <a:r>
                  <a:rPr lang="zh-CN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数据结果</a:t>
                </a:r>
                <a:endParaRPr lang="zh-CN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cxnSp>
            <p:nvCxnSpPr>
              <p:cNvPr id="19" name="直接连接符 18"/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矩形 16"/>
            <p:cNvSpPr/>
            <p:nvPr/>
          </p:nvSpPr>
          <p:spPr>
            <a:xfrm>
              <a:off x="979134" y="5107955"/>
              <a:ext cx="2498358" cy="854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This PPT template for the rice husk designer pencil demo works, focusing on the </a:t>
              </a:r>
              <a:r>
                <a:rPr lang="en-US" alt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production of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9082402" y="4045003"/>
            <a:ext cx="2498358" cy="1487017"/>
            <a:chOff x="979134" y="4475018"/>
            <a:chExt cx="2498358" cy="1487017"/>
          </a:xfrm>
        </p:grpSpPr>
        <p:grpSp>
          <p:nvGrpSpPr>
            <p:cNvPr id="21" name="组合 20"/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23" name="文本框 22"/>
              <p:cNvSpPr txBox="1"/>
              <p:nvPr/>
            </p:nvSpPr>
            <p:spPr>
              <a:xfrm>
                <a:off x="2188772" y="2888701"/>
                <a:ext cx="13216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  <a:tileRect/>
                    </a:gra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</a:lstStyle>
              <a:p>
                <a:r>
                  <a:rPr lang="zh-CN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数据结果</a:t>
                </a:r>
                <a:endParaRPr lang="zh-CN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cxnSp>
            <p:nvCxnSpPr>
              <p:cNvPr id="24" name="直接连接符 23"/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矩形 21"/>
            <p:cNvSpPr/>
            <p:nvPr/>
          </p:nvSpPr>
          <p:spPr>
            <a:xfrm>
              <a:off x="979134" y="5107955"/>
              <a:ext cx="2498358" cy="854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This PPT template for the rice husk designer pencil demo works, focusing on the </a:t>
              </a:r>
              <a:r>
                <a:rPr lang="en-US" alt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production of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9314" y="471751"/>
            <a:ext cx="3553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添加您的答辩收入标题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图表 5"/>
          <p:cNvGraphicFramePr/>
          <p:nvPr/>
        </p:nvGraphicFramePr>
        <p:xfrm>
          <a:off x="-264707" y="1482437"/>
          <a:ext cx="7233230" cy="4822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7" name="Group 13"/>
          <p:cNvGrpSpPr>
            <a:grpSpLocks noChangeAspect="1"/>
          </p:cNvGrpSpPr>
          <p:nvPr/>
        </p:nvGrpSpPr>
        <p:grpSpPr bwMode="auto">
          <a:xfrm>
            <a:off x="6388647" y="1888154"/>
            <a:ext cx="579876" cy="610196"/>
            <a:chOff x="3239" y="1524"/>
            <a:chExt cx="1224" cy="1288"/>
          </a:xfrm>
          <a:solidFill>
            <a:schemeClr val="accent1"/>
          </a:solidFill>
        </p:grpSpPr>
        <p:sp>
          <p:nvSpPr>
            <p:cNvPr id="8" name="Freeform 14"/>
            <p:cNvSpPr/>
            <p:nvPr/>
          </p:nvSpPr>
          <p:spPr bwMode="auto">
            <a:xfrm>
              <a:off x="3311" y="2487"/>
              <a:ext cx="1152" cy="325"/>
            </a:xfrm>
            <a:custGeom>
              <a:avLst/>
              <a:gdLst>
                <a:gd name="T0" fmla="*/ 405 w 429"/>
                <a:gd name="T1" fmla="*/ 0 h 121"/>
                <a:gd name="T2" fmla="*/ 414 w 429"/>
                <a:gd name="T3" fmla="*/ 27 h 121"/>
                <a:gd name="T4" fmla="*/ 195 w 429"/>
                <a:gd name="T5" fmla="*/ 105 h 121"/>
                <a:gd name="T6" fmla="*/ 0 w 429"/>
                <a:gd name="T7" fmla="*/ 67 h 121"/>
                <a:gd name="T8" fmla="*/ 211 w 429"/>
                <a:gd name="T9" fmla="*/ 121 h 121"/>
                <a:gd name="T10" fmla="*/ 429 w 429"/>
                <a:gd name="T11" fmla="*/ 42 h 121"/>
                <a:gd name="T12" fmla="*/ 405 w 429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9" h="121">
                  <a:moveTo>
                    <a:pt x="405" y="0"/>
                  </a:moveTo>
                  <a:cubicBezTo>
                    <a:pt x="411" y="7"/>
                    <a:pt x="414" y="16"/>
                    <a:pt x="414" y="27"/>
                  </a:cubicBezTo>
                  <a:cubicBezTo>
                    <a:pt x="414" y="86"/>
                    <a:pt x="316" y="105"/>
                    <a:pt x="195" y="105"/>
                  </a:cubicBezTo>
                  <a:cubicBezTo>
                    <a:pt x="110" y="105"/>
                    <a:pt x="36" y="93"/>
                    <a:pt x="0" y="67"/>
                  </a:cubicBezTo>
                  <a:cubicBezTo>
                    <a:pt x="26" y="105"/>
                    <a:pt x="110" y="121"/>
                    <a:pt x="211" y="121"/>
                  </a:cubicBezTo>
                  <a:cubicBezTo>
                    <a:pt x="331" y="121"/>
                    <a:pt x="429" y="101"/>
                    <a:pt x="429" y="42"/>
                  </a:cubicBezTo>
                  <a:cubicBezTo>
                    <a:pt x="429" y="25"/>
                    <a:pt x="421" y="11"/>
                    <a:pt x="40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5"/>
            <p:cNvSpPr/>
            <p:nvPr/>
          </p:nvSpPr>
          <p:spPr bwMode="auto">
            <a:xfrm>
              <a:off x="3290" y="2391"/>
              <a:ext cx="1132" cy="378"/>
            </a:xfrm>
            <a:custGeom>
              <a:avLst/>
              <a:gdLst>
                <a:gd name="T0" fmla="*/ 422 w 422"/>
                <a:gd name="T1" fmla="*/ 63 h 141"/>
                <a:gd name="T2" fmla="*/ 413 w 422"/>
                <a:gd name="T3" fmla="*/ 36 h 141"/>
                <a:gd name="T4" fmla="*/ 219 w 422"/>
                <a:gd name="T5" fmla="*/ 0 h 141"/>
                <a:gd name="T6" fmla="*/ 0 w 422"/>
                <a:gd name="T7" fmla="*/ 78 h 141"/>
                <a:gd name="T8" fmla="*/ 8 w 422"/>
                <a:gd name="T9" fmla="*/ 103 h 141"/>
                <a:gd name="T10" fmla="*/ 203 w 422"/>
                <a:gd name="T11" fmla="*/ 141 h 141"/>
                <a:gd name="T12" fmla="*/ 422 w 422"/>
                <a:gd name="T13" fmla="*/ 6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2" h="141">
                  <a:moveTo>
                    <a:pt x="422" y="63"/>
                  </a:moveTo>
                  <a:cubicBezTo>
                    <a:pt x="422" y="52"/>
                    <a:pt x="419" y="43"/>
                    <a:pt x="413" y="36"/>
                  </a:cubicBezTo>
                  <a:cubicBezTo>
                    <a:pt x="377" y="9"/>
                    <a:pt x="304" y="0"/>
                    <a:pt x="219" y="0"/>
                  </a:cubicBezTo>
                  <a:cubicBezTo>
                    <a:pt x="98" y="0"/>
                    <a:pt x="0" y="19"/>
                    <a:pt x="0" y="78"/>
                  </a:cubicBezTo>
                  <a:cubicBezTo>
                    <a:pt x="0" y="87"/>
                    <a:pt x="3" y="96"/>
                    <a:pt x="8" y="103"/>
                  </a:cubicBezTo>
                  <a:cubicBezTo>
                    <a:pt x="44" y="129"/>
                    <a:pt x="118" y="141"/>
                    <a:pt x="203" y="141"/>
                  </a:cubicBezTo>
                  <a:cubicBezTo>
                    <a:pt x="324" y="141"/>
                    <a:pt x="422" y="122"/>
                    <a:pt x="422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6"/>
            <p:cNvSpPr/>
            <p:nvPr/>
          </p:nvSpPr>
          <p:spPr bwMode="auto">
            <a:xfrm>
              <a:off x="3239" y="2348"/>
              <a:ext cx="1173" cy="421"/>
            </a:xfrm>
            <a:custGeom>
              <a:avLst/>
              <a:gdLst>
                <a:gd name="T0" fmla="*/ 324 w 437"/>
                <a:gd name="T1" fmla="*/ 151 h 157"/>
                <a:gd name="T2" fmla="*/ 218 w 437"/>
                <a:gd name="T3" fmla="*/ 157 h 157"/>
                <a:gd name="T4" fmla="*/ 0 w 437"/>
                <a:gd name="T5" fmla="*/ 79 h 157"/>
                <a:gd name="T6" fmla="*/ 218 w 437"/>
                <a:gd name="T7" fmla="*/ 0 h 157"/>
                <a:gd name="T8" fmla="*/ 437 w 437"/>
                <a:gd name="T9" fmla="*/ 79 h 157"/>
                <a:gd name="T10" fmla="*/ 419 w 437"/>
                <a:gd name="T11" fmla="*/ 11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7" h="157">
                  <a:moveTo>
                    <a:pt x="324" y="151"/>
                  </a:moveTo>
                  <a:cubicBezTo>
                    <a:pt x="293" y="155"/>
                    <a:pt x="257" y="157"/>
                    <a:pt x="218" y="157"/>
                  </a:cubicBezTo>
                  <a:cubicBezTo>
                    <a:pt x="98" y="157"/>
                    <a:pt x="0" y="134"/>
                    <a:pt x="0" y="79"/>
                  </a:cubicBezTo>
                  <a:cubicBezTo>
                    <a:pt x="0" y="19"/>
                    <a:pt x="98" y="0"/>
                    <a:pt x="218" y="0"/>
                  </a:cubicBezTo>
                  <a:cubicBezTo>
                    <a:pt x="339" y="0"/>
                    <a:pt x="437" y="19"/>
                    <a:pt x="437" y="79"/>
                  </a:cubicBezTo>
                  <a:cubicBezTo>
                    <a:pt x="437" y="94"/>
                    <a:pt x="430" y="106"/>
                    <a:pt x="419" y="116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7"/>
            <p:cNvSpPr/>
            <p:nvPr/>
          </p:nvSpPr>
          <p:spPr bwMode="auto">
            <a:xfrm>
              <a:off x="4167" y="2715"/>
              <a:ext cx="94" cy="27"/>
            </a:xfrm>
            <a:custGeom>
              <a:avLst/>
              <a:gdLst>
                <a:gd name="T0" fmla="*/ 35 w 35"/>
                <a:gd name="T1" fmla="*/ 0 h 10"/>
                <a:gd name="T2" fmla="*/ 0 w 35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" h="10">
                  <a:moveTo>
                    <a:pt x="35" y="0"/>
                  </a:moveTo>
                  <a:cubicBezTo>
                    <a:pt x="24" y="4"/>
                    <a:pt x="12" y="7"/>
                    <a:pt x="0" y="10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8"/>
            <p:cNvSpPr/>
            <p:nvPr/>
          </p:nvSpPr>
          <p:spPr bwMode="auto">
            <a:xfrm>
              <a:off x="3827" y="1666"/>
              <a:ext cx="416" cy="934"/>
            </a:xfrm>
            <a:custGeom>
              <a:avLst/>
              <a:gdLst>
                <a:gd name="T0" fmla="*/ 106 w 155"/>
                <a:gd name="T1" fmla="*/ 0 h 348"/>
                <a:gd name="T2" fmla="*/ 139 w 155"/>
                <a:gd name="T3" fmla="*/ 91 h 348"/>
                <a:gd name="T4" fmla="*/ 0 w 155"/>
                <a:gd name="T5" fmla="*/ 331 h 348"/>
                <a:gd name="T6" fmla="*/ 15 w 155"/>
                <a:gd name="T7" fmla="*/ 348 h 348"/>
                <a:gd name="T8" fmla="*/ 155 w 155"/>
                <a:gd name="T9" fmla="*/ 106 h 348"/>
                <a:gd name="T10" fmla="*/ 106 w 155"/>
                <a:gd name="T11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348">
                  <a:moveTo>
                    <a:pt x="106" y="0"/>
                  </a:moveTo>
                  <a:cubicBezTo>
                    <a:pt x="126" y="24"/>
                    <a:pt x="139" y="56"/>
                    <a:pt x="139" y="91"/>
                  </a:cubicBezTo>
                  <a:cubicBezTo>
                    <a:pt x="139" y="164"/>
                    <a:pt x="14" y="317"/>
                    <a:pt x="0" y="331"/>
                  </a:cubicBezTo>
                  <a:cubicBezTo>
                    <a:pt x="9" y="342"/>
                    <a:pt x="15" y="348"/>
                    <a:pt x="15" y="348"/>
                  </a:cubicBezTo>
                  <a:cubicBezTo>
                    <a:pt x="17" y="348"/>
                    <a:pt x="155" y="183"/>
                    <a:pt x="155" y="106"/>
                  </a:cubicBezTo>
                  <a:cubicBezTo>
                    <a:pt x="155" y="64"/>
                    <a:pt x="136" y="26"/>
                    <a:pt x="10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9"/>
            <p:cNvSpPr/>
            <p:nvPr/>
          </p:nvSpPr>
          <p:spPr bwMode="auto">
            <a:xfrm>
              <a:off x="3491" y="1578"/>
              <a:ext cx="709" cy="976"/>
            </a:xfrm>
            <a:custGeom>
              <a:avLst/>
              <a:gdLst>
                <a:gd name="T0" fmla="*/ 231 w 264"/>
                <a:gd name="T1" fmla="*/ 33 h 364"/>
                <a:gd name="T2" fmla="*/ 140 w 264"/>
                <a:gd name="T3" fmla="*/ 0 h 364"/>
                <a:gd name="T4" fmla="*/ 0 w 264"/>
                <a:gd name="T5" fmla="*/ 139 h 364"/>
                <a:gd name="T6" fmla="*/ 125 w 264"/>
                <a:gd name="T7" fmla="*/ 364 h 364"/>
                <a:gd name="T8" fmla="*/ 264 w 264"/>
                <a:gd name="T9" fmla="*/ 124 h 364"/>
                <a:gd name="T10" fmla="*/ 231 w 264"/>
                <a:gd name="T11" fmla="*/ 33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4" h="364">
                  <a:moveTo>
                    <a:pt x="231" y="33"/>
                  </a:moveTo>
                  <a:cubicBezTo>
                    <a:pt x="206" y="12"/>
                    <a:pt x="174" y="0"/>
                    <a:pt x="140" y="0"/>
                  </a:cubicBezTo>
                  <a:cubicBezTo>
                    <a:pt x="63" y="0"/>
                    <a:pt x="0" y="62"/>
                    <a:pt x="0" y="139"/>
                  </a:cubicBezTo>
                  <a:cubicBezTo>
                    <a:pt x="0" y="201"/>
                    <a:pt x="90" y="320"/>
                    <a:pt x="125" y="364"/>
                  </a:cubicBezTo>
                  <a:cubicBezTo>
                    <a:pt x="139" y="350"/>
                    <a:pt x="264" y="197"/>
                    <a:pt x="264" y="124"/>
                  </a:cubicBezTo>
                  <a:cubicBezTo>
                    <a:pt x="264" y="89"/>
                    <a:pt x="251" y="57"/>
                    <a:pt x="231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20"/>
            <p:cNvSpPr/>
            <p:nvPr/>
          </p:nvSpPr>
          <p:spPr bwMode="auto">
            <a:xfrm>
              <a:off x="3526" y="1524"/>
              <a:ext cx="674" cy="542"/>
            </a:xfrm>
            <a:custGeom>
              <a:avLst/>
              <a:gdLst>
                <a:gd name="T0" fmla="*/ 0 w 251"/>
                <a:gd name="T1" fmla="*/ 54 h 202"/>
                <a:gd name="T2" fmla="*/ 111 w 251"/>
                <a:gd name="T3" fmla="*/ 0 h 202"/>
                <a:gd name="T4" fmla="*/ 251 w 251"/>
                <a:gd name="T5" fmla="*/ 140 h 202"/>
                <a:gd name="T6" fmla="*/ 233 w 251"/>
                <a:gd name="T7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" h="202">
                  <a:moveTo>
                    <a:pt x="0" y="54"/>
                  </a:moveTo>
                  <a:cubicBezTo>
                    <a:pt x="26" y="21"/>
                    <a:pt x="66" y="0"/>
                    <a:pt x="111" y="0"/>
                  </a:cubicBezTo>
                  <a:cubicBezTo>
                    <a:pt x="188" y="0"/>
                    <a:pt x="251" y="62"/>
                    <a:pt x="251" y="140"/>
                  </a:cubicBezTo>
                  <a:cubicBezTo>
                    <a:pt x="251" y="157"/>
                    <a:pt x="244" y="179"/>
                    <a:pt x="233" y="202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21"/>
            <p:cNvSpPr/>
            <p:nvPr/>
          </p:nvSpPr>
          <p:spPr bwMode="auto">
            <a:xfrm>
              <a:off x="3472" y="1717"/>
              <a:ext cx="25" cy="51"/>
            </a:xfrm>
            <a:custGeom>
              <a:avLst/>
              <a:gdLst>
                <a:gd name="T0" fmla="*/ 0 w 9"/>
                <a:gd name="T1" fmla="*/ 19 h 19"/>
                <a:gd name="T2" fmla="*/ 9 w 9"/>
                <a:gd name="T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19">
                  <a:moveTo>
                    <a:pt x="0" y="19"/>
                  </a:moveTo>
                  <a:cubicBezTo>
                    <a:pt x="2" y="13"/>
                    <a:pt x="5" y="6"/>
                    <a:pt x="9" y="0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22"/>
            <p:cNvSpPr/>
            <p:nvPr/>
          </p:nvSpPr>
          <p:spPr bwMode="auto">
            <a:xfrm>
              <a:off x="3448" y="1859"/>
              <a:ext cx="550" cy="690"/>
            </a:xfrm>
            <a:custGeom>
              <a:avLst/>
              <a:gdLst>
                <a:gd name="T0" fmla="*/ 205 w 205"/>
                <a:gd name="T1" fmla="*/ 174 h 257"/>
                <a:gd name="T2" fmla="*/ 140 w 205"/>
                <a:gd name="T3" fmla="*/ 257 h 257"/>
                <a:gd name="T4" fmla="*/ 0 w 205"/>
                <a:gd name="T5" fmla="*/ 15 h 257"/>
                <a:gd name="T6" fmla="*/ 1 w 205"/>
                <a:gd name="T7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5" h="257">
                  <a:moveTo>
                    <a:pt x="205" y="174"/>
                  </a:moveTo>
                  <a:cubicBezTo>
                    <a:pt x="172" y="220"/>
                    <a:pt x="141" y="257"/>
                    <a:pt x="140" y="257"/>
                  </a:cubicBezTo>
                  <a:cubicBezTo>
                    <a:pt x="138" y="257"/>
                    <a:pt x="0" y="92"/>
                    <a:pt x="0" y="15"/>
                  </a:cubicBezTo>
                  <a:cubicBezTo>
                    <a:pt x="0" y="10"/>
                    <a:pt x="1" y="5"/>
                    <a:pt x="1" y="0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3"/>
            <p:cNvSpPr/>
            <p:nvPr/>
          </p:nvSpPr>
          <p:spPr bwMode="auto">
            <a:xfrm>
              <a:off x="4036" y="2189"/>
              <a:ext cx="51" cy="81"/>
            </a:xfrm>
            <a:custGeom>
              <a:avLst/>
              <a:gdLst>
                <a:gd name="T0" fmla="*/ 19 w 19"/>
                <a:gd name="T1" fmla="*/ 0 h 30"/>
                <a:gd name="T2" fmla="*/ 0 w 19"/>
                <a:gd name="T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" h="30">
                  <a:moveTo>
                    <a:pt x="19" y="0"/>
                  </a:moveTo>
                  <a:cubicBezTo>
                    <a:pt x="13" y="10"/>
                    <a:pt x="6" y="20"/>
                    <a:pt x="0" y="30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Oval 24"/>
            <p:cNvSpPr>
              <a:spLocks noChangeArrowheads="1"/>
            </p:cNvSpPr>
            <p:nvPr/>
          </p:nvSpPr>
          <p:spPr bwMode="auto">
            <a:xfrm>
              <a:off x="3692" y="1755"/>
              <a:ext cx="263" cy="26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5"/>
            <p:cNvSpPr/>
            <p:nvPr/>
          </p:nvSpPr>
          <p:spPr bwMode="auto">
            <a:xfrm>
              <a:off x="3692" y="1755"/>
              <a:ext cx="263" cy="265"/>
            </a:xfrm>
            <a:custGeom>
              <a:avLst/>
              <a:gdLst>
                <a:gd name="T0" fmla="*/ 2 w 98"/>
                <a:gd name="T1" fmla="*/ 65 h 99"/>
                <a:gd name="T2" fmla="*/ 0 w 98"/>
                <a:gd name="T3" fmla="*/ 50 h 99"/>
                <a:gd name="T4" fmla="*/ 49 w 98"/>
                <a:gd name="T5" fmla="*/ 0 h 99"/>
                <a:gd name="T6" fmla="*/ 98 w 98"/>
                <a:gd name="T7" fmla="*/ 50 h 99"/>
                <a:gd name="T8" fmla="*/ 49 w 98"/>
                <a:gd name="T9" fmla="*/ 99 h 99"/>
                <a:gd name="T10" fmla="*/ 19 w 98"/>
                <a:gd name="T11" fmla="*/ 8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99">
                  <a:moveTo>
                    <a:pt x="2" y="65"/>
                  </a:moveTo>
                  <a:cubicBezTo>
                    <a:pt x="1" y="60"/>
                    <a:pt x="0" y="55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8" y="22"/>
                    <a:pt x="98" y="50"/>
                  </a:cubicBezTo>
                  <a:cubicBezTo>
                    <a:pt x="98" y="77"/>
                    <a:pt x="76" y="99"/>
                    <a:pt x="49" y="99"/>
                  </a:cubicBezTo>
                  <a:cubicBezTo>
                    <a:pt x="38" y="99"/>
                    <a:pt x="28" y="95"/>
                    <a:pt x="19" y="89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" name="Group 13"/>
          <p:cNvGrpSpPr>
            <a:grpSpLocks noChangeAspect="1"/>
          </p:cNvGrpSpPr>
          <p:nvPr/>
        </p:nvGrpSpPr>
        <p:grpSpPr bwMode="auto">
          <a:xfrm>
            <a:off x="6388647" y="3016617"/>
            <a:ext cx="579876" cy="610196"/>
            <a:chOff x="3239" y="1524"/>
            <a:chExt cx="1224" cy="1288"/>
          </a:xfrm>
          <a:solidFill>
            <a:schemeClr val="accent2"/>
          </a:solidFill>
        </p:grpSpPr>
        <p:sp>
          <p:nvSpPr>
            <p:cNvPr id="21" name="Freeform 14"/>
            <p:cNvSpPr/>
            <p:nvPr/>
          </p:nvSpPr>
          <p:spPr bwMode="auto">
            <a:xfrm>
              <a:off x="3311" y="2487"/>
              <a:ext cx="1152" cy="325"/>
            </a:xfrm>
            <a:custGeom>
              <a:avLst/>
              <a:gdLst>
                <a:gd name="T0" fmla="*/ 405 w 429"/>
                <a:gd name="T1" fmla="*/ 0 h 121"/>
                <a:gd name="T2" fmla="*/ 414 w 429"/>
                <a:gd name="T3" fmla="*/ 27 h 121"/>
                <a:gd name="T4" fmla="*/ 195 w 429"/>
                <a:gd name="T5" fmla="*/ 105 h 121"/>
                <a:gd name="T6" fmla="*/ 0 w 429"/>
                <a:gd name="T7" fmla="*/ 67 h 121"/>
                <a:gd name="T8" fmla="*/ 211 w 429"/>
                <a:gd name="T9" fmla="*/ 121 h 121"/>
                <a:gd name="T10" fmla="*/ 429 w 429"/>
                <a:gd name="T11" fmla="*/ 42 h 121"/>
                <a:gd name="T12" fmla="*/ 405 w 429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9" h="121">
                  <a:moveTo>
                    <a:pt x="405" y="0"/>
                  </a:moveTo>
                  <a:cubicBezTo>
                    <a:pt x="411" y="7"/>
                    <a:pt x="414" y="16"/>
                    <a:pt x="414" y="27"/>
                  </a:cubicBezTo>
                  <a:cubicBezTo>
                    <a:pt x="414" y="86"/>
                    <a:pt x="316" y="105"/>
                    <a:pt x="195" y="105"/>
                  </a:cubicBezTo>
                  <a:cubicBezTo>
                    <a:pt x="110" y="105"/>
                    <a:pt x="36" y="93"/>
                    <a:pt x="0" y="67"/>
                  </a:cubicBezTo>
                  <a:cubicBezTo>
                    <a:pt x="26" y="105"/>
                    <a:pt x="110" y="121"/>
                    <a:pt x="211" y="121"/>
                  </a:cubicBezTo>
                  <a:cubicBezTo>
                    <a:pt x="331" y="121"/>
                    <a:pt x="429" y="101"/>
                    <a:pt x="429" y="42"/>
                  </a:cubicBezTo>
                  <a:cubicBezTo>
                    <a:pt x="429" y="25"/>
                    <a:pt x="421" y="11"/>
                    <a:pt x="40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5"/>
            <p:cNvSpPr/>
            <p:nvPr/>
          </p:nvSpPr>
          <p:spPr bwMode="auto">
            <a:xfrm>
              <a:off x="3290" y="2391"/>
              <a:ext cx="1132" cy="378"/>
            </a:xfrm>
            <a:custGeom>
              <a:avLst/>
              <a:gdLst>
                <a:gd name="T0" fmla="*/ 422 w 422"/>
                <a:gd name="T1" fmla="*/ 63 h 141"/>
                <a:gd name="T2" fmla="*/ 413 w 422"/>
                <a:gd name="T3" fmla="*/ 36 h 141"/>
                <a:gd name="T4" fmla="*/ 219 w 422"/>
                <a:gd name="T5" fmla="*/ 0 h 141"/>
                <a:gd name="T6" fmla="*/ 0 w 422"/>
                <a:gd name="T7" fmla="*/ 78 h 141"/>
                <a:gd name="T8" fmla="*/ 8 w 422"/>
                <a:gd name="T9" fmla="*/ 103 h 141"/>
                <a:gd name="T10" fmla="*/ 203 w 422"/>
                <a:gd name="T11" fmla="*/ 141 h 141"/>
                <a:gd name="T12" fmla="*/ 422 w 422"/>
                <a:gd name="T13" fmla="*/ 6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2" h="141">
                  <a:moveTo>
                    <a:pt x="422" y="63"/>
                  </a:moveTo>
                  <a:cubicBezTo>
                    <a:pt x="422" y="52"/>
                    <a:pt x="419" y="43"/>
                    <a:pt x="413" y="36"/>
                  </a:cubicBezTo>
                  <a:cubicBezTo>
                    <a:pt x="377" y="9"/>
                    <a:pt x="304" y="0"/>
                    <a:pt x="219" y="0"/>
                  </a:cubicBezTo>
                  <a:cubicBezTo>
                    <a:pt x="98" y="0"/>
                    <a:pt x="0" y="19"/>
                    <a:pt x="0" y="78"/>
                  </a:cubicBezTo>
                  <a:cubicBezTo>
                    <a:pt x="0" y="87"/>
                    <a:pt x="3" y="96"/>
                    <a:pt x="8" y="103"/>
                  </a:cubicBezTo>
                  <a:cubicBezTo>
                    <a:pt x="44" y="129"/>
                    <a:pt x="118" y="141"/>
                    <a:pt x="203" y="141"/>
                  </a:cubicBezTo>
                  <a:cubicBezTo>
                    <a:pt x="324" y="141"/>
                    <a:pt x="422" y="122"/>
                    <a:pt x="422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6"/>
            <p:cNvSpPr/>
            <p:nvPr/>
          </p:nvSpPr>
          <p:spPr bwMode="auto">
            <a:xfrm>
              <a:off x="3239" y="2348"/>
              <a:ext cx="1173" cy="421"/>
            </a:xfrm>
            <a:custGeom>
              <a:avLst/>
              <a:gdLst>
                <a:gd name="T0" fmla="*/ 324 w 437"/>
                <a:gd name="T1" fmla="*/ 151 h 157"/>
                <a:gd name="T2" fmla="*/ 218 w 437"/>
                <a:gd name="T3" fmla="*/ 157 h 157"/>
                <a:gd name="T4" fmla="*/ 0 w 437"/>
                <a:gd name="T5" fmla="*/ 79 h 157"/>
                <a:gd name="T6" fmla="*/ 218 w 437"/>
                <a:gd name="T7" fmla="*/ 0 h 157"/>
                <a:gd name="T8" fmla="*/ 437 w 437"/>
                <a:gd name="T9" fmla="*/ 79 h 157"/>
                <a:gd name="T10" fmla="*/ 419 w 437"/>
                <a:gd name="T11" fmla="*/ 11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7" h="157">
                  <a:moveTo>
                    <a:pt x="324" y="151"/>
                  </a:moveTo>
                  <a:cubicBezTo>
                    <a:pt x="293" y="155"/>
                    <a:pt x="257" y="157"/>
                    <a:pt x="218" y="157"/>
                  </a:cubicBezTo>
                  <a:cubicBezTo>
                    <a:pt x="98" y="157"/>
                    <a:pt x="0" y="134"/>
                    <a:pt x="0" y="79"/>
                  </a:cubicBezTo>
                  <a:cubicBezTo>
                    <a:pt x="0" y="19"/>
                    <a:pt x="98" y="0"/>
                    <a:pt x="218" y="0"/>
                  </a:cubicBezTo>
                  <a:cubicBezTo>
                    <a:pt x="339" y="0"/>
                    <a:pt x="437" y="19"/>
                    <a:pt x="437" y="79"/>
                  </a:cubicBezTo>
                  <a:cubicBezTo>
                    <a:pt x="437" y="94"/>
                    <a:pt x="430" y="106"/>
                    <a:pt x="419" y="116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7"/>
            <p:cNvSpPr/>
            <p:nvPr/>
          </p:nvSpPr>
          <p:spPr bwMode="auto">
            <a:xfrm>
              <a:off x="4167" y="2715"/>
              <a:ext cx="94" cy="27"/>
            </a:xfrm>
            <a:custGeom>
              <a:avLst/>
              <a:gdLst>
                <a:gd name="T0" fmla="*/ 35 w 35"/>
                <a:gd name="T1" fmla="*/ 0 h 10"/>
                <a:gd name="T2" fmla="*/ 0 w 35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" h="10">
                  <a:moveTo>
                    <a:pt x="35" y="0"/>
                  </a:moveTo>
                  <a:cubicBezTo>
                    <a:pt x="24" y="4"/>
                    <a:pt x="12" y="7"/>
                    <a:pt x="0" y="10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8"/>
            <p:cNvSpPr/>
            <p:nvPr/>
          </p:nvSpPr>
          <p:spPr bwMode="auto">
            <a:xfrm>
              <a:off x="3827" y="1666"/>
              <a:ext cx="416" cy="934"/>
            </a:xfrm>
            <a:custGeom>
              <a:avLst/>
              <a:gdLst>
                <a:gd name="T0" fmla="*/ 106 w 155"/>
                <a:gd name="T1" fmla="*/ 0 h 348"/>
                <a:gd name="T2" fmla="*/ 139 w 155"/>
                <a:gd name="T3" fmla="*/ 91 h 348"/>
                <a:gd name="T4" fmla="*/ 0 w 155"/>
                <a:gd name="T5" fmla="*/ 331 h 348"/>
                <a:gd name="T6" fmla="*/ 15 w 155"/>
                <a:gd name="T7" fmla="*/ 348 h 348"/>
                <a:gd name="T8" fmla="*/ 155 w 155"/>
                <a:gd name="T9" fmla="*/ 106 h 348"/>
                <a:gd name="T10" fmla="*/ 106 w 155"/>
                <a:gd name="T11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348">
                  <a:moveTo>
                    <a:pt x="106" y="0"/>
                  </a:moveTo>
                  <a:cubicBezTo>
                    <a:pt x="126" y="24"/>
                    <a:pt x="139" y="56"/>
                    <a:pt x="139" y="91"/>
                  </a:cubicBezTo>
                  <a:cubicBezTo>
                    <a:pt x="139" y="164"/>
                    <a:pt x="14" y="317"/>
                    <a:pt x="0" y="331"/>
                  </a:cubicBezTo>
                  <a:cubicBezTo>
                    <a:pt x="9" y="342"/>
                    <a:pt x="15" y="348"/>
                    <a:pt x="15" y="348"/>
                  </a:cubicBezTo>
                  <a:cubicBezTo>
                    <a:pt x="17" y="348"/>
                    <a:pt x="155" y="183"/>
                    <a:pt x="155" y="106"/>
                  </a:cubicBezTo>
                  <a:cubicBezTo>
                    <a:pt x="155" y="64"/>
                    <a:pt x="136" y="26"/>
                    <a:pt x="10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9"/>
            <p:cNvSpPr/>
            <p:nvPr/>
          </p:nvSpPr>
          <p:spPr bwMode="auto">
            <a:xfrm>
              <a:off x="3491" y="1578"/>
              <a:ext cx="709" cy="976"/>
            </a:xfrm>
            <a:custGeom>
              <a:avLst/>
              <a:gdLst>
                <a:gd name="T0" fmla="*/ 231 w 264"/>
                <a:gd name="T1" fmla="*/ 33 h 364"/>
                <a:gd name="T2" fmla="*/ 140 w 264"/>
                <a:gd name="T3" fmla="*/ 0 h 364"/>
                <a:gd name="T4" fmla="*/ 0 w 264"/>
                <a:gd name="T5" fmla="*/ 139 h 364"/>
                <a:gd name="T6" fmla="*/ 125 w 264"/>
                <a:gd name="T7" fmla="*/ 364 h 364"/>
                <a:gd name="T8" fmla="*/ 264 w 264"/>
                <a:gd name="T9" fmla="*/ 124 h 364"/>
                <a:gd name="T10" fmla="*/ 231 w 264"/>
                <a:gd name="T11" fmla="*/ 33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4" h="364">
                  <a:moveTo>
                    <a:pt x="231" y="33"/>
                  </a:moveTo>
                  <a:cubicBezTo>
                    <a:pt x="206" y="12"/>
                    <a:pt x="174" y="0"/>
                    <a:pt x="140" y="0"/>
                  </a:cubicBezTo>
                  <a:cubicBezTo>
                    <a:pt x="63" y="0"/>
                    <a:pt x="0" y="62"/>
                    <a:pt x="0" y="139"/>
                  </a:cubicBezTo>
                  <a:cubicBezTo>
                    <a:pt x="0" y="201"/>
                    <a:pt x="90" y="320"/>
                    <a:pt x="125" y="364"/>
                  </a:cubicBezTo>
                  <a:cubicBezTo>
                    <a:pt x="139" y="350"/>
                    <a:pt x="264" y="197"/>
                    <a:pt x="264" y="124"/>
                  </a:cubicBezTo>
                  <a:cubicBezTo>
                    <a:pt x="264" y="89"/>
                    <a:pt x="251" y="57"/>
                    <a:pt x="231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0"/>
            <p:cNvSpPr/>
            <p:nvPr/>
          </p:nvSpPr>
          <p:spPr bwMode="auto">
            <a:xfrm>
              <a:off x="3526" y="1524"/>
              <a:ext cx="674" cy="542"/>
            </a:xfrm>
            <a:custGeom>
              <a:avLst/>
              <a:gdLst>
                <a:gd name="T0" fmla="*/ 0 w 251"/>
                <a:gd name="T1" fmla="*/ 54 h 202"/>
                <a:gd name="T2" fmla="*/ 111 w 251"/>
                <a:gd name="T3" fmla="*/ 0 h 202"/>
                <a:gd name="T4" fmla="*/ 251 w 251"/>
                <a:gd name="T5" fmla="*/ 140 h 202"/>
                <a:gd name="T6" fmla="*/ 233 w 251"/>
                <a:gd name="T7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" h="202">
                  <a:moveTo>
                    <a:pt x="0" y="54"/>
                  </a:moveTo>
                  <a:cubicBezTo>
                    <a:pt x="26" y="21"/>
                    <a:pt x="66" y="0"/>
                    <a:pt x="111" y="0"/>
                  </a:cubicBezTo>
                  <a:cubicBezTo>
                    <a:pt x="188" y="0"/>
                    <a:pt x="251" y="62"/>
                    <a:pt x="251" y="140"/>
                  </a:cubicBezTo>
                  <a:cubicBezTo>
                    <a:pt x="251" y="157"/>
                    <a:pt x="244" y="179"/>
                    <a:pt x="233" y="202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1"/>
            <p:cNvSpPr/>
            <p:nvPr/>
          </p:nvSpPr>
          <p:spPr bwMode="auto">
            <a:xfrm>
              <a:off x="3472" y="1717"/>
              <a:ext cx="25" cy="51"/>
            </a:xfrm>
            <a:custGeom>
              <a:avLst/>
              <a:gdLst>
                <a:gd name="T0" fmla="*/ 0 w 9"/>
                <a:gd name="T1" fmla="*/ 19 h 19"/>
                <a:gd name="T2" fmla="*/ 9 w 9"/>
                <a:gd name="T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19">
                  <a:moveTo>
                    <a:pt x="0" y="19"/>
                  </a:moveTo>
                  <a:cubicBezTo>
                    <a:pt x="2" y="13"/>
                    <a:pt x="5" y="6"/>
                    <a:pt x="9" y="0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2"/>
            <p:cNvSpPr/>
            <p:nvPr/>
          </p:nvSpPr>
          <p:spPr bwMode="auto">
            <a:xfrm>
              <a:off x="3448" y="1859"/>
              <a:ext cx="550" cy="690"/>
            </a:xfrm>
            <a:custGeom>
              <a:avLst/>
              <a:gdLst>
                <a:gd name="T0" fmla="*/ 205 w 205"/>
                <a:gd name="T1" fmla="*/ 174 h 257"/>
                <a:gd name="T2" fmla="*/ 140 w 205"/>
                <a:gd name="T3" fmla="*/ 257 h 257"/>
                <a:gd name="T4" fmla="*/ 0 w 205"/>
                <a:gd name="T5" fmla="*/ 15 h 257"/>
                <a:gd name="T6" fmla="*/ 1 w 205"/>
                <a:gd name="T7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5" h="257">
                  <a:moveTo>
                    <a:pt x="205" y="174"/>
                  </a:moveTo>
                  <a:cubicBezTo>
                    <a:pt x="172" y="220"/>
                    <a:pt x="141" y="257"/>
                    <a:pt x="140" y="257"/>
                  </a:cubicBezTo>
                  <a:cubicBezTo>
                    <a:pt x="138" y="257"/>
                    <a:pt x="0" y="92"/>
                    <a:pt x="0" y="15"/>
                  </a:cubicBezTo>
                  <a:cubicBezTo>
                    <a:pt x="0" y="10"/>
                    <a:pt x="1" y="5"/>
                    <a:pt x="1" y="0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3"/>
            <p:cNvSpPr/>
            <p:nvPr/>
          </p:nvSpPr>
          <p:spPr bwMode="auto">
            <a:xfrm>
              <a:off x="4036" y="2189"/>
              <a:ext cx="51" cy="81"/>
            </a:xfrm>
            <a:custGeom>
              <a:avLst/>
              <a:gdLst>
                <a:gd name="T0" fmla="*/ 19 w 19"/>
                <a:gd name="T1" fmla="*/ 0 h 30"/>
                <a:gd name="T2" fmla="*/ 0 w 19"/>
                <a:gd name="T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" h="30">
                  <a:moveTo>
                    <a:pt x="19" y="0"/>
                  </a:moveTo>
                  <a:cubicBezTo>
                    <a:pt x="13" y="10"/>
                    <a:pt x="6" y="20"/>
                    <a:pt x="0" y="30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Oval 24"/>
            <p:cNvSpPr>
              <a:spLocks noChangeArrowheads="1"/>
            </p:cNvSpPr>
            <p:nvPr/>
          </p:nvSpPr>
          <p:spPr bwMode="auto">
            <a:xfrm>
              <a:off x="3692" y="1755"/>
              <a:ext cx="263" cy="26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5"/>
            <p:cNvSpPr/>
            <p:nvPr/>
          </p:nvSpPr>
          <p:spPr bwMode="auto">
            <a:xfrm>
              <a:off x="3692" y="1755"/>
              <a:ext cx="263" cy="265"/>
            </a:xfrm>
            <a:custGeom>
              <a:avLst/>
              <a:gdLst>
                <a:gd name="T0" fmla="*/ 2 w 98"/>
                <a:gd name="T1" fmla="*/ 65 h 99"/>
                <a:gd name="T2" fmla="*/ 0 w 98"/>
                <a:gd name="T3" fmla="*/ 50 h 99"/>
                <a:gd name="T4" fmla="*/ 49 w 98"/>
                <a:gd name="T5" fmla="*/ 0 h 99"/>
                <a:gd name="T6" fmla="*/ 98 w 98"/>
                <a:gd name="T7" fmla="*/ 50 h 99"/>
                <a:gd name="T8" fmla="*/ 49 w 98"/>
                <a:gd name="T9" fmla="*/ 99 h 99"/>
                <a:gd name="T10" fmla="*/ 19 w 98"/>
                <a:gd name="T11" fmla="*/ 8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99">
                  <a:moveTo>
                    <a:pt x="2" y="65"/>
                  </a:moveTo>
                  <a:cubicBezTo>
                    <a:pt x="1" y="60"/>
                    <a:pt x="0" y="55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8" y="22"/>
                    <a:pt x="98" y="50"/>
                  </a:cubicBezTo>
                  <a:cubicBezTo>
                    <a:pt x="98" y="77"/>
                    <a:pt x="76" y="99"/>
                    <a:pt x="49" y="99"/>
                  </a:cubicBezTo>
                  <a:cubicBezTo>
                    <a:pt x="38" y="99"/>
                    <a:pt x="28" y="95"/>
                    <a:pt x="19" y="89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3" name="Group 13"/>
          <p:cNvGrpSpPr>
            <a:grpSpLocks noChangeAspect="1"/>
          </p:cNvGrpSpPr>
          <p:nvPr/>
        </p:nvGrpSpPr>
        <p:grpSpPr bwMode="auto">
          <a:xfrm>
            <a:off x="6388647" y="4145080"/>
            <a:ext cx="579876" cy="610196"/>
            <a:chOff x="3239" y="1524"/>
            <a:chExt cx="1224" cy="1288"/>
          </a:xfrm>
          <a:solidFill>
            <a:schemeClr val="accent3"/>
          </a:solidFill>
        </p:grpSpPr>
        <p:sp>
          <p:nvSpPr>
            <p:cNvPr id="34" name="Freeform 14"/>
            <p:cNvSpPr/>
            <p:nvPr/>
          </p:nvSpPr>
          <p:spPr bwMode="auto">
            <a:xfrm>
              <a:off x="3311" y="2487"/>
              <a:ext cx="1152" cy="325"/>
            </a:xfrm>
            <a:custGeom>
              <a:avLst/>
              <a:gdLst>
                <a:gd name="T0" fmla="*/ 405 w 429"/>
                <a:gd name="T1" fmla="*/ 0 h 121"/>
                <a:gd name="T2" fmla="*/ 414 w 429"/>
                <a:gd name="T3" fmla="*/ 27 h 121"/>
                <a:gd name="T4" fmla="*/ 195 w 429"/>
                <a:gd name="T5" fmla="*/ 105 h 121"/>
                <a:gd name="T6" fmla="*/ 0 w 429"/>
                <a:gd name="T7" fmla="*/ 67 h 121"/>
                <a:gd name="T8" fmla="*/ 211 w 429"/>
                <a:gd name="T9" fmla="*/ 121 h 121"/>
                <a:gd name="T10" fmla="*/ 429 w 429"/>
                <a:gd name="T11" fmla="*/ 42 h 121"/>
                <a:gd name="T12" fmla="*/ 405 w 429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9" h="121">
                  <a:moveTo>
                    <a:pt x="405" y="0"/>
                  </a:moveTo>
                  <a:cubicBezTo>
                    <a:pt x="411" y="7"/>
                    <a:pt x="414" y="16"/>
                    <a:pt x="414" y="27"/>
                  </a:cubicBezTo>
                  <a:cubicBezTo>
                    <a:pt x="414" y="86"/>
                    <a:pt x="316" y="105"/>
                    <a:pt x="195" y="105"/>
                  </a:cubicBezTo>
                  <a:cubicBezTo>
                    <a:pt x="110" y="105"/>
                    <a:pt x="36" y="93"/>
                    <a:pt x="0" y="67"/>
                  </a:cubicBezTo>
                  <a:cubicBezTo>
                    <a:pt x="26" y="105"/>
                    <a:pt x="110" y="121"/>
                    <a:pt x="211" y="121"/>
                  </a:cubicBezTo>
                  <a:cubicBezTo>
                    <a:pt x="331" y="121"/>
                    <a:pt x="429" y="101"/>
                    <a:pt x="429" y="42"/>
                  </a:cubicBezTo>
                  <a:cubicBezTo>
                    <a:pt x="429" y="25"/>
                    <a:pt x="421" y="11"/>
                    <a:pt x="40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15"/>
            <p:cNvSpPr/>
            <p:nvPr/>
          </p:nvSpPr>
          <p:spPr bwMode="auto">
            <a:xfrm>
              <a:off x="3290" y="2391"/>
              <a:ext cx="1132" cy="378"/>
            </a:xfrm>
            <a:custGeom>
              <a:avLst/>
              <a:gdLst>
                <a:gd name="T0" fmla="*/ 422 w 422"/>
                <a:gd name="T1" fmla="*/ 63 h 141"/>
                <a:gd name="T2" fmla="*/ 413 w 422"/>
                <a:gd name="T3" fmla="*/ 36 h 141"/>
                <a:gd name="T4" fmla="*/ 219 w 422"/>
                <a:gd name="T5" fmla="*/ 0 h 141"/>
                <a:gd name="T6" fmla="*/ 0 w 422"/>
                <a:gd name="T7" fmla="*/ 78 h 141"/>
                <a:gd name="T8" fmla="*/ 8 w 422"/>
                <a:gd name="T9" fmla="*/ 103 h 141"/>
                <a:gd name="T10" fmla="*/ 203 w 422"/>
                <a:gd name="T11" fmla="*/ 141 h 141"/>
                <a:gd name="T12" fmla="*/ 422 w 422"/>
                <a:gd name="T13" fmla="*/ 6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2" h="141">
                  <a:moveTo>
                    <a:pt x="422" y="63"/>
                  </a:moveTo>
                  <a:cubicBezTo>
                    <a:pt x="422" y="52"/>
                    <a:pt x="419" y="43"/>
                    <a:pt x="413" y="36"/>
                  </a:cubicBezTo>
                  <a:cubicBezTo>
                    <a:pt x="377" y="9"/>
                    <a:pt x="304" y="0"/>
                    <a:pt x="219" y="0"/>
                  </a:cubicBezTo>
                  <a:cubicBezTo>
                    <a:pt x="98" y="0"/>
                    <a:pt x="0" y="19"/>
                    <a:pt x="0" y="78"/>
                  </a:cubicBezTo>
                  <a:cubicBezTo>
                    <a:pt x="0" y="87"/>
                    <a:pt x="3" y="96"/>
                    <a:pt x="8" y="103"/>
                  </a:cubicBezTo>
                  <a:cubicBezTo>
                    <a:pt x="44" y="129"/>
                    <a:pt x="118" y="141"/>
                    <a:pt x="203" y="141"/>
                  </a:cubicBezTo>
                  <a:cubicBezTo>
                    <a:pt x="324" y="141"/>
                    <a:pt x="422" y="122"/>
                    <a:pt x="422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16"/>
            <p:cNvSpPr/>
            <p:nvPr/>
          </p:nvSpPr>
          <p:spPr bwMode="auto">
            <a:xfrm>
              <a:off x="3239" y="2348"/>
              <a:ext cx="1173" cy="421"/>
            </a:xfrm>
            <a:custGeom>
              <a:avLst/>
              <a:gdLst>
                <a:gd name="T0" fmla="*/ 324 w 437"/>
                <a:gd name="T1" fmla="*/ 151 h 157"/>
                <a:gd name="T2" fmla="*/ 218 w 437"/>
                <a:gd name="T3" fmla="*/ 157 h 157"/>
                <a:gd name="T4" fmla="*/ 0 w 437"/>
                <a:gd name="T5" fmla="*/ 79 h 157"/>
                <a:gd name="T6" fmla="*/ 218 w 437"/>
                <a:gd name="T7" fmla="*/ 0 h 157"/>
                <a:gd name="T8" fmla="*/ 437 w 437"/>
                <a:gd name="T9" fmla="*/ 79 h 157"/>
                <a:gd name="T10" fmla="*/ 419 w 437"/>
                <a:gd name="T11" fmla="*/ 11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7" h="157">
                  <a:moveTo>
                    <a:pt x="324" y="151"/>
                  </a:moveTo>
                  <a:cubicBezTo>
                    <a:pt x="293" y="155"/>
                    <a:pt x="257" y="157"/>
                    <a:pt x="218" y="157"/>
                  </a:cubicBezTo>
                  <a:cubicBezTo>
                    <a:pt x="98" y="157"/>
                    <a:pt x="0" y="134"/>
                    <a:pt x="0" y="79"/>
                  </a:cubicBezTo>
                  <a:cubicBezTo>
                    <a:pt x="0" y="19"/>
                    <a:pt x="98" y="0"/>
                    <a:pt x="218" y="0"/>
                  </a:cubicBezTo>
                  <a:cubicBezTo>
                    <a:pt x="339" y="0"/>
                    <a:pt x="437" y="19"/>
                    <a:pt x="437" y="79"/>
                  </a:cubicBezTo>
                  <a:cubicBezTo>
                    <a:pt x="437" y="94"/>
                    <a:pt x="430" y="106"/>
                    <a:pt x="419" y="116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7"/>
            <p:cNvSpPr/>
            <p:nvPr/>
          </p:nvSpPr>
          <p:spPr bwMode="auto">
            <a:xfrm>
              <a:off x="4167" y="2715"/>
              <a:ext cx="94" cy="27"/>
            </a:xfrm>
            <a:custGeom>
              <a:avLst/>
              <a:gdLst>
                <a:gd name="T0" fmla="*/ 35 w 35"/>
                <a:gd name="T1" fmla="*/ 0 h 10"/>
                <a:gd name="T2" fmla="*/ 0 w 35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" h="10">
                  <a:moveTo>
                    <a:pt x="35" y="0"/>
                  </a:moveTo>
                  <a:cubicBezTo>
                    <a:pt x="24" y="4"/>
                    <a:pt x="12" y="7"/>
                    <a:pt x="0" y="10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8"/>
            <p:cNvSpPr/>
            <p:nvPr/>
          </p:nvSpPr>
          <p:spPr bwMode="auto">
            <a:xfrm>
              <a:off x="3827" y="1666"/>
              <a:ext cx="416" cy="934"/>
            </a:xfrm>
            <a:custGeom>
              <a:avLst/>
              <a:gdLst>
                <a:gd name="T0" fmla="*/ 106 w 155"/>
                <a:gd name="T1" fmla="*/ 0 h 348"/>
                <a:gd name="T2" fmla="*/ 139 w 155"/>
                <a:gd name="T3" fmla="*/ 91 h 348"/>
                <a:gd name="T4" fmla="*/ 0 w 155"/>
                <a:gd name="T5" fmla="*/ 331 h 348"/>
                <a:gd name="T6" fmla="*/ 15 w 155"/>
                <a:gd name="T7" fmla="*/ 348 h 348"/>
                <a:gd name="T8" fmla="*/ 155 w 155"/>
                <a:gd name="T9" fmla="*/ 106 h 348"/>
                <a:gd name="T10" fmla="*/ 106 w 155"/>
                <a:gd name="T11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348">
                  <a:moveTo>
                    <a:pt x="106" y="0"/>
                  </a:moveTo>
                  <a:cubicBezTo>
                    <a:pt x="126" y="24"/>
                    <a:pt x="139" y="56"/>
                    <a:pt x="139" y="91"/>
                  </a:cubicBezTo>
                  <a:cubicBezTo>
                    <a:pt x="139" y="164"/>
                    <a:pt x="14" y="317"/>
                    <a:pt x="0" y="331"/>
                  </a:cubicBezTo>
                  <a:cubicBezTo>
                    <a:pt x="9" y="342"/>
                    <a:pt x="15" y="348"/>
                    <a:pt x="15" y="348"/>
                  </a:cubicBezTo>
                  <a:cubicBezTo>
                    <a:pt x="17" y="348"/>
                    <a:pt x="155" y="183"/>
                    <a:pt x="155" y="106"/>
                  </a:cubicBezTo>
                  <a:cubicBezTo>
                    <a:pt x="155" y="64"/>
                    <a:pt x="136" y="26"/>
                    <a:pt x="10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9"/>
            <p:cNvSpPr/>
            <p:nvPr/>
          </p:nvSpPr>
          <p:spPr bwMode="auto">
            <a:xfrm>
              <a:off x="3491" y="1578"/>
              <a:ext cx="709" cy="976"/>
            </a:xfrm>
            <a:custGeom>
              <a:avLst/>
              <a:gdLst>
                <a:gd name="T0" fmla="*/ 231 w 264"/>
                <a:gd name="T1" fmla="*/ 33 h 364"/>
                <a:gd name="T2" fmla="*/ 140 w 264"/>
                <a:gd name="T3" fmla="*/ 0 h 364"/>
                <a:gd name="T4" fmla="*/ 0 w 264"/>
                <a:gd name="T5" fmla="*/ 139 h 364"/>
                <a:gd name="T6" fmla="*/ 125 w 264"/>
                <a:gd name="T7" fmla="*/ 364 h 364"/>
                <a:gd name="T8" fmla="*/ 264 w 264"/>
                <a:gd name="T9" fmla="*/ 124 h 364"/>
                <a:gd name="T10" fmla="*/ 231 w 264"/>
                <a:gd name="T11" fmla="*/ 33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4" h="364">
                  <a:moveTo>
                    <a:pt x="231" y="33"/>
                  </a:moveTo>
                  <a:cubicBezTo>
                    <a:pt x="206" y="12"/>
                    <a:pt x="174" y="0"/>
                    <a:pt x="140" y="0"/>
                  </a:cubicBezTo>
                  <a:cubicBezTo>
                    <a:pt x="63" y="0"/>
                    <a:pt x="0" y="62"/>
                    <a:pt x="0" y="139"/>
                  </a:cubicBezTo>
                  <a:cubicBezTo>
                    <a:pt x="0" y="201"/>
                    <a:pt x="90" y="320"/>
                    <a:pt x="125" y="364"/>
                  </a:cubicBezTo>
                  <a:cubicBezTo>
                    <a:pt x="139" y="350"/>
                    <a:pt x="264" y="197"/>
                    <a:pt x="264" y="124"/>
                  </a:cubicBezTo>
                  <a:cubicBezTo>
                    <a:pt x="264" y="89"/>
                    <a:pt x="251" y="57"/>
                    <a:pt x="231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20"/>
            <p:cNvSpPr/>
            <p:nvPr/>
          </p:nvSpPr>
          <p:spPr bwMode="auto">
            <a:xfrm>
              <a:off x="3526" y="1524"/>
              <a:ext cx="674" cy="542"/>
            </a:xfrm>
            <a:custGeom>
              <a:avLst/>
              <a:gdLst>
                <a:gd name="T0" fmla="*/ 0 w 251"/>
                <a:gd name="T1" fmla="*/ 54 h 202"/>
                <a:gd name="T2" fmla="*/ 111 w 251"/>
                <a:gd name="T3" fmla="*/ 0 h 202"/>
                <a:gd name="T4" fmla="*/ 251 w 251"/>
                <a:gd name="T5" fmla="*/ 140 h 202"/>
                <a:gd name="T6" fmla="*/ 233 w 251"/>
                <a:gd name="T7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" h="202">
                  <a:moveTo>
                    <a:pt x="0" y="54"/>
                  </a:moveTo>
                  <a:cubicBezTo>
                    <a:pt x="26" y="21"/>
                    <a:pt x="66" y="0"/>
                    <a:pt x="111" y="0"/>
                  </a:cubicBezTo>
                  <a:cubicBezTo>
                    <a:pt x="188" y="0"/>
                    <a:pt x="251" y="62"/>
                    <a:pt x="251" y="140"/>
                  </a:cubicBezTo>
                  <a:cubicBezTo>
                    <a:pt x="251" y="157"/>
                    <a:pt x="244" y="179"/>
                    <a:pt x="233" y="202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21"/>
            <p:cNvSpPr/>
            <p:nvPr/>
          </p:nvSpPr>
          <p:spPr bwMode="auto">
            <a:xfrm>
              <a:off x="3472" y="1717"/>
              <a:ext cx="25" cy="51"/>
            </a:xfrm>
            <a:custGeom>
              <a:avLst/>
              <a:gdLst>
                <a:gd name="T0" fmla="*/ 0 w 9"/>
                <a:gd name="T1" fmla="*/ 19 h 19"/>
                <a:gd name="T2" fmla="*/ 9 w 9"/>
                <a:gd name="T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19">
                  <a:moveTo>
                    <a:pt x="0" y="19"/>
                  </a:moveTo>
                  <a:cubicBezTo>
                    <a:pt x="2" y="13"/>
                    <a:pt x="5" y="6"/>
                    <a:pt x="9" y="0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22"/>
            <p:cNvSpPr/>
            <p:nvPr/>
          </p:nvSpPr>
          <p:spPr bwMode="auto">
            <a:xfrm>
              <a:off x="3448" y="1859"/>
              <a:ext cx="550" cy="690"/>
            </a:xfrm>
            <a:custGeom>
              <a:avLst/>
              <a:gdLst>
                <a:gd name="T0" fmla="*/ 205 w 205"/>
                <a:gd name="T1" fmla="*/ 174 h 257"/>
                <a:gd name="T2" fmla="*/ 140 w 205"/>
                <a:gd name="T3" fmla="*/ 257 h 257"/>
                <a:gd name="T4" fmla="*/ 0 w 205"/>
                <a:gd name="T5" fmla="*/ 15 h 257"/>
                <a:gd name="T6" fmla="*/ 1 w 205"/>
                <a:gd name="T7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5" h="257">
                  <a:moveTo>
                    <a:pt x="205" y="174"/>
                  </a:moveTo>
                  <a:cubicBezTo>
                    <a:pt x="172" y="220"/>
                    <a:pt x="141" y="257"/>
                    <a:pt x="140" y="257"/>
                  </a:cubicBezTo>
                  <a:cubicBezTo>
                    <a:pt x="138" y="257"/>
                    <a:pt x="0" y="92"/>
                    <a:pt x="0" y="15"/>
                  </a:cubicBezTo>
                  <a:cubicBezTo>
                    <a:pt x="0" y="10"/>
                    <a:pt x="1" y="5"/>
                    <a:pt x="1" y="0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23"/>
            <p:cNvSpPr/>
            <p:nvPr/>
          </p:nvSpPr>
          <p:spPr bwMode="auto">
            <a:xfrm>
              <a:off x="4036" y="2189"/>
              <a:ext cx="51" cy="81"/>
            </a:xfrm>
            <a:custGeom>
              <a:avLst/>
              <a:gdLst>
                <a:gd name="T0" fmla="*/ 19 w 19"/>
                <a:gd name="T1" fmla="*/ 0 h 30"/>
                <a:gd name="T2" fmla="*/ 0 w 19"/>
                <a:gd name="T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" h="30">
                  <a:moveTo>
                    <a:pt x="19" y="0"/>
                  </a:moveTo>
                  <a:cubicBezTo>
                    <a:pt x="13" y="10"/>
                    <a:pt x="6" y="20"/>
                    <a:pt x="0" y="30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Oval 24"/>
            <p:cNvSpPr>
              <a:spLocks noChangeArrowheads="1"/>
            </p:cNvSpPr>
            <p:nvPr/>
          </p:nvSpPr>
          <p:spPr bwMode="auto">
            <a:xfrm>
              <a:off x="3692" y="1755"/>
              <a:ext cx="263" cy="26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25"/>
            <p:cNvSpPr/>
            <p:nvPr/>
          </p:nvSpPr>
          <p:spPr bwMode="auto">
            <a:xfrm>
              <a:off x="3692" y="1755"/>
              <a:ext cx="263" cy="265"/>
            </a:xfrm>
            <a:custGeom>
              <a:avLst/>
              <a:gdLst>
                <a:gd name="T0" fmla="*/ 2 w 98"/>
                <a:gd name="T1" fmla="*/ 65 h 99"/>
                <a:gd name="T2" fmla="*/ 0 w 98"/>
                <a:gd name="T3" fmla="*/ 50 h 99"/>
                <a:gd name="T4" fmla="*/ 49 w 98"/>
                <a:gd name="T5" fmla="*/ 0 h 99"/>
                <a:gd name="T6" fmla="*/ 98 w 98"/>
                <a:gd name="T7" fmla="*/ 50 h 99"/>
                <a:gd name="T8" fmla="*/ 49 w 98"/>
                <a:gd name="T9" fmla="*/ 99 h 99"/>
                <a:gd name="T10" fmla="*/ 19 w 98"/>
                <a:gd name="T11" fmla="*/ 8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99">
                  <a:moveTo>
                    <a:pt x="2" y="65"/>
                  </a:moveTo>
                  <a:cubicBezTo>
                    <a:pt x="1" y="60"/>
                    <a:pt x="0" y="55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8" y="22"/>
                    <a:pt x="98" y="50"/>
                  </a:cubicBezTo>
                  <a:cubicBezTo>
                    <a:pt x="98" y="77"/>
                    <a:pt x="76" y="99"/>
                    <a:pt x="49" y="99"/>
                  </a:cubicBezTo>
                  <a:cubicBezTo>
                    <a:pt x="38" y="99"/>
                    <a:pt x="28" y="95"/>
                    <a:pt x="19" y="89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6" name="Group 13"/>
          <p:cNvGrpSpPr>
            <a:grpSpLocks noChangeAspect="1"/>
          </p:cNvGrpSpPr>
          <p:nvPr/>
        </p:nvGrpSpPr>
        <p:grpSpPr bwMode="auto">
          <a:xfrm>
            <a:off x="6388647" y="5273543"/>
            <a:ext cx="579876" cy="610196"/>
            <a:chOff x="3239" y="1524"/>
            <a:chExt cx="1224" cy="1288"/>
          </a:xfrm>
          <a:solidFill>
            <a:schemeClr val="accent4"/>
          </a:solidFill>
        </p:grpSpPr>
        <p:sp>
          <p:nvSpPr>
            <p:cNvPr id="47" name="Freeform 14"/>
            <p:cNvSpPr/>
            <p:nvPr/>
          </p:nvSpPr>
          <p:spPr bwMode="auto">
            <a:xfrm>
              <a:off x="3311" y="2487"/>
              <a:ext cx="1152" cy="325"/>
            </a:xfrm>
            <a:custGeom>
              <a:avLst/>
              <a:gdLst>
                <a:gd name="T0" fmla="*/ 405 w 429"/>
                <a:gd name="T1" fmla="*/ 0 h 121"/>
                <a:gd name="T2" fmla="*/ 414 w 429"/>
                <a:gd name="T3" fmla="*/ 27 h 121"/>
                <a:gd name="T4" fmla="*/ 195 w 429"/>
                <a:gd name="T5" fmla="*/ 105 h 121"/>
                <a:gd name="T6" fmla="*/ 0 w 429"/>
                <a:gd name="T7" fmla="*/ 67 h 121"/>
                <a:gd name="T8" fmla="*/ 211 w 429"/>
                <a:gd name="T9" fmla="*/ 121 h 121"/>
                <a:gd name="T10" fmla="*/ 429 w 429"/>
                <a:gd name="T11" fmla="*/ 42 h 121"/>
                <a:gd name="T12" fmla="*/ 405 w 429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9" h="121">
                  <a:moveTo>
                    <a:pt x="405" y="0"/>
                  </a:moveTo>
                  <a:cubicBezTo>
                    <a:pt x="411" y="7"/>
                    <a:pt x="414" y="16"/>
                    <a:pt x="414" y="27"/>
                  </a:cubicBezTo>
                  <a:cubicBezTo>
                    <a:pt x="414" y="86"/>
                    <a:pt x="316" y="105"/>
                    <a:pt x="195" y="105"/>
                  </a:cubicBezTo>
                  <a:cubicBezTo>
                    <a:pt x="110" y="105"/>
                    <a:pt x="36" y="93"/>
                    <a:pt x="0" y="67"/>
                  </a:cubicBezTo>
                  <a:cubicBezTo>
                    <a:pt x="26" y="105"/>
                    <a:pt x="110" y="121"/>
                    <a:pt x="211" y="121"/>
                  </a:cubicBezTo>
                  <a:cubicBezTo>
                    <a:pt x="331" y="121"/>
                    <a:pt x="429" y="101"/>
                    <a:pt x="429" y="42"/>
                  </a:cubicBezTo>
                  <a:cubicBezTo>
                    <a:pt x="429" y="25"/>
                    <a:pt x="421" y="11"/>
                    <a:pt x="40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5"/>
            <p:cNvSpPr/>
            <p:nvPr/>
          </p:nvSpPr>
          <p:spPr bwMode="auto">
            <a:xfrm>
              <a:off x="3290" y="2391"/>
              <a:ext cx="1132" cy="378"/>
            </a:xfrm>
            <a:custGeom>
              <a:avLst/>
              <a:gdLst>
                <a:gd name="T0" fmla="*/ 422 w 422"/>
                <a:gd name="T1" fmla="*/ 63 h 141"/>
                <a:gd name="T2" fmla="*/ 413 w 422"/>
                <a:gd name="T3" fmla="*/ 36 h 141"/>
                <a:gd name="T4" fmla="*/ 219 w 422"/>
                <a:gd name="T5" fmla="*/ 0 h 141"/>
                <a:gd name="T6" fmla="*/ 0 w 422"/>
                <a:gd name="T7" fmla="*/ 78 h 141"/>
                <a:gd name="T8" fmla="*/ 8 w 422"/>
                <a:gd name="T9" fmla="*/ 103 h 141"/>
                <a:gd name="T10" fmla="*/ 203 w 422"/>
                <a:gd name="T11" fmla="*/ 141 h 141"/>
                <a:gd name="T12" fmla="*/ 422 w 422"/>
                <a:gd name="T13" fmla="*/ 6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2" h="141">
                  <a:moveTo>
                    <a:pt x="422" y="63"/>
                  </a:moveTo>
                  <a:cubicBezTo>
                    <a:pt x="422" y="52"/>
                    <a:pt x="419" y="43"/>
                    <a:pt x="413" y="36"/>
                  </a:cubicBezTo>
                  <a:cubicBezTo>
                    <a:pt x="377" y="9"/>
                    <a:pt x="304" y="0"/>
                    <a:pt x="219" y="0"/>
                  </a:cubicBezTo>
                  <a:cubicBezTo>
                    <a:pt x="98" y="0"/>
                    <a:pt x="0" y="19"/>
                    <a:pt x="0" y="78"/>
                  </a:cubicBezTo>
                  <a:cubicBezTo>
                    <a:pt x="0" y="87"/>
                    <a:pt x="3" y="96"/>
                    <a:pt x="8" y="103"/>
                  </a:cubicBezTo>
                  <a:cubicBezTo>
                    <a:pt x="44" y="129"/>
                    <a:pt x="118" y="141"/>
                    <a:pt x="203" y="141"/>
                  </a:cubicBezTo>
                  <a:cubicBezTo>
                    <a:pt x="324" y="141"/>
                    <a:pt x="422" y="122"/>
                    <a:pt x="422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6"/>
            <p:cNvSpPr/>
            <p:nvPr/>
          </p:nvSpPr>
          <p:spPr bwMode="auto">
            <a:xfrm>
              <a:off x="3239" y="2348"/>
              <a:ext cx="1173" cy="421"/>
            </a:xfrm>
            <a:custGeom>
              <a:avLst/>
              <a:gdLst>
                <a:gd name="T0" fmla="*/ 324 w 437"/>
                <a:gd name="T1" fmla="*/ 151 h 157"/>
                <a:gd name="T2" fmla="*/ 218 w 437"/>
                <a:gd name="T3" fmla="*/ 157 h 157"/>
                <a:gd name="T4" fmla="*/ 0 w 437"/>
                <a:gd name="T5" fmla="*/ 79 h 157"/>
                <a:gd name="T6" fmla="*/ 218 w 437"/>
                <a:gd name="T7" fmla="*/ 0 h 157"/>
                <a:gd name="T8" fmla="*/ 437 w 437"/>
                <a:gd name="T9" fmla="*/ 79 h 157"/>
                <a:gd name="T10" fmla="*/ 419 w 437"/>
                <a:gd name="T11" fmla="*/ 11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7" h="157">
                  <a:moveTo>
                    <a:pt x="324" y="151"/>
                  </a:moveTo>
                  <a:cubicBezTo>
                    <a:pt x="293" y="155"/>
                    <a:pt x="257" y="157"/>
                    <a:pt x="218" y="157"/>
                  </a:cubicBezTo>
                  <a:cubicBezTo>
                    <a:pt x="98" y="157"/>
                    <a:pt x="0" y="134"/>
                    <a:pt x="0" y="79"/>
                  </a:cubicBezTo>
                  <a:cubicBezTo>
                    <a:pt x="0" y="19"/>
                    <a:pt x="98" y="0"/>
                    <a:pt x="218" y="0"/>
                  </a:cubicBezTo>
                  <a:cubicBezTo>
                    <a:pt x="339" y="0"/>
                    <a:pt x="437" y="19"/>
                    <a:pt x="437" y="79"/>
                  </a:cubicBezTo>
                  <a:cubicBezTo>
                    <a:pt x="437" y="94"/>
                    <a:pt x="430" y="106"/>
                    <a:pt x="419" y="116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7"/>
            <p:cNvSpPr/>
            <p:nvPr/>
          </p:nvSpPr>
          <p:spPr bwMode="auto">
            <a:xfrm>
              <a:off x="4167" y="2715"/>
              <a:ext cx="94" cy="27"/>
            </a:xfrm>
            <a:custGeom>
              <a:avLst/>
              <a:gdLst>
                <a:gd name="T0" fmla="*/ 35 w 35"/>
                <a:gd name="T1" fmla="*/ 0 h 10"/>
                <a:gd name="T2" fmla="*/ 0 w 35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" h="10">
                  <a:moveTo>
                    <a:pt x="35" y="0"/>
                  </a:moveTo>
                  <a:cubicBezTo>
                    <a:pt x="24" y="4"/>
                    <a:pt x="12" y="7"/>
                    <a:pt x="0" y="10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8"/>
            <p:cNvSpPr/>
            <p:nvPr/>
          </p:nvSpPr>
          <p:spPr bwMode="auto">
            <a:xfrm>
              <a:off x="3827" y="1666"/>
              <a:ext cx="416" cy="934"/>
            </a:xfrm>
            <a:custGeom>
              <a:avLst/>
              <a:gdLst>
                <a:gd name="T0" fmla="*/ 106 w 155"/>
                <a:gd name="T1" fmla="*/ 0 h 348"/>
                <a:gd name="T2" fmla="*/ 139 w 155"/>
                <a:gd name="T3" fmla="*/ 91 h 348"/>
                <a:gd name="T4" fmla="*/ 0 w 155"/>
                <a:gd name="T5" fmla="*/ 331 h 348"/>
                <a:gd name="T6" fmla="*/ 15 w 155"/>
                <a:gd name="T7" fmla="*/ 348 h 348"/>
                <a:gd name="T8" fmla="*/ 155 w 155"/>
                <a:gd name="T9" fmla="*/ 106 h 348"/>
                <a:gd name="T10" fmla="*/ 106 w 155"/>
                <a:gd name="T11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348">
                  <a:moveTo>
                    <a:pt x="106" y="0"/>
                  </a:moveTo>
                  <a:cubicBezTo>
                    <a:pt x="126" y="24"/>
                    <a:pt x="139" y="56"/>
                    <a:pt x="139" y="91"/>
                  </a:cubicBezTo>
                  <a:cubicBezTo>
                    <a:pt x="139" y="164"/>
                    <a:pt x="14" y="317"/>
                    <a:pt x="0" y="331"/>
                  </a:cubicBezTo>
                  <a:cubicBezTo>
                    <a:pt x="9" y="342"/>
                    <a:pt x="15" y="348"/>
                    <a:pt x="15" y="348"/>
                  </a:cubicBezTo>
                  <a:cubicBezTo>
                    <a:pt x="17" y="348"/>
                    <a:pt x="155" y="183"/>
                    <a:pt x="155" y="106"/>
                  </a:cubicBezTo>
                  <a:cubicBezTo>
                    <a:pt x="155" y="64"/>
                    <a:pt x="136" y="26"/>
                    <a:pt x="10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9"/>
            <p:cNvSpPr/>
            <p:nvPr/>
          </p:nvSpPr>
          <p:spPr bwMode="auto">
            <a:xfrm>
              <a:off x="3491" y="1578"/>
              <a:ext cx="709" cy="976"/>
            </a:xfrm>
            <a:custGeom>
              <a:avLst/>
              <a:gdLst>
                <a:gd name="T0" fmla="*/ 231 w 264"/>
                <a:gd name="T1" fmla="*/ 33 h 364"/>
                <a:gd name="T2" fmla="*/ 140 w 264"/>
                <a:gd name="T3" fmla="*/ 0 h 364"/>
                <a:gd name="T4" fmla="*/ 0 w 264"/>
                <a:gd name="T5" fmla="*/ 139 h 364"/>
                <a:gd name="T6" fmla="*/ 125 w 264"/>
                <a:gd name="T7" fmla="*/ 364 h 364"/>
                <a:gd name="T8" fmla="*/ 264 w 264"/>
                <a:gd name="T9" fmla="*/ 124 h 364"/>
                <a:gd name="T10" fmla="*/ 231 w 264"/>
                <a:gd name="T11" fmla="*/ 33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4" h="364">
                  <a:moveTo>
                    <a:pt x="231" y="33"/>
                  </a:moveTo>
                  <a:cubicBezTo>
                    <a:pt x="206" y="12"/>
                    <a:pt x="174" y="0"/>
                    <a:pt x="140" y="0"/>
                  </a:cubicBezTo>
                  <a:cubicBezTo>
                    <a:pt x="63" y="0"/>
                    <a:pt x="0" y="62"/>
                    <a:pt x="0" y="139"/>
                  </a:cubicBezTo>
                  <a:cubicBezTo>
                    <a:pt x="0" y="201"/>
                    <a:pt x="90" y="320"/>
                    <a:pt x="125" y="364"/>
                  </a:cubicBezTo>
                  <a:cubicBezTo>
                    <a:pt x="139" y="350"/>
                    <a:pt x="264" y="197"/>
                    <a:pt x="264" y="124"/>
                  </a:cubicBezTo>
                  <a:cubicBezTo>
                    <a:pt x="264" y="89"/>
                    <a:pt x="251" y="57"/>
                    <a:pt x="231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20"/>
            <p:cNvSpPr/>
            <p:nvPr/>
          </p:nvSpPr>
          <p:spPr bwMode="auto">
            <a:xfrm>
              <a:off x="3526" y="1524"/>
              <a:ext cx="674" cy="542"/>
            </a:xfrm>
            <a:custGeom>
              <a:avLst/>
              <a:gdLst>
                <a:gd name="T0" fmla="*/ 0 w 251"/>
                <a:gd name="T1" fmla="*/ 54 h 202"/>
                <a:gd name="T2" fmla="*/ 111 w 251"/>
                <a:gd name="T3" fmla="*/ 0 h 202"/>
                <a:gd name="T4" fmla="*/ 251 w 251"/>
                <a:gd name="T5" fmla="*/ 140 h 202"/>
                <a:gd name="T6" fmla="*/ 233 w 251"/>
                <a:gd name="T7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" h="202">
                  <a:moveTo>
                    <a:pt x="0" y="54"/>
                  </a:moveTo>
                  <a:cubicBezTo>
                    <a:pt x="26" y="21"/>
                    <a:pt x="66" y="0"/>
                    <a:pt x="111" y="0"/>
                  </a:cubicBezTo>
                  <a:cubicBezTo>
                    <a:pt x="188" y="0"/>
                    <a:pt x="251" y="62"/>
                    <a:pt x="251" y="140"/>
                  </a:cubicBezTo>
                  <a:cubicBezTo>
                    <a:pt x="251" y="157"/>
                    <a:pt x="244" y="179"/>
                    <a:pt x="233" y="202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21"/>
            <p:cNvSpPr/>
            <p:nvPr/>
          </p:nvSpPr>
          <p:spPr bwMode="auto">
            <a:xfrm>
              <a:off x="3472" y="1717"/>
              <a:ext cx="25" cy="51"/>
            </a:xfrm>
            <a:custGeom>
              <a:avLst/>
              <a:gdLst>
                <a:gd name="T0" fmla="*/ 0 w 9"/>
                <a:gd name="T1" fmla="*/ 19 h 19"/>
                <a:gd name="T2" fmla="*/ 9 w 9"/>
                <a:gd name="T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19">
                  <a:moveTo>
                    <a:pt x="0" y="19"/>
                  </a:moveTo>
                  <a:cubicBezTo>
                    <a:pt x="2" y="13"/>
                    <a:pt x="5" y="6"/>
                    <a:pt x="9" y="0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22"/>
            <p:cNvSpPr/>
            <p:nvPr/>
          </p:nvSpPr>
          <p:spPr bwMode="auto">
            <a:xfrm>
              <a:off x="3448" y="1859"/>
              <a:ext cx="550" cy="690"/>
            </a:xfrm>
            <a:custGeom>
              <a:avLst/>
              <a:gdLst>
                <a:gd name="T0" fmla="*/ 205 w 205"/>
                <a:gd name="T1" fmla="*/ 174 h 257"/>
                <a:gd name="T2" fmla="*/ 140 w 205"/>
                <a:gd name="T3" fmla="*/ 257 h 257"/>
                <a:gd name="T4" fmla="*/ 0 w 205"/>
                <a:gd name="T5" fmla="*/ 15 h 257"/>
                <a:gd name="T6" fmla="*/ 1 w 205"/>
                <a:gd name="T7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5" h="257">
                  <a:moveTo>
                    <a:pt x="205" y="174"/>
                  </a:moveTo>
                  <a:cubicBezTo>
                    <a:pt x="172" y="220"/>
                    <a:pt x="141" y="257"/>
                    <a:pt x="140" y="257"/>
                  </a:cubicBezTo>
                  <a:cubicBezTo>
                    <a:pt x="138" y="257"/>
                    <a:pt x="0" y="92"/>
                    <a:pt x="0" y="15"/>
                  </a:cubicBezTo>
                  <a:cubicBezTo>
                    <a:pt x="0" y="10"/>
                    <a:pt x="1" y="5"/>
                    <a:pt x="1" y="0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23"/>
            <p:cNvSpPr/>
            <p:nvPr/>
          </p:nvSpPr>
          <p:spPr bwMode="auto">
            <a:xfrm>
              <a:off x="4036" y="2189"/>
              <a:ext cx="51" cy="81"/>
            </a:xfrm>
            <a:custGeom>
              <a:avLst/>
              <a:gdLst>
                <a:gd name="T0" fmla="*/ 19 w 19"/>
                <a:gd name="T1" fmla="*/ 0 h 30"/>
                <a:gd name="T2" fmla="*/ 0 w 19"/>
                <a:gd name="T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" h="30">
                  <a:moveTo>
                    <a:pt x="19" y="0"/>
                  </a:moveTo>
                  <a:cubicBezTo>
                    <a:pt x="13" y="10"/>
                    <a:pt x="6" y="20"/>
                    <a:pt x="0" y="30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Oval 24"/>
            <p:cNvSpPr>
              <a:spLocks noChangeArrowheads="1"/>
            </p:cNvSpPr>
            <p:nvPr/>
          </p:nvSpPr>
          <p:spPr bwMode="auto">
            <a:xfrm>
              <a:off x="3692" y="1755"/>
              <a:ext cx="263" cy="26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25"/>
            <p:cNvSpPr/>
            <p:nvPr/>
          </p:nvSpPr>
          <p:spPr bwMode="auto">
            <a:xfrm>
              <a:off x="3692" y="1755"/>
              <a:ext cx="263" cy="265"/>
            </a:xfrm>
            <a:custGeom>
              <a:avLst/>
              <a:gdLst>
                <a:gd name="T0" fmla="*/ 2 w 98"/>
                <a:gd name="T1" fmla="*/ 65 h 99"/>
                <a:gd name="T2" fmla="*/ 0 w 98"/>
                <a:gd name="T3" fmla="*/ 50 h 99"/>
                <a:gd name="T4" fmla="*/ 49 w 98"/>
                <a:gd name="T5" fmla="*/ 0 h 99"/>
                <a:gd name="T6" fmla="*/ 98 w 98"/>
                <a:gd name="T7" fmla="*/ 50 h 99"/>
                <a:gd name="T8" fmla="*/ 49 w 98"/>
                <a:gd name="T9" fmla="*/ 99 h 99"/>
                <a:gd name="T10" fmla="*/ 19 w 98"/>
                <a:gd name="T11" fmla="*/ 8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99">
                  <a:moveTo>
                    <a:pt x="2" y="65"/>
                  </a:moveTo>
                  <a:cubicBezTo>
                    <a:pt x="1" y="60"/>
                    <a:pt x="0" y="55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8" y="22"/>
                    <a:pt x="98" y="50"/>
                  </a:cubicBezTo>
                  <a:cubicBezTo>
                    <a:pt x="98" y="77"/>
                    <a:pt x="76" y="99"/>
                    <a:pt x="49" y="99"/>
                  </a:cubicBezTo>
                  <a:cubicBezTo>
                    <a:pt x="38" y="99"/>
                    <a:pt x="28" y="95"/>
                    <a:pt x="19" y="89"/>
                  </a:cubicBezTo>
                </a:path>
              </a:pathLst>
            </a:custGeom>
            <a:grpFill/>
            <a:ln w="50800" cap="rnd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9" name="矩形 58"/>
          <p:cNvSpPr/>
          <p:nvPr/>
        </p:nvSpPr>
        <p:spPr>
          <a:xfrm>
            <a:off x="7123915" y="1844847"/>
            <a:ext cx="430859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high-end design husk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7123915" y="2973310"/>
            <a:ext cx="430859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high-end design husk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7123915" y="4121949"/>
            <a:ext cx="430859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high-end design husk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7123915" y="5270588"/>
            <a:ext cx="430859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high-end design husk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9314" y="471751"/>
            <a:ext cx="3553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添加您的答辩收入标题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图片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259" y="1508130"/>
            <a:ext cx="4008789" cy="2662086"/>
          </a:xfrm>
          <a:prstGeom prst="rect">
            <a:avLst/>
          </a:prstGeom>
        </p:spPr>
      </p:pic>
      <p:sp>
        <p:nvSpPr>
          <p:cNvPr id="42" name="矩形 41"/>
          <p:cNvSpPr/>
          <p:nvPr/>
        </p:nvSpPr>
        <p:spPr>
          <a:xfrm>
            <a:off x="4978721" y="1508130"/>
            <a:ext cx="6465020" cy="2662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478982" y="4314529"/>
            <a:ext cx="2964759" cy="1951381"/>
          </a:xfrm>
          <a:prstGeom prst="rect">
            <a:avLst/>
          </a:prstGeom>
        </p:spPr>
      </p:pic>
      <p:sp>
        <p:nvSpPr>
          <p:cNvPr id="45" name="矩形 44"/>
          <p:cNvSpPr/>
          <p:nvPr/>
        </p:nvSpPr>
        <p:spPr>
          <a:xfrm>
            <a:off x="4978721" y="4314529"/>
            <a:ext cx="3226474" cy="19513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748258" y="4314529"/>
            <a:ext cx="3956675" cy="195138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文本框 46"/>
          <p:cNvSpPr txBox="1"/>
          <p:nvPr/>
        </p:nvSpPr>
        <p:spPr>
          <a:xfrm>
            <a:off x="5159449" y="1814423"/>
            <a:ext cx="1321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>
                <a:gradFill flip="none" rotWithShape="1">
                  <a:gsLst>
                    <a:gs pos="22000">
                      <a:schemeClr val="accent1"/>
                    </a:gs>
                    <a:gs pos="36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1"/>
                  <a:tileRect/>
                </a:gra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r>
              <a:rPr lang="zh-CN" altLang="en-US" sz="2000">
                <a:solidFill>
                  <a:schemeClr val="bg1"/>
                </a:solidFill>
              </a:rPr>
              <a:t>解决方法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cxnSp>
        <p:nvCxnSpPr>
          <p:cNvPr id="49" name="直接连接符 48"/>
          <p:cNvCxnSpPr/>
          <p:nvPr/>
        </p:nvCxnSpPr>
        <p:spPr>
          <a:xfrm>
            <a:off x="5292433" y="2242243"/>
            <a:ext cx="5278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/>
          <p:cNvSpPr/>
          <p:nvPr/>
        </p:nvSpPr>
        <p:spPr>
          <a:xfrm>
            <a:off x="5159449" y="2389113"/>
            <a:ext cx="626214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</a:t>
            </a:r>
            <a:r>
              <a:rPr lang="en-US" altLang="zh-CN" sz="11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high-end design husk</a:t>
            </a:r>
            <a:endParaRPr lang="zh-CN" altLang="en-US" sz="11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5159449" y="3080727"/>
            <a:ext cx="626214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</a:t>
            </a:r>
            <a:r>
              <a:rPr lang="en-US" altLang="zh-CN" sz="11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high-end design husk</a:t>
            </a:r>
            <a:endParaRPr lang="zh-CN" altLang="en-US" sz="11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067673" y="4553844"/>
            <a:ext cx="3369959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</a:t>
            </a:r>
            <a:r>
              <a:rPr lang="en-US" altLang="zh-CN" sz="11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high-end design husk designer pencil</a:t>
            </a:r>
            <a:endParaRPr lang="zh-CN" altLang="en-US" sz="11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1067673" y="5407924"/>
            <a:ext cx="336995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</a:t>
            </a:r>
            <a:r>
              <a:rPr lang="en-US" altLang="zh-CN" sz="11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the production</a:t>
            </a:r>
            <a:endParaRPr lang="zh-CN" altLang="en-US" sz="11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5159449" y="4736221"/>
            <a:ext cx="290981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</a:t>
            </a:r>
            <a:r>
              <a:rPr lang="en-US" altLang="zh-CN" sz="11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high-end design husk designer pencil</a:t>
            </a:r>
            <a:endParaRPr lang="zh-CN" altLang="en-US" sz="11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303733" y="1902261"/>
            <a:ext cx="1584534" cy="1479568"/>
            <a:chOff x="6546853" y="1310911"/>
            <a:chExt cx="939797" cy="877541"/>
          </a:xfrm>
        </p:grpSpPr>
        <p:grpSp>
          <p:nvGrpSpPr>
            <p:cNvPr id="3" name="组合 2"/>
            <p:cNvGrpSpPr/>
            <p:nvPr/>
          </p:nvGrpSpPr>
          <p:grpSpPr>
            <a:xfrm>
              <a:off x="6546853" y="1310911"/>
              <a:ext cx="939797" cy="877541"/>
              <a:chOff x="6546853" y="1989140"/>
              <a:chExt cx="2046442" cy="1910878"/>
            </a:xfrm>
          </p:grpSpPr>
          <p:sp>
            <p:nvSpPr>
              <p:cNvPr id="5" name="矩形: 圆角 4"/>
              <p:cNvSpPr/>
              <p:nvPr/>
            </p:nvSpPr>
            <p:spPr>
              <a:xfrm>
                <a:off x="6686756" y="2086134"/>
                <a:ext cx="1906539" cy="1813884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6546853" y="1989140"/>
                <a:ext cx="1884364" cy="1785939"/>
                <a:chOff x="6546853" y="1989140"/>
                <a:chExt cx="1884364" cy="1785939"/>
              </a:xfrm>
            </p:grpSpPr>
            <p:sp>
              <p:nvSpPr>
                <p:cNvPr id="7" name="Freeform 31"/>
                <p:cNvSpPr/>
                <p:nvPr/>
              </p:nvSpPr>
              <p:spPr bwMode="auto">
                <a:xfrm>
                  <a:off x="6708779" y="3473454"/>
                  <a:ext cx="1722438" cy="301625"/>
                </a:xfrm>
                <a:custGeom>
                  <a:avLst/>
                  <a:gdLst>
                    <a:gd name="T0" fmla="*/ 404 w 404"/>
                    <a:gd name="T1" fmla="*/ 0 h 71"/>
                    <a:gd name="T2" fmla="*/ 404 w 404"/>
                    <a:gd name="T3" fmla="*/ 22 h 71"/>
                    <a:gd name="T4" fmla="*/ 357 w 404"/>
                    <a:gd name="T5" fmla="*/ 71 h 71"/>
                    <a:gd name="T6" fmla="*/ 8 w 404"/>
                    <a:gd name="T7" fmla="*/ 71 h 71"/>
                    <a:gd name="T8" fmla="*/ 0 w 404"/>
                    <a:gd name="T9" fmla="*/ 7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4" h="71">
                      <a:moveTo>
                        <a:pt x="404" y="0"/>
                      </a:moveTo>
                      <a:cubicBezTo>
                        <a:pt x="404" y="22"/>
                        <a:pt x="404" y="22"/>
                        <a:pt x="404" y="22"/>
                      </a:cubicBezTo>
                      <a:cubicBezTo>
                        <a:pt x="404" y="49"/>
                        <a:pt x="383" y="71"/>
                        <a:pt x="357" y="71"/>
                      </a:cubicBezTo>
                      <a:cubicBezTo>
                        <a:pt x="8" y="71"/>
                        <a:pt x="8" y="71"/>
                        <a:pt x="8" y="71"/>
                      </a:cubicBezTo>
                      <a:cubicBezTo>
                        <a:pt x="6" y="71"/>
                        <a:pt x="3" y="70"/>
                        <a:pt x="0" y="70"/>
                      </a:cubicBez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8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7518404" y="3775079"/>
                  <a:ext cx="328613" cy="0"/>
                </a:xfrm>
                <a:prstGeom prst="line">
                  <a:avLst/>
                </a:pr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6546854" y="2547940"/>
                  <a:ext cx="0" cy="136525"/>
                </a:xfrm>
                <a:prstGeom prst="line">
                  <a:avLst/>
                </a:pr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0" name="Freeform 45"/>
                <p:cNvSpPr/>
                <p:nvPr/>
              </p:nvSpPr>
              <p:spPr bwMode="auto">
                <a:xfrm>
                  <a:off x="6546853" y="2841940"/>
                  <a:ext cx="161967" cy="929965"/>
                </a:xfrm>
                <a:custGeom>
                  <a:avLst/>
                  <a:gdLst>
                    <a:gd name="T0" fmla="*/ 238 w 238"/>
                    <a:gd name="T1" fmla="*/ 47 h 278"/>
                    <a:gd name="T2" fmla="*/ 219 w 238"/>
                    <a:gd name="T3" fmla="*/ 13 h 278"/>
                    <a:gd name="T4" fmla="*/ 186 w 238"/>
                    <a:gd name="T5" fmla="*/ 13 h 278"/>
                    <a:gd name="T6" fmla="*/ 38 w 238"/>
                    <a:gd name="T7" fmla="*/ 278 h 278"/>
                    <a:gd name="T8" fmla="*/ 0 w 238"/>
                    <a:gd name="T9" fmla="*/ 230 h 278"/>
                    <a:gd name="T10" fmla="*/ 0 w 238"/>
                    <a:gd name="T11" fmla="*/ 60 h 278"/>
                    <a:gd name="connsiteX0" fmla="*/ 9202 w 9202"/>
                    <a:gd name="connsiteY0" fmla="*/ 351 h 9883"/>
                    <a:gd name="connsiteX1" fmla="*/ 7815 w 9202"/>
                    <a:gd name="connsiteY1" fmla="*/ 351 h 9883"/>
                    <a:gd name="connsiteX2" fmla="*/ 1597 w 9202"/>
                    <a:gd name="connsiteY2" fmla="*/ 9883 h 9883"/>
                    <a:gd name="connsiteX3" fmla="*/ 0 w 9202"/>
                    <a:gd name="connsiteY3" fmla="*/ 8156 h 9883"/>
                    <a:gd name="connsiteX4" fmla="*/ 0 w 9202"/>
                    <a:gd name="connsiteY4" fmla="*/ 2041 h 9883"/>
                    <a:gd name="connsiteX0-1" fmla="*/ 8493 w 8493"/>
                    <a:gd name="connsiteY0-2" fmla="*/ 0 h 9645"/>
                    <a:gd name="connsiteX1-3" fmla="*/ 1735 w 8493"/>
                    <a:gd name="connsiteY1-4" fmla="*/ 9645 h 9645"/>
                    <a:gd name="connsiteX2-5" fmla="*/ 0 w 8493"/>
                    <a:gd name="connsiteY2-6" fmla="*/ 7898 h 9645"/>
                    <a:gd name="connsiteX3-7" fmla="*/ 0 w 8493"/>
                    <a:gd name="connsiteY3-8" fmla="*/ 1710 h 9645"/>
                    <a:gd name="connsiteX0-9" fmla="*/ 2043 w 2043"/>
                    <a:gd name="connsiteY0-10" fmla="*/ 8227 h 8227"/>
                    <a:gd name="connsiteX1-11" fmla="*/ 0 w 2043"/>
                    <a:gd name="connsiteY1-12" fmla="*/ 6416 h 8227"/>
                    <a:gd name="connsiteX2-13" fmla="*/ 0 w 2043"/>
                    <a:gd name="connsiteY2-14" fmla="*/ 0 h 822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</a:cxnLst>
                  <a:rect l="l" t="t" r="r" b="b"/>
                  <a:pathLst>
                    <a:path w="2043" h="8227">
                      <a:moveTo>
                        <a:pt x="2043" y="8227"/>
                      </a:moveTo>
                      <a:cubicBezTo>
                        <a:pt x="914" y="8076"/>
                        <a:pt x="0" y="7322"/>
                        <a:pt x="0" y="6416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1" name="Freeform 43"/>
                <p:cNvSpPr/>
                <p:nvPr/>
              </p:nvSpPr>
              <p:spPr bwMode="auto">
                <a:xfrm>
                  <a:off x="6546854" y="1989140"/>
                  <a:ext cx="1884363" cy="1484314"/>
                </a:xfrm>
                <a:custGeom>
                  <a:avLst/>
                  <a:gdLst>
                    <a:gd name="T0" fmla="*/ 0 w 442"/>
                    <a:gd name="T1" fmla="*/ 72 h 348"/>
                    <a:gd name="T2" fmla="*/ 0 w 442"/>
                    <a:gd name="T3" fmla="*/ 49 h 348"/>
                    <a:gd name="T4" fmla="*/ 46 w 442"/>
                    <a:gd name="T5" fmla="*/ 0 h 348"/>
                    <a:gd name="T6" fmla="*/ 395 w 442"/>
                    <a:gd name="T7" fmla="*/ 0 h 348"/>
                    <a:gd name="T8" fmla="*/ 442 w 442"/>
                    <a:gd name="T9" fmla="*/ 49 h 348"/>
                    <a:gd name="T10" fmla="*/ 442 w 442"/>
                    <a:gd name="T11" fmla="*/ 348 h 348"/>
                    <a:gd name="T12" fmla="*/ 410 w 442"/>
                    <a:gd name="T13" fmla="*/ 291 h 348"/>
                    <a:gd name="connsiteX0" fmla="*/ 0 w 10000"/>
                    <a:gd name="connsiteY0" fmla="*/ 2069 h 10000"/>
                    <a:gd name="connsiteX1" fmla="*/ 0 w 10000"/>
                    <a:gd name="connsiteY1" fmla="*/ 1408 h 10000"/>
                    <a:gd name="connsiteX2" fmla="*/ 1041 w 10000"/>
                    <a:gd name="connsiteY2" fmla="*/ 0 h 10000"/>
                    <a:gd name="connsiteX3" fmla="*/ 8937 w 10000"/>
                    <a:gd name="connsiteY3" fmla="*/ 0 h 10000"/>
                    <a:gd name="connsiteX4" fmla="*/ 10000 w 10000"/>
                    <a:gd name="connsiteY4" fmla="*/ 1408 h 10000"/>
                    <a:gd name="connsiteX5" fmla="*/ 10000 w 10000"/>
                    <a:gd name="connsiteY5" fmla="*/ 1000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000" h="10000">
                      <a:moveTo>
                        <a:pt x="0" y="2069"/>
                      </a:moveTo>
                      <a:lnTo>
                        <a:pt x="0" y="1408"/>
                      </a:lnTo>
                      <a:cubicBezTo>
                        <a:pt x="0" y="632"/>
                        <a:pt x="475" y="0"/>
                        <a:pt x="1041" y="0"/>
                      </a:cubicBezTo>
                      <a:lnTo>
                        <a:pt x="8937" y="0"/>
                      </a:lnTo>
                      <a:cubicBezTo>
                        <a:pt x="9525" y="0"/>
                        <a:pt x="10000" y="632"/>
                        <a:pt x="10000" y="1408"/>
                      </a:cubicBezTo>
                      <a:lnTo>
                        <a:pt x="10000" y="10000"/>
                      </a:ln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</p:grpSp>
        </p:grpSp>
        <p:sp>
          <p:nvSpPr>
            <p:cNvPr id="4" name="文本框 3"/>
            <p:cNvSpPr txBox="1"/>
            <p:nvPr/>
          </p:nvSpPr>
          <p:spPr>
            <a:xfrm>
              <a:off x="6742807" y="1463645"/>
              <a:ext cx="621393" cy="5476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540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04</a:t>
              </a:r>
              <a:endParaRPr lang="zh-CN" altLang="en-US" sz="5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sp>
        <p:nvSpPr>
          <p:cNvPr id="16" name="矩形: 圆角 15"/>
          <p:cNvSpPr/>
          <p:nvPr/>
        </p:nvSpPr>
        <p:spPr>
          <a:xfrm rot="1552382">
            <a:off x="6367852" y="2779794"/>
            <a:ext cx="81221" cy="5608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: 圆角 16"/>
          <p:cNvSpPr/>
          <p:nvPr/>
        </p:nvSpPr>
        <p:spPr>
          <a:xfrm rot="1552382">
            <a:off x="6498062" y="2839420"/>
            <a:ext cx="81221" cy="5608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: 圆角 17"/>
          <p:cNvSpPr/>
          <p:nvPr/>
        </p:nvSpPr>
        <p:spPr>
          <a:xfrm rot="1552382">
            <a:off x="6019556" y="2996135"/>
            <a:ext cx="171377" cy="4571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: 圆角 18"/>
          <p:cNvSpPr/>
          <p:nvPr/>
        </p:nvSpPr>
        <p:spPr>
          <a:xfrm rot="1552382">
            <a:off x="6202085" y="3066969"/>
            <a:ext cx="82384" cy="4571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4415233" y="2764883"/>
            <a:ext cx="236924" cy="236924"/>
          </a:xfrm>
          <a:prstGeom prst="ellipse">
            <a:avLst/>
          </a:prstGeom>
          <a:noFill/>
          <a:ln w="38100">
            <a:solidFill>
              <a:srgbClr val="7FCD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星形: 六角 24"/>
          <p:cNvSpPr/>
          <p:nvPr/>
        </p:nvSpPr>
        <p:spPr>
          <a:xfrm>
            <a:off x="4652157" y="2340080"/>
            <a:ext cx="164640" cy="164640"/>
          </a:xfrm>
          <a:prstGeom prst="star6">
            <a:avLst/>
          </a:prstGeom>
          <a:solidFill>
            <a:srgbClr val="F6A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星形: 六角 25"/>
          <p:cNvSpPr/>
          <p:nvPr/>
        </p:nvSpPr>
        <p:spPr>
          <a:xfrm>
            <a:off x="4601130" y="3281372"/>
            <a:ext cx="164640" cy="164640"/>
          </a:xfrm>
          <a:prstGeom prst="star6">
            <a:avLst/>
          </a:prstGeom>
          <a:solidFill>
            <a:srgbClr val="F6A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7123011" y="1625572"/>
            <a:ext cx="236924" cy="236924"/>
          </a:xfrm>
          <a:prstGeom prst="ellipse">
            <a:avLst/>
          </a:prstGeom>
          <a:noFill/>
          <a:ln w="38100">
            <a:solidFill>
              <a:srgbClr val="7B8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7241473" y="3536893"/>
            <a:ext cx="898361" cy="132397"/>
            <a:chOff x="7699457" y="2832018"/>
            <a:chExt cx="898361" cy="132397"/>
          </a:xfrm>
        </p:grpSpPr>
        <p:sp>
          <p:nvSpPr>
            <p:cNvPr id="60" name="矩形: 圆角 59"/>
            <p:cNvSpPr/>
            <p:nvPr/>
          </p:nvSpPr>
          <p:spPr>
            <a:xfrm>
              <a:off x="7699457" y="2844994"/>
              <a:ext cx="600498" cy="1064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rgbClr val="FF5B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8465421" y="2832018"/>
              <a:ext cx="132397" cy="132397"/>
            </a:xfrm>
            <a:prstGeom prst="ellipse">
              <a:avLst/>
            </a:prstGeom>
            <a:noFill/>
            <a:ln w="28575">
              <a:solidFill>
                <a:srgbClr val="FF5B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568971" y="1677835"/>
            <a:ext cx="926263" cy="132397"/>
            <a:chOff x="7373692" y="2832294"/>
            <a:chExt cx="926263" cy="132397"/>
          </a:xfrm>
        </p:grpSpPr>
        <p:sp>
          <p:nvSpPr>
            <p:cNvPr id="58" name="矩形: 圆角 57"/>
            <p:cNvSpPr/>
            <p:nvPr/>
          </p:nvSpPr>
          <p:spPr>
            <a:xfrm>
              <a:off x="7699457" y="2844994"/>
              <a:ext cx="600498" cy="1064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rgbClr val="7B88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7373692" y="2832294"/>
              <a:ext cx="132397" cy="132397"/>
            </a:xfrm>
            <a:prstGeom prst="ellipse">
              <a:avLst/>
            </a:prstGeom>
            <a:noFill/>
            <a:ln w="28575">
              <a:solidFill>
                <a:srgbClr val="7B88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0" name="椭圆 29"/>
          <p:cNvSpPr/>
          <p:nvPr/>
        </p:nvSpPr>
        <p:spPr>
          <a:xfrm>
            <a:off x="7769943" y="1765649"/>
            <a:ext cx="144056" cy="144056"/>
          </a:xfrm>
          <a:prstGeom prst="ellipse">
            <a:avLst/>
          </a:prstGeom>
          <a:solidFill>
            <a:srgbClr val="5C2D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5379238" y="1481516"/>
            <a:ext cx="144056" cy="144056"/>
          </a:xfrm>
          <a:prstGeom prst="ellipse">
            <a:avLst/>
          </a:prstGeom>
          <a:solidFill>
            <a:srgbClr val="5C2D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2" name="组合 31"/>
          <p:cNvGrpSpPr/>
          <p:nvPr/>
        </p:nvGrpSpPr>
        <p:grpSpPr>
          <a:xfrm>
            <a:off x="5624843" y="3582581"/>
            <a:ext cx="306975" cy="298217"/>
            <a:chOff x="8918106" y="2844994"/>
            <a:chExt cx="2048748" cy="1990301"/>
          </a:xfrm>
        </p:grpSpPr>
        <p:grpSp>
          <p:nvGrpSpPr>
            <p:cNvPr id="46" name="组合 45"/>
            <p:cNvGrpSpPr/>
            <p:nvPr/>
          </p:nvGrpSpPr>
          <p:grpSpPr>
            <a:xfrm>
              <a:off x="9913257" y="2844994"/>
              <a:ext cx="58447" cy="1990301"/>
              <a:chOff x="9913257" y="2844994"/>
              <a:chExt cx="58447" cy="1990301"/>
            </a:xfrm>
          </p:grpSpPr>
          <p:sp>
            <p:nvSpPr>
              <p:cNvPr id="56" name="矩形: 圆角 55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矩形: 圆角 56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 rot="5400000">
              <a:off x="9884033" y="2844994"/>
              <a:ext cx="58447" cy="1990301"/>
              <a:chOff x="9913257" y="2844994"/>
              <a:chExt cx="58447" cy="1990301"/>
            </a:xfrm>
          </p:grpSpPr>
          <p:sp>
            <p:nvSpPr>
              <p:cNvPr id="54" name="矩形: 圆角 53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矩形: 圆角 54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 rot="2858008">
              <a:off x="9942480" y="2815771"/>
              <a:ext cx="58447" cy="1990301"/>
              <a:chOff x="9913257" y="2844994"/>
              <a:chExt cx="58447" cy="1990301"/>
            </a:xfrm>
          </p:grpSpPr>
          <p:sp>
            <p:nvSpPr>
              <p:cNvPr id="52" name="矩形: 圆角 51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矩形: 圆角 52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9" name="组合 48"/>
            <p:cNvGrpSpPr/>
            <p:nvPr/>
          </p:nvGrpSpPr>
          <p:grpSpPr>
            <a:xfrm rot="7971747">
              <a:off x="9900346" y="2848681"/>
              <a:ext cx="58447" cy="1990301"/>
              <a:chOff x="9913257" y="2844994"/>
              <a:chExt cx="58447" cy="1990301"/>
            </a:xfrm>
          </p:grpSpPr>
          <p:sp>
            <p:nvSpPr>
              <p:cNvPr id="50" name="矩形: 圆角 49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矩形: 圆角 50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7545414" y="2475188"/>
            <a:ext cx="306975" cy="298217"/>
            <a:chOff x="8918106" y="2844994"/>
            <a:chExt cx="2048748" cy="1990301"/>
          </a:xfrm>
          <a:solidFill>
            <a:srgbClr val="F6A546"/>
          </a:solidFill>
        </p:grpSpPr>
        <p:grpSp>
          <p:nvGrpSpPr>
            <p:cNvPr id="34" name="组合 33"/>
            <p:cNvGrpSpPr/>
            <p:nvPr/>
          </p:nvGrpSpPr>
          <p:grpSpPr>
            <a:xfrm>
              <a:off x="9913257" y="2844994"/>
              <a:ext cx="58447" cy="1990301"/>
              <a:chOff x="9913257" y="2844994"/>
              <a:chExt cx="58447" cy="1990301"/>
            </a:xfrm>
            <a:grpFill/>
          </p:grpSpPr>
          <p:sp>
            <p:nvSpPr>
              <p:cNvPr id="44" name="矩形: 圆角 43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矩形: 圆角 44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 rot="5400000">
              <a:off x="9884033" y="2844994"/>
              <a:ext cx="58447" cy="1990301"/>
              <a:chOff x="9913257" y="2844994"/>
              <a:chExt cx="58447" cy="1990301"/>
            </a:xfrm>
            <a:grpFill/>
          </p:grpSpPr>
          <p:sp>
            <p:nvSpPr>
              <p:cNvPr id="42" name="矩形: 圆角 41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矩形: 圆角 42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 rot="2858008">
              <a:off x="9942480" y="2815771"/>
              <a:ext cx="58447" cy="1990301"/>
              <a:chOff x="9913257" y="2844994"/>
              <a:chExt cx="58447" cy="1990301"/>
            </a:xfrm>
            <a:grpFill/>
          </p:grpSpPr>
          <p:sp>
            <p:nvSpPr>
              <p:cNvPr id="40" name="矩形: 圆角 39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矩形: 圆角 40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 rot="7971747">
              <a:off x="9900346" y="2848681"/>
              <a:ext cx="58447" cy="1990301"/>
              <a:chOff x="9913257" y="2844994"/>
              <a:chExt cx="58447" cy="1990301"/>
            </a:xfrm>
            <a:grpFill/>
          </p:grpSpPr>
          <p:sp>
            <p:nvSpPr>
              <p:cNvPr id="38" name="矩形: 圆角 37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矩形: 圆角 38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62" name="文本框 61"/>
          <p:cNvSpPr txBox="1"/>
          <p:nvPr/>
        </p:nvSpPr>
        <p:spPr>
          <a:xfrm>
            <a:off x="4222788" y="4322250"/>
            <a:ext cx="3746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>
                <a:gradFill flip="none" rotWithShape="1">
                  <a:gsLst>
                    <a:gs pos="22000">
                      <a:schemeClr val="accent1"/>
                    </a:gs>
                    <a:gs pos="36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1"/>
                  <a:tileRect/>
                </a:gra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r>
              <a:rPr lang="zh-CN" alt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解决方法及总结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2587180" y="5281902"/>
            <a:ext cx="701764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high-end design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69" name="组合 68"/>
          <p:cNvGrpSpPr/>
          <p:nvPr/>
        </p:nvGrpSpPr>
        <p:grpSpPr>
          <a:xfrm flipV="1">
            <a:off x="5066450" y="5044169"/>
            <a:ext cx="2059101" cy="45719"/>
            <a:chOff x="3942207" y="4876800"/>
            <a:chExt cx="3384217" cy="275771"/>
          </a:xfrm>
        </p:grpSpPr>
        <p:sp>
          <p:nvSpPr>
            <p:cNvPr id="70" name="矩形 69"/>
            <p:cNvSpPr/>
            <p:nvPr/>
          </p:nvSpPr>
          <p:spPr>
            <a:xfrm>
              <a:off x="3942207" y="4876800"/>
              <a:ext cx="766195" cy="27577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4814881" y="4876800"/>
              <a:ext cx="766195" cy="2757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5687555" y="4876800"/>
              <a:ext cx="766195" cy="2757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6560229" y="4876800"/>
              <a:ext cx="766195" cy="27577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9314" y="471751"/>
            <a:ext cx="3553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添加您的答辩收入标题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>
          <a:xfrm>
            <a:off x="734284" y="1510146"/>
            <a:ext cx="5015348" cy="4807527"/>
            <a:chOff x="1080652" y="1524001"/>
            <a:chExt cx="5015348" cy="4807527"/>
          </a:xfrm>
        </p:grpSpPr>
        <p:sp>
          <p:nvSpPr>
            <p:cNvPr id="4" name="菱形 3"/>
            <p:cNvSpPr/>
            <p:nvPr/>
          </p:nvSpPr>
          <p:spPr>
            <a:xfrm>
              <a:off x="1080652" y="2784764"/>
              <a:ext cx="2272146" cy="2272146"/>
            </a:xfrm>
            <a:prstGeom prst="diamon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菱形 4"/>
            <p:cNvSpPr/>
            <p:nvPr/>
          </p:nvSpPr>
          <p:spPr>
            <a:xfrm>
              <a:off x="2452253" y="1524001"/>
              <a:ext cx="2272146" cy="2272146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菱形 5"/>
            <p:cNvSpPr/>
            <p:nvPr/>
          </p:nvSpPr>
          <p:spPr>
            <a:xfrm>
              <a:off x="3823854" y="2784764"/>
              <a:ext cx="2272146" cy="2272146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菱形 6"/>
            <p:cNvSpPr/>
            <p:nvPr/>
          </p:nvSpPr>
          <p:spPr>
            <a:xfrm>
              <a:off x="2452253" y="4059382"/>
              <a:ext cx="2272146" cy="2272146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菱形 8"/>
            <p:cNvSpPr/>
            <p:nvPr/>
          </p:nvSpPr>
          <p:spPr>
            <a:xfrm>
              <a:off x="2729345" y="1801093"/>
              <a:ext cx="1717962" cy="1717962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菱形 9"/>
            <p:cNvSpPr/>
            <p:nvPr/>
          </p:nvSpPr>
          <p:spPr>
            <a:xfrm>
              <a:off x="2729345" y="4336474"/>
              <a:ext cx="1717962" cy="1717962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菱形 10"/>
            <p:cNvSpPr/>
            <p:nvPr/>
          </p:nvSpPr>
          <p:spPr>
            <a:xfrm>
              <a:off x="4100946" y="3061856"/>
              <a:ext cx="1717962" cy="1717962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菱形 11"/>
            <p:cNvSpPr/>
            <p:nvPr/>
          </p:nvSpPr>
          <p:spPr>
            <a:xfrm>
              <a:off x="1357748" y="3061856"/>
              <a:ext cx="1717962" cy="1717962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3170323" y="2325389"/>
              <a:ext cx="808297" cy="808319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4617848" y="3577053"/>
              <a:ext cx="653805" cy="687568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1896664" y="3640273"/>
              <a:ext cx="616241" cy="577742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3292581" y="4902290"/>
              <a:ext cx="563779" cy="613995"/>
            </a:xfrm>
            <a:prstGeom prst="rect">
              <a:avLst/>
            </a:prstGeom>
          </p:spPr>
        </p:pic>
      </p:grpSp>
      <p:sp>
        <p:nvSpPr>
          <p:cNvPr id="17" name="椭圆 16"/>
          <p:cNvSpPr/>
          <p:nvPr/>
        </p:nvSpPr>
        <p:spPr>
          <a:xfrm>
            <a:off x="6068286" y="1801093"/>
            <a:ext cx="207816" cy="2078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6068286" y="3116414"/>
            <a:ext cx="207816" cy="2078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6068286" y="4431735"/>
            <a:ext cx="207816" cy="2078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6068286" y="5747057"/>
            <a:ext cx="207816" cy="2078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6569728" y="1604919"/>
            <a:ext cx="506808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high-end design husk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569728" y="2876586"/>
            <a:ext cx="506808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high-end design husk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569728" y="4204160"/>
            <a:ext cx="506808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high-end design husk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569728" y="5502430"/>
            <a:ext cx="506808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high-end design husk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9314" y="471751"/>
            <a:ext cx="3553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添加您的答辩收入标题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email"/>
          <a:srcRect t="3505" b="3505"/>
          <a:stretch>
            <a:fillRect/>
          </a:stretch>
        </p:blipFill>
        <p:spPr>
          <a:xfrm>
            <a:off x="1210444" y="2181225"/>
            <a:ext cx="2088906" cy="2088906"/>
          </a:xfrm>
          <a:prstGeom prst="ellipse">
            <a:avLst/>
          </a:prstGeom>
          <a:ln w="76200">
            <a:solidFill>
              <a:schemeClr val="accent1"/>
            </a:solidFill>
          </a:ln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/>
          <a:srcRect l="12774" r="12774"/>
          <a:stretch>
            <a:fillRect/>
          </a:stretch>
        </p:blipFill>
        <p:spPr>
          <a:xfrm>
            <a:off x="3718695" y="2181225"/>
            <a:ext cx="2141391" cy="2141391"/>
          </a:xfrm>
          <a:prstGeom prst="ellipse">
            <a:avLst/>
          </a:prstGeom>
          <a:ln w="76200">
            <a:solidFill>
              <a:schemeClr val="accent2"/>
            </a:solidFill>
          </a:ln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6279430" y="2181225"/>
            <a:ext cx="2141391" cy="2141391"/>
          </a:xfrm>
          <a:prstGeom prst="ellipse">
            <a:avLst/>
          </a:prstGeom>
          <a:ln w="76200">
            <a:solidFill>
              <a:schemeClr val="accent3"/>
            </a:solidFill>
          </a:ln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5" cstate="email"/>
          <a:srcRect l="10247" r="10247"/>
          <a:stretch>
            <a:fillRect/>
          </a:stretch>
        </p:blipFill>
        <p:spPr>
          <a:xfrm>
            <a:off x="8840166" y="2181226"/>
            <a:ext cx="2141391" cy="2141391"/>
          </a:xfrm>
          <a:prstGeom prst="ellipse">
            <a:avLst/>
          </a:prstGeom>
          <a:ln w="76200">
            <a:solidFill>
              <a:schemeClr val="accent4"/>
            </a:solidFill>
          </a:ln>
        </p:spPr>
      </p:pic>
      <p:grpSp>
        <p:nvGrpSpPr>
          <p:cNvPr id="9" name="组合 8"/>
          <p:cNvGrpSpPr/>
          <p:nvPr/>
        </p:nvGrpSpPr>
        <p:grpSpPr>
          <a:xfrm>
            <a:off x="1005718" y="4543767"/>
            <a:ext cx="2498358" cy="1487017"/>
            <a:chOff x="979134" y="4475018"/>
            <a:chExt cx="2498358" cy="1487017"/>
          </a:xfrm>
        </p:grpSpPr>
        <p:grpSp>
          <p:nvGrpSpPr>
            <p:cNvPr id="10" name="组合 9"/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2188772" y="2888701"/>
                <a:ext cx="13216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  <a:tileRect/>
                    </a:gra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</a:lstStyle>
              <a:p>
                <a:r>
                  <a:rPr lang="zh-CN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解决方法</a:t>
                </a:r>
                <a:endParaRPr lang="zh-CN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cxnSp>
            <p:nvCxnSpPr>
              <p:cNvPr id="13" name="直接连接符 12"/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矩形 10"/>
            <p:cNvSpPr/>
            <p:nvPr/>
          </p:nvSpPr>
          <p:spPr>
            <a:xfrm>
              <a:off x="979134" y="5107955"/>
              <a:ext cx="2498358" cy="854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This PPT template for the rice husk designer pencil demo works, focusing on the </a:t>
              </a:r>
              <a:r>
                <a:rPr lang="en-US" alt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production of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3540211" y="4543767"/>
            <a:ext cx="2498358" cy="1487017"/>
            <a:chOff x="979134" y="4475018"/>
            <a:chExt cx="2498358" cy="1487017"/>
          </a:xfrm>
        </p:grpSpPr>
        <p:grpSp>
          <p:nvGrpSpPr>
            <p:cNvPr id="15" name="组合 14"/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2188772" y="2888701"/>
                <a:ext cx="13216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  <a:tileRect/>
                    </a:gra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</a:lstStyle>
              <a:p>
                <a:r>
                  <a:rPr lang="zh-CN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解决方法</a:t>
                </a:r>
                <a:endParaRPr lang="zh-CN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矩形 15"/>
            <p:cNvSpPr/>
            <p:nvPr/>
          </p:nvSpPr>
          <p:spPr>
            <a:xfrm>
              <a:off x="979134" y="5107955"/>
              <a:ext cx="2498358" cy="854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This PPT template for the rice husk designer pencil demo works, focusing on the </a:t>
              </a:r>
              <a:r>
                <a:rPr lang="en-US" alt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production of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100946" y="4543767"/>
            <a:ext cx="2498358" cy="1487017"/>
            <a:chOff x="979134" y="4475018"/>
            <a:chExt cx="2498358" cy="1487017"/>
          </a:xfrm>
        </p:grpSpPr>
        <p:grpSp>
          <p:nvGrpSpPr>
            <p:cNvPr id="20" name="组合 19"/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22" name="文本框 21"/>
              <p:cNvSpPr txBox="1"/>
              <p:nvPr/>
            </p:nvSpPr>
            <p:spPr>
              <a:xfrm>
                <a:off x="2188772" y="2888701"/>
                <a:ext cx="13216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  <a:tileRect/>
                    </a:gra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</a:lstStyle>
              <a:p>
                <a:r>
                  <a:rPr lang="zh-CN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解决方法</a:t>
                </a:r>
                <a:endParaRPr lang="zh-CN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cxnSp>
            <p:nvCxnSpPr>
              <p:cNvPr id="23" name="直接连接符 22"/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矩形 20"/>
            <p:cNvSpPr/>
            <p:nvPr/>
          </p:nvSpPr>
          <p:spPr>
            <a:xfrm>
              <a:off x="979134" y="5107955"/>
              <a:ext cx="2498358" cy="854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This PPT template for the rice husk designer pencil demo works, focusing on the </a:t>
              </a:r>
              <a:r>
                <a:rPr lang="en-US" alt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production of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661682" y="4543767"/>
            <a:ext cx="2498358" cy="1487017"/>
            <a:chOff x="979134" y="4475018"/>
            <a:chExt cx="2498358" cy="1487017"/>
          </a:xfrm>
        </p:grpSpPr>
        <p:grpSp>
          <p:nvGrpSpPr>
            <p:cNvPr id="25" name="组合 24"/>
            <p:cNvGrpSpPr/>
            <p:nvPr/>
          </p:nvGrpSpPr>
          <p:grpSpPr>
            <a:xfrm>
              <a:off x="1567479" y="4475018"/>
              <a:ext cx="1321669" cy="472680"/>
              <a:chOff x="2188772" y="2888701"/>
              <a:chExt cx="1321669" cy="472680"/>
            </a:xfrm>
          </p:grpSpPr>
          <p:sp>
            <p:nvSpPr>
              <p:cNvPr id="27" name="文本框 26"/>
              <p:cNvSpPr txBox="1"/>
              <p:nvPr/>
            </p:nvSpPr>
            <p:spPr>
              <a:xfrm>
                <a:off x="2188772" y="2888701"/>
                <a:ext cx="13216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  <a:tileRect/>
                    </a:gra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</a:lstStyle>
              <a:p>
                <a:r>
                  <a:rPr lang="zh-CN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解决方法</a:t>
                </a:r>
                <a:endParaRPr lang="zh-CN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cxnSp>
            <p:nvCxnSpPr>
              <p:cNvPr id="28" name="直接连接符 27"/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矩形 25"/>
            <p:cNvSpPr/>
            <p:nvPr/>
          </p:nvSpPr>
          <p:spPr>
            <a:xfrm>
              <a:off x="979134" y="5107955"/>
              <a:ext cx="2498358" cy="854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This PPT template for the rice husk designer pencil demo works, focusing on the </a:t>
              </a:r>
              <a:r>
                <a:rPr lang="en-US" alt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production of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组合 61"/>
          <p:cNvGrpSpPr/>
          <p:nvPr/>
        </p:nvGrpSpPr>
        <p:grpSpPr>
          <a:xfrm>
            <a:off x="3076145" y="689480"/>
            <a:ext cx="5521673" cy="2971252"/>
            <a:chOff x="3076145" y="689480"/>
            <a:chExt cx="5521673" cy="2971252"/>
          </a:xfrm>
        </p:grpSpPr>
        <p:sp>
          <p:nvSpPr>
            <p:cNvPr id="6" name="椭圆 5"/>
            <p:cNvSpPr/>
            <p:nvPr/>
          </p:nvSpPr>
          <p:spPr>
            <a:xfrm>
              <a:off x="4752109" y="972950"/>
              <a:ext cx="2687782" cy="26877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5325248" y="1548044"/>
              <a:ext cx="1537594" cy="15375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5640408" y="1965705"/>
              <a:ext cx="907275" cy="702272"/>
            </a:xfrm>
            <a:custGeom>
              <a:avLst/>
              <a:gdLst>
                <a:gd name="T0" fmla="*/ 480 w 488"/>
                <a:gd name="T1" fmla="*/ 105 h 377"/>
                <a:gd name="T2" fmla="*/ 248 w 488"/>
                <a:gd name="T3" fmla="*/ 1 h 377"/>
                <a:gd name="T4" fmla="*/ 244 w 488"/>
                <a:gd name="T5" fmla="*/ 0 h 377"/>
                <a:gd name="T6" fmla="*/ 240 w 488"/>
                <a:gd name="T7" fmla="*/ 1 h 377"/>
                <a:gd name="T8" fmla="*/ 8 w 488"/>
                <a:gd name="T9" fmla="*/ 105 h 377"/>
                <a:gd name="T10" fmla="*/ 0 w 488"/>
                <a:gd name="T11" fmla="*/ 119 h 377"/>
                <a:gd name="T12" fmla="*/ 8 w 488"/>
                <a:gd name="T13" fmla="*/ 133 h 377"/>
                <a:gd name="T14" fmla="*/ 240 w 488"/>
                <a:gd name="T15" fmla="*/ 238 h 377"/>
                <a:gd name="T16" fmla="*/ 244 w 488"/>
                <a:gd name="T17" fmla="*/ 239 h 377"/>
                <a:gd name="T18" fmla="*/ 248 w 488"/>
                <a:gd name="T19" fmla="*/ 238 h 377"/>
                <a:gd name="T20" fmla="*/ 428 w 488"/>
                <a:gd name="T21" fmla="*/ 157 h 377"/>
                <a:gd name="T22" fmla="*/ 428 w 488"/>
                <a:gd name="T23" fmla="*/ 240 h 377"/>
                <a:gd name="T24" fmla="*/ 412 w 488"/>
                <a:gd name="T25" fmla="*/ 270 h 377"/>
                <a:gd name="T26" fmla="*/ 428 w 488"/>
                <a:gd name="T27" fmla="*/ 301 h 377"/>
                <a:gd name="T28" fmla="*/ 428 w 488"/>
                <a:gd name="T29" fmla="*/ 330 h 377"/>
                <a:gd name="T30" fmla="*/ 452 w 488"/>
                <a:gd name="T31" fmla="*/ 330 h 377"/>
                <a:gd name="T32" fmla="*/ 452 w 488"/>
                <a:gd name="T33" fmla="*/ 301 h 377"/>
                <a:gd name="T34" fmla="*/ 468 w 488"/>
                <a:gd name="T35" fmla="*/ 270 h 377"/>
                <a:gd name="T36" fmla="*/ 452 w 488"/>
                <a:gd name="T37" fmla="*/ 240 h 377"/>
                <a:gd name="T38" fmla="*/ 452 w 488"/>
                <a:gd name="T39" fmla="*/ 146 h 377"/>
                <a:gd name="T40" fmla="*/ 480 w 488"/>
                <a:gd name="T41" fmla="*/ 133 h 377"/>
                <a:gd name="T42" fmla="*/ 488 w 488"/>
                <a:gd name="T43" fmla="*/ 119 h 377"/>
                <a:gd name="T44" fmla="*/ 480 w 488"/>
                <a:gd name="T45" fmla="*/ 105 h 377"/>
                <a:gd name="T46" fmla="*/ 244 w 488"/>
                <a:gd name="T47" fmla="*/ 259 h 377"/>
                <a:gd name="T48" fmla="*/ 234 w 488"/>
                <a:gd name="T49" fmla="*/ 256 h 377"/>
                <a:gd name="T50" fmla="*/ 89 w 488"/>
                <a:gd name="T51" fmla="*/ 191 h 377"/>
                <a:gd name="T52" fmla="*/ 89 w 488"/>
                <a:gd name="T53" fmla="*/ 281 h 377"/>
                <a:gd name="T54" fmla="*/ 228 w 488"/>
                <a:gd name="T55" fmla="*/ 377 h 377"/>
                <a:gd name="T56" fmla="*/ 260 w 488"/>
                <a:gd name="T57" fmla="*/ 377 h 377"/>
                <a:gd name="T58" fmla="*/ 399 w 488"/>
                <a:gd name="T59" fmla="*/ 281 h 377"/>
                <a:gd name="T60" fmla="*/ 399 w 488"/>
                <a:gd name="T61" fmla="*/ 191 h 377"/>
                <a:gd name="T62" fmla="*/ 254 w 488"/>
                <a:gd name="T63" fmla="*/ 256 h 377"/>
                <a:gd name="T64" fmla="*/ 244 w 488"/>
                <a:gd name="T65" fmla="*/ 259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8" h="377">
                  <a:moveTo>
                    <a:pt x="480" y="105"/>
                  </a:moveTo>
                  <a:cubicBezTo>
                    <a:pt x="248" y="1"/>
                    <a:pt x="248" y="1"/>
                    <a:pt x="248" y="1"/>
                  </a:cubicBezTo>
                  <a:cubicBezTo>
                    <a:pt x="247" y="0"/>
                    <a:pt x="245" y="0"/>
                    <a:pt x="244" y="0"/>
                  </a:cubicBezTo>
                  <a:cubicBezTo>
                    <a:pt x="243" y="0"/>
                    <a:pt x="241" y="0"/>
                    <a:pt x="240" y="1"/>
                  </a:cubicBezTo>
                  <a:cubicBezTo>
                    <a:pt x="8" y="105"/>
                    <a:pt x="8" y="105"/>
                    <a:pt x="8" y="105"/>
                  </a:cubicBezTo>
                  <a:cubicBezTo>
                    <a:pt x="3" y="108"/>
                    <a:pt x="0" y="113"/>
                    <a:pt x="0" y="119"/>
                  </a:cubicBezTo>
                  <a:cubicBezTo>
                    <a:pt x="0" y="126"/>
                    <a:pt x="3" y="131"/>
                    <a:pt x="8" y="133"/>
                  </a:cubicBezTo>
                  <a:cubicBezTo>
                    <a:pt x="240" y="238"/>
                    <a:pt x="240" y="238"/>
                    <a:pt x="240" y="238"/>
                  </a:cubicBezTo>
                  <a:cubicBezTo>
                    <a:pt x="241" y="238"/>
                    <a:pt x="243" y="239"/>
                    <a:pt x="244" y="239"/>
                  </a:cubicBezTo>
                  <a:cubicBezTo>
                    <a:pt x="245" y="239"/>
                    <a:pt x="247" y="238"/>
                    <a:pt x="248" y="238"/>
                  </a:cubicBezTo>
                  <a:cubicBezTo>
                    <a:pt x="428" y="157"/>
                    <a:pt x="428" y="157"/>
                    <a:pt x="428" y="157"/>
                  </a:cubicBezTo>
                  <a:cubicBezTo>
                    <a:pt x="428" y="240"/>
                    <a:pt x="428" y="240"/>
                    <a:pt x="428" y="240"/>
                  </a:cubicBezTo>
                  <a:cubicBezTo>
                    <a:pt x="419" y="245"/>
                    <a:pt x="412" y="257"/>
                    <a:pt x="412" y="270"/>
                  </a:cubicBezTo>
                  <a:cubicBezTo>
                    <a:pt x="412" y="284"/>
                    <a:pt x="419" y="295"/>
                    <a:pt x="428" y="301"/>
                  </a:cubicBezTo>
                  <a:cubicBezTo>
                    <a:pt x="428" y="330"/>
                    <a:pt x="428" y="330"/>
                    <a:pt x="428" y="330"/>
                  </a:cubicBezTo>
                  <a:cubicBezTo>
                    <a:pt x="452" y="330"/>
                    <a:pt x="452" y="330"/>
                    <a:pt x="452" y="330"/>
                  </a:cubicBezTo>
                  <a:cubicBezTo>
                    <a:pt x="452" y="301"/>
                    <a:pt x="452" y="301"/>
                    <a:pt x="452" y="301"/>
                  </a:cubicBezTo>
                  <a:cubicBezTo>
                    <a:pt x="462" y="295"/>
                    <a:pt x="468" y="284"/>
                    <a:pt x="468" y="270"/>
                  </a:cubicBezTo>
                  <a:cubicBezTo>
                    <a:pt x="468" y="257"/>
                    <a:pt x="462" y="245"/>
                    <a:pt x="452" y="240"/>
                  </a:cubicBezTo>
                  <a:cubicBezTo>
                    <a:pt x="452" y="146"/>
                    <a:pt x="452" y="146"/>
                    <a:pt x="452" y="146"/>
                  </a:cubicBezTo>
                  <a:cubicBezTo>
                    <a:pt x="480" y="133"/>
                    <a:pt x="480" y="133"/>
                    <a:pt x="480" y="133"/>
                  </a:cubicBezTo>
                  <a:cubicBezTo>
                    <a:pt x="485" y="131"/>
                    <a:pt x="488" y="126"/>
                    <a:pt x="488" y="119"/>
                  </a:cubicBezTo>
                  <a:cubicBezTo>
                    <a:pt x="488" y="113"/>
                    <a:pt x="485" y="108"/>
                    <a:pt x="480" y="105"/>
                  </a:cubicBezTo>
                  <a:close/>
                  <a:moveTo>
                    <a:pt x="244" y="259"/>
                  </a:moveTo>
                  <a:cubicBezTo>
                    <a:pt x="240" y="259"/>
                    <a:pt x="237" y="258"/>
                    <a:pt x="234" y="256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89" y="281"/>
                    <a:pt x="89" y="281"/>
                    <a:pt x="89" y="281"/>
                  </a:cubicBezTo>
                  <a:cubicBezTo>
                    <a:pt x="89" y="355"/>
                    <a:pt x="195" y="377"/>
                    <a:pt x="228" y="377"/>
                  </a:cubicBezTo>
                  <a:cubicBezTo>
                    <a:pt x="260" y="377"/>
                    <a:pt x="260" y="377"/>
                    <a:pt x="260" y="377"/>
                  </a:cubicBezTo>
                  <a:cubicBezTo>
                    <a:pt x="285" y="377"/>
                    <a:pt x="399" y="355"/>
                    <a:pt x="399" y="281"/>
                  </a:cubicBezTo>
                  <a:cubicBezTo>
                    <a:pt x="399" y="191"/>
                    <a:pt x="399" y="191"/>
                    <a:pt x="399" y="191"/>
                  </a:cubicBezTo>
                  <a:cubicBezTo>
                    <a:pt x="254" y="256"/>
                    <a:pt x="254" y="256"/>
                    <a:pt x="254" y="256"/>
                  </a:cubicBezTo>
                  <a:cubicBezTo>
                    <a:pt x="251" y="258"/>
                    <a:pt x="248" y="259"/>
                    <a:pt x="244" y="259"/>
                  </a:cubicBezTo>
                  <a:close/>
                </a:path>
              </a:pathLst>
            </a:custGeom>
            <a:solidFill>
              <a:srgbClr val="FF5B57"/>
            </a:solidFill>
            <a:ln w="38100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矩形: 圆角 9"/>
            <p:cNvSpPr/>
            <p:nvPr/>
          </p:nvSpPr>
          <p:spPr>
            <a:xfrm rot="1552382">
              <a:off x="6171581" y="1987758"/>
              <a:ext cx="81221" cy="5608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: 圆角 10"/>
            <p:cNvSpPr/>
            <p:nvPr/>
          </p:nvSpPr>
          <p:spPr>
            <a:xfrm rot="1552382">
              <a:off x="6301791" y="2047384"/>
              <a:ext cx="81221" cy="5608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: 圆角 11"/>
            <p:cNvSpPr/>
            <p:nvPr/>
          </p:nvSpPr>
          <p:spPr>
            <a:xfrm rot="1552382">
              <a:off x="5823285" y="2204099"/>
              <a:ext cx="171377" cy="4571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: 圆角 12"/>
            <p:cNvSpPr/>
            <p:nvPr/>
          </p:nvSpPr>
          <p:spPr>
            <a:xfrm rot="1552382">
              <a:off x="6005814" y="2274933"/>
              <a:ext cx="82384" cy="4571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: 圆角 13"/>
            <p:cNvSpPr/>
            <p:nvPr/>
          </p:nvSpPr>
          <p:spPr>
            <a:xfrm>
              <a:off x="7020758" y="2118384"/>
              <a:ext cx="778692" cy="1665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: 圆角 14"/>
            <p:cNvSpPr/>
            <p:nvPr/>
          </p:nvSpPr>
          <p:spPr>
            <a:xfrm>
              <a:off x="7266844" y="1882437"/>
              <a:ext cx="778692" cy="1665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: 圆角 15"/>
            <p:cNvSpPr/>
            <p:nvPr/>
          </p:nvSpPr>
          <p:spPr>
            <a:xfrm>
              <a:off x="4696561" y="2977569"/>
              <a:ext cx="778692" cy="1665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: 圆角 16"/>
            <p:cNvSpPr/>
            <p:nvPr/>
          </p:nvSpPr>
          <p:spPr>
            <a:xfrm>
              <a:off x="4218962" y="2564152"/>
              <a:ext cx="778692" cy="1665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4218962" y="1972847"/>
              <a:ext cx="236924" cy="236924"/>
            </a:xfrm>
            <a:prstGeom prst="ellipse">
              <a:avLst/>
            </a:prstGeom>
            <a:noFill/>
            <a:ln w="38100">
              <a:solidFill>
                <a:srgbClr val="7FCDF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星形: 六角 18"/>
            <p:cNvSpPr/>
            <p:nvPr/>
          </p:nvSpPr>
          <p:spPr>
            <a:xfrm>
              <a:off x="4455886" y="1548044"/>
              <a:ext cx="164640" cy="164640"/>
            </a:xfrm>
            <a:prstGeom prst="star6">
              <a:avLst/>
            </a:prstGeom>
            <a:solidFill>
              <a:srgbClr val="F6A5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星形: 六角 19"/>
            <p:cNvSpPr/>
            <p:nvPr/>
          </p:nvSpPr>
          <p:spPr>
            <a:xfrm>
              <a:off x="4404859" y="2489336"/>
              <a:ext cx="164640" cy="164640"/>
            </a:xfrm>
            <a:prstGeom prst="star6">
              <a:avLst/>
            </a:prstGeom>
            <a:solidFill>
              <a:srgbClr val="F6A5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7439891" y="1186510"/>
              <a:ext cx="236924" cy="236924"/>
            </a:xfrm>
            <a:prstGeom prst="ellipse">
              <a:avLst/>
            </a:prstGeom>
            <a:noFill/>
            <a:ln w="38100">
              <a:solidFill>
                <a:srgbClr val="7B88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7699457" y="2919102"/>
              <a:ext cx="898361" cy="132397"/>
              <a:chOff x="7699457" y="2832018"/>
              <a:chExt cx="898361" cy="132397"/>
            </a:xfrm>
          </p:grpSpPr>
          <p:sp>
            <p:nvSpPr>
              <p:cNvPr id="22" name="矩形: 圆角 21"/>
              <p:cNvSpPr/>
              <p:nvPr/>
            </p:nvSpPr>
            <p:spPr>
              <a:xfrm>
                <a:off x="7699457" y="2844994"/>
                <a:ext cx="600498" cy="106445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8465421" y="2832018"/>
                <a:ext cx="132397" cy="132397"/>
              </a:xfrm>
              <a:prstGeom prst="ellipse">
                <a:avLst/>
              </a:prstGeom>
              <a:noFill/>
              <a:ln w="28575"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3076145" y="1604897"/>
              <a:ext cx="926263" cy="132397"/>
              <a:chOff x="7373692" y="2832294"/>
              <a:chExt cx="926263" cy="132397"/>
            </a:xfrm>
          </p:grpSpPr>
          <p:sp>
            <p:nvSpPr>
              <p:cNvPr id="26" name="矩形: 圆角 25"/>
              <p:cNvSpPr/>
              <p:nvPr/>
            </p:nvSpPr>
            <p:spPr>
              <a:xfrm>
                <a:off x="7699457" y="2844994"/>
                <a:ext cx="600498" cy="106445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solidFill>
                  <a:srgbClr val="7B88F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7373692" y="2832294"/>
                <a:ext cx="132397" cy="132397"/>
              </a:xfrm>
              <a:prstGeom prst="ellipse">
                <a:avLst/>
              </a:prstGeom>
              <a:noFill/>
              <a:ln w="28575">
                <a:solidFill>
                  <a:srgbClr val="7B88F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8" name="椭圆 27"/>
            <p:cNvSpPr/>
            <p:nvPr/>
          </p:nvSpPr>
          <p:spPr>
            <a:xfrm>
              <a:off x="8045536" y="1548044"/>
              <a:ext cx="144056" cy="144056"/>
            </a:xfrm>
            <a:prstGeom prst="ellipse">
              <a:avLst/>
            </a:prstGeom>
            <a:solidFill>
              <a:srgbClr val="5C2D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5182967" y="689480"/>
              <a:ext cx="144056" cy="144056"/>
            </a:xfrm>
            <a:prstGeom prst="ellipse">
              <a:avLst/>
            </a:prstGeom>
            <a:solidFill>
              <a:srgbClr val="5C2D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5" name="组合 44"/>
            <p:cNvGrpSpPr/>
            <p:nvPr/>
          </p:nvGrpSpPr>
          <p:grpSpPr>
            <a:xfrm>
              <a:off x="3635590" y="2787421"/>
              <a:ext cx="306975" cy="298217"/>
              <a:chOff x="8918106" y="2844994"/>
              <a:chExt cx="2048748" cy="1990301"/>
            </a:xfrm>
          </p:grpSpPr>
          <p:grpSp>
            <p:nvGrpSpPr>
              <p:cNvPr id="35" name="组合 34"/>
              <p:cNvGrpSpPr/>
              <p:nvPr/>
            </p:nvGrpSpPr>
            <p:grpSpPr>
              <a:xfrm>
                <a:off x="9913257" y="2844994"/>
                <a:ext cx="58447" cy="1990301"/>
                <a:chOff x="9913257" y="2844994"/>
                <a:chExt cx="58447" cy="1990301"/>
              </a:xfrm>
            </p:grpSpPr>
            <p:sp>
              <p:nvSpPr>
                <p:cNvPr id="33" name="矩形: 圆角 32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4" name="矩形: 圆角 33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6" name="组合 35"/>
              <p:cNvGrpSpPr/>
              <p:nvPr/>
            </p:nvGrpSpPr>
            <p:grpSpPr>
              <a:xfrm rot="5400000">
                <a:off x="9884033" y="2844994"/>
                <a:ext cx="58447" cy="1990301"/>
                <a:chOff x="9913257" y="2844994"/>
                <a:chExt cx="58447" cy="1990301"/>
              </a:xfrm>
            </p:grpSpPr>
            <p:sp>
              <p:nvSpPr>
                <p:cNvPr id="37" name="矩形: 圆角 36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矩形: 圆角 37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9" name="组合 38"/>
              <p:cNvGrpSpPr/>
              <p:nvPr/>
            </p:nvGrpSpPr>
            <p:grpSpPr>
              <a:xfrm rot="2858008">
                <a:off x="9942480" y="2815771"/>
                <a:ext cx="58447" cy="1990301"/>
                <a:chOff x="9913257" y="2844994"/>
                <a:chExt cx="58447" cy="1990301"/>
              </a:xfrm>
            </p:grpSpPr>
            <p:sp>
              <p:nvSpPr>
                <p:cNvPr id="40" name="矩形: 圆角 39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1" name="矩形: 圆角 40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2" name="组合 41"/>
              <p:cNvGrpSpPr/>
              <p:nvPr/>
            </p:nvGrpSpPr>
            <p:grpSpPr>
              <a:xfrm rot="7971747">
                <a:off x="9900346" y="2848681"/>
                <a:ext cx="58447" cy="1990301"/>
                <a:chOff x="9913257" y="2844994"/>
                <a:chExt cx="58447" cy="1990301"/>
              </a:xfrm>
            </p:grpSpPr>
            <p:sp>
              <p:nvSpPr>
                <p:cNvPr id="43" name="矩形: 圆角 42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4" name="矩形: 圆角 43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49" name="组合 48"/>
            <p:cNvGrpSpPr/>
            <p:nvPr/>
          </p:nvGrpSpPr>
          <p:grpSpPr>
            <a:xfrm>
              <a:off x="7740826" y="2001994"/>
              <a:ext cx="306975" cy="298217"/>
              <a:chOff x="8918106" y="2844994"/>
              <a:chExt cx="2048748" cy="1990301"/>
            </a:xfrm>
            <a:solidFill>
              <a:srgbClr val="F6A546"/>
            </a:solidFill>
          </p:grpSpPr>
          <p:grpSp>
            <p:nvGrpSpPr>
              <p:cNvPr id="50" name="组合 49"/>
              <p:cNvGrpSpPr/>
              <p:nvPr/>
            </p:nvGrpSpPr>
            <p:grpSpPr>
              <a:xfrm>
                <a:off x="9913257" y="2844994"/>
                <a:ext cx="58447" cy="1990301"/>
                <a:chOff x="9913257" y="2844994"/>
                <a:chExt cx="58447" cy="1990301"/>
              </a:xfrm>
              <a:grpFill/>
            </p:grpSpPr>
            <p:sp>
              <p:nvSpPr>
                <p:cNvPr id="60" name="矩形: 圆角 59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1" name="矩形: 圆角 60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1" name="组合 50"/>
              <p:cNvGrpSpPr/>
              <p:nvPr/>
            </p:nvGrpSpPr>
            <p:grpSpPr>
              <a:xfrm rot="5400000">
                <a:off x="9884033" y="2844994"/>
                <a:ext cx="58447" cy="1990301"/>
                <a:chOff x="9913257" y="2844994"/>
                <a:chExt cx="58447" cy="1990301"/>
              </a:xfrm>
              <a:grpFill/>
            </p:grpSpPr>
            <p:sp>
              <p:nvSpPr>
                <p:cNvPr id="58" name="矩形: 圆角 57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9" name="矩形: 圆角 58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2" name="组合 51"/>
              <p:cNvGrpSpPr/>
              <p:nvPr/>
            </p:nvGrpSpPr>
            <p:grpSpPr>
              <a:xfrm rot="2858008">
                <a:off x="9942480" y="2815771"/>
                <a:ext cx="58447" cy="1990301"/>
                <a:chOff x="9913257" y="2844994"/>
                <a:chExt cx="58447" cy="1990301"/>
              </a:xfrm>
              <a:grpFill/>
            </p:grpSpPr>
            <p:sp>
              <p:nvSpPr>
                <p:cNvPr id="56" name="矩形: 圆角 55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" name="矩形: 圆角 56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3" name="组合 52"/>
              <p:cNvGrpSpPr/>
              <p:nvPr/>
            </p:nvGrpSpPr>
            <p:grpSpPr>
              <a:xfrm rot="7971747">
                <a:off x="9900346" y="2848681"/>
                <a:ext cx="58447" cy="1990301"/>
                <a:chOff x="9913257" y="2844994"/>
                <a:chExt cx="58447" cy="1990301"/>
              </a:xfrm>
              <a:grpFill/>
            </p:grpSpPr>
            <p:sp>
              <p:nvSpPr>
                <p:cNvPr id="54" name="矩形: 圆角 53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5" name="矩形: 圆角 54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sp>
        <p:nvSpPr>
          <p:cNvPr id="63" name="文本框 62"/>
          <p:cNvSpPr txBox="1"/>
          <p:nvPr/>
        </p:nvSpPr>
        <p:spPr>
          <a:xfrm>
            <a:off x="1815463" y="4181059"/>
            <a:ext cx="85610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>
                <a:gradFill flip="none" rotWithShape="1">
                  <a:gsLst>
                    <a:gs pos="22000">
                      <a:schemeClr val="accent1"/>
                    </a:gs>
                    <a:gs pos="36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1"/>
                  <a:tileRect/>
                </a:gra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r>
              <a:rPr lang="zh-CN" altLang="en-US" sz="4400">
                <a:solidFill>
                  <a:schemeClr val="tx1">
                    <a:lumMod val="65000"/>
                    <a:lumOff val="35000"/>
                  </a:schemeClr>
                </a:solidFill>
              </a:rPr>
              <a:t>感谢老师们的耐心指导</a:t>
            </a:r>
            <a:endParaRPr lang="zh-CN" altLang="en-US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93" name="组合 92"/>
          <p:cNvGrpSpPr/>
          <p:nvPr/>
        </p:nvGrpSpPr>
        <p:grpSpPr>
          <a:xfrm>
            <a:off x="1894677" y="4018167"/>
            <a:ext cx="8402646" cy="1089118"/>
            <a:chOff x="1894677" y="3960111"/>
            <a:chExt cx="8402646" cy="1089118"/>
          </a:xfrm>
        </p:grpSpPr>
        <p:grpSp>
          <p:nvGrpSpPr>
            <p:cNvPr id="83" name="组合 82"/>
            <p:cNvGrpSpPr/>
            <p:nvPr/>
          </p:nvGrpSpPr>
          <p:grpSpPr>
            <a:xfrm>
              <a:off x="1894677" y="3960111"/>
              <a:ext cx="8402646" cy="45719"/>
              <a:chOff x="1894677" y="3960111"/>
              <a:chExt cx="8732457" cy="45719"/>
            </a:xfrm>
          </p:grpSpPr>
          <p:sp>
            <p:nvSpPr>
              <p:cNvPr id="68" name="矩形 67"/>
              <p:cNvSpPr/>
              <p:nvPr/>
            </p:nvSpPr>
            <p:spPr>
              <a:xfrm flipV="1">
                <a:off x="1894677" y="3960111"/>
                <a:ext cx="981117" cy="4571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9" name="矩形 68"/>
              <p:cNvSpPr/>
              <p:nvPr/>
            </p:nvSpPr>
            <p:spPr>
              <a:xfrm flipV="1">
                <a:off x="3002011" y="3960111"/>
                <a:ext cx="981117" cy="457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0" name="矩形 69"/>
              <p:cNvSpPr/>
              <p:nvPr/>
            </p:nvSpPr>
            <p:spPr>
              <a:xfrm flipV="1">
                <a:off x="4109345" y="3960111"/>
                <a:ext cx="981117" cy="4571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1" name="矩形 70"/>
              <p:cNvSpPr/>
              <p:nvPr/>
            </p:nvSpPr>
            <p:spPr>
              <a:xfrm flipV="1">
                <a:off x="5216679" y="3960111"/>
                <a:ext cx="981117" cy="4571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矩形 78"/>
              <p:cNvSpPr/>
              <p:nvPr/>
            </p:nvSpPr>
            <p:spPr>
              <a:xfrm flipV="1">
                <a:off x="6324013" y="3960111"/>
                <a:ext cx="981117" cy="4571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矩形 79"/>
              <p:cNvSpPr/>
              <p:nvPr/>
            </p:nvSpPr>
            <p:spPr>
              <a:xfrm flipV="1">
                <a:off x="7431347" y="3960111"/>
                <a:ext cx="981117" cy="457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" name="矩形 80"/>
              <p:cNvSpPr/>
              <p:nvPr/>
            </p:nvSpPr>
            <p:spPr>
              <a:xfrm flipV="1">
                <a:off x="8538681" y="3960111"/>
                <a:ext cx="981117" cy="4571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2" name="矩形 81"/>
              <p:cNvSpPr/>
              <p:nvPr/>
            </p:nvSpPr>
            <p:spPr>
              <a:xfrm flipV="1">
                <a:off x="9646017" y="3960111"/>
                <a:ext cx="981117" cy="4571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84" name="组合 83"/>
            <p:cNvGrpSpPr/>
            <p:nvPr/>
          </p:nvGrpSpPr>
          <p:grpSpPr>
            <a:xfrm>
              <a:off x="1894677" y="5003510"/>
              <a:ext cx="8402646" cy="45719"/>
              <a:chOff x="1894677" y="3960111"/>
              <a:chExt cx="8732457" cy="45719"/>
            </a:xfrm>
          </p:grpSpPr>
          <p:sp>
            <p:nvSpPr>
              <p:cNvPr id="85" name="矩形 84"/>
              <p:cNvSpPr/>
              <p:nvPr/>
            </p:nvSpPr>
            <p:spPr>
              <a:xfrm flipV="1">
                <a:off x="1894677" y="3960111"/>
                <a:ext cx="981117" cy="4571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6" name="矩形 85"/>
              <p:cNvSpPr/>
              <p:nvPr/>
            </p:nvSpPr>
            <p:spPr>
              <a:xfrm flipV="1">
                <a:off x="3002011" y="3960111"/>
                <a:ext cx="981117" cy="457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7" name="矩形 86"/>
              <p:cNvSpPr/>
              <p:nvPr/>
            </p:nvSpPr>
            <p:spPr>
              <a:xfrm flipV="1">
                <a:off x="4109345" y="3960111"/>
                <a:ext cx="981117" cy="4571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8" name="矩形 87"/>
              <p:cNvSpPr/>
              <p:nvPr/>
            </p:nvSpPr>
            <p:spPr>
              <a:xfrm flipV="1">
                <a:off x="5216679" y="3960111"/>
                <a:ext cx="981117" cy="4571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9" name="矩形 88"/>
              <p:cNvSpPr/>
              <p:nvPr/>
            </p:nvSpPr>
            <p:spPr>
              <a:xfrm flipV="1">
                <a:off x="6324013" y="3960111"/>
                <a:ext cx="981117" cy="4571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矩形 89"/>
              <p:cNvSpPr/>
              <p:nvPr/>
            </p:nvSpPr>
            <p:spPr>
              <a:xfrm flipV="1">
                <a:off x="7431347" y="3960111"/>
                <a:ext cx="981117" cy="457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矩形 90"/>
              <p:cNvSpPr/>
              <p:nvPr/>
            </p:nvSpPr>
            <p:spPr>
              <a:xfrm flipV="1">
                <a:off x="8538681" y="3960111"/>
                <a:ext cx="981117" cy="4571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2" name="矩形 91"/>
              <p:cNvSpPr/>
              <p:nvPr/>
            </p:nvSpPr>
            <p:spPr>
              <a:xfrm flipV="1">
                <a:off x="9646017" y="3960111"/>
                <a:ext cx="981117" cy="4571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95" name="组合 94"/>
          <p:cNvGrpSpPr/>
          <p:nvPr/>
        </p:nvGrpSpPr>
        <p:grpSpPr>
          <a:xfrm>
            <a:off x="2721432" y="5381791"/>
            <a:ext cx="6749137" cy="461665"/>
            <a:chOff x="2666187" y="5463603"/>
            <a:chExt cx="6749137" cy="461665"/>
          </a:xfrm>
        </p:grpSpPr>
        <p:grpSp>
          <p:nvGrpSpPr>
            <p:cNvPr id="96" name="组合 95"/>
            <p:cNvGrpSpPr/>
            <p:nvPr/>
          </p:nvGrpSpPr>
          <p:grpSpPr>
            <a:xfrm>
              <a:off x="2666187" y="5463603"/>
              <a:ext cx="3074616" cy="461665"/>
              <a:chOff x="3428550" y="5305153"/>
              <a:chExt cx="3074616" cy="461665"/>
            </a:xfrm>
          </p:grpSpPr>
          <p:grpSp>
            <p:nvGrpSpPr>
              <p:cNvPr id="113" name="组合 112"/>
              <p:cNvGrpSpPr/>
              <p:nvPr/>
            </p:nvGrpSpPr>
            <p:grpSpPr>
              <a:xfrm>
                <a:off x="3428550" y="5329844"/>
                <a:ext cx="1695324" cy="400396"/>
                <a:chOff x="6378157" y="812498"/>
                <a:chExt cx="3854414" cy="508287"/>
              </a:xfrm>
            </p:grpSpPr>
            <p:sp>
              <p:nvSpPr>
                <p:cNvPr id="115" name="矩形: 圆角 16"/>
                <p:cNvSpPr/>
                <p:nvPr/>
              </p:nvSpPr>
              <p:spPr>
                <a:xfrm>
                  <a:off x="6378157" y="840549"/>
                  <a:ext cx="3854414" cy="48023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  <a:ln w="38100">
                  <a:solidFill>
                    <a:srgbClr val="230B5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6" name="矩形: 圆角 18"/>
                <p:cNvSpPr/>
                <p:nvPr/>
              </p:nvSpPr>
              <p:spPr>
                <a:xfrm>
                  <a:off x="9328371" y="812498"/>
                  <a:ext cx="198117" cy="568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7" name="矩形: 圆角 18"/>
                <p:cNvSpPr/>
                <p:nvPr/>
              </p:nvSpPr>
              <p:spPr>
                <a:xfrm>
                  <a:off x="9015068" y="812498"/>
                  <a:ext cx="198117" cy="568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118" name="组合 117"/>
                <p:cNvGrpSpPr/>
                <p:nvPr/>
              </p:nvGrpSpPr>
              <p:grpSpPr>
                <a:xfrm>
                  <a:off x="9542541" y="1050315"/>
                  <a:ext cx="534460" cy="60703"/>
                  <a:chOff x="5959475" y="2731534"/>
                  <a:chExt cx="368301" cy="57150"/>
                </a:xfrm>
              </p:grpSpPr>
              <p:sp>
                <p:nvSpPr>
                  <p:cNvPr id="126" name="矩形: 圆角 18"/>
                  <p:cNvSpPr/>
                  <p:nvPr/>
                </p:nvSpPr>
                <p:spPr>
                  <a:xfrm>
                    <a:off x="5959475" y="2732051"/>
                    <a:ext cx="266699" cy="5611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27" name="椭圆 126"/>
                  <p:cNvSpPr/>
                  <p:nvPr/>
                </p:nvSpPr>
                <p:spPr>
                  <a:xfrm>
                    <a:off x="6270626" y="2731534"/>
                    <a:ext cx="57150" cy="571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grpSp>
              <p:nvGrpSpPr>
                <p:cNvPr id="119" name="组合 118"/>
                <p:cNvGrpSpPr/>
                <p:nvPr/>
              </p:nvGrpSpPr>
              <p:grpSpPr>
                <a:xfrm>
                  <a:off x="6439399" y="966943"/>
                  <a:ext cx="534460" cy="237187"/>
                  <a:chOff x="6747905" y="909461"/>
                  <a:chExt cx="534460" cy="237187"/>
                </a:xfrm>
              </p:grpSpPr>
              <p:grpSp>
                <p:nvGrpSpPr>
                  <p:cNvPr id="121" name="组合 120"/>
                  <p:cNvGrpSpPr/>
                  <p:nvPr/>
                </p:nvGrpSpPr>
                <p:grpSpPr>
                  <a:xfrm>
                    <a:off x="6747905" y="909461"/>
                    <a:ext cx="534460" cy="60703"/>
                    <a:chOff x="5959475" y="2731534"/>
                    <a:chExt cx="368301" cy="57150"/>
                  </a:xfrm>
                </p:grpSpPr>
                <p:sp>
                  <p:nvSpPr>
                    <p:cNvPr id="124" name="矩形: 圆角 123"/>
                    <p:cNvSpPr/>
                    <p:nvPr/>
                  </p:nvSpPr>
                  <p:spPr>
                    <a:xfrm>
                      <a:off x="5959475" y="2732051"/>
                      <a:ext cx="266699" cy="5611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25" name="椭圆 124"/>
                    <p:cNvSpPr/>
                    <p:nvPr/>
                  </p:nvSpPr>
                  <p:spPr>
                    <a:xfrm>
                      <a:off x="6270626" y="2731534"/>
                      <a:ext cx="57150" cy="5715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sp>
                <p:nvSpPr>
                  <p:cNvPr id="122" name="矩形: 圆角 18"/>
                  <p:cNvSpPr/>
                  <p:nvPr/>
                </p:nvSpPr>
                <p:spPr>
                  <a:xfrm>
                    <a:off x="6763387" y="1031202"/>
                    <a:ext cx="198117" cy="5683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23" name="矩形: 圆角 18"/>
                  <p:cNvSpPr/>
                  <p:nvPr/>
                </p:nvSpPr>
                <p:spPr>
                  <a:xfrm>
                    <a:off x="7003942" y="1089810"/>
                    <a:ext cx="198117" cy="5683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120" name="矩形 119"/>
                <p:cNvSpPr/>
                <p:nvPr/>
              </p:nvSpPr>
              <p:spPr>
                <a:xfrm>
                  <a:off x="7310563" y="856041"/>
                  <a:ext cx="1921253" cy="42978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dist"/>
                  <a:r>
                    <a:rPr lang="zh-CN" altLang="en-US" sz="1600">
                      <a:solidFill>
                        <a:schemeClr val="bg1"/>
                      </a:solidFill>
                      <a:latin typeface="华文细黑" panose="02010600040101010101" pitchFamily="2" charset="-122"/>
                      <a:ea typeface="华文细黑" panose="02010600040101010101" pitchFamily="2" charset="-122"/>
                    </a:rPr>
                    <a:t>答辩人</a:t>
                  </a:r>
                </a:p>
              </p:txBody>
            </p:sp>
          </p:grpSp>
          <p:sp>
            <p:nvSpPr>
              <p:cNvPr id="114" name="文本框 113"/>
              <p:cNvSpPr txBox="1"/>
              <p:nvPr/>
            </p:nvSpPr>
            <p:spPr>
              <a:xfrm>
                <a:off x="5292780" y="5305153"/>
                <a:ext cx="12103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  <a:tileRect/>
                    </a:gra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</a:lstStyle>
              <a:p>
                <a:r>
                  <a:rPr lang="en-US" altLang="zh-CN" sz="24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xiazaii</a:t>
                </a:r>
                <a:endPara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97" name="组合 96"/>
            <p:cNvGrpSpPr/>
            <p:nvPr/>
          </p:nvGrpSpPr>
          <p:grpSpPr>
            <a:xfrm>
              <a:off x="6220272" y="5463603"/>
              <a:ext cx="3195052" cy="460375"/>
              <a:chOff x="3428550" y="5305153"/>
              <a:chExt cx="3195052" cy="460375"/>
            </a:xfrm>
          </p:grpSpPr>
          <p:grpSp>
            <p:nvGrpSpPr>
              <p:cNvPr id="98" name="组合 97"/>
              <p:cNvGrpSpPr/>
              <p:nvPr/>
            </p:nvGrpSpPr>
            <p:grpSpPr>
              <a:xfrm>
                <a:off x="3428550" y="5329844"/>
                <a:ext cx="1695324" cy="400396"/>
                <a:chOff x="6378157" y="812498"/>
                <a:chExt cx="3854414" cy="508287"/>
              </a:xfrm>
            </p:grpSpPr>
            <p:sp>
              <p:nvSpPr>
                <p:cNvPr id="100" name="矩形: 圆角 16"/>
                <p:cNvSpPr/>
                <p:nvPr/>
              </p:nvSpPr>
              <p:spPr>
                <a:xfrm>
                  <a:off x="6378157" y="840549"/>
                  <a:ext cx="3854414" cy="48023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 w="38100">
                  <a:solidFill>
                    <a:srgbClr val="230B5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1" name="矩形: 圆角 18"/>
                <p:cNvSpPr/>
                <p:nvPr/>
              </p:nvSpPr>
              <p:spPr>
                <a:xfrm>
                  <a:off x="9328371" y="812498"/>
                  <a:ext cx="198117" cy="568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2" name="矩形: 圆角 18"/>
                <p:cNvSpPr/>
                <p:nvPr/>
              </p:nvSpPr>
              <p:spPr>
                <a:xfrm>
                  <a:off x="9015068" y="812498"/>
                  <a:ext cx="198117" cy="568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103" name="组合 102"/>
                <p:cNvGrpSpPr/>
                <p:nvPr/>
              </p:nvGrpSpPr>
              <p:grpSpPr>
                <a:xfrm>
                  <a:off x="9542541" y="1050315"/>
                  <a:ext cx="534460" cy="60703"/>
                  <a:chOff x="5959475" y="2731534"/>
                  <a:chExt cx="368301" cy="57150"/>
                </a:xfrm>
              </p:grpSpPr>
              <p:sp>
                <p:nvSpPr>
                  <p:cNvPr id="111" name="矩形: 圆角 18"/>
                  <p:cNvSpPr/>
                  <p:nvPr/>
                </p:nvSpPr>
                <p:spPr>
                  <a:xfrm>
                    <a:off x="5959475" y="2732051"/>
                    <a:ext cx="266699" cy="5611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12" name="椭圆 111"/>
                  <p:cNvSpPr/>
                  <p:nvPr/>
                </p:nvSpPr>
                <p:spPr>
                  <a:xfrm>
                    <a:off x="6270626" y="2731534"/>
                    <a:ext cx="57150" cy="571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grpSp>
              <p:nvGrpSpPr>
                <p:cNvPr id="104" name="组合 103"/>
                <p:cNvGrpSpPr/>
                <p:nvPr/>
              </p:nvGrpSpPr>
              <p:grpSpPr>
                <a:xfrm>
                  <a:off x="6439399" y="966943"/>
                  <a:ext cx="534460" cy="237187"/>
                  <a:chOff x="6747905" y="909461"/>
                  <a:chExt cx="534460" cy="237187"/>
                </a:xfrm>
              </p:grpSpPr>
              <p:grpSp>
                <p:nvGrpSpPr>
                  <p:cNvPr id="106" name="组合 105"/>
                  <p:cNvGrpSpPr/>
                  <p:nvPr/>
                </p:nvGrpSpPr>
                <p:grpSpPr>
                  <a:xfrm>
                    <a:off x="6747905" y="909461"/>
                    <a:ext cx="534460" cy="60703"/>
                    <a:chOff x="5959475" y="2731534"/>
                    <a:chExt cx="368301" cy="57150"/>
                  </a:xfrm>
                </p:grpSpPr>
                <p:sp>
                  <p:nvSpPr>
                    <p:cNvPr id="109" name="矩形: 圆角 108"/>
                    <p:cNvSpPr/>
                    <p:nvPr/>
                  </p:nvSpPr>
                  <p:spPr>
                    <a:xfrm>
                      <a:off x="5959475" y="2732051"/>
                      <a:ext cx="266699" cy="56116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10" name="椭圆 109"/>
                    <p:cNvSpPr/>
                    <p:nvPr/>
                  </p:nvSpPr>
                  <p:spPr>
                    <a:xfrm>
                      <a:off x="6270626" y="2731534"/>
                      <a:ext cx="57150" cy="5715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sp>
                <p:nvSpPr>
                  <p:cNvPr id="107" name="矩形: 圆角 18"/>
                  <p:cNvSpPr/>
                  <p:nvPr/>
                </p:nvSpPr>
                <p:spPr>
                  <a:xfrm>
                    <a:off x="6763387" y="1031202"/>
                    <a:ext cx="198117" cy="5683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08" name="矩形: 圆角 18"/>
                  <p:cNvSpPr/>
                  <p:nvPr/>
                </p:nvSpPr>
                <p:spPr>
                  <a:xfrm>
                    <a:off x="7003942" y="1089810"/>
                    <a:ext cx="198117" cy="5683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105" name="矩形 104"/>
                <p:cNvSpPr/>
                <p:nvPr/>
              </p:nvSpPr>
              <p:spPr>
                <a:xfrm>
                  <a:off x="7090062" y="873629"/>
                  <a:ext cx="2299488" cy="42978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dist"/>
                  <a:r>
                    <a:rPr lang="zh-CN" altLang="en-US" sz="1600">
                      <a:solidFill>
                        <a:schemeClr val="bg1"/>
                      </a:solidFill>
                      <a:latin typeface="华文细黑" panose="02010600040101010101" pitchFamily="2" charset="-122"/>
                      <a:ea typeface="华文细黑" panose="02010600040101010101" pitchFamily="2" charset="-122"/>
                    </a:rPr>
                    <a:t>指导老师</a:t>
                  </a:r>
                </a:p>
              </p:txBody>
            </p:sp>
          </p:grpSp>
          <p:sp>
            <p:nvSpPr>
              <p:cNvPr id="99" name="文本框 98"/>
              <p:cNvSpPr txBox="1"/>
              <p:nvPr/>
            </p:nvSpPr>
            <p:spPr>
              <a:xfrm>
                <a:off x="5292780" y="5305153"/>
                <a:ext cx="1330822" cy="460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  <a:tileRect/>
                    </a:gra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</a:lstStyle>
              <a:p>
                <a:r>
                  <a:rPr lang="en-US" altLang="zh-CN" sz="24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xiazaii</a:t>
                </a:r>
                <a:endPara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组合 51"/>
          <p:cNvGrpSpPr/>
          <p:nvPr/>
        </p:nvGrpSpPr>
        <p:grpSpPr>
          <a:xfrm>
            <a:off x="1185476" y="1809881"/>
            <a:ext cx="3970630" cy="3325324"/>
            <a:chOff x="1838619" y="1935422"/>
            <a:chExt cx="3970630" cy="3325324"/>
          </a:xfrm>
        </p:grpSpPr>
        <p:sp>
          <p:nvSpPr>
            <p:cNvPr id="3" name="椭圆 2"/>
            <p:cNvSpPr/>
            <p:nvPr/>
          </p:nvSpPr>
          <p:spPr>
            <a:xfrm>
              <a:off x="2371766" y="2453407"/>
              <a:ext cx="2687782" cy="268778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2944905" y="3028501"/>
              <a:ext cx="1537594" cy="15375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: 圆角 5"/>
            <p:cNvSpPr/>
            <p:nvPr/>
          </p:nvSpPr>
          <p:spPr>
            <a:xfrm rot="1552382">
              <a:off x="3791238" y="3468215"/>
              <a:ext cx="81221" cy="5608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: 圆角 6"/>
            <p:cNvSpPr/>
            <p:nvPr/>
          </p:nvSpPr>
          <p:spPr>
            <a:xfrm rot="1552382">
              <a:off x="3921448" y="3527841"/>
              <a:ext cx="81221" cy="5608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: 圆角 7"/>
            <p:cNvSpPr/>
            <p:nvPr/>
          </p:nvSpPr>
          <p:spPr>
            <a:xfrm rot="1552382">
              <a:off x="3442942" y="3684556"/>
              <a:ext cx="171377" cy="4571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: 圆角 8"/>
            <p:cNvSpPr/>
            <p:nvPr/>
          </p:nvSpPr>
          <p:spPr>
            <a:xfrm rot="1552382">
              <a:off x="3625471" y="3755390"/>
              <a:ext cx="82384" cy="4571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: 圆角 9"/>
            <p:cNvSpPr/>
            <p:nvPr/>
          </p:nvSpPr>
          <p:spPr>
            <a:xfrm>
              <a:off x="4640415" y="3598841"/>
              <a:ext cx="778692" cy="1665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: 圆角 10"/>
            <p:cNvSpPr/>
            <p:nvPr/>
          </p:nvSpPr>
          <p:spPr>
            <a:xfrm>
              <a:off x="4886501" y="3362894"/>
              <a:ext cx="778692" cy="1665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: 圆角 11"/>
            <p:cNvSpPr/>
            <p:nvPr/>
          </p:nvSpPr>
          <p:spPr>
            <a:xfrm>
              <a:off x="2316218" y="4458026"/>
              <a:ext cx="778692" cy="1665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: 圆角 12"/>
            <p:cNvSpPr/>
            <p:nvPr/>
          </p:nvSpPr>
          <p:spPr>
            <a:xfrm>
              <a:off x="1838619" y="4044609"/>
              <a:ext cx="778692" cy="1665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1838619" y="3453304"/>
              <a:ext cx="236924" cy="236924"/>
            </a:xfrm>
            <a:prstGeom prst="ellipse">
              <a:avLst/>
            </a:prstGeom>
            <a:noFill/>
            <a:ln w="38100">
              <a:solidFill>
                <a:srgbClr val="7FCDF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星形: 六角 14"/>
            <p:cNvSpPr/>
            <p:nvPr/>
          </p:nvSpPr>
          <p:spPr>
            <a:xfrm>
              <a:off x="2075543" y="3028501"/>
              <a:ext cx="164640" cy="164640"/>
            </a:xfrm>
            <a:prstGeom prst="star6">
              <a:avLst/>
            </a:prstGeom>
            <a:solidFill>
              <a:srgbClr val="F6A5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星形: 六角 15"/>
            <p:cNvSpPr/>
            <p:nvPr/>
          </p:nvSpPr>
          <p:spPr>
            <a:xfrm>
              <a:off x="2024516" y="3969793"/>
              <a:ext cx="164640" cy="164640"/>
            </a:xfrm>
            <a:prstGeom prst="star6">
              <a:avLst/>
            </a:prstGeom>
            <a:solidFill>
              <a:srgbClr val="F6A5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059548" y="2666967"/>
              <a:ext cx="236924" cy="236924"/>
            </a:xfrm>
            <a:prstGeom prst="ellipse">
              <a:avLst/>
            </a:prstGeom>
            <a:noFill/>
            <a:ln w="38100">
              <a:solidFill>
                <a:srgbClr val="7B88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4701864" y="5128349"/>
              <a:ext cx="898361" cy="132397"/>
              <a:chOff x="7699457" y="2832018"/>
              <a:chExt cx="898361" cy="132397"/>
            </a:xfrm>
          </p:grpSpPr>
          <p:sp>
            <p:nvSpPr>
              <p:cNvPr id="50" name="矩形: 圆角 49"/>
              <p:cNvSpPr/>
              <p:nvPr/>
            </p:nvSpPr>
            <p:spPr>
              <a:xfrm>
                <a:off x="7699457" y="2844994"/>
                <a:ext cx="600498" cy="106445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椭圆 50"/>
              <p:cNvSpPr/>
              <p:nvPr/>
            </p:nvSpPr>
            <p:spPr>
              <a:xfrm>
                <a:off x="8465421" y="2832018"/>
                <a:ext cx="132397" cy="132397"/>
              </a:xfrm>
              <a:prstGeom prst="ellipse">
                <a:avLst/>
              </a:prstGeom>
              <a:noFill/>
              <a:ln w="28575"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3831848" y="1935422"/>
              <a:ext cx="926263" cy="132397"/>
              <a:chOff x="7373692" y="2832294"/>
              <a:chExt cx="926263" cy="132397"/>
            </a:xfrm>
          </p:grpSpPr>
          <p:sp>
            <p:nvSpPr>
              <p:cNvPr id="48" name="矩形: 圆角 47"/>
              <p:cNvSpPr/>
              <p:nvPr/>
            </p:nvSpPr>
            <p:spPr>
              <a:xfrm>
                <a:off x="7699457" y="2844994"/>
                <a:ext cx="600498" cy="106445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solidFill>
                  <a:srgbClr val="7B88F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7373692" y="2832294"/>
                <a:ext cx="132397" cy="132397"/>
              </a:xfrm>
              <a:prstGeom prst="ellipse">
                <a:avLst/>
              </a:prstGeom>
              <a:noFill/>
              <a:ln w="28575">
                <a:solidFill>
                  <a:srgbClr val="7B88F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0" name="椭圆 19"/>
            <p:cNvSpPr/>
            <p:nvPr/>
          </p:nvSpPr>
          <p:spPr>
            <a:xfrm>
              <a:off x="5665193" y="3028501"/>
              <a:ext cx="144056" cy="144056"/>
            </a:xfrm>
            <a:prstGeom prst="ellipse">
              <a:avLst/>
            </a:prstGeom>
            <a:solidFill>
              <a:srgbClr val="5C2D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2802624" y="2169937"/>
              <a:ext cx="144056" cy="144056"/>
            </a:xfrm>
            <a:prstGeom prst="ellipse">
              <a:avLst/>
            </a:prstGeom>
            <a:solidFill>
              <a:srgbClr val="5C2D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1966268" y="4896330"/>
              <a:ext cx="306975" cy="298217"/>
              <a:chOff x="8918106" y="2844994"/>
              <a:chExt cx="2048748" cy="1990301"/>
            </a:xfrm>
          </p:grpSpPr>
          <p:grpSp>
            <p:nvGrpSpPr>
              <p:cNvPr id="36" name="组合 35"/>
              <p:cNvGrpSpPr/>
              <p:nvPr/>
            </p:nvGrpSpPr>
            <p:grpSpPr>
              <a:xfrm>
                <a:off x="9913257" y="2844994"/>
                <a:ext cx="58447" cy="1990301"/>
                <a:chOff x="9913257" y="2844994"/>
                <a:chExt cx="58447" cy="1990301"/>
              </a:xfrm>
            </p:grpSpPr>
            <p:sp>
              <p:nvSpPr>
                <p:cNvPr id="46" name="矩形: 圆角 45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7" name="矩形: 圆角 46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7" name="组合 36"/>
              <p:cNvGrpSpPr/>
              <p:nvPr/>
            </p:nvGrpSpPr>
            <p:grpSpPr>
              <a:xfrm rot="5400000">
                <a:off x="9884033" y="2844994"/>
                <a:ext cx="58447" cy="1990301"/>
                <a:chOff x="9913257" y="2844994"/>
                <a:chExt cx="58447" cy="1990301"/>
              </a:xfrm>
            </p:grpSpPr>
            <p:sp>
              <p:nvSpPr>
                <p:cNvPr id="44" name="矩形: 圆角 43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5" name="矩形: 圆角 44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8" name="组合 37"/>
              <p:cNvGrpSpPr/>
              <p:nvPr/>
            </p:nvGrpSpPr>
            <p:grpSpPr>
              <a:xfrm rot="2858008">
                <a:off x="9942480" y="2815771"/>
                <a:ext cx="58447" cy="1990301"/>
                <a:chOff x="9913257" y="2844994"/>
                <a:chExt cx="58447" cy="1990301"/>
              </a:xfrm>
            </p:grpSpPr>
            <p:sp>
              <p:nvSpPr>
                <p:cNvPr id="42" name="矩形: 圆角 41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3" name="矩形: 圆角 42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9" name="组合 38"/>
              <p:cNvGrpSpPr/>
              <p:nvPr/>
            </p:nvGrpSpPr>
            <p:grpSpPr>
              <a:xfrm rot="7971747">
                <a:off x="9900346" y="2848681"/>
                <a:ext cx="58447" cy="1990301"/>
                <a:chOff x="9913257" y="2844994"/>
                <a:chExt cx="58447" cy="1990301"/>
              </a:xfrm>
            </p:grpSpPr>
            <p:sp>
              <p:nvSpPr>
                <p:cNvPr id="40" name="矩形: 圆角 39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1" name="矩形: 圆角 40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A546"/>
                </a:solidFill>
                <a:ln>
                  <a:solidFill>
                    <a:srgbClr val="FF5B5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23" name="组合 22"/>
            <p:cNvGrpSpPr/>
            <p:nvPr/>
          </p:nvGrpSpPr>
          <p:grpSpPr>
            <a:xfrm>
              <a:off x="5360483" y="3482451"/>
              <a:ext cx="306975" cy="298217"/>
              <a:chOff x="8918106" y="2844994"/>
              <a:chExt cx="2048748" cy="1990301"/>
            </a:xfrm>
            <a:solidFill>
              <a:srgbClr val="F6A546"/>
            </a:solidFill>
          </p:grpSpPr>
          <p:grpSp>
            <p:nvGrpSpPr>
              <p:cNvPr id="24" name="组合 23"/>
              <p:cNvGrpSpPr/>
              <p:nvPr/>
            </p:nvGrpSpPr>
            <p:grpSpPr>
              <a:xfrm>
                <a:off x="9913257" y="2844994"/>
                <a:ext cx="58447" cy="1990301"/>
                <a:chOff x="9913257" y="2844994"/>
                <a:chExt cx="58447" cy="1990301"/>
              </a:xfrm>
              <a:grpFill/>
            </p:grpSpPr>
            <p:sp>
              <p:nvSpPr>
                <p:cNvPr id="34" name="矩形: 圆角 33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矩形: 圆角 34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25" name="组合 24"/>
              <p:cNvGrpSpPr/>
              <p:nvPr/>
            </p:nvGrpSpPr>
            <p:grpSpPr>
              <a:xfrm rot="5400000">
                <a:off x="9884033" y="2844994"/>
                <a:ext cx="58447" cy="1990301"/>
                <a:chOff x="9913257" y="2844994"/>
                <a:chExt cx="58447" cy="1990301"/>
              </a:xfrm>
              <a:grpFill/>
            </p:grpSpPr>
            <p:sp>
              <p:nvSpPr>
                <p:cNvPr id="32" name="矩形: 圆角 31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矩形: 圆角 32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26" name="组合 25"/>
              <p:cNvGrpSpPr/>
              <p:nvPr/>
            </p:nvGrpSpPr>
            <p:grpSpPr>
              <a:xfrm rot="2858008">
                <a:off x="9942480" y="2815771"/>
                <a:ext cx="58447" cy="1990301"/>
                <a:chOff x="9913257" y="2844994"/>
                <a:chExt cx="58447" cy="1990301"/>
              </a:xfrm>
              <a:grpFill/>
            </p:grpSpPr>
            <p:sp>
              <p:nvSpPr>
                <p:cNvPr id="30" name="矩形: 圆角 29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1" name="矩形: 圆角 30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 rot="7971747">
                <a:off x="9900346" y="2848681"/>
                <a:ext cx="58447" cy="1990301"/>
                <a:chOff x="9913257" y="2844994"/>
                <a:chExt cx="58447" cy="1990301"/>
              </a:xfrm>
              <a:grpFill/>
            </p:grpSpPr>
            <p:sp>
              <p:nvSpPr>
                <p:cNvPr id="28" name="矩形: 圆角 27"/>
                <p:cNvSpPr/>
                <p:nvPr/>
              </p:nvSpPr>
              <p:spPr>
                <a:xfrm>
                  <a:off x="9913257" y="2844994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9" name="矩形: 圆角 28"/>
                <p:cNvSpPr/>
                <p:nvPr/>
              </p:nvSpPr>
              <p:spPr>
                <a:xfrm>
                  <a:off x="9913257" y="3979146"/>
                  <a:ext cx="58447" cy="856149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F6A5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sp>
        <p:nvSpPr>
          <p:cNvPr id="53" name="矩形 52"/>
          <p:cNvSpPr/>
          <p:nvPr/>
        </p:nvSpPr>
        <p:spPr>
          <a:xfrm>
            <a:off x="2302731" y="3253965"/>
            <a:ext cx="15274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目录</a:t>
            </a:r>
          </a:p>
        </p:txBody>
      </p:sp>
      <p:grpSp>
        <p:nvGrpSpPr>
          <p:cNvPr id="103" name="组合 102"/>
          <p:cNvGrpSpPr/>
          <p:nvPr/>
        </p:nvGrpSpPr>
        <p:grpSpPr>
          <a:xfrm>
            <a:off x="6546853" y="1045919"/>
            <a:ext cx="869947" cy="812318"/>
            <a:chOff x="6546853" y="1310911"/>
            <a:chExt cx="939797" cy="877541"/>
          </a:xfrm>
        </p:grpSpPr>
        <p:grpSp>
          <p:nvGrpSpPr>
            <p:cNvPr id="101" name="组合 100"/>
            <p:cNvGrpSpPr/>
            <p:nvPr/>
          </p:nvGrpSpPr>
          <p:grpSpPr>
            <a:xfrm>
              <a:off x="6546853" y="1310911"/>
              <a:ext cx="939797" cy="877541"/>
              <a:chOff x="6546853" y="1989140"/>
              <a:chExt cx="2046442" cy="1910878"/>
            </a:xfrm>
          </p:grpSpPr>
          <p:sp>
            <p:nvSpPr>
              <p:cNvPr id="99" name="矩形: 圆角 98"/>
              <p:cNvSpPr/>
              <p:nvPr/>
            </p:nvSpPr>
            <p:spPr>
              <a:xfrm>
                <a:off x="6686756" y="2086134"/>
                <a:ext cx="1906539" cy="1813884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grpSp>
            <p:nvGrpSpPr>
              <p:cNvPr id="100" name="组合 99"/>
              <p:cNvGrpSpPr/>
              <p:nvPr/>
            </p:nvGrpSpPr>
            <p:grpSpPr>
              <a:xfrm>
                <a:off x="6546853" y="1989140"/>
                <a:ext cx="1884364" cy="1785939"/>
                <a:chOff x="6546853" y="1989140"/>
                <a:chExt cx="1884364" cy="1785939"/>
              </a:xfrm>
            </p:grpSpPr>
            <p:sp>
              <p:nvSpPr>
                <p:cNvPr id="84" name="Freeform 31"/>
                <p:cNvSpPr/>
                <p:nvPr/>
              </p:nvSpPr>
              <p:spPr bwMode="auto">
                <a:xfrm>
                  <a:off x="6708779" y="3473454"/>
                  <a:ext cx="1722438" cy="301625"/>
                </a:xfrm>
                <a:custGeom>
                  <a:avLst/>
                  <a:gdLst>
                    <a:gd name="T0" fmla="*/ 404 w 404"/>
                    <a:gd name="T1" fmla="*/ 0 h 71"/>
                    <a:gd name="T2" fmla="*/ 404 w 404"/>
                    <a:gd name="T3" fmla="*/ 22 h 71"/>
                    <a:gd name="T4" fmla="*/ 357 w 404"/>
                    <a:gd name="T5" fmla="*/ 71 h 71"/>
                    <a:gd name="T6" fmla="*/ 8 w 404"/>
                    <a:gd name="T7" fmla="*/ 71 h 71"/>
                    <a:gd name="T8" fmla="*/ 0 w 404"/>
                    <a:gd name="T9" fmla="*/ 7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4" h="71">
                      <a:moveTo>
                        <a:pt x="404" y="0"/>
                      </a:moveTo>
                      <a:cubicBezTo>
                        <a:pt x="404" y="22"/>
                        <a:pt x="404" y="22"/>
                        <a:pt x="404" y="22"/>
                      </a:cubicBezTo>
                      <a:cubicBezTo>
                        <a:pt x="404" y="49"/>
                        <a:pt x="383" y="71"/>
                        <a:pt x="357" y="71"/>
                      </a:cubicBezTo>
                      <a:cubicBezTo>
                        <a:pt x="8" y="71"/>
                        <a:pt x="8" y="71"/>
                        <a:pt x="8" y="71"/>
                      </a:cubicBezTo>
                      <a:cubicBezTo>
                        <a:pt x="6" y="71"/>
                        <a:pt x="3" y="70"/>
                        <a:pt x="0" y="70"/>
                      </a:cubicBez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1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7518404" y="3775079"/>
                  <a:ext cx="328613" cy="0"/>
                </a:xfrm>
                <a:prstGeom prst="line">
                  <a:avLst/>
                </a:pr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7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6546854" y="2547940"/>
                  <a:ext cx="0" cy="136525"/>
                </a:xfrm>
                <a:prstGeom prst="line">
                  <a:avLst/>
                </a:pr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8" name="Freeform 45"/>
                <p:cNvSpPr/>
                <p:nvPr/>
              </p:nvSpPr>
              <p:spPr bwMode="auto">
                <a:xfrm>
                  <a:off x="6546853" y="2841940"/>
                  <a:ext cx="161967" cy="929965"/>
                </a:xfrm>
                <a:custGeom>
                  <a:avLst/>
                  <a:gdLst>
                    <a:gd name="T0" fmla="*/ 238 w 238"/>
                    <a:gd name="T1" fmla="*/ 47 h 278"/>
                    <a:gd name="T2" fmla="*/ 219 w 238"/>
                    <a:gd name="T3" fmla="*/ 13 h 278"/>
                    <a:gd name="T4" fmla="*/ 186 w 238"/>
                    <a:gd name="T5" fmla="*/ 13 h 278"/>
                    <a:gd name="T6" fmla="*/ 38 w 238"/>
                    <a:gd name="T7" fmla="*/ 278 h 278"/>
                    <a:gd name="T8" fmla="*/ 0 w 238"/>
                    <a:gd name="T9" fmla="*/ 230 h 278"/>
                    <a:gd name="T10" fmla="*/ 0 w 238"/>
                    <a:gd name="T11" fmla="*/ 60 h 278"/>
                    <a:gd name="connsiteX0" fmla="*/ 9202 w 9202"/>
                    <a:gd name="connsiteY0" fmla="*/ 351 h 9883"/>
                    <a:gd name="connsiteX1" fmla="*/ 7815 w 9202"/>
                    <a:gd name="connsiteY1" fmla="*/ 351 h 9883"/>
                    <a:gd name="connsiteX2" fmla="*/ 1597 w 9202"/>
                    <a:gd name="connsiteY2" fmla="*/ 9883 h 9883"/>
                    <a:gd name="connsiteX3" fmla="*/ 0 w 9202"/>
                    <a:gd name="connsiteY3" fmla="*/ 8156 h 9883"/>
                    <a:gd name="connsiteX4" fmla="*/ 0 w 9202"/>
                    <a:gd name="connsiteY4" fmla="*/ 2041 h 9883"/>
                    <a:gd name="connsiteX0-1" fmla="*/ 8493 w 8493"/>
                    <a:gd name="connsiteY0-2" fmla="*/ 0 h 9645"/>
                    <a:gd name="connsiteX1-3" fmla="*/ 1735 w 8493"/>
                    <a:gd name="connsiteY1-4" fmla="*/ 9645 h 9645"/>
                    <a:gd name="connsiteX2-5" fmla="*/ 0 w 8493"/>
                    <a:gd name="connsiteY2-6" fmla="*/ 7898 h 9645"/>
                    <a:gd name="connsiteX3-7" fmla="*/ 0 w 8493"/>
                    <a:gd name="connsiteY3-8" fmla="*/ 1710 h 9645"/>
                    <a:gd name="connsiteX0-9" fmla="*/ 2043 w 2043"/>
                    <a:gd name="connsiteY0-10" fmla="*/ 8227 h 8227"/>
                    <a:gd name="connsiteX1-11" fmla="*/ 0 w 2043"/>
                    <a:gd name="connsiteY1-12" fmla="*/ 6416 h 8227"/>
                    <a:gd name="connsiteX2-13" fmla="*/ 0 w 2043"/>
                    <a:gd name="connsiteY2-14" fmla="*/ 0 h 822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</a:cxnLst>
                  <a:rect l="l" t="t" r="r" b="b"/>
                  <a:pathLst>
                    <a:path w="2043" h="8227">
                      <a:moveTo>
                        <a:pt x="2043" y="8227"/>
                      </a:moveTo>
                      <a:cubicBezTo>
                        <a:pt x="914" y="8076"/>
                        <a:pt x="0" y="7322"/>
                        <a:pt x="0" y="6416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6" name="Freeform 43"/>
                <p:cNvSpPr/>
                <p:nvPr/>
              </p:nvSpPr>
              <p:spPr bwMode="auto">
                <a:xfrm>
                  <a:off x="6546854" y="1989140"/>
                  <a:ext cx="1884363" cy="1484314"/>
                </a:xfrm>
                <a:custGeom>
                  <a:avLst/>
                  <a:gdLst>
                    <a:gd name="T0" fmla="*/ 0 w 442"/>
                    <a:gd name="T1" fmla="*/ 72 h 348"/>
                    <a:gd name="T2" fmla="*/ 0 w 442"/>
                    <a:gd name="T3" fmla="*/ 49 h 348"/>
                    <a:gd name="T4" fmla="*/ 46 w 442"/>
                    <a:gd name="T5" fmla="*/ 0 h 348"/>
                    <a:gd name="T6" fmla="*/ 395 w 442"/>
                    <a:gd name="T7" fmla="*/ 0 h 348"/>
                    <a:gd name="T8" fmla="*/ 442 w 442"/>
                    <a:gd name="T9" fmla="*/ 49 h 348"/>
                    <a:gd name="T10" fmla="*/ 442 w 442"/>
                    <a:gd name="T11" fmla="*/ 348 h 348"/>
                    <a:gd name="T12" fmla="*/ 410 w 442"/>
                    <a:gd name="T13" fmla="*/ 291 h 348"/>
                    <a:gd name="connsiteX0" fmla="*/ 0 w 10000"/>
                    <a:gd name="connsiteY0" fmla="*/ 2069 h 10000"/>
                    <a:gd name="connsiteX1" fmla="*/ 0 w 10000"/>
                    <a:gd name="connsiteY1" fmla="*/ 1408 h 10000"/>
                    <a:gd name="connsiteX2" fmla="*/ 1041 w 10000"/>
                    <a:gd name="connsiteY2" fmla="*/ 0 h 10000"/>
                    <a:gd name="connsiteX3" fmla="*/ 8937 w 10000"/>
                    <a:gd name="connsiteY3" fmla="*/ 0 h 10000"/>
                    <a:gd name="connsiteX4" fmla="*/ 10000 w 10000"/>
                    <a:gd name="connsiteY4" fmla="*/ 1408 h 10000"/>
                    <a:gd name="connsiteX5" fmla="*/ 10000 w 10000"/>
                    <a:gd name="connsiteY5" fmla="*/ 1000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000" h="10000">
                      <a:moveTo>
                        <a:pt x="0" y="2069"/>
                      </a:moveTo>
                      <a:lnTo>
                        <a:pt x="0" y="1408"/>
                      </a:lnTo>
                      <a:cubicBezTo>
                        <a:pt x="0" y="632"/>
                        <a:pt x="475" y="0"/>
                        <a:pt x="1041" y="0"/>
                      </a:cubicBezTo>
                      <a:lnTo>
                        <a:pt x="8937" y="0"/>
                      </a:lnTo>
                      <a:cubicBezTo>
                        <a:pt x="9525" y="0"/>
                        <a:pt x="10000" y="632"/>
                        <a:pt x="10000" y="1408"/>
                      </a:cubicBezTo>
                      <a:lnTo>
                        <a:pt x="10000" y="10000"/>
                      </a:ln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</p:grpSp>
        </p:grpSp>
        <p:sp>
          <p:nvSpPr>
            <p:cNvPr id="102" name="文本框 101"/>
            <p:cNvSpPr txBox="1"/>
            <p:nvPr/>
          </p:nvSpPr>
          <p:spPr>
            <a:xfrm>
              <a:off x="6690340" y="1498160"/>
              <a:ext cx="621393" cy="4987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01</a:t>
              </a:r>
              <a:endParaRPr lang="zh-CN" altLang="en-US" sz="2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6546853" y="2363867"/>
            <a:ext cx="869947" cy="812318"/>
            <a:chOff x="6546853" y="1310911"/>
            <a:chExt cx="939797" cy="877541"/>
          </a:xfrm>
        </p:grpSpPr>
        <p:grpSp>
          <p:nvGrpSpPr>
            <p:cNvPr id="105" name="组合 104"/>
            <p:cNvGrpSpPr/>
            <p:nvPr/>
          </p:nvGrpSpPr>
          <p:grpSpPr>
            <a:xfrm>
              <a:off x="6546853" y="1310911"/>
              <a:ext cx="939797" cy="877541"/>
              <a:chOff x="6546853" y="1989140"/>
              <a:chExt cx="2046442" cy="1910878"/>
            </a:xfrm>
          </p:grpSpPr>
          <p:sp>
            <p:nvSpPr>
              <p:cNvPr id="107" name="矩形: 圆角 106"/>
              <p:cNvSpPr/>
              <p:nvPr/>
            </p:nvSpPr>
            <p:spPr>
              <a:xfrm>
                <a:off x="6686756" y="2086134"/>
                <a:ext cx="1906539" cy="1813884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grpSp>
            <p:nvGrpSpPr>
              <p:cNvPr id="108" name="组合 107"/>
              <p:cNvGrpSpPr/>
              <p:nvPr/>
            </p:nvGrpSpPr>
            <p:grpSpPr>
              <a:xfrm>
                <a:off x="6546853" y="1989140"/>
                <a:ext cx="1884364" cy="1785939"/>
                <a:chOff x="6546853" y="1989140"/>
                <a:chExt cx="1884364" cy="1785939"/>
              </a:xfrm>
            </p:grpSpPr>
            <p:sp>
              <p:nvSpPr>
                <p:cNvPr id="109" name="Freeform 31"/>
                <p:cNvSpPr/>
                <p:nvPr/>
              </p:nvSpPr>
              <p:spPr bwMode="auto">
                <a:xfrm>
                  <a:off x="6708779" y="3473454"/>
                  <a:ext cx="1722438" cy="301625"/>
                </a:xfrm>
                <a:custGeom>
                  <a:avLst/>
                  <a:gdLst>
                    <a:gd name="T0" fmla="*/ 404 w 404"/>
                    <a:gd name="T1" fmla="*/ 0 h 71"/>
                    <a:gd name="T2" fmla="*/ 404 w 404"/>
                    <a:gd name="T3" fmla="*/ 22 h 71"/>
                    <a:gd name="T4" fmla="*/ 357 w 404"/>
                    <a:gd name="T5" fmla="*/ 71 h 71"/>
                    <a:gd name="T6" fmla="*/ 8 w 404"/>
                    <a:gd name="T7" fmla="*/ 71 h 71"/>
                    <a:gd name="T8" fmla="*/ 0 w 404"/>
                    <a:gd name="T9" fmla="*/ 7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4" h="71">
                      <a:moveTo>
                        <a:pt x="404" y="0"/>
                      </a:moveTo>
                      <a:cubicBezTo>
                        <a:pt x="404" y="22"/>
                        <a:pt x="404" y="22"/>
                        <a:pt x="404" y="22"/>
                      </a:cubicBezTo>
                      <a:cubicBezTo>
                        <a:pt x="404" y="49"/>
                        <a:pt x="383" y="71"/>
                        <a:pt x="357" y="71"/>
                      </a:cubicBezTo>
                      <a:cubicBezTo>
                        <a:pt x="8" y="71"/>
                        <a:pt x="8" y="71"/>
                        <a:pt x="8" y="71"/>
                      </a:cubicBezTo>
                      <a:cubicBezTo>
                        <a:pt x="6" y="71"/>
                        <a:pt x="3" y="70"/>
                        <a:pt x="0" y="70"/>
                      </a:cubicBez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10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7518404" y="3775079"/>
                  <a:ext cx="328613" cy="0"/>
                </a:xfrm>
                <a:prstGeom prst="line">
                  <a:avLst/>
                </a:pr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11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6546854" y="2547940"/>
                  <a:ext cx="0" cy="136525"/>
                </a:xfrm>
                <a:prstGeom prst="line">
                  <a:avLst/>
                </a:pr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12" name="Freeform 45"/>
                <p:cNvSpPr/>
                <p:nvPr/>
              </p:nvSpPr>
              <p:spPr bwMode="auto">
                <a:xfrm>
                  <a:off x="6546853" y="2841940"/>
                  <a:ext cx="161967" cy="929965"/>
                </a:xfrm>
                <a:custGeom>
                  <a:avLst/>
                  <a:gdLst>
                    <a:gd name="T0" fmla="*/ 238 w 238"/>
                    <a:gd name="T1" fmla="*/ 47 h 278"/>
                    <a:gd name="T2" fmla="*/ 219 w 238"/>
                    <a:gd name="T3" fmla="*/ 13 h 278"/>
                    <a:gd name="T4" fmla="*/ 186 w 238"/>
                    <a:gd name="T5" fmla="*/ 13 h 278"/>
                    <a:gd name="T6" fmla="*/ 38 w 238"/>
                    <a:gd name="T7" fmla="*/ 278 h 278"/>
                    <a:gd name="T8" fmla="*/ 0 w 238"/>
                    <a:gd name="T9" fmla="*/ 230 h 278"/>
                    <a:gd name="T10" fmla="*/ 0 w 238"/>
                    <a:gd name="T11" fmla="*/ 60 h 278"/>
                    <a:gd name="connsiteX0" fmla="*/ 9202 w 9202"/>
                    <a:gd name="connsiteY0" fmla="*/ 351 h 9883"/>
                    <a:gd name="connsiteX1" fmla="*/ 7815 w 9202"/>
                    <a:gd name="connsiteY1" fmla="*/ 351 h 9883"/>
                    <a:gd name="connsiteX2" fmla="*/ 1597 w 9202"/>
                    <a:gd name="connsiteY2" fmla="*/ 9883 h 9883"/>
                    <a:gd name="connsiteX3" fmla="*/ 0 w 9202"/>
                    <a:gd name="connsiteY3" fmla="*/ 8156 h 9883"/>
                    <a:gd name="connsiteX4" fmla="*/ 0 w 9202"/>
                    <a:gd name="connsiteY4" fmla="*/ 2041 h 9883"/>
                    <a:gd name="connsiteX0-1" fmla="*/ 8493 w 8493"/>
                    <a:gd name="connsiteY0-2" fmla="*/ 0 h 9645"/>
                    <a:gd name="connsiteX1-3" fmla="*/ 1735 w 8493"/>
                    <a:gd name="connsiteY1-4" fmla="*/ 9645 h 9645"/>
                    <a:gd name="connsiteX2-5" fmla="*/ 0 w 8493"/>
                    <a:gd name="connsiteY2-6" fmla="*/ 7898 h 9645"/>
                    <a:gd name="connsiteX3-7" fmla="*/ 0 w 8493"/>
                    <a:gd name="connsiteY3-8" fmla="*/ 1710 h 9645"/>
                    <a:gd name="connsiteX0-9" fmla="*/ 2043 w 2043"/>
                    <a:gd name="connsiteY0-10" fmla="*/ 8227 h 8227"/>
                    <a:gd name="connsiteX1-11" fmla="*/ 0 w 2043"/>
                    <a:gd name="connsiteY1-12" fmla="*/ 6416 h 8227"/>
                    <a:gd name="connsiteX2-13" fmla="*/ 0 w 2043"/>
                    <a:gd name="connsiteY2-14" fmla="*/ 0 h 822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</a:cxnLst>
                  <a:rect l="l" t="t" r="r" b="b"/>
                  <a:pathLst>
                    <a:path w="2043" h="8227">
                      <a:moveTo>
                        <a:pt x="2043" y="8227"/>
                      </a:moveTo>
                      <a:cubicBezTo>
                        <a:pt x="914" y="8076"/>
                        <a:pt x="0" y="7322"/>
                        <a:pt x="0" y="6416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13" name="Freeform 43"/>
                <p:cNvSpPr/>
                <p:nvPr/>
              </p:nvSpPr>
              <p:spPr bwMode="auto">
                <a:xfrm>
                  <a:off x="6546854" y="1989140"/>
                  <a:ext cx="1884363" cy="1484314"/>
                </a:xfrm>
                <a:custGeom>
                  <a:avLst/>
                  <a:gdLst>
                    <a:gd name="T0" fmla="*/ 0 w 442"/>
                    <a:gd name="T1" fmla="*/ 72 h 348"/>
                    <a:gd name="T2" fmla="*/ 0 w 442"/>
                    <a:gd name="T3" fmla="*/ 49 h 348"/>
                    <a:gd name="T4" fmla="*/ 46 w 442"/>
                    <a:gd name="T5" fmla="*/ 0 h 348"/>
                    <a:gd name="T6" fmla="*/ 395 w 442"/>
                    <a:gd name="T7" fmla="*/ 0 h 348"/>
                    <a:gd name="T8" fmla="*/ 442 w 442"/>
                    <a:gd name="T9" fmla="*/ 49 h 348"/>
                    <a:gd name="T10" fmla="*/ 442 w 442"/>
                    <a:gd name="T11" fmla="*/ 348 h 348"/>
                    <a:gd name="T12" fmla="*/ 410 w 442"/>
                    <a:gd name="T13" fmla="*/ 291 h 348"/>
                    <a:gd name="connsiteX0" fmla="*/ 0 w 10000"/>
                    <a:gd name="connsiteY0" fmla="*/ 2069 h 10000"/>
                    <a:gd name="connsiteX1" fmla="*/ 0 w 10000"/>
                    <a:gd name="connsiteY1" fmla="*/ 1408 h 10000"/>
                    <a:gd name="connsiteX2" fmla="*/ 1041 w 10000"/>
                    <a:gd name="connsiteY2" fmla="*/ 0 h 10000"/>
                    <a:gd name="connsiteX3" fmla="*/ 8937 w 10000"/>
                    <a:gd name="connsiteY3" fmla="*/ 0 h 10000"/>
                    <a:gd name="connsiteX4" fmla="*/ 10000 w 10000"/>
                    <a:gd name="connsiteY4" fmla="*/ 1408 h 10000"/>
                    <a:gd name="connsiteX5" fmla="*/ 10000 w 10000"/>
                    <a:gd name="connsiteY5" fmla="*/ 1000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000" h="10000">
                      <a:moveTo>
                        <a:pt x="0" y="2069"/>
                      </a:moveTo>
                      <a:lnTo>
                        <a:pt x="0" y="1408"/>
                      </a:lnTo>
                      <a:cubicBezTo>
                        <a:pt x="0" y="632"/>
                        <a:pt x="475" y="0"/>
                        <a:pt x="1041" y="0"/>
                      </a:cubicBezTo>
                      <a:lnTo>
                        <a:pt x="8937" y="0"/>
                      </a:lnTo>
                      <a:cubicBezTo>
                        <a:pt x="9525" y="0"/>
                        <a:pt x="10000" y="632"/>
                        <a:pt x="10000" y="1408"/>
                      </a:cubicBezTo>
                      <a:lnTo>
                        <a:pt x="10000" y="10000"/>
                      </a:ln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</p:grpSp>
        </p:grpSp>
        <p:sp>
          <p:nvSpPr>
            <p:cNvPr id="106" name="文本框 105"/>
            <p:cNvSpPr txBox="1"/>
            <p:nvPr/>
          </p:nvSpPr>
          <p:spPr>
            <a:xfrm>
              <a:off x="6690340" y="1498160"/>
              <a:ext cx="621393" cy="4987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02</a:t>
              </a:r>
              <a:endParaRPr lang="zh-CN" altLang="en-US" sz="2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6546853" y="3681815"/>
            <a:ext cx="869947" cy="812318"/>
            <a:chOff x="6546853" y="1310911"/>
            <a:chExt cx="939797" cy="877541"/>
          </a:xfrm>
        </p:grpSpPr>
        <p:grpSp>
          <p:nvGrpSpPr>
            <p:cNvPr id="115" name="组合 114"/>
            <p:cNvGrpSpPr/>
            <p:nvPr/>
          </p:nvGrpSpPr>
          <p:grpSpPr>
            <a:xfrm>
              <a:off x="6546853" y="1310911"/>
              <a:ext cx="939797" cy="877541"/>
              <a:chOff x="6546853" y="1989140"/>
              <a:chExt cx="2046442" cy="1910878"/>
            </a:xfrm>
          </p:grpSpPr>
          <p:sp>
            <p:nvSpPr>
              <p:cNvPr id="117" name="矩形: 圆角 116"/>
              <p:cNvSpPr/>
              <p:nvPr/>
            </p:nvSpPr>
            <p:spPr>
              <a:xfrm>
                <a:off x="6686756" y="2086134"/>
                <a:ext cx="1906539" cy="1813884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grpSp>
            <p:nvGrpSpPr>
              <p:cNvPr id="118" name="组合 117"/>
              <p:cNvGrpSpPr/>
              <p:nvPr/>
            </p:nvGrpSpPr>
            <p:grpSpPr>
              <a:xfrm>
                <a:off x="6546853" y="1989140"/>
                <a:ext cx="1884364" cy="1785939"/>
                <a:chOff x="6546853" y="1989140"/>
                <a:chExt cx="1884364" cy="1785939"/>
              </a:xfrm>
            </p:grpSpPr>
            <p:sp>
              <p:nvSpPr>
                <p:cNvPr id="119" name="Freeform 31"/>
                <p:cNvSpPr/>
                <p:nvPr/>
              </p:nvSpPr>
              <p:spPr bwMode="auto">
                <a:xfrm>
                  <a:off x="6708779" y="3473454"/>
                  <a:ext cx="1722438" cy="301625"/>
                </a:xfrm>
                <a:custGeom>
                  <a:avLst/>
                  <a:gdLst>
                    <a:gd name="T0" fmla="*/ 404 w 404"/>
                    <a:gd name="T1" fmla="*/ 0 h 71"/>
                    <a:gd name="T2" fmla="*/ 404 w 404"/>
                    <a:gd name="T3" fmla="*/ 22 h 71"/>
                    <a:gd name="T4" fmla="*/ 357 w 404"/>
                    <a:gd name="T5" fmla="*/ 71 h 71"/>
                    <a:gd name="T6" fmla="*/ 8 w 404"/>
                    <a:gd name="T7" fmla="*/ 71 h 71"/>
                    <a:gd name="T8" fmla="*/ 0 w 404"/>
                    <a:gd name="T9" fmla="*/ 7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4" h="71">
                      <a:moveTo>
                        <a:pt x="404" y="0"/>
                      </a:moveTo>
                      <a:cubicBezTo>
                        <a:pt x="404" y="22"/>
                        <a:pt x="404" y="22"/>
                        <a:pt x="404" y="22"/>
                      </a:cubicBezTo>
                      <a:cubicBezTo>
                        <a:pt x="404" y="49"/>
                        <a:pt x="383" y="71"/>
                        <a:pt x="357" y="71"/>
                      </a:cubicBezTo>
                      <a:cubicBezTo>
                        <a:pt x="8" y="71"/>
                        <a:pt x="8" y="71"/>
                        <a:pt x="8" y="71"/>
                      </a:cubicBezTo>
                      <a:cubicBezTo>
                        <a:pt x="6" y="71"/>
                        <a:pt x="3" y="70"/>
                        <a:pt x="0" y="70"/>
                      </a:cubicBez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20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7518404" y="3775079"/>
                  <a:ext cx="328613" cy="0"/>
                </a:xfrm>
                <a:prstGeom prst="line">
                  <a:avLst/>
                </a:pr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21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6546854" y="2547940"/>
                  <a:ext cx="0" cy="136525"/>
                </a:xfrm>
                <a:prstGeom prst="line">
                  <a:avLst/>
                </a:pr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22" name="Freeform 45"/>
                <p:cNvSpPr/>
                <p:nvPr/>
              </p:nvSpPr>
              <p:spPr bwMode="auto">
                <a:xfrm>
                  <a:off x="6546853" y="2841940"/>
                  <a:ext cx="161967" cy="929965"/>
                </a:xfrm>
                <a:custGeom>
                  <a:avLst/>
                  <a:gdLst>
                    <a:gd name="T0" fmla="*/ 238 w 238"/>
                    <a:gd name="T1" fmla="*/ 47 h 278"/>
                    <a:gd name="T2" fmla="*/ 219 w 238"/>
                    <a:gd name="T3" fmla="*/ 13 h 278"/>
                    <a:gd name="T4" fmla="*/ 186 w 238"/>
                    <a:gd name="T5" fmla="*/ 13 h 278"/>
                    <a:gd name="T6" fmla="*/ 38 w 238"/>
                    <a:gd name="T7" fmla="*/ 278 h 278"/>
                    <a:gd name="T8" fmla="*/ 0 w 238"/>
                    <a:gd name="T9" fmla="*/ 230 h 278"/>
                    <a:gd name="T10" fmla="*/ 0 w 238"/>
                    <a:gd name="T11" fmla="*/ 60 h 278"/>
                    <a:gd name="connsiteX0" fmla="*/ 9202 w 9202"/>
                    <a:gd name="connsiteY0" fmla="*/ 351 h 9883"/>
                    <a:gd name="connsiteX1" fmla="*/ 7815 w 9202"/>
                    <a:gd name="connsiteY1" fmla="*/ 351 h 9883"/>
                    <a:gd name="connsiteX2" fmla="*/ 1597 w 9202"/>
                    <a:gd name="connsiteY2" fmla="*/ 9883 h 9883"/>
                    <a:gd name="connsiteX3" fmla="*/ 0 w 9202"/>
                    <a:gd name="connsiteY3" fmla="*/ 8156 h 9883"/>
                    <a:gd name="connsiteX4" fmla="*/ 0 w 9202"/>
                    <a:gd name="connsiteY4" fmla="*/ 2041 h 9883"/>
                    <a:gd name="connsiteX0-1" fmla="*/ 8493 w 8493"/>
                    <a:gd name="connsiteY0-2" fmla="*/ 0 h 9645"/>
                    <a:gd name="connsiteX1-3" fmla="*/ 1735 w 8493"/>
                    <a:gd name="connsiteY1-4" fmla="*/ 9645 h 9645"/>
                    <a:gd name="connsiteX2-5" fmla="*/ 0 w 8493"/>
                    <a:gd name="connsiteY2-6" fmla="*/ 7898 h 9645"/>
                    <a:gd name="connsiteX3-7" fmla="*/ 0 w 8493"/>
                    <a:gd name="connsiteY3-8" fmla="*/ 1710 h 9645"/>
                    <a:gd name="connsiteX0-9" fmla="*/ 2043 w 2043"/>
                    <a:gd name="connsiteY0-10" fmla="*/ 8227 h 8227"/>
                    <a:gd name="connsiteX1-11" fmla="*/ 0 w 2043"/>
                    <a:gd name="connsiteY1-12" fmla="*/ 6416 h 8227"/>
                    <a:gd name="connsiteX2-13" fmla="*/ 0 w 2043"/>
                    <a:gd name="connsiteY2-14" fmla="*/ 0 h 822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</a:cxnLst>
                  <a:rect l="l" t="t" r="r" b="b"/>
                  <a:pathLst>
                    <a:path w="2043" h="8227">
                      <a:moveTo>
                        <a:pt x="2043" y="8227"/>
                      </a:moveTo>
                      <a:cubicBezTo>
                        <a:pt x="914" y="8076"/>
                        <a:pt x="0" y="7322"/>
                        <a:pt x="0" y="6416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23" name="Freeform 43"/>
                <p:cNvSpPr/>
                <p:nvPr/>
              </p:nvSpPr>
              <p:spPr bwMode="auto">
                <a:xfrm>
                  <a:off x="6546854" y="1989140"/>
                  <a:ext cx="1884363" cy="1484314"/>
                </a:xfrm>
                <a:custGeom>
                  <a:avLst/>
                  <a:gdLst>
                    <a:gd name="T0" fmla="*/ 0 w 442"/>
                    <a:gd name="T1" fmla="*/ 72 h 348"/>
                    <a:gd name="T2" fmla="*/ 0 w 442"/>
                    <a:gd name="T3" fmla="*/ 49 h 348"/>
                    <a:gd name="T4" fmla="*/ 46 w 442"/>
                    <a:gd name="T5" fmla="*/ 0 h 348"/>
                    <a:gd name="T6" fmla="*/ 395 w 442"/>
                    <a:gd name="T7" fmla="*/ 0 h 348"/>
                    <a:gd name="T8" fmla="*/ 442 w 442"/>
                    <a:gd name="T9" fmla="*/ 49 h 348"/>
                    <a:gd name="T10" fmla="*/ 442 w 442"/>
                    <a:gd name="T11" fmla="*/ 348 h 348"/>
                    <a:gd name="T12" fmla="*/ 410 w 442"/>
                    <a:gd name="T13" fmla="*/ 291 h 348"/>
                    <a:gd name="connsiteX0" fmla="*/ 0 w 10000"/>
                    <a:gd name="connsiteY0" fmla="*/ 2069 h 10000"/>
                    <a:gd name="connsiteX1" fmla="*/ 0 w 10000"/>
                    <a:gd name="connsiteY1" fmla="*/ 1408 h 10000"/>
                    <a:gd name="connsiteX2" fmla="*/ 1041 w 10000"/>
                    <a:gd name="connsiteY2" fmla="*/ 0 h 10000"/>
                    <a:gd name="connsiteX3" fmla="*/ 8937 w 10000"/>
                    <a:gd name="connsiteY3" fmla="*/ 0 h 10000"/>
                    <a:gd name="connsiteX4" fmla="*/ 10000 w 10000"/>
                    <a:gd name="connsiteY4" fmla="*/ 1408 h 10000"/>
                    <a:gd name="connsiteX5" fmla="*/ 10000 w 10000"/>
                    <a:gd name="connsiteY5" fmla="*/ 1000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000" h="10000">
                      <a:moveTo>
                        <a:pt x="0" y="2069"/>
                      </a:moveTo>
                      <a:lnTo>
                        <a:pt x="0" y="1408"/>
                      </a:lnTo>
                      <a:cubicBezTo>
                        <a:pt x="0" y="632"/>
                        <a:pt x="475" y="0"/>
                        <a:pt x="1041" y="0"/>
                      </a:cubicBezTo>
                      <a:lnTo>
                        <a:pt x="8937" y="0"/>
                      </a:lnTo>
                      <a:cubicBezTo>
                        <a:pt x="9525" y="0"/>
                        <a:pt x="10000" y="632"/>
                        <a:pt x="10000" y="1408"/>
                      </a:cubicBezTo>
                      <a:lnTo>
                        <a:pt x="10000" y="10000"/>
                      </a:ln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</p:grpSp>
        </p:grpSp>
        <p:sp>
          <p:nvSpPr>
            <p:cNvPr id="116" name="文本框 115"/>
            <p:cNvSpPr txBox="1"/>
            <p:nvPr/>
          </p:nvSpPr>
          <p:spPr>
            <a:xfrm>
              <a:off x="6690340" y="1498160"/>
              <a:ext cx="621393" cy="4987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03</a:t>
              </a:r>
              <a:endParaRPr lang="zh-CN" altLang="en-US" sz="2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6546853" y="4999764"/>
            <a:ext cx="869947" cy="812318"/>
            <a:chOff x="6546853" y="1310911"/>
            <a:chExt cx="939797" cy="877541"/>
          </a:xfrm>
        </p:grpSpPr>
        <p:grpSp>
          <p:nvGrpSpPr>
            <p:cNvPr id="125" name="组合 124"/>
            <p:cNvGrpSpPr/>
            <p:nvPr/>
          </p:nvGrpSpPr>
          <p:grpSpPr>
            <a:xfrm>
              <a:off x="6546853" y="1310911"/>
              <a:ext cx="939797" cy="877541"/>
              <a:chOff x="6546853" y="1989140"/>
              <a:chExt cx="2046442" cy="1910878"/>
            </a:xfrm>
          </p:grpSpPr>
          <p:sp>
            <p:nvSpPr>
              <p:cNvPr id="127" name="矩形: 圆角 126"/>
              <p:cNvSpPr/>
              <p:nvPr/>
            </p:nvSpPr>
            <p:spPr>
              <a:xfrm>
                <a:off x="6686756" y="2086134"/>
                <a:ext cx="1906539" cy="1813884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grpSp>
            <p:nvGrpSpPr>
              <p:cNvPr id="128" name="组合 127"/>
              <p:cNvGrpSpPr/>
              <p:nvPr/>
            </p:nvGrpSpPr>
            <p:grpSpPr>
              <a:xfrm>
                <a:off x="6546853" y="1989140"/>
                <a:ext cx="1884364" cy="1785939"/>
                <a:chOff x="6546853" y="1989140"/>
                <a:chExt cx="1884364" cy="1785939"/>
              </a:xfrm>
            </p:grpSpPr>
            <p:sp>
              <p:nvSpPr>
                <p:cNvPr id="129" name="Freeform 31"/>
                <p:cNvSpPr/>
                <p:nvPr/>
              </p:nvSpPr>
              <p:spPr bwMode="auto">
                <a:xfrm>
                  <a:off x="6708779" y="3473454"/>
                  <a:ext cx="1722438" cy="301625"/>
                </a:xfrm>
                <a:custGeom>
                  <a:avLst/>
                  <a:gdLst>
                    <a:gd name="T0" fmla="*/ 404 w 404"/>
                    <a:gd name="T1" fmla="*/ 0 h 71"/>
                    <a:gd name="T2" fmla="*/ 404 w 404"/>
                    <a:gd name="T3" fmla="*/ 22 h 71"/>
                    <a:gd name="T4" fmla="*/ 357 w 404"/>
                    <a:gd name="T5" fmla="*/ 71 h 71"/>
                    <a:gd name="T6" fmla="*/ 8 w 404"/>
                    <a:gd name="T7" fmla="*/ 71 h 71"/>
                    <a:gd name="T8" fmla="*/ 0 w 404"/>
                    <a:gd name="T9" fmla="*/ 7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4" h="71">
                      <a:moveTo>
                        <a:pt x="404" y="0"/>
                      </a:moveTo>
                      <a:cubicBezTo>
                        <a:pt x="404" y="22"/>
                        <a:pt x="404" y="22"/>
                        <a:pt x="404" y="22"/>
                      </a:cubicBezTo>
                      <a:cubicBezTo>
                        <a:pt x="404" y="49"/>
                        <a:pt x="383" y="71"/>
                        <a:pt x="357" y="71"/>
                      </a:cubicBezTo>
                      <a:cubicBezTo>
                        <a:pt x="8" y="71"/>
                        <a:pt x="8" y="71"/>
                        <a:pt x="8" y="71"/>
                      </a:cubicBezTo>
                      <a:cubicBezTo>
                        <a:pt x="6" y="71"/>
                        <a:pt x="3" y="70"/>
                        <a:pt x="0" y="70"/>
                      </a:cubicBez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30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7518404" y="3775079"/>
                  <a:ext cx="328613" cy="0"/>
                </a:xfrm>
                <a:prstGeom prst="line">
                  <a:avLst/>
                </a:pr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31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6546854" y="2547940"/>
                  <a:ext cx="0" cy="136525"/>
                </a:xfrm>
                <a:prstGeom prst="line">
                  <a:avLst/>
                </a:pr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32" name="Freeform 45"/>
                <p:cNvSpPr/>
                <p:nvPr/>
              </p:nvSpPr>
              <p:spPr bwMode="auto">
                <a:xfrm>
                  <a:off x="6546853" y="2841940"/>
                  <a:ext cx="161967" cy="929965"/>
                </a:xfrm>
                <a:custGeom>
                  <a:avLst/>
                  <a:gdLst>
                    <a:gd name="T0" fmla="*/ 238 w 238"/>
                    <a:gd name="T1" fmla="*/ 47 h 278"/>
                    <a:gd name="T2" fmla="*/ 219 w 238"/>
                    <a:gd name="T3" fmla="*/ 13 h 278"/>
                    <a:gd name="T4" fmla="*/ 186 w 238"/>
                    <a:gd name="T5" fmla="*/ 13 h 278"/>
                    <a:gd name="T6" fmla="*/ 38 w 238"/>
                    <a:gd name="T7" fmla="*/ 278 h 278"/>
                    <a:gd name="T8" fmla="*/ 0 w 238"/>
                    <a:gd name="T9" fmla="*/ 230 h 278"/>
                    <a:gd name="T10" fmla="*/ 0 w 238"/>
                    <a:gd name="T11" fmla="*/ 60 h 278"/>
                    <a:gd name="connsiteX0" fmla="*/ 9202 w 9202"/>
                    <a:gd name="connsiteY0" fmla="*/ 351 h 9883"/>
                    <a:gd name="connsiteX1" fmla="*/ 7815 w 9202"/>
                    <a:gd name="connsiteY1" fmla="*/ 351 h 9883"/>
                    <a:gd name="connsiteX2" fmla="*/ 1597 w 9202"/>
                    <a:gd name="connsiteY2" fmla="*/ 9883 h 9883"/>
                    <a:gd name="connsiteX3" fmla="*/ 0 w 9202"/>
                    <a:gd name="connsiteY3" fmla="*/ 8156 h 9883"/>
                    <a:gd name="connsiteX4" fmla="*/ 0 w 9202"/>
                    <a:gd name="connsiteY4" fmla="*/ 2041 h 9883"/>
                    <a:gd name="connsiteX0-1" fmla="*/ 8493 w 8493"/>
                    <a:gd name="connsiteY0-2" fmla="*/ 0 h 9645"/>
                    <a:gd name="connsiteX1-3" fmla="*/ 1735 w 8493"/>
                    <a:gd name="connsiteY1-4" fmla="*/ 9645 h 9645"/>
                    <a:gd name="connsiteX2-5" fmla="*/ 0 w 8493"/>
                    <a:gd name="connsiteY2-6" fmla="*/ 7898 h 9645"/>
                    <a:gd name="connsiteX3-7" fmla="*/ 0 w 8493"/>
                    <a:gd name="connsiteY3-8" fmla="*/ 1710 h 9645"/>
                    <a:gd name="connsiteX0-9" fmla="*/ 2043 w 2043"/>
                    <a:gd name="connsiteY0-10" fmla="*/ 8227 h 8227"/>
                    <a:gd name="connsiteX1-11" fmla="*/ 0 w 2043"/>
                    <a:gd name="connsiteY1-12" fmla="*/ 6416 h 8227"/>
                    <a:gd name="connsiteX2-13" fmla="*/ 0 w 2043"/>
                    <a:gd name="connsiteY2-14" fmla="*/ 0 h 822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</a:cxnLst>
                  <a:rect l="l" t="t" r="r" b="b"/>
                  <a:pathLst>
                    <a:path w="2043" h="8227">
                      <a:moveTo>
                        <a:pt x="2043" y="8227"/>
                      </a:moveTo>
                      <a:cubicBezTo>
                        <a:pt x="914" y="8076"/>
                        <a:pt x="0" y="7322"/>
                        <a:pt x="0" y="6416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33" name="Freeform 43"/>
                <p:cNvSpPr/>
                <p:nvPr/>
              </p:nvSpPr>
              <p:spPr bwMode="auto">
                <a:xfrm>
                  <a:off x="6546854" y="1989140"/>
                  <a:ext cx="1884363" cy="1484314"/>
                </a:xfrm>
                <a:custGeom>
                  <a:avLst/>
                  <a:gdLst>
                    <a:gd name="T0" fmla="*/ 0 w 442"/>
                    <a:gd name="T1" fmla="*/ 72 h 348"/>
                    <a:gd name="T2" fmla="*/ 0 w 442"/>
                    <a:gd name="T3" fmla="*/ 49 h 348"/>
                    <a:gd name="T4" fmla="*/ 46 w 442"/>
                    <a:gd name="T5" fmla="*/ 0 h 348"/>
                    <a:gd name="T6" fmla="*/ 395 w 442"/>
                    <a:gd name="T7" fmla="*/ 0 h 348"/>
                    <a:gd name="T8" fmla="*/ 442 w 442"/>
                    <a:gd name="T9" fmla="*/ 49 h 348"/>
                    <a:gd name="T10" fmla="*/ 442 w 442"/>
                    <a:gd name="T11" fmla="*/ 348 h 348"/>
                    <a:gd name="T12" fmla="*/ 410 w 442"/>
                    <a:gd name="T13" fmla="*/ 291 h 348"/>
                    <a:gd name="connsiteX0" fmla="*/ 0 w 10000"/>
                    <a:gd name="connsiteY0" fmla="*/ 2069 h 10000"/>
                    <a:gd name="connsiteX1" fmla="*/ 0 w 10000"/>
                    <a:gd name="connsiteY1" fmla="*/ 1408 h 10000"/>
                    <a:gd name="connsiteX2" fmla="*/ 1041 w 10000"/>
                    <a:gd name="connsiteY2" fmla="*/ 0 h 10000"/>
                    <a:gd name="connsiteX3" fmla="*/ 8937 w 10000"/>
                    <a:gd name="connsiteY3" fmla="*/ 0 h 10000"/>
                    <a:gd name="connsiteX4" fmla="*/ 10000 w 10000"/>
                    <a:gd name="connsiteY4" fmla="*/ 1408 h 10000"/>
                    <a:gd name="connsiteX5" fmla="*/ 10000 w 10000"/>
                    <a:gd name="connsiteY5" fmla="*/ 1000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000" h="10000">
                      <a:moveTo>
                        <a:pt x="0" y="2069"/>
                      </a:moveTo>
                      <a:lnTo>
                        <a:pt x="0" y="1408"/>
                      </a:lnTo>
                      <a:cubicBezTo>
                        <a:pt x="0" y="632"/>
                        <a:pt x="475" y="0"/>
                        <a:pt x="1041" y="0"/>
                      </a:cubicBezTo>
                      <a:lnTo>
                        <a:pt x="8937" y="0"/>
                      </a:lnTo>
                      <a:cubicBezTo>
                        <a:pt x="9525" y="0"/>
                        <a:pt x="10000" y="632"/>
                        <a:pt x="10000" y="1408"/>
                      </a:cubicBezTo>
                      <a:lnTo>
                        <a:pt x="10000" y="10000"/>
                      </a:ln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</p:grpSp>
        </p:grpSp>
        <p:sp>
          <p:nvSpPr>
            <p:cNvPr id="126" name="文本框 125"/>
            <p:cNvSpPr txBox="1"/>
            <p:nvPr/>
          </p:nvSpPr>
          <p:spPr>
            <a:xfrm>
              <a:off x="6690340" y="1498160"/>
              <a:ext cx="621393" cy="4987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04</a:t>
              </a:r>
              <a:endParaRPr lang="zh-CN" altLang="en-US" sz="2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sp>
        <p:nvSpPr>
          <p:cNvPr id="135" name="矩形 134"/>
          <p:cNvSpPr/>
          <p:nvPr/>
        </p:nvSpPr>
        <p:spPr>
          <a:xfrm>
            <a:off x="7861987" y="1205721"/>
            <a:ext cx="2474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选题背景及内容</a:t>
            </a:r>
          </a:p>
        </p:txBody>
      </p:sp>
      <p:sp>
        <p:nvSpPr>
          <p:cNvPr id="136" name="矩形 135"/>
          <p:cNvSpPr/>
          <p:nvPr/>
        </p:nvSpPr>
        <p:spPr>
          <a:xfrm>
            <a:off x="7861987" y="2518188"/>
            <a:ext cx="2474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课题现状及情况</a:t>
            </a:r>
          </a:p>
        </p:txBody>
      </p:sp>
      <p:sp>
        <p:nvSpPr>
          <p:cNvPr id="137" name="矩形 136"/>
          <p:cNvSpPr/>
          <p:nvPr/>
        </p:nvSpPr>
        <p:spPr>
          <a:xfrm>
            <a:off x="7861987" y="3830655"/>
            <a:ext cx="2474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实验数据结果</a:t>
            </a:r>
          </a:p>
        </p:txBody>
      </p:sp>
      <p:sp>
        <p:nvSpPr>
          <p:cNvPr id="138" name="矩形 137"/>
          <p:cNvSpPr/>
          <p:nvPr/>
        </p:nvSpPr>
        <p:spPr>
          <a:xfrm>
            <a:off x="7861987" y="5143123"/>
            <a:ext cx="2448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解决方法及总结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303733" y="1902261"/>
            <a:ext cx="1584534" cy="1479568"/>
            <a:chOff x="6546853" y="1310911"/>
            <a:chExt cx="939797" cy="877541"/>
          </a:xfrm>
        </p:grpSpPr>
        <p:grpSp>
          <p:nvGrpSpPr>
            <p:cNvPr id="3" name="组合 2"/>
            <p:cNvGrpSpPr/>
            <p:nvPr/>
          </p:nvGrpSpPr>
          <p:grpSpPr>
            <a:xfrm>
              <a:off x="6546853" y="1310911"/>
              <a:ext cx="939797" cy="877541"/>
              <a:chOff x="6546853" y="1989140"/>
              <a:chExt cx="2046442" cy="1910878"/>
            </a:xfrm>
          </p:grpSpPr>
          <p:sp>
            <p:nvSpPr>
              <p:cNvPr id="5" name="矩形: 圆角 4"/>
              <p:cNvSpPr/>
              <p:nvPr/>
            </p:nvSpPr>
            <p:spPr>
              <a:xfrm>
                <a:off x="6686756" y="2086134"/>
                <a:ext cx="1906539" cy="1813884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6546853" y="1989140"/>
                <a:ext cx="1884364" cy="1785939"/>
                <a:chOff x="6546853" y="1989140"/>
                <a:chExt cx="1884364" cy="1785939"/>
              </a:xfrm>
            </p:grpSpPr>
            <p:sp>
              <p:nvSpPr>
                <p:cNvPr id="7" name="Freeform 31"/>
                <p:cNvSpPr/>
                <p:nvPr/>
              </p:nvSpPr>
              <p:spPr bwMode="auto">
                <a:xfrm>
                  <a:off x="6708779" y="3473454"/>
                  <a:ext cx="1722438" cy="301625"/>
                </a:xfrm>
                <a:custGeom>
                  <a:avLst/>
                  <a:gdLst>
                    <a:gd name="T0" fmla="*/ 404 w 404"/>
                    <a:gd name="T1" fmla="*/ 0 h 71"/>
                    <a:gd name="T2" fmla="*/ 404 w 404"/>
                    <a:gd name="T3" fmla="*/ 22 h 71"/>
                    <a:gd name="T4" fmla="*/ 357 w 404"/>
                    <a:gd name="T5" fmla="*/ 71 h 71"/>
                    <a:gd name="T6" fmla="*/ 8 w 404"/>
                    <a:gd name="T7" fmla="*/ 71 h 71"/>
                    <a:gd name="T8" fmla="*/ 0 w 404"/>
                    <a:gd name="T9" fmla="*/ 7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4" h="71">
                      <a:moveTo>
                        <a:pt x="404" y="0"/>
                      </a:moveTo>
                      <a:cubicBezTo>
                        <a:pt x="404" y="22"/>
                        <a:pt x="404" y="22"/>
                        <a:pt x="404" y="22"/>
                      </a:cubicBezTo>
                      <a:cubicBezTo>
                        <a:pt x="404" y="49"/>
                        <a:pt x="383" y="71"/>
                        <a:pt x="357" y="71"/>
                      </a:cubicBezTo>
                      <a:cubicBezTo>
                        <a:pt x="8" y="71"/>
                        <a:pt x="8" y="71"/>
                        <a:pt x="8" y="71"/>
                      </a:cubicBezTo>
                      <a:cubicBezTo>
                        <a:pt x="6" y="71"/>
                        <a:pt x="3" y="70"/>
                        <a:pt x="0" y="70"/>
                      </a:cubicBez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8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7518404" y="3775079"/>
                  <a:ext cx="328613" cy="0"/>
                </a:xfrm>
                <a:prstGeom prst="line">
                  <a:avLst/>
                </a:pr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6546854" y="2547940"/>
                  <a:ext cx="0" cy="136525"/>
                </a:xfrm>
                <a:prstGeom prst="line">
                  <a:avLst/>
                </a:pr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0" name="Freeform 45"/>
                <p:cNvSpPr/>
                <p:nvPr/>
              </p:nvSpPr>
              <p:spPr bwMode="auto">
                <a:xfrm>
                  <a:off x="6546853" y="2841940"/>
                  <a:ext cx="161967" cy="929965"/>
                </a:xfrm>
                <a:custGeom>
                  <a:avLst/>
                  <a:gdLst>
                    <a:gd name="T0" fmla="*/ 238 w 238"/>
                    <a:gd name="T1" fmla="*/ 47 h 278"/>
                    <a:gd name="T2" fmla="*/ 219 w 238"/>
                    <a:gd name="T3" fmla="*/ 13 h 278"/>
                    <a:gd name="T4" fmla="*/ 186 w 238"/>
                    <a:gd name="T5" fmla="*/ 13 h 278"/>
                    <a:gd name="T6" fmla="*/ 38 w 238"/>
                    <a:gd name="T7" fmla="*/ 278 h 278"/>
                    <a:gd name="T8" fmla="*/ 0 w 238"/>
                    <a:gd name="T9" fmla="*/ 230 h 278"/>
                    <a:gd name="T10" fmla="*/ 0 w 238"/>
                    <a:gd name="T11" fmla="*/ 60 h 278"/>
                    <a:gd name="connsiteX0" fmla="*/ 9202 w 9202"/>
                    <a:gd name="connsiteY0" fmla="*/ 351 h 9883"/>
                    <a:gd name="connsiteX1" fmla="*/ 7815 w 9202"/>
                    <a:gd name="connsiteY1" fmla="*/ 351 h 9883"/>
                    <a:gd name="connsiteX2" fmla="*/ 1597 w 9202"/>
                    <a:gd name="connsiteY2" fmla="*/ 9883 h 9883"/>
                    <a:gd name="connsiteX3" fmla="*/ 0 w 9202"/>
                    <a:gd name="connsiteY3" fmla="*/ 8156 h 9883"/>
                    <a:gd name="connsiteX4" fmla="*/ 0 w 9202"/>
                    <a:gd name="connsiteY4" fmla="*/ 2041 h 9883"/>
                    <a:gd name="connsiteX0-1" fmla="*/ 8493 w 8493"/>
                    <a:gd name="connsiteY0-2" fmla="*/ 0 h 9645"/>
                    <a:gd name="connsiteX1-3" fmla="*/ 1735 w 8493"/>
                    <a:gd name="connsiteY1-4" fmla="*/ 9645 h 9645"/>
                    <a:gd name="connsiteX2-5" fmla="*/ 0 w 8493"/>
                    <a:gd name="connsiteY2-6" fmla="*/ 7898 h 9645"/>
                    <a:gd name="connsiteX3-7" fmla="*/ 0 w 8493"/>
                    <a:gd name="connsiteY3-8" fmla="*/ 1710 h 9645"/>
                    <a:gd name="connsiteX0-9" fmla="*/ 2043 w 2043"/>
                    <a:gd name="connsiteY0-10" fmla="*/ 8227 h 8227"/>
                    <a:gd name="connsiteX1-11" fmla="*/ 0 w 2043"/>
                    <a:gd name="connsiteY1-12" fmla="*/ 6416 h 8227"/>
                    <a:gd name="connsiteX2-13" fmla="*/ 0 w 2043"/>
                    <a:gd name="connsiteY2-14" fmla="*/ 0 h 822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</a:cxnLst>
                  <a:rect l="l" t="t" r="r" b="b"/>
                  <a:pathLst>
                    <a:path w="2043" h="8227">
                      <a:moveTo>
                        <a:pt x="2043" y="8227"/>
                      </a:moveTo>
                      <a:cubicBezTo>
                        <a:pt x="914" y="8076"/>
                        <a:pt x="0" y="7322"/>
                        <a:pt x="0" y="6416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1" name="Freeform 43"/>
                <p:cNvSpPr/>
                <p:nvPr/>
              </p:nvSpPr>
              <p:spPr bwMode="auto">
                <a:xfrm>
                  <a:off x="6546854" y="1989140"/>
                  <a:ext cx="1884363" cy="1484314"/>
                </a:xfrm>
                <a:custGeom>
                  <a:avLst/>
                  <a:gdLst>
                    <a:gd name="T0" fmla="*/ 0 w 442"/>
                    <a:gd name="T1" fmla="*/ 72 h 348"/>
                    <a:gd name="T2" fmla="*/ 0 w 442"/>
                    <a:gd name="T3" fmla="*/ 49 h 348"/>
                    <a:gd name="T4" fmla="*/ 46 w 442"/>
                    <a:gd name="T5" fmla="*/ 0 h 348"/>
                    <a:gd name="T6" fmla="*/ 395 w 442"/>
                    <a:gd name="T7" fmla="*/ 0 h 348"/>
                    <a:gd name="T8" fmla="*/ 442 w 442"/>
                    <a:gd name="T9" fmla="*/ 49 h 348"/>
                    <a:gd name="T10" fmla="*/ 442 w 442"/>
                    <a:gd name="T11" fmla="*/ 348 h 348"/>
                    <a:gd name="T12" fmla="*/ 410 w 442"/>
                    <a:gd name="T13" fmla="*/ 291 h 348"/>
                    <a:gd name="connsiteX0" fmla="*/ 0 w 10000"/>
                    <a:gd name="connsiteY0" fmla="*/ 2069 h 10000"/>
                    <a:gd name="connsiteX1" fmla="*/ 0 w 10000"/>
                    <a:gd name="connsiteY1" fmla="*/ 1408 h 10000"/>
                    <a:gd name="connsiteX2" fmla="*/ 1041 w 10000"/>
                    <a:gd name="connsiteY2" fmla="*/ 0 h 10000"/>
                    <a:gd name="connsiteX3" fmla="*/ 8937 w 10000"/>
                    <a:gd name="connsiteY3" fmla="*/ 0 h 10000"/>
                    <a:gd name="connsiteX4" fmla="*/ 10000 w 10000"/>
                    <a:gd name="connsiteY4" fmla="*/ 1408 h 10000"/>
                    <a:gd name="connsiteX5" fmla="*/ 10000 w 10000"/>
                    <a:gd name="connsiteY5" fmla="*/ 1000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000" h="10000">
                      <a:moveTo>
                        <a:pt x="0" y="2069"/>
                      </a:moveTo>
                      <a:lnTo>
                        <a:pt x="0" y="1408"/>
                      </a:lnTo>
                      <a:cubicBezTo>
                        <a:pt x="0" y="632"/>
                        <a:pt x="475" y="0"/>
                        <a:pt x="1041" y="0"/>
                      </a:cubicBezTo>
                      <a:lnTo>
                        <a:pt x="8937" y="0"/>
                      </a:lnTo>
                      <a:cubicBezTo>
                        <a:pt x="9525" y="0"/>
                        <a:pt x="10000" y="632"/>
                        <a:pt x="10000" y="1408"/>
                      </a:cubicBezTo>
                      <a:lnTo>
                        <a:pt x="10000" y="10000"/>
                      </a:ln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</p:grpSp>
        </p:grpSp>
        <p:sp>
          <p:nvSpPr>
            <p:cNvPr id="4" name="文本框 3"/>
            <p:cNvSpPr txBox="1"/>
            <p:nvPr/>
          </p:nvSpPr>
          <p:spPr>
            <a:xfrm>
              <a:off x="6742807" y="1463645"/>
              <a:ext cx="621393" cy="5476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540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01</a:t>
              </a:r>
              <a:endParaRPr lang="zh-CN" altLang="en-US" sz="5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sp>
        <p:nvSpPr>
          <p:cNvPr id="16" name="矩形: 圆角 15"/>
          <p:cNvSpPr/>
          <p:nvPr/>
        </p:nvSpPr>
        <p:spPr>
          <a:xfrm rot="1552382">
            <a:off x="6367852" y="2779794"/>
            <a:ext cx="81221" cy="5608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: 圆角 16"/>
          <p:cNvSpPr/>
          <p:nvPr/>
        </p:nvSpPr>
        <p:spPr>
          <a:xfrm rot="1552382">
            <a:off x="6498062" y="2839420"/>
            <a:ext cx="81221" cy="5608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: 圆角 17"/>
          <p:cNvSpPr/>
          <p:nvPr/>
        </p:nvSpPr>
        <p:spPr>
          <a:xfrm rot="1552382">
            <a:off x="6019556" y="2996135"/>
            <a:ext cx="171377" cy="4571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: 圆角 18"/>
          <p:cNvSpPr/>
          <p:nvPr/>
        </p:nvSpPr>
        <p:spPr>
          <a:xfrm rot="1552382">
            <a:off x="6202085" y="3066969"/>
            <a:ext cx="82384" cy="4571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4415233" y="2764883"/>
            <a:ext cx="236924" cy="236924"/>
          </a:xfrm>
          <a:prstGeom prst="ellipse">
            <a:avLst/>
          </a:prstGeom>
          <a:noFill/>
          <a:ln w="38100">
            <a:solidFill>
              <a:srgbClr val="7FCD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星形: 六角 24"/>
          <p:cNvSpPr/>
          <p:nvPr/>
        </p:nvSpPr>
        <p:spPr>
          <a:xfrm>
            <a:off x="4652157" y="2340080"/>
            <a:ext cx="164640" cy="164640"/>
          </a:xfrm>
          <a:prstGeom prst="star6">
            <a:avLst/>
          </a:prstGeom>
          <a:solidFill>
            <a:srgbClr val="F6A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星形: 六角 25"/>
          <p:cNvSpPr/>
          <p:nvPr/>
        </p:nvSpPr>
        <p:spPr>
          <a:xfrm>
            <a:off x="4601130" y="3281372"/>
            <a:ext cx="164640" cy="164640"/>
          </a:xfrm>
          <a:prstGeom prst="star6">
            <a:avLst/>
          </a:prstGeom>
          <a:solidFill>
            <a:srgbClr val="F6A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7123011" y="1625572"/>
            <a:ext cx="236924" cy="236924"/>
          </a:xfrm>
          <a:prstGeom prst="ellipse">
            <a:avLst/>
          </a:prstGeom>
          <a:noFill/>
          <a:ln w="38100">
            <a:solidFill>
              <a:srgbClr val="7B8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7241473" y="3536893"/>
            <a:ext cx="898361" cy="132397"/>
            <a:chOff x="7699457" y="2832018"/>
            <a:chExt cx="898361" cy="132397"/>
          </a:xfrm>
        </p:grpSpPr>
        <p:sp>
          <p:nvSpPr>
            <p:cNvPr id="60" name="矩形: 圆角 59"/>
            <p:cNvSpPr/>
            <p:nvPr/>
          </p:nvSpPr>
          <p:spPr>
            <a:xfrm>
              <a:off x="7699457" y="2844994"/>
              <a:ext cx="600498" cy="1064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rgbClr val="FF5B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8465421" y="2832018"/>
              <a:ext cx="132397" cy="132397"/>
            </a:xfrm>
            <a:prstGeom prst="ellipse">
              <a:avLst/>
            </a:prstGeom>
            <a:noFill/>
            <a:ln w="28575">
              <a:solidFill>
                <a:srgbClr val="FF5B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568971" y="1677835"/>
            <a:ext cx="926263" cy="132397"/>
            <a:chOff x="7373692" y="2832294"/>
            <a:chExt cx="926263" cy="132397"/>
          </a:xfrm>
        </p:grpSpPr>
        <p:sp>
          <p:nvSpPr>
            <p:cNvPr id="58" name="矩形: 圆角 57"/>
            <p:cNvSpPr/>
            <p:nvPr/>
          </p:nvSpPr>
          <p:spPr>
            <a:xfrm>
              <a:off x="7699457" y="2844994"/>
              <a:ext cx="600498" cy="1064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rgbClr val="7B88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7373692" y="2832294"/>
              <a:ext cx="132397" cy="132397"/>
            </a:xfrm>
            <a:prstGeom prst="ellipse">
              <a:avLst/>
            </a:prstGeom>
            <a:noFill/>
            <a:ln w="28575">
              <a:solidFill>
                <a:srgbClr val="7B88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0" name="椭圆 29"/>
          <p:cNvSpPr/>
          <p:nvPr/>
        </p:nvSpPr>
        <p:spPr>
          <a:xfrm>
            <a:off x="7769943" y="1765649"/>
            <a:ext cx="144056" cy="144056"/>
          </a:xfrm>
          <a:prstGeom prst="ellipse">
            <a:avLst/>
          </a:prstGeom>
          <a:solidFill>
            <a:srgbClr val="5C2D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5379238" y="1481516"/>
            <a:ext cx="144056" cy="144056"/>
          </a:xfrm>
          <a:prstGeom prst="ellipse">
            <a:avLst/>
          </a:prstGeom>
          <a:solidFill>
            <a:srgbClr val="5C2D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2" name="组合 31"/>
          <p:cNvGrpSpPr/>
          <p:nvPr/>
        </p:nvGrpSpPr>
        <p:grpSpPr>
          <a:xfrm>
            <a:off x="5624843" y="3582581"/>
            <a:ext cx="306975" cy="298217"/>
            <a:chOff x="8918106" y="2844994"/>
            <a:chExt cx="2048748" cy="1990301"/>
          </a:xfrm>
        </p:grpSpPr>
        <p:grpSp>
          <p:nvGrpSpPr>
            <p:cNvPr id="46" name="组合 45"/>
            <p:cNvGrpSpPr/>
            <p:nvPr/>
          </p:nvGrpSpPr>
          <p:grpSpPr>
            <a:xfrm>
              <a:off x="9913257" y="2844994"/>
              <a:ext cx="58447" cy="1990301"/>
              <a:chOff x="9913257" y="2844994"/>
              <a:chExt cx="58447" cy="1990301"/>
            </a:xfrm>
          </p:grpSpPr>
          <p:sp>
            <p:nvSpPr>
              <p:cNvPr id="56" name="矩形: 圆角 55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矩形: 圆角 56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 rot="5400000">
              <a:off x="9884033" y="2844994"/>
              <a:ext cx="58447" cy="1990301"/>
              <a:chOff x="9913257" y="2844994"/>
              <a:chExt cx="58447" cy="1990301"/>
            </a:xfrm>
          </p:grpSpPr>
          <p:sp>
            <p:nvSpPr>
              <p:cNvPr id="54" name="矩形: 圆角 53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矩形: 圆角 54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 rot="2858008">
              <a:off x="9942480" y="2815771"/>
              <a:ext cx="58447" cy="1990301"/>
              <a:chOff x="9913257" y="2844994"/>
              <a:chExt cx="58447" cy="1990301"/>
            </a:xfrm>
          </p:grpSpPr>
          <p:sp>
            <p:nvSpPr>
              <p:cNvPr id="52" name="矩形: 圆角 51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矩形: 圆角 52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9" name="组合 48"/>
            <p:cNvGrpSpPr/>
            <p:nvPr/>
          </p:nvGrpSpPr>
          <p:grpSpPr>
            <a:xfrm rot="7971747">
              <a:off x="9900346" y="2848681"/>
              <a:ext cx="58447" cy="1990301"/>
              <a:chOff x="9913257" y="2844994"/>
              <a:chExt cx="58447" cy="1990301"/>
            </a:xfrm>
          </p:grpSpPr>
          <p:sp>
            <p:nvSpPr>
              <p:cNvPr id="50" name="矩形: 圆角 49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矩形: 圆角 50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7545414" y="2475188"/>
            <a:ext cx="306975" cy="298217"/>
            <a:chOff x="8918106" y="2844994"/>
            <a:chExt cx="2048748" cy="1990301"/>
          </a:xfrm>
          <a:solidFill>
            <a:srgbClr val="F6A546"/>
          </a:solidFill>
        </p:grpSpPr>
        <p:grpSp>
          <p:nvGrpSpPr>
            <p:cNvPr id="34" name="组合 33"/>
            <p:cNvGrpSpPr/>
            <p:nvPr/>
          </p:nvGrpSpPr>
          <p:grpSpPr>
            <a:xfrm>
              <a:off x="9913257" y="2844994"/>
              <a:ext cx="58447" cy="1990301"/>
              <a:chOff x="9913257" y="2844994"/>
              <a:chExt cx="58447" cy="1990301"/>
            </a:xfrm>
            <a:grpFill/>
          </p:grpSpPr>
          <p:sp>
            <p:nvSpPr>
              <p:cNvPr id="44" name="矩形: 圆角 43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矩形: 圆角 44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 rot="5400000">
              <a:off x="9884033" y="2844994"/>
              <a:ext cx="58447" cy="1990301"/>
              <a:chOff x="9913257" y="2844994"/>
              <a:chExt cx="58447" cy="1990301"/>
            </a:xfrm>
            <a:grpFill/>
          </p:grpSpPr>
          <p:sp>
            <p:nvSpPr>
              <p:cNvPr id="42" name="矩形: 圆角 41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矩形: 圆角 42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 rot="2858008">
              <a:off x="9942480" y="2815771"/>
              <a:ext cx="58447" cy="1990301"/>
              <a:chOff x="9913257" y="2844994"/>
              <a:chExt cx="58447" cy="1990301"/>
            </a:xfrm>
            <a:grpFill/>
          </p:grpSpPr>
          <p:sp>
            <p:nvSpPr>
              <p:cNvPr id="40" name="矩形: 圆角 39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矩形: 圆角 40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 rot="7971747">
              <a:off x="9900346" y="2848681"/>
              <a:ext cx="58447" cy="1990301"/>
              <a:chOff x="9913257" y="2844994"/>
              <a:chExt cx="58447" cy="1990301"/>
            </a:xfrm>
            <a:grpFill/>
          </p:grpSpPr>
          <p:sp>
            <p:nvSpPr>
              <p:cNvPr id="38" name="矩形: 圆角 37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矩形: 圆角 38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62" name="文本框 61"/>
          <p:cNvSpPr txBox="1"/>
          <p:nvPr/>
        </p:nvSpPr>
        <p:spPr>
          <a:xfrm>
            <a:off x="4222788" y="4322250"/>
            <a:ext cx="3746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>
                <a:gradFill flip="none" rotWithShape="1">
                  <a:gsLst>
                    <a:gs pos="22000">
                      <a:schemeClr val="accent1"/>
                    </a:gs>
                    <a:gs pos="36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1"/>
                  <a:tileRect/>
                </a:gra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r>
              <a:rPr lang="zh-CN" alt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选题背景及内容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2587180" y="5281902"/>
            <a:ext cx="701764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high-end design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69" name="组合 68"/>
          <p:cNvGrpSpPr/>
          <p:nvPr/>
        </p:nvGrpSpPr>
        <p:grpSpPr>
          <a:xfrm flipV="1">
            <a:off x="5066450" y="5044169"/>
            <a:ext cx="2059101" cy="45719"/>
            <a:chOff x="3942207" y="4876800"/>
            <a:chExt cx="3384217" cy="275771"/>
          </a:xfrm>
        </p:grpSpPr>
        <p:sp>
          <p:nvSpPr>
            <p:cNvPr id="70" name="矩形 69"/>
            <p:cNvSpPr/>
            <p:nvPr/>
          </p:nvSpPr>
          <p:spPr>
            <a:xfrm>
              <a:off x="3942207" y="4876800"/>
              <a:ext cx="766195" cy="27577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4814881" y="4876800"/>
              <a:ext cx="766195" cy="2757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5687555" y="4876800"/>
              <a:ext cx="766195" cy="2757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6560229" y="4876800"/>
              <a:ext cx="766195" cy="27577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9314" y="471751"/>
            <a:ext cx="3553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添加您的答辩收入标题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27"/>
          <p:cNvGrpSpPr/>
          <p:nvPr/>
        </p:nvGrpSpPr>
        <p:grpSpPr>
          <a:xfrm>
            <a:off x="1672114" y="1843556"/>
            <a:ext cx="2423887" cy="4121816"/>
            <a:chOff x="1074056" y="1858070"/>
            <a:chExt cx="2423887" cy="4121816"/>
          </a:xfrm>
        </p:grpSpPr>
        <p:sp>
          <p:nvSpPr>
            <p:cNvPr id="4" name="矩形 3"/>
            <p:cNvSpPr/>
            <p:nvPr/>
          </p:nvSpPr>
          <p:spPr>
            <a:xfrm>
              <a:off x="1074056" y="2264229"/>
              <a:ext cx="2423887" cy="371565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1851026" y="1858070"/>
              <a:ext cx="869947" cy="812318"/>
              <a:chOff x="6546853" y="1310911"/>
              <a:chExt cx="939797" cy="877541"/>
            </a:xfrm>
          </p:grpSpPr>
          <p:grpSp>
            <p:nvGrpSpPr>
              <p:cNvPr id="6" name="组合 5"/>
              <p:cNvGrpSpPr/>
              <p:nvPr/>
            </p:nvGrpSpPr>
            <p:grpSpPr>
              <a:xfrm>
                <a:off x="6546853" y="1310911"/>
                <a:ext cx="939797" cy="877541"/>
                <a:chOff x="6546853" y="1989140"/>
                <a:chExt cx="2046442" cy="1910878"/>
              </a:xfrm>
            </p:grpSpPr>
            <p:sp>
              <p:nvSpPr>
                <p:cNvPr id="8" name="矩形: 圆角 7"/>
                <p:cNvSpPr/>
                <p:nvPr/>
              </p:nvSpPr>
              <p:spPr>
                <a:xfrm>
                  <a:off x="6686756" y="2086134"/>
                  <a:ext cx="1906539" cy="1813884"/>
                </a:xfrm>
                <a:prstGeom prst="round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600"/>
                </a:p>
              </p:txBody>
            </p:sp>
            <p:grpSp>
              <p:nvGrpSpPr>
                <p:cNvPr id="9" name="组合 8"/>
                <p:cNvGrpSpPr/>
                <p:nvPr/>
              </p:nvGrpSpPr>
              <p:grpSpPr>
                <a:xfrm>
                  <a:off x="6546853" y="1989140"/>
                  <a:ext cx="1884364" cy="1785939"/>
                  <a:chOff x="6546853" y="1989140"/>
                  <a:chExt cx="1884364" cy="1785939"/>
                </a:xfrm>
              </p:grpSpPr>
              <p:sp>
                <p:nvSpPr>
                  <p:cNvPr id="10" name="Freeform 31"/>
                  <p:cNvSpPr/>
                  <p:nvPr/>
                </p:nvSpPr>
                <p:spPr bwMode="auto">
                  <a:xfrm>
                    <a:off x="6708779" y="3473454"/>
                    <a:ext cx="1722438" cy="301625"/>
                  </a:xfrm>
                  <a:custGeom>
                    <a:avLst/>
                    <a:gdLst>
                      <a:gd name="T0" fmla="*/ 404 w 404"/>
                      <a:gd name="T1" fmla="*/ 0 h 71"/>
                      <a:gd name="T2" fmla="*/ 404 w 404"/>
                      <a:gd name="T3" fmla="*/ 22 h 71"/>
                      <a:gd name="T4" fmla="*/ 357 w 404"/>
                      <a:gd name="T5" fmla="*/ 71 h 71"/>
                      <a:gd name="T6" fmla="*/ 8 w 404"/>
                      <a:gd name="T7" fmla="*/ 71 h 71"/>
                      <a:gd name="T8" fmla="*/ 0 w 404"/>
                      <a:gd name="T9" fmla="*/ 7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04" h="71">
                        <a:moveTo>
                          <a:pt x="404" y="0"/>
                        </a:moveTo>
                        <a:cubicBezTo>
                          <a:pt x="404" y="22"/>
                          <a:pt x="404" y="22"/>
                          <a:pt x="404" y="22"/>
                        </a:cubicBezTo>
                        <a:cubicBezTo>
                          <a:pt x="404" y="49"/>
                          <a:pt x="383" y="71"/>
                          <a:pt x="357" y="71"/>
                        </a:cubicBezTo>
                        <a:cubicBezTo>
                          <a:pt x="8" y="71"/>
                          <a:pt x="8" y="71"/>
                          <a:pt x="8" y="71"/>
                        </a:cubicBezTo>
                        <a:cubicBezTo>
                          <a:pt x="6" y="71"/>
                          <a:pt x="3" y="70"/>
                          <a:pt x="0" y="70"/>
                        </a:cubicBezTo>
                      </a:path>
                    </a:pathLst>
                  </a:custGeom>
                  <a:noFill/>
                  <a:ln w="52388" cap="rnd">
                    <a:solidFill>
                      <a:srgbClr val="000000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1600"/>
                  </a:p>
                </p:txBody>
              </p:sp>
              <p:sp>
                <p:nvSpPr>
                  <p:cNvPr id="11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518404" y="3775079"/>
                    <a:ext cx="328613" cy="0"/>
                  </a:xfrm>
                  <a:prstGeom prst="line">
                    <a:avLst/>
                  </a:prstGeom>
                  <a:noFill/>
                  <a:ln w="52388" cap="rnd">
                    <a:solidFill>
                      <a:srgbClr val="000000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1600"/>
                  </a:p>
                </p:txBody>
              </p:sp>
              <p:sp>
                <p:nvSpPr>
                  <p:cNvPr id="12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546854" y="2547940"/>
                    <a:ext cx="0" cy="136525"/>
                  </a:xfrm>
                  <a:prstGeom prst="line">
                    <a:avLst/>
                  </a:prstGeom>
                  <a:noFill/>
                  <a:ln w="52388" cap="rnd">
                    <a:solidFill>
                      <a:srgbClr val="000000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1600"/>
                  </a:p>
                </p:txBody>
              </p:sp>
              <p:sp>
                <p:nvSpPr>
                  <p:cNvPr id="13" name="Freeform 45"/>
                  <p:cNvSpPr/>
                  <p:nvPr/>
                </p:nvSpPr>
                <p:spPr bwMode="auto">
                  <a:xfrm>
                    <a:off x="6546853" y="2841940"/>
                    <a:ext cx="161967" cy="929965"/>
                  </a:xfrm>
                  <a:custGeom>
                    <a:avLst/>
                    <a:gdLst>
                      <a:gd name="T0" fmla="*/ 238 w 238"/>
                      <a:gd name="T1" fmla="*/ 47 h 278"/>
                      <a:gd name="T2" fmla="*/ 219 w 238"/>
                      <a:gd name="T3" fmla="*/ 13 h 278"/>
                      <a:gd name="T4" fmla="*/ 186 w 238"/>
                      <a:gd name="T5" fmla="*/ 13 h 278"/>
                      <a:gd name="T6" fmla="*/ 38 w 238"/>
                      <a:gd name="T7" fmla="*/ 278 h 278"/>
                      <a:gd name="T8" fmla="*/ 0 w 238"/>
                      <a:gd name="T9" fmla="*/ 230 h 278"/>
                      <a:gd name="T10" fmla="*/ 0 w 238"/>
                      <a:gd name="T11" fmla="*/ 60 h 278"/>
                      <a:gd name="connsiteX0" fmla="*/ 9202 w 9202"/>
                      <a:gd name="connsiteY0" fmla="*/ 351 h 9883"/>
                      <a:gd name="connsiteX1" fmla="*/ 7815 w 9202"/>
                      <a:gd name="connsiteY1" fmla="*/ 351 h 9883"/>
                      <a:gd name="connsiteX2" fmla="*/ 1597 w 9202"/>
                      <a:gd name="connsiteY2" fmla="*/ 9883 h 9883"/>
                      <a:gd name="connsiteX3" fmla="*/ 0 w 9202"/>
                      <a:gd name="connsiteY3" fmla="*/ 8156 h 9883"/>
                      <a:gd name="connsiteX4" fmla="*/ 0 w 9202"/>
                      <a:gd name="connsiteY4" fmla="*/ 2041 h 9883"/>
                      <a:gd name="connsiteX0-1" fmla="*/ 8493 w 8493"/>
                      <a:gd name="connsiteY0-2" fmla="*/ 0 h 9645"/>
                      <a:gd name="connsiteX1-3" fmla="*/ 1735 w 8493"/>
                      <a:gd name="connsiteY1-4" fmla="*/ 9645 h 9645"/>
                      <a:gd name="connsiteX2-5" fmla="*/ 0 w 8493"/>
                      <a:gd name="connsiteY2-6" fmla="*/ 7898 h 9645"/>
                      <a:gd name="connsiteX3-7" fmla="*/ 0 w 8493"/>
                      <a:gd name="connsiteY3-8" fmla="*/ 1710 h 9645"/>
                      <a:gd name="connsiteX0-9" fmla="*/ 2043 w 2043"/>
                      <a:gd name="connsiteY0-10" fmla="*/ 8227 h 8227"/>
                      <a:gd name="connsiteX1-11" fmla="*/ 0 w 2043"/>
                      <a:gd name="connsiteY1-12" fmla="*/ 6416 h 8227"/>
                      <a:gd name="connsiteX2-13" fmla="*/ 0 w 2043"/>
                      <a:gd name="connsiteY2-14" fmla="*/ 0 h 8227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</a:cxnLst>
                    <a:rect l="l" t="t" r="r" b="b"/>
                    <a:pathLst>
                      <a:path w="2043" h="8227">
                        <a:moveTo>
                          <a:pt x="2043" y="8227"/>
                        </a:moveTo>
                        <a:cubicBezTo>
                          <a:pt x="914" y="8076"/>
                          <a:pt x="0" y="7322"/>
                          <a:pt x="0" y="6416"/>
                        </a:cubicBezTo>
                        <a:lnTo>
                          <a:pt x="0" y="0"/>
                        </a:lnTo>
                      </a:path>
                    </a:pathLst>
                  </a:custGeom>
                  <a:noFill/>
                  <a:ln w="52388" cap="rnd">
                    <a:solidFill>
                      <a:srgbClr val="000000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1600"/>
                  </a:p>
                </p:txBody>
              </p:sp>
              <p:sp>
                <p:nvSpPr>
                  <p:cNvPr id="14" name="Freeform 43"/>
                  <p:cNvSpPr/>
                  <p:nvPr/>
                </p:nvSpPr>
                <p:spPr bwMode="auto">
                  <a:xfrm>
                    <a:off x="6546854" y="1989140"/>
                    <a:ext cx="1884363" cy="1484314"/>
                  </a:xfrm>
                  <a:custGeom>
                    <a:avLst/>
                    <a:gdLst>
                      <a:gd name="T0" fmla="*/ 0 w 442"/>
                      <a:gd name="T1" fmla="*/ 72 h 348"/>
                      <a:gd name="T2" fmla="*/ 0 w 442"/>
                      <a:gd name="T3" fmla="*/ 49 h 348"/>
                      <a:gd name="T4" fmla="*/ 46 w 442"/>
                      <a:gd name="T5" fmla="*/ 0 h 348"/>
                      <a:gd name="T6" fmla="*/ 395 w 442"/>
                      <a:gd name="T7" fmla="*/ 0 h 348"/>
                      <a:gd name="T8" fmla="*/ 442 w 442"/>
                      <a:gd name="T9" fmla="*/ 49 h 348"/>
                      <a:gd name="T10" fmla="*/ 442 w 442"/>
                      <a:gd name="T11" fmla="*/ 348 h 348"/>
                      <a:gd name="T12" fmla="*/ 410 w 442"/>
                      <a:gd name="T13" fmla="*/ 291 h 348"/>
                      <a:gd name="connsiteX0" fmla="*/ 0 w 10000"/>
                      <a:gd name="connsiteY0" fmla="*/ 2069 h 10000"/>
                      <a:gd name="connsiteX1" fmla="*/ 0 w 10000"/>
                      <a:gd name="connsiteY1" fmla="*/ 1408 h 10000"/>
                      <a:gd name="connsiteX2" fmla="*/ 1041 w 10000"/>
                      <a:gd name="connsiteY2" fmla="*/ 0 h 10000"/>
                      <a:gd name="connsiteX3" fmla="*/ 8937 w 10000"/>
                      <a:gd name="connsiteY3" fmla="*/ 0 h 10000"/>
                      <a:gd name="connsiteX4" fmla="*/ 10000 w 10000"/>
                      <a:gd name="connsiteY4" fmla="*/ 1408 h 10000"/>
                      <a:gd name="connsiteX5" fmla="*/ 10000 w 10000"/>
                      <a:gd name="connsiteY5" fmla="*/ 10000 h 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000" h="10000">
                        <a:moveTo>
                          <a:pt x="0" y="2069"/>
                        </a:moveTo>
                        <a:lnTo>
                          <a:pt x="0" y="1408"/>
                        </a:lnTo>
                        <a:cubicBezTo>
                          <a:pt x="0" y="632"/>
                          <a:pt x="475" y="0"/>
                          <a:pt x="1041" y="0"/>
                        </a:cubicBezTo>
                        <a:lnTo>
                          <a:pt x="8937" y="0"/>
                        </a:lnTo>
                        <a:cubicBezTo>
                          <a:pt x="9525" y="0"/>
                          <a:pt x="10000" y="632"/>
                          <a:pt x="10000" y="1408"/>
                        </a:cubicBezTo>
                        <a:lnTo>
                          <a:pt x="10000" y="10000"/>
                        </a:lnTo>
                      </a:path>
                    </a:pathLst>
                  </a:custGeom>
                  <a:noFill/>
                  <a:ln w="52388" cap="rnd">
                    <a:solidFill>
                      <a:srgbClr val="000000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1600"/>
                  </a:p>
                </p:txBody>
              </p:sp>
            </p:grpSp>
          </p:grpSp>
          <p:sp>
            <p:nvSpPr>
              <p:cNvPr id="7" name="文本框 6"/>
              <p:cNvSpPr txBox="1"/>
              <p:nvPr/>
            </p:nvSpPr>
            <p:spPr>
              <a:xfrm>
                <a:off x="6690340" y="1498160"/>
                <a:ext cx="621393" cy="4987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2400">
                    <a:solidFill>
                      <a:schemeClr val="bg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rPr>
                  <a:t>01</a:t>
                </a:r>
                <a:endParaRPr lang="zh-CN" altLang="en-US" sz="240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4884057" y="1843556"/>
            <a:ext cx="2423887" cy="4121816"/>
            <a:chOff x="1074056" y="1858070"/>
            <a:chExt cx="2423887" cy="4121816"/>
          </a:xfrm>
        </p:grpSpPr>
        <p:sp>
          <p:nvSpPr>
            <p:cNvPr id="30" name="矩形 29"/>
            <p:cNvSpPr/>
            <p:nvPr/>
          </p:nvSpPr>
          <p:spPr>
            <a:xfrm>
              <a:off x="1074056" y="2264229"/>
              <a:ext cx="2423887" cy="3715657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1851026" y="1858070"/>
              <a:ext cx="869947" cy="812318"/>
              <a:chOff x="6546853" y="1310911"/>
              <a:chExt cx="939797" cy="877541"/>
            </a:xfrm>
          </p:grpSpPr>
          <p:grpSp>
            <p:nvGrpSpPr>
              <p:cNvPr id="32" name="组合 31"/>
              <p:cNvGrpSpPr/>
              <p:nvPr/>
            </p:nvGrpSpPr>
            <p:grpSpPr>
              <a:xfrm>
                <a:off x="6546853" y="1310911"/>
                <a:ext cx="939797" cy="877541"/>
                <a:chOff x="6546853" y="1989140"/>
                <a:chExt cx="2046442" cy="1910878"/>
              </a:xfrm>
            </p:grpSpPr>
            <p:sp>
              <p:nvSpPr>
                <p:cNvPr id="34" name="矩形: 圆角 33"/>
                <p:cNvSpPr/>
                <p:nvPr/>
              </p:nvSpPr>
              <p:spPr>
                <a:xfrm>
                  <a:off x="6686756" y="2086134"/>
                  <a:ext cx="1906539" cy="1813884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600"/>
                </a:p>
              </p:txBody>
            </p:sp>
            <p:grpSp>
              <p:nvGrpSpPr>
                <p:cNvPr id="35" name="组合 34"/>
                <p:cNvGrpSpPr/>
                <p:nvPr/>
              </p:nvGrpSpPr>
              <p:grpSpPr>
                <a:xfrm>
                  <a:off x="6546853" y="1989140"/>
                  <a:ext cx="1884364" cy="1785939"/>
                  <a:chOff x="6546853" y="1989140"/>
                  <a:chExt cx="1884364" cy="1785939"/>
                </a:xfrm>
              </p:grpSpPr>
              <p:sp>
                <p:nvSpPr>
                  <p:cNvPr id="36" name="Freeform 31"/>
                  <p:cNvSpPr/>
                  <p:nvPr/>
                </p:nvSpPr>
                <p:spPr bwMode="auto">
                  <a:xfrm>
                    <a:off x="6708779" y="3473454"/>
                    <a:ext cx="1722438" cy="301625"/>
                  </a:xfrm>
                  <a:custGeom>
                    <a:avLst/>
                    <a:gdLst>
                      <a:gd name="T0" fmla="*/ 404 w 404"/>
                      <a:gd name="T1" fmla="*/ 0 h 71"/>
                      <a:gd name="T2" fmla="*/ 404 w 404"/>
                      <a:gd name="T3" fmla="*/ 22 h 71"/>
                      <a:gd name="T4" fmla="*/ 357 w 404"/>
                      <a:gd name="T5" fmla="*/ 71 h 71"/>
                      <a:gd name="T6" fmla="*/ 8 w 404"/>
                      <a:gd name="T7" fmla="*/ 71 h 71"/>
                      <a:gd name="T8" fmla="*/ 0 w 404"/>
                      <a:gd name="T9" fmla="*/ 7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04" h="71">
                        <a:moveTo>
                          <a:pt x="404" y="0"/>
                        </a:moveTo>
                        <a:cubicBezTo>
                          <a:pt x="404" y="22"/>
                          <a:pt x="404" y="22"/>
                          <a:pt x="404" y="22"/>
                        </a:cubicBezTo>
                        <a:cubicBezTo>
                          <a:pt x="404" y="49"/>
                          <a:pt x="383" y="71"/>
                          <a:pt x="357" y="71"/>
                        </a:cubicBezTo>
                        <a:cubicBezTo>
                          <a:pt x="8" y="71"/>
                          <a:pt x="8" y="71"/>
                          <a:pt x="8" y="71"/>
                        </a:cubicBezTo>
                        <a:cubicBezTo>
                          <a:pt x="6" y="71"/>
                          <a:pt x="3" y="70"/>
                          <a:pt x="0" y="70"/>
                        </a:cubicBezTo>
                      </a:path>
                    </a:pathLst>
                  </a:custGeom>
                  <a:noFill/>
                  <a:ln w="52388" cap="rnd">
                    <a:solidFill>
                      <a:srgbClr val="000000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1600"/>
                  </a:p>
                </p:txBody>
              </p:sp>
              <p:sp>
                <p:nvSpPr>
                  <p:cNvPr id="37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518404" y="3775079"/>
                    <a:ext cx="328613" cy="0"/>
                  </a:xfrm>
                  <a:prstGeom prst="line">
                    <a:avLst/>
                  </a:prstGeom>
                  <a:noFill/>
                  <a:ln w="52388" cap="rnd">
                    <a:solidFill>
                      <a:srgbClr val="000000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1600"/>
                  </a:p>
                </p:txBody>
              </p:sp>
              <p:sp>
                <p:nvSpPr>
                  <p:cNvPr id="38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546854" y="2547940"/>
                    <a:ext cx="0" cy="136525"/>
                  </a:xfrm>
                  <a:prstGeom prst="line">
                    <a:avLst/>
                  </a:prstGeom>
                  <a:noFill/>
                  <a:ln w="52388" cap="rnd">
                    <a:solidFill>
                      <a:srgbClr val="000000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1600"/>
                  </a:p>
                </p:txBody>
              </p:sp>
              <p:sp>
                <p:nvSpPr>
                  <p:cNvPr id="39" name="Freeform 45"/>
                  <p:cNvSpPr/>
                  <p:nvPr/>
                </p:nvSpPr>
                <p:spPr bwMode="auto">
                  <a:xfrm>
                    <a:off x="6546853" y="2841940"/>
                    <a:ext cx="161967" cy="929965"/>
                  </a:xfrm>
                  <a:custGeom>
                    <a:avLst/>
                    <a:gdLst>
                      <a:gd name="T0" fmla="*/ 238 w 238"/>
                      <a:gd name="T1" fmla="*/ 47 h 278"/>
                      <a:gd name="T2" fmla="*/ 219 w 238"/>
                      <a:gd name="T3" fmla="*/ 13 h 278"/>
                      <a:gd name="T4" fmla="*/ 186 w 238"/>
                      <a:gd name="T5" fmla="*/ 13 h 278"/>
                      <a:gd name="T6" fmla="*/ 38 w 238"/>
                      <a:gd name="T7" fmla="*/ 278 h 278"/>
                      <a:gd name="T8" fmla="*/ 0 w 238"/>
                      <a:gd name="T9" fmla="*/ 230 h 278"/>
                      <a:gd name="T10" fmla="*/ 0 w 238"/>
                      <a:gd name="T11" fmla="*/ 60 h 278"/>
                      <a:gd name="connsiteX0" fmla="*/ 9202 w 9202"/>
                      <a:gd name="connsiteY0" fmla="*/ 351 h 9883"/>
                      <a:gd name="connsiteX1" fmla="*/ 7815 w 9202"/>
                      <a:gd name="connsiteY1" fmla="*/ 351 h 9883"/>
                      <a:gd name="connsiteX2" fmla="*/ 1597 w 9202"/>
                      <a:gd name="connsiteY2" fmla="*/ 9883 h 9883"/>
                      <a:gd name="connsiteX3" fmla="*/ 0 w 9202"/>
                      <a:gd name="connsiteY3" fmla="*/ 8156 h 9883"/>
                      <a:gd name="connsiteX4" fmla="*/ 0 w 9202"/>
                      <a:gd name="connsiteY4" fmla="*/ 2041 h 9883"/>
                      <a:gd name="connsiteX0-1" fmla="*/ 8493 w 8493"/>
                      <a:gd name="connsiteY0-2" fmla="*/ 0 h 9645"/>
                      <a:gd name="connsiteX1-3" fmla="*/ 1735 w 8493"/>
                      <a:gd name="connsiteY1-4" fmla="*/ 9645 h 9645"/>
                      <a:gd name="connsiteX2-5" fmla="*/ 0 w 8493"/>
                      <a:gd name="connsiteY2-6" fmla="*/ 7898 h 9645"/>
                      <a:gd name="connsiteX3-7" fmla="*/ 0 w 8493"/>
                      <a:gd name="connsiteY3-8" fmla="*/ 1710 h 9645"/>
                      <a:gd name="connsiteX0-9" fmla="*/ 2043 w 2043"/>
                      <a:gd name="connsiteY0-10" fmla="*/ 8227 h 8227"/>
                      <a:gd name="connsiteX1-11" fmla="*/ 0 w 2043"/>
                      <a:gd name="connsiteY1-12" fmla="*/ 6416 h 8227"/>
                      <a:gd name="connsiteX2-13" fmla="*/ 0 w 2043"/>
                      <a:gd name="connsiteY2-14" fmla="*/ 0 h 8227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</a:cxnLst>
                    <a:rect l="l" t="t" r="r" b="b"/>
                    <a:pathLst>
                      <a:path w="2043" h="8227">
                        <a:moveTo>
                          <a:pt x="2043" y="8227"/>
                        </a:moveTo>
                        <a:cubicBezTo>
                          <a:pt x="914" y="8076"/>
                          <a:pt x="0" y="7322"/>
                          <a:pt x="0" y="6416"/>
                        </a:cubicBezTo>
                        <a:lnTo>
                          <a:pt x="0" y="0"/>
                        </a:lnTo>
                      </a:path>
                    </a:pathLst>
                  </a:custGeom>
                  <a:noFill/>
                  <a:ln w="52388" cap="rnd">
                    <a:solidFill>
                      <a:srgbClr val="000000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1600"/>
                  </a:p>
                </p:txBody>
              </p:sp>
              <p:sp>
                <p:nvSpPr>
                  <p:cNvPr id="40" name="Freeform 43"/>
                  <p:cNvSpPr/>
                  <p:nvPr/>
                </p:nvSpPr>
                <p:spPr bwMode="auto">
                  <a:xfrm>
                    <a:off x="6546854" y="1989140"/>
                    <a:ext cx="1884363" cy="1484314"/>
                  </a:xfrm>
                  <a:custGeom>
                    <a:avLst/>
                    <a:gdLst>
                      <a:gd name="T0" fmla="*/ 0 w 442"/>
                      <a:gd name="T1" fmla="*/ 72 h 348"/>
                      <a:gd name="T2" fmla="*/ 0 w 442"/>
                      <a:gd name="T3" fmla="*/ 49 h 348"/>
                      <a:gd name="T4" fmla="*/ 46 w 442"/>
                      <a:gd name="T5" fmla="*/ 0 h 348"/>
                      <a:gd name="T6" fmla="*/ 395 w 442"/>
                      <a:gd name="T7" fmla="*/ 0 h 348"/>
                      <a:gd name="T8" fmla="*/ 442 w 442"/>
                      <a:gd name="T9" fmla="*/ 49 h 348"/>
                      <a:gd name="T10" fmla="*/ 442 w 442"/>
                      <a:gd name="T11" fmla="*/ 348 h 348"/>
                      <a:gd name="T12" fmla="*/ 410 w 442"/>
                      <a:gd name="T13" fmla="*/ 291 h 348"/>
                      <a:gd name="connsiteX0" fmla="*/ 0 w 10000"/>
                      <a:gd name="connsiteY0" fmla="*/ 2069 h 10000"/>
                      <a:gd name="connsiteX1" fmla="*/ 0 w 10000"/>
                      <a:gd name="connsiteY1" fmla="*/ 1408 h 10000"/>
                      <a:gd name="connsiteX2" fmla="*/ 1041 w 10000"/>
                      <a:gd name="connsiteY2" fmla="*/ 0 h 10000"/>
                      <a:gd name="connsiteX3" fmla="*/ 8937 w 10000"/>
                      <a:gd name="connsiteY3" fmla="*/ 0 h 10000"/>
                      <a:gd name="connsiteX4" fmla="*/ 10000 w 10000"/>
                      <a:gd name="connsiteY4" fmla="*/ 1408 h 10000"/>
                      <a:gd name="connsiteX5" fmla="*/ 10000 w 10000"/>
                      <a:gd name="connsiteY5" fmla="*/ 10000 h 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000" h="10000">
                        <a:moveTo>
                          <a:pt x="0" y="2069"/>
                        </a:moveTo>
                        <a:lnTo>
                          <a:pt x="0" y="1408"/>
                        </a:lnTo>
                        <a:cubicBezTo>
                          <a:pt x="0" y="632"/>
                          <a:pt x="475" y="0"/>
                          <a:pt x="1041" y="0"/>
                        </a:cubicBezTo>
                        <a:lnTo>
                          <a:pt x="8937" y="0"/>
                        </a:lnTo>
                        <a:cubicBezTo>
                          <a:pt x="9525" y="0"/>
                          <a:pt x="10000" y="632"/>
                          <a:pt x="10000" y="1408"/>
                        </a:cubicBezTo>
                        <a:lnTo>
                          <a:pt x="10000" y="10000"/>
                        </a:lnTo>
                      </a:path>
                    </a:pathLst>
                  </a:custGeom>
                  <a:noFill/>
                  <a:ln w="52388" cap="rnd">
                    <a:solidFill>
                      <a:srgbClr val="000000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1600"/>
                  </a:p>
                </p:txBody>
              </p:sp>
            </p:grpSp>
          </p:grpSp>
          <p:sp>
            <p:nvSpPr>
              <p:cNvPr id="33" name="文本框 32"/>
              <p:cNvSpPr txBox="1"/>
              <p:nvPr/>
            </p:nvSpPr>
            <p:spPr>
              <a:xfrm>
                <a:off x="6690340" y="1498160"/>
                <a:ext cx="621393" cy="4987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2400">
                    <a:solidFill>
                      <a:schemeClr val="bg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rPr>
                  <a:t>02</a:t>
                </a:r>
                <a:endParaRPr lang="zh-CN" altLang="en-US" sz="240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endParaRPr>
              </a:p>
            </p:txBody>
          </p:sp>
        </p:grpSp>
      </p:grpSp>
      <p:grpSp>
        <p:nvGrpSpPr>
          <p:cNvPr id="41" name="组合 40"/>
          <p:cNvGrpSpPr/>
          <p:nvPr/>
        </p:nvGrpSpPr>
        <p:grpSpPr>
          <a:xfrm>
            <a:off x="8096000" y="1843556"/>
            <a:ext cx="2423887" cy="4121816"/>
            <a:chOff x="1074056" y="1858070"/>
            <a:chExt cx="2423887" cy="4121816"/>
          </a:xfrm>
        </p:grpSpPr>
        <p:sp>
          <p:nvSpPr>
            <p:cNvPr id="42" name="矩形 41"/>
            <p:cNvSpPr/>
            <p:nvPr/>
          </p:nvSpPr>
          <p:spPr>
            <a:xfrm>
              <a:off x="1074056" y="2264229"/>
              <a:ext cx="2423887" cy="3715657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3" name="组合 42"/>
            <p:cNvGrpSpPr/>
            <p:nvPr/>
          </p:nvGrpSpPr>
          <p:grpSpPr>
            <a:xfrm>
              <a:off x="1851026" y="1858070"/>
              <a:ext cx="869947" cy="812318"/>
              <a:chOff x="6546853" y="1310911"/>
              <a:chExt cx="939797" cy="877541"/>
            </a:xfrm>
          </p:grpSpPr>
          <p:grpSp>
            <p:nvGrpSpPr>
              <p:cNvPr id="44" name="组合 43"/>
              <p:cNvGrpSpPr/>
              <p:nvPr/>
            </p:nvGrpSpPr>
            <p:grpSpPr>
              <a:xfrm>
                <a:off x="6546853" y="1310911"/>
                <a:ext cx="939797" cy="877541"/>
                <a:chOff x="6546853" y="1989140"/>
                <a:chExt cx="2046442" cy="1910878"/>
              </a:xfrm>
            </p:grpSpPr>
            <p:sp>
              <p:nvSpPr>
                <p:cNvPr id="46" name="矩形: 圆角 45"/>
                <p:cNvSpPr/>
                <p:nvPr/>
              </p:nvSpPr>
              <p:spPr>
                <a:xfrm>
                  <a:off x="6686756" y="2086134"/>
                  <a:ext cx="1906539" cy="1813884"/>
                </a:xfrm>
                <a:prstGeom prst="round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600"/>
                </a:p>
              </p:txBody>
            </p:sp>
            <p:grpSp>
              <p:nvGrpSpPr>
                <p:cNvPr id="47" name="组合 46"/>
                <p:cNvGrpSpPr/>
                <p:nvPr/>
              </p:nvGrpSpPr>
              <p:grpSpPr>
                <a:xfrm>
                  <a:off x="6546853" y="1989140"/>
                  <a:ext cx="1884364" cy="1785939"/>
                  <a:chOff x="6546853" y="1989140"/>
                  <a:chExt cx="1884364" cy="1785939"/>
                </a:xfrm>
              </p:grpSpPr>
              <p:sp>
                <p:nvSpPr>
                  <p:cNvPr id="48" name="Freeform 31"/>
                  <p:cNvSpPr/>
                  <p:nvPr/>
                </p:nvSpPr>
                <p:spPr bwMode="auto">
                  <a:xfrm>
                    <a:off x="6708779" y="3473454"/>
                    <a:ext cx="1722438" cy="301625"/>
                  </a:xfrm>
                  <a:custGeom>
                    <a:avLst/>
                    <a:gdLst>
                      <a:gd name="T0" fmla="*/ 404 w 404"/>
                      <a:gd name="T1" fmla="*/ 0 h 71"/>
                      <a:gd name="T2" fmla="*/ 404 w 404"/>
                      <a:gd name="T3" fmla="*/ 22 h 71"/>
                      <a:gd name="T4" fmla="*/ 357 w 404"/>
                      <a:gd name="T5" fmla="*/ 71 h 71"/>
                      <a:gd name="T6" fmla="*/ 8 w 404"/>
                      <a:gd name="T7" fmla="*/ 71 h 71"/>
                      <a:gd name="T8" fmla="*/ 0 w 404"/>
                      <a:gd name="T9" fmla="*/ 7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04" h="71">
                        <a:moveTo>
                          <a:pt x="404" y="0"/>
                        </a:moveTo>
                        <a:cubicBezTo>
                          <a:pt x="404" y="22"/>
                          <a:pt x="404" y="22"/>
                          <a:pt x="404" y="22"/>
                        </a:cubicBezTo>
                        <a:cubicBezTo>
                          <a:pt x="404" y="49"/>
                          <a:pt x="383" y="71"/>
                          <a:pt x="357" y="71"/>
                        </a:cubicBezTo>
                        <a:cubicBezTo>
                          <a:pt x="8" y="71"/>
                          <a:pt x="8" y="71"/>
                          <a:pt x="8" y="71"/>
                        </a:cubicBezTo>
                        <a:cubicBezTo>
                          <a:pt x="6" y="71"/>
                          <a:pt x="3" y="70"/>
                          <a:pt x="0" y="70"/>
                        </a:cubicBezTo>
                      </a:path>
                    </a:pathLst>
                  </a:custGeom>
                  <a:noFill/>
                  <a:ln w="52388" cap="rnd">
                    <a:solidFill>
                      <a:srgbClr val="000000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1600"/>
                  </a:p>
                </p:txBody>
              </p:sp>
              <p:sp>
                <p:nvSpPr>
                  <p:cNvPr id="49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518404" y="3775079"/>
                    <a:ext cx="328613" cy="0"/>
                  </a:xfrm>
                  <a:prstGeom prst="line">
                    <a:avLst/>
                  </a:prstGeom>
                  <a:noFill/>
                  <a:ln w="52388" cap="rnd">
                    <a:solidFill>
                      <a:srgbClr val="000000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1600"/>
                  </a:p>
                </p:txBody>
              </p:sp>
              <p:sp>
                <p:nvSpPr>
                  <p:cNvPr id="50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546854" y="2547940"/>
                    <a:ext cx="0" cy="136525"/>
                  </a:xfrm>
                  <a:prstGeom prst="line">
                    <a:avLst/>
                  </a:prstGeom>
                  <a:noFill/>
                  <a:ln w="52388" cap="rnd">
                    <a:solidFill>
                      <a:srgbClr val="000000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1600"/>
                  </a:p>
                </p:txBody>
              </p:sp>
              <p:sp>
                <p:nvSpPr>
                  <p:cNvPr id="51" name="Freeform 45"/>
                  <p:cNvSpPr/>
                  <p:nvPr/>
                </p:nvSpPr>
                <p:spPr bwMode="auto">
                  <a:xfrm>
                    <a:off x="6546853" y="2841940"/>
                    <a:ext cx="161967" cy="929965"/>
                  </a:xfrm>
                  <a:custGeom>
                    <a:avLst/>
                    <a:gdLst>
                      <a:gd name="T0" fmla="*/ 238 w 238"/>
                      <a:gd name="T1" fmla="*/ 47 h 278"/>
                      <a:gd name="T2" fmla="*/ 219 w 238"/>
                      <a:gd name="T3" fmla="*/ 13 h 278"/>
                      <a:gd name="T4" fmla="*/ 186 w 238"/>
                      <a:gd name="T5" fmla="*/ 13 h 278"/>
                      <a:gd name="T6" fmla="*/ 38 w 238"/>
                      <a:gd name="T7" fmla="*/ 278 h 278"/>
                      <a:gd name="T8" fmla="*/ 0 w 238"/>
                      <a:gd name="T9" fmla="*/ 230 h 278"/>
                      <a:gd name="T10" fmla="*/ 0 w 238"/>
                      <a:gd name="T11" fmla="*/ 60 h 278"/>
                      <a:gd name="connsiteX0" fmla="*/ 9202 w 9202"/>
                      <a:gd name="connsiteY0" fmla="*/ 351 h 9883"/>
                      <a:gd name="connsiteX1" fmla="*/ 7815 w 9202"/>
                      <a:gd name="connsiteY1" fmla="*/ 351 h 9883"/>
                      <a:gd name="connsiteX2" fmla="*/ 1597 w 9202"/>
                      <a:gd name="connsiteY2" fmla="*/ 9883 h 9883"/>
                      <a:gd name="connsiteX3" fmla="*/ 0 w 9202"/>
                      <a:gd name="connsiteY3" fmla="*/ 8156 h 9883"/>
                      <a:gd name="connsiteX4" fmla="*/ 0 w 9202"/>
                      <a:gd name="connsiteY4" fmla="*/ 2041 h 9883"/>
                      <a:gd name="connsiteX0-1" fmla="*/ 8493 w 8493"/>
                      <a:gd name="connsiteY0-2" fmla="*/ 0 h 9645"/>
                      <a:gd name="connsiteX1-3" fmla="*/ 1735 w 8493"/>
                      <a:gd name="connsiteY1-4" fmla="*/ 9645 h 9645"/>
                      <a:gd name="connsiteX2-5" fmla="*/ 0 w 8493"/>
                      <a:gd name="connsiteY2-6" fmla="*/ 7898 h 9645"/>
                      <a:gd name="connsiteX3-7" fmla="*/ 0 w 8493"/>
                      <a:gd name="connsiteY3-8" fmla="*/ 1710 h 9645"/>
                      <a:gd name="connsiteX0-9" fmla="*/ 2043 w 2043"/>
                      <a:gd name="connsiteY0-10" fmla="*/ 8227 h 8227"/>
                      <a:gd name="connsiteX1-11" fmla="*/ 0 w 2043"/>
                      <a:gd name="connsiteY1-12" fmla="*/ 6416 h 8227"/>
                      <a:gd name="connsiteX2-13" fmla="*/ 0 w 2043"/>
                      <a:gd name="connsiteY2-14" fmla="*/ 0 h 8227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</a:cxnLst>
                    <a:rect l="l" t="t" r="r" b="b"/>
                    <a:pathLst>
                      <a:path w="2043" h="8227">
                        <a:moveTo>
                          <a:pt x="2043" y="8227"/>
                        </a:moveTo>
                        <a:cubicBezTo>
                          <a:pt x="914" y="8076"/>
                          <a:pt x="0" y="7322"/>
                          <a:pt x="0" y="6416"/>
                        </a:cubicBezTo>
                        <a:lnTo>
                          <a:pt x="0" y="0"/>
                        </a:lnTo>
                      </a:path>
                    </a:pathLst>
                  </a:custGeom>
                  <a:noFill/>
                  <a:ln w="52388" cap="rnd">
                    <a:solidFill>
                      <a:srgbClr val="000000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1600"/>
                  </a:p>
                </p:txBody>
              </p:sp>
              <p:sp>
                <p:nvSpPr>
                  <p:cNvPr id="52" name="Freeform 43"/>
                  <p:cNvSpPr/>
                  <p:nvPr/>
                </p:nvSpPr>
                <p:spPr bwMode="auto">
                  <a:xfrm>
                    <a:off x="6546854" y="1989140"/>
                    <a:ext cx="1884363" cy="1484314"/>
                  </a:xfrm>
                  <a:custGeom>
                    <a:avLst/>
                    <a:gdLst>
                      <a:gd name="T0" fmla="*/ 0 w 442"/>
                      <a:gd name="T1" fmla="*/ 72 h 348"/>
                      <a:gd name="T2" fmla="*/ 0 w 442"/>
                      <a:gd name="T3" fmla="*/ 49 h 348"/>
                      <a:gd name="T4" fmla="*/ 46 w 442"/>
                      <a:gd name="T5" fmla="*/ 0 h 348"/>
                      <a:gd name="T6" fmla="*/ 395 w 442"/>
                      <a:gd name="T7" fmla="*/ 0 h 348"/>
                      <a:gd name="T8" fmla="*/ 442 w 442"/>
                      <a:gd name="T9" fmla="*/ 49 h 348"/>
                      <a:gd name="T10" fmla="*/ 442 w 442"/>
                      <a:gd name="T11" fmla="*/ 348 h 348"/>
                      <a:gd name="T12" fmla="*/ 410 w 442"/>
                      <a:gd name="T13" fmla="*/ 291 h 348"/>
                      <a:gd name="connsiteX0" fmla="*/ 0 w 10000"/>
                      <a:gd name="connsiteY0" fmla="*/ 2069 h 10000"/>
                      <a:gd name="connsiteX1" fmla="*/ 0 w 10000"/>
                      <a:gd name="connsiteY1" fmla="*/ 1408 h 10000"/>
                      <a:gd name="connsiteX2" fmla="*/ 1041 w 10000"/>
                      <a:gd name="connsiteY2" fmla="*/ 0 h 10000"/>
                      <a:gd name="connsiteX3" fmla="*/ 8937 w 10000"/>
                      <a:gd name="connsiteY3" fmla="*/ 0 h 10000"/>
                      <a:gd name="connsiteX4" fmla="*/ 10000 w 10000"/>
                      <a:gd name="connsiteY4" fmla="*/ 1408 h 10000"/>
                      <a:gd name="connsiteX5" fmla="*/ 10000 w 10000"/>
                      <a:gd name="connsiteY5" fmla="*/ 10000 h 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000" h="10000">
                        <a:moveTo>
                          <a:pt x="0" y="2069"/>
                        </a:moveTo>
                        <a:lnTo>
                          <a:pt x="0" y="1408"/>
                        </a:lnTo>
                        <a:cubicBezTo>
                          <a:pt x="0" y="632"/>
                          <a:pt x="475" y="0"/>
                          <a:pt x="1041" y="0"/>
                        </a:cubicBezTo>
                        <a:lnTo>
                          <a:pt x="8937" y="0"/>
                        </a:lnTo>
                        <a:cubicBezTo>
                          <a:pt x="9525" y="0"/>
                          <a:pt x="10000" y="632"/>
                          <a:pt x="10000" y="1408"/>
                        </a:cubicBezTo>
                        <a:lnTo>
                          <a:pt x="10000" y="10000"/>
                        </a:lnTo>
                      </a:path>
                    </a:pathLst>
                  </a:custGeom>
                  <a:noFill/>
                  <a:ln w="52388" cap="rnd">
                    <a:solidFill>
                      <a:srgbClr val="000000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1600"/>
                  </a:p>
                </p:txBody>
              </p:sp>
            </p:grpSp>
          </p:grpSp>
          <p:sp>
            <p:nvSpPr>
              <p:cNvPr id="45" name="文本框 44"/>
              <p:cNvSpPr txBox="1"/>
              <p:nvPr/>
            </p:nvSpPr>
            <p:spPr>
              <a:xfrm>
                <a:off x="6690340" y="1498160"/>
                <a:ext cx="621393" cy="4987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2400">
                    <a:solidFill>
                      <a:schemeClr val="bg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rPr>
                  <a:t>03</a:t>
                </a:r>
                <a:endParaRPr lang="zh-CN" altLang="en-US" sz="240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endParaRPr>
              </a:p>
            </p:txBody>
          </p:sp>
        </p:grpSp>
      </p:grpSp>
      <p:grpSp>
        <p:nvGrpSpPr>
          <p:cNvPr id="69" name="组合 68"/>
          <p:cNvGrpSpPr/>
          <p:nvPr/>
        </p:nvGrpSpPr>
        <p:grpSpPr>
          <a:xfrm>
            <a:off x="2223223" y="3004813"/>
            <a:ext cx="1321669" cy="472680"/>
            <a:chOff x="2188772" y="2888701"/>
            <a:chExt cx="1321669" cy="472680"/>
          </a:xfrm>
        </p:grpSpPr>
        <p:sp>
          <p:nvSpPr>
            <p:cNvPr id="66" name="文本框 65"/>
            <p:cNvSpPr txBox="1"/>
            <p:nvPr/>
          </p:nvSpPr>
          <p:spPr>
            <a:xfrm>
              <a:off x="2188772" y="2888701"/>
              <a:ext cx="13216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>
                  <a:gradFill flip="none" rotWithShape="1">
                    <a:gsLst>
                      <a:gs pos="22000">
                        <a:schemeClr val="accent1"/>
                      </a:gs>
                      <a:gs pos="36000">
                        <a:schemeClr val="accent2"/>
                      </a:gs>
                      <a:gs pos="66000">
                        <a:schemeClr val="accent3"/>
                      </a:gs>
                      <a:gs pos="100000">
                        <a:schemeClr val="accent4"/>
                      </a:gs>
                    </a:gsLst>
                    <a:lin ang="0" scaled="1"/>
                    <a:tileRect/>
                  </a:gra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</a:lstStyle>
            <a:p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选题背景</a:t>
              </a:r>
              <a:endPara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68" name="直接连接符 67"/>
            <p:cNvCxnSpPr/>
            <p:nvPr/>
          </p:nvCxnSpPr>
          <p:spPr>
            <a:xfrm>
              <a:off x="2628135" y="3361381"/>
              <a:ext cx="4429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矩形 69"/>
          <p:cNvSpPr/>
          <p:nvPr/>
        </p:nvSpPr>
        <p:spPr>
          <a:xfrm>
            <a:off x="1753674" y="3637750"/>
            <a:ext cx="2231672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high-end design husk designer pencil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1" name="矩形: 圆角 70"/>
          <p:cNvSpPr/>
          <p:nvPr/>
        </p:nvSpPr>
        <p:spPr>
          <a:xfrm>
            <a:off x="2357222" y="5232488"/>
            <a:ext cx="1113143" cy="32897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毕业答辩</a:t>
            </a:r>
          </a:p>
        </p:txBody>
      </p:sp>
      <p:grpSp>
        <p:nvGrpSpPr>
          <p:cNvPr id="72" name="组合 71"/>
          <p:cNvGrpSpPr/>
          <p:nvPr/>
        </p:nvGrpSpPr>
        <p:grpSpPr>
          <a:xfrm>
            <a:off x="5435166" y="3004813"/>
            <a:ext cx="1321669" cy="472680"/>
            <a:chOff x="2188772" y="2888701"/>
            <a:chExt cx="1321669" cy="472680"/>
          </a:xfrm>
        </p:grpSpPr>
        <p:sp>
          <p:nvSpPr>
            <p:cNvPr id="73" name="文本框 72"/>
            <p:cNvSpPr txBox="1"/>
            <p:nvPr/>
          </p:nvSpPr>
          <p:spPr>
            <a:xfrm>
              <a:off x="2188772" y="2888701"/>
              <a:ext cx="13216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>
                  <a:gradFill flip="none" rotWithShape="1">
                    <a:gsLst>
                      <a:gs pos="22000">
                        <a:schemeClr val="accent1"/>
                      </a:gs>
                      <a:gs pos="36000">
                        <a:schemeClr val="accent2"/>
                      </a:gs>
                      <a:gs pos="66000">
                        <a:schemeClr val="accent3"/>
                      </a:gs>
                      <a:gs pos="100000">
                        <a:schemeClr val="accent4"/>
                      </a:gs>
                    </a:gsLst>
                    <a:lin ang="0" scaled="1"/>
                    <a:tileRect/>
                  </a:gra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</a:lstStyle>
            <a:p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选题背景</a:t>
              </a:r>
              <a:endPara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74" name="直接连接符 73"/>
            <p:cNvCxnSpPr/>
            <p:nvPr/>
          </p:nvCxnSpPr>
          <p:spPr>
            <a:xfrm>
              <a:off x="2628135" y="3361381"/>
              <a:ext cx="4429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矩形 74"/>
          <p:cNvSpPr/>
          <p:nvPr/>
        </p:nvSpPr>
        <p:spPr>
          <a:xfrm>
            <a:off x="4980164" y="3637750"/>
            <a:ext cx="2231672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high-end design husk designer pencil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6" name="矩形: 圆角 75"/>
          <p:cNvSpPr/>
          <p:nvPr/>
        </p:nvSpPr>
        <p:spPr>
          <a:xfrm>
            <a:off x="5539429" y="5232488"/>
            <a:ext cx="1113143" cy="32897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毕业答辩</a:t>
            </a:r>
          </a:p>
        </p:txBody>
      </p:sp>
      <p:grpSp>
        <p:nvGrpSpPr>
          <p:cNvPr id="77" name="组合 76"/>
          <p:cNvGrpSpPr/>
          <p:nvPr/>
        </p:nvGrpSpPr>
        <p:grpSpPr>
          <a:xfrm>
            <a:off x="8647109" y="3004813"/>
            <a:ext cx="1321669" cy="472680"/>
            <a:chOff x="2188772" y="2888701"/>
            <a:chExt cx="1321669" cy="472680"/>
          </a:xfrm>
        </p:grpSpPr>
        <p:sp>
          <p:nvSpPr>
            <p:cNvPr id="78" name="文本框 77"/>
            <p:cNvSpPr txBox="1"/>
            <p:nvPr/>
          </p:nvSpPr>
          <p:spPr>
            <a:xfrm>
              <a:off x="2188772" y="2888701"/>
              <a:ext cx="13216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>
                  <a:gradFill flip="none" rotWithShape="1">
                    <a:gsLst>
                      <a:gs pos="22000">
                        <a:schemeClr val="accent1"/>
                      </a:gs>
                      <a:gs pos="36000">
                        <a:schemeClr val="accent2"/>
                      </a:gs>
                      <a:gs pos="66000">
                        <a:schemeClr val="accent3"/>
                      </a:gs>
                      <a:gs pos="100000">
                        <a:schemeClr val="accent4"/>
                      </a:gs>
                    </a:gsLst>
                    <a:lin ang="0" scaled="1"/>
                    <a:tileRect/>
                  </a:gra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</a:lstStyle>
            <a:p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选题背景</a:t>
              </a:r>
              <a:endPara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79" name="直接连接符 78"/>
            <p:cNvCxnSpPr/>
            <p:nvPr/>
          </p:nvCxnSpPr>
          <p:spPr>
            <a:xfrm>
              <a:off x="2628135" y="3361381"/>
              <a:ext cx="4429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矩形 79"/>
          <p:cNvSpPr/>
          <p:nvPr/>
        </p:nvSpPr>
        <p:spPr>
          <a:xfrm>
            <a:off x="8192107" y="3637750"/>
            <a:ext cx="2231672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high-end design husk designer pencil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1" name="矩形: 圆角 80"/>
          <p:cNvSpPr/>
          <p:nvPr/>
        </p:nvSpPr>
        <p:spPr>
          <a:xfrm>
            <a:off x="8751372" y="5232488"/>
            <a:ext cx="1113143" cy="32897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毕业答辩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9314" y="471751"/>
            <a:ext cx="3553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添加您的答辩收入标题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769" y="2293256"/>
            <a:ext cx="5211654" cy="336731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859314" y="1872343"/>
            <a:ext cx="2612572" cy="425268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0" sx="102000" sy="102000" algn="ctr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776685" y="1872343"/>
            <a:ext cx="2612572" cy="425268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27000" sx="102000" sy="102000" algn="ctr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8694056" y="1850570"/>
            <a:ext cx="2612572" cy="425268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127000" sx="102000" sy="102000" algn="ctr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928257" y="1975333"/>
            <a:ext cx="2474686" cy="4046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5845628" y="1975333"/>
            <a:ext cx="2474686" cy="4046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8762999" y="1975333"/>
            <a:ext cx="2474686" cy="4046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3684701" y="2293256"/>
            <a:ext cx="961798" cy="857564"/>
            <a:chOff x="3684701" y="2293256"/>
            <a:chExt cx="961798" cy="857564"/>
          </a:xfrm>
        </p:grpSpPr>
        <p:grpSp>
          <p:nvGrpSpPr>
            <p:cNvPr id="13" name="Group 4"/>
            <p:cNvGrpSpPr>
              <a:grpSpLocks noChangeAspect="1"/>
            </p:cNvGrpSpPr>
            <p:nvPr/>
          </p:nvGrpSpPr>
          <p:grpSpPr bwMode="auto">
            <a:xfrm>
              <a:off x="3684701" y="2293256"/>
              <a:ext cx="961798" cy="857564"/>
              <a:chOff x="1881" y="1396"/>
              <a:chExt cx="1421" cy="1267"/>
            </a:xfrm>
          </p:grpSpPr>
          <p:sp>
            <p:nvSpPr>
              <p:cNvPr id="15" name="Freeform 5"/>
              <p:cNvSpPr/>
              <p:nvPr/>
            </p:nvSpPr>
            <p:spPr bwMode="auto">
              <a:xfrm>
                <a:off x="1970" y="1436"/>
                <a:ext cx="1324" cy="1216"/>
              </a:xfrm>
              <a:custGeom>
                <a:avLst/>
                <a:gdLst>
                  <a:gd name="T0" fmla="*/ 426 w 494"/>
                  <a:gd name="T1" fmla="*/ 344 h 453"/>
                  <a:gd name="T2" fmla="*/ 429 w 494"/>
                  <a:gd name="T3" fmla="*/ 330 h 453"/>
                  <a:gd name="T4" fmla="*/ 494 w 494"/>
                  <a:gd name="T5" fmla="*/ 197 h 453"/>
                  <a:gd name="T6" fmla="*/ 247 w 494"/>
                  <a:gd name="T7" fmla="*/ 0 h 453"/>
                  <a:gd name="T8" fmla="*/ 0 w 494"/>
                  <a:gd name="T9" fmla="*/ 197 h 453"/>
                  <a:gd name="T10" fmla="*/ 247 w 494"/>
                  <a:gd name="T11" fmla="*/ 394 h 453"/>
                  <a:gd name="T12" fmla="*/ 282 w 494"/>
                  <a:gd name="T13" fmla="*/ 392 h 453"/>
                  <a:gd name="T14" fmla="*/ 287 w 494"/>
                  <a:gd name="T15" fmla="*/ 393 h 453"/>
                  <a:gd name="T16" fmla="*/ 446 w 494"/>
                  <a:gd name="T17" fmla="*/ 450 h 453"/>
                  <a:gd name="T18" fmla="*/ 462 w 494"/>
                  <a:gd name="T19" fmla="*/ 432 h 453"/>
                  <a:gd name="T20" fmla="*/ 426 w 494"/>
                  <a:gd name="T21" fmla="*/ 344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94" h="453">
                    <a:moveTo>
                      <a:pt x="426" y="344"/>
                    </a:moveTo>
                    <a:cubicBezTo>
                      <a:pt x="424" y="339"/>
                      <a:pt x="425" y="334"/>
                      <a:pt x="429" y="330"/>
                    </a:cubicBezTo>
                    <a:cubicBezTo>
                      <a:pt x="469" y="295"/>
                      <a:pt x="494" y="248"/>
                      <a:pt x="494" y="197"/>
                    </a:cubicBezTo>
                    <a:cubicBezTo>
                      <a:pt x="494" y="89"/>
                      <a:pt x="383" y="0"/>
                      <a:pt x="247" y="0"/>
                    </a:cubicBezTo>
                    <a:cubicBezTo>
                      <a:pt x="111" y="0"/>
                      <a:pt x="0" y="89"/>
                      <a:pt x="0" y="197"/>
                    </a:cubicBezTo>
                    <a:cubicBezTo>
                      <a:pt x="0" y="306"/>
                      <a:pt x="111" y="394"/>
                      <a:pt x="247" y="394"/>
                    </a:cubicBezTo>
                    <a:cubicBezTo>
                      <a:pt x="259" y="394"/>
                      <a:pt x="271" y="394"/>
                      <a:pt x="282" y="392"/>
                    </a:cubicBezTo>
                    <a:cubicBezTo>
                      <a:pt x="284" y="392"/>
                      <a:pt x="285" y="392"/>
                      <a:pt x="287" y="393"/>
                    </a:cubicBezTo>
                    <a:cubicBezTo>
                      <a:pt x="446" y="450"/>
                      <a:pt x="446" y="450"/>
                      <a:pt x="446" y="450"/>
                    </a:cubicBezTo>
                    <a:cubicBezTo>
                      <a:pt x="457" y="453"/>
                      <a:pt x="466" y="442"/>
                      <a:pt x="462" y="432"/>
                    </a:cubicBezTo>
                    <a:lnTo>
                      <a:pt x="426" y="3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Freeform 6"/>
              <p:cNvSpPr/>
              <p:nvPr/>
            </p:nvSpPr>
            <p:spPr bwMode="auto">
              <a:xfrm>
                <a:off x="2265" y="1501"/>
                <a:ext cx="1037" cy="1162"/>
              </a:xfrm>
              <a:custGeom>
                <a:avLst/>
                <a:gdLst>
                  <a:gd name="T0" fmla="*/ 320 w 387"/>
                  <a:gd name="T1" fmla="*/ 324 h 433"/>
                  <a:gd name="T2" fmla="*/ 323 w 387"/>
                  <a:gd name="T3" fmla="*/ 310 h 433"/>
                  <a:gd name="T4" fmla="*/ 387 w 387"/>
                  <a:gd name="T5" fmla="*/ 177 h 433"/>
                  <a:gd name="T6" fmla="*/ 248 w 387"/>
                  <a:gd name="T7" fmla="*/ 0 h 433"/>
                  <a:gd name="T8" fmla="*/ 354 w 387"/>
                  <a:gd name="T9" fmla="*/ 162 h 433"/>
                  <a:gd name="T10" fmla="*/ 352 w 387"/>
                  <a:gd name="T11" fmla="*/ 182 h 433"/>
                  <a:gd name="T12" fmla="*/ 289 w 387"/>
                  <a:gd name="T13" fmla="*/ 294 h 433"/>
                  <a:gd name="T14" fmla="*/ 286 w 387"/>
                  <a:gd name="T15" fmla="*/ 309 h 433"/>
                  <a:gd name="T16" fmla="*/ 322 w 387"/>
                  <a:gd name="T17" fmla="*/ 396 h 433"/>
                  <a:gd name="T18" fmla="*/ 306 w 387"/>
                  <a:gd name="T19" fmla="*/ 414 h 433"/>
                  <a:gd name="T20" fmla="*/ 147 w 387"/>
                  <a:gd name="T21" fmla="*/ 357 h 433"/>
                  <a:gd name="T22" fmla="*/ 142 w 387"/>
                  <a:gd name="T23" fmla="*/ 356 h 433"/>
                  <a:gd name="T24" fmla="*/ 107 w 387"/>
                  <a:gd name="T25" fmla="*/ 358 h 433"/>
                  <a:gd name="T26" fmla="*/ 0 w 387"/>
                  <a:gd name="T27" fmla="*/ 339 h 433"/>
                  <a:gd name="T28" fmla="*/ 141 w 387"/>
                  <a:gd name="T29" fmla="*/ 374 h 433"/>
                  <a:gd name="T30" fmla="*/ 176 w 387"/>
                  <a:gd name="T31" fmla="*/ 372 h 433"/>
                  <a:gd name="T32" fmla="*/ 181 w 387"/>
                  <a:gd name="T33" fmla="*/ 373 h 433"/>
                  <a:gd name="T34" fmla="*/ 340 w 387"/>
                  <a:gd name="T35" fmla="*/ 430 h 433"/>
                  <a:gd name="T36" fmla="*/ 356 w 387"/>
                  <a:gd name="T37" fmla="*/ 412 h 433"/>
                  <a:gd name="T38" fmla="*/ 320 w 387"/>
                  <a:gd name="T39" fmla="*/ 324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7" h="433">
                    <a:moveTo>
                      <a:pt x="320" y="324"/>
                    </a:moveTo>
                    <a:cubicBezTo>
                      <a:pt x="318" y="319"/>
                      <a:pt x="319" y="314"/>
                      <a:pt x="323" y="310"/>
                    </a:cubicBezTo>
                    <a:cubicBezTo>
                      <a:pt x="363" y="275"/>
                      <a:pt x="387" y="228"/>
                      <a:pt x="387" y="177"/>
                    </a:cubicBezTo>
                    <a:cubicBezTo>
                      <a:pt x="387" y="99"/>
                      <a:pt x="330" y="32"/>
                      <a:pt x="248" y="0"/>
                    </a:cubicBezTo>
                    <a:cubicBezTo>
                      <a:pt x="312" y="35"/>
                      <a:pt x="354" y="95"/>
                      <a:pt x="354" y="162"/>
                    </a:cubicBezTo>
                    <a:cubicBezTo>
                      <a:pt x="354" y="169"/>
                      <a:pt x="353" y="176"/>
                      <a:pt x="352" y="182"/>
                    </a:cubicBezTo>
                    <a:cubicBezTo>
                      <a:pt x="347" y="225"/>
                      <a:pt x="324" y="264"/>
                      <a:pt x="289" y="294"/>
                    </a:cubicBezTo>
                    <a:cubicBezTo>
                      <a:pt x="285" y="298"/>
                      <a:pt x="284" y="304"/>
                      <a:pt x="286" y="309"/>
                    </a:cubicBezTo>
                    <a:cubicBezTo>
                      <a:pt x="322" y="396"/>
                      <a:pt x="322" y="396"/>
                      <a:pt x="322" y="396"/>
                    </a:cubicBezTo>
                    <a:cubicBezTo>
                      <a:pt x="326" y="407"/>
                      <a:pt x="317" y="417"/>
                      <a:pt x="306" y="414"/>
                    </a:cubicBezTo>
                    <a:cubicBezTo>
                      <a:pt x="147" y="357"/>
                      <a:pt x="147" y="357"/>
                      <a:pt x="147" y="357"/>
                    </a:cubicBezTo>
                    <a:cubicBezTo>
                      <a:pt x="145" y="356"/>
                      <a:pt x="144" y="356"/>
                      <a:pt x="142" y="356"/>
                    </a:cubicBezTo>
                    <a:cubicBezTo>
                      <a:pt x="131" y="358"/>
                      <a:pt x="119" y="358"/>
                      <a:pt x="107" y="358"/>
                    </a:cubicBezTo>
                    <a:cubicBezTo>
                      <a:pt x="69" y="358"/>
                      <a:pt x="32" y="351"/>
                      <a:pt x="0" y="339"/>
                    </a:cubicBezTo>
                    <a:cubicBezTo>
                      <a:pt x="40" y="361"/>
                      <a:pt x="88" y="374"/>
                      <a:pt x="141" y="374"/>
                    </a:cubicBezTo>
                    <a:cubicBezTo>
                      <a:pt x="153" y="374"/>
                      <a:pt x="164" y="373"/>
                      <a:pt x="176" y="372"/>
                    </a:cubicBezTo>
                    <a:cubicBezTo>
                      <a:pt x="177" y="372"/>
                      <a:pt x="179" y="372"/>
                      <a:pt x="181" y="373"/>
                    </a:cubicBezTo>
                    <a:cubicBezTo>
                      <a:pt x="340" y="430"/>
                      <a:pt x="340" y="430"/>
                      <a:pt x="340" y="430"/>
                    </a:cubicBezTo>
                    <a:cubicBezTo>
                      <a:pt x="350" y="433"/>
                      <a:pt x="360" y="422"/>
                      <a:pt x="356" y="412"/>
                    </a:cubicBezTo>
                    <a:lnTo>
                      <a:pt x="320" y="32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Freeform 7"/>
              <p:cNvSpPr/>
              <p:nvPr/>
            </p:nvSpPr>
            <p:spPr bwMode="auto">
              <a:xfrm>
                <a:off x="3179" y="1925"/>
                <a:ext cx="19" cy="121"/>
              </a:xfrm>
              <a:custGeom>
                <a:avLst/>
                <a:gdLst>
                  <a:gd name="T0" fmla="*/ 0 w 7"/>
                  <a:gd name="T1" fmla="*/ 45 h 45"/>
                  <a:gd name="T2" fmla="*/ 6 w 7"/>
                  <a:gd name="T3" fmla="*/ 21 h 45"/>
                  <a:gd name="T4" fmla="*/ 7 w 7"/>
                  <a:gd name="T5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45">
                    <a:moveTo>
                      <a:pt x="0" y="45"/>
                    </a:moveTo>
                    <a:cubicBezTo>
                      <a:pt x="3" y="37"/>
                      <a:pt x="4" y="29"/>
                      <a:pt x="6" y="21"/>
                    </a:cubicBezTo>
                    <a:cubicBezTo>
                      <a:pt x="7" y="14"/>
                      <a:pt x="7" y="7"/>
                      <a:pt x="7" y="0"/>
                    </a:cubicBezTo>
                  </a:path>
                </a:pathLst>
              </a:custGeom>
              <a:noFill/>
              <a:ln w="50800" cap="rnd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Freeform 8"/>
              <p:cNvSpPr/>
              <p:nvPr/>
            </p:nvSpPr>
            <p:spPr bwMode="auto">
              <a:xfrm>
                <a:off x="1881" y="1874"/>
                <a:ext cx="1258" cy="738"/>
              </a:xfrm>
              <a:custGeom>
                <a:avLst/>
                <a:gdLst>
                  <a:gd name="T0" fmla="*/ 1 w 469"/>
                  <a:gd name="T1" fmla="*/ 0 h 275"/>
                  <a:gd name="T2" fmla="*/ 0 w 469"/>
                  <a:gd name="T3" fmla="*/ 19 h 275"/>
                  <a:gd name="T4" fmla="*/ 246 w 469"/>
                  <a:gd name="T5" fmla="*/ 215 h 275"/>
                  <a:gd name="T6" fmla="*/ 281 w 469"/>
                  <a:gd name="T7" fmla="*/ 213 h 275"/>
                  <a:gd name="T8" fmla="*/ 286 w 469"/>
                  <a:gd name="T9" fmla="*/ 214 h 275"/>
                  <a:gd name="T10" fmla="*/ 446 w 469"/>
                  <a:gd name="T11" fmla="*/ 271 h 275"/>
                  <a:gd name="T12" fmla="*/ 461 w 469"/>
                  <a:gd name="T13" fmla="*/ 253 h 275"/>
                  <a:gd name="T14" fmla="*/ 425 w 469"/>
                  <a:gd name="T15" fmla="*/ 166 h 275"/>
                  <a:gd name="T16" fmla="*/ 429 w 469"/>
                  <a:gd name="T17" fmla="*/ 151 h 275"/>
                  <a:gd name="T18" fmla="*/ 469 w 469"/>
                  <a:gd name="T19" fmla="*/ 103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69" h="275">
                    <a:moveTo>
                      <a:pt x="1" y="0"/>
                    </a:moveTo>
                    <a:cubicBezTo>
                      <a:pt x="0" y="6"/>
                      <a:pt x="0" y="12"/>
                      <a:pt x="0" y="19"/>
                    </a:cubicBezTo>
                    <a:cubicBezTo>
                      <a:pt x="0" y="127"/>
                      <a:pt x="110" y="215"/>
                      <a:pt x="246" y="215"/>
                    </a:cubicBezTo>
                    <a:cubicBezTo>
                      <a:pt x="258" y="215"/>
                      <a:pt x="270" y="215"/>
                      <a:pt x="281" y="213"/>
                    </a:cubicBezTo>
                    <a:cubicBezTo>
                      <a:pt x="283" y="213"/>
                      <a:pt x="285" y="213"/>
                      <a:pt x="286" y="214"/>
                    </a:cubicBezTo>
                    <a:cubicBezTo>
                      <a:pt x="446" y="271"/>
                      <a:pt x="446" y="271"/>
                      <a:pt x="446" y="271"/>
                    </a:cubicBezTo>
                    <a:cubicBezTo>
                      <a:pt x="456" y="275"/>
                      <a:pt x="466" y="264"/>
                      <a:pt x="461" y="253"/>
                    </a:cubicBezTo>
                    <a:cubicBezTo>
                      <a:pt x="425" y="166"/>
                      <a:pt x="425" y="166"/>
                      <a:pt x="425" y="166"/>
                    </a:cubicBezTo>
                    <a:cubicBezTo>
                      <a:pt x="423" y="161"/>
                      <a:pt x="425" y="155"/>
                      <a:pt x="429" y="151"/>
                    </a:cubicBezTo>
                    <a:cubicBezTo>
                      <a:pt x="445" y="137"/>
                      <a:pt x="459" y="121"/>
                      <a:pt x="469" y="103"/>
                    </a:cubicBezTo>
                  </a:path>
                </a:pathLst>
              </a:custGeom>
              <a:noFill/>
              <a:ln w="50800" cap="rnd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9"/>
              <p:cNvSpPr/>
              <p:nvPr/>
            </p:nvSpPr>
            <p:spPr bwMode="auto">
              <a:xfrm>
                <a:off x="1913" y="1686"/>
                <a:ext cx="38" cy="70"/>
              </a:xfrm>
              <a:custGeom>
                <a:avLst/>
                <a:gdLst>
                  <a:gd name="T0" fmla="*/ 14 w 14"/>
                  <a:gd name="T1" fmla="*/ 0 h 26"/>
                  <a:gd name="T2" fmla="*/ 0 w 14"/>
                  <a:gd name="T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26">
                    <a:moveTo>
                      <a:pt x="14" y="0"/>
                    </a:moveTo>
                    <a:cubicBezTo>
                      <a:pt x="8" y="9"/>
                      <a:pt x="4" y="17"/>
                      <a:pt x="0" y="26"/>
                    </a:cubicBezTo>
                  </a:path>
                </a:pathLst>
              </a:custGeom>
              <a:noFill/>
              <a:ln w="50800" cap="rnd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Freeform 10"/>
              <p:cNvSpPr/>
              <p:nvPr/>
            </p:nvSpPr>
            <p:spPr bwMode="auto">
              <a:xfrm>
                <a:off x="1986" y="1396"/>
                <a:ext cx="1209" cy="440"/>
              </a:xfrm>
              <a:custGeom>
                <a:avLst/>
                <a:gdLst>
                  <a:gd name="T0" fmla="*/ 451 w 451"/>
                  <a:gd name="T1" fmla="*/ 164 h 164"/>
                  <a:gd name="T2" fmla="*/ 207 w 451"/>
                  <a:gd name="T3" fmla="*/ 0 h 164"/>
                  <a:gd name="T4" fmla="*/ 0 w 451"/>
                  <a:gd name="T5" fmla="*/ 9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1" h="164">
                    <a:moveTo>
                      <a:pt x="451" y="164"/>
                    </a:moveTo>
                    <a:cubicBezTo>
                      <a:pt x="431" y="71"/>
                      <a:pt x="330" y="0"/>
                      <a:pt x="207" y="0"/>
                    </a:cubicBezTo>
                    <a:cubicBezTo>
                      <a:pt x="120" y="0"/>
                      <a:pt x="44" y="36"/>
                      <a:pt x="0" y="90"/>
                    </a:cubicBezTo>
                  </a:path>
                </a:pathLst>
              </a:custGeom>
              <a:noFill/>
              <a:ln w="50800" cap="rnd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" name="Freeform 11"/>
              <p:cNvSpPr/>
              <p:nvPr/>
            </p:nvSpPr>
            <p:spPr bwMode="auto">
              <a:xfrm>
                <a:off x="2265" y="1581"/>
                <a:ext cx="91" cy="65"/>
              </a:xfrm>
              <a:custGeom>
                <a:avLst/>
                <a:gdLst>
                  <a:gd name="T0" fmla="*/ 0 w 34"/>
                  <a:gd name="T1" fmla="*/ 24 h 24"/>
                  <a:gd name="T2" fmla="*/ 34 w 34"/>
                  <a:gd name="T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4" h="24">
                    <a:moveTo>
                      <a:pt x="0" y="24"/>
                    </a:moveTo>
                    <a:cubicBezTo>
                      <a:pt x="10" y="15"/>
                      <a:pt x="22" y="7"/>
                      <a:pt x="34" y="0"/>
                    </a:cubicBezTo>
                  </a:path>
                </a:pathLst>
              </a:custGeom>
              <a:noFill/>
              <a:ln w="50800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" name="Freeform 12"/>
              <p:cNvSpPr/>
              <p:nvPr/>
            </p:nvSpPr>
            <p:spPr bwMode="auto">
              <a:xfrm>
                <a:off x="2112" y="1699"/>
                <a:ext cx="91" cy="137"/>
              </a:xfrm>
              <a:custGeom>
                <a:avLst/>
                <a:gdLst>
                  <a:gd name="T0" fmla="*/ 0 w 34"/>
                  <a:gd name="T1" fmla="*/ 51 h 51"/>
                  <a:gd name="T2" fmla="*/ 34 w 34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4" h="51">
                    <a:moveTo>
                      <a:pt x="0" y="51"/>
                    </a:moveTo>
                    <a:cubicBezTo>
                      <a:pt x="8" y="33"/>
                      <a:pt x="20" y="16"/>
                      <a:pt x="34" y="0"/>
                    </a:cubicBezTo>
                  </a:path>
                </a:pathLst>
              </a:custGeom>
              <a:noFill/>
              <a:ln w="50800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23" name="文本框 22"/>
            <p:cNvSpPr txBox="1"/>
            <p:nvPr/>
          </p:nvSpPr>
          <p:spPr>
            <a:xfrm>
              <a:off x="3918909" y="2436457"/>
              <a:ext cx="6712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CN" sz="240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01</a:t>
              </a:r>
              <a:endParaRPr lang="zh-CN" altLang="en-US" sz="2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602072" y="2293256"/>
            <a:ext cx="961798" cy="857564"/>
            <a:chOff x="3684701" y="2293256"/>
            <a:chExt cx="961798" cy="857564"/>
          </a:xfrm>
        </p:grpSpPr>
        <p:grpSp>
          <p:nvGrpSpPr>
            <p:cNvPr id="26" name="Group 4"/>
            <p:cNvGrpSpPr>
              <a:grpSpLocks noChangeAspect="1"/>
            </p:cNvGrpSpPr>
            <p:nvPr/>
          </p:nvGrpSpPr>
          <p:grpSpPr bwMode="auto">
            <a:xfrm>
              <a:off x="3684701" y="2293256"/>
              <a:ext cx="961798" cy="857564"/>
              <a:chOff x="1881" y="1396"/>
              <a:chExt cx="1421" cy="1267"/>
            </a:xfrm>
          </p:grpSpPr>
          <p:sp>
            <p:nvSpPr>
              <p:cNvPr id="28" name="Freeform 5"/>
              <p:cNvSpPr/>
              <p:nvPr/>
            </p:nvSpPr>
            <p:spPr bwMode="auto">
              <a:xfrm>
                <a:off x="1970" y="1436"/>
                <a:ext cx="1324" cy="1216"/>
              </a:xfrm>
              <a:custGeom>
                <a:avLst/>
                <a:gdLst>
                  <a:gd name="T0" fmla="*/ 426 w 494"/>
                  <a:gd name="T1" fmla="*/ 344 h 453"/>
                  <a:gd name="T2" fmla="*/ 429 w 494"/>
                  <a:gd name="T3" fmla="*/ 330 h 453"/>
                  <a:gd name="T4" fmla="*/ 494 w 494"/>
                  <a:gd name="T5" fmla="*/ 197 h 453"/>
                  <a:gd name="T6" fmla="*/ 247 w 494"/>
                  <a:gd name="T7" fmla="*/ 0 h 453"/>
                  <a:gd name="T8" fmla="*/ 0 w 494"/>
                  <a:gd name="T9" fmla="*/ 197 h 453"/>
                  <a:gd name="T10" fmla="*/ 247 w 494"/>
                  <a:gd name="T11" fmla="*/ 394 h 453"/>
                  <a:gd name="T12" fmla="*/ 282 w 494"/>
                  <a:gd name="T13" fmla="*/ 392 h 453"/>
                  <a:gd name="T14" fmla="*/ 287 w 494"/>
                  <a:gd name="T15" fmla="*/ 393 h 453"/>
                  <a:gd name="T16" fmla="*/ 446 w 494"/>
                  <a:gd name="T17" fmla="*/ 450 h 453"/>
                  <a:gd name="T18" fmla="*/ 462 w 494"/>
                  <a:gd name="T19" fmla="*/ 432 h 453"/>
                  <a:gd name="T20" fmla="*/ 426 w 494"/>
                  <a:gd name="T21" fmla="*/ 344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94" h="453">
                    <a:moveTo>
                      <a:pt x="426" y="344"/>
                    </a:moveTo>
                    <a:cubicBezTo>
                      <a:pt x="424" y="339"/>
                      <a:pt x="425" y="334"/>
                      <a:pt x="429" y="330"/>
                    </a:cubicBezTo>
                    <a:cubicBezTo>
                      <a:pt x="469" y="295"/>
                      <a:pt x="494" y="248"/>
                      <a:pt x="494" y="197"/>
                    </a:cubicBezTo>
                    <a:cubicBezTo>
                      <a:pt x="494" y="89"/>
                      <a:pt x="383" y="0"/>
                      <a:pt x="247" y="0"/>
                    </a:cubicBezTo>
                    <a:cubicBezTo>
                      <a:pt x="111" y="0"/>
                      <a:pt x="0" y="89"/>
                      <a:pt x="0" y="197"/>
                    </a:cubicBezTo>
                    <a:cubicBezTo>
                      <a:pt x="0" y="306"/>
                      <a:pt x="111" y="394"/>
                      <a:pt x="247" y="394"/>
                    </a:cubicBezTo>
                    <a:cubicBezTo>
                      <a:pt x="259" y="394"/>
                      <a:pt x="271" y="394"/>
                      <a:pt x="282" y="392"/>
                    </a:cubicBezTo>
                    <a:cubicBezTo>
                      <a:pt x="284" y="392"/>
                      <a:pt x="285" y="392"/>
                      <a:pt x="287" y="393"/>
                    </a:cubicBezTo>
                    <a:cubicBezTo>
                      <a:pt x="446" y="450"/>
                      <a:pt x="446" y="450"/>
                      <a:pt x="446" y="450"/>
                    </a:cubicBezTo>
                    <a:cubicBezTo>
                      <a:pt x="457" y="453"/>
                      <a:pt x="466" y="442"/>
                      <a:pt x="462" y="432"/>
                    </a:cubicBezTo>
                    <a:lnTo>
                      <a:pt x="426" y="34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Freeform 6"/>
              <p:cNvSpPr/>
              <p:nvPr/>
            </p:nvSpPr>
            <p:spPr bwMode="auto">
              <a:xfrm>
                <a:off x="2265" y="1501"/>
                <a:ext cx="1037" cy="1162"/>
              </a:xfrm>
              <a:custGeom>
                <a:avLst/>
                <a:gdLst>
                  <a:gd name="T0" fmla="*/ 320 w 387"/>
                  <a:gd name="T1" fmla="*/ 324 h 433"/>
                  <a:gd name="T2" fmla="*/ 323 w 387"/>
                  <a:gd name="T3" fmla="*/ 310 h 433"/>
                  <a:gd name="T4" fmla="*/ 387 w 387"/>
                  <a:gd name="T5" fmla="*/ 177 h 433"/>
                  <a:gd name="T6" fmla="*/ 248 w 387"/>
                  <a:gd name="T7" fmla="*/ 0 h 433"/>
                  <a:gd name="T8" fmla="*/ 354 w 387"/>
                  <a:gd name="T9" fmla="*/ 162 h 433"/>
                  <a:gd name="T10" fmla="*/ 352 w 387"/>
                  <a:gd name="T11" fmla="*/ 182 h 433"/>
                  <a:gd name="T12" fmla="*/ 289 w 387"/>
                  <a:gd name="T13" fmla="*/ 294 h 433"/>
                  <a:gd name="T14" fmla="*/ 286 w 387"/>
                  <a:gd name="T15" fmla="*/ 309 h 433"/>
                  <a:gd name="T16" fmla="*/ 322 w 387"/>
                  <a:gd name="T17" fmla="*/ 396 h 433"/>
                  <a:gd name="T18" fmla="*/ 306 w 387"/>
                  <a:gd name="T19" fmla="*/ 414 h 433"/>
                  <a:gd name="T20" fmla="*/ 147 w 387"/>
                  <a:gd name="T21" fmla="*/ 357 h 433"/>
                  <a:gd name="T22" fmla="*/ 142 w 387"/>
                  <a:gd name="T23" fmla="*/ 356 h 433"/>
                  <a:gd name="T24" fmla="*/ 107 w 387"/>
                  <a:gd name="T25" fmla="*/ 358 h 433"/>
                  <a:gd name="T26" fmla="*/ 0 w 387"/>
                  <a:gd name="T27" fmla="*/ 339 h 433"/>
                  <a:gd name="T28" fmla="*/ 141 w 387"/>
                  <a:gd name="T29" fmla="*/ 374 h 433"/>
                  <a:gd name="T30" fmla="*/ 176 w 387"/>
                  <a:gd name="T31" fmla="*/ 372 h 433"/>
                  <a:gd name="T32" fmla="*/ 181 w 387"/>
                  <a:gd name="T33" fmla="*/ 373 h 433"/>
                  <a:gd name="T34" fmla="*/ 340 w 387"/>
                  <a:gd name="T35" fmla="*/ 430 h 433"/>
                  <a:gd name="T36" fmla="*/ 356 w 387"/>
                  <a:gd name="T37" fmla="*/ 412 h 433"/>
                  <a:gd name="T38" fmla="*/ 320 w 387"/>
                  <a:gd name="T39" fmla="*/ 324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7" h="433">
                    <a:moveTo>
                      <a:pt x="320" y="324"/>
                    </a:moveTo>
                    <a:cubicBezTo>
                      <a:pt x="318" y="319"/>
                      <a:pt x="319" y="314"/>
                      <a:pt x="323" y="310"/>
                    </a:cubicBezTo>
                    <a:cubicBezTo>
                      <a:pt x="363" y="275"/>
                      <a:pt x="387" y="228"/>
                      <a:pt x="387" y="177"/>
                    </a:cubicBezTo>
                    <a:cubicBezTo>
                      <a:pt x="387" y="99"/>
                      <a:pt x="330" y="32"/>
                      <a:pt x="248" y="0"/>
                    </a:cubicBezTo>
                    <a:cubicBezTo>
                      <a:pt x="312" y="35"/>
                      <a:pt x="354" y="95"/>
                      <a:pt x="354" y="162"/>
                    </a:cubicBezTo>
                    <a:cubicBezTo>
                      <a:pt x="354" y="169"/>
                      <a:pt x="353" y="176"/>
                      <a:pt x="352" y="182"/>
                    </a:cubicBezTo>
                    <a:cubicBezTo>
                      <a:pt x="347" y="225"/>
                      <a:pt x="324" y="264"/>
                      <a:pt x="289" y="294"/>
                    </a:cubicBezTo>
                    <a:cubicBezTo>
                      <a:pt x="285" y="298"/>
                      <a:pt x="284" y="304"/>
                      <a:pt x="286" y="309"/>
                    </a:cubicBezTo>
                    <a:cubicBezTo>
                      <a:pt x="322" y="396"/>
                      <a:pt x="322" y="396"/>
                      <a:pt x="322" y="396"/>
                    </a:cubicBezTo>
                    <a:cubicBezTo>
                      <a:pt x="326" y="407"/>
                      <a:pt x="317" y="417"/>
                      <a:pt x="306" y="414"/>
                    </a:cubicBezTo>
                    <a:cubicBezTo>
                      <a:pt x="147" y="357"/>
                      <a:pt x="147" y="357"/>
                      <a:pt x="147" y="357"/>
                    </a:cubicBezTo>
                    <a:cubicBezTo>
                      <a:pt x="145" y="356"/>
                      <a:pt x="144" y="356"/>
                      <a:pt x="142" y="356"/>
                    </a:cubicBezTo>
                    <a:cubicBezTo>
                      <a:pt x="131" y="358"/>
                      <a:pt x="119" y="358"/>
                      <a:pt x="107" y="358"/>
                    </a:cubicBezTo>
                    <a:cubicBezTo>
                      <a:pt x="69" y="358"/>
                      <a:pt x="32" y="351"/>
                      <a:pt x="0" y="339"/>
                    </a:cubicBezTo>
                    <a:cubicBezTo>
                      <a:pt x="40" y="361"/>
                      <a:pt x="88" y="374"/>
                      <a:pt x="141" y="374"/>
                    </a:cubicBezTo>
                    <a:cubicBezTo>
                      <a:pt x="153" y="374"/>
                      <a:pt x="164" y="373"/>
                      <a:pt x="176" y="372"/>
                    </a:cubicBezTo>
                    <a:cubicBezTo>
                      <a:pt x="177" y="372"/>
                      <a:pt x="179" y="372"/>
                      <a:pt x="181" y="373"/>
                    </a:cubicBezTo>
                    <a:cubicBezTo>
                      <a:pt x="340" y="430"/>
                      <a:pt x="340" y="430"/>
                      <a:pt x="340" y="430"/>
                    </a:cubicBezTo>
                    <a:cubicBezTo>
                      <a:pt x="350" y="433"/>
                      <a:pt x="360" y="422"/>
                      <a:pt x="356" y="412"/>
                    </a:cubicBezTo>
                    <a:lnTo>
                      <a:pt x="320" y="32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Freeform 7"/>
              <p:cNvSpPr/>
              <p:nvPr/>
            </p:nvSpPr>
            <p:spPr bwMode="auto">
              <a:xfrm>
                <a:off x="3179" y="1925"/>
                <a:ext cx="19" cy="121"/>
              </a:xfrm>
              <a:custGeom>
                <a:avLst/>
                <a:gdLst>
                  <a:gd name="T0" fmla="*/ 0 w 7"/>
                  <a:gd name="T1" fmla="*/ 45 h 45"/>
                  <a:gd name="T2" fmla="*/ 6 w 7"/>
                  <a:gd name="T3" fmla="*/ 21 h 45"/>
                  <a:gd name="T4" fmla="*/ 7 w 7"/>
                  <a:gd name="T5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45">
                    <a:moveTo>
                      <a:pt x="0" y="45"/>
                    </a:moveTo>
                    <a:cubicBezTo>
                      <a:pt x="3" y="37"/>
                      <a:pt x="4" y="29"/>
                      <a:pt x="6" y="21"/>
                    </a:cubicBezTo>
                    <a:cubicBezTo>
                      <a:pt x="7" y="14"/>
                      <a:pt x="7" y="7"/>
                      <a:pt x="7" y="0"/>
                    </a:cubicBezTo>
                  </a:path>
                </a:pathLst>
              </a:custGeom>
              <a:noFill/>
              <a:ln w="50800" cap="rnd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Freeform 8"/>
              <p:cNvSpPr/>
              <p:nvPr/>
            </p:nvSpPr>
            <p:spPr bwMode="auto">
              <a:xfrm>
                <a:off x="1881" y="1874"/>
                <a:ext cx="1258" cy="738"/>
              </a:xfrm>
              <a:custGeom>
                <a:avLst/>
                <a:gdLst>
                  <a:gd name="T0" fmla="*/ 1 w 469"/>
                  <a:gd name="T1" fmla="*/ 0 h 275"/>
                  <a:gd name="T2" fmla="*/ 0 w 469"/>
                  <a:gd name="T3" fmla="*/ 19 h 275"/>
                  <a:gd name="T4" fmla="*/ 246 w 469"/>
                  <a:gd name="T5" fmla="*/ 215 h 275"/>
                  <a:gd name="T6" fmla="*/ 281 w 469"/>
                  <a:gd name="T7" fmla="*/ 213 h 275"/>
                  <a:gd name="T8" fmla="*/ 286 w 469"/>
                  <a:gd name="T9" fmla="*/ 214 h 275"/>
                  <a:gd name="T10" fmla="*/ 446 w 469"/>
                  <a:gd name="T11" fmla="*/ 271 h 275"/>
                  <a:gd name="T12" fmla="*/ 461 w 469"/>
                  <a:gd name="T13" fmla="*/ 253 h 275"/>
                  <a:gd name="T14" fmla="*/ 425 w 469"/>
                  <a:gd name="T15" fmla="*/ 166 h 275"/>
                  <a:gd name="T16" fmla="*/ 429 w 469"/>
                  <a:gd name="T17" fmla="*/ 151 h 275"/>
                  <a:gd name="T18" fmla="*/ 469 w 469"/>
                  <a:gd name="T19" fmla="*/ 103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69" h="275">
                    <a:moveTo>
                      <a:pt x="1" y="0"/>
                    </a:moveTo>
                    <a:cubicBezTo>
                      <a:pt x="0" y="6"/>
                      <a:pt x="0" y="12"/>
                      <a:pt x="0" y="19"/>
                    </a:cubicBezTo>
                    <a:cubicBezTo>
                      <a:pt x="0" y="127"/>
                      <a:pt x="110" y="215"/>
                      <a:pt x="246" y="215"/>
                    </a:cubicBezTo>
                    <a:cubicBezTo>
                      <a:pt x="258" y="215"/>
                      <a:pt x="270" y="215"/>
                      <a:pt x="281" y="213"/>
                    </a:cubicBezTo>
                    <a:cubicBezTo>
                      <a:pt x="283" y="213"/>
                      <a:pt x="285" y="213"/>
                      <a:pt x="286" y="214"/>
                    </a:cubicBezTo>
                    <a:cubicBezTo>
                      <a:pt x="446" y="271"/>
                      <a:pt x="446" y="271"/>
                      <a:pt x="446" y="271"/>
                    </a:cubicBezTo>
                    <a:cubicBezTo>
                      <a:pt x="456" y="275"/>
                      <a:pt x="466" y="264"/>
                      <a:pt x="461" y="253"/>
                    </a:cubicBezTo>
                    <a:cubicBezTo>
                      <a:pt x="425" y="166"/>
                      <a:pt x="425" y="166"/>
                      <a:pt x="425" y="166"/>
                    </a:cubicBezTo>
                    <a:cubicBezTo>
                      <a:pt x="423" y="161"/>
                      <a:pt x="425" y="155"/>
                      <a:pt x="429" y="151"/>
                    </a:cubicBezTo>
                    <a:cubicBezTo>
                      <a:pt x="445" y="137"/>
                      <a:pt x="459" y="121"/>
                      <a:pt x="469" y="103"/>
                    </a:cubicBezTo>
                  </a:path>
                </a:pathLst>
              </a:custGeom>
              <a:noFill/>
              <a:ln w="50800" cap="rnd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Freeform 9"/>
              <p:cNvSpPr/>
              <p:nvPr/>
            </p:nvSpPr>
            <p:spPr bwMode="auto">
              <a:xfrm>
                <a:off x="1913" y="1686"/>
                <a:ext cx="38" cy="70"/>
              </a:xfrm>
              <a:custGeom>
                <a:avLst/>
                <a:gdLst>
                  <a:gd name="T0" fmla="*/ 14 w 14"/>
                  <a:gd name="T1" fmla="*/ 0 h 26"/>
                  <a:gd name="T2" fmla="*/ 0 w 14"/>
                  <a:gd name="T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26">
                    <a:moveTo>
                      <a:pt x="14" y="0"/>
                    </a:moveTo>
                    <a:cubicBezTo>
                      <a:pt x="8" y="9"/>
                      <a:pt x="4" y="17"/>
                      <a:pt x="0" y="26"/>
                    </a:cubicBezTo>
                  </a:path>
                </a:pathLst>
              </a:custGeom>
              <a:noFill/>
              <a:ln w="50800" cap="rnd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10"/>
              <p:cNvSpPr/>
              <p:nvPr/>
            </p:nvSpPr>
            <p:spPr bwMode="auto">
              <a:xfrm>
                <a:off x="1986" y="1396"/>
                <a:ext cx="1209" cy="440"/>
              </a:xfrm>
              <a:custGeom>
                <a:avLst/>
                <a:gdLst>
                  <a:gd name="T0" fmla="*/ 451 w 451"/>
                  <a:gd name="T1" fmla="*/ 164 h 164"/>
                  <a:gd name="T2" fmla="*/ 207 w 451"/>
                  <a:gd name="T3" fmla="*/ 0 h 164"/>
                  <a:gd name="T4" fmla="*/ 0 w 451"/>
                  <a:gd name="T5" fmla="*/ 9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1" h="164">
                    <a:moveTo>
                      <a:pt x="451" y="164"/>
                    </a:moveTo>
                    <a:cubicBezTo>
                      <a:pt x="431" y="71"/>
                      <a:pt x="330" y="0"/>
                      <a:pt x="207" y="0"/>
                    </a:cubicBezTo>
                    <a:cubicBezTo>
                      <a:pt x="120" y="0"/>
                      <a:pt x="44" y="36"/>
                      <a:pt x="0" y="90"/>
                    </a:cubicBezTo>
                  </a:path>
                </a:pathLst>
              </a:custGeom>
              <a:noFill/>
              <a:ln w="50800" cap="rnd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Freeform 11"/>
              <p:cNvSpPr/>
              <p:nvPr/>
            </p:nvSpPr>
            <p:spPr bwMode="auto">
              <a:xfrm>
                <a:off x="2265" y="1581"/>
                <a:ext cx="91" cy="65"/>
              </a:xfrm>
              <a:custGeom>
                <a:avLst/>
                <a:gdLst>
                  <a:gd name="T0" fmla="*/ 0 w 34"/>
                  <a:gd name="T1" fmla="*/ 24 h 24"/>
                  <a:gd name="T2" fmla="*/ 34 w 34"/>
                  <a:gd name="T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4" h="24">
                    <a:moveTo>
                      <a:pt x="0" y="24"/>
                    </a:moveTo>
                    <a:cubicBezTo>
                      <a:pt x="10" y="15"/>
                      <a:pt x="22" y="7"/>
                      <a:pt x="34" y="0"/>
                    </a:cubicBezTo>
                  </a:path>
                </a:pathLst>
              </a:custGeom>
              <a:noFill/>
              <a:ln w="50800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Freeform 12"/>
              <p:cNvSpPr/>
              <p:nvPr/>
            </p:nvSpPr>
            <p:spPr bwMode="auto">
              <a:xfrm>
                <a:off x="2112" y="1699"/>
                <a:ext cx="91" cy="137"/>
              </a:xfrm>
              <a:custGeom>
                <a:avLst/>
                <a:gdLst>
                  <a:gd name="T0" fmla="*/ 0 w 34"/>
                  <a:gd name="T1" fmla="*/ 51 h 51"/>
                  <a:gd name="T2" fmla="*/ 34 w 34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4" h="51">
                    <a:moveTo>
                      <a:pt x="0" y="51"/>
                    </a:moveTo>
                    <a:cubicBezTo>
                      <a:pt x="8" y="33"/>
                      <a:pt x="20" y="16"/>
                      <a:pt x="34" y="0"/>
                    </a:cubicBezTo>
                  </a:path>
                </a:pathLst>
              </a:custGeom>
              <a:noFill/>
              <a:ln w="50800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27" name="文本框 26"/>
            <p:cNvSpPr txBox="1"/>
            <p:nvPr/>
          </p:nvSpPr>
          <p:spPr>
            <a:xfrm>
              <a:off x="3918909" y="2436457"/>
              <a:ext cx="6712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CN" sz="240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02</a:t>
              </a:r>
              <a:endParaRPr lang="zh-CN" altLang="en-US" sz="2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9519443" y="2293256"/>
            <a:ext cx="961798" cy="857564"/>
            <a:chOff x="3684701" y="2293256"/>
            <a:chExt cx="961798" cy="857564"/>
          </a:xfrm>
        </p:grpSpPr>
        <p:grpSp>
          <p:nvGrpSpPr>
            <p:cNvPr id="37" name="Group 4"/>
            <p:cNvGrpSpPr>
              <a:grpSpLocks noChangeAspect="1"/>
            </p:cNvGrpSpPr>
            <p:nvPr/>
          </p:nvGrpSpPr>
          <p:grpSpPr bwMode="auto">
            <a:xfrm>
              <a:off x="3684701" y="2293256"/>
              <a:ext cx="961798" cy="857564"/>
              <a:chOff x="1881" y="1396"/>
              <a:chExt cx="1421" cy="1267"/>
            </a:xfrm>
          </p:grpSpPr>
          <p:sp>
            <p:nvSpPr>
              <p:cNvPr id="39" name="Freeform 5"/>
              <p:cNvSpPr/>
              <p:nvPr/>
            </p:nvSpPr>
            <p:spPr bwMode="auto">
              <a:xfrm>
                <a:off x="1970" y="1436"/>
                <a:ext cx="1324" cy="1216"/>
              </a:xfrm>
              <a:custGeom>
                <a:avLst/>
                <a:gdLst>
                  <a:gd name="T0" fmla="*/ 426 w 494"/>
                  <a:gd name="T1" fmla="*/ 344 h 453"/>
                  <a:gd name="T2" fmla="*/ 429 w 494"/>
                  <a:gd name="T3" fmla="*/ 330 h 453"/>
                  <a:gd name="T4" fmla="*/ 494 w 494"/>
                  <a:gd name="T5" fmla="*/ 197 h 453"/>
                  <a:gd name="T6" fmla="*/ 247 w 494"/>
                  <a:gd name="T7" fmla="*/ 0 h 453"/>
                  <a:gd name="T8" fmla="*/ 0 w 494"/>
                  <a:gd name="T9" fmla="*/ 197 h 453"/>
                  <a:gd name="T10" fmla="*/ 247 w 494"/>
                  <a:gd name="T11" fmla="*/ 394 h 453"/>
                  <a:gd name="T12" fmla="*/ 282 w 494"/>
                  <a:gd name="T13" fmla="*/ 392 h 453"/>
                  <a:gd name="T14" fmla="*/ 287 w 494"/>
                  <a:gd name="T15" fmla="*/ 393 h 453"/>
                  <a:gd name="T16" fmla="*/ 446 w 494"/>
                  <a:gd name="T17" fmla="*/ 450 h 453"/>
                  <a:gd name="T18" fmla="*/ 462 w 494"/>
                  <a:gd name="T19" fmla="*/ 432 h 453"/>
                  <a:gd name="T20" fmla="*/ 426 w 494"/>
                  <a:gd name="T21" fmla="*/ 344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94" h="453">
                    <a:moveTo>
                      <a:pt x="426" y="344"/>
                    </a:moveTo>
                    <a:cubicBezTo>
                      <a:pt x="424" y="339"/>
                      <a:pt x="425" y="334"/>
                      <a:pt x="429" y="330"/>
                    </a:cubicBezTo>
                    <a:cubicBezTo>
                      <a:pt x="469" y="295"/>
                      <a:pt x="494" y="248"/>
                      <a:pt x="494" y="197"/>
                    </a:cubicBezTo>
                    <a:cubicBezTo>
                      <a:pt x="494" y="89"/>
                      <a:pt x="383" y="0"/>
                      <a:pt x="247" y="0"/>
                    </a:cubicBezTo>
                    <a:cubicBezTo>
                      <a:pt x="111" y="0"/>
                      <a:pt x="0" y="89"/>
                      <a:pt x="0" y="197"/>
                    </a:cubicBezTo>
                    <a:cubicBezTo>
                      <a:pt x="0" y="306"/>
                      <a:pt x="111" y="394"/>
                      <a:pt x="247" y="394"/>
                    </a:cubicBezTo>
                    <a:cubicBezTo>
                      <a:pt x="259" y="394"/>
                      <a:pt x="271" y="394"/>
                      <a:pt x="282" y="392"/>
                    </a:cubicBezTo>
                    <a:cubicBezTo>
                      <a:pt x="284" y="392"/>
                      <a:pt x="285" y="392"/>
                      <a:pt x="287" y="393"/>
                    </a:cubicBezTo>
                    <a:cubicBezTo>
                      <a:pt x="446" y="450"/>
                      <a:pt x="446" y="450"/>
                      <a:pt x="446" y="450"/>
                    </a:cubicBezTo>
                    <a:cubicBezTo>
                      <a:pt x="457" y="453"/>
                      <a:pt x="466" y="442"/>
                      <a:pt x="462" y="432"/>
                    </a:cubicBezTo>
                    <a:lnTo>
                      <a:pt x="426" y="344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" name="Freeform 6"/>
              <p:cNvSpPr/>
              <p:nvPr/>
            </p:nvSpPr>
            <p:spPr bwMode="auto">
              <a:xfrm>
                <a:off x="2265" y="1501"/>
                <a:ext cx="1037" cy="1162"/>
              </a:xfrm>
              <a:custGeom>
                <a:avLst/>
                <a:gdLst>
                  <a:gd name="T0" fmla="*/ 320 w 387"/>
                  <a:gd name="T1" fmla="*/ 324 h 433"/>
                  <a:gd name="T2" fmla="*/ 323 w 387"/>
                  <a:gd name="T3" fmla="*/ 310 h 433"/>
                  <a:gd name="T4" fmla="*/ 387 w 387"/>
                  <a:gd name="T5" fmla="*/ 177 h 433"/>
                  <a:gd name="T6" fmla="*/ 248 w 387"/>
                  <a:gd name="T7" fmla="*/ 0 h 433"/>
                  <a:gd name="T8" fmla="*/ 354 w 387"/>
                  <a:gd name="T9" fmla="*/ 162 h 433"/>
                  <a:gd name="T10" fmla="*/ 352 w 387"/>
                  <a:gd name="T11" fmla="*/ 182 h 433"/>
                  <a:gd name="T12" fmla="*/ 289 w 387"/>
                  <a:gd name="T13" fmla="*/ 294 h 433"/>
                  <a:gd name="T14" fmla="*/ 286 w 387"/>
                  <a:gd name="T15" fmla="*/ 309 h 433"/>
                  <a:gd name="T16" fmla="*/ 322 w 387"/>
                  <a:gd name="T17" fmla="*/ 396 h 433"/>
                  <a:gd name="T18" fmla="*/ 306 w 387"/>
                  <a:gd name="T19" fmla="*/ 414 h 433"/>
                  <a:gd name="T20" fmla="*/ 147 w 387"/>
                  <a:gd name="T21" fmla="*/ 357 h 433"/>
                  <a:gd name="T22" fmla="*/ 142 w 387"/>
                  <a:gd name="T23" fmla="*/ 356 h 433"/>
                  <a:gd name="T24" fmla="*/ 107 w 387"/>
                  <a:gd name="T25" fmla="*/ 358 h 433"/>
                  <a:gd name="T26" fmla="*/ 0 w 387"/>
                  <a:gd name="T27" fmla="*/ 339 h 433"/>
                  <a:gd name="T28" fmla="*/ 141 w 387"/>
                  <a:gd name="T29" fmla="*/ 374 h 433"/>
                  <a:gd name="T30" fmla="*/ 176 w 387"/>
                  <a:gd name="T31" fmla="*/ 372 h 433"/>
                  <a:gd name="T32" fmla="*/ 181 w 387"/>
                  <a:gd name="T33" fmla="*/ 373 h 433"/>
                  <a:gd name="T34" fmla="*/ 340 w 387"/>
                  <a:gd name="T35" fmla="*/ 430 h 433"/>
                  <a:gd name="T36" fmla="*/ 356 w 387"/>
                  <a:gd name="T37" fmla="*/ 412 h 433"/>
                  <a:gd name="T38" fmla="*/ 320 w 387"/>
                  <a:gd name="T39" fmla="*/ 324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7" h="433">
                    <a:moveTo>
                      <a:pt x="320" y="324"/>
                    </a:moveTo>
                    <a:cubicBezTo>
                      <a:pt x="318" y="319"/>
                      <a:pt x="319" y="314"/>
                      <a:pt x="323" y="310"/>
                    </a:cubicBezTo>
                    <a:cubicBezTo>
                      <a:pt x="363" y="275"/>
                      <a:pt x="387" y="228"/>
                      <a:pt x="387" y="177"/>
                    </a:cubicBezTo>
                    <a:cubicBezTo>
                      <a:pt x="387" y="99"/>
                      <a:pt x="330" y="32"/>
                      <a:pt x="248" y="0"/>
                    </a:cubicBezTo>
                    <a:cubicBezTo>
                      <a:pt x="312" y="35"/>
                      <a:pt x="354" y="95"/>
                      <a:pt x="354" y="162"/>
                    </a:cubicBezTo>
                    <a:cubicBezTo>
                      <a:pt x="354" y="169"/>
                      <a:pt x="353" y="176"/>
                      <a:pt x="352" y="182"/>
                    </a:cubicBezTo>
                    <a:cubicBezTo>
                      <a:pt x="347" y="225"/>
                      <a:pt x="324" y="264"/>
                      <a:pt x="289" y="294"/>
                    </a:cubicBezTo>
                    <a:cubicBezTo>
                      <a:pt x="285" y="298"/>
                      <a:pt x="284" y="304"/>
                      <a:pt x="286" y="309"/>
                    </a:cubicBezTo>
                    <a:cubicBezTo>
                      <a:pt x="322" y="396"/>
                      <a:pt x="322" y="396"/>
                      <a:pt x="322" y="396"/>
                    </a:cubicBezTo>
                    <a:cubicBezTo>
                      <a:pt x="326" y="407"/>
                      <a:pt x="317" y="417"/>
                      <a:pt x="306" y="414"/>
                    </a:cubicBezTo>
                    <a:cubicBezTo>
                      <a:pt x="147" y="357"/>
                      <a:pt x="147" y="357"/>
                      <a:pt x="147" y="357"/>
                    </a:cubicBezTo>
                    <a:cubicBezTo>
                      <a:pt x="145" y="356"/>
                      <a:pt x="144" y="356"/>
                      <a:pt x="142" y="356"/>
                    </a:cubicBezTo>
                    <a:cubicBezTo>
                      <a:pt x="131" y="358"/>
                      <a:pt x="119" y="358"/>
                      <a:pt x="107" y="358"/>
                    </a:cubicBezTo>
                    <a:cubicBezTo>
                      <a:pt x="69" y="358"/>
                      <a:pt x="32" y="351"/>
                      <a:pt x="0" y="339"/>
                    </a:cubicBezTo>
                    <a:cubicBezTo>
                      <a:pt x="40" y="361"/>
                      <a:pt x="88" y="374"/>
                      <a:pt x="141" y="374"/>
                    </a:cubicBezTo>
                    <a:cubicBezTo>
                      <a:pt x="153" y="374"/>
                      <a:pt x="164" y="373"/>
                      <a:pt x="176" y="372"/>
                    </a:cubicBezTo>
                    <a:cubicBezTo>
                      <a:pt x="177" y="372"/>
                      <a:pt x="179" y="372"/>
                      <a:pt x="181" y="373"/>
                    </a:cubicBezTo>
                    <a:cubicBezTo>
                      <a:pt x="340" y="430"/>
                      <a:pt x="340" y="430"/>
                      <a:pt x="340" y="430"/>
                    </a:cubicBezTo>
                    <a:cubicBezTo>
                      <a:pt x="350" y="433"/>
                      <a:pt x="360" y="422"/>
                      <a:pt x="356" y="412"/>
                    </a:cubicBezTo>
                    <a:lnTo>
                      <a:pt x="320" y="324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Freeform 7"/>
              <p:cNvSpPr/>
              <p:nvPr/>
            </p:nvSpPr>
            <p:spPr bwMode="auto">
              <a:xfrm>
                <a:off x="3179" y="1925"/>
                <a:ext cx="19" cy="121"/>
              </a:xfrm>
              <a:custGeom>
                <a:avLst/>
                <a:gdLst>
                  <a:gd name="T0" fmla="*/ 0 w 7"/>
                  <a:gd name="T1" fmla="*/ 45 h 45"/>
                  <a:gd name="T2" fmla="*/ 6 w 7"/>
                  <a:gd name="T3" fmla="*/ 21 h 45"/>
                  <a:gd name="T4" fmla="*/ 7 w 7"/>
                  <a:gd name="T5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45">
                    <a:moveTo>
                      <a:pt x="0" y="45"/>
                    </a:moveTo>
                    <a:cubicBezTo>
                      <a:pt x="3" y="37"/>
                      <a:pt x="4" y="29"/>
                      <a:pt x="6" y="21"/>
                    </a:cubicBezTo>
                    <a:cubicBezTo>
                      <a:pt x="7" y="14"/>
                      <a:pt x="7" y="7"/>
                      <a:pt x="7" y="0"/>
                    </a:cubicBezTo>
                  </a:path>
                </a:pathLst>
              </a:custGeom>
              <a:noFill/>
              <a:ln w="50800" cap="rnd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Freeform 8"/>
              <p:cNvSpPr/>
              <p:nvPr/>
            </p:nvSpPr>
            <p:spPr bwMode="auto">
              <a:xfrm>
                <a:off x="1881" y="1874"/>
                <a:ext cx="1258" cy="738"/>
              </a:xfrm>
              <a:custGeom>
                <a:avLst/>
                <a:gdLst>
                  <a:gd name="T0" fmla="*/ 1 w 469"/>
                  <a:gd name="T1" fmla="*/ 0 h 275"/>
                  <a:gd name="T2" fmla="*/ 0 w 469"/>
                  <a:gd name="T3" fmla="*/ 19 h 275"/>
                  <a:gd name="T4" fmla="*/ 246 w 469"/>
                  <a:gd name="T5" fmla="*/ 215 h 275"/>
                  <a:gd name="T6" fmla="*/ 281 w 469"/>
                  <a:gd name="T7" fmla="*/ 213 h 275"/>
                  <a:gd name="T8" fmla="*/ 286 w 469"/>
                  <a:gd name="T9" fmla="*/ 214 h 275"/>
                  <a:gd name="T10" fmla="*/ 446 w 469"/>
                  <a:gd name="T11" fmla="*/ 271 h 275"/>
                  <a:gd name="T12" fmla="*/ 461 w 469"/>
                  <a:gd name="T13" fmla="*/ 253 h 275"/>
                  <a:gd name="T14" fmla="*/ 425 w 469"/>
                  <a:gd name="T15" fmla="*/ 166 h 275"/>
                  <a:gd name="T16" fmla="*/ 429 w 469"/>
                  <a:gd name="T17" fmla="*/ 151 h 275"/>
                  <a:gd name="T18" fmla="*/ 469 w 469"/>
                  <a:gd name="T19" fmla="*/ 103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69" h="275">
                    <a:moveTo>
                      <a:pt x="1" y="0"/>
                    </a:moveTo>
                    <a:cubicBezTo>
                      <a:pt x="0" y="6"/>
                      <a:pt x="0" y="12"/>
                      <a:pt x="0" y="19"/>
                    </a:cubicBezTo>
                    <a:cubicBezTo>
                      <a:pt x="0" y="127"/>
                      <a:pt x="110" y="215"/>
                      <a:pt x="246" y="215"/>
                    </a:cubicBezTo>
                    <a:cubicBezTo>
                      <a:pt x="258" y="215"/>
                      <a:pt x="270" y="215"/>
                      <a:pt x="281" y="213"/>
                    </a:cubicBezTo>
                    <a:cubicBezTo>
                      <a:pt x="283" y="213"/>
                      <a:pt x="285" y="213"/>
                      <a:pt x="286" y="214"/>
                    </a:cubicBezTo>
                    <a:cubicBezTo>
                      <a:pt x="446" y="271"/>
                      <a:pt x="446" y="271"/>
                      <a:pt x="446" y="271"/>
                    </a:cubicBezTo>
                    <a:cubicBezTo>
                      <a:pt x="456" y="275"/>
                      <a:pt x="466" y="264"/>
                      <a:pt x="461" y="253"/>
                    </a:cubicBezTo>
                    <a:cubicBezTo>
                      <a:pt x="425" y="166"/>
                      <a:pt x="425" y="166"/>
                      <a:pt x="425" y="166"/>
                    </a:cubicBezTo>
                    <a:cubicBezTo>
                      <a:pt x="423" y="161"/>
                      <a:pt x="425" y="155"/>
                      <a:pt x="429" y="151"/>
                    </a:cubicBezTo>
                    <a:cubicBezTo>
                      <a:pt x="445" y="137"/>
                      <a:pt x="459" y="121"/>
                      <a:pt x="469" y="103"/>
                    </a:cubicBezTo>
                  </a:path>
                </a:pathLst>
              </a:custGeom>
              <a:noFill/>
              <a:ln w="50800" cap="rnd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" name="Freeform 9"/>
              <p:cNvSpPr/>
              <p:nvPr/>
            </p:nvSpPr>
            <p:spPr bwMode="auto">
              <a:xfrm>
                <a:off x="1913" y="1686"/>
                <a:ext cx="38" cy="70"/>
              </a:xfrm>
              <a:custGeom>
                <a:avLst/>
                <a:gdLst>
                  <a:gd name="T0" fmla="*/ 14 w 14"/>
                  <a:gd name="T1" fmla="*/ 0 h 26"/>
                  <a:gd name="T2" fmla="*/ 0 w 14"/>
                  <a:gd name="T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26">
                    <a:moveTo>
                      <a:pt x="14" y="0"/>
                    </a:moveTo>
                    <a:cubicBezTo>
                      <a:pt x="8" y="9"/>
                      <a:pt x="4" y="17"/>
                      <a:pt x="0" y="26"/>
                    </a:cubicBezTo>
                  </a:path>
                </a:pathLst>
              </a:custGeom>
              <a:noFill/>
              <a:ln w="50800" cap="rnd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" name="Freeform 10"/>
              <p:cNvSpPr/>
              <p:nvPr/>
            </p:nvSpPr>
            <p:spPr bwMode="auto">
              <a:xfrm>
                <a:off x="1986" y="1396"/>
                <a:ext cx="1209" cy="440"/>
              </a:xfrm>
              <a:custGeom>
                <a:avLst/>
                <a:gdLst>
                  <a:gd name="T0" fmla="*/ 451 w 451"/>
                  <a:gd name="T1" fmla="*/ 164 h 164"/>
                  <a:gd name="T2" fmla="*/ 207 w 451"/>
                  <a:gd name="T3" fmla="*/ 0 h 164"/>
                  <a:gd name="T4" fmla="*/ 0 w 451"/>
                  <a:gd name="T5" fmla="*/ 9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1" h="164">
                    <a:moveTo>
                      <a:pt x="451" y="164"/>
                    </a:moveTo>
                    <a:cubicBezTo>
                      <a:pt x="431" y="71"/>
                      <a:pt x="330" y="0"/>
                      <a:pt x="207" y="0"/>
                    </a:cubicBezTo>
                    <a:cubicBezTo>
                      <a:pt x="120" y="0"/>
                      <a:pt x="44" y="36"/>
                      <a:pt x="0" y="90"/>
                    </a:cubicBezTo>
                  </a:path>
                </a:pathLst>
              </a:custGeom>
              <a:noFill/>
              <a:ln w="50800" cap="rnd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" name="Freeform 11"/>
              <p:cNvSpPr/>
              <p:nvPr/>
            </p:nvSpPr>
            <p:spPr bwMode="auto">
              <a:xfrm>
                <a:off x="2265" y="1581"/>
                <a:ext cx="91" cy="65"/>
              </a:xfrm>
              <a:custGeom>
                <a:avLst/>
                <a:gdLst>
                  <a:gd name="T0" fmla="*/ 0 w 34"/>
                  <a:gd name="T1" fmla="*/ 24 h 24"/>
                  <a:gd name="T2" fmla="*/ 34 w 34"/>
                  <a:gd name="T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4" h="24">
                    <a:moveTo>
                      <a:pt x="0" y="24"/>
                    </a:moveTo>
                    <a:cubicBezTo>
                      <a:pt x="10" y="15"/>
                      <a:pt x="22" y="7"/>
                      <a:pt x="34" y="0"/>
                    </a:cubicBezTo>
                  </a:path>
                </a:pathLst>
              </a:custGeom>
              <a:noFill/>
              <a:ln w="50800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" name="Freeform 12"/>
              <p:cNvSpPr/>
              <p:nvPr/>
            </p:nvSpPr>
            <p:spPr bwMode="auto">
              <a:xfrm>
                <a:off x="2112" y="1699"/>
                <a:ext cx="91" cy="137"/>
              </a:xfrm>
              <a:custGeom>
                <a:avLst/>
                <a:gdLst>
                  <a:gd name="T0" fmla="*/ 0 w 34"/>
                  <a:gd name="T1" fmla="*/ 51 h 51"/>
                  <a:gd name="T2" fmla="*/ 34 w 34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4" h="51">
                    <a:moveTo>
                      <a:pt x="0" y="51"/>
                    </a:moveTo>
                    <a:cubicBezTo>
                      <a:pt x="8" y="33"/>
                      <a:pt x="20" y="16"/>
                      <a:pt x="34" y="0"/>
                    </a:cubicBezTo>
                  </a:path>
                </a:pathLst>
              </a:custGeom>
              <a:noFill/>
              <a:ln w="50800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38" name="文本框 37"/>
            <p:cNvSpPr txBox="1"/>
            <p:nvPr/>
          </p:nvSpPr>
          <p:spPr>
            <a:xfrm>
              <a:off x="3918909" y="2436457"/>
              <a:ext cx="6712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CN" sz="240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03.</a:t>
              </a:r>
              <a:endParaRPr lang="zh-CN" altLang="en-US" sz="2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3493309" y="3379374"/>
            <a:ext cx="1321669" cy="472680"/>
            <a:chOff x="2188772" y="2888701"/>
            <a:chExt cx="1321669" cy="472680"/>
          </a:xfrm>
        </p:grpSpPr>
        <p:sp>
          <p:nvSpPr>
            <p:cNvPr id="48" name="文本框 47"/>
            <p:cNvSpPr txBox="1"/>
            <p:nvPr/>
          </p:nvSpPr>
          <p:spPr>
            <a:xfrm>
              <a:off x="2188772" y="2888701"/>
              <a:ext cx="13216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>
                  <a:gradFill flip="none" rotWithShape="1">
                    <a:gsLst>
                      <a:gs pos="22000">
                        <a:schemeClr val="accent1"/>
                      </a:gs>
                      <a:gs pos="36000">
                        <a:schemeClr val="accent2"/>
                      </a:gs>
                      <a:gs pos="66000">
                        <a:schemeClr val="accent3"/>
                      </a:gs>
                      <a:gs pos="100000">
                        <a:schemeClr val="accent4"/>
                      </a:gs>
                    </a:gsLst>
                    <a:lin ang="0" scaled="1"/>
                    <a:tileRect/>
                  </a:gra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</a:lstStyle>
            <a:p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选题背景</a:t>
              </a:r>
              <a:endPara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49" name="直接连接符 48"/>
            <p:cNvCxnSpPr/>
            <p:nvPr/>
          </p:nvCxnSpPr>
          <p:spPr>
            <a:xfrm>
              <a:off x="2628135" y="3361381"/>
              <a:ext cx="4429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矩形 49"/>
          <p:cNvSpPr/>
          <p:nvPr/>
        </p:nvSpPr>
        <p:spPr>
          <a:xfrm>
            <a:off x="3038307" y="4012311"/>
            <a:ext cx="2231672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high-end design husk designer pencil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1" name="矩形: 圆角 50"/>
          <p:cNvSpPr/>
          <p:nvPr/>
        </p:nvSpPr>
        <p:spPr>
          <a:xfrm>
            <a:off x="3597572" y="5448013"/>
            <a:ext cx="1113143" cy="32897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毕业答辩</a:t>
            </a:r>
          </a:p>
        </p:txBody>
      </p:sp>
      <p:grpSp>
        <p:nvGrpSpPr>
          <p:cNvPr id="52" name="组合 51"/>
          <p:cNvGrpSpPr/>
          <p:nvPr/>
        </p:nvGrpSpPr>
        <p:grpSpPr>
          <a:xfrm>
            <a:off x="6422137" y="3379374"/>
            <a:ext cx="1321669" cy="472680"/>
            <a:chOff x="2188772" y="2888701"/>
            <a:chExt cx="1321669" cy="472680"/>
          </a:xfrm>
        </p:grpSpPr>
        <p:sp>
          <p:nvSpPr>
            <p:cNvPr id="53" name="文本框 52"/>
            <p:cNvSpPr txBox="1"/>
            <p:nvPr/>
          </p:nvSpPr>
          <p:spPr>
            <a:xfrm>
              <a:off x="2188772" y="2888701"/>
              <a:ext cx="13216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>
                  <a:gradFill flip="none" rotWithShape="1">
                    <a:gsLst>
                      <a:gs pos="22000">
                        <a:schemeClr val="accent1"/>
                      </a:gs>
                      <a:gs pos="36000">
                        <a:schemeClr val="accent2"/>
                      </a:gs>
                      <a:gs pos="66000">
                        <a:schemeClr val="accent3"/>
                      </a:gs>
                      <a:gs pos="100000">
                        <a:schemeClr val="accent4"/>
                      </a:gs>
                    </a:gsLst>
                    <a:lin ang="0" scaled="1"/>
                    <a:tileRect/>
                  </a:gra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</a:lstStyle>
            <a:p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选题背景</a:t>
              </a:r>
              <a:endPara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54" name="直接连接符 53"/>
            <p:cNvCxnSpPr/>
            <p:nvPr/>
          </p:nvCxnSpPr>
          <p:spPr>
            <a:xfrm>
              <a:off x="2628135" y="3361381"/>
              <a:ext cx="4429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矩形 54"/>
          <p:cNvSpPr/>
          <p:nvPr/>
        </p:nvSpPr>
        <p:spPr>
          <a:xfrm>
            <a:off x="5967135" y="4012311"/>
            <a:ext cx="2231672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high-end design husk designer pencil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6" name="矩形: 圆角 55"/>
          <p:cNvSpPr/>
          <p:nvPr/>
        </p:nvSpPr>
        <p:spPr>
          <a:xfrm>
            <a:off x="6526400" y="5448013"/>
            <a:ext cx="1113143" cy="32897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毕业答辩</a:t>
            </a:r>
          </a:p>
        </p:txBody>
      </p:sp>
      <p:grpSp>
        <p:nvGrpSpPr>
          <p:cNvPr id="57" name="组合 56"/>
          <p:cNvGrpSpPr/>
          <p:nvPr/>
        </p:nvGrpSpPr>
        <p:grpSpPr>
          <a:xfrm>
            <a:off x="9344236" y="3379374"/>
            <a:ext cx="1321669" cy="472680"/>
            <a:chOff x="2188772" y="2888701"/>
            <a:chExt cx="1321669" cy="472680"/>
          </a:xfrm>
        </p:grpSpPr>
        <p:sp>
          <p:nvSpPr>
            <p:cNvPr id="58" name="文本框 57"/>
            <p:cNvSpPr txBox="1"/>
            <p:nvPr/>
          </p:nvSpPr>
          <p:spPr>
            <a:xfrm>
              <a:off x="2188772" y="2888701"/>
              <a:ext cx="13216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>
                  <a:gradFill flip="none" rotWithShape="1">
                    <a:gsLst>
                      <a:gs pos="22000">
                        <a:schemeClr val="accent1"/>
                      </a:gs>
                      <a:gs pos="36000">
                        <a:schemeClr val="accent2"/>
                      </a:gs>
                      <a:gs pos="66000">
                        <a:schemeClr val="accent3"/>
                      </a:gs>
                      <a:gs pos="100000">
                        <a:schemeClr val="accent4"/>
                      </a:gs>
                    </a:gsLst>
                    <a:lin ang="0" scaled="1"/>
                    <a:tileRect/>
                  </a:gra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</a:lstStyle>
            <a:p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选题背景</a:t>
              </a:r>
              <a:endPara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59" name="直接连接符 58"/>
            <p:cNvCxnSpPr/>
            <p:nvPr/>
          </p:nvCxnSpPr>
          <p:spPr>
            <a:xfrm>
              <a:off x="2628135" y="3361381"/>
              <a:ext cx="4429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矩形 59"/>
          <p:cNvSpPr/>
          <p:nvPr/>
        </p:nvSpPr>
        <p:spPr>
          <a:xfrm>
            <a:off x="8889234" y="4012311"/>
            <a:ext cx="2231672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high-end design husk designer pencil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1" name="矩形: 圆角 60"/>
          <p:cNvSpPr/>
          <p:nvPr/>
        </p:nvSpPr>
        <p:spPr>
          <a:xfrm>
            <a:off x="9448499" y="5448013"/>
            <a:ext cx="1113143" cy="32897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毕业答辩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1052945" y="2092036"/>
            <a:ext cx="3948546" cy="3782291"/>
            <a:chOff x="1052945" y="2092036"/>
            <a:chExt cx="3948546" cy="3782291"/>
          </a:xfrm>
        </p:grpSpPr>
        <p:sp>
          <p:nvSpPr>
            <p:cNvPr id="6" name="矩形 5"/>
            <p:cNvSpPr/>
            <p:nvPr/>
          </p:nvSpPr>
          <p:spPr>
            <a:xfrm>
              <a:off x="1052945" y="2092036"/>
              <a:ext cx="3948546" cy="37822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226127" y="2253973"/>
              <a:ext cx="3602182" cy="3458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4319314" y="471751"/>
            <a:ext cx="3553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添加您的答辩收入标题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1931980" y="2472309"/>
            <a:ext cx="2190476" cy="2190476"/>
          </a:xfrm>
          <a:prstGeom prst="ellipse">
            <a:avLst/>
          </a:prstGeom>
          <a:ln w="76200">
            <a:solidFill>
              <a:schemeClr val="bg1"/>
            </a:solidFill>
          </a:ln>
        </p:spPr>
      </p:pic>
      <p:grpSp>
        <p:nvGrpSpPr>
          <p:cNvPr id="10" name="组合 9"/>
          <p:cNvGrpSpPr/>
          <p:nvPr/>
        </p:nvGrpSpPr>
        <p:grpSpPr>
          <a:xfrm>
            <a:off x="2012008" y="4959925"/>
            <a:ext cx="2030420" cy="581891"/>
            <a:chOff x="2012008" y="5015345"/>
            <a:chExt cx="2030420" cy="581891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2012008" y="5015345"/>
              <a:ext cx="203042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2012008" y="5597236"/>
              <a:ext cx="203042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文本框 10"/>
          <p:cNvSpPr txBox="1"/>
          <p:nvPr/>
        </p:nvSpPr>
        <p:spPr>
          <a:xfrm>
            <a:off x="2171484" y="4983065"/>
            <a:ext cx="1711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>
                <a:gradFill flip="none" rotWithShape="1">
                  <a:gsLst>
                    <a:gs pos="22000">
                      <a:schemeClr val="accent1"/>
                    </a:gs>
                    <a:gs pos="36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1"/>
                  <a:tileRect/>
                </a:gra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r>
              <a:rPr lang="zh-CN" altLang="en-US" sz="2800">
                <a:solidFill>
                  <a:schemeClr val="accent1"/>
                </a:solidFill>
              </a:rPr>
              <a:t>选题背景</a:t>
            </a:r>
            <a:endParaRPr lang="zh-CN" altLang="en-US" sz="2800" dirty="0">
              <a:solidFill>
                <a:schemeClr val="accent1"/>
              </a:solidFill>
            </a:endParaRPr>
          </a:p>
        </p:txBody>
      </p:sp>
      <p:grpSp>
        <p:nvGrpSpPr>
          <p:cNvPr id="13" name="Group 4"/>
          <p:cNvGrpSpPr>
            <a:grpSpLocks noChangeAspect="1"/>
          </p:cNvGrpSpPr>
          <p:nvPr/>
        </p:nvGrpSpPr>
        <p:grpSpPr bwMode="auto">
          <a:xfrm>
            <a:off x="6537221" y="2081274"/>
            <a:ext cx="570955" cy="633519"/>
            <a:chOff x="3313" y="1559"/>
            <a:chExt cx="1086" cy="1205"/>
          </a:xfrm>
        </p:grpSpPr>
        <p:sp>
          <p:nvSpPr>
            <p:cNvPr id="15" name="Freeform 5"/>
            <p:cNvSpPr/>
            <p:nvPr/>
          </p:nvSpPr>
          <p:spPr bwMode="auto">
            <a:xfrm>
              <a:off x="3383" y="1626"/>
              <a:ext cx="983" cy="1133"/>
            </a:xfrm>
            <a:custGeom>
              <a:avLst/>
              <a:gdLst>
                <a:gd name="T0" fmla="*/ 328 w 366"/>
                <a:gd name="T1" fmla="*/ 260 h 422"/>
                <a:gd name="T2" fmla="*/ 86 w 366"/>
                <a:gd name="T3" fmla="*/ 400 h 422"/>
                <a:gd name="T4" fmla="*/ 0 w 366"/>
                <a:gd name="T5" fmla="*/ 351 h 422"/>
                <a:gd name="T6" fmla="*/ 0 w 366"/>
                <a:gd name="T7" fmla="*/ 71 h 422"/>
                <a:gd name="T8" fmla="*/ 86 w 366"/>
                <a:gd name="T9" fmla="*/ 22 h 422"/>
                <a:gd name="T10" fmla="*/ 328 w 366"/>
                <a:gd name="T11" fmla="*/ 162 h 422"/>
                <a:gd name="T12" fmla="*/ 328 w 366"/>
                <a:gd name="T13" fmla="*/ 26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6" h="422">
                  <a:moveTo>
                    <a:pt x="328" y="260"/>
                  </a:moveTo>
                  <a:cubicBezTo>
                    <a:pt x="86" y="400"/>
                    <a:pt x="86" y="400"/>
                    <a:pt x="86" y="400"/>
                  </a:cubicBezTo>
                  <a:cubicBezTo>
                    <a:pt x="48" y="422"/>
                    <a:pt x="0" y="395"/>
                    <a:pt x="0" y="35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27"/>
                    <a:pt x="48" y="0"/>
                    <a:pt x="86" y="22"/>
                  </a:cubicBezTo>
                  <a:cubicBezTo>
                    <a:pt x="328" y="162"/>
                    <a:pt x="328" y="162"/>
                    <a:pt x="328" y="162"/>
                  </a:cubicBezTo>
                  <a:cubicBezTo>
                    <a:pt x="366" y="184"/>
                    <a:pt x="366" y="238"/>
                    <a:pt x="328" y="2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6"/>
            <p:cNvSpPr/>
            <p:nvPr/>
          </p:nvSpPr>
          <p:spPr bwMode="auto">
            <a:xfrm>
              <a:off x="3483" y="1803"/>
              <a:ext cx="150" cy="137"/>
            </a:xfrm>
            <a:custGeom>
              <a:avLst/>
              <a:gdLst>
                <a:gd name="T0" fmla="*/ 0 w 56"/>
                <a:gd name="T1" fmla="*/ 51 h 51"/>
                <a:gd name="T2" fmla="*/ 6 w 56"/>
                <a:gd name="T3" fmla="*/ 26 h 51"/>
                <a:gd name="T4" fmla="*/ 41 w 56"/>
                <a:gd name="T5" fmla="*/ 2 h 51"/>
                <a:gd name="T6" fmla="*/ 56 w 56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1">
                  <a:moveTo>
                    <a:pt x="0" y="51"/>
                  </a:moveTo>
                  <a:cubicBezTo>
                    <a:pt x="0" y="42"/>
                    <a:pt x="2" y="34"/>
                    <a:pt x="6" y="26"/>
                  </a:cubicBezTo>
                  <a:cubicBezTo>
                    <a:pt x="14" y="13"/>
                    <a:pt x="27" y="4"/>
                    <a:pt x="41" y="2"/>
                  </a:cubicBezTo>
                  <a:cubicBezTo>
                    <a:pt x="46" y="1"/>
                    <a:pt x="51" y="0"/>
                    <a:pt x="56" y="1"/>
                  </a:cubicBezTo>
                </a:path>
              </a:pathLst>
            </a:custGeom>
            <a:noFill/>
            <a:ln w="50800" cap="rnd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 flipV="1">
              <a:off x="3483" y="2004"/>
              <a:ext cx="0" cy="78"/>
            </a:xfrm>
            <a:prstGeom prst="line">
              <a:avLst/>
            </a:prstGeom>
            <a:noFill/>
            <a:ln w="50800" cap="rnd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"/>
            <p:cNvSpPr/>
            <p:nvPr/>
          </p:nvSpPr>
          <p:spPr bwMode="auto">
            <a:xfrm>
              <a:off x="3402" y="2063"/>
              <a:ext cx="997" cy="701"/>
            </a:xfrm>
            <a:custGeom>
              <a:avLst/>
              <a:gdLst>
                <a:gd name="T0" fmla="*/ 339 w 371"/>
                <a:gd name="T1" fmla="*/ 7 h 261"/>
                <a:gd name="T2" fmla="*/ 327 w 371"/>
                <a:gd name="T3" fmla="*/ 0 h 261"/>
                <a:gd name="T4" fmla="*/ 312 w 371"/>
                <a:gd name="T5" fmla="*/ 69 h 261"/>
                <a:gd name="T6" fmla="*/ 37 w 371"/>
                <a:gd name="T7" fmla="*/ 227 h 261"/>
                <a:gd name="T8" fmla="*/ 0 w 371"/>
                <a:gd name="T9" fmla="*/ 232 h 261"/>
                <a:gd name="T10" fmla="*/ 64 w 371"/>
                <a:gd name="T11" fmla="*/ 247 h 261"/>
                <a:gd name="T12" fmla="*/ 339 w 371"/>
                <a:gd name="T13" fmla="*/ 89 h 261"/>
                <a:gd name="T14" fmla="*/ 339 w 371"/>
                <a:gd name="T15" fmla="*/ 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1" h="261">
                  <a:moveTo>
                    <a:pt x="339" y="7"/>
                  </a:moveTo>
                  <a:cubicBezTo>
                    <a:pt x="327" y="0"/>
                    <a:pt x="327" y="0"/>
                    <a:pt x="327" y="0"/>
                  </a:cubicBezTo>
                  <a:cubicBezTo>
                    <a:pt x="343" y="22"/>
                    <a:pt x="338" y="55"/>
                    <a:pt x="312" y="69"/>
                  </a:cubicBezTo>
                  <a:cubicBezTo>
                    <a:pt x="37" y="227"/>
                    <a:pt x="37" y="227"/>
                    <a:pt x="37" y="227"/>
                  </a:cubicBezTo>
                  <a:cubicBezTo>
                    <a:pt x="25" y="234"/>
                    <a:pt x="12" y="235"/>
                    <a:pt x="0" y="232"/>
                  </a:cubicBezTo>
                  <a:cubicBezTo>
                    <a:pt x="13" y="252"/>
                    <a:pt x="41" y="261"/>
                    <a:pt x="64" y="247"/>
                  </a:cubicBezTo>
                  <a:cubicBezTo>
                    <a:pt x="339" y="89"/>
                    <a:pt x="339" y="89"/>
                    <a:pt x="339" y="89"/>
                  </a:cubicBezTo>
                  <a:cubicBezTo>
                    <a:pt x="371" y="71"/>
                    <a:pt x="371" y="26"/>
                    <a:pt x="339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9"/>
            <p:cNvSpPr/>
            <p:nvPr/>
          </p:nvSpPr>
          <p:spPr bwMode="auto">
            <a:xfrm>
              <a:off x="3313" y="1559"/>
              <a:ext cx="1005" cy="1159"/>
            </a:xfrm>
            <a:custGeom>
              <a:avLst/>
              <a:gdLst>
                <a:gd name="T0" fmla="*/ 171 w 374"/>
                <a:gd name="T1" fmla="*/ 356 h 432"/>
                <a:gd name="T2" fmla="*/ 71 w 374"/>
                <a:gd name="T3" fmla="*/ 414 h 432"/>
                <a:gd name="T4" fmla="*/ 0 w 374"/>
                <a:gd name="T5" fmla="*/ 373 h 432"/>
                <a:gd name="T6" fmla="*/ 0 w 374"/>
                <a:gd name="T7" fmla="*/ 59 h 432"/>
                <a:gd name="T8" fmla="*/ 71 w 374"/>
                <a:gd name="T9" fmla="*/ 18 h 432"/>
                <a:gd name="T10" fmla="*/ 342 w 374"/>
                <a:gd name="T11" fmla="*/ 175 h 432"/>
                <a:gd name="T12" fmla="*/ 342 w 374"/>
                <a:gd name="T13" fmla="*/ 257 h 432"/>
                <a:gd name="T14" fmla="*/ 310 w 374"/>
                <a:gd name="T15" fmla="*/ 275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4" h="432">
                  <a:moveTo>
                    <a:pt x="171" y="356"/>
                  </a:moveTo>
                  <a:cubicBezTo>
                    <a:pt x="71" y="414"/>
                    <a:pt x="71" y="414"/>
                    <a:pt x="71" y="414"/>
                  </a:cubicBezTo>
                  <a:cubicBezTo>
                    <a:pt x="39" y="432"/>
                    <a:pt x="0" y="409"/>
                    <a:pt x="0" y="37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3"/>
                    <a:pt x="39" y="0"/>
                    <a:pt x="71" y="18"/>
                  </a:cubicBezTo>
                  <a:cubicBezTo>
                    <a:pt x="342" y="175"/>
                    <a:pt x="342" y="175"/>
                    <a:pt x="342" y="175"/>
                  </a:cubicBezTo>
                  <a:cubicBezTo>
                    <a:pt x="374" y="193"/>
                    <a:pt x="374" y="239"/>
                    <a:pt x="342" y="257"/>
                  </a:cubicBezTo>
                  <a:cubicBezTo>
                    <a:pt x="310" y="275"/>
                    <a:pt x="310" y="275"/>
                    <a:pt x="310" y="275"/>
                  </a:cubicBezTo>
                </a:path>
              </a:pathLst>
            </a:custGeom>
            <a:noFill/>
            <a:ln w="50800" cap="rnd">
              <a:solidFill>
                <a:srgbClr val="0505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 flipH="1">
              <a:off x="3851" y="2385"/>
              <a:ext cx="142" cy="84"/>
            </a:xfrm>
            <a:prstGeom prst="line">
              <a:avLst/>
            </a:prstGeom>
            <a:noFill/>
            <a:ln w="50800" cap="rnd">
              <a:solidFill>
                <a:srgbClr val="0505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9516498" y="2116499"/>
            <a:ext cx="560275" cy="523159"/>
            <a:chOff x="6546853" y="1989140"/>
            <a:chExt cx="2046442" cy="1910878"/>
          </a:xfrm>
        </p:grpSpPr>
        <p:sp>
          <p:nvSpPr>
            <p:cNvPr id="26" name="矩形: 圆角 25"/>
            <p:cNvSpPr/>
            <p:nvPr/>
          </p:nvSpPr>
          <p:spPr>
            <a:xfrm>
              <a:off x="6686756" y="2086134"/>
              <a:ext cx="1906539" cy="18138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6546853" y="1989140"/>
              <a:ext cx="1884364" cy="1785939"/>
              <a:chOff x="6546853" y="1989140"/>
              <a:chExt cx="1884364" cy="1785939"/>
            </a:xfrm>
          </p:grpSpPr>
          <p:sp>
            <p:nvSpPr>
              <p:cNvPr id="28" name="Freeform 31"/>
              <p:cNvSpPr/>
              <p:nvPr/>
            </p:nvSpPr>
            <p:spPr bwMode="auto">
              <a:xfrm>
                <a:off x="6708779" y="3473454"/>
                <a:ext cx="1722438" cy="301625"/>
              </a:xfrm>
              <a:custGeom>
                <a:avLst/>
                <a:gdLst>
                  <a:gd name="T0" fmla="*/ 404 w 404"/>
                  <a:gd name="T1" fmla="*/ 0 h 71"/>
                  <a:gd name="T2" fmla="*/ 404 w 404"/>
                  <a:gd name="T3" fmla="*/ 22 h 71"/>
                  <a:gd name="T4" fmla="*/ 357 w 404"/>
                  <a:gd name="T5" fmla="*/ 71 h 71"/>
                  <a:gd name="T6" fmla="*/ 8 w 404"/>
                  <a:gd name="T7" fmla="*/ 71 h 71"/>
                  <a:gd name="T8" fmla="*/ 0 w 404"/>
                  <a:gd name="T9" fmla="*/ 7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4" h="71">
                    <a:moveTo>
                      <a:pt x="404" y="0"/>
                    </a:moveTo>
                    <a:cubicBezTo>
                      <a:pt x="404" y="22"/>
                      <a:pt x="404" y="22"/>
                      <a:pt x="404" y="22"/>
                    </a:cubicBezTo>
                    <a:cubicBezTo>
                      <a:pt x="404" y="49"/>
                      <a:pt x="383" y="71"/>
                      <a:pt x="357" y="71"/>
                    </a:cubicBezTo>
                    <a:cubicBezTo>
                      <a:pt x="8" y="71"/>
                      <a:pt x="8" y="71"/>
                      <a:pt x="8" y="71"/>
                    </a:cubicBezTo>
                    <a:cubicBezTo>
                      <a:pt x="6" y="71"/>
                      <a:pt x="3" y="70"/>
                      <a:pt x="0" y="70"/>
                    </a:cubicBezTo>
                  </a:path>
                </a:pathLst>
              </a:custGeom>
              <a:noFill/>
              <a:ln w="52388" cap="rnd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sp>
            <p:nvSpPr>
              <p:cNvPr id="29" name="Line 38"/>
              <p:cNvSpPr>
                <a:spLocks noChangeShapeType="1"/>
              </p:cNvSpPr>
              <p:nvPr/>
            </p:nvSpPr>
            <p:spPr bwMode="auto">
              <a:xfrm flipH="1">
                <a:off x="7518404" y="3775079"/>
                <a:ext cx="328613" cy="0"/>
              </a:xfrm>
              <a:prstGeom prst="line">
                <a:avLst/>
              </a:prstGeom>
              <a:noFill/>
              <a:ln w="52388" cap="rnd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sp>
            <p:nvSpPr>
              <p:cNvPr id="30" name="Line 44"/>
              <p:cNvSpPr>
                <a:spLocks noChangeShapeType="1"/>
              </p:cNvSpPr>
              <p:nvPr/>
            </p:nvSpPr>
            <p:spPr bwMode="auto">
              <a:xfrm flipV="1">
                <a:off x="6546854" y="2547940"/>
                <a:ext cx="0" cy="136525"/>
              </a:xfrm>
              <a:prstGeom prst="line">
                <a:avLst/>
              </a:prstGeom>
              <a:noFill/>
              <a:ln w="52388" cap="rnd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sp>
            <p:nvSpPr>
              <p:cNvPr id="31" name="Freeform 45"/>
              <p:cNvSpPr/>
              <p:nvPr/>
            </p:nvSpPr>
            <p:spPr bwMode="auto">
              <a:xfrm>
                <a:off x="6546853" y="2841940"/>
                <a:ext cx="161967" cy="929965"/>
              </a:xfrm>
              <a:custGeom>
                <a:avLst/>
                <a:gdLst>
                  <a:gd name="T0" fmla="*/ 238 w 238"/>
                  <a:gd name="T1" fmla="*/ 47 h 278"/>
                  <a:gd name="T2" fmla="*/ 219 w 238"/>
                  <a:gd name="T3" fmla="*/ 13 h 278"/>
                  <a:gd name="T4" fmla="*/ 186 w 238"/>
                  <a:gd name="T5" fmla="*/ 13 h 278"/>
                  <a:gd name="T6" fmla="*/ 38 w 238"/>
                  <a:gd name="T7" fmla="*/ 278 h 278"/>
                  <a:gd name="T8" fmla="*/ 0 w 238"/>
                  <a:gd name="T9" fmla="*/ 230 h 278"/>
                  <a:gd name="T10" fmla="*/ 0 w 238"/>
                  <a:gd name="T11" fmla="*/ 60 h 278"/>
                  <a:gd name="connsiteX0" fmla="*/ 9202 w 9202"/>
                  <a:gd name="connsiteY0" fmla="*/ 351 h 9883"/>
                  <a:gd name="connsiteX1" fmla="*/ 7815 w 9202"/>
                  <a:gd name="connsiteY1" fmla="*/ 351 h 9883"/>
                  <a:gd name="connsiteX2" fmla="*/ 1597 w 9202"/>
                  <a:gd name="connsiteY2" fmla="*/ 9883 h 9883"/>
                  <a:gd name="connsiteX3" fmla="*/ 0 w 9202"/>
                  <a:gd name="connsiteY3" fmla="*/ 8156 h 9883"/>
                  <a:gd name="connsiteX4" fmla="*/ 0 w 9202"/>
                  <a:gd name="connsiteY4" fmla="*/ 2041 h 9883"/>
                  <a:gd name="connsiteX0-1" fmla="*/ 8493 w 8493"/>
                  <a:gd name="connsiteY0-2" fmla="*/ 0 h 9645"/>
                  <a:gd name="connsiteX1-3" fmla="*/ 1735 w 8493"/>
                  <a:gd name="connsiteY1-4" fmla="*/ 9645 h 9645"/>
                  <a:gd name="connsiteX2-5" fmla="*/ 0 w 8493"/>
                  <a:gd name="connsiteY2-6" fmla="*/ 7898 h 9645"/>
                  <a:gd name="connsiteX3-7" fmla="*/ 0 w 8493"/>
                  <a:gd name="connsiteY3-8" fmla="*/ 1710 h 9645"/>
                  <a:gd name="connsiteX0-9" fmla="*/ 2043 w 2043"/>
                  <a:gd name="connsiteY0-10" fmla="*/ 8227 h 8227"/>
                  <a:gd name="connsiteX1-11" fmla="*/ 0 w 2043"/>
                  <a:gd name="connsiteY1-12" fmla="*/ 6416 h 8227"/>
                  <a:gd name="connsiteX2-13" fmla="*/ 0 w 2043"/>
                  <a:gd name="connsiteY2-14" fmla="*/ 0 h 822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2043" h="8227">
                    <a:moveTo>
                      <a:pt x="2043" y="8227"/>
                    </a:moveTo>
                    <a:cubicBezTo>
                      <a:pt x="914" y="8076"/>
                      <a:pt x="0" y="7322"/>
                      <a:pt x="0" y="6416"/>
                    </a:cubicBezTo>
                    <a:lnTo>
                      <a:pt x="0" y="0"/>
                    </a:lnTo>
                  </a:path>
                </a:pathLst>
              </a:custGeom>
              <a:noFill/>
              <a:ln w="52388" cap="rnd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sp>
            <p:nvSpPr>
              <p:cNvPr id="32" name="Freeform 43"/>
              <p:cNvSpPr/>
              <p:nvPr/>
            </p:nvSpPr>
            <p:spPr bwMode="auto">
              <a:xfrm>
                <a:off x="6546854" y="1989140"/>
                <a:ext cx="1884363" cy="1484314"/>
              </a:xfrm>
              <a:custGeom>
                <a:avLst/>
                <a:gdLst>
                  <a:gd name="T0" fmla="*/ 0 w 442"/>
                  <a:gd name="T1" fmla="*/ 72 h 348"/>
                  <a:gd name="T2" fmla="*/ 0 w 442"/>
                  <a:gd name="T3" fmla="*/ 49 h 348"/>
                  <a:gd name="T4" fmla="*/ 46 w 442"/>
                  <a:gd name="T5" fmla="*/ 0 h 348"/>
                  <a:gd name="T6" fmla="*/ 395 w 442"/>
                  <a:gd name="T7" fmla="*/ 0 h 348"/>
                  <a:gd name="T8" fmla="*/ 442 w 442"/>
                  <a:gd name="T9" fmla="*/ 49 h 348"/>
                  <a:gd name="T10" fmla="*/ 442 w 442"/>
                  <a:gd name="T11" fmla="*/ 348 h 348"/>
                  <a:gd name="T12" fmla="*/ 410 w 442"/>
                  <a:gd name="T13" fmla="*/ 291 h 348"/>
                  <a:gd name="connsiteX0" fmla="*/ 0 w 10000"/>
                  <a:gd name="connsiteY0" fmla="*/ 2069 h 10000"/>
                  <a:gd name="connsiteX1" fmla="*/ 0 w 10000"/>
                  <a:gd name="connsiteY1" fmla="*/ 1408 h 10000"/>
                  <a:gd name="connsiteX2" fmla="*/ 1041 w 10000"/>
                  <a:gd name="connsiteY2" fmla="*/ 0 h 10000"/>
                  <a:gd name="connsiteX3" fmla="*/ 8937 w 10000"/>
                  <a:gd name="connsiteY3" fmla="*/ 0 h 10000"/>
                  <a:gd name="connsiteX4" fmla="*/ 10000 w 10000"/>
                  <a:gd name="connsiteY4" fmla="*/ 1408 h 10000"/>
                  <a:gd name="connsiteX5" fmla="*/ 10000 w 10000"/>
                  <a:gd name="connsiteY5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000">
                    <a:moveTo>
                      <a:pt x="0" y="2069"/>
                    </a:moveTo>
                    <a:lnTo>
                      <a:pt x="0" y="1408"/>
                    </a:lnTo>
                    <a:cubicBezTo>
                      <a:pt x="0" y="632"/>
                      <a:pt x="475" y="0"/>
                      <a:pt x="1041" y="0"/>
                    </a:cubicBezTo>
                    <a:lnTo>
                      <a:pt x="8937" y="0"/>
                    </a:lnTo>
                    <a:cubicBezTo>
                      <a:pt x="9525" y="0"/>
                      <a:pt x="10000" y="632"/>
                      <a:pt x="10000" y="1408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52388" cap="rnd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</p:grpSp>
      </p:grpSp>
      <p:grpSp>
        <p:nvGrpSpPr>
          <p:cNvPr id="34" name="Group 4"/>
          <p:cNvGrpSpPr>
            <a:grpSpLocks noChangeAspect="1"/>
          </p:cNvGrpSpPr>
          <p:nvPr/>
        </p:nvGrpSpPr>
        <p:grpSpPr bwMode="auto">
          <a:xfrm>
            <a:off x="9491755" y="4144380"/>
            <a:ext cx="619430" cy="552300"/>
            <a:chOff x="1881" y="1396"/>
            <a:chExt cx="1421" cy="1267"/>
          </a:xfrm>
        </p:grpSpPr>
        <p:sp>
          <p:nvSpPr>
            <p:cNvPr id="36" name="Freeform 5"/>
            <p:cNvSpPr/>
            <p:nvPr/>
          </p:nvSpPr>
          <p:spPr bwMode="auto">
            <a:xfrm>
              <a:off x="1970" y="1436"/>
              <a:ext cx="1324" cy="1216"/>
            </a:xfrm>
            <a:custGeom>
              <a:avLst/>
              <a:gdLst>
                <a:gd name="T0" fmla="*/ 426 w 494"/>
                <a:gd name="T1" fmla="*/ 344 h 453"/>
                <a:gd name="T2" fmla="*/ 429 w 494"/>
                <a:gd name="T3" fmla="*/ 330 h 453"/>
                <a:gd name="T4" fmla="*/ 494 w 494"/>
                <a:gd name="T5" fmla="*/ 197 h 453"/>
                <a:gd name="T6" fmla="*/ 247 w 494"/>
                <a:gd name="T7" fmla="*/ 0 h 453"/>
                <a:gd name="T8" fmla="*/ 0 w 494"/>
                <a:gd name="T9" fmla="*/ 197 h 453"/>
                <a:gd name="T10" fmla="*/ 247 w 494"/>
                <a:gd name="T11" fmla="*/ 394 h 453"/>
                <a:gd name="T12" fmla="*/ 282 w 494"/>
                <a:gd name="T13" fmla="*/ 392 h 453"/>
                <a:gd name="T14" fmla="*/ 287 w 494"/>
                <a:gd name="T15" fmla="*/ 393 h 453"/>
                <a:gd name="T16" fmla="*/ 446 w 494"/>
                <a:gd name="T17" fmla="*/ 450 h 453"/>
                <a:gd name="T18" fmla="*/ 462 w 494"/>
                <a:gd name="T19" fmla="*/ 432 h 453"/>
                <a:gd name="T20" fmla="*/ 426 w 494"/>
                <a:gd name="T21" fmla="*/ 344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4" h="453">
                  <a:moveTo>
                    <a:pt x="426" y="344"/>
                  </a:moveTo>
                  <a:cubicBezTo>
                    <a:pt x="424" y="339"/>
                    <a:pt x="425" y="334"/>
                    <a:pt x="429" y="330"/>
                  </a:cubicBezTo>
                  <a:cubicBezTo>
                    <a:pt x="469" y="295"/>
                    <a:pt x="494" y="248"/>
                    <a:pt x="494" y="197"/>
                  </a:cubicBezTo>
                  <a:cubicBezTo>
                    <a:pt x="494" y="89"/>
                    <a:pt x="383" y="0"/>
                    <a:pt x="247" y="0"/>
                  </a:cubicBezTo>
                  <a:cubicBezTo>
                    <a:pt x="111" y="0"/>
                    <a:pt x="0" y="89"/>
                    <a:pt x="0" y="197"/>
                  </a:cubicBezTo>
                  <a:cubicBezTo>
                    <a:pt x="0" y="306"/>
                    <a:pt x="111" y="394"/>
                    <a:pt x="247" y="394"/>
                  </a:cubicBezTo>
                  <a:cubicBezTo>
                    <a:pt x="259" y="394"/>
                    <a:pt x="271" y="394"/>
                    <a:pt x="282" y="392"/>
                  </a:cubicBezTo>
                  <a:cubicBezTo>
                    <a:pt x="284" y="392"/>
                    <a:pt x="285" y="392"/>
                    <a:pt x="287" y="393"/>
                  </a:cubicBezTo>
                  <a:cubicBezTo>
                    <a:pt x="446" y="450"/>
                    <a:pt x="446" y="450"/>
                    <a:pt x="446" y="450"/>
                  </a:cubicBezTo>
                  <a:cubicBezTo>
                    <a:pt x="457" y="453"/>
                    <a:pt x="466" y="442"/>
                    <a:pt x="462" y="432"/>
                  </a:cubicBezTo>
                  <a:lnTo>
                    <a:pt x="426" y="34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6"/>
            <p:cNvSpPr/>
            <p:nvPr/>
          </p:nvSpPr>
          <p:spPr bwMode="auto">
            <a:xfrm>
              <a:off x="2265" y="1501"/>
              <a:ext cx="1037" cy="1162"/>
            </a:xfrm>
            <a:custGeom>
              <a:avLst/>
              <a:gdLst>
                <a:gd name="T0" fmla="*/ 320 w 387"/>
                <a:gd name="T1" fmla="*/ 324 h 433"/>
                <a:gd name="T2" fmla="*/ 323 w 387"/>
                <a:gd name="T3" fmla="*/ 310 h 433"/>
                <a:gd name="T4" fmla="*/ 387 w 387"/>
                <a:gd name="T5" fmla="*/ 177 h 433"/>
                <a:gd name="T6" fmla="*/ 248 w 387"/>
                <a:gd name="T7" fmla="*/ 0 h 433"/>
                <a:gd name="T8" fmla="*/ 354 w 387"/>
                <a:gd name="T9" fmla="*/ 162 h 433"/>
                <a:gd name="T10" fmla="*/ 352 w 387"/>
                <a:gd name="T11" fmla="*/ 182 h 433"/>
                <a:gd name="T12" fmla="*/ 289 w 387"/>
                <a:gd name="T13" fmla="*/ 294 h 433"/>
                <a:gd name="T14" fmla="*/ 286 w 387"/>
                <a:gd name="T15" fmla="*/ 309 h 433"/>
                <a:gd name="T16" fmla="*/ 322 w 387"/>
                <a:gd name="T17" fmla="*/ 396 h 433"/>
                <a:gd name="T18" fmla="*/ 306 w 387"/>
                <a:gd name="T19" fmla="*/ 414 h 433"/>
                <a:gd name="T20" fmla="*/ 147 w 387"/>
                <a:gd name="T21" fmla="*/ 357 h 433"/>
                <a:gd name="T22" fmla="*/ 142 w 387"/>
                <a:gd name="T23" fmla="*/ 356 h 433"/>
                <a:gd name="T24" fmla="*/ 107 w 387"/>
                <a:gd name="T25" fmla="*/ 358 h 433"/>
                <a:gd name="T26" fmla="*/ 0 w 387"/>
                <a:gd name="T27" fmla="*/ 339 h 433"/>
                <a:gd name="T28" fmla="*/ 141 w 387"/>
                <a:gd name="T29" fmla="*/ 374 h 433"/>
                <a:gd name="T30" fmla="*/ 176 w 387"/>
                <a:gd name="T31" fmla="*/ 372 h 433"/>
                <a:gd name="T32" fmla="*/ 181 w 387"/>
                <a:gd name="T33" fmla="*/ 373 h 433"/>
                <a:gd name="T34" fmla="*/ 340 w 387"/>
                <a:gd name="T35" fmla="*/ 430 h 433"/>
                <a:gd name="T36" fmla="*/ 356 w 387"/>
                <a:gd name="T37" fmla="*/ 412 h 433"/>
                <a:gd name="T38" fmla="*/ 320 w 387"/>
                <a:gd name="T39" fmla="*/ 324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7" h="433">
                  <a:moveTo>
                    <a:pt x="320" y="324"/>
                  </a:moveTo>
                  <a:cubicBezTo>
                    <a:pt x="318" y="319"/>
                    <a:pt x="319" y="314"/>
                    <a:pt x="323" y="310"/>
                  </a:cubicBezTo>
                  <a:cubicBezTo>
                    <a:pt x="363" y="275"/>
                    <a:pt x="387" y="228"/>
                    <a:pt x="387" y="177"/>
                  </a:cubicBezTo>
                  <a:cubicBezTo>
                    <a:pt x="387" y="99"/>
                    <a:pt x="330" y="32"/>
                    <a:pt x="248" y="0"/>
                  </a:cubicBezTo>
                  <a:cubicBezTo>
                    <a:pt x="312" y="35"/>
                    <a:pt x="354" y="95"/>
                    <a:pt x="354" y="162"/>
                  </a:cubicBezTo>
                  <a:cubicBezTo>
                    <a:pt x="354" y="169"/>
                    <a:pt x="353" y="176"/>
                    <a:pt x="352" y="182"/>
                  </a:cubicBezTo>
                  <a:cubicBezTo>
                    <a:pt x="347" y="225"/>
                    <a:pt x="324" y="264"/>
                    <a:pt x="289" y="294"/>
                  </a:cubicBezTo>
                  <a:cubicBezTo>
                    <a:pt x="285" y="298"/>
                    <a:pt x="284" y="304"/>
                    <a:pt x="286" y="309"/>
                  </a:cubicBezTo>
                  <a:cubicBezTo>
                    <a:pt x="322" y="396"/>
                    <a:pt x="322" y="396"/>
                    <a:pt x="322" y="396"/>
                  </a:cubicBezTo>
                  <a:cubicBezTo>
                    <a:pt x="326" y="407"/>
                    <a:pt x="317" y="417"/>
                    <a:pt x="306" y="414"/>
                  </a:cubicBezTo>
                  <a:cubicBezTo>
                    <a:pt x="147" y="357"/>
                    <a:pt x="147" y="357"/>
                    <a:pt x="147" y="357"/>
                  </a:cubicBezTo>
                  <a:cubicBezTo>
                    <a:pt x="145" y="356"/>
                    <a:pt x="144" y="356"/>
                    <a:pt x="142" y="356"/>
                  </a:cubicBezTo>
                  <a:cubicBezTo>
                    <a:pt x="131" y="358"/>
                    <a:pt x="119" y="358"/>
                    <a:pt x="107" y="358"/>
                  </a:cubicBezTo>
                  <a:cubicBezTo>
                    <a:pt x="69" y="358"/>
                    <a:pt x="32" y="351"/>
                    <a:pt x="0" y="339"/>
                  </a:cubicBezTo>
                  <a:cubicBezTo>
                    <a:pt x="40" y="361"/>
                    <a:pt x="88" y="374"/>
                    <a:pt x="141" y="374"/>
                  </a:cubicBezTo>
                  <a:cubicBezTo>
                    <a:pt x="153" y="374"/>
                    <a:pt x="164" y="373"/>
                    <a:pt x="176" y="372"/>
                  </a:cubicBezTo>
                  <a:cubicBezTo>
                    <a:pt x="177" y="372"/>
                    <a:pt x="179" y="372"/>
                    <a:pt x="181" y="373"/>
                  </a:cubicBezTo>
                  <a:cubicBezTo>
                    <a:pt x="340" y="430"/>
                    <a:pt x="340" y="430"/>
                    <a:pt x="340" y="430"/>
                  </a:cubicBezTo>
                  <a:cubicBezTo>
                    <a:pt x="350" y="433"/>
                    <a:pt x="360" y="422"/>
                    <a:pt x="356" y="412"/>
                  </a:cubicBezTo>
                  <a:lnTo>
                    <a:pt x="320" y="32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7"/>
            <p:cNvSpPr/>
            <p:nvPr/>
          </p:nvSpPr>
          <p:spPr bwMode="auto">
            <a:xfrm>
              <a:off x="3179" y="1925"/>
              <a:ext cx="19" cy="121"/>
            </a:xfrm>
            <a:custGeom>
              <a:avLst/>
              <a:gdLst>
                <a:gd name="T0" fmla="*/ 0 w 7"/>
                <a:gd name="T1" fmla="*/ 45 h 45"/>
                <a:gd name="T2" fmla="*/ 6 w 7"/>
                <a:gd name="T3" fmla="*/ 21 h 45"/>
                <a:gd name="T4" fmla="*/ 7 w 7"/>
                <a:gd name="T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45">
                  <a:moveTo>
                    <a:pt x="0" y="45"/>
                  </a:moveTo>
                  <a:cubicBezTo>
                    <a:pt x="3" y="37"/>
                    <a:pt x="4" y="29"/>
                    <a:pt x="6" y="21"/>
                  </a:cubicBezTo>
                  <a:cubicBezTo>
                    <a:pt x="7" y="14"/>
                    <a:pt x="7" y="7"/>
                    <a:pt x="7" y="0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8"/>
            <p:cNvSpPr/>
            <p:nvPr/>
          </p:nvSpPr>
          <p:spPr bwMode="auto">
            <a:xfrm>
              <a:off x="1881" y="1874"/>
              <a:ext cx="1258" cy="738"/>
            </a:xfrm>
            <a:custGeom>
              <a:avLst/>
              <a:gdLst>
                <a:gd name="T0" fmla="*/ 1 w 469"/>
                <a:gd name="T1" fmla="*/ 0 h 275"/>
                <a:gd name="T2" fmla="*/ 0 w 469"/>
                <a:gd name="T3" fmla="*/ 19 h 275"/>
                <a:gd name="T4" fmla="*/ 246 w 469"/>
                <a:gd name="T5" fmla="*/ 215 h 275"/>
                <a:gd name="T6" fmla="*/ 281 w 469"/>
                <a:gd name="T7" fmla="*/ 213 h 275"/>
                <a:gd name="T8" fmla="*/ 286 w 469"/>
                <a:gd name="T9" fmla="*/ 214 h 275"/>
                <a:gd name="T10" fmla="*/ 446 w 469"/>
                <a:gd name="T11" fmla="*/ 271 h 275"/>
                <a:gd name="T12" fmla="*/ 461 w 469"/>
                <a:gd name="T13" fmla="*/ 253 h 275"/>
                <a:gd name="T14" fmla="*/ 425 w 469"/>
                <a:gd name="T15" fmla="*/ 166 h 275"/>
                <a:gd name="T16" fmla="*/ 429 w 469"/>
                <a:gd name="T17" fmla="*/ 151 h 275"/>
                <a:gd name="T18" fmla="*/ 469 w 469"/>
                <a:gd name="T19" fmla="*/ 103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9" h="275">
                  <a:moveTo>
                    <a:pt x="1" y="0"/>
                  </a:moveTo>
                  <a:cubicBezTo>
                    <a:pt x="0" y="6"/>
                    <a:pt x="0" y="12"/>
                    <a:pt x="0" y="19"/>
                  </a:cubicBezTo>
                  <a:cubicBezTo>
                    <a:pt x="0" y="127"/>
                    <a:pt x="110" y="215"/>
                    <a:pt x="246" y="215"/>
                  </a:cubicBezTo>
                  <a:cubicBezTo>
                    <a:pt x="258" y="215"/>
                    <a:pt x="270" y="215"/>
                    <a:pt x="281" y="213"/>
                  </a:cubicBezTo>
                  <a:cubicBezTo>
                    <a:pt x="283" y="213"/>
                    <a:pt x="285" y="213"/>
                    <a:pt x="286" y="214"/>
                  </a:cubicBezTo>
                  <a:cubicBezTo>
                    <a:pt x="446" y="271"/>
                    <a:pt x="446" y="271"/>
                    <a:pt x="446" y="271"/>
                  </a:cubicBezTo>
                  <a:cubicBezTo>
                    <a:pt x="456" y="275"/>
                    <a:pt x="466" y="264"/>
                    <a:pt x="461" y="253"/>
                  </a:cubicBezTo>
                  <a:cubicBezTo>
                    <a:pt x="425" y="166"/>
                    <a:pt x="425" y="166"/>
                    <a:pt x="425" y="166"/>
                  </a:cubicBezTo>
                  <a:cubicBezTo>
                    <a:pt x="423" y="161"/>
                    <a:pt x="425" y="155"/>
                    <a:pt x="429" y="151"/>
                  </a:cubicBezTo>
                  <a:cubicBezTo>
                    <a:pt x="445" y="137"/>
                    <a:pt x="459" y="121"/>
                    <a:pt x="469" y="103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9"/>
            <p:cNvSpPr/>
            <p:nvPr/>
          </p:nvSpPr>
          <p:spPr bwMode="auto">
            <a:xfrm>
              <a:off x="1913" y="1686"/>
              <a:ext cx="38" cy="70"/>
            </a:xfrm>
            <a:custGeom>
              <a:avLst/>
              <a:gdLst>
                <a:gd name="T0" fmla="*/ 14 w 14"/>
                <a:gd name="T1" fmla="*/ 0 h 26"/>
                <a:gd name="T2" fmla="*/ 0 w 14"/>
                <a:gd name="T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" h="26">
                  <a:moveTo>
                    <a:pt x="14" y="0"/>
                  </a:moveTo>
                  <a:cubicBezTo>
                    <a:pt x="8" y="9"/>
                    <a:pt x="4" y="17"/>
                    <a:pt x="0" y="26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0"/>
            <p:cNvSpPr/>
            <p:nvPr/>
          </p:nvSpPr>
          <p:spPr bwMode="auto">
            <a:xfrm>
              <a:off x="1986" y="1396"/>
              <a:ext cx="1209" cy="440"/>
            </a:xfrm>
            <a:custGeom>
              <a:avLst/>
              <a:gdLst>
                <a:gd name="T0" fmla="*/ 451 w 451"/>
                <a:gd name="T1" fmla="*/ 164 h 164"/>
                <a:gd name="T2" fmla="*/ 207 w 451"/>
                <a:gd name="T3" fmla="*/ 0 h 164"/>
                <a:gd name="T4" fmla="*/ 0 w 451"/>
                <a:gd name="T5" fmla="*/ 9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1" h="164">
                  <a:moveTo>
                    <a:pt x="451" y="164"/>
                  </a:moveTo>
                  <a:cubicBezTo>
                    <a:pt x="431" y="71"/>
                    <a:pt x="330" y="0"/>
                    <a:pt x="207" y="0"/>
                  </a:cubicBezTo>
                  <a:cubicBezTo>
                    <a:pt x="120" y="0"/>
                    <a:pt x="44" y="36"/>
                    <a:pt x="0" y="90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1"/>
            <p:cNvSpPr/>
            <p:nvPr/>
          </p:nvSpPr>
          <p:spPr bwMode="auto">
            <a:xfrm>
              <a:off x="2265" y="1581"/>
              <a:ext cx="91" cy="65"/>
            </a:xfrm>
            <a:custGeom>
              <a:avLst/>
              <a:gdLst>
                <a:gd name="T0" fmla="*/ 0 w 34"/>
                <a:gd name="T1" fmla="*/ 24 h 24"/>
                <a:gd name="T2" fmla="*/ 34 w 34"/>
                <a:gd name="T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" h="24">
                  <a:moveTo>
                    <a:pt x="0" y="24"/>
                  </a:moveTo>
                  <a:cubicBezTo>
                    <a:pt x="10" y="15"/>
                    <a:pt x="22" y="7"/>
                    <a:pt x="34" y="0"/>
                  </a:cubicBezTo>
                </a:path>
              </a:pathLst>
            </a:custGeom>
            <a:noFill/>
            <a:ln w="50800" cap="rnd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2"/>
            <p:cNvSpPr/>
            <p:nvPr/>
          </p:nvSpPr>
          <p:spPr bwMode="auto">
            <a:xfrm>
              <a:off x="2112" y="1699"/>
              <a:ext cx="91" cy="137"/>
            </a:xfrm>
            <a:custGeom>
              <a:avLst/>
              <a:gdLst>
                <a:gd name="T0" fmla="*/ 0 w 34"/>
                <a:gd name="T1" fmla="*/ 51 h 51"/>
                <a:gd name="T2" fmla="*/ 34 w 34"/>
                <a:gd name="T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" h="51">
                  <a:moveTo>
                    <a:pt x="0" y="51"/>
                  </a:moveTo>
                  <a:cubicBezTo>
                    <a:pt x="8" y="33"/>
                    <a:pt x="20" y="16"/>
                    <a:pt x="34" y="0"/>
                  </a:cubicBezTo>
                </a:path>
              </a:pathLst>
            </a:custGeom>
            <a:noFill/>
            <a:ln w="50800" cap="rnd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" name="Group 13"/>
          <p:cNvGrpSpPr>
            <a:grpSpLocks noChangeAspect="1"/>
          </p:cNvGrpSpPr>
          <p:nvPr/>
        </p:nvGrpSpPr>
        <p:grpSpPr bwMode="auto">
          <a:xfrm>
            <a:off x="6532760" y="4042975"/>
            <a:ext cx="579876" cy="610196"/>
            <a:chOff x="3239" y="1524"/>
            <a:chExt cx="1224" cy="1288"/>
          </a:xfrm>
        </p:grpSpPr>
        <p:sp>
          <p:nvSpPr>
            <p:cNvPr id="47" name="Freeform 14"/>
            <p:cNvSpPr/>
            <p:nvPr/>
          </p:nvSpPr>
          <p:spPr bwMode="auto">
            <a:xfrm>
              <a:off x="3311" y="2487"/>
              <a:ext cx="1152" cy="325"/>
            </a:xfrm>
            <a:custGeom>
              <a:avLst/>
              <a:gdLst>
                <a:gd name="T0" fmla="*/ 405 w 429"/>
                <a:gd name="T1" fmla="*/ 0 h 121"/>
                <a:gd name="T2" fmla="*/ 414 w 429"/>
                <a:gd name="T3" fmla="*/ 27 h 121"/>
                <a:gd name="T4" fmla="*/ 195 w 429"/>
                <a:gd name="T5" fmla="*/ 105 h 121"/>
                <a:gd name="T6" fmla="*/ 0 w 429"/>
                <a:gd name="T7" fmla="*/ 67 h 121"/>
                <a:gd name="T8" fmla="*/ 211 w 429"/>
                <a:gd name="T9" fmla="*/ 121 h 121"/>
                <a:gd name="T10" fmla="*/ 429 w 429"/>
                <a:gd name="T11" fmla="*/ 42 h 121"/>
                <a:gd name="T12" fmla="*/ 405 w 429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9" h="121">
                  <a:moveTo>
                    <a:pt x="405" y="0"/>
                  </a:moveTo>
                  <a:cubicBezTo>
                    <a:pt x="411" y="7"/>
                    <a:pt x="414" y="16"/>
                    <a:pt x="414" y="27"/>
                  </a:cubicBezTo>
                  <a:cubicBezTo>
                    <a:pt x="414" y="86"/>
                    <a:pt x="316" y="105"/>
                    <a:pt x="195" y="105"/>
                  </a:cubicBezTo>
                  <a:cubicBezTo>
                    <a:pt x="110" y="105"/>
                    <a:pt x="36" y="93"/>
                    <a:pt x="0" y="67"/>
                  </a:cubicBezTo>
                  <a:cubicBezTo>
                    <a:pt x="26" y="105"/>
                    <a:pt x="110" y="121"/>
                    <a:pt x="211" y="121"/>
                  </a:cubicBezTo>
                  <a:cubicBezTo>
                    <a:pt x="331" y="121"/>
                    <a:pt x="429" y="101"/>
                    <a:pt x="429" y="42"/>
                  </a:cubicBezTo>
                  <a:cubicBezTo>
                    <a:pt x="429" y="25"/>
                    <a:pt x="421" y="11"/>
                    <a:pt x="4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5"/>
            <p:cNvSpPr/>
            <p:nvPr/>
          </p:nvSpPr>
          <p:spPr bwMode="auto">
            <a:xfrm>
              <a:off x="3290" y="2391"/>
              <a:ext cx="1132" cy="378"/>
            </a:xfrm>
            <a:custGeom>
              <a:avLst/>
              <a:gdLst>
                <a:gd name="T0" fmla="*/ 422 w 422"/>
                <a:gd name="T1" fmla="*/ 63 h 141"/>
                <a:gd name="T2" fmla="*/ 413 w 422"/>
                <a:gd name="T3" fmla="*/ 36 h 141"/>
                <a:gd name="T4" fmla="*/ 219 w 422"/>
                <a:gd name="T5" fmla="*/ 0 h 141"/>
                <a:gd name="T6" fmla="*/ 0 w 422"/>
                <a:gd name="T7" fmla="*/ 78 h 141"/>
                <a:gd name="T8" fmla="*/ 8 w 422"/>
                <a:gd name="T9" fmla="*/ 103 h 141"/>
                <a:gd name="T10" fmla="*/ 203 w 422"/>
                <a:gd name="T11" fmla="*/ 141 h 141"/>
                <a:gd name="T12" fmla="*/ 422 w 422"/>
                <a:gd name="T13" fmla="*/ 6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2" h="141">
                  <a:moveTo>
                    <a:pt x="422" y="63"/>
                  </a:moveTo>
                  <a:cubicBezTo>
                    <a:pt x="422" y="52"/>
                    <a:pt x="419" y="43"/>
                    <a:pt x="413" y="36"/>
                  </a:cubicBezTo>
                  <a:cubicBezTo>
                    <a:pt x="377" y="9"/>
                    <a:pt x="304" y="0"/>
                    <a:pt x="219" y="0"/>
                  </a:cubicBezTo>
                  <a:cubicBezTo>
                    <a:pt x="98" y="0"/>
                    <a:pt x="0" y="19"/>
                    <a:pt x="0" y="78"/>
                  </a:cubicBezTo>
                  <a:cubicBezTo>
                    <a:pt x="0" y="87"/>
                    <a:pt x="3" y="96"/>
                    <a:pt x="8" y="103"/>
                  </a:cubicBezTo>
                  <a:cubicBezTo>
                    <a:pt x="44" y="129"/>
                    <a:pt x="118" y="141"/>
                    <a:pt x="203" y="141"/>
                  </a:cubicBezTo>
                  <a:cubicBezTo>
                    <a:pt x="324" y="141"/>
                    <a:pt x="422" y="122"/>
                    <a:pt x="422" y="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6"/>
            <p:cNvSpPr/>
            <p:nvPr/>
          </p:nvSpPr>
          <p:spPr bwMode="auto">
            <a:xfrm>
              <a:off x="3239" y="2348"/>
              <a:ext cx="1173" cy="421"/>
            </a:xfrm>
            <a:custGeom>
              <a:avLst/>
              <a:gdLst>
                <a:gd name="T0" fmla="*/ 324 w 437"/>
                <a:gd name="T1" fmla="*/ 151 h 157"/>
                <a:gd name="T2" fmla="*/ 218 w 437"/>
                <a:gd name="T3" fmla="*/ 157 h 157"/>
                <a:gd name="T4" fmla="*/ 0 w 437"/>
                <a:gd name="T5" fmla="*/ 79 h 157"/>
                <a:gd name="T6" fmla="*/ 218 w 437"/>
                <a:gd name="T7" fmla="*/ 0 h 157"/>
                <a:gd name="T8" fmla="*/ 437 w 437"/>
                <a:gd name="T9" fmla="*/ 79 h 157"/>
                <a:gd name="T10" fmla="*/ 419 w 437"/>
                <a:gd name="T11" fmla="*/ 11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7" h="157">
                  <a:moveTo>
                    <a:pt x="324" y="151"/>
                  </a:moveTo>
                  <a:cubicBezTo>
                    <a:pt x="293" y="155"/>
                    <a:pt x="257" y="157"/>
                    <a:pt x="218" y="157"/>
                  </a:cubicBezTo>
                  <a:cubicBezTo>
                    <a:pt x="98" y="157"/>
                    <a:pt x="0" y="134"/>
                    <a:pt x="0" y="79"/>
                  </a:cubicBezTo>
                  <a:cubicBezTo>
                    <a:pt x="0" y="19"/>
                    <a:pt x="98" y="0"/>
                    <a:pt x="218" y="0"/>
                  </a:cubicBezTo>
                  <a:cubicBezTo>
                    <a:pt x="339" y="0"/>
                    <a:pt x="437" y="19"/>
                    <a:pt x="437" y="79"/>
                  </a:cubicBezTo>
                  <a:cubicBezTo>
                    <a:pt x="437" y="94"/>
                    <a:pt x="430" y="106"/>
                    <a:pt x="419" y="116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7"/>
            <p:cNvSpPr/>
            <p:nvPr/>
          </p:nvSpPr>
          <p:spPr bwMode="auto">
            <a:xfrm>
              <a:off x="4167" y="2715"/>
              <a:ext cx="94" cy="27"/>
            </a:xfrm>
            <a:custGeom>
              <a:avLst/>
              <a:gdLst>
                <a:gd name="T0" fmla="*/ 35 w 35"/>
                <a:gd name="T1" fmla="*/ 0 h 10"/>
                <a:gd name="T2" fmla="*/ 0 w 35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" h="10">
                  <a:moveTo>
                    <a:pt x="35" y="0"/>
                  </a:moveTo>
                  <a:cubicBezTo>
                    <a:pt x="24" y="4"/>
                    <a:pt x="12" y="7"/>
                    <a:pt x="0" y="10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8"/>
            <p:cNvSpPr/>
            <p:nvPr/>
          </p:nvSpPr>
          <p:spPr bwMode="auto">
            <a:xfrm>
              <a:off x="3827" y="1666"/>
              <a:ext cx="416" cy="934"/>
            </a:xfrm>
            <a:custGeom>
              <a:avLst/>
              <a:gdLst>
                <a:gd name="T0" fmla="*/ 106 w 155"/>
                <a:gd name="T1" fmla="*/ 0 h 348"/>
                <a:gd name="T2" fmla="*/ 139 w 155"/>
                <a:gd name="T3" fmla="*/ 91 h 348"/>
                <a:gd name="T4" fmla="*/ 0 w 155"/>
                <a:gd name="T5" fmla="*/ 331 h 348"/>
                <a:gd name="T6" fmla="*/ 15 w 155"/>
                <a:gd name="T7" fmla="*/ 348 h 348"/>
                <a:gd name="T8" fmla="*/ 155 w 155"/>
                <a:gd name="T9" fmla="*/ 106 h 348"/>
                <a:gd name="T10" fmla="*/ 106 w 155"/>
                <a:gd name="T11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348">
                  <a:moveTo>
                    <a:pt x="106" y="0"/>
                  </a:moveTo>
                  <a:cubicBezTo>
                    <a:pt x="126" y="24"/>
                    <a:pt x="139" y="56"/>
                    <a:pt x="139" y="91"/>
                  </a:cubicBezTo>
                  <a:cubicBezTo>
                    <a:pt x="139" y="164"/>
                    <a:pt x="14" y="317"/>
                    <a:pt x="0" y="331"/>
                  </a:cubicBezTo>
                  <a:cubicBezTo>
                    <a:pt x="9" y="342"/>
                    <a:pt x="15" y="348"/>
                    <a:pt x="15" y="348"/>
                  </a:cubicBezTo>
                  <a:cubicBezTo>
                    <a:pt x="17" y="348"/>
                    <a:pt x="155" y="183"/>
                    <a:pt x="155" y="106"/>
                  </a:cubicBezTo>
                  <a:cubicBezTo>
                    <a:pt x="155" y="64"/>
                    <a:pt x="136" y="26"/>
                    <a:pt x="1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9"/>
            <p:cNvSpPr/>
            <p:nvPr/>
          </p:nvSpPr>
          <p:spPr bwMode="auto">
            <a:xfrm>
              <a:off x="3491" y="1578"/>
              <a:ext cx="709" cy="976"/>
            </a:xfrm>
            <a:custGeom>
              <a:avLst/>
              <a:gdLst>
                <a:gd name="T0" fmla="*/ 231 w 264"/>
                <a:gd name="T1" fmla="*/ 33 h 364"/>
                <a:gd name="T2" fmla="*/ 140 w 264"/>
                <a:gd name="T3" fmla="*/ 0 h 364"/>
                <a:gd name="T4" fmla="*/ 0 w 264"/>
                <a:gd name="T5" fmla="*/ 139 h 364"/>
                <a:gd name="T6" fmla="*/ 125 w 264"/>
                <a:gd name="T7" fmla="*/ 364 h 364"/>
                <a:gd name="T8" fmla="*/ 264 w 264"/>
                <a:gd name="T9" fmla="*/ 124 h 364"/>
                <a:gd name="T10" fmla="*/ 231 w 264"/>
                <a:gd name="T11" fmla="*/ 33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4" h="364">
                  <a:moveTo>
                    <a:pt x="231" y="33"/>
                  </a:moveTo>
                  <a:cubicBezTo>
                    <a:pt x="206" y="12"/>
                    <a:pt x="174" y="0"/>
                    <a:pt x="140" y="0"/>
                  </a:cubicBezTo>
                  <a:cubicBezTo>
                    <a:pt x="63" y="0"/>
                    <a:pt x="0" y="62"/>
                    <a:pt x="0" y="139"/>
                  </a:cubicBezTo>
                  <a:cubicBezTo>
                    <a:pt x="0" y="201"/>
                    <a:pt x="90" y="320"/>
                    <a:pt x="125" y="364"/>
                  </a:cubicBezTo>
                  <a:cubicBezTo>
                    <a:pt x="139" y="350"/>
                    <a:pt x="264" y="197"/>
                    <a:pt x="264" y="124"/>
                  </a:cubicBezTo>
                  <a:cubicBezTo>
                    <a:pt x="264" y="89"/>
                    <a:pt x="251" y="57"/>
                    <a:pt x="231" y="3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20"/>
            <p:cNvSpPr/>
            <p:nvPr/>
          </p:nvSpPr>
          <p:spPr bwMode="auto">
            <a:xfrm>
              <a:off x="3526" y="1524"/>
              <a:ext cx="674" cy="542"/>
            </a:xfrm>
            <a:custGeom>
              <a:avLst/>
              <a:gdLst>
                <a:gd name="T0" fmla="*/ 0 w 251"/>
                <a:gd name="T1" fmla="*/ 54 h 202"/>
                <a:gd name="T2" fmla="*/ 111 w 251"/>
                <a:gd name="T3" fmla="*/ 0 h 202"/>
                <a:gd name="T4" fmla="*/ 251 w 251"/>
                <a:gd name="T5" fmla="*/ 140 h 202"/>
                <a:gd name="T6" fmla="*/ 233 w 251"/>
                <a:gd name="T7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" h="202">
                  <a:moveTo>
                    <a:pt x="0" y="54"/>
                  </a:moveTo>
                  <a:cubicBezTo>
                    <a:pt x="26" y="21"/>
                    <a:pt x="66" y="0"/>
                    <a:pt x="111" y="0"/>
                  </a:cubicBezTo>
                  <a:cubicBezTo>
                    <a:pt x="188" y="0"/>
                    <a:pt x="251" y="62"/>
                    <a:pt x="251" y="140"/>
                  </a:cubicBezTo>
                  <a:cubicBezTo>
                    <a:pt x="251" y="157"/>
                    <a:pt x="244" y="179"/>
                    <a:pt x="233" y="202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21"/>
            <p:cNvSpPr/>
            <p:nvPr/>
          </p:nvSpPr>
          <p:spPr bwMode="auto">
            <a:xfrm>
              <a:off x="3472" y="1717"/>
              <a:ext cx="25" cy="51"/>
            </a:xfrm>
            <a:custGeom>
              <a:avLst/>
              <a:gdLst>
                <a:gd name="T0" fmla="*/ 0 w 9"/>
                <a:gd name="T1" fmla="*/ 19 h 19"/>
                <a:gd name="T2" fmla="*/ 9 w 9"/>
                <a:gd name="T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19">
                  <a:moveTo>
                    <a:pt x="0" y="19"/>
                  </a:moveTo>
                  <a:cubicBezTo>
                    <a:pt x="2" y="13"/>
                    <a:pt x="5" y="6"/>
                    <a:pt x="9" y="0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22"/>
            <p:cNvSpPr/>
            <p:nvPr/>
          </p:nvSpPr>
          <p:spPr bwMode="auto">
            <a:xfrm>
              <a:off x="3448" y="1859"/>
              <a:ext cx="550" cy="690"/>
            </a:xfrm>
            <a:custGeom>
              <a:avLst/>
              <a:gdLst>
                <a:gd name="T0" fmla="*/ 205 w 205"/>
                <a:gd name="T1" fmla="*/ 174 h 257"/>
                <a:gd name="T2" fmla="*/ 140 w 205"/>
                <a:gd name="T3" fmla="*/ 257 h 257"/>
                <a:gd name="T4" fmla="*/ 0 w 205"/>
                <a:gd name="T5" fmla="*/ 15 h 257"/>
                <a:gd name="T6" fmla="*/ 1 w 205"/>
                <a:gd name="T7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5" h="257">
                  <a:moveTo>
                    <a:pt x="205" y="174"/>
                  </a:moveTo>
                  <a:cubicBezTo>
                    <a:pt x="172" y="220"/>
                    <a:pt x="141" y="257"/>
                    <a:pt x="140" y="257"/>
                  </a:cubicBezTo>
                  <a:cubicBezTo>
                    <a:pt x="138" y="257"/>
                    <a:pt x="0" y="92"/>
                    <a:pt x="0" y="15"/>
                  </a:cubicBezTo>
                  <a:cubicBezTo>
                    <a:pt x="0" y="10"/>
                    <a:pt x="1" y="5"/>
                    <a:pt x="1" y="0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23"/>
            <p:cNvSpPr/>
            <p:nvPr/>
          </p:nvSpPr>
          <p:spPr bwMode="auto">
            <a:xfrm>
              <a:off x="4036" y="2189"/>
              <a:ext cx="51" cy="81"/>
            </a:xfrm>
            <a:custGeom>
              <a:avLst/>
              <a:gdLst>
                <a:gd name="T0" fmla="*/ 19 w 19"/>
                <a:gd name="T1" fmla="*/ 0 h 30"/>
                <a:gd name="T2" fmla="*/ 0 w 19"/>
                <a:gd name="T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" h="30">
                  <a:moveTo>
                    <a:pt x="19" y="0"/>
                  </a:moveTo>
                  <a:cubicBezTo>
                    <a:pt x="13" y="10"/>
                    <a:pt x="6" y="20"/>
                    <a:pt x="0" y="30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Oval 24"/>
            <p:cNvSpPr>
              <a:spLocks noChangeArrowheads="1"/>
            </p:cNvSpPr>
            <p:nvPr/>
          </p:nvSpPr>
          <p:spPr bwMode="auto">
            <a:xfrm>
              <a:off x="3692" y="1755"/>
              <a:ext cx="263" cy="26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25"/>
            <p:cNvSpPr/>
            <p:nvPr/>
          </p:nvSpPr>
          <p:spPr bwMode="auto">
            <a:xfrm>
              <a:off x="3692" y="1755"/>
              <a:ext cx="263" cy="265"/>
            </a:xfrm>
            <a:custGeom>
              <a:avLst/>
              <a:gdLst>
                <a:gd name="T0" fmla="*/ 2 w 98"/>
                <a:gd name="T1" fmla="*/ 65 h 99"/>
                <a:gd name="T2" fmla="*/ 0 w 98"/>
                <a:gd name="T3" fmla="*/ 50 h 99"/>
                <a:gd name="T4" fmla="*/ 49 w 98"/>
                <a:gd name="T5" fmla="*/ 0 h 99"/>
                <a:gd name="T6" fmla="*/ 98 w 98"/>
                <a:gd name="T7" fmla="*/ 50 h 99"/>
                <a:gd name="T8" fmla="*/ 49 w 98"/>
                <a:gd name="T9" fmla="*/ 99 h 99"/>
                <a:gd name="T10" fmla="*/ 19 w 98"/>
                <a:gd name="T11" fmla="*/ 8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99">
                  <a:moveTo>
                    <a:pt x="2" y="65"/>
                  </a:moveTo>
                  <a:cubicBezTo>
                    <a:pt x="1" y="60"/>
                    <a:pt x="0" y="55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8" y="22"/>
                    <a:pt x="98" y="50"/>
                  </a:cubicBezTo>
                  <a:cubicBezTo>
                    <a:pt x="98" y="77"/>
                    <a:pt x="76" y="99"/>
                    <a:pt x="49" y="99"/>
                  </a:cubicBezTo>
                  <a:cubicBezTo>
                    <a:pt x="38" y="99"/>
                    <a:pt x="28" y="95"/>
                    <a:pt x="19" y="89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5424310" y="2806358"/>
            <a:ext cx="2754191" cy="1109271"/>
            <a:chOff x="5424310" y="3111168"/>
            <a:chExt cx="2754191" cy="1109271"/>
          </a:xfrm>
        </p:grpSpPr>
        <p:grpSp>
          <p:nvGrpSpPr>
            <p:cNvPr id="59" name="组合 58"/>
            <p:cNvGrpSpPr/>
            <p:nvPr/>
          </p:nvGrpSpPr>
          <p:grpSpPr>
            <a:xfrm>
              <a:off x="6083739" y="3111168"/>
              <a:ext cx="1321669" cy="472680"/>
              <a:chOff x="2188772" y="2888701"/>
              <a:chExt cx="1321669" cy="472680"/>
            </a:xfrm>
          </p:grpSpPr>
          <p:sp>
            <p:nvSpPr>
              <p:cNvPr id="60" name="文本框 59"/>
              <p:cNvSpPr txBox="1"/>
              <p:nvPr/>
            </p:nvSpPr>
            <p:spPr>
              <a:xfrm>
                <a:off x="2188772" y="2888701"/>
                <a:ext cx="13216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  <a:tileRect/>
                    </a:gra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</a:lstStyle>
              <a:p>
                <a:r>
                  <a:rPr lang="zh-CN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选题背景</a:t>
                </a:r>
                <a:endParaRPr lang="zh-CN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矩形 61"/>
            <p:cNvSpPr/>
            <p:nvPr/>
          </p:nvSpPr>
          <p:spPr>
            <a:xfrm>
              <a:off x="5424310" y="3620275"/>
              <a:ext cx="2754191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This PPT template for the rice husk designer pencil demo works</a:t>
              </a:r>
              <a:r>
                <a:rPr lang="en-US" alt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, focusing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8437193" y="2806358"/>
            <a:ext cx="2754191" cy="1109271"/>
            <a:chOff x="5424310" y="3111168"/>
            <a:chExt cx="2754191" cy="1109271"/>
          </a:xfrm>
        </p:grpSpPr>
        <p:grpSp>
          <p:nvGrpSpPr>
            <p:cNvPr id="65" name="组合 64"/>
            <p:cNvGrpSpPr/>
            <p:nvPr/>
          </p:nvGrpSpPr>
          <p:grpSpPr>
            <a:xfrm>
              <a:off x="6083739" y="3111168"/>
              <a:ext cx="1321669" cy="472680"/>
              <a:chOff x="2188772" y="2888701"/>
              <a:chExt cx="1321669" cy="472680"/>
            </a:xfrm>
          </p:grpSpPr>
          <p:sp>
            <p:nvSpPr>
              <p:cNvPr id="67" name="文本框 66"/>
              <p:cNvSpPr txBox="1"/>
              <p:nvPr/>
            </p:nvSpPr>
            <p:spPr>
              <a:xfrm>
                <a:off x="2188772" y="2888701"/>
                <a:ext cx="13216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  <a:tileRect/>
                    </a:gra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</a:lstStyle>
              <a:p>
                <a:r>
                  <a:rPr lang="zh-CN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选题背景</a:t>
                </a:r>
                <a:endParaRPr lang="zh-CN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cxnSp>
            <p:nvCxnSpPr>
              <p:cNvPr id="68" name="直接连接符 67"/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矩形 65"/>
            <p:cNvSpPr/>
            <p:nvPr/>
          </p:nvSpPr>
          <p:spPr>
            <a:xfrm>
              <a:off x="5424310" y="3620275"/>
              <a:ext cx="2754191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This PPT template for the rice husk designer pencil demo works</a:t>
              </a:r>
              <a:r>
                <a:rPr lang="en-US" alt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, focusing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5328362" y="4789628"/>
            <a:ext cx="2754191" cy="1109271"/>
            <a:chOff x="5424310" y="3111168"/>
            <a:chExt cx="2754191" cy="1109271"/>
          </a:xfrm>
        </p:grpSpPr>
        <p:grpSp>
          <p:nvGrpSpPr>
            <p:cNvPr id="70" name="组合 69"/>
            <p:cNvGrpSpPr/>
            <p:nvPr/>
          </p:nvGrpSpPr>
          <p:grpSpPr>
            <a:xfrm>
              <a:off x="6083739" y="3111168"/>
              <a:ext cx="1321669" cy="472680"/>
              <a:chOff x="2188772" y="2888701"/>
              <a:chExt cx="1321669" cy="472680"/>
            </a:xfrm>
          </p:grpSpPr>
          <p:sp>
            <p:nvSpPr>
              <p:cNvPr id="72" name="文本框 71"/>
              <p:cNvSpPr txBox="1"/>
              <p:nvPr/>
            </p:nvSpPr>
            <p:spPr>
              <a:xfrm>
                <a:off x="2188772" y="2888701"/>
                <a:ext cx="13216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  <a:tileRect/>
                    </a:gra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</a:lstStyle>
              <a:p>
                <a:r>
                  <a:rPr lang="zh-CN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选题背景</a:t>
                </a:r>
                <a:endParaRPr lang="zh-CN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cxnSp>
            <p:nvCxnSpPr>
              <p:cNvPr id="73" name="直接连接符 72"/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矩形 70"/>
            <p:cNvSpPr/>
            <p:nvPr/>
          </p:nvSpPr>
          <p:spPr>
            <a:xfrm>
              <a:off x="5424310" y="3620275"/>
              <a:ext cx="2754191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This PPT template for the rice husk designer pencil demo works</a:t>
              </a:r>
              <a:r>
                <a:rPr lang="en-US" alt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, focusing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8424375" y="4789628"/>
            <a:ext cx="2754191" cy="1109271"/>
            <a:chOff x="5424310" y="3111168"/>
            <a:chExt cx="2754191" cy="1109271"/>
          </a:xfrm>
        </p:grpSpPr>
        <p:grpSp>
          <p:nvGrpSpPr>
            <p:cNvPr id="75" name="组合 74"/>
            <p:cNvGrpSpPr/>
            <p:nvPr/>
          </p:nvGrpSpPr>
          <p:grpSpPr>
            <a:xfrm>
              <a:off x="6083739" y="3111168"/>
              <a:ext cx="1321669" cy="472680"/>
              <a:chOff x="2188772" y="2888701"/>
              <a:chExt cx="1321669" cy="472680"/>
            </a:xfrm>
          </p:grpSpPr>
          <p:sp>
            <p:nvSpPr>
              <p:cNvPr id="77" name="文本框 76"/>
              <p:cNvSpPr txBox="1"/>
              <p:nvPr/>
            </p:nvSpPr>
            <p:spPr>
              <a:xfrm>
                <a:off x="2188772" y="2888701"/>
                <a:ext cx="13216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dist">
                  <a:defRPr>
                    <a:gradFill flip="none" rotWithShape="1">
                      <a:gsLst>
                        <a:gs pos="22000">
                          <a:schemeClr val="accent1"/>
                        </a:gs>
                        <a:gs pos="36000">
                          <a:schemeClr val="accent2"/>
                        </a:gs>
                        <a:gs pos="66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0" scaled="1"/>
                      <a:tileRect/>
                    </a:gra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</a:lstStyle>
              <a:p>
                <a:r>
                  <a:rPr lang="zh-CN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选题背景</a:t>
                </a:r>
                <a:endParaRPr lang="zh-CN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cxnSp>
            <p:nvCxnSpPr>
              <p:cNvPr id="78" name="直接连接符 77"/>
              <p:cNvCxnSpPr/>
              <p:nvPr/>
            </p:nvCxnSpPr>
            <p:spPr>
              <a:xfrm>
                <a:off x="2628135" y="3361381"/>
                <a:ext cx="44294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矩形 75"/>
            <p:cNvSpPr/>
            <p:nvPr/>
          </p:nvSpPr>
          <p:spPr>
            <a:xfrm>
              <a:off x="5424310" y="3620275"/>
              <a:ext cx="2754191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This PPT template for the rice husk designer pencil demo works</a:t>
              </a:r>
              <a:r>
                <a:rPr lang="en-US" alt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, focusing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303733" y="1902261"/>
            <a:ext cx="1584534" cy="1479568"/>
            <a:chOff x="6546853" y="1310911"/>
            <a:chExt cx="939797" cy="877541"/>
          </a:xfrm>
        </p:grpSpPr>
        <p:grpSp>
          <p:nvGrpSpPr>
            <p:cNvPr id="3" name="组合 2"/>
            <p:cNvGrpSpPr/>
            <p:nvPr/>
          </p:nvGrpSpPr>
          <p:grpSpPr>
            <a:xfrm>
              <a:off x="6546853" y="1310911"/>
              <a:ext cx="939797" cy="877541"/>
              <a:chOff x="6546853" y="1989140"/>
              <a:chExt cx="2046442" cy="1910878"/>
            </a:xfrm>
          </p:grpSpPr>
          <p:sp>
            <p:nvSpPr>
              <p:cNvPr id="5" name="矩形: 圆角 4"/>
              <p:cNvSpPr/>
              <p:nvPr/>
            </p:nvSpPr>
            <p:spPr>
              <a:xfrm>
                <a:off x="6686756" y="2086134"/>
                <a:ext cx="1906539" cy="1813884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6546853" y="1989140"/>
                <a:ext cx="1884364" cy="1785939"/>
                <a:chOff x="6546853" y="1989140"/>
                <a:chExt cx="1884364" cy="1785939"/>
              </a:xfrm>
            </p:grpSpPr>
            <p:sp>
              <p:nvSpPr>
                <p:cNvPr id="7" name="Freeform 31"/>
                <p:cNvSpPr/>
                <p:nvPr/>
              </p:nvSpPr>
              <p:spPr bwMode="auto">
                <a:xfrm>
                  <a:off x="6708779" y="3473454"/>
                  <a:ext cx="1722438" cy="301625"/>
                </a:xfrm>
                <a:custGeom>
                  <a:avLst/>
                  <a:gdLst>
                    <a:gd name="T0" fmla="*/ 404 w 404"/>
                    <a:gd name="T1" fmla="*/ 0 h 71"/>
                    <a:gd name="T2" fmla="*/ 404 w 404"/>
                    <a:gd name="T3" fmla="*/ 22 h 71"/>
                    <a:gd name="T4" fmla="*/ 357 w 404"/>
                    <a:gd name="T5" fmla="*/ 71 h 71"/>
                    <a:gd name="T6" fmla="*/ 8 w 404"/>
                    <a:gd name="T7" fmla="*/ 71 h 71"/>
                    <a:gd name="T8" fmla="*/ 0 w 404"/>
                    <a:gd name="T9" fmla="*/ 7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4" h="71">
                      <a:moveTo>
                        <a:pt x="404" y="0"/>
                      </a:moveTo>
                      <a:cubicBezTo>
                        <a:pt x="404" y="22"/>
                        <a:pt x="404" y="22"/>
                        <a:pt x="404" y="22"/>
                      </a:cubicBezTo>
                      <a:cubicBezTo>
                        <a:pt x="404" y="49"/>
                        <a:pt x="383" y="71"/>
                        <a:pt x="357" y="71"/>
                      </a:cubicBezTo>
                      <a:cubicBezTo>
                        <a:pt x="8" y="71"/>
                        <a:pt x="8" y="71"/>
                        <a:pt x="8" y="71"/>
                      </a:cubicBezTo>
                      <a:cubicBezTo>
                        <a:pt x="6" y="71"/>
                        <a:pt x="3" y="70"/>
                        <a:pt x="0" y="70"/>
                      </a:cubicBez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8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7518404" y="3775079"/>
                  <a:ext cx="328613" cy="0"/>
                </a:xfrm>
                <a:prstGeom prst="line">
                  <a:avLst/>
                </a:pr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9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6546854" y="2547940"/>
                  <a:ext cx="0" cy="136525"/>
                </a:xfrm>
                <a:prstGeom prst="line">
                  <a:avLst/>
                </a:pr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0" name="Freeform 45"/>
                <p:cNvSpPr/>
                <p:nvPr/>
              </p:nvSpPr>
              <p:spPr bwMode="auto">
                <a:xfrm>
                  <a:off x="6546853" y="2841940"/>
                  <a:ext cx="161967" cy="929965"/>
                </a:xfrm>
                <a:custGeom>
                  <a:avLst/>
                  <a:gdLst>
                    <a:gd name="T0" fmla="*/ 238 w 238"/>
                    <a:gd name="T1" fmla="*/ 47 h 278"/>
                    <a:gd name="T2" fmla="*/ 219 w 238"/>
                    <a:gd name="T3" fmla="*/ 13 h 278"/>
                    <a:gd name="T4" fmla="*/ 186 w 238"/>
                    <a:gd name="T5" fmla="*/ 13 h 278"/>
                    <a:gd name="T6" fmla="*/ 38 w 238"/>
                    <a:gd name="T7" fmla="*/ 278 h 278"/>
                    <a:gd name="T8" fmla="*/ 0 w 238"/>
                    <a:gd name="T9" fmla="*/ 230 h 278"/>
                    <a:gd name="T10" fmla="*/ 0 w 238"/>
                    <a:gd name="T11" fmla="*/ 60 h 278"/>
                    <a:gd name="connsiteX0" fmla="*/ 9202 w 9202"/>
                    <a:gd name="connsiteY0" fmla="*/ 351 h 9883"/>
                    <a:gd name="connsiteX1" fmla="*/ 7815 w 9202"/>
                    <a:gd name="connsiteY1" fmla="*/ 351 h 9883"/>
                    <a:gd name="connsiteX2" fmla="*/ 1597 w 9202"/>
                    <a:gd name="connsiteY2" fmla="*/ 9883 h 9883"/>
                    <a:gd name="connsiteX3" fmla="*/ 0 w 9202"/>
                    <a:gd name="connsiteY3" fmla="*/ 8156 h 9883"/>
                    <a:gd name="connsiteX4" fmla="*/ 0 w 9202"/>
                    <a:gd name="connsiteY4" fmla="*/ 2041 h 9883"/>
                    <a:gd name="connsiteX0-1" fmla="*/ 8493 w 8493"/>
                    <a:gd name="connsiteY0-2" fmla="*/ 0 h 9645"/>
                    <a:gd name="connsiteX1-3" fmla="*/ 1735 w 8493"/>
                    <a:gd name="connsiteY1-4" fmla="*/ 9645 h 9645"/>
                    <a:gd name="connsiteX2-5" fmla="*/ 0 w 8493"/>
                    <a:gd name="connsiteY2-6" fmla="*/ 7898 h 9645"/>
                    <a:gd name="connsiteX3-7" fmla="*/ 0 w 8493"/>
                    <a:gd name="connsiteY3-8" fmla="*/ 1710 h 9645"/>
                    <a:gd name="connsiteX0-9" fmla="*/ 2043 w 2043"/>
                    <a:gd name="connsiteY0-10" fmla="*/ 8227 h 8227"/>
                    <a:gd name="connsiteX1-11" fmla="*/ 0 w 2043"/>
                    <a:gd name="connsiteY1-12" fmla="*/ 6416 h 8227"/>
                    <a:gd name="connsiteX2-13" fmla="*/ 0 w 2043"/>
                    <a:gd name="connsiteY2-14" fmla="*/ 0 h 822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</a:cxnLst>
                  <a:rect l="l" t="t" r="r" b="b"/>
                  <a:pathLst>
                    <a:path w="2043" h="8227">
                      <a:moveTo>
                        <a:pt x="2043" y="8227"/>
                      </a:moveTo>
                      <a:cubicBezTo>
                        <a:pt x="914" y="8076"/>
                        <a:pt x="0" y="7322"/>
                        <a:pt x="0" y="6416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  <p:sp>
              <p:nvSpPr>
                <p:cNvPr id="11" name="Freeform 43"/>
                <p:cNvSpPr/>
                <p:nvPr/>
              </p:nvSpPr>
              <p:spPr bwMode="auto">
                <a:xfrm>
                  <a:off x="6546854" y="1989140"/>
                  <a:ext cx="1884363" cy="1484314"/>
                </a:xfrm>
                <a:custGeom>
                  <a:avLst/>
                  <a:gdLst>
                    <a:gd name="T0" fmla="*/ 0 w 442"/>
                    <a:gd name="T1" fmla="*/ 72 h 348"/>
                    <a:gd name="T2" fmla="*/ 0 w 442"/>
                    <a:gd name="T3" fmla="*/ 49 h 348"/>
                    <a:gd name="T4" fmla="*/ 46 w 442"/>
                    <a:gd name="T5" fmla="*/ 0 h 348"/>
                    <a:gd name="T6" fmla="*/ 395 w 442"/>
                    <a:gd name="T7" fmla="*/ 0 h 348"/>
                    <a:gd name="T8" fmla="*/ 442 w 442"/>
                    <a:gd name="T9" fmla="*/ 49 h 348"/>
                    <a:gd name="T10" fmla="*/ 442 w 442"/>
                    <a:gd name="T11" fmla="*/ 348 h 348"/>
                    <a:gd name="T12" fmla="*/ 410 w 442"/>
                    <a:gd name="T13" fmla="*/ 291 h 348"/>
                    <a:gd name="connsiteX0" fmla="*/ 0 w 10000"/>
                    <a:gd name="connsiteY0" fmla="*/ 2069 h 10000"/>
                    <a:gd name="connsiteX1" fmla="*/ 0 w 10000"/>
                    <a:gd name="connsiteY1" fmla="*/ 1408 h 10000"/>
                    <a:gd name="connsiteX2" fmla="*/ 1041 w 10000"/>
                    <a:gd name="connsiteY2" fmla="*/ 0 h 10000"/>
                    <a:gd name="connsiteX3" fmla="*/ 8937 w 10000"/>
                    <a:gd name="connsiteY3" fmla="*/ 0 h 10000"/>
                    <a:gd name="connsiteX4" fmla="*/ 10000 w 10000"/>
                    <a:gd name="connsiteY4" fmla="*/ 1408 h 10000"/>
                    <a:gd name="connsiteX5" fmla="*/ 10000 w 10000"/>
                    <a:gd name="connsiteY5" fmla="*/ 1000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000" h="10000">
                      <a:moveTo>
                        <a:pt x="0" y="2069"/>
                      </a:moveTo>
                      <a:lnTo>
                        <a:pt x="0" y="1408"/>
                      </a:lnTo>
                      <a:cubicBezTo>
                        <a:pt x="0" y="632"/>
                        <a:pt x="475" y="0"/>
                        <a:pt x="1041" y="0"/>
                      </a:cubicBezTo>
                      <a:lnTo>
                        <a:pt x="8937" y="0"/>
                      </a:lnTo>
                      <a:cubicBezTo>
                        <a:pt x="9525" y="0"/>
                        <a:pt x="10000" y="632"/>
                        <a:pt x="10000" y="1408"/>
                      </a:cubicBezTo>
                      <a:lnTo>
                        <a:pt x="10000" y="10000"/>
                      </a:lnTo>
                    </a:path>
                  </a:pathLst>
                </a:custGeom>
                <a:noFill/>
                <a:ln w="52388" cap="rnd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sz="1600"/>
                </a:p>
              </p:txBody>
            </p:sp>
          </p:grpSp>
        </p:grpSp>
        <p:sp>
          <p:nvSpPr>
            <p:cNvPr id="4" name="文本框 3"/>
            <p:cNvSpPr txBox="1"/>
            <p:nvPr/>
          </p:nvSpPr>
          <p:spPr>
            <a:xfrm>
              <a:off x="6742807" y="1463645"/>
              <a:ext cx="621393" cy="5476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540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02</a:t>
              </a:r>
              <a:endParaRPr lang="zh-CN" altLang="en-US" sz="5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sp>
        <p:nvSpPr>
          <p:cNvPr id="16" name="矩形: 圆角 15"/>
          <p:cNvSpPr/>
          <p:nvPr/>
        </p:nvSpPr>
        <p:spPr>
          <a:xfrm rot="1552382">
            <a:off x="6367852" y="2779794"/>
            <a:ext cx="81221" cy="5608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: 圆角 16"/>
          <p:cNvSpPr/>
          <p:nvPr/>
        </p:nvSpPr>
        <p:spPr>
          <a:xfrm rot="1552382">
            <a:off x="6498062" y="2839420"/>
            <a:ext cx="81221" cy="5608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: 圆角 17"/>
          <p:cNvSpPr/>
          <p:nvPr/>
        </p:nvSpPr>
        <p:spPr>
          <a:xfrm rot="1552382">
            <a:off x="6019556" y="2996135"/>
            <a:ext cx="171377" cy="4571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: 圆角 18"/>
          <p:cNvSpPr/>
          <p:nvPr/>
        </p:nvSpPr>
        <p:spPr>
          <a:xfrm rot="1552382">
            <a:off x="6202085" y="3066969"/>
            <a:ext cx="82384" cy="4571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4415233" y="2764883"/>
            <a:ext cx="236924" cy="236924"/>
          </a:xfrm>
          <a:prstGeom prst="ellipse">
            <a:avLst/>
          </a:prstGeom>
          <a:noFill/>
          <a:ln w="38100">
            <a:solidFill>
              <a:srgbClr val="7FCD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星形: 六角 24"/>
          <p:cNvSpPr/>
          <p:nvPr/>
        </p:nvSpPr>
        <p:spPr>
          <a:xfrm>
            <a:off x="4652157" y="2340080"/>
            <a:ext cx="164640" cy="164640"/>
          </a:xfrm>
          <a:prstGeom prst="star6">
            <a:avLst/>
          </a:prstGeom>
          <a:solidFill>
            <a:srgbClr val="F6A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星形: 六角 25"/>
          <p:cNvSpPr/>
          <p:nvPr/>
        </p:nvSpPr>
        <p:spPr>
          <a:xfrm>
            <a:off x="4601130" y="3281372"/>
            <a:ext cx="164640" cy="164640"/>
          </a:xfrm>
          <a:prstGeom prst="star6">
            <a:avLst/>
          </a:prstGeom>
          <a:solidFill>
            <a:srgbClr val="F6A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7123011" y="1625572"/>
            <a:ext cx="236924" cy="236924"/>
          </a:xfrm>
          <a:prstGeom prst="ellipse">
            <a:avLst/>
          </a:prstGeom>
          <a:noFill/>
          <a:ln w="38100">
            <a:solidFill>
              <a:srgbClr val="7B8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7241473" y="3536893"/>
            <a:ext cx="898361" cy="132397"/>
            <a:chOff x="7699457" y="2832018"/>
            <a:chExt cx="898361" cy="132397"/>
          </a:xfrm>
        </p:grpSpPr>
        <p:sp>
          <p:nvSpPr>
            <p:cNvPr id="60" name="矩形: 圆角 59"/>
            <p:cNvSpPr/>
            <p:nvPr/>
          </p:nvSpPr>
          <p:spPr>
            <a:xfrm>
              <a:off x="7699457" y="2844994"/>
              <a:ext cx="600498" cy="1064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rgbClr val="FF5B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8465421" y="2832018"/>
              <a:ext cx="132397" cy="132397"/>
            </a:xfrm>
            <a:prstGeom prst="ellipse">
              <a:avLst/>
            </a:prstGeom>
            <a:noFill/>
            <a:ln w="28575">
              <a:solidFill>
                <a:srgbClr val="FF5B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568971" y="1677835"/>
            <a:ext cx="926263" cy="132397"/>
            <a:chOff x="7373692" y="2832294"/>
            <a:chExt cx="926263" cy="132397"/>
          </a:xfrm>
        </p:grpSpPr>
        <p:sp>
          <p:nvSpPr>
            <p:cNvPr id="58" name="矩形: 圆角 57"/>
            <p:cNvSpPr/>
            <p:nvPr/>
          </p:nvSpPr>
          <p:spPr>
            <a:xfrm>
              <a:off x="7699457" y="2844994"/>
              <a:ext cx="600498" cy="1064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rgbClr val="7B88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7373692" y="2832294"/>
              <a:ext cx="132397" cy="132397"/>
            </a:xfrm>
            <a:prstGeom prst="ellipse">
              <a:avLst/>
            </a:prstGeom>
            <a:noFill/>
            <a:ln w="28575">
              <a:solidFill>
                <a:srgbClr val="7B88F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0" name="椭圆 29"/>
          <p:cNvSpPr/>
          <p:nvPr/>
        </p:nvSpPr>
        <p:spPr>
          <a:xfrm>
            <a:off x="7769943" y="1765649"/>
            <a:ext cx="144056" cy="144056"/>
          </a:xfrm>
          <a:prstGeom prst="ellipse">
            <a:avLst/>
          </a:prstGeom>
          <a:solidFill>
            <a:srgbClr val="5C2D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5379238" y="1481516"/>
            <a:ext cx="144056" cy="144056"/>
          </a:xfrm>
          <a:prstGeom prst="ellipse">
            <a:avLst/>
          </a:prstGeom>
          <a:solidFill>
            <a:srgbClr val="5C2D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2" name="组合 31"/>
          <p:cNvGrpSpPr/>
          <p:nvPr/>
        </p:nvGrpSpPr>
        <p:grpSpPr>
          <a:xfrm>
            <a:off x="5624843" y="3582581"/>
            <a:ext cx="306975" cy="298217"/>
            <a:chOff x="8918106" y="2844994"/>
            <a:chExt cx="2048748" cy="1990301"/>
          </a:xfrm>
        </p:grpSpPr>
        <p:grpSp>
          <p:nvGrpSpPr>
            <p:cNvPr id="46" name="组合 45"/>
            <p:cNvGrpSpPr/>
            <p:nvPr/>
          </p:nvGrpSpPr>
          <p:grpSpPr>
            <a:xfrm>
              <a:off x="9913257" y="2844994"/>
              <a:ext cx="58447" cy="1990301"/>
              <a:chOff x="9913257" y="2844994"/>
              <a:chExt cx="58447" cy="1990301"/>
            </a:xfrm>
          </p:grpSpPr>
          <p:sp>
            <p:nvSpPr>
              <p:cNvPr id="56" name="矩形: 圆角 55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矩形: 圆角 56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 rot="5400000">
              <a:off x="9884033" y="2844994"/>
              <a:ext cx="58447" cy="1990301"/>
              <a:chOff x="9913257" y="2844994"/>
              <a:chExt cx="58447" cy="1990301"/>
            </a:xfrm>
          </p:grpSpPr>
          <p:sp>
            <p:nvSpPr>
              <p:cNvPr id="54" name="矩形: 圆角 53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矩形: 圆角 54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 rot="2858008">
              <a:off x="9942480" y="2815771"/>
              <a:ext cx="58447" cy="1990301"/>
              <a:chOff x="9913257" y="2844994"/>
              <a:chExt cx="58447" cy="1990301"/>
            </a:xfrm>
          </p:grpSpPr>
          <p:sp>
            <p:nvSpPr>
              <p:cNvPr id="52" name="矩形: 圆角 51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矩形: 圆角 52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9" name="组合 48"/>
            <p:cNvGrpSpPr/>
            <p:nvPr/>
          </p:nvGrpSpPr>
          <p:grpSpPr>
            <a:xfrm rot="7971747">
              <a:off x="9900346" y="2848681"/>
              <a:ext cx="58447" cy="1990301"/>
              <a:chOff x="9913257" y="2844994"/>
              <a:chExt cx="58447" cy="1990301"/>
            </a:xfrm>
          </p:grpSpPr>
          <p:sp>
            <p:nvSpPr>
              <p:cNvPr id="50" name="矩形: 圆角 49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矩形: 圆角 50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solidFill>
                <a:srgbClr val="F6A546"/>
              </a:solidFill>
              <a:ln>
                <a:solidFill>
                  <a:srgbClr val="FF5B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7545414" y="2475188"/>
            <a:ext cx="306975" cy="298217"/>
            <a:chOff x="8918106" y="2844994"/>
            <a:chExt cx="2048748" cy="1990301"/>
          </a:xfrm>
          <a:solidFill>
            <a:srgbClr val="F6A546"/>
          </a:solidFill>
        </p:grpSpPr>
        <p:grpSp>
          <p:nvGrpSpPr>
            <p:cNvPr id="34" name="组合 33"/>
            <p:cNvGrpSpPr/>
            <p:nvPr/>
          </p:nvGrpSpPr>
          <p:grpSpPr>
            <a:xfrm>
              <a:off x="9913257" y="2844994"/>
              <a:ext cx="58447" cy="1990301"/>
              <a:chOff x="9913257" y="2844994"/>
              <a:chExt cx="58447" cy="1990301"/>
            </a:xfrm>
            <a:grpFill/>
          </p:grpSpPr>
          <p:sp>
            <p:nvSpPr>
              <p:cNvPr id="44" name="矩形: 圆角 43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矩形: 圆角 44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 rot="5400000">
              <a:off x="9884033" y="2844994"/>
              <a:ext cx="58447" cy="1990301"/>
              <a:chOff x="9913257" y="2844994"/>
              <a:chExt cx="58447" cy="1990301"/>
            </a:xfrm>
            <a:grpFill/>
          </p:grpSpPr>
          <p:sp>
            <p:nvSpPr>
              <p:cNvPr id="42" name="矩形: 圆角 41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矩形: 圆角 42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 rot="2858008">
              <a:off x="9942480" y="2815771"/>
              <a:ext cx="58447" cy="1990301"/>
              <a:chOff x="9913257" y="2844994"/>
              <a:chExt cx="58447" cy="1990301"/>
            </a:xfrm>
            <a:grpFill/>
          </p:grpSpPr>
          <p:sp>
            <p:nvSpPr>
              <p:cNvPr id="40" name="矩形: 圆角 39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矩形: 圆角 40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 rot="7971747">
              <a:off x="9900346" y="2848681"/>
              <a:ext cx="58447" cy="1990301"/>
              <a:chOff x="9913257" y="2844994"/>
              <a:chExt cx="58447" cy="1990301"/>
            </a:xfrm>
            <a:grpFill/>
          </p:grpSpPr>
          <p:sp>
            <p:nvSpPr>
              <p:cNvPr id="38" name="矩形: 圆角 37"/>
              <p:cNvSpPr/>
              <p:nvPr/>
            </p:nvSpPr>
            <p:spPr>
              <a:xfrm>
                <a:off x="9913257" y="2844994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矩形: 圆角 38"/>
              <p:cNvSpPr/>
              <p:nvPr/>
            </p:nvSpPr>
            <p:spPr>
              <a:xfrm>
                <a:off x="9913257" y="3979146"/>
                <a:ext cx="58447" cy="85614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6A5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62" name="文本框 61"/>
          <p:cNvSpPr txBox="1"/>
          <p:nvPr/>
        </p:nvSpPr>
        <p:spPr>
          <a:xfrm>
            <a:off x="4222788" y="4322250"/>
            <a:ext cx="3746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>
                <a:gradFill flip="none" rotWithShape="1">
                  <a:gsLst>
                    <a:gs pos="22000">
                      <a:schemeClr val="accent1"/>
                    </a:gs>
                    <a:gs pos="36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1"/>
                  <a:tileRect/>
                </a:gra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r>
              <a:rPr lang="zh-CN" alt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课题现状及情况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2587180" y="5281902"/>
            <a:ext cx="701764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high-end design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69" name="组合 68"/>
          <p:cNvGrpSpPr/>
          <p:nvPr/>
        </p:nvGrpSpPr>
        <p:grpSpPr>
          <a:xfrm flipV="1">
            <a:off x="5066450" y="5044169"/>
            <a:ext cx="2059101" cy="45719"/>
            <a:chOff x="3942207" y="4876800"/>
            <a:chExt cx="3384217" cy="275771"/>
          </a:xfrm>
        </p:grpSpPr>
        <p:sp>
          <p:nvSpPr>
            <p:cNvPr id="70" name="矩形 69"/>
            <p:cNvSpPr/>
            <p:nvPr/>
          </p:nvSpPr>
          <p:spPr>
            <a:xfrm>
              <a:off x="3942207" y="4876800"/>
              <a:ext cx="766195" cy="27577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4814881" y="4876800"/>
              <a:ext cx="766195" cy="2757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5687555" y="4876800"/>
              <a:ext cx="766195" cy="2757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6560229" y="4876800"/>
              <a:ext cx="766195" cy="27577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9314" y="471751"/>
            <a:ext cx="3553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添加您的答辩收入标题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149" y="2354320"/>
            <a:ext cx="5468170" cy="325134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738284" y="2805518"/>
            <a:ext cx="4849092" cy="24245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022110" y="2970824"/>
            <a:ext cx="4281440" cy="2087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022110" y="3344897"/>
            <a:ext cx="4281440" cy="1635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166241" y="3481833"/>
            <a:ext cx="3922371" cy="1331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high-end design husk designer pencilThis PPT template for the rice husk designer pencil demo works, focusing on the production of high-end design husk designer pencil</a:t>
            </a:r>
            <a:endParaRPr lang="zh-CN" altLang="en-US" sz="110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75855" y="1939636"/>
            <a:ext cx="3543459" cy="41979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1884438" y="2354320"/>
            <a:ext cx="1326293" cy="132629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2317527" y="2700707"/>
            <a:ext cx="570955" cy="633519"/>
            <a:chOff x="3313" y="1559"/>
            <a:chExt cx="1086" cy="1205"/>
          </a:xfrm>
        </p:grpSpPr>
        <p:sp>
          <p:nvSpPr>
            <p:cNvPr id="13" name="Freeform 5"/>
            <p:cNvSpPr/>
            <p:nvPr/>
          </p:nvSpPr>
          <p:spPr bwMode="auto">
            <a:xfrm>
              <a:off x="3383" y="1626"/>
              <a:ext cx="983" cy="1133"/>
            </a:xfrm>
            <a:custGeom>
              <a:avLst/>
              <a:gdLst>
                <a:gd name="T0" fmla="*/ 328 w 366"/>
                <a:gd name="T1" fmla="*/ 260 h 422"/>
                <a:gd name="T2" fmla="*/ 86 w 366"/>
                <a:gd name="T3" fmla="*/ 400 h 422"/>
                <a:gd name="T4" fmla="*/ 0 w 366"/>
                <a:gd name="T5" fmla="*/ 351 h 422"/>
                <a:gd name="T6" fmla="*/ 0 w 366"/>
                <a:gd name="T7" fmla="*/ 71 h 422"/>
                <a:gd name="T8" fmla="*/ 86 w 366"/>
                <a:gd name="T9" fmla="*/ 22 h 422"/>
                <a:gd name="T10" fmla="*/ 328 w 366"/>
                <a:gd name="T11" fmla="*/ 162 h 422"/>
                <a:gd name="T12" fmla="*/ 328 w 366"/>
                <a:gd name="T13" fmla="*/ 26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6" h="422">
                  <a:moveTo>
                    <a:pt x="328" y="260"/>
                  </a:moveTo>
                  <a:cubicBezTo>
                    <a:pt x="86" y="400"/>
                    <a:pt x="86" y="400"/>
                    <a:pt x="86" y="400"/>
                  </a:cubicBezTo>
                  <a:cubicBezTo>
                    <a:pt x="48" y="422"/>
                    <a:pt x="0" y="395"/>
                    <a:pt x="0" y="35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27"/>
                    <a:pt x="48" y="0"/>
                    <a:pt x="86" y="22"/>
                  </a:cubicBezTo>
                  <a:cubicBezTo>
                    <a:pt x="328" y="162"/>
                    <a:pt x="328" y="162"/>
                    <a:pt x="328" y="162"/>
                  </a:cubicBezTo>
                  <a:cubicBezTo>
                    <a:pt x="366" y="184"/>
                    <a:pt x="366" y="238"/>
                    <a:pt x="328" y="2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6"/>
            <p:cNvSpPr/>
            <p:nvPr/>
          </p:nvSpPr>
          <p:spPr bwMode="auto">
            <a:xfrm>
              <a:off x="3483" y="1803"/>
              <a:ext cx="150" cy="137"/>
            </a:xfrm>
            <a:custGeom>
              <a:avLst/>
              <a:gdLst>
                <a:gd name="T0" fmla="*/ 0 w 56"/>
                <a:gd name="T1" fmla="*/ 51 h 51"/>
                <a:gd name="T2" fmla="*/ 6 w 56"/>
                <a:gd name="T3" fmla="*/ 26 h 51"/>
                <a:gd name="T4" fmla="*/ 41 w 56"/>
                <a:gd name="T5" fmla="*/ 2 h 51"/>
                <a:gd name="T6" fmla="*/ 56 w 56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1">
                  <a:moveTo>
                    <a:pt x="0" y="51"/>
                  </a:moveTo>
                  <a:cubicBezTo>
                    <a:pt x="0" y="42"/>
                    <a:pt x="2" y="34"/>
                    <a:pt x="6" y="26"/>
                  </a:cubicBezTo>
                  <a:cubicBezTo>
                    <a:pt x="14" y="13"/>
                    <a:pt x="27" y="4"/>
                    <a:pt x="41" y="2"/>
                  </a:cubicBezTo>
                  <a:cubicBezTo>
                    <a:pt x="46" y="1"/>
                    <a:pt x="51" y="0"/>
                    <a:pt x="56" y="1"/>
                  </a:cubicBezTo>
                </a:path>
              </a:pathLst>
            </a:custGeom>
            <a:noFill/>
            <a:ln w="50800" cap="rnd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 flipV="1">
              <a:off x="3483" y="2004"/>
              <a:ext cx="0" cy="78"/>
            </a:xfrm>
            <a:prstGeom prst="line">
              <a:avLst/>
            </a:prstGeom>
            <a:noFill/>
            <a:ln w="50800" cap="rnd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8"/>
            <p:cNvSpPr/>
            <p:nvPr/>
          </p:nvSpPr>
          <p:spPr bwMode="auto">
            <a:xfrm>
              <a:off x="3402" y="2063"/>
              <a:ext cx="997" cy="701"/>
            </a:xfrm>
            <a:custGeom>
              <a:avLst/>
              <a:gdLst>
                <a:gd name="T0" fmla="*/ 339 w 371"/>
                <a:gd name="T1" fmla="*/ 7 h 261"/>
                <a:gd name="T2" fmla="*/ 327 w 371"/>
                <a:gd name="T3" fmla="*/ 0 h 261"/>
                <a:gd name="T4" fmla="*/ 312 w 371"/>
                <a:gd name="T5" fmla="*/ 69 h 261"/>
                <a:gd name="T6" fmla="*/ 37 w 371"/>
                <a:gd name="T7" fmla="*/ 227 h 261"/>
                <a:gd name="T8" fmla="*/ 0 w 371"/>
                <a:gd name="T9" fmla="*/ 232 h 261"/>
                <a:gd name="T10" fmla="*/ 64 w 371"/>
                <a:gd name="T11" fmla="*/ 247 h 261"/>
                <a:gd name="T12" fmla="*/ 339 w 371"/>
                <a:gd name="T13" fmla="*/ 89 h 261"/>
                <a:gd name="T14" fmla="*/ 339 w 371"/>
                <a:gd name="T15" fmla="*/ 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1" h="261">
                  <a:moveTo>
                    <a:pt x="339" y="7"/>
                  </a:moveTo>
                  <a:cubicBezTo>
                    <a:pt x="327" y="0"/>
                    <a:pt x="327" y="0"/>
                    <a:pt x="327" y="0"/>
                  </a:cubicBezTo>
                  <a:cubicBezTo>
                    <a:pt x="343" y="22"/>
                    <a:pt x="338" y="55"/>
                    <a:pt x="312" y="69"/>
                  </a:cubicBezTo>
                  <a:cubicBezTo>
                    <a:pt x="37" y="227"/>
                    <a:pt x="37" y="227"/>
                    <a:pt x="37" y="227"/>
                  </a:cubicBezTo>
                  <a:cubicBezTo>
                    <a:pt x="25" y="234"/>
                    <a:pt x="12" y="235"/>
                    <a:pt x="0" y="232"/>
                  </a:cubicBezTo>
                  <a:cubicBezTo>
                    <a:pt x="13" y="252"/>
                    <a:pt x="41" y="261"/>
                    <a:pt x="64" y="247"/>
                  </a:cubicBezTo>
                  <a:cubicBezTo>
                    <a:pt x="339" y="89"/>
                    <a:pt x="339" y="89"/>
                    <a:pt x="339" y="89"/>
                  </a:cubicBezTo>
                  <a:cubicBezTo>
                    <a:pt x="371" y="71"/>
                    <a:pt x="371" y="26"/>
                    <a:pt x="339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9"/>
            <p:cNvSpPr/>
            <p:nvPr/>
          </p:nvSpPr>
          <p:spPr bwMode="auto">
            <a:xfrm>
              <a:off x="3313" y="1559"/>
              <a:ext cx="1005" cy="1159"/>
            </a:xfrm>
            <a:custGeom>
              <a:avLst/>
              <a:gdLst>
                <a:gd name="T0" fmla="*/ 171 w 374"/>
                <a:gd name="T1" fmla="*/ 356 h 432"/>
                <a:gd name="T2" fmla="*/ 71 w 374"/>
                <a:gd name="T3" fmla="*/ 414 h 432"/>
                <a:gd name="T4" fmla="*/ 0 w 374"/>
                <a:gd name="T5" fmla="*/ 373 h 432"/>
                <a:gd name="T6" fmla="*/ 0 w 374"/>
                <a:gd name="T7" fmla="*/ 59 h 432"/>
                <a:gd name="T8" fmla="*/ 71 w 374"/>
                <a:gd name="T9" fmla="*/ 18 h 432"/>
                <a:gd name="T10" fmla="*/ 342 w 374"/>
                <a:gd name="T11" fmla="*/ 175 h 432"/>
                <a:gd name="T12" fmla="*/ 342 w 374"/>
                <a:gd name="T13" fmla="*/ 257 h 432"/>
                <a:gd name="T14" fmla="*/ 310 w 374"/>
                <a:gd name="T15" fmla="*/ 275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4" h="432">
                  <a:moveTo>
                    <a:pt x="171" y="356"/>
                  </a:moveTo>
                  <a:cubicBezTo>
                    <a:pt x="71" y="414"/>
                    <a:pt x="71" y="414"/>
                    <a:pt x="71" y="414"/>
                  </a:cubicBezTo>
                  <a:cubicBezTo>
                    <a:pt x="39" y="432"/>
                    <a:pt x="0" y="409"/>
                    <a:pt x="0" y="37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3"/>
                    <a:pt x="39" y="0"/>
                    <a:pt x="71" y="18"/>
                  </a:cubicBezTo>
                  <a:cubicBezTo>
                    <a:pt x="342" y="175"/>
                    <a:pt x="342" y="175"/>
                    <a:pt x="342" y="175"/>
                  </a:cubicBezTo>
                  <a:cubicBezTo>
                    <a:pt x="374" y="193"/>
                    <a:pt x="374" y="239"/>
                    <a:pt x="342" y="257"/>
                  </a:cubicBezTo>
                  <a:cubicBezTo>
                    <a:pt x="310" y="275"/>
                    <a:pt x="310" y="275"/>
                    <a:pt x="310" y="275"/>
                  </a:cubicBezTo>
                </a:path>
              </a:pathLst>
            </a:custGeom>
            <a:noFill/>
            <a:ln w="50800" cap="rnd">
              <a:solidFill>
                <a:srgbClr val="0505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 flipH="1">
              <a:off x="3851" y="2385"/>
              <a:ext cx="142" cy="84"/>
            </a:xfrm>
            <a:prstGeom prst="line">
              <a:avLst/>
            </a:prstGeom>
            <a:noFill/>
            <a:ln w="50800" cap="rnd">
              <a:solidFill>
                <a:srgbClr val="0505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864045" y="3843107"/>
            <a:ext cx="1321669" cy="472680"/>
            <a:chOff x="2188772" y="2888701"/>
            <a:chExt cx="1321669" cy="472680"/>
          </a:xfrm>
        </p:grpSpPr>
        <p:sp>
          <p:nvSpPr>
            <p:cNvPr id="22" name="文本框 21"/>
            <p:cNvSpPr txBox="1"/>
            <p:nvPr/>
          </p:nvSpPr>
          <p:spPr>
            <a:xfrm>
              <a:off x="2188772" y="2888701"/>
              <a:ext cx="13216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>
                  <a:gradFill flip="none" rotWithShape="1">
                    <a:gsLst>
                      <a:gs pos="22000">
                        <a:schemeClr val="accent1"/>
                      </a:gs>
                      <a:gs pos="36000">
                        <a:schemeClr val="accent2"/>
                      </a:gs>
                      <a:gs pos="66000">
                        <a:schemeClr val="accent3"/>
                      </a:gs>
                      <a:gs pos="100000">
                        <a:schemeClr val="accent4"/>
                      </a:gs>
                    </a:gsLst>
                    <a:lin ang="0" scaled="1"/>
                    <a:tileRect/>
                  </a:gra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</a:lstStyle>
            <a:p>
              <a:r>
                <a:rPr lang="zh-CN" altLang="en-US" sz="2000">
                  <a:solidFill>
                    <a:schemeClr val="bg1"/>
                  </a:solidFill>
                </a:rPr>
                <a:t>课题现状</a:t>
              </a:r>
              <a:endParaRPr lang="zh-CN" alt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2628135" y="3361381"/>
              <a:ext cx="44294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矩形 20"/>
          <p:cNvSpPr/>
          <p:nvPr/>
        </p:nvSpPr>
        <p:spPr>
          <a:xfrm>
            <a:off x="1204616" y="4352214"/>
            <a:ext cx="2754191" cy="1077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</a:t>
            </a:r>
            <a:r>
              <a:rPr lang="en-US" altLang="zh-CN" sz="11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focusing This PPT template for the rice husk designer pencil demo works, focusing</a:t>
            </a:r>
            <a:endParaRPr lang="zh-CN" altLang="en-US" sz="110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4" name="矩形: 圆角 23"/>
          <p:cNvSpPr/>
          <p:nvPr/>
        </p:nvSpPr>
        <p:spPr>
          <a:xfrm>
            <a:off x="1938881" y="5556632"/>
            <a:ext cx="1217407" cy="29068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毕业答辩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9314" y="471751"/>
            <a:ext cx="3553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添加您的答辩收入标题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5812972" y="1020503"/>
            <a:ext cx="56605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703277" y="2359461"/>
            <a:ext cx="3048000" cy="3048000"/>
            <a:chOff x="1759527" y="1971533"/>
            <a:chExt cx="3048000" cy="3048000"/>
          </a:xfrm>
        </p:grpSpPr>
        <p:sp>
          <p:nvSpPr>
            <p:cNvPr id="5" name="椭圆 4"/>
            <p:cNvSpPr/>
            <p:nvPr/>
          </p:nvSpPr>
          <p:spPr>
            <a:xfrm>
              <a:off x="1759527" y="1971533"/>
              <a:ext cx="3048000" cy="3048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2" cstate="email"/>
            <a:srcRect l="12813" r="12813"/>
            <a:stretch>
              <a:fillRect/>
            </a:stretch>
          </p:blipFill>
          <p:spPr>
            <a:xfrm>
              <a:off x="1960418" y="2373317"/>
              <a:ext cx="2646218" cy="2646216"/>
            </a:xfrm>
            <a:prstGeom prst="ellipse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4461163" y="2327564"/>
            <a:ext cx="2147455" cy="33389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844144" y="2327564"/>
            <a:ext cx="2147455" cy="33389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9227126" y="2327564"/>
            <a:ext cx="2147455" cy="33389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4797861" y="2585324"/>
            <a:ext cx="1474058" cy="14740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7180842" y="2585324"/>
            <a:ext cx="1474058" cy="14740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9563824" y="2585324"/>
            <a:ext cx="1474058" cy="14740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Group 4"/>
          <p:cNvGrpSpPr>
            <a:grpSpLocks noChangeAspect="1"/>
          </p:cNvGrpSpPr>
          <p:nvPr/>
        </p:nvGrpSpPr>
        <p:grpSpPr bwMode="auto">
          <a:xfrm>
            <a:off x="5392428" y="3005593"/>
            <a:ext cx="570955" cy="633519"/>
            <a:chOff x="3313" y="1559"/>
            <a:chExt cx="1086" cy="1205"/>
          </a:xfrm>
        </p:grpSpPr>
        <p:sp>
          <p:nvSpPr>
            <p:cNvPr id="15" name="Freeform 5"/>
            <p:cNvSpPr/>
            <p:nvPr/>
          </p:nvSpPr>
          <p:spPr bwMode="auto">
            <a:xfrm>
              <a:off x="3383" y="1626"/>
              <a:ext cx="983" cy="1133"/>
            </a:xfrm>
            <a:custGeom>
              <a:avLst/>
              <a:gdLst>
                <a:gd name="T0" fmla="*/ 328 w 366"/>
                <a:gd name="T1" fmla="*/ 260 h 422"/>
                <a:gd name="T2" fmla="*/ 86 w 366"/>
                <a:gd name="T3" fmla="*/ 400 h 422"/>
                <a:gd name="T4" fmla="*/ 0 w 366"/>
                <a:gd name="T5" fmla="*/ 351 h 422"/>
                <a:gd name="T6" fmla="*/ 0 w 366"/>
                <a:gd name="T7" fmla="*/ 71 h 422"/>
                <a:gd name="T8" fmla="*/ 86 w 366"/>
                <a:gd name="T9" fmla="*/ 22 h 422"/>
                <a:gd name="T10" fmla="*/ 328 w 366"/>
                <a:gd name="T11" fmla="*/ 162 h 422"/>
                <a:gd name="T12" fmla="*/ 328 w 366"/>
                <a:gd name="T13" fmla="*/ 26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6" h="422">
                  <a:moveTo>
                    <a:pt x="328" y="260"/>
                  </a:moveTo>
                  <a:cubicBezTo>
                    <a:pt x="86" y="400"/>
                    <a:pt x="86" y="400"/>
                    <a:pt x="86" y="400"/>
                  </a:cubicBezTo>
                  <a:cubicBezTo>
                    <a:pt x="48" y="422"/>
                    <a:pt x="0" y="395"/>
                    <a:pt x="0" y="35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27"/>
                    <a:pt x="48" y="0"/>
                    <a:pt x="86" y="22"/>
                  </a:cubicBezTo>
                  <a:cubicBezTo>
                    <a:pt x="328" y="162"/>
                    <a:pt x="328" y="162"/>
                    <a:pt x="328" y="162"/>
                  </a:cubicBezTo>
                  <a:cubicBezTo>
                    <a:pt x="366" y="184"/>
                    <a:pt x="366" y="238"/>
                    <a:pt x="328" y="2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6"/>
            <p:cNvSpPr/>
            <p:nvPr/>
          </p:nvSpPr>
          <p:spPr bwMode="auto">
            <a:xfrm>
              <a:off x="3483" y="1803"/>
              <a:ext cx="150" cy="137"/>
            </a:xfrm>
            <a:custGeom>
              <a:avLst/>
              <a:gdLst>
                <a:gd name="T0" fmla="*/ 0 w 56"/>
                <a:gd name="T1" fmla="*/ 51 h 51"/>
                <a:gd name="T2" fmla="*/ 6 w 56"/>
                <a:gd name="T3" fmla="*/ 26 h 51"/>
                <a:gd name="T4" fmla="*/ 41 w 56"/>
                <a:gd name="T5" fmla="*/ 2 h 51"/>
                <a:gd name="T6" fmla="*/ 56 w 56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1">
                  <a:moveTo>
                    <a:pt x="0" y="51"/>
                  </a:moveTo>
                  <a:cubicBezTo>
                    <a:pt x="0" y="42"/>
                    <a:pt x="2" y="34"/>
                    <a:pt x="6" y="26"/>
                  </a:cubicBezTo>
                  <a:cubicBezTo>
                    <a:pt x="14" y="13"/>
                    <a:pt x="27" y="4"/>
                    <a:pt x="41" y="2"/>
                  </a:cubicBezTo>
                  <a:cubicBezTo>
                    <a:pt x="46" y="1"/>
                    <a:pt x="51" y="0"/>
                    <a:pt x="56" y="1"/>
                  </a:cubicBezTo>
                </a:path>
              </a:pathLst>
            </a:custGeom>
            <a:noFill/>
            <a:ln w="50800" cap="rnd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 flipV="1">
              <a:off x="3483" y="2004"/>
              <a:ext cx="0" cy="78"/>
            </a:xfrm>
            <a:prstGeom prst="line">
              <a:avLst/>
            </a:prstGeom>
            <a:noFill/>
            <a:ln w="50800" cap="rnd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"/>
            <p:cNvSpPr/>
            <p:nvPr/>
          </p:nvSpPr>
          <p:spPr bwMode="auto">
            <a:xfrm>
              <a:off x="3402" y="2063"/>
              <a:ext cx="997" cy="701"/>
            </a:xfrm>
            <a:custGeom>
              <a:avLst/>
              <a:gdLst>
                <a:gd name="T0" fmla="*/ 339 w 371"/>
                <a:gd name="T1" fmla="*/ 7 h 261"/>
                <a:gd name="T2" fmla="*/ 327 w 371"/>
                <a:gd name="T3" fmla="*/ 0 h 261"/>
                <a:gd name="T4" fmla="*/ 312 w 371"/>
                <a:gd name="T5" fmla="*/ 69 h 261"/>
                <a:gd name="T6" fmla="*/ 37 w 371"/>
                <a:gd name="T7" fmla="*/ 227 h 261"/>
                <a:gd name="T8" fmla="*/ 0 w 371"/>
                <a:gd name="T9" fmla="*/ 232 h 261"/>
                <a:gd name="T10" fmla="*/ 64 w 371"/>
                <a:gd name="T11" fmla="*/ 247 h 261"/>
                <a:gd name="T12" fmla="*/ 339 w 371"/>
                <a:gd name="T13" fmla="*/ 89 h 261"/>
                <a:gd name="T14" fmla="*/ 339 w 371"/>
                <a:gd name="T15" fmla="*/ 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1" h="261">
                  <a:moveTo>
                    <a:pt x="339" y="7"/>
                  </a:moveTo>
                  <a:cubicBezTo>
                    <a:pt x="327" y="0"/>
                    <a:pt x="327" y="0"/>
                    <a:pt x="327" y="0"/>
                  </a:cubicBezTo>
                  <a:cubicBezTo>
                    <a:pt x="343" y="22"/>
                    <a:pt x="338" y="55"/>
                    <a:pt x="312" y="69"/>
                  </a:cubicBezTo>
                  <a:cubicBezTo>
                    <a:pt x="37" y="227"/>
                    <a:pt x="37" y="227"/>
                    <a:pt x="37" y="227"/>
                  </a:cubicBezTo>
                  <a:cubicBezTo>
                    <a:pt x="25" y="234"/>
                    <a:pt x="12" y="235"/>
                    <a:pt x="0" y="232"/>
                  </a:cubicBezTo>
                  <a:cubicBezTo>
                    <a:pt x="13" y="252"/>
                    <a:pt x="41" y="261"/>
                    <a:pt x="64" y="247"/>
                  </a:cubicBezTo>
                  <a:cubicBezTo>
                    <a:pt x="339" y="89"/>
                    <a:pt x="339" y="89"/>
                    <a:pt x="339" y="89"/>
                  </a:cubicBezTo>
                  <a:cubicBezTo>
                    <a:pt x="371" y="71"/>
                    <a:pt x="371" y="26"/>
                    <a:pt x="339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9"/>
            <p:cNvSpPr/>
            <p:nvPr/>
          </p:nvSpPr>
          <p:spPr bwMode="auto">
            <a:xfrm>
              <a:off x="3313" y="1559"/>
              <a:ext cx="1005" cy="1159"/>
            </a:xfrm>
            <a:custGeom>
              <a:avLst/>
              <a:gdLst>
                <a:gd name="T0" fmla="*/ 171 w 374"/>
                <a:gd name="T1" fmla="*/ 356 h 432"/>
                <a:gd name="T2" fmla="*/ 71 w 374"/>
                <a:gd name="T3" fmla="*/ 414 h 432"/>
                <a:gd name="T4" fmla="*/ 0 w 374"/>
                <a:gd name="T5" fmla="*/ 373 h 432"/>
                <a:gd name="T6" fmla="*/ 0 w 374"/>
                <a:gd name="T7" fmla="*/ 59 h 432"/>
                <a:gd name="T8" fmla="*/ 71 w 374"/>
                <a:gd name="T9" fmla="*/ 18 h 432"/>
                <a:gd name="T10" fmla="*/ 342 w 374"/>
                <a:gd name="T11" fmla="*/ 175 h 432"/>
                <a:gd name="T12" fmla="*/ 342 w 374"/>
                <a:gd name="T13" fmla="*/ 257 h 432"/>
                <a:gd name="T14" fmla="*/ 310 w 374"/>
                <a:gd name="T15" fmla="*/ 275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4" h="432">
                  <a:moveTo>
                    <a:pt x="171" y="356"/>
                  </a:moveTo>
                  <a:cubicBezTo>
                    <a:pt x="71" y="414"/>
                    <a:pt x="71" y="414"/>
                    <a:pt x="71" y="414"/>
                  </a:cubicBezTo>
                  <a:cubicBezTo>
                    <a:pt x="39" y="432"/>
                    <a:pt x="0" y="409"/>
                    <a:pt x="0" y="37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3"/>
                    <a:pt x="39" y="0"/>
                    <a:pt x="71" y="18"/>
                  </a:cubicBezTo>
                  <a:cubicBezTo>
                    <a:pt x="342" y="175"/>
                    <a:pt x="342" y="175"/>
                    <a:pt x="342" y="175"/>
                  </a:cubicBezTo>
                  <a:cubicBezTo>
                    <a:pt x="374" y="193"/>
                    <a:pt x="374" y="239"/>
                    <a:pt x="342" y="257"/>
                  </a:cubicBezTo>
                  <a:cubicBezTo>
                    <a:pt x="310" y="275"/>
                    <a:pt x="310" y="275"/>
                    <a:pt x="310" y="275"/>
                  </a:cubicBezTo>
                </a:path>
              </a:pathLst>
            </a:custGeom>
            <a:noFill/>
            <a:ln w="50800" cap="rnd">
              <a:solidFill>
                <a:srgbClr val="0505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 flipH="1">
              <a:off x="3851" y="2385"/>
              <a:ext cx="142" cy="84"/>
            </a:xfrm>
            <a:prstGeom prst="line">
              <a:avLst/>
            </a:prstGeom>
            <a:noFill/>
            <a:ln w="50800" cap="rnd">
              <a:solidFill>
                <a:srgbClr val="050505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7637733" y="3070557"/>
            <a:ext cx="560275" cy="523159"/>
            <a:chOff x="6546853" y="1989140"/>
            <a:chExt cx="2046442" cy="1910878"/>
          </a:xfrm>
        </p:grpSpPr>
        <p:sp>
          <p:nvSpPr>
            <p:cNvPr id="22" name="矩形: 圆角 21"/>
            <p:cNvSpPr/>
            <p:nvPr/>
          </p:nvSpPr>
          <p:spPr>
            <a:xfrm>
              <a:off x="6686756" y="2086134"/>
              <a:ext cx="1906539" cy="18138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6546853" y="1989140"/>
              <a:ext cx="1884364" cy="1785939"/>
              <a:chOff x="6546853" y="1989140"/>
              <a:chExt cx="1884364" cy="1785939"/>
            </a:xfrm>
          </p:grpSpPr>
          <p:sp>
            <p:nvSpPr>
              <p:cNvPr id="24" name="Freeform 31"/>
              <p:cNvSpPr/>
              <p:nvPr/>
            </p:nvSpPr>
            <p:spPr bwMode="auto">
              <a:xfrm>
                <a:off x="6708779" y="3473454"/>
                <a:ext cx="1722438" cy="301625"/>
              </a:xfrm>
              <a:custGeom>
                <a:avLst/>
                <a:gdLst>
                  <a:gd name="T0" fmla="*/ 404 w 404"/>
                  <a:gd name="T1" fmla="*/ 0 h 71"/>
                  <a:gd name="T2" fmla="*/ 404 w 404"/>
                  <a:gd name="T3" fmla="*/ 22 h 71"/>
                  <a:gd name="T4" fmla="*/ 357 w 404"/>
                  <a:gd name="T5" fmla="*/ 71 h 71"/>
                  <a:gd name="T6" fmla="*/ 8 w 404"/>
                  <a:gd name="T7" fmla="*/ 71 h 71"/>
                  <a:gd name="T8" fmla="*/ 0 w 404"/>
                  <a:gd name="T9" fmla="*/ 7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4" h="71">
                    <a:moveTo>
                      <a:pt x="404" y="0"/>
                    </a:moveTo>
                    <a:cubicBezTo>
                      <a:pt x="404" y="22"/>
                      <a:pt x="404" y="22"/>
                      <a:pt x="404" y="22"/>
                    </a:cubicBezTo>
                    <a:cubicBezTo>
                      <a:pt x="404" y="49"/>
                      <a:pt x="383" y="71"/>
                      <a:pt x="357" y="71"/>
                    </a:cubicBezTo>
                    <a:cubicBezTo>
                      <a:pt x="8" y="71"/>
                      <a:pt x="8" y="71"/>
                      <a:pt x="8" y="71"/>
                    </a:cubicBezTo>
                    <a:cubicBezTo>
                      <a:pt x="6" y="71"/>
                      <a:pt x="3" y="70"/>
                      <a:pt x="0" y="70"/>
                    </a:cubicBezTo>
                  </a:path>
                </a:pathLst>
              </a:custGeom>
              <a:noFill/>
              <a:ln w="52388" cap="rnd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sp>
            <p:nvSpPr>
              <p:cNvPr id="25" name="Line 38"/>
              <p:cNvSpPr>
                <a:spLocks noChangeShapeType="1"/>
              </p:cNvSpPr>
              <p:nvPr/>
            </p:nvSpPr>
            <p:spPr bwMode="auto">
              <a:xfrm flipH="1">
                <a:off x="7518404" y="3775079"/>
                <a:ext cx="328613" cy="0"/>
              </a:xfrm>
              <a:prstGeom prst="line">
                <a:avLst/>
              </a:prstGeom>
              <a:noFill/>
              <a:ln w="52388" cap="rnd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sp>
            <p:nvSpPr>
              <p:cNvPr id="26" name="Line 44"/>
              <p:cNvSpPr>
                <a:spLocks noChangeShapeType="1"/>
              </p:cNvSpPr>
              <p:nvPr/>
            </p:nvSpPr>
            <p:spPr bwMode="auto">
              <a:xfrm flipV="1">
                <a:off x="6546854" y="2547940"/>
                <a:ext cx="0" cy="136525"/>
              </a:xfrm>
              <a:prstGeom prst="line">
                <a:avLst/>
              </a:prstGeom>
              <a:noFill/>
              <a:ln w="52388" cap="rnd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sp>
            <p:nvSpPr>
              <p:cNvPr id="27" name="Freeform 45"/>
              <p:cNvSpPr/>
              <p:nvPr/>
            </p:nvSpPr>
            <p:spPr bwMode="auto">
              <a:xfrm>
                <a:off x="6546853" y="2841940"/>
                <a:ext cx="161967" cy="929965"/>
              </a:xfrm>
              <a:custGeom>
                <a:avLst/>
                <a:gdLst>
                  <a:gd name="T0" fmla="*/ 238 w 238"/>
                  <a:gd name="T1" fmla="*/ 47 h 278"/>
                  <a:gd name="T2" fmla="*/ 219 w 238"/>
                  <a:gd name="T3" fmla="*/ 13 h 278"/>
                  <a:gd name="T4" fmla="*/ 186 w 238"/>
                  <a:gd name="T5" fmla="*/ 13 h 278"/>
                  <a:gd name="T6" fmla="*/ 38 w 238"/>
                  <a:gd name="T7" fmla="*/ 278 h 278"/>
                  <a:gd name="T8" fmla="*/ 0 w 238"/>
                  <a:gd name="T9" fmla="*/ 230 h 278"/>
                  <a:gd name="T10" fmla="*/ 0 w 238"/>
                  <a:gd name="T11" fmla="*/ 60 h 278"/>
                  <a:gd name="connsiteX0" fmla="*/ 9202 w 9202"/>
                  <a:gd name="connsiteY0" fmla="*/ 351 h 9883"/>
                  <a:gd name="connsiteX1" fmla="*/ 7815 w 9202"/>
                  <a:gd name="connsiteY1" fmla="*/ 351 h 9883"/>
                  <a:gd name="connsiteX2" fmla="*/ 1597 w 9202"/>
                  <a:gd name="connsiteY2" fmla="*/ 9883 h 9883"/>
                  <a:gd name="connsiteX3" fmla="*/ 0 w 9202"/>
                  <a:gd name="connsiteY3" fmla="*/ 8156 h 9883"/>
                  <a:gd name="connsiteX4" fmla="*/ 0 w 9202"/>
                  <a:gd name="connsiteY4" fmla="*/ 2041 h 9883"/>
                  <a:gd name="connsiteX0-1" fmla="*/ 8493 w 8493"/>
                  <a:gd name="connsiteY0-2" fmla="*/ 0 h 9645"/>
                  <a:gd name="connsiteX1-3" fmla="*/ 1735 w 8493"/>
                  <a:gd name="connsiteY1-4" fmla="*/ 9645 h 9645"/>
                  <a:gd name="connsiteX2-5" fmla="*/ 0 w 8493"/>
                  <a:gd name="connsiteY2-6" fmla="*/ 7898 h 9645"/>
                  <a:gd name="connsiteX3-7" fmla="*/ 0 w 8493"/>
                  <a:gd name="connsiteY3-8" fmla="*/ 1710 h 9645"/>
                  <a:gd name="connsiteX0-9" fmla="*/ 2043 w 2043"/>
                  <a:gd name="connsiteY0-10" fmla="*/ 8227 h 8227"/>
                  <a:gd name="connsiteX1-11" fmla="*/ 0 w 2043"/>
                  <a:gd name="connsiteY1-12" fmla="*/ 6416 h 8227"/>
                  <a:gd name="connsiteX2-13" fmla="*/ 0 w 2043"/>
                  <a:gd name="connsiteY2-14" fmla="*/ 0 h 822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2043" h="8227">
                    <a:moveTo>
                      <a:pt x="2043" y="8227"/>
                    </a:moveTo>
                    <a:cubicBezTo>
                      <a:pt x="914" y="8076"/>
                      <a:pt x="0" y="7322"/>
                      <a:pt x="0" y="6416"/>
                    </a:cubicBezTo>
                    <a:lnTo>
                      <a:pt x="0" y="0"/>
                    </a:lnTo>
                  </a:path>
                </a:pathLst>
              </a:custGeom>
              <a:noFill/>
              <a:ln w="52388" cap="rnd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  <p:sp>
            <p:nvSpPr>
              <p:cNvPr id="28" name="Freeform 43"/>
              <p:cNvSpPr/>
              <p:nvPr/>
            </p:nvSpPr>
            <p:spPr bwMode="auto">
              <a:xfrm>
                <a:off x="6546854" y="1989140"/>
                <a:ext cx="1884363" cy="1484314"/>
              </a:xfrm>
              <a:custGeom>
                <a:avLst/>
                <a:gdLst>
                  <a:gd name="T0" fmla="*/ 0 w 442"/>
                  <a:gd name="T1" fmla="*/ 72 h 348"/>
                  <a:gd name="T2" fmla="*/ 0 w 442"/>
                  <a:gd name="T3" fmla="*/ 49 h 348"/>
                  <a:gd name="T4" fmla="*/ 46 w 442"/>
                  <a:gd name="T5" fmla="*/ 0 h 348"/>
                  <a:gd name="T6" fmla="*/ 395 w 442"/>
                  <a:gd name="T7" fmla="*/ 0 h 348"/>
                  <a:gd name="T8" fmla="*/ 442 w 442"/>
                  <a:gd name="T9" fmla="*/ 49 h 348"/>
                  <a:gd name="T10" fmla="*/ 442 w 442"/>
                  <a:gd name="T11" fmla="*/ 348 h 348"/>
                  <a:gd name="T12" fmla="*/ 410 w 442"/>
                  <a:gd name="T13" fmla="*/ 291 h 348"/>
                  <a:gd name="connsiteX0" fmla="*/ 0 w 10000"/>
                  <a:gd name="connsiteY0" fmla="*/ 2069 h 10000"/>
                  <a:gd name="connsiteX1" fmla="*/ 0 w 10000"/>
                  <a:gd name="connsiteY1" fmla="*/ 1408 h 10000"/>
                  <a:gd name="connsiteX2" fmla="*/ 1041 w 10000"/>
                  <a:gd name="connsiteY2" fmla="*/ 0 h 10000"/>
                  <a:gd name="connsiteX3" fmla="*/ 8937 w 10000"/>
                  <a:gd name="connsiteY3" fmla="*/ 0 h 10000"/>
                  <a:gd name="connsiteX4" fmla="*/ 10000 w 10000"/>
                  <a:gd name="connsiteY4" fmla="*/ 1408 h 10000"/>
                  <a:gd name="connsiteX5" fmla="*/ 10000 w 10000"/>
                  <a:gd name="connsiteY5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000">
                    <a:moveTo>
                      <a:pt x="0" y="2069"/>
                    </a:moveTo>
                    <a:lnTo>
                      <a:pt x="0" y="1408"/>
                    </a:lnTo>
                    <a:cubicBezTo>
                      <a:pt x="0" y="632"/>
                      <a:pt x="475" y="0"/>
                      <a:pt x="1041" y="0"/>
                    </a:cubicBezTo>
                    <a:lnTo>
                      <a:pt x="8937" y="0"/>
                    </a:lnTo>
                    <a:cubicBezTo>
                      <a:pt x="9525" y="0"/>
                      <a:pt x="10000" y="632"/>
                      <a:pt x="10000" y="1408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52388" cap="rnd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/>
              </a:p>
            </p:txBody>
          </p:sp>
        </p:grpSp>
      </p:grpSp>
      <p:grpSp>
        <p:nvGrpSpPr>
          <p:cNvPr id="29" name="Group 13"/>
          <p:cNvGrpSpPr>
            <a:grpSpLocks noChangeAspect="1"/>
          </p:cNvGrpSpPr>
          <p:nvPr/>
        </p:nvGrpSpPr>
        <p:grpSpPr bwMode="auto">
          <a:xfrm>
            <a:off x="10032399" y="2954954"/>
            <a:ext cx="579876" cy="610196"/>
            <a:chOff x="3239" y="1524"/>
            <a:chExt cx="1224" cy="1288"/>
          </a:xfrm>
        </p:grpSpPr>
        <p:sp>
          <p:nvSpPr>
            <p:cNvPr id="30" name="Freeform 14"/>
            <p:cNvSpPr/>
            <p:nvPr/>
          </p:nvSpPr>
          <p:spPr bwMode="auto">
            <a:xfrm>
              <a:off x="3311" y="2487"/>
              <a:ext cx="1152" cy="325"/>
            </a:xfrm>
            <a:custGeom>
              <a:avLst/>
              <a:gdLst>
                <a:gd name="T0" fmla="*/ 405 w 429"/>
                <a:gd name="T1" fmla="*/ 0 h 121"/>
                <a:gd name="T2" fmla="*/ 414 w 429"/>
                <a:gd name="T3" fmla="*/ 27 h 121"/>
                <a:gd name="T4" fmla="*/ 195 w 429"/>
                <a:gd name="T5" fmla="*/ 105 h 121"/>
                <a:gd name="T6" fmla="*/ 0 w 429"/>
                <a:gd name="T7" fmla="*/ 67 h 121"/>
                <a:gd name="T8" fmla="*/ 211 w 429"/>
                <a:gd name="T9" fmla="*/ 121 h 121"/>
                <a:gd name="T10" fmla="*/ 429 w 429"/>
                <a:gd name="T11" fmla="*/ 42 h 121"/>
                <a:gd name="T12" fmla="*/ 405 w 429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9" h="121">
                  <a:moveTo>
                    <a:pt x="405" y="0"/>
                  </a:moveTo>
                  <a:cubicBezTo>
                    <a:pt x="411" y="7"/>
                    <a:pt x="414" y="16"/>
                    <a:pt x="414" y="27"/>
                  </a:cubicBezTo>
                  <a:cubicBezTo>
                    <a:pt x="414" y="86"/>
                    <a:pt x="316" y="105"/>
                    <a:pt x="195" y="105"/>
                  </a:cubicBezTo>
                  <a:cubicBezTo>
                    <a:pt x="110" y="105"/>
                    <a:pt x="36" y="93"/>
                    <a:pt x="0" y="67"/>
                  </a:cubicBezTo>
                  <a:cubicBezTo>
                    <a:pt x="26" y="105"/>
                    <a:pt x="110" y="121"/>
                    <a:pt x="211" y="121"/>
                  </a:cubicBezTo>
                  <a:cubicBezTo>
                    <a:pt x="331" y="121"/>
                    <a:pt x="429" y="101"/>
                    <a:pt x="429" y="42"/>
                  </a:cubicBezTo>
                  <a:cubicBezTo>
                    <a:pt x="429" y="25"/>
                    <a:pt x="421" y="11"/>
                    <a:pt x="4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15"/>
            <p:cNvSpPr/>
            <p:nvPr/>
          </p:nvSpPr>
          <p:spPr bwMode="auto">
            <a:xfrm>
              <a:off x="3290" y="2391"/>
              <a:ext cx="1132" cy="378"/>
            </a:xfrm>
            <a:custGeom>
              <a:avLst/>
              <a:gdLst>
                <a:gd name="T0" fmla="*/ 422 w 422"/>
                <a:gd name="T1" fmla="*/ 63 h 141"/>
                <a:gd name="T2" fmla="*/ 413 w 422"/>
                <a:gd name="T3" fmla="*/ 36 h 141"/>
                <a:gd name="T4" fmla="*/ 219 w 422"/>
                <a:gd name="T5" fmla="*/ 0 h 141"/>
                <a:gd name="T6" fmla="*/ 0 w 422"/>
                <a:gd name="T7" fmla="*/ 78 h 141"/>
                <a:gd name="T8" fmla="*/ 8 w 422"/>
                <a:gd name="T9" fmla="*/ 103 h 141"/>
                <a:gd name="T10" fmla="*/ 203 w 422"/>
                <a:gd name="T11" fmla="*/ 141 h 141"/>
                <a:gd name="T12" fmla="*/ 422 w 422"/>
                <a:gd name="T13" fmla="*/ 6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2" h="141">
                  <a:moveTo>
                    <a:pt x="422" y="63"/>
                  </a:moveTo>
                  <a:cubicBezTo>
                    <a:pt x="422" y="52"/>
                    <a:pt x="419" y="43"/>
                    <a:pt x="413" y="36"/>
                  </a:cubicBezTo>
                  <a:cubicBezTo>
                    <a:pt x="377" y="9"/>
                    <a:pt x="304" y="0"/>
                    <a:pt x="219" y="0"/>
                  </a:cubicBezTo>
                  <a:cubicBezTo>
                    <a:pt x="98" y="0"/>
                    <a:pt x="0" y="19"/>
                    <a:pt x="0" y="78"/>
                  </a:cubicBezTo>
                  <a:cubicBezTo>
                    <a:pt x="0" y="87"/>
                    <a:pt x="3" y="96"/>
                    <a:pt x="8" y="103"/>
                  </a:cubicBezTo>
                  <a:cubicBezTo>
                    <a:pt x="44" y="129"/>
                    <a:pt x="118" y="141"/>
                    <a:pt x="203" y="141"/>
                  </a:cubicBezTo>
                  <a:cubicBezTo>
                    <a:pt x="324" y="141"/>
                    <a:pt x="422" y="122"/>
                    <a:pt x="422" y="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16"/>
            <p:cNvSpPr/>
            <p:nvPr/>
          </p:nvSpPr>
          <p:spPr bwMode="auto">
            <a:xfrm>
              <a:off x="3239" y="2348"/>
              <a:ext cx="1173" cy="421"/>
            </a:xfrm>
            <a:custGeom>
              <a:avLst/>
              <a:gdLst>
                <a:gd name="T0" fmla="*/ 324 w 437"/>
                <a:gd name="T1" fmla="*/ 151 h 157"/>
                <a:gd name="T2" fmla="*/ 218 w 437"/>
                <a:gd name="T3" fmla="*/ 157 h 157"/>
                <a:gd name="T4" fmla="*/ 0 w 437"/>
                <a:gd name="T5" fmla="*/ 79 h 157"/>
                <a:gd name="T6" fmla="*/ 218 w 437"/>
                <a:gd name="T7" fmla="*/ 0 h 157"/>
                <a:gd name="T8" fmla="*/ 437 w 437"/>
                <a:gd name="T9" fmla="*/ 79 h 157"/>
                <a:gd name="T10" fmla="*/ 419 w 437"/>
                <a:gd name="T11" fmla="*/ 11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7" h="157">
                  <a:moveTo>
                    <a:pt x="324" y="151"/>
                  </a:moveTo>
                  <a:cubicBezTo>
                    <a:pt x="293" y="155"/>
                    <a:pt x="257" y="157"/>
                    <a:pt x="218" y="157"/>
                  </a:cubicBezTo>
                  <a:cubicBezTo>
                    <a:pt x="98" y="157"/>
                    <a:pt x="0" y="134"/>
                    <a:pt x="0" y="79"/>
                  </a:cubicBezTo>
                  <a:cubicBezTo>
                    <a:pt x="0" y="19"/>
                    <a:pt x="98" y="0"/>
                    <a:pt x="218" y="0"/>
                  </a:cubicBezTo>
                  <a:cubicBezTo>
                    <a:pt x="339" y="0"/>
                    <a:pt x="437" y="19"/>
                    <a:pt x="437" y="79"/>
                  </a:cubicBezTo>
                  <a:cubicBezTo>
                    <a:pt x="437" y="94"/>
                    <a:pt x="430" y="106"/>
                    <a:pt x="419" y="116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17"/>
            <p:cNvSpPr/>
            <p:nvPr/>
          </p:nvSpPr>
          <p:spPr bwMode="auto">
            <a:xfrm>
              <a:off x="4167" y="2715"/>
              <a:ext cx="94" cy="27"/>
            </a:xfrm>
            <a:custGeom>
              <a:avLst/>
              <a:gdLst>
                <a:gd name="T0" fmla="*/ 35 w 35"/>
                <a:gd name="T1" fmla="*/ 0 h 10"/>
                <a:gd name="T2" fmla="*/ 0 w 35"/>
                <a:gd name="T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" h="10">
                  <a:moveTo>
                    <a:pt x="35" y="0"/>
                  </a:moveTo>
                  <a:cubicBezTo>
                    <a:pt x="24" y="4"/>
                    <a:pt x="12" y="7"/>
                    <a:pt x="0" y="10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18"/>
            <p:cNvSpPr/>
            <p:nvPr/>
          </p:nvSpPr>
          <p:spPr bwMode="auto">
            <a:xfrm>
              <a:off x="3827" y="1666"/>
              <a:ext cx="416" cy="934"/>
            </a:xfrm>
            <a:custGeom>
              <a:avLst/>
              <a:gdLst>
                <a:gd name="T0" fmla="*/ 106 w 155"/>
                <a:gd name="T1" fmla="*/ 0 h 348"/>
                <a:gd name="T2" fmla="*/ 139 w 155"/>
                <a:gd name="T3" fmla="*/ 91 h 348"/>
                <a:gd name="T4" fmla="*/ 0 w 155"/>
                <a:gd name="T5" fmla="*/ 331 h 348"/>
                <a:gd name="T6" fmla="*/ 15 w 155"/>
                <a:gd name="T7" fmla="*/ 348 h 348"/>
                <a:gd name="T8" fmla="*/ 155 w 155"/>
                <a:gd name="T9" fmla="*/ 106 h 348"/>
                <a:gd name="T10" fmla="*/ 106 w 155"/>
                <a:gd name="T11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348">
                  <a:moveTo>
                    <a:pt x="106" y="0"/>
                  </a:moveTo>
                  <a:cubicBezTo>
                    <a:pt x="126" y="24"/>
                    <a:pt x="139" y="56"/>
                    <a:pt x="139" y="91"/>
                  </a:cubicBezTo>
                  <a:cubicBezTo>
                    <a:pt x="139" y="164"/>
                    <a:pt x="14" y="317"/>
                    <a:pt x="0" y="331"/>
                  </a:cubicBezTo>
                  <a:cubicBezTo>
                    <a:pt x="9" y="342"/>
                    <a:pt x="15" y="348"/>
                    <a:pt x="15" y="348"/>
                  </a:cubicBezTo>
                  <a:cubicBezTo>
                    <a:pt x="17" y="348"/>
                    <a:pt x="155" y="183"/>
                    <a:pt x="155" y="106"/>
                  </a:cubicBezTo>
                  <a:cubicBezTo>
                    <a:pt x="155" y="64"/>
                    <a:pt x="136" y="26"/>
                    <a:pt x="1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19"/>
            <p:cNvSpPr/>
            <p:nvPr/>
          </p:nvSpPr>
          <p:spPr bwMode="auto">
            <a:xfrm>
              <a:off x="3491" y="1578"/>
              <a:ext cx="709" cy="976"/>
            </a:xfrm>
            <a:custGeom>
              <a:avLst/>
              <a:gdLst>
                <a:gd name="T0" fmla="*/ 231 w 264"/>
                <a:gd name="T1" fmla="*/ 33 h 364"/>
                <a:gd name="T2" fmla="*/ 140 w 264"/>
                <a:gd name="T3" fmla="*/ 0 h 364"/>
                <a:gd name="T4" fmla="*/ 0 w 264"/>
                <a:gd name="T5" fmla="*/ 139 h 364"/>
                <a:gd name="T6" fmla="*/ 125 w 264"/>
                <a:gd name="T7" fmla="*/ 364 h 364"/>
                <a:gd name="T8" fmla="*/ 264 w 264"/>
                <a:gd name="T9" fmla="*/ 124 h 364"/>
                <a:gd name="T10" fmla="*/ 231 w 264"/>
                <a:gd name="T11" fmla="*/ 33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4" h="364">
                  <a:moveTo>
                    <a:pt x="231" y="33"/>
                  </a:moveTo>
                  <a:cubicBezTo>
                    <a:pt x="206" y="12"/>
                    <a:pt x="174" y="0"/>
                    <a:pt x="140" y="0"/>
                  </a:cubicBezTo>
                  <a:cubicBezTo>
                    <a:pt x="63" y="0"/>
                    <a:pt x="0" y="62"/>
                    <a:pt x="0" y="139"/>
                  </a:cubicBezTo>
                  <a:cubicBezTo>
                    <a:pt x="0" y="201"/>
                    <a:pt x="90" y="320"/>
                    <a:pt x="125" y="364"/>
                  </a:cubicBezTo>
                  <a:cubicBezTo>
                    <a:pt x="139" y="350"/>
                    <a:pt x="264" y="197"/>
                    <a:pt x="264" y="124"/>
                  </a:cubicBezTo>
                  <a:cubicBezTo>
                    <a:pt x="264" y="89"/>
                    <a:pt x="251" y="57"/>
                    <a:pt x="231" y="3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0"/>
            <p:cNvSpPr/>
            <p:nvPr/>
          </p:nvSpPr>
          <p:spPr bwMode="auto">
            <a:xfrm>
              <a:off x="3526" y="1524"/>
              <a:ext cx="674" cy="542"/>
            </a:xfrm>
            <a:custGeom>
              <a:avLst/>
              <a:gdLst>
                <a:gd name="T0" fmla="*/ 0 w 251"/>
                <a:gd name="T1" fmla="*/ 54 h 202"/>
                <a:gd name="T2" fmla="*/ 111 w 251"/>
                <a:gd name="T3" fmla="*/ 0 h 202"/>
                <a:gd name="T4" fmla="*/ 251 w 251"/>
                <a:gd name="T5" fmla="*/ 140 h 202"/>
                <a:gd name="T6" fmla="*/ 233 w 251"/>
                <a:gd name="T7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" h="202">
                  <a:moveTo>
                    <a:pt x="0" y="54"/>
                  </a:moveTo>
                  <a:cubicBezTo>
                    <a:pt x="26" y="21"/>
                    <a:pt x="66" y="0"/>
                    <a:pt x="111" y="0"/>
                  </a:cubicBezTo>
                  <a:cubicBezTo>
                    <a:pt x="188" y="0"/>
                    <a:pt x="251" y="62"/>
                    <a:pt x="251" y="140"/>
                  </a:cubicBezTo>
                  <a:cubicBezTo>
                    <a:pt x="251" y="157"/>
                    <a:pt x="244" y="179"/>
                    <a:pt x="233" y="202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21"/>
            <p:cNvSpPr/>
            <p:nvPr/>
          </p:nvSpPr>
          <p:spPr bwMode="auto">
            <a:xfrm>
              <a:off x="3472" y="1717"/>
              <a:ext cx="25" cy="51"/>
            </a:xfrm>
            <a:custGeom>
              <a:avLst/>
              <a:gdLst>
                <a:gd name="T0" fmla="*/ 0 w 9"/>
                <a:gd name="T1" fmla="*/ 19 h 19"/>
                <a:gd name="T2" fmla="*/ 9 w 9"/>
                <a:gd name="T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19">
                  <a:moveTo>
                    <a:pt x="0" y="19"/>
                  </a:moveTo>
                  <a:cubicBezTo>
                    <a:pt x="2" y="13"/>
                    <a:pt x="5" y="6"/>
                    <a:pt x="9" y="0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22"/>
            <p:cNvSpPr/>
            <p:nvPr/>
          </p:nvSpPr>
          <p:spPr bwMode="auto">
            <a:xfrm>
              <a:off x="3448" y="1859"/>
              <a:ext cx="550" cy="690"/>
            </a:xfrm>
            <a:custGeom>
              <a:avLst/>
              <a:gdLst>
                <a:gd name="T0" fmla="*/ 205 w 205"/>
                <a:gd name="T1" fmla="*/ 174 h 257"/>
                <a:gd name="T2" fmla="*/ 140 w 205"/>
                <a:gd name="T3" fmla="*/ 257 h 257"/>
                <a:gd name="T4" fmla="*/ 0 w 205"/>
                <a:gd name="T5" fmla="*/ 15 h 257"/>
                <a:gd name="T6" fmla="*/ 1 w 205"/>
                <a:gd name="T7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5" h="257">
                  <a:moveTo>
                    <a:pt x="205" y="174"/>
                  </a:moveTo>
                  <a:cubicBezTo>
                    <a:pt x="172" y="220"/>
                    <a:pt x="141" y="257"/>
                    <a:pt x="140" y="257"/>
                  </a:cubicBezTo>
                  <a:cubicBezTo>
                    <a:pt x="138" y="257"/>
                    <a:pt x="0" y="92"/>
                    <a:pt x="0" y="15"/>
                  </a:cubicBezTo>
                  <a:cubicBezTo>
                    <a:pt x="0" y="10"/>
                    <a:pt x="1" y="5"/>
                    <a:pt x="1" y="0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23"/>
            <p:cNvSpPr/>
            <p:nvPr/>
          </p:nvSpPr>
          <p:spPr bwMode="auto">
            <a:xfrm>
              <a:off x="4036" y="2189"/>
              <a:ext cx="51" cy="81"/>
            </a:xfrm>
            <a:custGeom>
              <a:avLst/>
              <a:gdLst>
                <a:gd name="T0" fmla="*/ 19 w 19"/>
                <a:gd name="T1" fmla="*/ 0 h 30"/>
                <a:gd name="T2" fmla="*/ 0 w 19"/>
                <a:gd name="T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" h="30">
                  <a:moveTo>
                    <a:pt x="19" y="0"/>
                  </a:moveTo>
                  <a:cubicBezTo>
                    <a:pt x="13" y="10"/>
                    <a:pt x="6" y="20"/>
                    <a:pt x="0" y="30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Oval 24"/>
            <p:cNvSpPr>
              <a:spLocks noChangeArrowheads="1"/>
            </p:cNvSpPr>
            <p:nvPr/>
          </p:nvSpPr>
          <p:spPr bwMode="auto">
            <a:xfrm>
              <a:off x="3692" y="1755"/>
              <a:ext cx="263" cy="26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25"/>
            <p:cNvSpPr/>
            <p:nvPr/>
          </p:nvSpPr>
          <p:spPr bwMode="auto">
            <a:xfrm>
              <a:off x="3692" y="1755"/>
              <a:ext cx="263" cy="265"/>
            </a:xfrm>
            <a:custGeom>
              <a:avLst/>
              <a:gdLst>
                <a:gd name="T0" fmla="*/ 2 w 98"/>
                <a:gd name="T1" fmla="*/ 65 h 99"/>
                <a:gd name="T2" fmla="*/ 0 w 98"/>
                <a:gd name="T3" fmla="*/ 50 h 99"/>
                <a:gd name="T4" fmla="*/ 49 w 98"/>
                <a:gd name="T5" fmla="*/ 0 h 99"/>
                <a:gd name="T6" fmla="*/ 98 w 98"/>
                <a:gd name="T7" fmla="*/ 50 h 99"/>
                <a:gd name="T8" fmla="*/ 49 w 98"/>
                <a:gd name="T9" fmla="*/ 99 h 99"/>
                <a:gd name="T10" fmla="*/ 19 w 98"/>
                <a:gd name="T11" fmla="*/ 8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99">
                  <a:moveTo>
                    <a:pt x="2" y="65"/>
                  </a:moveTo>
                  <a:cubicBezTo>
                    <a:pt x="1" y="60"/>
                    <a:pt x="0" y="55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8" y="22"/>
                    <a:pt x="98" y="50"/>
                  </a:cubicBezTo>
                  <a:cubicBezTo>
                    <a:pt x="98" y="77"/>
                    <a:pt x="76" y="99"/>
                    <a:pt x="49" y="99"/>
                  </a:cubicBezTo>
                  <a:cubicBezTo>
                    <a:pt x="38" y="99"/>
                    <a:pt x="28" y="95"/>
                    <a:pt x="19" y="89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2" name="矩形 41"/>
          <p:cNvSpPr/>
          <p:nvPr/>
        </p:nvSpPr>
        <p:spPr>
          <a:xfrm>
            <a:off x="4402441" y="4156626"/>
            <a:ext cx="2231672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</a:t>
            </a:r>
            <a:r>
              <a:rPr lang="en-US" altLang="zh-CN" sz="11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high-end design husk designer pencil</a:t>
            </a:r>
            <a:endParaRPr lang="zh-CN" altLang="en-US" sz="11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787888" y="4156626"/>
            <a:ext cx="2231672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</a:t>
            </a:r>
            <a:r>
              <a:rPr lang="en-US" altLang="zh-CN" sz="11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high-end design husk designer pencil</a:t>
            </a:r>
            <a:endParaRPr lang="zh-CN" altLang="en-US" sz="11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9173335" y="4156626"/>
            <a:ext cx="2231672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This PPT template for the rice husk designer pencil demo works, focusing on the production of </a:t>
            </a:r>
            <a:r>
              <a:rPr lang="en-US" altLang="zh-CN" sz="11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high-end design husk designer pencil</a:t>
            </a:r>
            <a:endParaRPr lang="zh-CN" altLang="en-US" sz="11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5B57"/>
      </a:accent1>
      <a:accent2>
        <a:srgbClr val="FCC259"/>
      </a:accent2>
      <a:accent3>
        <a:srgbClr val="7ECDF7"/>
      </a:accent3>
      <a:accent4>
        <a:srgbClr val="7C87F5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1053</Words>
  <Application>Microsoft Office PowerPoint</Application>
  <PresentationFormat>宽屏</PresentationFormat>
  <Paragraphs>120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等线</vt:lpstr>
      <vt:lpstr>等线 Light</vt:lpstr>
      <vt:lpstr>华文细黑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6</cp:revision>
  <dcterms:created xsi:type="dcterms:W3CDTF">2018-09-09T11:17:00Z</dcterms:created>
  <dcterms:modified xsi:type="dcterms:W3CDTF">2021-01-05T23:16:14Z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