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4" r:id="rId6"/>
    <p:sldId id="259" r:id="rId7"/>
    <p:sldId id="265" r:id="rId8"/>
    <p:sldId id="266" r:id="rId9"/>
    <p:sldId id="260" r:id="rId10"/>
    <p:sldId id="267" r:id="rId11"/>
    <p:sldId id="268" r:id="rId12"/>
    <p:sldId id="261" r:id="rId13"/>
    <p:sldId id="269" r:id="rId14"/>
    <p:sldId id="270" r:id="rId15"/>
    <p:sldId id="26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7EA9A-AD3A-4A3F-8990-45C6D41761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604B6-C18E-40D7-AEE2-F5E3186A3E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B6D-7268-47A2-A2B4-46879DAB99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E8A7-F396-444A-8282-45884CD69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B6D-7268-47A2-A2B4-46879DAB99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E8A7-F396-444A-8282-45884CD69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B6D-7268-47A2-A2B4-46879DAB99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E8A7-F396-444A-8282-45884CD69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B6D-7268-47A2-A2B4-46879DAB99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E8A7-F396-444A-8282-45884CD69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B6D-7268-47A2-A2B4-46879DAB99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E8A7-F396-444A-8282-45884CD69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B6D-7268-47A2-A2B4-46879DAB99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E8A7-F396-444A-8282-45884CD69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B6D-7268-47A2-A2B4-46879DAB99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E8A7-F396-444A-8282-45884CD69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B6D-7268-47A2-A2B4-46879DAB99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E8A7-F396-444A-8282-45884CD69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B6D-7268-47A2-A2B4-46879DAB99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E8A7-F396-444A-8282-45884CD69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B6D-7268-47A2-A2B4-46879DAB99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E8A7-F396-444A-8282-45884CD69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AB6D-7268-47A2-A2B4-46879DAB99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E8A7-F396-444A-8282-45884CD69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CAB6D-7268-47A2-A2B4-46879DAB99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EE8A7-F396-444A-8282-45884CD69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1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175" y="1659592"/>
            <a:ext cx="4652617" cy="45326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233616"/>
            <a:ext cx="12192000" cy="43907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31671" y="1789229"/>
            <a:ext cx="5860329" cy="44892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17965" y="2859382"/>
            <a:ext cx="6966857" cy="32136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93883" y="3161937"/>
            <a:ext cx="3194851" cy="246244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5323" y="1599639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化学实验答辩模版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5323" y="2482268"/>
            <a:ext cx="4724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通用设计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endParaRPr lang="zh-CN" altLang="en-US" sz="2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705747" y="4946766"/>
            <a:ext cx="529018" cy="529900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2508" y="297506"/>
            <a:ext cx="1564854" cy="824421"/>
          </a:xfrm>
          <a:custGeom>
            <a:avLst/>
            <a:gdLst/>
            <a:ahLst/>
            <a:cxnLst/>
            <a:rect l="l" t="t" r="r" b="b"/>
            <a:pathLst>
              <a:path w="1913382" h="1008038">
                <a:moveTo>
                  <a:pt x="158999" y="881332"/>
                </a:moveTo>
                <a:lnTo>
                  <a:pt x="279550" y="881332"/>
                </a:lnTo>
                <a:lnTo>
                  <a:pt x="279550" y="897656"/>
                </a:lnTo>
                <a:lnTo>
                  <a:pt x="158999" y="897656"/>
                </a:lnTo>
                <a:close/>
                <a:moveTo>
                  <a:pt x="1786062" y="850692"/>
                </a:moveTo>
                <a:lnTo>
                  <a:pt x="1758938" y="865761"/>
                </a:lnTo>
                <a:cubicBezTo>
                  <a:pt x="1770491" y="882839"/>
                  <a:pt x="1781709" y="902010"/>
                  <a:pt x="1792592" y="923273"/>
                </a:cubicBezTo>
                <a:lnTo>
                  <a:pt x="1821725" y="907451"/>
                </a:lnTo>
                <a:cubicBezTo>
                  <a:pt x="1809335" y="885518"/>
                  <a:pt x="1797448" y="866598"/>
                  <a:pt x="1786062" y="850692"/>
                </a:cubicBezTo>
                <a:close/>
                <a:moveTo>
                  <a:pt x="158999" y="840144"/>
                </a:moveTo>
                <a:lnTo>
                  <a:pt x="279550" y="840144"/>
                </a:lnTo>
                <a:lnTo>
                  <a:pt x="279550" y="856468"/>
                </a:lnTo>
                <a:lnTo>
                  <a:pt x="158999" y="856468"/>
                </a:lnTo>
                <a:close/>
                <a:moveTo>
                  <a:pt x="886127" y="803978"/>
                </a:moveTo>
                <a:lnTo>
                  <a:pt x="920534" y="803978"/>
                </a:lnTo>
                <a:lnTo>
                  <a:pt x="920534" y="835874"/>
                </a:lnTo>
                <a:lnTo>
                  <a:pt x="886127" y="835874"/>
                </a:lnTo>
                <a:close/>
                <a:moveTo>
                  <a:pt x="162389" y="790793"/>
                </a:moveTo>
                <a:cubicBezTo>
                  <a:pt x="174277" y="798160"/>
                  <a:pt x="185620" y="805736"/>
                  <a:pt x="196420" y="813522"/>
                </a:cubicBezTo>
                <a:lnTo>
                  <a:pt x="137526" y="813522"/>
                </a:lnTo>
                <a:cubicBezTo>
                  <a:pt x="148827" y="806071"/>
                  <a:pt x="157115" y="798495"/>
                  <a:pt x="162389" y="790793"/>
                </a:cubicBezTo>
                <a:close/>
                <a:moveTo>
                  <a:pt x="643490" y="788910"/>
                </a:moveTo>
                <a:lnTo>
                  <a:pt x="670614" y="788910"/>
                </a:lnTo>
                <a:lnTo>
                  <a:pt x="670614" y="835874"/>
                </a:lnTo>
                <a:lnTo>
                  <a:pt x="642988" y="835874"/>
                </a:lnTo>
                <a:cubicBezTo>
                  <a:pt x="643323" y="827335"/>
                  <a:pt x="643490" y="811680"/>
                  <a:pt x="643490" y="788910"/>
                </a:cubicBezTo>
                <a:close/>
                <a:moveTo>
                  <a:pt x="585726" y="788910"/>
                </a:moveTo>
                <a:lnTo>
                  <a:pt x="612599" y="788910"/>
                </a:lnTo>
                <a:cubicBezTo>
                  <a:pt x="612599" y="815029"/>
                  <a:pt x="612306" y="830684"/>
                  <a:pt x="611720" y="835874"/>
                </a:cubicBezTo>
                <a:lnTo>
                  <a:pt x="585726" y="835874"/>
                </a:lnTo>
                <a:close/>
                <a:moveTo>
                  <a:pt x="277415" y="788784"/>
                </a:moveTo>
                <a:cubicBezTo>
                  <a:pt x="284280" y="798328"/>
                  <a:pt x="292860" y="806574"/>
                  <a:pt x="303157" y="813522"/>
                </a:cubicBezTo>
                <a:lnTo>
                  <a:pt x="238864" y="813522"/>
                </a:lnTo>
                <a:cubicBezTo>
                  <a:pt x="257114" y="805904"/>
                  <a:pt x="269964" y="797658"/>
                  <a:pt x="277415" y="788784"/>
                </a:cubicBezTo>
                <a:close/>
                <a:moveTo>
                  <a:pt x="853729" y="775599"/>
                </a:moveTo>
                <a:lnTo>
                  <a:pt x="853729" y="864254"/>
                </a:lnTo>
                <a:lnTo>
                  <a:pt x="952932" y="864254"/>
                </a:lnTo>
                <a:lnTo>
                  <a:pt x="952932" y="775599"/>
                </a:lnTo>
                <a:close/>
                <a:moveTo>
                  <a:pt x="600795" y="735917"/>
                </a:moveTo>
                <a:lnTo>
                  <a:pt x="649769" y="735917"/>
                </a:lnTo>
                <a:lnTo>
                  <a:pt x="630431" y="760530"/>
                </a:lnTo>
                <a:lnTo>
                  <a:pt x="582713" y="760530"/>
                </a:lnTo>
                <a:cubicBezTo>
                  <a:pt x="589075" y="752577"/>
                  <a:pt x="595103" y="744373"/>
                  <a:pt x="600795" y="735917"/>
                </a:cubicBezTo>
                <a:close/>
                <a:moveTo>
                  <a:pt x="1319403" y="728383"/>
                </a:moveTo>
                <a:lnTo>
                  <a:pt x="1334974" y="728383"/>
                </a:lnTo>
                <a:lnTo>
                  <a:pt x="1334974" y="786147"/>
                </a:lnTo>
                <a:lnTo>
                  <a:pt x="1319403" y="786147"/>
                </a:lnTo>
                <a:close/>
                <a:moveTo>
                  <a:pt x="1241044" y="728383"/>
                </a:moveTo>
                <a:lnTo>
                  <a:pt x="1256615" y="728383"/>
                </a:lnTo>
                <a:lnTo>
                  <a:pt x="1256615" y="786147"/>
                </a:lnTo>
                <a:lnTo>
                  <a:pt x="1241044" y="786147"/>
                </a:lnTo>
                <a:close/>
                <a:moveTo>
                  <a:pt x="1735582" y="724114"/>
                </a:moveTo>
                <a:cubicBezTo>
                  <a:pt x="1745293" y="738680"/>
                  <a:pt x="1756929" y="751991"/>
                  <a:pt x="1770491" y="764046"/>
                </a:cubicBezTo>
                <a:lnTo>
                  <a:pt x="1702430" y="764046"/>
                </a:lnTo>
                <a:cubicBezTo>
                  <a:pt x="1715155" y="751656"/>
                  <a:pt x="1726206" y="738345"/>
                  <a:pt x="1735582" y="724114"/>
                </a:cubicBezTo>
                <a:close/>
                <a:moveTo>
                  <a:pt x="1372143" y="706784"/>
                </a:moveTo>
                <a:lnTo>
                  <a:pt x="1372143" y="875807"/>
                </a:lnTo>
                <a:lnTo>
                  <a:pt x="1396756" y="875807"/>
                </a:lnTo>
                <a:lnTo>
                  <a:pt x="1396756" y="706784"/>
                </a:lnTo>
                <a:close/>
                <a:moveTo>
                  <a:pt x="1213920" y="697743"/>
                </a:moveTo>
                <a:lnTo>
                  <a:pt x="1213920" y="786147"/>
                </a:lnTo>
                <a:lnTo>
                  <a:pt x="1204377" y="786147"/>
                </a:lnTo>
                <a:lnTo>
                  <a:pt x="1204377" y="817792"/>
                </a:lnTo>
                <a:lnTo>
                  <a:pt x="1213920" y="817792"/>
                </a:lnTo>
                <a:lnTo>
                  <a:pt x="1213920" y="823317"/>
                </a:lnTo>
                <a:cubicBezTo>
                  <a:pt x="1213920" y="855799"/>
                  <a:pt x="1209232" y="886271"/>
                  <a:pt x="1199856" y="914734"/>
                </a:cubicBezTo>
                <a:cubicBezTo>
                  <a:pt x="1205716" y="918251"/>
                  <a:pt x="1214088" y="924445"/>
                  <a:pt x="1224971" y="933319"/>
                </a:cubicBezTo>
                <a:cubicBezTo>
                  <a:pt x="1235687" y="901507"/>
                  <a:pt x="1241044" y="866263"/>
                  <a:pt x="1241044" y="827586"/>
                </a:cubicBezTo>
                <a:lnTo>
                  <a:pt x="1241044" y="817792"/>
                </a:lnTo>
                <a:lnTo>
                  <a:pt x="1256615" y="817792"/>
                </a:lnTo>
                <a:lnTo>
                  <a:pt x="1256615" y="898661"/>
                </a:lnTo>
                <a:cubicBezTo>
                  <a:pt x="1256615" y="902010"/>
                  <a:pt x="1254606" y="903684"/>
                  <a:pt x="1250588" y="903684"/>
                </a:cubicBezTo>
                <a:cubicBezTo>
                  <a:pt x="1246905" y="903684"/>
                  <a:pt x="1242384" y="903517"/>
                  <a:pt x="1237026" y="903182"/>
                </a:cubicBezTo>
                <a:cubicBezTo>
                  <a:pt x="1238700" y="913730"/>
                  <a:pt x="1239956" y="922939"/>
                  <a:pt x="1240793" y="930808"/>
                </a:cubicBezTo>
                <a:cubicBezTo>
                  <a:pt x="1246653" y="931059"/>
                  <a:pt x="1253204" y="931226"/>
                  <a:pt x="1260445" y="931310"/>
                </a:cubicBezTo>
                <a:cubicBezTo>
                  <a:pt x="1267687" y="931394"/>
                  <a:pt x="1272961" y="929113"/>
                  <a:pt x="1276268" y="924466"/>
                </a:cubicBezTo>
                <a:cubicBezTo>
                  <a:pt x="1279575" y="919820"/>
                  <a:pt x="1281228" y="913311"/>
                  <a:pt x="1281228" y="904940"/>
                </a:cubicBezTo>
                <a:lnTo>
                  <a:pt x="1281228" y="817792"/>
                </a:lnTo>
                <a:lnTo>
                  <a:pt x="1294790" y="817792"/>
                </a:lnTo>
                <a:lnTo>
                  <a:pt x="1294790" y="824070"/>
                </a:lnTo>
                <a:cubicBezTo>
                  <a:pt x="1294790" y="866765"/>
                  <a:pt x="1289432" y="899247"/>
                  <a:pt x="1278716" y="921515"/>
                </a:cubicBezTo>
                <a:cubicBezTo>
                  <a:pt x="1286753" y="926036"/>
                  <a:pt x="1294455" y="930557"/>
                  <a:pt x="1301822" y="935077"/>
                </a:cubicBezTo>
                <a:cubicBezTo>
                  <a:pt x="1313542" y="909126"/>
                  <a:pt x="1319403" y="872291"/>
                  <a:pt x="1319403" y="824573"/>
                </a:cubicBezTo>
                <a:lnTo>
                  <a:pt x="1319403" y="817792"/>
                </a:lnTo>
                <a:lnTo>
                  <a:pt x="1334974" y="817792"/>
                </a:lnTo>
                <a:lnTo>
                  <a:pt x="1334974" y="896401"/>
                </a:lnTo>
                <a:cubicBezTo>
                  <a:pt x="1334974" y="901256"/>
                  <a:pt x="1332546" y="903684"/>
                  <a:pt x="1327690" y="903684"/>
                </a:cubicBezTo>
                <a:cubicBezTo>
                  <a:pt x="1323923" y="903684"/>
                  <a:pt x="1319319" y="903349"/>
                  <a:pt x="1313877" y="902679"/>
                </a:cubicBezTo>
                <a:cubicBezTo>
                  <a:pt x="1314882" y="910716"/>
                  <a:pt x="1315886" y="920009"/>
                  <a:pt x="1316891" y="930557"/>
                </a:cubicBezTo>
                <a:cubicBezTo>
                  <a:pt x="1325597" y="930808"/>
                  <a:pt x="1333195" y="930871"/>
                  <a:pt x="1339683" y="930745"/>
                </a:cubicBezTo>
                <a:cubicBezTo>
                  <a:pt x="1346171" y="930620"/>
                  <a:pt x="1351110" y="928380"/>
                  <a:pt x="1354500" y="924027"/>
                </a:cubicBezTo>
                <a:cubicBezTo>
                  <a:pt x="1357891" y="919674"/>
                  <a:pt x="1359586" y="913144"/>
                  <a:pt x="1359586" y="904437"/>
                </a:cubicBezTo>
                <a:lnTo>
                  <a:pt x="1359586" y="817792"/>
                </a:lnTo>
                <a:lnTo>
                  <a:pt x="1368125" y="817792"/>
                </a:lnTo>
                <a:lnTo>
                  <a:pt x="1368125" y="786147"/>
                </a:lnTo>
                <a:lnTo>
                  <a:pt x="1359586" y="786147"/>
                </a:lnTo>
                <a:lnTo>
                  <a:pt x="1359586" y="697743"/>
                </a:lnTo>
                <a:lnTo>
                  <a:pt x="1294790" y="697743"/>
                </a:lnTo>
                <a:lnTo>
                  <a:pt x="1294790" y="786147"/>
                </a:lnTo>
                <a:lnTo>
                  <a:pt x="1281228" y="786147"/>
                </a:lnTo>
                <a:lnTo>
                  <a:pt x="1281228" y="697743"/>
                </a:lnTo>
                <a:close/>
                <a:moveTo>
                  <a:pt x="1721517" y="688199"/>
                </a:moveTo>
                <a:cubicBezTo>
                  <a:pt x="1704607" y="719677"/>
                  <a:pt x="1681166" y="743870"/>
                  <a:pt x="1651196" y="760781"/>
                </a:cubicBezTo>
                <a:cubicBezTo>
                  <a:pt x="1654880" y="748893"/>
                  <a:pt x="1658731" y="736252"/>
                  <a:pt x="1662749" y="722858"/>
                </a:cubicBezTo>
                <a:lnTo>
                  <a:pt x="1662749" y="698999"/>
                </a:lnTo>
                <a:lnTo>
                  <a:pt x="1581126" y="698999"/>
                </a:lnTo>
                <a:lnTo>
                  <a:pt x="1581126" y="935077"/>
                </a:lnTo>
                <a:lnTo>
                  <a:pt x="1610510" y="935077"/>
                </a:lnTo>
                <a:lnTo>
                  <a:pt x="1610510" y="727881"/>
                </a:lnTo>
                <a:lnTo>
                  <a:pt x="1629598" y="727881"/>
                </a:lnTo>
                <a:cubicBezTo>
                  <a:pt x="1624909" y="748977"/>
                  <a:pt x="1618966" y="771162"/>
                  <a:pt x="1611766" y="794435"/>
                </a:cubicBezTo>
                <a:cubicBezTo>
                  <a:pt x="1624491" y="809504"/>
                  <a:pt x="1630853" y="825159"/>
                  <a:pt x="1630853" y="841399"/>
                </a:cubicBezTo>
                <a:cubicBezTo>
                  <a:pt x="1630853" y="851613"/>
                  <a:pt x="1627253" y="856719"/>
                  <a:pt x="1620054" y="856719"/>
                </a:cubicBezTo>
                <a:cubicBezTo>
                  <a:pt x="1617710" y="856719"/>
                  <a:pt x="1614696" y="856301"/>
                  <a:pt x="1611013" y="855464"/>
                </a:cubicBezTo>
                <a:cubicBezTo>
                  <a:pt x="1614026" y="868356"/>
                  <a:pt x="1616036" y="879992"/>
                  <a:pt x="1617040" y="890373"/>
                </a:cubicBezTo>
                <a:cubicBezTo>
                  <a:pt x="1633616" y="890373"/>
                  <a:pt x="1645252" y="886941"/>
                  <a:pt x="1651950" y="880076"/>
                </a:cubicBezTo>
                <a:cubicBezTo>
                  <a:pt x="1658312" y="873714"/>
                  <a:pt x="1661493" y="863249"/>
                  <a:pt x="1661493" y="848683"/>
                </a:cubicBezTo>
                <a:cubicBezTo>
                  <a:pt x="1661493" y="827084"/>
                  <a:pt x="1654712" y="808080"/>
                  <a:pt x="1641150" y="791672"/>
                </a:cubicBezTo>
                <a:cubicBezTo>
                  <a:pt x="1643997" y="783301"/>
                  <a:pt x="1646927" y="774427"/>
                  <a:pt x="1649940" y="765051"/>
                </a:cubicBezTo>
                <a:cubicBezTo>
                  <a:pt x="1656135" y="774092"/>
                  <a:pt x="1661744" y="783468"/>
                  <a:pt x="1666767" y="793179"/>
                </a:cubicBezTo>
                <a:cubicBezTo>
                  <a:pt x="1672627" y="789161"/>
                  <a:pt x="1678320" y="784975"/>
                  <a:pt x="1683845" y="780622"/>
                </a:cubicBezTo>
                <a:lnTo>
                  <a:pt x="1683845" y="792175"/>
                </a:lnTo>
                <a:lnTo>
                  <a:pt x="1719508" y="792175"/>
                </a:lnTo>
                <a:lnTo>
                  <a:pt x="1719508" y="814275"/>
                </a:lnTo>
                <a:lnTo>
                  <a:pt x="1665763" y="814275"/>
                </a:lnTo>
                <a:lnTo>
                  <a:pt x="1665763" y="842404"/>
                </a:lnTo>
                <a:lnTo>
                  <a:pt x="1719508" y="842404"/>
                </a:lnTo>
                <a:lnTo>
                  <a:pt x="1719508" y="884848"/>
                </a:lnTo>
                <a:cubicBezTo>
                  <a:pt x="1719508" y="895396"/>
                  <a:pt x="1714485" y="900670"/>
                  <a:pt x="1704439" y="900670"/>
                </a:cubicBezTo>
                <a:cubicBezTo>
                  <a:pt x="1700421" y="900670"/>
                  <a:pt x="1694980" y="900168"/>
                  <a:pt x="1688115" y="899163"/>
                </a:cubicBezTo>
                <a:cubicBezTo>
                  <a:pt x="1695649" y="886941"/>
                  <a:pt x="1702095" y="875053"/>
                  <a:pt x="1707453" y="863500"/>
                </a:cubicBezTo>
                <a:lnTo>
                  <a:pt x="1678571" y="850692"/>
                </a:lnTo>
                <a:cubicBezTo>
                  <a:pt x="1669865" y="870951"/>
                  <a:pt x="1657893" y="890038"/>
                  <a:pt x="1642657" y="907953"/>
                </a:cubicBezTo>
                <a:cubicBezTo>
                  <a:pt x="1653875" y="913646"/>
                  <a:pt x="1663251" y="919506"/>
                  <a:pt x="1670786" y="925534"/>
                </a:cubicBezTo>
                <a:cubicBezTo>
                  <a:pt x="1676981" y="916660"/>
                  <a:pt x="1682673" y="908037"/>
                  <a:pt x="1687864" y="899666"/>
                </a:cubicBezTo>
                <a:cubicBezTo>
                  <a:pt x="1691045" y="910716"/>
                  <a:pt x="1693305" y="922353"/>
                  <a:pt x="1694645" y="934575"/>
                </a:cubicBezTo>
                <a:cubicBezTo>
                  <a:pt x="1709044" y="934575"/>
                  <a:pt x="1719341" y="934240"/>
                  <a:pt x="1725536" y="933571"/>
                </a:cubicBezTo>
                <a:cubicBezTo>
                  <a:pt x="1743786" y="932231"/>
                  <a:pt x="1752911" y="921767"/>
                  <a:pt x="1752911" y="902177"/>
                </a:cubicBezTo>
                <a:lnTo>
                  <a:pt x="1752911" y="842404"/>
                </a:lnTo>
                <a:lnTo>
                  <a:pt x="1811428" y="842404"/>
                </a:lnTo>
                <a:lnTo>
                  <a:pt x="1811428" y="814275"/>
                </a:lnTo>
                <a:lnTo>
                  <a:pt x="1752911" y="814275"/>
                </a:lnTo>
                <a:lnTo>
                  <a:pt x="1752911" y="792175"/>
                </a:lnTo>
                <a:lnTo>
                  <a:pt x="1787318" y="792175"/>
                </a:lnTo>
                <a:lnTo>
                  <a:pt x="1787318" y="777106"/>
                </a:lnTo>
                <a:cubicBezTo>
                  <a:pt x="1794183" y="781961"/>
                  <a:pt x="1801550" y="786314"/>
                  <a:pt x="1809419" y="790165"/>
                </a:cubicBezTo>
                <a:cubicBezTo>
                  <a:pt x="1812600" y="778278"/>
                  <a:pt x="1816619" y="766892"/>
                  <a:pt x="1821474" y="756009"/>
                </a:cubicBezTo>
                <a:cubicBezTo>
                  <a:pt x="1793513" y="743954"/>
                  <a:pt x="1770408" y="723862"/>
                  <a:pt x="1752157" y="695734"/>
                </a:cubicBezTo>
                <a:lnTo>
                  <a:pt x="1755674" y="688199"/>
                </a:lnTo>
                <a:close/>
                <a:moveTo>
                  <a:pt x="1409313" y="688199"/>
                </a:moveTo>
                <a:lnTo>
                  <a:pt x="1409313" y="892131"/>
                </a:lnTo>
                <a:cubicBezTo>
                  <a:pt x="1409313" y="898661"/>
                  <a:pt x="1406048" y="901926"/>
                  <a:pt x="1399519" y="901926"/>
                </a:cubicBezTo>
                <a:cubicBezTo>
                  <a:pt x="1389724" y="901926"/>
                  <a:pt x="1380599" y="901424"/>
                  <a:pt x="1372143" y="900419"/>
                </a:cubicBezTo>
                <a:cubicBezTo>
                  <a:pt x="1373985" y="908791"/>
                  <a:pt x="1375576" y="919088"/>
                  <a:pt x="1376915" y="931310"/>
                </a:cubicBezTo>
                <a:cubicBezTo>
                  <a:pt x="1398095" y="931561"/>
                  <a:pt x="1411846" y="931185"/>
                  <a:pt x="1418166" y="930180"/>
                </a:cubicBezTo>
                <a:cubicBezTo>
                  <a:pt x="1424487" y="929175"/>
                  <a:pt x="1429531" y="926183"/>
                  <a:pt x="1433298" y="921202"/>
                </a:cubicBezTo>
                <a:cubicBezTo>
                  <a:pt x="1437065" y="916220"/>
                  <a:pt x="1438949" y="909126"/>
                  <a:pt x="1438949" y="899917"/>
                </a:cubicBezTo>
                <a:lnTo>
                  <a:pt x="1438949" y="688199"/>
                </a:lnTo>
                <a:close/>
                <a:moveTo>
                  <a:pt x="969508" y="686944"/>
                </a:moveTo>
                <a:lnTo>
                  <a:pt x="971391" y="723360"/>
                </a:lnTo>
                <a:lnTo>
                  <a:pt x="839664" y="723360"/>
                </a:lnTo>
                <a:lnTo>
                  <a:pt x="839664" y="755005"/>
                </a:lnTo>
                <a:lnTo>
                  <a:pt x="973024" y="755005"/>
                </a:lnTo>
                <a:cubicBezTo>
                  <a:pt x="975284" y="797616"/>
                  <a:pt x="979595" y="831940"/>
                  <a:pt x="985958" y="857975"/>
                </a:cubicBezTo>
                <a:cubicBezTo>
                  <a:pt x="975996" y="869779"/>
                  <a:pt x="965029" y="881416"/>
                  <a:pt x="953057" y="892885"/>
                </a:cubicBezTo>
                <a:cubicBezTo>
                  <a:pt x="952974" y="888783"/>
                  <a:pt x="952932" y="884178"/>
                  <a:pt x="952932" y="879072"/>
                </a:cubicBezTo>
                <a:cubicBezTo>
                  <a:pt x="915092" y="883257"/>
                  <a:pt x="876918" y="886941"/>
                  <a:pt x="838409" y="890122"/>
                </a:cubicBezTo>
                <a:lnTo>
                  <a:pt x="842929" y="926538"/>
                </a:lnTo>
                <a:lnTo>
                  <a:pt x="945146" y="913479"/>
                </a:lnTo>
                <a:cubicBezTo>
                  <a:pt x="951341" y="920092"/>
                  <a:pt x="956699" y="926455"/>
                  <a:pt x="961220" y="932566"/>
                </a:cubicBezTo>
                <a:cubicBezTo>
                  <a:pt x="974530" y="920762"/>
                  <a:pt x="987046" y="908414"/>
                  <a:pt x="998766" y="895522"/>
                </a:cubicBezTo>
                <a:cubicBezTo>
                  <a:pt x="1011240" y="922562"/>
                  <a:pt x="1027774" y="936082"/>
                  <a:pt x="1048368" y="936082"/>
                </a:cubicBezTo>
                <a:cubicBezTo>
                  <a:pt x="1058581" y="936082"/>
                  <a:pt x="1066576" y="931499"/>
                  <a:pt x="1072352" y="922332"/>
                </a:cubicBezTo>
                <a:cubicBezTo>
                  <a:pt x="1078129" y="913165"/>
                  <a:pt x="1083277" y="894140"/>
                  <a:pt x="1087798" y="865258"/>
                </a:cubicBezTo>
                <a:cubicBezTo>
                  <a:pt x="1076915" y="860570"/>
                  <a:pt x="1066199" y="855464"/>
                  <a:pt x="1055651" y="849938"/>
                </a:cubicBezTo>
                <a:cubicBezTo>
                  <a:pt x="1053977" y="869026"/>
                  <a:pt x="1052365" y="881939"/>
                  <a:pt x="1050816" y="888678"/>
                </a:cubicBezTo>
                <a:cubicBezTo>
                  <a:pt x="1049268" y="895417"/>
                  <a:pt x="1047112" y="898787"/>
                  <a:pt x="1044349" y="898787"/>
                </a:cubicBezTo>
                <a:cubicBezTo>
                  <a:pt x="1041503" y="898787"/>
                  <a:pt x="1038071" y="895919"/>
                  <a:pt x="1034052" y="890185"/>
                </a:cubicBezTo>
                <a:cubicBezTo>
                  <a:pt x="1030034" y="884450"/>
                  <a:pt x="1026351" y="876476"/>
                  <a:pt x="1023002" y="866263"/>
                </a:cubicBezTo>
                <a:cubicBezTo>
                  <a:pt x="1043596" y="839139"/>
                  <a:pt x="1061260" y="809671"/>
                  <a:pt x="1075994" y="777859"/>
                </a:cubicBezTo>
                <a:lnTo>
                  <a:pt x="1044098" y="762790"/>
                </a:lnTo>
                <a:cubicBezTo>
                  <a:pt x="1036313" y="782715"/>
                  <a:pt x="1026099" y="802262"/>
                  <a:pt x="1013458" y="821433"/>
                </a:cubicBezTo>
                <a:cubicBezTo>
                  <a:pt x="1010779" y="802597"/>
                  <a:pt x="1008812" y="780454"/>
                  <a:pt x="1007556" y="755005"/>
                </a:cubicBezTo>
                <a:lnTo>
                  <a:pt x="1087798" y="755005"/>
                </a:lnTo>
                <a:lnTo>
                  <a:pt x="1087798" y="723360"/>
                </a:lnTo>
                <a:lnTo>
                  <a:pt x="1051382" y="723360"/>
                </a:lnTo>
                <a:lnTo>
                  <a:pt x="1067957" y="714319"/>
                </a:lnTo>
                <a:cubicBezTo>
                  <a:pt x="1059251" y="703436"/>
                  <a:pt x="1052051" y="694897"/>
                  <a:pt x="1046359" y="688702"/>
                </a:cubicBezTo>
                <a:lnTo>
                  <a:pt x="1019988" y="703017"/>
                </a:lnTo>
                <a:cubicBezTo>
                  <a:pt x="1027188" y="711389"/>
                  <a:pt x="1032755" y="718170"/>
                  <a:pt x="1036689" y="723360"/>
                </a:cubicBezTo>
                <a:lnTo>
                  <a:pt x="1006301" y="723360"/>
                </a:lnTo>
                <a:cubicBezTo>
                  <a:pt x="1005715" y="708710"/>
                  <a:pt x="1005338" y="696571"/>
                  <a:pt x="1005170" y="686944"/>
                </a:cubicBezTo>
                <a:close/>
                <a:moveTo>
                  <a:pt x="590247" y="686693"/>
                </a:moveTo>
                <a:cubicBezTo>
                  <a:pt x="581541" y="708542"/>
                  <a:pt x="565886" y="732318"/>
                  <a:pt x="543282" y="758018"/>
                </a:cubicBezTo>
                <a:lnTo>
                  <a:pt x="543282" y="734411"/>
                </a:lnTo>
                <a:lnTo>
                  <a:pt x="524698" y="734411"/>
                </a:lnTo>
                <a:lnTo>
                  <a:pt x="524698" y="689706"/>
                </a:lnTo>
                <a:lnTo>
                  <a:pt x="493555" y="689706"/>
                </a:lnTo>
                <a:lnTo>
                  <a:pt x="493555" y="734411"/>
                </a:lnTo>
                <a:lnTo>
                  <a:pt x="468692" y="734411"/>
                </a:lnTo>
                <a:lnTo>
                  <a:pt x="468692" y="766557"/>
                </a:lnTo>
                <a:lnTo>
                  <a:pt x="493555" y="766557"/>
                </a:lnTo>
                <a:lnTo>
                  <a:pt x="493555" y="806113"/>
                </a:lnTo>
                <a:cubicBezTo>
                  <a:pt x="482505" y="809294"/>
                  <a:pt x="473296" y="811764"/>
                  <a:pt x="465929" y="813522"/>
                </a:cubicBezTo>
                <a:lnTo>
                  <a:pt x="467938" y="849687"/>
                </a:lnTo>
                <a:lnTo>
                  <a:pt x="493555" y="841148"/>
                </a:lnTo>
                <a:lnTo>
                  <a:pt x="493555" y="889871"/>
                </a:lnTo>
                <a:cubicBezTo>
                  <a:pt x="493555" y="897573"/>
                  <a:pt x="490625" y="901424"/>
                  <a:pt x="484765" y="901424"/>
                </a:cubicBezTo>
                <a:cubicBezTo>
                  <a:pt x="477900" y="901424"/>
                  <a:pt x="472040" y="901172"/>
                  <a:pt x="467185" y="900670"/>
                </a:cubicBezTo>
                <a:cubicBezTo>
                  <a:pt x="470533" y="912725"/>
                  <a:pt x="473045" y="923776"/>
                  <a:pt x="474719" y="933822"/>
                </a:cubicBezTo>
                <a:cubicBezTo>
                  <a:pt x="490541" y="933403"/>
                  <a:pt x="501278" y="932692"/>
                  <a:pt x="506929" y="931687"/>
                </a:cubicBezTo>
                <a:cubicBezTo>
                  <a:pt x="512580" y="930682"/>
                  <a:pt x="516954" y="927962"/>
                  <a:pt x="520051" y="923525"/>
                </a:cubicBezTo>
                <a:cubicBezTo>
                  <a:pt x="523149" y="919088"/>
                  <a:pt x="524698" y="912893"/>
                  <a:pt x="524698" y="904940"/>
                </a:cubicBezTo>
                <a:lnTo>
                  <a:pt x="524698" y="830851"/>
                </a:lnTo>
                <a:lnTo>
                  <a:pt x="543785" y="824573"/>
                </a:lnTo>
                <a:cubicBezTo>
                  <a:pt x="543617" y="816201"/>
                  <a:pt x="543952" y="804816"/>
                  <a:pt x="544789" y="790416"/>
                </a:cubicBezTo>
                <a:lnTo>
                  <a:pt x="524698" y="796695"/>
                </a:lnTo>
                <a:lnTo>
                  <a:pt x="524698" y="766557"/>
                </a:lnTo>
                <a:lnTo>
                  <a:pt x="543282" y="766557"/>
                </a:lnTo>
                <a:lnTo>
                  <a:pt x="543282" y="758395"/>
                </a:lnTo>
                <a:cubicBezTo>
                  <a:pt x="547385" y="760907"/>
                  <a:pt x="551235" y="763460"/>
                  <a:pt x="554835" y="766055"/>
                </a:cubicBezTo>
                <a:lnTo>
                  <a:pt x="554835" y="835874"/>
                </a:lnTo>
                <a:lnTo>
                  <a:pt x="534241" y="835874"/>
                </a:lnTo>
                <a:lnTo>
                  <a:pt x="534241" y="864254"/>
                </a:lnTo>
                <a:lnTo>
                  <a:pt x="603935" y="864254"/>
                </a:lnTo>
                <a:cubicBezTo>
                  <a:pt x="594977" y="883341"/>
                  <a:pt x="571327" y="896736"/>
                  <a:pt x="532985" y="904437"/>
                </a:cubicBezTo>
                <a:cubicBezTo>
                  <a:pt x="540855" y="915488"/>
                  <a:pt x="547552" y="926036"/>
                  <a:pt x="553077" y="936082"/>
                </a:cubicBezTo>
                <a:cubicBezTo>
                  <a:pt x="590749" y="924027"/>
                  <a:pt x="616115" y="906865"/>
                  <a:pt x="629175" y="884597"/>
                </a:cubicBezTo>
                <a:cubicBezTo>
                  <a:pt x="643741" y="908707"/>
                  <a:pt x="666010" y="925534"/>
                  <a:pt x="695980" y="935077"/>
                </a:cubicBezTo>
                <a:cubicBezTo>
                  <a:pt x="702175" y="923859"/>
                  <a:pt x="708705" y="912474"/>
                  <a:pt x="715570" y="900921"/>
                </a:cubicBezTo>
                <a:cubicBezTo>
                  <a:pt x="684009" y="894643"/>
                  <a:pt x="661908" y="882420"/>
                  <a:pt x="649267" y="864254"/>
                </a:cubicBezTo>
                <a:lnTo>
                  <a:pt x="715821" y="864254"/>
                </a:lnTo>
                <a:lnTo>
                  <a:pt x="715821" y="835874"/>
                </a:lnTo>
                <a:lnTo>
                  <a:pt x="701505" y="835874"/>
                </a:lnTo>
                <a:lnTo>
                  <a:pt x="701505" y="760530"/>
                </a:lnTo>
                <a:lnTo>
                  <a:pt x="669358" y="760530"/>
                </a:lnTo>
                <a:lnTo>
                  <a:pt x="689199" y="736169"/>
                </a:lnTo>
                <a:lnTo>
                  <a:pt x="689199" y="708794"/>
                </a:lnTo>
                <a:lnTo>
                  <a:pt x="617497" y="708794"/>
                </a:lnTo>
                <a:cubicBezTo>
                  <a:pt x="620761" y="702933"/>
                  <a:pt x="623901" y="696990"/>
                  <a:pt x="626915" y="690962"/>
                </a:cubicBezTo>
                <a:close/>
                <a:moveTo>
                  <a:pt x="146693" y="686441"/>
                </a:moveTo>
                <a:lnTo>
                  <a:pt x="146693" y="707287"/>
                </a:lnTo>
                <a:lnTo>
                  <a:pt x="104249" y="707287"/>
                </a:lnTo>
                <a:lnTo>
                  <a:pt x="104249" y="731648"/>
                </a:lnTo>
                <a:lnTo>
                  <a:pt x="146693" y="731648"/>
                </a:lnTo>
                <a:lnTo>
                  <a:pt x="146693" y="732401"/>
                </a:lnTo>
                <a:cubicBezTo>
                  <a:pt x="146693" y="737675"/>
                  <a:pt x="146441" y="742531"/>
                  <a:pt x="145939" y="746968"/>
                </a:cubicBezTo>
                <a:lnTo>
                  <a:pt x="98472" y="746968"/>
                </a:lnTo>
                <a:lnTo>
                  <a:pt x="98472" y="771329"/>
                </a:lnTo>
                <a:lnTo>
                  <a:pt x="139535" y="771329"/>
                </a:lnTo>
                <a:cubicBezTo>
                  <a:pt x="132419" y="782882"/>
                  <a:pt x="117476" y="793095"/>
                  <a:pt x="94705" y="801969"/>
                </a:cubicBezTo>
                <a:cubicBezTo>
                  <a:pt x="99561" y="810676"/>
                  <a:pt x="103746" y="820052"/>
                  <a:pt x="107262" y="830098"/>
                </a:cubicBezTo>
                <a:cubicBezTo>
                  <a:pt x="113625" y="827168"/>
                  <a:pt x="119485" y="824196"/>
                  <a:pt x="124843" y="821182"/>
                </a:cubicBezTo>
                <a:lnTo>
                  <a:pt x="124843" y="935831"/>
                </a:lnTo>
                <a:lnTo>
                  <a:pt x="158999" y="935831"/>
                </a:lnTo>
                <a:lnTo>
                  <a:pt x="158999" y="924278"/>
                </a:lnTo>
                <a:lnTo>
                  <a:pt x="279550" y="924278"/>
                </a:lnTo>
                <a:lnTo>
                  <a:pt x="279550" y="935329"/>
                </a:lnTo>
                <a:lnTo>
                  <a:pt x="313706" y="935329"/>
                </a:lnTo>
                <a:lnTo>
                  <a:pt x="313706" y="819801"/>
                </a:lnTo>
                <a:cubicBezTo>
                  <a:pt x="319231" y="822731"/>
                  <a:pt x="325175" y="825326"/>
                  <a:pt x="331537" y="827586"/>
                </a:cubicBezTo>
                <a:cubicBezTo>
                  <a:pt x="336225" y="816536"/>
                  <a:pt x="340746" y="806657"/>
                  <a:pt x="345099" y="797951"/>
                </a:cubicBezTo>
                <a:cubicBezTo>
                  <a:pt x="323333" y="791505"/>
                  <a:pt x="306883" y="782631"/>
                  <a:pt x="295749" y="771329"/>
                </a:cubicBezTo>
                <a:lnTo>
                  <a:pt x="340578" y="771329"/>
                </a:lnTo>
                <a:lnTo>
                  <a:pt x="340578" y="746968"/>
                </a:lnTo>
                <a:lnTo>
                  <a:pt x="291228" y="746968"/>
                </a:lnTo>
                <a:cubicBezTo>
                  <a:pt x="291647" y="741443"/>
                  <a:pt x="291856" y="736336"/>
                  <a:pt x="291856" y="731648"/>
                </a:cubicBezTo>
                <a:lnTo>
                  <a:pt x="335555" y="731648"/>
                </a:lnTo>
                <a:lnTo>
                  <a:pt x="335555" y="707287"/>
                </a:lnTo>
                <a:lnTo>
                  <a:pt x="291856" y="707287"/>
                </a:lnTo>
                <a:lnTo>
                  <a:pt x="291856" y="686441"/>
                </a:lnTo>
                <a:lnTo>
                  <a:pt x="260965" y="686441"/>
                </a:lnTo>
                <a:lnTo>
                  <a:pt x="260965" y="707287"/>
                </a:lnTo>
                <a:lnTo>
                  <a:pt x="224799" y="707287"/>
                </a:lnTo>
                <a:lnTo>
                  <a:pt x="224799" y="731648"/>
                </a:lnTo>
                <a:lnTo>
                  <a:pt x="260965" y="731648"/>
                </a:lnTo>
                <a:cubicBezTo>
                  <a:pt x="260965" y="737173"/>
                  <a:pt x="260797" y="742280"/>
                  <a:pt x="260462" y="746968"/>
                </a:cubicBezTo>
                <a:lnTo>
                  <a:pt x="223795" y="746968"/>
                </a:lnTo>
                <a:lnTo>
                  <a:pt x="223795" y="771329"/>
                </a:lnTo>
                <a:lnTo>
                  <a:pt x="254560" y="771329"/>
                </a:lnTo>
                <a:cubicBezTo>
                  <a:pt x="248951" y="779533"/>
                  <a:pt x="236938" y="786314"/>
                  <a:pt x="218521" y="791672"/>
                </a:cubicBezTo>
                <a:cubicBezTo>
                  <a:pt x="223125" y="798369"/>
                  <a:pt x="227897" y="805653"/>
                  <a:pt x="232836" y="813522"/>
                </a:cubicBezTo>
                <a:lnTo>
                  <a:pt x="197927" y="813522"/>
                </a:lnTo>
                <a:lnTo>
                  <a:pt x="213498" y="790668"/>
                </a:lnTo>
                <a:lnTo>
                  <a:pt x="177584" y="771329"/>
                </a:lnTo>
                <a:lnTo>
                  <a:pt x="215256" y="771329"/>
                </a:lnTo>
                <a:lnTo>
                  <a:pt x="215256" y="746968"/>
                </a:lnTo>
                <a:lnTo>
                  <a:pt x="176705" y="746968"/>
                </a:lnTo>
                <a:cubicBezTo>
                  <a:pt x="177207" y="742196"/>
                  <a:pt x="177500" y="737089"/>
                  <a:pt x="177584" y="731648"/>
                </a:cubicBezTo>
                <a:lnTo>
                  <a:pt x="214502" y="731648"/>
                </a:lnTo>
                <a:lnTo>
                  <a:pt x="214502" y="707287"/>
                </a:lnTo>
                <a:lnTo>
                  <a:pt x="177584" y="707287"/>
                </a:lnTo>
                <a:lnTo>
                  <a:pt x="177584" y="686441"/>
                </a:lnTo>
                <a:close/>
                <a:moveTo>
                  <a:pt x="0" y="607928"/>
                </a:moveTo>
                <a:lnTo>
                  <a:pt x="1909655" y="607928"/>
                </a:lnTo>
                <a:lnTo>
                  <a:pt x="1909655" y="1008038"/>
                </a:lnTo>
                <a:lnTo>
                  <a:pt x="0" y="1008038"/>
                </a:lnTo>
                <a:close/>
                <a:moveTo>
                  <a:pt x="1663240" y="95771"/>
                </a:moveTo>
                <a:cubicBezTo>
                  <a:pt x="1619931" y="95771"/>
                  <a:pt x="1585830" y="111845"/>
                  <a:pt x="1560939" y="143992"/>
                </a:cubicBezTo>
                <a:cubicBezTo>
                  <a:pt x="1536047" y="176138"/>
                  <a:pt x="1523602" y="217773"/>
                  <a:pt x="1523602" y="268896"/>
                </a:cubicBezTo>
                <a:cubicBezTo>
                  <a:pt x="1523602" y="319348"/>
                  <a:pt x="1535768" y="360592"/>
                  <a:pt x="1560102" y="392628"/>
                </a:cubicBezTo>
                <a:cubicBezTo>
                  <a:pt x="1584435" y="424663"/>
                  <a:pt x="1617810" y="440680"/>
                  <a:pt x="1660226" y="440680"/>
                </a:cubicBezTo>
                <a:cubicBezTo>
                  <a:pt x="1703535" y="440680"/>
                  <a:pt x="1737244" y="425333"/>
                  <a:pt x="1761355" y="394637"/>
                </a:cubicBezTo>
                <a:cubicBezTo>
                  <a:pt x="1785465" y="363941"/>
                  <a:pt x="1797520" y="322697"/>
                  <a:pt x="1797520" y="270905"/>
                </a:cubicBezTo>
                <a:cubicBezTo>
                  <a:pt x="1797520" y="216880"/>
                  <a:pt x="1785800" y="174185"/>
                  <a:pt x="1762359" y="142820"/>
                </a:cubicBezTo>
                <a:cubicBezTo>
                  <a:pt x="1738919" y="111454"/>
                  <a:pt x="1705879" y="95771"/>
                  <a:pt x="1663240" y="95771"/>
                </a:cubicBezTo>
                <a:close/>
                <a:moveTo>
                  <a:pt x="577390" y="95771"/>
                </a:moveTo>
                <a:cubicBezTo>
                  <a:pt x="534081" y="95771"/>
                  <a:pt x="499980" y="111845"/>
                  <a:pt x="475089" y="143992"/>
                </a:cubicBezTo>
                <a:cubicBezTo>
                  <a:pt x="450197" y="176138"/>
                  <a:pt x="437752" y="217773"/>
                  <a:pt x="437752" y="268896"/>
                </a:cubicBezTo>
                <a:cubicBezTo>
                  <a:pt x="437752" y="319348"/>
                  <a:pt x="449918" y="360592"/>
                  <a:pt x="474252" y="392628"/>
                </a:cubicBezTo>
                <a:cubicBezTo>
                  <a:pt x="498585" y="424663"/>
                  <a:pt x="531960" y="440680"/>
                  <a:pt x="574376" y="440680"/>
                </a:cubicBezTo>
                <a:cubicBezTo>
                  <a:pt x="617685" y="440680"/>
                  <a:pt x="651394" y="425333"/>
                  <a:pt x="675505" y="394637"/>
                </a:cubicBezTo>
                <a:cubicBezTo>
                  <a:pt x="699615" y="363941"/>
                  <a:pt x="711670" y="322697"/>
                  <a:pt x="711670" y="270905"/>
                </a:cubicBezTo>
                <a:cubicBezTo>
                  <a:pt x="711670" y="216880"/>
                  <a:pt x="699950" y="174185"/>
                  <a:pt x="676509" y="142820"/>
                </a:cubicBezTo>
                <a:cubicBezTo>
                  <a:pt x="653069" y="111454"/>
                  <a:pt x="620029" y="95771"/>
                  <a:pt x="577390" y="95771"/>
                </a:cubicBezTo>
                <a:close/>
                <a:moveTo>
                  <a:pt x="1611" y="8707"/>
                </a:moveTo>
                <a:lnTo>
                  <a:pt x="112116" y="8707"/>
                </a:lnTo>
                <a:lnTo>
                  <a:pt x="112116" y="436997"/>
                </a:lnTo>
                <a:lnTo>
                  <a:pt x="306002" y="436997"/>
                </a:lnTo>
                <a:lnTo>
                  <a:pt x="306002" y="527410"/>
                </a:lnTo>
                <a:lnTo>
                  <a:pt x="1611" y="527410"/>
                </a:lnTo>
                <a:close/>
                <a:moveTo>
                  <a:pt x="1666588" y="0"/>
                </a:moveTo>
                <a:cubicBezTo>
                  <a:pt x="1740705" y="0"/>
                  <a:pt x="1800366" y="24669"/>
                  <a:pt x="1845573" y="74005"/>
                </a:cubicBezTo>
                <a:cubicBezTo>
                  <a:pt x="1890779" y="123342"/>
                  <a:pt x="1913382" y="186742"/>
                  <a:pt x="1913382" y="264207"/>
                </a:cubicBezTo>
                <a:cubicBezTo>
                  <a:pt x="1913382" y="345021"/>
                  <a:pt x="1889886" y="410599"/>
                  <a:pt x="1842894" y="460940"/>
                </a:cubicBezTo>
                <a:cubicBezTo>
                  <a:pt x="1795901" y="511281"/>
                  <a:pt x="1734342" y="536451"/>
                  <a:pt x="1658217" y="536451"/>
                </a:cubicBezTo>
                <a:cubicBezTo>
                  <a:pt x="1583877" y="536451"/>
                  <a:pt x="1523490" y="512062"/>
                  <a:pt x="1477056" y="463284"/>
                </a:cubicBezTo>
                <a:cubicBezTo>
                  <a:pt x="1430621" y="414505"/>
                  <a:pt x="1407404" y="351718"/>
                  <a:pt x="1407404" y="274923"/>
                </a:cubicBezTo>
                <a:cubicBezTo>
                  <a:pt x="1407404" y="193663"/>
                  <a:pt x="1431124" y="127527"/>
                  <a:pt x="1478562" y="76517"/>
                </a:cubicBezTo>
                <a:cubicBezTo>
                  <a:pt x="1526001" y="25506"/>
                  <a:pt x="1588677" y="0"/>
                  <a:pt x="1666588" y="0"/>
                </a:cubicBezTo>
                <a:close/>
                <a:moveTo>
                  <a:pt x="1170172" y="0"/>
                </a:moveTo>
                <a:cubicBezTo>
                  <a:pt x="1225536" y="0"/>
                  <a:pt x="1273868" y="7814"/>
                  <a:pt x="1315168" y="23441"/>
                </a:cubicBezTo>
                <a:lnTo>
                  <a:pt x="1315168" y="128253"/>
                </a:lnTo>
                <a:cubicBezTo>
                  <a:pt x="1274984" y="104813"/>
                  <a:pt x="1225871" y="93092"/>
                  <a:pt x="1167828" y="93092"/>
                </a:cubicBezTo>
                <a:cubicBezTo>
                  <a:pt x="1117822" y="93092"/>
                  <a:pt x="1077303" y="109389"/>
                  <a:pt x="1046273" y="141982"/>
                </a:cubicBezTo>
                <a:cubicBezTo>
                  <a:pt x="1015242" y="174576"/>
                  <a:pt x="999727" y="217550"/>
                  <a:pt x="999727" y="270905"/>
                </a:cubicBezTo>
                <a:cubicBezTo>
                  <a:pt x="999727" y="325153"/>
                  <a:pt x="1013735" y="367457"/>
                  <a:pt x="1041752" y="397818"/>
                </a:cubicBezTo>
                <a:cubicBezTo>
                  <a:pt x="1069769" y="428179"/>
                  <a:pt x="1107999" y="443359"/>
                  <a:pt x="1156443" y="443359"/>
                </a:cubicBezTo>
                <a:cubicBezTo>
                  <a:pt x="1185241" y="443359"/>
                  <a:pt x="1208793" y="438895"/>
                  <a:pt x="1227099" y="429965"/>
                </a:cubicBezTo>
                <a:lnTo>
                  <a:pt x="1227099" y="323478"/>
                </a:lnTo>
                <a:lnTo>
                  <a:pt x="1122287" y="323478"/>
                </a:lnTo>
                <a:lnTo>
                  <a:pt x="1122287" y="234740"/>
                </a:lnTo>
                <a:lnTo>
                  <a:pt x="1337604" y="234740"/>
                </a:lnTo>
                <a:lnTo>
                  <a:pt x="1337604" y="492584"/>
                </a:lnTo>
                <a:cubicBezTo>
                  <a:pt x="1286928" y="521829"/>
                  <a:pt x="1224643" y="536451"/>
                  <a:pt x="1150750" y="536451"/>
                </a:cubicBezTo>
                <a:cubicBezTo>
                  <a:pt x="1068150" y="536451"/>
                  <a:pt x="1002964" y="513234"/>
                  <a:pt x="955190" y="466800"/>
                </a:cubicBezTo>
                <a:cubicBezTo>
                  <a:pt x="907416" y="420365"/>
                  <a:pt x="883529" y="356853"/>
                  <a:pt x="883529" y="276263"/>
                </a:cubicBezTo>
                <a:cubicBezTo>
                  <a:pt x="883529" y="194556"/>
                  <a:pt x="909816" y="128086"/>
                  <a:pt x="962389" y="76851"/>
                </a:cubicBezTo>
                <a:cubicBezTo>
                  <a:pt x="1014963" y="25617"/>
                  <a:pt x="1084224" y="0"/>
                  <a:pt x="1170172" y="0"/>
                </a:cubicBezTo>
                <a:close/>
                <a:moveTo>
                  <a:pt x="580738" y="0"/>
                </a:moveTo>
                <a:cubicBezTo>
                  <a:pt x="654855" y="0"/>
                  <a:pt x="714516" y="24669"/>
                  <a:pt x="759723" y="74005"/>
                </a:cubicBezTo>
                <a:cubicBezTo>
                  <a:pt x="804929" y="123342"/>
                  <a:pt x="827532" y="186742"/>
                  <a:pt x="827532" y="264207"/>
                </a:cubicBezTo>
                <a:cubicBezTo>
                  <a:pt x="827532" y="345021"/>
                  <a:pt x="804036" y="410599"/>
                  <a:pt x="757044" y="460940"/>
                </a:cubicBezTo>
                <a:cubicBezTo>
                  <a:pt x="710051" y="511281"/>
                  <a:pt x="648492" y="536451"/>
                  <a:pt x="572367" y="536451"/>
                </a:cubicBezTo>
                <a:cubicBezTo>
                  <a:pt x="498027" y="536451"/>
                  <a:pt x="437640" y="512062"/>
                  <a:pt x="391206" y="463284"/>
                </a:cubicBezTo>
                <a:cubicBezTo>
                  <a:pt x="344771" y="414505"/>
                  <a:pt x="321554" y="351718"/>
                  <a:pt x="321554" y="274923"/>
                </a:cubicBezTo>
                <a:cubicBezTo>
                  <a:pt x="321554" y="193663"/>
                  <a:pt x="345274" y="127527"/>
                  <a:pt x="392712" y="76517"/>
                </a:cubicBezTo>
                <a:cubicBezTo>
                  <a:pt x="440151" y="25506"/>
                  <a:pt x="502827" y="0"/>
                  <a:pt x="58073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dist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40833" y="3202991"/>
            <a:ext cx="19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04978" y="4263756"/>
            <a:ext cx="365349" cy="570236"/>
            <a:chOff x="4763" y="15501938"/>
            <a:chExt cx="3094038" cy="4829175"/>
          </a:xfrm>
          <a:solidFill>
            <a:srgbClr val="FFC000"/>
          </a:solidFill>
        </p:grpSpPr>
        <p:sp>
          <p:nvSpPr>
            <p:cNvPr id="16" name="Freeform 13"/>
            <p:cNvSpPr/>
            <p:nvPr/>
          </p:nvSpPr>
          <p:spPr bwMode="auto">
            <a:xfrm>
              <a:off x="4763" y="15501938"/>
              <a:ext cx="3094038" cy="3508375"/>
            </a:xfrm>
            <a:custGeom>
              <a:avLst/>
              <a:gdLst>
                <a:gd name="T0" fmla="*/ 482 w 731"/>
                <a:gd name="T1" fmla="*/ 828 h 828"/>
                <a:gd name="T2" fmla="*/ 443 w 731"/>
                <a:gd name="T3" fmla="*/ 788 h 828"/>
                <a:gd name="T4" fmla="*/ 443 w 731"/>
                <a:gd name="T5" fmla="*/ 732 h 828"/>
                <a:gd name="T6" fmla="*/ 492 w 731"/>
                <a:gd name="T7" fmla="*/ 635 h 828"/>
                <a:gd name="T8" fmla="*/ 652 w 731"/>
                <a:gd name="T9" fmla="*/ 366 h 828"/>
                <a:gd name="T10" fmla="*/ 365 w 731"/>
                <a:gd name="T11" fmla="*/ 79 h 828"/>
                <a:gd name="T12" fmla="*/ 79 w 731"/>
                <a:gd name="T13" fmla="*/ 366 h 828"/>
                <a:gd name="T14" fmla="*/ 239 w 731"/>
                <a:gd name="T15" fmla="*/ 635 h 828"/>
                <a:gd name="T16" fmla="*/ 288 w 731"/>
                <a:gd name="T17" fmla="*/ 732 h 828"/>
                <a:gd name="T18" fmla="*/ 288 w 731"/>
                <a:gd name="T19" fmla="*/ 788 h 828"/>
                <a:gd name="T20" fmla="*/ 248 w 731"/>
                <a:gd name="T21" fmla="*/ 828 h 828"/>
                <a:gd name="T22" fmla="*/ 209 w 731"/>
                <a:gd name="T23" fmla="*/ 788 h 828"/>
                <a:gd name="T24" fmla="*/ 209 w 731"/>
                <a:gd name="T25" fmla="*/ 732 h 828"/>
                <a:gd name="T26" fmla="*/ 192 w 731"/>
                <a:gd name="T27" fmla="*/ 699 h 828"/>
                <a:gd name="T28" fmla="*/ 0 w 731"/>
                <a:gd name="T29" fmla="*/ 366 h 828"/>
                <a:gd name="T30" fmla="*/ 365 w 731"/>
                <a:gd name="T31" fmla="*/ 0 h 828"/>
                <a:gd name="T32" fmla="*/ 731 w 731"/>
                <a:gd name="T33" fmla="*/ 366 h 828"/>
                <a:gd name="T34" fmla="*/ 539 w 731"/>
                <a:gd name="T35" fmla="*/ 699 h 828"/>
                <a:gd name="T36" fmla="*/ 522 w 731"/>
                <a:gd name="T37" fmla="*/ 732 h 828"/>
                <a:gd name="T38" fmla="*/ 522 w 731"/>
                <a:gd name="T39" fmla="*/ 788 h 828"/>
                <a:gd name="T40" fmla="*/ 482 w 731"/>
                <a:gd name="T41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1" h="828">
                  <a:moveTo>
                    <a:pt x="482" y="828"/>
                  </a:moveTo>
                  <a:cubicBezTo>
                    <a:pt x="460" y="828"/>
                    <a:pt x="443" y="810"/>
                    <a:pt x="443" y="788"/>
                  </a:cubicBezTo>
                  <a:cubicBezTo>
                    <a:pt x="443" y="732"/>
                    <a:pt x="443" y="732"/>
                    <a:pt x="443" y="732"/>
                  </a:cubicBezTo>
                  <a:cubicBezTo>
                    <a:pt x="443" y="697"/>
                    <a:pt x="463" y="656"/>
                    <a:pt x="492" y="635"/>
                  </a:cubicBezTo>
                  <a:cubicBezTo>
                    <a:pt x="493" y="634"/>
                    <a:pt x="652" y="516"/>
                    <a:pt x="652" y="366"/>
                  </a:cubicBezTo>
                  <a:cubicBezTo>
                    <a:pt x="652" y="208"/>
                    <a:pt x="523" y="79"/>
                    <a:pt x="365" y="79"/>
                  </a:cubicBezTo>
                  <a:cubicBezTo>
                    <a:pt x="207" y="79"/>
                    <a:pt x="79" y="208"/>
                    <a:pt x="79" y="366"/>
                  </a:cubicBezTo>
                  <a:cubicBezTo>
                    <a:pt x="79" y="517"/>
                    <a:pt x="237" y="634"/>
                    <a:pt x="239" y="635"/>
                  </a:cubicBezTo>
                  <a:cubicBezTo>
                    <a:pt x="267" y="656"/>
                    <a:pt x="288" y="697"/>
                    <a:pt x="288" y="732"/>
                  </a:cubicBezTo>
                  <a:cubicBezTo>
                    <a:pt x="288" y="788"/>
                    <a:pt x="288" y="788"/>
                    <a:pt x="288" y="788"/>
                  </a:cubicBezTo>
                  <a:cubicBezTo>
                    <a:pt x="288" y="810"/>
                    <a:pt x="270" y="828"/>
                    <a:pt x="248" y="828"/>
                  </a:cubicBezTo>
                  <a:cubicBezTo>
                    <a:pt x="226" y="828"/>
                    <a:pt x="209" y="810"/>
                    <a:pt x="209" y="788"/>
                  </a:cubicBezTo>
                  <a:cubicBezTo>
                    <a:pt x="209" y="732"/>
                    <a:pt x="209" y="732"/>
                    <a:pt x="209" y="732"/>
                  </a:cubicBezTo>
                  <a:cubicBezTo>
                    <a:pt x="209" y="722"/>
                    <a:pt x="200" y="705"/>
                    <a:pt x="192" y="699"/>
                  </a:cubicBezTo>
                  <a:cubicBezTo>
                    <a:pt x="184" y="693"/>
                    <a:pt x="0" y="556"/>
                    <a:pt x="0" y="366"/>
                  </a:cubicBezTo>
                  <a:cubicBezTo>
                    <a:pt x="0" y="164"/>
                    <a:pt x="164" y="0"/>
                    <a:pt x="365" y="0"/>
                  </a:cubicBezTo>
                  <a:cubicBezTo>
                    <a:pt x="567" y="0"/>
                    <a:pt x="731" y="164"/>
                    <a:pt x="731" y="366"/>
                  </a:cubicBezTo>
                  <a:cubicBezTo>
                    <a:pt x="731" y="556"/>
                    <a:pt x="546" y="693"/>
                    <a:pt x="539" y="699"/>
                  </a:cubicBezTo>
                  <a:cubicBezTo>
                    <a:pt x="531" y="705"/>
                    <a:pt x="522" y="722"/>
                    <a:pt x="522" y="732"/>
                  </a:cubicBezTo>
                  <a:cubicBezTo>
                    <a:pt x="522" y="788"/>
                    <a:pt x="522" y="788"/>
                    <a:pt x="522" y="788"/>
                  </a:cubicBezTo>
                  <a:cubicBezTo>
                    <a:pt x="522" y="810"/>
                    <a:pt x="504" y="828"/>
                    <a:pt x="482" y="8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914400" y="19137313"/>
              <a:ext cx="1274763" cy="1193800"/>
            </a:xfrm>
            <a:custGeom>
              <a:avLst/>
              <a:gdLst>
                <a:gd name="T0" fmla="*/ 301 w 301"/>
                <a:gd name="T1" fmla="*/ 0 h 282"/>
                <a:gd name="T2" fmla="*/ 301 w 301"/>
                <a:gd name="T3" fmla="*/ 107 h 282"/>
                <a:gd name="T4" fmla="*/ 249 w 301"/>
                <a:gd name="T5" fmla="*/ 195 h 282"/>
                <a:gd name="T6" fmla="*/ 190 w 301"/>
                <a:gd name="T7" fmla="*/ 252 h 282"/>
                <a:gd name="T8" fmla="*/ 150 w 301"/>
                <a:gd name="T9" fmla="*/ 282 h 282"/>
                <a:gd name="T10" fmla="*/ 111 w 301"/>
                <a:gd name="T11" fmla="*/ 252 h 282"/>
                <a:gd name="T12" fmla="*/ 52 w 301"/>
                <a:gd name="T13" fmla="*/ 195 h 282"/>
                <a:gd name="T14" fmla="*/ 0 w 301"/>
                <a:gd name="T15" fmla="*/ 107 h 282"/>
                <a:gd name="T16" fmla="*/ 0 w 301"/>
                <a:gd name="T17" fmla="*/ 0 h 282"/>
                <a:gd name="T18" fmla="*/ 301 w 301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282">
                  <a:moveTo>
                    <a:pt x="301" y="0"/>
                  </a:moveTo>
                  <a:cubicBezTo>
                    <a:pt x="301" y="0"/>
                    <a:pt x="301" y="85"/>
                    <a:pt x="301" y="107"/>
                  </a:cubicBezTo>
                  <a:cubicBezTo>
                    <a:pt x="301" y="152"/>
                    <a:pt x="277" y="176"/>
                    <a:pt x="249" y="195"/>
                  </a:cubicBezTo>
                  <a:cubicBezTo>
                    <a:pt x="221" y="213"/>
                    <a:pt x="199" y="230"/>
                    <a:pt x="190" y="252"/>
                  </a:cubicBezTo>
                  <a:cubicBezTo>
                    <a:pt x="190" y="252"/>
                    <a:pt x="185" y="282"/>
                    <a:pt x="150" y="282"/>
                  </a:cubicBezTo>
                  <a:cubicBezTo>
                    <a:pt x="116" y="282"/>
                    <a:pt x="111" y="252"/>
                    <a:pt x="111" y="252"/>
                  </a:cubicBezTo>
                  <a:cubicBezTo>
                    <a:pt x="102" y="230"/>
                    <a:pt x="79" y="213"/>
                    <a:pt x="52" y="195"/>
                  </a:cubicBezTo>
                  <a:cubicBezTo>
                    <a:pt x="24" y="176"/>
                    <a:pt x="0" y="152"/>
                    <a:pt x="0" y="107"/>
                  </a:cubicBezTo>
                  <a:cubicBezTo>
                    <a:pt x="0" y="85"/>
                    <a:pt x="0" y="0"/>
                    <a:pt x="0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44538" y="19229388"/>
              <a:ext cx="1614488" cy="225425"/>
            </a:xfrm>
            <a:custGeom>
              <a:avLst/>
              <a:gdLst>
                <a:gd name="T0" fmla="*/ 354 w 381"/>
                <a:gd name="T1" fmla="*/ 53 h 53"/>
                <a:gd name="T2" fmla="*/ 26 w 381"/>
                <a:gd name="T3" fmla="*/ 53 h 53"/>
                <a:gd name="T4" fmla="*/ 0 w 381"/>
                <a:gd name="T5" fmla="*/ 27 h 53"/>
                <a:gd name="T6" fmla="*/ 26 w 381"/>
                <a:gd name="T7" fmla="*/ 0 h 53"/>
                <a:gd name="T8" fmla="*/ 354 w 381"/>
                <a:gd name="T9" fmla="*/ 0 h 53"/>
                <a:gd name="T10" fmla="*/ 381 w 381"/>
                <a:gd name="T11" fmla="*/ 27 h 53"/>
                <a:gd name="T12" fmla="*/ 354 w 38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3">
                  <a:moveTo>
                    <a:pt x="354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7"/>
                  </a:cubicBezTo>
                  <a:cubicBezTo>
                    <a:pt x="381" y="41"/>
                    <a:pt x="369" y="53"/>
                    <a:pt x="35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744538" y="19513550"/>
              <a:ext cx="1614488" cy="220663"/>
            </a:xfrm>
            <a:custGeom>
              <a:avLst/>
              <a:gdLst>
                <a:gd name="T0" fmla="*/ 354 w 381"/>
                <a:gd name="T1" fmla="*/ 52 h 52"/>
                <a:gd name="T2" fmla="*/ 26 w 381"/>
                <a:gd name="T3" fmla="*/ 52 h 52"/>
                <a:gd name="T4" fmla="*/ 0 w 381"/>
                <a:gd name="T5" fmla="*/ 26 h 52"/>
                <a:gd name="T6" fmla="*/ 26 w 381"/>
                <a:gd name="T7" fmla="*/ 0 h 52"/>
                <a:gd name="T8" fmla="*/ 354 w 381"/>
                <a:gd name="T9" fmla="*/ 0 h 52"/>
                <a:gd name="T10" fmla="*/ 381 w 381"/>
                <a:gd name="T11" fmla="*/ 26 h 52"/>
                <a:gd name="T12" fmla="*/ 354 w 38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2">
                  <a:moveTo>
                    <a:pt x="3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6"/>
                  </a:cubicBezTo>
                  <a:cubicBezTo>
                    <a:pt x="381" y="41"/>
                    <a:pt x="369" y="52"/>
                    <a:pt x="35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1254125" y="18060988"/>
              <a:ext cx="592138" cy="147638"/>
            </a:xfrm>
            <a:custGeom>
              <a:avLst/>
              <a:gdLst>
                <a:gd name="T0" fmla="*/ 123 w 140"/>
                <a:gd name="T1" fmla="*/ 35 h 35"/>
                <a:gd name="T2" fmla="*/ 18 w 140"/>
                <a:gd name="T3" fmla="*/ 35 h 35"/>
                <a:gd name="T4" fmla="*/ 0 w 140"/>
                <a:gd name="T5" fmla="*/ 17 h 35"/>
                <a:gd name="T6" fmla="*/ 18 w 140"/>
                <a:gd name="T7" fmla="*/ 0 h 35"/>
                <a:gd name="T8" fmla="*/ 123 w 140"/>
                <a:gd name="T9" fmla="*/ 0 h 35"/>
                <a:gd name="T10" fmla="*/ 140 w 140"/>
                <a:gd name="T11" fmla="*/ 17 h 35"/>
                <a:gd name="T12" fmla="*/ 123 w 14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5">
                  <a:moveTo>
                    <a:pt x="12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3" y="0"/>
                    <a:pt x="140" y="8"/>
                    <a:pt x="140" y="17"/>
                  </a:cubicBezTo>
                  <a:cubicBezTo>
                    <a:pt x="140" y="27"/>
                    <a:pt x="133" y="35"/>
                    <a:pt x="1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198563" y="17806988"/>
              <a:ext cx="706438" cy="147638"/>
            </a:xfrm>
            <a:custGeom>
              <a:avLst/>
              <a:gdLst>
                <a:gd name="T0" fmla="*/ 149 w 167"/>
                <a:gd name="T1" fmla="*/ 35 h 35"/>
                <a:gd name="T2" fmla="*/ 18 w 167"/>
                <a:gd name="T3" fmla="*/ 35 h 35"/>
                <a:gd name="T4" fmla="*/ 0 w 167"/>
                <a:gd name="T5" fmla="*/ 17 h 35"/>
                <a:gd name="T6" fmla="*/ 18 w 167"/>
                <a:gd name="T7" fmla="*/ 0 h 35"/>
                <a:gd name="T8" fmla="*/ 149 w 167"/>
                <a:gd name="T9" fmla="*/ 0 h 35"/>
                <a:gd name="T10" fmla="*/ 167 w 167"/>
                <a:gd name="T11" fmla="*/ 17 h 35"/>
                <a:gd name="T12" fmla="*/ 149 w 16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5">
                  <a:moveTo>
                    <a:pt x="14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9" y="0"/>
                    <a:pt x="167" y="8"/>
                    <a:pt x="167" y="17"/>
                  </a:cubicBezTo>
                  <a:cubicBezTo>
                    <a:pt x="167" y="27"/>
                    <a:pt x="159" y="35"/>
                    <a:pt x="14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1104900" y="17548225"/>
              <a:ext cx="889000" cy="149225"/>
            </a:xfrm>
            <a:custGeom>
              <a:avLst/>
              <a:gdLst>
                <a:gd name="T0" fmla="*/ 193 w 210"/>
                <a:gd name="T1" fmla="*/ 35 h 35"/>
                <a:gd name="T2" fmla="*/ 18 w 210"/>
                <a:gd name="T3" fmla="*/ 35 h 35"/>
                <a:gd name="T4" fmla="*/ 0 w 210"/>
                <a:gd name="T5" fmla="*/ 18 h 35"/>
                <a:gd name="T6" fmla="*/ 18 w 210"/>
                <a:gd name="T7" fmla="*/ 0 h 35"/>
                <a:gd name="T8" fmla="*/ 193 w 210"/>
                <a:gd name="T9" fmla="*/ 0 h 35"/>
                <a:gd name="T10" fmla="*/ 210 w 210"/>
                <a:gd name="T11" fmla="*/ 18 h 35"/>
                <a:gd name="T12" fmla="*/ 193 w 21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35">
                  <a:moveTo>
                    <a:pt x="19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03" y="0"/>
                    <a:pt x="210" y="8"/>
                    <a:pt x="210" y="18"/>
                  </a:cubicBezTo>
                  <a:cubicBezTo>
                    <a:pt x="210" y="28"/>
                    <a:pt x="203" y="35"/>
                    <a:pt x="19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5842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19939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1833563" y="16603663"/>
              <a:ext cx="431800" cy="423863"/>
            </a:xfrm>
            <a:custGeom>
              <a:avLst/>
              <a:gdLst>
                <a:gd name="T0" fmla="*/ 20 w 102"/>
                <a:gd name="T1" fmla="*/ 100 h 100"/>
                <a:gd name="T2" fmla="*/ 7 w 102"/>
                <a:gd name="T3" fmla="*/ 95 h 100"/>
                <a:gd name="T4" fmla="*/ 7 w 102"/>
                <a:gd name="T5" fmla="*/ 70 h 100"/>
                <a:gd name="T6" fmla="*/ 70 w 102"/>
                <a:gd name="T7" fmla="*/ 7 h 100"/>
                <a:gd name="T8" fmla="*/ 95 w 102"/>
                <a:gd name="T9" fmla="*/ 7 h 100"/>
                <a:gd name="T10" fmla="*/ 95 w 102"/>
                <a:gd name="T11" fmla="*/ 32 h 100"/>
                <a:gd name="T12" fmla="*/ 32 w 102"/>
                <a:gd name="T13" fmla="*/ 95 h 100"/>
                <a:gd name="T14" fmla="*/ 20 w 102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0">
                  <a:moveTo>
                    <a:pt x="20" y="100"/>
                  </a:moveTo>
                  <a:cubicBezTo>
                    <a:pt x="15" y="100"/>
                    <a:pt x="11" y="98"/>
                    <a:pt x="7" y="95"/>
                  </a:cubicBezTo>
                  <a:cubicBezTo>
                    <a:pt x="0" y="88"/>
                    <a:pt x="0" y="77"/>
                    <a:pt x="7" y="7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7" y="0"/>
                    <a:pt x="88" y="0"/>
                    <a:pt x="95" y="7"/>
                  </a:cubicBezTo>
                  <a:cubicBezTo>
                    <a:pt x="102" y="14"/>
                    <a:pt x="102" y="25"/>
                    <a:pt x="95" y="32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8" y="98"/>
                    <a:pt x="24" y="100"/>
                    <a:pt x="2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1477963" y="16349663"/>
              <a:ext cx="147638" cy="525463"/>
            </a:xfrm>
            <a:custGeom>
              <a:avLst/>
              <a:gdLst>
                <a:gd name="T0" fmla="*/ 17 w 35"/>
                <a:gd name="T1" fmla="*/ 124 h 124"/>
                <a:gd name="T2" fmla="*/ 0 w 35"/>
                <a:gd name="T3" fmla="*/ 107 h 124"/>
                <a:gd name="T4" fmla="*/ 0 w 35"/>
                <a:gd name="T5" fmla="*/ 17 h 124"/>
                <a:gd name="T6" fmla="*/ 17 w 35"/>
                <a:gd name="T7" fmla="*/ 0 h 124"/>
                <a:gd name="T8" fmla="*/ 35 w 35"/>
                <a:gd name="T9" fmla="*/ 17 h 124"/>
                <a:gd name="T10" fmla="*/ 35 w 35"/>
                <a:gd name="T11" fmla="*/ 107 h 124"/>
                <a:gd name="T12" fmla="*/ 17 w 35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4">
                  <a:moveTo>
                    <a:pt x="17" y="124"/>
                  </a:moveTo>
                  <a:cubicBezTo>
                    <a:pt x="8" y="124"/>
                    <a:pt x="0" y="116"/>
                    <a:pt x="0" y="10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16"/>
                    <a:pt x="27" y="124"/>
                    <a:pt x="1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838200" y="16603663"/>
              <a:ext cx="428625" cy="423863"/>
            </a:xfrm>
            <a:custGeom>
              <a:avLst/>
              <a:gdLst>
                <a:gd name="T0" fmla="*/ 82 w 101"/>
                <a:gd name="T1" fmla="*/ 100 h 100"/>
                <a:gd name="T2" fmla="*/ 70 w 101"/>
                <a:gd name="T3" fmla="*/ 95 h 100"/>
                <a:gd name="T4" fmla="*/ 7 w 101"/>
                <a:gd name="T5" fmla="*/ 32 h 100"/>
                <a:gd name="T6" fmla="*/ 7 w 101"/>
                <a:gd name="T7" fmla="*/ 7 h 100"/>
                <a:gd name="T8" fmla="*/ 31 w 101"/>
                <a:gd name="T9" fmla="*/ 7 h 100"/>
                <a:gd name="T10" fmla="*/ 94 w 101"/>
                <a:gd name="T11" fmla="*/ 70 h 100"/>
                <a:gd name="T12" fmla="*/ 94 w 101"/>
                <a:gd name="T13" fmla="*/ 95 h 100"/>
                <a:gd name="T14" fmla="*/ 82 w 101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0">
                  <a:moveTo>
                    <a:pt x="82" y="100"/>
                  </a:moveTo>
                  <a:cubicBezTo>
                    <a:pt x="77" y="100"/>
                    <a:pt x="73" y="98"/>
                    <a:pt x="70" y="9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3" y="0"/>
                    <a:pt x="24" y="0"/>
                    <a:pt x="31" y="7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101" y="77"/>
                    <a:pt x="101" y="88"/>
                    <a:pt x="94" y="95"/>
                  </a:cubicBezTo>
                  <a:cubicBezTo>
                    <a:pt x="91" y="98"/>
                    <a:pt x="86" y="100"/>
                    <a:pt x="8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5580" y="3031466"/>
            <a:ext cx="396185" cy="565304"/>
            <a:chOff x="33337500" y="3175"/>
            <a:chExt cx="2930525" cy="4181475"/>
          </a:xfrm>
          <a:solidFill>
            <a:srgbClr val="FFC000"/>
          </a:solidFill>
        </p:grpSpPr>
        <p:sp>
          <p:nvSpPr>
            <p:cNvPr id="29" name="Freeform 25"/>
            <p:cNvSpPr/>
            <p:nvPr/>
          </p:nvSpPr>
          <p:spPr bwMode="auto">
            <a:xfrm>
              <a:off x="35061525" y="2049463"/>
              <a:ext cx="1163638" cy="2033588"/>
            </a:xfrm>
            <a:custGeom>
              <a:avLst/>
              <a:gdLst>
                <a:gd name="T0" fmla="*/ 64 w 275"/>
                <a:gd name="T1" fmla="*/ 480 h 480"/>
                <a:gd name="T2" fmla="*/ 275 w 275"/>
                <a:gd name="T3" fmla="*/ 421 h 480"/>
                <a:gd name="T4" fmla="*/ 258 w 275"/>
                <a:gd name="T5" fmla="*/ 163 h 480"/>
                <a:gd name="T6" fmla="*/ 135 w 275"/>
                <a:gd name="T7" fmla="*/ 52 h 480"/>
                <a:gd name="T8" fmla="*/ 36 w 275"/>
                <a:gd name="T9" fmla="*/ 0 h 480"/>
                <a:gd name="T10" fmla="*/ 0 w 275"/>
                <a:gd name="T11" fmla="*/ 26 h 480"/>
                <a:gd name="T12" fmla="*/ 64 w 275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480">
                  <a:moveTo>
                    <a:pt x="64" y="480"/>
                  </a:moveTo>
                  <a:cubicBezTo>
                    <a:pt x="196" y="460"/>
                    <a:pt x="275" y="421"/>
                    <a:pt x="275" y="421"/>
                  </a:cubicBezTo>
                  <a:cubicBezTo>
                    <a:pt x="275" y="421"/>
                    <a:pt x="268" y="194"/>
                    <a:pt x="258" y="163"/>
                  </a:cubicBezTo>
                  <a:cubicBezTo>
                    <a:pt x="248" y="133"/>
                    <a:pt x="173" y="76"/>
                    <a:pt x="135" y="52"/>
                  </a:cubicBezTo>
                  <a:cubicBezTo>
                    <a:pt x="98" y="29"/>
                    <a:pt x="36" y="0"/>
                    <a:pt x="36" y="0"/>
                  </a:cubicBezTo>
                  <a:cubicBezTo>
                    <a:pt x="36" y="0"/>
                    <a:pt x="21" y="13"/>
                    <a:pt x="0" y="26"/>
                  </a:cubicBezTo>
                  <a:lnTo>
                    <a:pt x="64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34378900" y="2189163"/>
              <a:ext cx="263525" cy="1931988"/>
            </a:xfrm>
            <a:custGeom>
              <a:avLst/>
              <a:gdLst>
                <a:gd name="T0" fmla="*/ 0 w 62"/>
                <a:gd name="T1" fmla="*/ 453 h 456"/>
                <a:gd name="T2" fmla="*/ 28 w 62"/>
                <a:gd name="T3" fmla="*/ 456 h 456"/>
                <a:gd name="T4" fmla="*/ 62 w 62"/>
                <a:gd name="T5" fmla="*/ 7 h 456"/>
                <a:gd name="T6" fmla="*/ 48 w 62"/>
                <a:gd name="T7" fmla="*/ 0 h 456"/>
                <a:gd name="T8" fmla="*/ 0 w 62"/>
                <a:gd name="T9" fmla="*/ 45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6">
                  <a:moveTo>
                    <a:pt x="0" y="453"/>
                  </a:moveTo>
                  <a:cubicBezTo>
                    <a:pt x="9" y="454"/>
                    <a:pt x="18" y="455"/>
                    <a:pt x="28" y="45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7" y="5"/>
                    <a:pt x="53" y="3"/>
                    <a:pt x="48" y="0"/>
                  </a:cubicBezTo>
                  <a:lnTo>
                    <a:pt x="0" y="4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33396238" y="2032000"/>
              <a:ext cx="1127125" cy="2058988"/>
            </a:xfrm>
            <a:custGeom>
              <a:avLst/>
              <a:gdLst>
                <a:gd name="T0" fmla="*/ 266 w 266"/>
                <a:gd name="T1" fmla="*/ 27 h 486"/>
                <a:gd name="T2" fmla="*/ 235 w 266"/>
                <a:gd name="T3" fmla="*/ 0 h 486"/>
                <a:gd name="T4" fmla="*/ 67 w 266"/>
                <a:gd name="T5" fmla="*/ 101 h 486"/>
                <a:gd name="T6" fmla="*/ 7 w 266"/>
                <a:gd name="T7" fmla="*/ 235 h 486"/>
                <a:gd name="T8" fmla="*/ 0 w 266"/>
                <a:gd name="T9" fmla="*/ 428 h 486"/>
                <a:gd name="T10" fmla="*/ 201 w 266"/>
                <a:gd name="T11" fmla="*/ 486 h 486"/>
                <a:gd name="T12" fmla="*/ 266 w 266"/>
                <a:gd name="T13" fmla="*/ 2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86">
                  <a:moveTo>
                    <a:pt x="266" y="27"/>
                  </a:moveTo>
                  <a:cubicBezTo>
                    <a:pt x="248" y="14"/>
                    <a:pt x="235" y="0"/>
                    <a:pt x="235" y="0"/>
                  </a:cubicBezTo>
                  <a:cubicBezTo>
                    <a:pt x="235" y="0"/>
                    <a:pt x="91" y="70"/>
                    <a:pt x="67" y="101"/>
                  </a:cubicBezTo>
                  <a:cubicBezTo>
                    <a:pt x="43" y="131"/>
                    <a:pt x="9" y="156"/>
                    <a:pt x="7" y="235"/>
                  </a:cubicBezTo>
                  <a:cubicBezTo>
                    <a:pt x="5" y="315"/>
                    <a:pt x="0" y="428"/>
                    <a:pt x="0" y="428"/>
                  </a:cubicBezTo>
                  <a:cubicBezTo>
                    <a:pt x="0" y="428"/>
                    <a:pt x="83" y="467"/>
                    <a:pt x="201" y="486"/>
                  </a:cubicBezTo>
                  <a:lnTo>
                    <a:pt x="26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34947225" y="2197100"/>
              <a:ext cx="254000" cy="1914525"/>
            </a:xfrm>
            <a:custGeom>
              <a:avLst/>
              <a:gdLst>
                <a:gd name="T0" fmla="*/ 12 w 60"/>
                <a:gd name="T1" fmla="*/ 0 h 452"/>
                <a:gd name="T2" fmla="*/ 0 w 60"/>
                <a:gd name="T3" fmla="*/ 6 h 452"/>
                <a:gd name="T4" fmla="*/ 36 w 60"/>
                <a:gd name="T5" fmla="*/ 452 h 452"/>
                <a:gd name="T6" fmla="*/ 60 w 60"/>
                <a:gd name="T7" fmla="*/ 450 h 452"/>
                <a:gd name="T8" fmla="*/ 12 w 60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52">
                  <a:moveTo>
                    <a:pt x="12" y="0"/>
                  </a:moveTo>
                  <a:cubicBezTo>
                    <a:pt x="8" y="2"/>
                    <a:pt x="4" y="4"/>
                    <a:pt x="0" y="6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44" y="452"/>
                    <a:pt x="52" y="451"/>
                    <a:pt x="60" y="45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3337500" y="1981200"/>
              <a:ext cx="2930525" cy="2203450"/>
            </a:xfrm>
            <a:custGeom>
              <a:avLst/>
              <a:gdLst>
                <a:gd name="T0" fmla="*/ 692 w 692"/>
                <a:gd name="T1" fmla="*/ 438 h 520"/>
                <a:gd name="T2" fmla="*/ 681 w 692"/>
                <a:gd name="T3" fmla="*/ 209 h 520"/>
                <a:gd name="T4" fmla="*/ 593 w 692"/>
                <a:gd name="T5" fmla="*/ 86 h 520"/>
                <a:gd name="T6" fmla="*/ 550 w 692"/>
                <a:gd name="T7" fmla="*/ 62 h 520"/>
                <a:gd name="T8" fmla="*/ 456 w 692"/>
                <a:gd name="T9" fmla="*/ 4 h 520"/>
                <a:gd name="T10" fmla="*/ 452 w 692"/>
                <a:gd name="T11" fmla="*/ 0 h 520"/>
                <a:gd name="T12" fmla="*/ 447 w 692"/>
                <a:gd name="T13" fmla="*/ 0 h 520"/>
                <a:gd name="T14" fmla="*/ 424 w 692"/>
                <a:gd name="T15" fmla="*/ 24 h 520"/>
                <a:gd name="T16" fmla="*/ 442 w 692"/>
                <a:gd name="T17" fmla="*/ 24 h 520"/>
                <a:gd name="T18" fmla="*/ 539 w 692"/>
                <a:gd name="T19" fmla="*/ 84 h 520"/>
                <a:gd name="T20" fmla="*/ 580 w 692"/>
                <a:gd name="T21" fmla="*/ 106 h 520"/>
                <a:gd name="T22" fmla="*/ 657 w 692"/>
                <a:gd name="T23" fmla="*/ 211 h 520"/>
                <a:gd name="T24" fmla="*/ 667 w 692"/>
                <a:gd name="T25" fmla="*/ 430 h 520"/>
                <a:gd name="T26" fmla="*/ 343 w 692"/>
                <a:gd name="T27" fmla="*/ 496 h 520"/>
                <a:gd name="T28" fmla="*/ 25 w 692"/>
                <a:gd name="T29" fmla="*/ 431 h 520"/>
                <a:gd name="T30" fmla="*/ 36 w 692"/>
                <a:gd name="T31" fmla="*/ 211 h 520"/>
                <a:gd name="T32" fmla="*/ 112 w 692"/>
                <a:gd name="T33" fmla="*/ 106 h 520"/>
                <a:gd name="T34" fmla="*/ 154 w 692"/>
                <a:gd name="T35" fmla="*/ 84 h 520"/>
                <a:gd name="T36" fmla="*/ 251 w 692"/>
                <a:gd name="T37" fmla="*/ 24 h 520"/>
                <a:gd name="T38" fmla="*/ 260 w 692"/>
                <a:gd name="T39" fmla="*/ 24 h 520"/>
                <a:gd name="T40" fmla="*/ 241 w 692"/>
                <a:gd name="T41" fmla="*/ 0 h 520"/>
                <a:gd name="T42" fmla="*/ 240 w 692"/>
                <a:gd name="T43" fmla="*/ 0 h 520"/>
                <a:gd name="T44" fmla="*/ 237 w 692"/>
                <a:gd name="T45" fmla="*/ 4 h 520"/>
                <a:gd name="T46" fmla="*/ 142 w 692"/>
                <a:gd name="T47" fmla="*/ 62 h 520"/>
                <a:gd name="T48" fmla="*/ 100 w 692"/>
                <a:gd name="T49" fmla="*/ 86 h 520"/>
                <a:gd name="T50" fmla="*/ 12 w 692"/>
                <a:gd name="T51" fmla="*/ 209 h 520"/>
                <a:gd name="T52" fmla="*/ 1 w 692"/>
                <a:gd name="T53" fmla="*/ 438 h 520"/>
                <a:gd name="T54" fmla="*/ 0 w 692"/>
                <a:gd name="T55" fmla="*/ 446 h 520"/>
                <a:gd name="T56" fmla="*/ 8 w 692"/>
                <a:gd name="T57" fmla="*/ 449 h 520"/>
                <a:gd name="T58" fmla="*/ 343 w 692"/>
                <a:gd name="T59" fmla="*/ 520 h 520"/>
                <a:gd name="T60" fmla="*/ 685 w 692"/>
                <a:gd name="T61" fmla="*/ 449 h 520"/>
                <a:gd name="T62" fmla="*/ 692 w 692"/>
                <a:gd name="T63" fmla="*/ 446 h 520"/>
                <a:gd name="T64" fmla="*/ 692 w 692"/>
                <a:gd name="T65" fmla="*/ 4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520">
                  <a:moveTo>
                    <a:pt x="692" y="438"/>
                  </a:moveTo>
                  <a:cubicBezTo>
                    <a:pt x="692" y="436"/>
                    <a:pt x="685" y="268"/>
                    <a:pt x="681" y="209"/>
                  </a:cubicBezTo>
                  <a:cubicBezTo>
                    <a:pt x="677" y="137"/>
                    <a:pt x="614" y="99"/>
                    <a:pt x="593" y="86"/>
                  </a:cubicBezTo>
                  <a:cubicBezTo>
                    <a:pt x="582" y="80"/>
                    <a:pt x="567" y="72"/>
                    <a:pt x="550" y="62"/>
                  </a:cubicBezTo>
                  <a:cubicBezTo>
                    <a:pt x="516" y="44"/>
                    <a:pt x="469" y="19"/>
                    <a:pt x="456" y="4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1" y="7"/>
                    <a:pt x="433" y="16"/>
                    <a:pt x="424" y="24"/>
                  </a:cubicBezTo>
                  <a:cubicBezTo>
                    <a:pt x="442" y="24"/>
                    <a:pt x="442" y="24"/>
                    <a:pt x="442" y="24"/>
                  </a:cubicBezTo>
                  <a:cubicBezTo>
                    <a:pt x="460" y="42"/>
                    <a:pt x="502" y="64"/>
                    <a:pt x="539" y="84"/>
                  </a:cubicBezTo>
                  <a:cubicBezTo>
                    <a:pt x="555" y="92"/>
                    <a:pt x="570" y="100"/>
                    <a:pt x="580" y="106"/>
                  </a:cubicBezTo>
                  <a:cubicBezTo>
                    <a:pt x="612" y="126"/>
                    <a:pt x="654" y="158"/>
                    <a:pt x="657" y="211"/>
                  </a:cubicBezTo>
                  <a:cubicBezTo>
                    <a:pt x="660" y="262"/>
                    <a:pt x="666" y="396"/>
                    <a:pt x="667" y="430"/>
                  </a:cubicBezTo>
                  <a:cubicBezTo>
                    <a:pt x="634" y="444"/>
                    <a:pt x="496" y="496"/>
                    <a:pt x="343" y="496"/>
                  </a:cubicBezTo>
                  <a:cubicBezTo>
                    <a:pt x="190" y="496"/>
                    <a:pt x="57" y="444"/>
                    <a:pt x="25" y="431"/>
                  </a:cubicBezTo>
                  <a:cubicBezTo>
                    <a:pt x="27" y="396"/>
                    <a:pt x="32" y="262"/>
                    <a:pt x="36" y="211"/>
                  </a:cubicBezTo>
                  <a:cubicBezTo>
                    <a:pt x="39" y="158"/>
                    <a:pt x="81" y="126"/>
                    <a:pt x="112" y="106"/>
                  </a:cubicBezTo>
                  <a:cubicBezTo>
                    <a:pt x="122" y="100"/>
                    <a:pt x="137" y="92"/>
                    <a:pt x="154" y="84"/>
                  </a:cubicBezTo>
                  <a:cubicBezTo>
                    <a:pt x="191" y="64"/>
                    <a:pt x="232" y="42"/>
                    <a:pt x="251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53" y="17"/>
                    <a:pt x="247" y="9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7" y="4"/>
                    <a:pt x="237" y="4"/>
                    <a:pt x="237" y="4"/>
                  </a:cubicBezTo>
                  <a:cubicBezTo>
                    <a:pt x="223" y="19"/>
                    <a:pt x="177" y="44"/>
                    <a:pt x="142" y="62"/>
                  </a:cubicBezTo>
                  <a:cubicBezTo>
                    <a:pt x="125" y="72"/>
                    <a:pt x="110" y="80"/>
                    <a:pt x="100" y="86"/>
                  </a:cubicBezTo>
                  <a:cubicBezTo>
                    <a:pt x="79" y="99"/>
                    <a:pt x="16" y="137"/>
                    <a:pt x="12" y="209"/>
                  </a:cubicBezTo>
                  <a:cubicBezTo>
                    <a:pt x="8" y="268"/>
                    <a:pt x="1" y="436"/>
                    <a:pt x="1" y="43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8" y="449"/>
                    <a:pt x="8" y="449"/>
                    <a:pt x="8" y="449"/>
                  </a:cubicBezTo>
                  <a:cubicBezTo>
                    <a:pt x="14" y="452"/>
                    <a:pt x="163" y="520"/>
                    <a:pt x="343" y="520"/>
                  </a:cubicBezTo>
                  <a:cubicBezTo>
                    <a:pt x="522" y="520"/>
                    <a:pt x="678" y="452"/>
                    <a:pt x="685" y="449"/>
                  </a:cubicBezTo>
                  <a:cubicBezTo>
                    <a:pt x="692" y="446"/>
                    <a:pt x="692" y="446"/>
                    <a:pt x="692" y="446"/>
                  </a:cubicBezTo>
                  <a:lnTo>
                    <a:pt x="692" y="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33951863" y="1265238"/>
              <a:ext cx="258763" cy="482600"/>
            </a:xfrm>
            <a:custGeom>
              <a:avLst/>
              <a:gdLst>
                <a:gd name="T0" fmla="*/ 40 w 61"/>
                <a:gd name="T1" fmla="*/ 7 h 114"/>
                <a:gd name="T2" fmla="*/ 5 w 61"/>
                <a:gd name="T3" fmla="*/ 14 h 114"/>
                <a:gd name="T4" fmla="*/ 17 w 61"/>
                <a:gd name="T5" fmla="*/ 69 h 114"/>
                <a:gd name="T6" fmla="*/ 35 w 61"/>
                <a:gd name="T7" fmla="*/ 93 h 114"/>
                <a:gd name="T8" fmla="*/ 54 w 61"/>
                <a:gd name="T9" fmla="*/ 98 h 114"/>
                <a:gd name="T10" fmla="*/ 40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40" y="7"/>
                  </a:moveTo>
                  <a:cubicBezTo>
                    <a:pt x="29" y="0"/>
                    <a:pt x="12" y="0"/>
                    <a:pt x="5" y="14"/>
                  </a:cubicBezTo>
                  <a:cubicBezTo>
                    <a:pt x="0" y="25"/>
                    <a:pt x="7" y="54"/>
                    <a:pt x="17" y="69"/>
                  </a:cubicBezTo>
                  <a:cubicBezTo>
                    <a:pt x="26" y="83"/>
                    <a:pt x="33" y="88"/>
                    <a:pt x="35" y="93"/>
                  </a:cubicBezTo>
                  <a:cubicBezTo>
                    <a:pt x="37" y="100"/>
                    <a:pt x="48" y="114"/>
                    <a:pt x="54" y="98"/>
                  </a:cubicBezTo>
                  <a:cubicBezTo>
                    <a:pt x="61" y="81"/>
                    <a:pt x="40" y="7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35399663" y="1252538"/>
              <a:ext cx="258763" cy="482600"/>
            </a:xfrm>
            <a:custGeom>
              <a:avLst/>
              <a:gdLst>
                <a:gd name="T0" fmla="*/ 21 w 61"/>
                <a:gd name="T1" fmla="*/ 7 h 114"/>
                <a:gd name="T2" fmla="*/ 56 w 61"/>
                <a:gd name="T3" fmla="*/ 14 h 114"/>
                <a:gd name="T4" fmla="*/ 44 w 61"/>
                <a:gd name="T5" fmla="*/ 69 h 114"/>
                <a:gd name="T6" fmla="*/ 26 w 61"/>
                <a:gd name="T7" fmla="*/ 93 h 114"/>
                <a:gd name="T8" fmla="*/ 6 w 61"/>
                <a:gd name="T9" fmla="*/ 97 h 114"/>
                <a:gd name="T10" fmla="*/ 21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21" y="7"/>
                  </a:moveTo>
                  <a:cubicBezTo>
                    <a:pt x="32" y="0"/>
                    <a:pt x="49" y="0"/>
                    <a:pt x="56" y="14"/>
                  </a:cubicBezTo>
                  <a:cubicBezTo>
                    <a:pt x="61" y="25"/>
                    <a:pt x="54" y="54"/>
                    <a:pt x="44" y="69"/>
                  </a:cubicBezTo>
                  <a:cubicBezTo>
                    <a:pt x="35" y="82"/>
                    <a:pt x="28" y="88"/>
                    <a:pt x="26" y="93"/>
                  </a:cubicBezTo>
                  <a:cubicBezTo>
                    <a:pt x="23" y="100"/>
                    <a:pt x="13" y="114"/>
                    <a:pt x="6" y="97"/>
                  </a:cubicBezTo>
                  <a:cubicBezTo>
                    <a:pt x="0" y="81"/>
                    <a:pt x="21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33977263" y="815975"/>
              <a:ext cx="1630363" cy="1495425"/>
            </a:xfrm>
            <a:custGeom>
              <a:avLst/>
              <a:gdLst>
                <a:gd name="T0" fmla="*/ 201 w 385"/>
                <a:gd name="T1" fmla="*/ 24 h 353"/>
                <a:gd name="T2" fmla="*/ 361 w 385"/>
                <a:gd name="T3" fmla="*/ 24 h 353"/>
                <a:gd name="T4" fmla="*/ 193 w 385"/>
                <a:gd name="T5" fmla="*/ 329 h 353"/>
                <a:gd name="T6" fmla="*/ 24 w 385"/>
                <a:gd name="T7" fmla="*/ 24 h 353"/>
                <a:gd name="T8" fmla="*/ 183 w 385"/>
                <a:gd name="T9" fmla="*/ 24 h 353"/>
                <a:gd name="T10" fmla="*/ 111 w 385"/>
                <a:gd name="T11" fmla="*/ 0 h 353"/>
                <a:gd name="T12" fmla="*/ 0 w 385"/>
                <a:gd name="T13" fmla="*/ 0 h 353"/>
                <a:gd name="T14" fmla="*/ 0 w 385"/>
                <a:gd name="T15" fmla="*/ 12 h 353"/>
                <a:gd name="T16" fmla="*/ 193 w 385"/>
                <a:gd name="T17" fmla="*/ 353 h 353"/>
                <a:gd name="T18" fmla="*/ 385 w 385"/>
                <a:gd name="T19" fmla="*/ 12 h 353"/>
                <a:gd name="T20" fmla="*/ 385 w 385"/>
                <a:gd name="T21" fmla="*/ 0 h 353"/>
                <a:gd name="T22" fmla="*/ 273 w 385"/>
                <a:gd name="T23" fmla="*/ 0 h 353"/>
                <a:gd name="T24" fmla="*/ 201 w 385"/>
                <a:gd name="T25" fmla="*/ 2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353">
                  <a:moveTo>
                    <a:pt x="201" y="24"/>
                  </a:moveTo>
                  <a:cubicBezTo>
                    <a:pt x="361" y="24"/>
                    <a:pt x="361" y="24"/>
                    <a:pt x="361" y="24"/>
                  </a:cubicBezTo>
                  <a:cubicBezTo>
                    <a:pt x="357" y="156"/>
                    <a:pt x="299" y="329"/>
                    <a:pt x="193" y="329"/>
                  </a:cubicBezTo>
                  <a:cubicBezTo>
                    <a:pt x="86" y="329"/>
                    <a:pt x="28" y="156"/>
                    <a:pt x="24" y="24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0"/>
                    <a:pt x="61" y="353"/>
                    <a:pt x="193" y="353"/>
                  </a:cubicBezTo>
                  <a:cubicBezTo>
                    <a:pt x="324" y="353"/>
                    <a:pt x="385" y="150"/>
                    <a:pt x="385" y="12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20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33918525" y="638175"/>
              <a:ext cx="1743075" cy="636588"/>
            </a:xfrm>
            <a:custGeom>
              <a:avLst/>
              <a:gdLst>
                <a:gd name="T0" fmla="*/ 206 w 412"/>
                <a:gd name="T1" fmla="*/ 69 h 150"/>
                <a:gd name="T2" fmla="*/ 0 w 412"/>
                <a:gd name="T3" fmla="*/ 0 h 150"/>
                <a:gd name="T4" fmla="*/ 0 w 412"/>
                <a:gd name="T5" fmla="*/ 98 h 150"/>
                <a:gd name="T6" fmla="*/ 206 w 412"/>
                <a:gd name="T7" fmla="*/ 150 h 150"/>
                <a:gd name="T8" fmla="*/ 412 w 412"/>
                <a:gd name="T9" fmla="*/ 98 h 150"/>
                <a:gd name="T10" fmla="*/ 412 w 412"/>
                <a:gd name="T11" fmla="*/ 0 h 150"/>
                <a:gd name="T12" fmla="*/ 206 w 412"/>
                <a:gd name="T13" fmla="*/ 6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150">
                  <a:moveTo>
                    <a:pt x="206" y="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8"/>
                    <a:pt x="92" y="150"/>
                    <a:pt x="206" y="150"/>
                  </a:cubicBezTo>
                  <a:cubicBezTo>
                    <a:pt x="320" y="150"/>
                    <a:pt x="412" y="118"/>
                    <a:pt x="412" y="98"/>
                  </a:cubicBezTo>
                  <a:cubicBezTo>
                    <a:pt x="412" y="0"/>
                    <a:pt x="412" y="0"/>
                    <a:pt x="412" y="0"/>
                  </a:cubicBezTo>
                  <a:lnTo>
                    <a:pt x="20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33570863" y="3175"/>
              <a:ext cx="2438400" cy="822325"/>
            </a:xfrm>
            <a:custGeom>
              <a:avLst/>
              <a:gdLst>
                <a:gd name="T0" fmla="*/ 1536 w 1536"/>
                <a:gd name="T1" fmla="*/ 259 h 518"/>
                <a:gd name="T2" fmla="*/ 768 w 1536"/>
                <a:gd name="T3" fmla="*/ 518 h 518"/>
                <a:gd name="T4" fmla="*/ 0 w 1536"/>
                <a:gd name="T5" fmla="*/ 259 h 518"/>
                <a:gd name="T6" fmla="*/ 768 w 1536"/>
                <a:gd name="T7" fmla="*/ 0 h 518"/>
                <a:gd name="T8" fmla="*/ 1536 w 1536"/>
                <a:gd name="T9" fmla="*/ 25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518">
                  <a:moveTo>
                    <a:pt x="1536" y="259"/>
                  </a:moveTo>
                  <a:lnTo>
                    <a:pt x="768" y="518"/>
                  </a:lnTo>
                  <a:lnTo>
                    <a:pt x="0" y="259"/>
                  </a:lnTo>
                  <a:lnTo>
                    <a:pt x="768" y="0"/>
                  </a:lnTo>
                  <a:lnTo>
                    <a:pt x="1536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5869563" y="427038"/>
              <a:ext cx="55563" cy="347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35840988" y="688975"/>
              <a:ext cx="122238" cy="284163"/>
            </a:xfrm>
            <a:custGeom>
              <a:avLst/>
              <a:gdLst>
                <a:gd name="T0" fmla="*/ 29 w 29"/>
                <a:gd name="T1" fmla="*/ 52 h 67"/>
                <a:gd name="T2" fmla="*/ 14 w 29"/>
                <a:gd name="T3" fmla="*/ 67 h 67"/>
                <a:gd name="T4" fmla="*/ 14 w 29"/>
                <a:gd name="T5" fmla="*/ 67 h 67"/>
                <a:gd name="T6" fmla="*/ 0 w 29"/>
                <a:gd name="T7" fmla="*/ 52 h 67"/>
                <a:gd name="T8" fmla="*/ 0 w 29"/>
                <a:gd name="T9" fmla="*/ 15 h 67"/>
                <a:gd name="T10" fmla="*/ 14 w 29"/>
                <a:gd name="T11" fmla="*/ 0 h 67"/>
                <a:gd name="T12" fmla="*/ 14 w 29"/>
                <a:gd name="T13" fmla="*/ 0 h 67"/>
                <a:gd name="T14" fmla="*/ 29 w 29"/>
                <a:gd name="T15" fmla="*/ 15 h 67"/>
                <a:gd name="T16" fmla="*/ 29 w 29"/>
                <a:gd name="T17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7">
                  <a:moveTo>
                    <a:pt x="29" y="52"/>
                  </a:moveTo>
                  <a:cubicBezTo>
                    <a:pt x="29" y="60"/>
                    <a:pt x="23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6" y="67"/>
                    <a:pt x="0" y="60"/>
                    <a:pt x="0" y="5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9" y="7"/>
                    <a:pt x="29" y="15"/>
                  </a:cubicBezTo>
                  <a:lnTo>
                    <a:pt x="2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50302" y="3658004"/>
            <a:ext cx="442542" cy="518302"/>
            <a:chOff x="11055350" y="11304588"/>
            <a:chExt cx="3273426" cy="3833813"/>
          </a:xfrm>
          <a:solidFill>
            <a:srgbClr val="FFC000"/>
          </a:solidFill>
        </p:grpSpPr>
        <p:sp>
          <p:nvSpPr>
            <p:cNvPr id="42" name="Freeform 37"/>
            <p:cNvSpPr/>
            <p:nvPr/>
          </p:nvSpPr>
          <p:spPr bwMode="auto">
            <a:xfrm>
              <a:off x="11055350" y="11304588"/>
              <a:ext cx="1808163" cy="2927350"/>
            </a:xfrm>
            <a:custGeom>
              <a:avLst/>
              <a:gdLst>
                <a:gd name="T0" fmla="*/ 41 w 427"/>
                <a:gd name="T1" fmla="*/ 202 h 691"/>
                <a:gd name="T2" fmla="*/ 81 w 427"/>
                <a:gd name="T3" fmla="*/ 150 h 691"/>
                <a:gd name="T4" fmla="*/ 427 w 427"/>
                <a:gd name="T5" fmla="*/ 45 h 691"/>
                <a:gd name="T6" fmla="*/ 427 w 427"/>
                <a:gd name="T7" fmla="*/ 34 h 691"/>
                <a:gd name="T8" fmla="*/ 387 w 427"/>
                <a:gd name="T9" fmla="*/ 7 h 691"/>
                <a:gd name="T10" fmla="*/ 39 w 427"/>
                <a:gd name="T11" fmla="*/ 113 h 691"/>
                <a:gd name="T12" fmla="*/ 0 w 427"/>
                <a:gd name="T13" fmla="*/ 164 h 691"/>
                <a:gd name="T14" fmla="*/ 0 w 427"/>
                <a:gd name="T15" fmla="*/ 657 h 691"/>
                <a:gd name="T16" fmla="*/ 39 w 427"/>
                <a:gd name="T17" fmla="*/ 684 h 691"/>
                <a:gd name="T18" fmla="*/ 41 w 427"/>
                <a:gd name="T19" fmla="*/ 683 h 691"/>
                <a:gd name="T20" fmla="*/ 41 w 427"/>
                <a:gd name="T21" fmla="*/ 20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1">
                  <a:moveTo>
                    <a:pt x="41" y="202"/>
                  </a:moveTo>
                  <a:cubicBezTo>
                    <a:pt x="41" y="180"/>
                    <a:pt x="59" y="157"/>
                    <a:pt x="81" y="150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3"/>
                    <a:pt x="409" y="0"/>
                    <a:pt x="387" y="7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17" y="120"/>
                    <a:pt x="0" y="143"/>
                    <a:pt x="0" y="164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8"/>
                    <a:pt x="17" y="691"/>
                    <a:pt x="39" y="684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11514138" y="11631613"/>
              <a:ext cx="1806575" cy="2922588"/>
            </a:xfrm>
            <a:custGeom>
              <a:avLst/>
              <a:gdLst>
                <a:gd name="T0" fmla="*/ 109 w 427"/>
                <a:gd name="T1" fmla="*/ 206 h 690"/>
                <a:gd name="T2" fmla="*/ 148 w 427"/>
                <a:gd name="T3" fmla="*/ 154 h 690"/>
                <a:gd name="T4" fmla="*/ 427 w 427"/>
                <a:gd name="T5" fmla="*/ 69 h 690"/>
                <a:gd name="T6" fmla="*/ 427 w 427"/>
                <a:gd name="T7" fmla="*/ 34 h 690"/>
                <a:gd name="T8" fmla="*/ 388 w 427"/>
                <a:gd name="T9" fmla="*/ 6 h 690"/>
                <a:gd name="T10" fmla="*/ 40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40 w 427"/>
                <a:gd name="T17" fmla="*/ 683 h 690"/>
                <a:gd name="T18" fmla="*/ 109 w 427"/>
                <a:gd name="T19" fmla="*/ 662 h 690"/>
                <a:gd name="T20" fmla="*/ 109 w 427"/>
                <a:gd name="T21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109" y="206"/>
                  </a:moveTo>
                  <a:cubicBezTo>
                    <a:pt x="109" y="184"/>
                    <a:pt x="126" y="161"/>
                    <a:pt x="148" y="154"/>
                  </a:cubicBezTo>
                  <a:cubicBezTo>
                    <a:pt x="427" y="69"/>
                    <a:pt x="427" y="69"/>
                    <a:pt x="427" y="69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10" y="0"/>
                    <a:pt x="388" y="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3"/>
                  </a:cubicBezTo>
                  <a:cubicBezTo>
                    <a:pt x="109" y="662"/>
                    <a:pt x="109" y="662"/>
                    <a:pt x="109" y="662"/>
                  </a:cubicBezTo>
                  <a:lnTo>
                    <a:pt x="10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12060238" y="11893550"/>
              <a:ext cx="1808163" cy="2922588"/>
            </a:xfrm>
            <a:custGeom>
              <a:avLst/>
              <a:gdLst>
                <a:gd name="T0" fmla="*/ 41 w 427"/>
                <a:gd name="T1" fmla="*/ 201 h 690"/>
                <a:gd name="T2" fmla="*/ 81 w 427"/>
                <a:gd name="T3" fmla="*/ 149 h 690"/>
                <a:gd name="T4" fmla="*/ 427 w 427"/>
                <a:gd name="T5" fmla="*/ 44 h 690"/>
                <a:gd name="T6" fmla="*/ 427 w 427"/>
                <a:gd name="T7" fmla="*/ 34 h 690"/>
                <a:gd name="T8" fmla="*/ 387 w 427"/>
                <a:gd name="T9" fmla="*/ 6 h 690"/>
                <a:gd name="T10" fmla="*/ 39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39 w 427"/>
                <a:gd name="T17" fmla="*/ 683 h 690"/>
                <a:gd name="T18" fmla="*/ 41 w 427"/>
                <a:gd name="T19" fmla="*/ 683 h 690"/>
                <a:gd name="T20" fmla="*/ 41 w 427"/>
                <a:gd name="T21" fmla="*/ 2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41" y="201"/>
                  </a:moveTo>
                  <a:cubicBezTo>
                    <a:pt x="41" y="179"/>
                    <a:pt x="59" y="156"/>
                    <a:pt x="81" y="149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09" y="0"/>
                    <a:pt x="387" y="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17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7" y="690"/>
                    <a:pt x="39" y="683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12517438" y="12215813"/>
              <a:ext cx="1811338" cy="2922588"/>
            </a:xfrm>
            <a:custGeom>
              <a:avLst/>
              <a:gdLst>
                <a:gd name="T0" fmla="*/ 388 w 428"/>
                <a:gd name="T1" fmla="*/ 7 h 690"/>
                <a:gd name="T2" fmla="*/ 40 w 428"/>
                <a:gd name="T3" fmla="*/ 113 h 690"/>
                <a:gd name="T4" fmla="*/ 0 w 428"/>
                <a:gd name="T5" fmla="*/ 164 h 690"/>
                <a:gd name="T6" fmla="*/ 0 w 428"/>
                <a:gd name="T7" fmla="*/ 656 h 690"/>
                <a:gd name="T8" fmla="*/ 40 w 428"/>
                <a:gd name="T9" fmla="*/ 684 h 690"/>
                <a:gd name="T10" fmla="*/ 388 w 428"/>
                <a:gd name="T11" fmla="*/ 578 h 690"/>
                <a:gd name="T12" fmla="*/ 428 w 428"/>
                <a:gd name="T13" fmla="*/ 526 h 690"/>
                <a:gd name="T14" fmla="*/ 428 w 428"/>
                <a:gd name="T15" fmla="*/ 34 h 690"/>
                <a:gd name="T16" fmla="*/ 388 w 428"/>
                <a:gd name="T17" fmla="*/ 7 h 690"/>
                <a:gd name="T18" fmla="*/ 291 w 428"/>
                <a:gd name="T19" fmla="*/ 477 h 690"/>
                <a:gd name="T20" fmla="*/ 291 w 428"/>
                <a:gd name="T21" fmla="*/ 477 h 690"/>
                <a:gd name="T22" fmla="*/ 279 w 428"/>
                <a:gd name="T23" fmla="*/ 492 h 690"/>
                <a:gd name="T24" fmla="*/ 176 w 428"/>
                <a:gd name="T25" fmla="*/ 523 h 690"/>
                <a:gd name="T26" fmla="*/ 165 w 428"/>
                <a:gd name="T27" fmla="*/ 515 h 690"/>
                <a:gd name="T28" fmla="*/ 165 w 428"/>
                <a:gd name="T29" fmla="*/ 515 h 690"/>
                <a:gd name="T30" fmla="*/ 165 w 428"/>
                <a:gd name="T31" fmla="*/ 515 h 690"/>
                <a:gd name="T32" fmla="*/ 165 w 428"/>
                <a:gd name="T33" fmla="*/ 515 h 690"/>
                <a:gd name="T34" fmla="*/ 176 w 428"/>
                <a:gd name="T35" fmla="*/ 500 h 690"/>
                <a:gd name="T36" fmla="*/ 279 w 428"/>
                <a:gd name="T37" fmla="*/ 469 h 690"/>
                <a:gd name="T38" fmla="*/ 291 w 428"/>
                <a:gd name="T39" fmla="*/ 477 h 690"/>
                <a:gd name="T40" fmla="*/ 291 w 428"/>
                <a:gd name="T41" fmla="*/ 476 h 690"/>
                <a:gd name="T42" fmla="*/ 291 w 428"/>
                <a:gd name="T43" fmla="*/ 477 h 690"/>
                <a:gd name="T44" fmla="*/ 291 w 428"/>
                <a:gd name="T45" fmla="*/ 437 h 690"/>
                <a:gd name="T46" fmla="*/ 291 w 428"/>
                <a:gd name="T47" fmla="*/ 437 h 690"/>
                <a:gd name="T48" fmla="*/ 279 w 428"/>
                <a:gd name="T49" fmla="*/ 452 h 690"/>
                <a:gd name="T50" fmla="*/ 176 w 428"/>
                <a:gd name="T51" fmla="*/ 483 h 690"/>
                <a:gd name="T52" fmla="*/ 165 w 428"/>
                <a:gd name="T53" fmla="*/ 475 h 690"/>
                <a:gd name="T54" fmla="*/ 165 w 428"/>
                <a:gd name="T55" fmla="*/ 475 h 690"/>
                <a:gd name="T56" fmla="*/ 165 w 428"/>
                <a:gd name="T57" fmla="*/ 475 h 690"/>
                <a:gd name="T58" fmla="*/ 165 w 428"/>
                <a:gd name="T59" fmla="*/ 475 h 690"/>
                <a:gd name="T60" fmla="*/ 176 w 428"/>
                <a:gd name="T61" fmla="*/ 460 h 690"/>
                <a:gd name="T62" fmla="*/ 279 w 428"/>
                <a:gd name="T63" fmla="*/ 429 h 690"/>
                <a:gd name="T64" fmla="*/ 291 w 428"/>
                <a:gd name="T65" fmla="*/ 437 h 690"/>
                <a:gd name="T66" fmla="*/ 291 w 428"/>
                <a:gd name="T67" fmla="*/ 436 h 690"/>
                <a:gd name="T68" fmla="*/ 291 w 428"/>
                <a:gd name="T69" fmla="*/ 437 h 690"/>
                <a:gd name="T70" fmla="*/ 321 w 428"/>
                <a:gd name="T71" fmla="*/ 266 h 690"/>
                <a:gd name="T72" fmla="*/ 304 w 428"/>
                <a:gd name="T73" fmla="*/ 288 h 690"/>
                <a:gd name="T74" fmla="*/ 151 w 428"/>
                <a:gd name="T75" fmla="*/ 335 h 690"/>
                <a:gd name="T76" fmla="*/ 134 w 428"/>
                <a:gd name="T77" fmla="*/ 323 h 690"/>
                <a:gd name="T78" fmla="*/ 134 w 428"/>
                <a:gd name="T79" fmla="*/ 241 h 690"/>
                <a:gd name="T80" fmla="*/ 151 w 428"/>
                <a:gd name="T81" fmla="*/ 218 h 690"/>
                <a:gd name="T82" fmla="*/ 304 w 428"/>
                <a:gd name="T83" fmla="*/ 172 h 690"/>
                <a:gd name="T84" fmla="*/ 321 w 428"/>
                <a:gd name="T85" fmla="*/ 184 h 690"/>
                <a:gd name="T86" fmla="*/ 321 w 428"/>
                <a:gd name="T87" fmla="*/ 26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690">
                  <a:moveTo>
                    <a:pt x="388" y="7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4"/>
                  </a:cubicBezTo>
                  <a:cubicBezTo>
                    <a:pt x="388" y="578"/>
                    <a:pt x="388" y="578"/>
                    <a:pt x="388" y="578"/>
                  </a:cubicBezTo>
                  <a:cubicBezTo>
                    <a:pt x="410" y="571"/>
                    <a:pt x="428" y="548"/>
                    <a:pt x="428" y="526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12"/>
                    <a:pt x="410" y="0"/>
                    <a:pt x="388" y="7"/>
                  </a:cubicBezTo>
                  <a:close/>
                  <a:moveTo>
                    <a:pt x="291" y="477"/>
                  </a:moveTo>
                  <a:cubicBezTo>
                    <a:pt x="291" y="477"/>
                    <a:pt x="291" y="477"/>
                    <a:pt x="291" y="477"/>
                  </a:cubicBezTo>
                  <a:cubicBezTo>
                    <a:pt x="291" y="483"/>
                    <a:pt x="286" y="490"/>
                    <a:pt x="279" y="492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0" y="525"/>
                    <a:pt x="165" y="521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09"/>
                    <a:pt x="170" y="502"/>
                    <a:pt x="176" y="500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86" y="467"/>
                    <a:pt x="291" y="470"/>
                    <a:pt x="291" y="477"/>
                  </a:cubicBezTo>
                  <a:cubicBezTo>
                    <a:pt x="291" y="476"/>
                    <a:pt x="291" y="476"/>
                    <a:pt x="291" y="476"/>
                  </a:cubicBezTo>
                  <a:lnTo>
                    <a:pt x="291" y="477"/>
                  </a:lnTo>
                  <a:close/>
                  <a:moveTo>
                    <a:pt x="291" y="437"/>
                  </a:moveTo>
                  <a:cubicBezTo>
                    <a:pt x="291" y="437"/>
                    <a:pt x="291" y="437"/>
                    <a:pt x="291" y="437"/>
                  </a:cubicBezTo>
                  <a:cubicBezTo>
                    <a:pt x="291" y="443"/>
                    <a:pt x="286" y="450"/>
                    <a:pt x="279" y="452"/>
                  </a:cubicBezTo>
                  <a:cubicBezTo>
                    <a:pt x="176" y="483"/>
                    <a:pt x="176" y="483"/>
                    <a:pt x="176" y="483"/>
                  </a:cubicBezTo>
                  <a:cubicBezTo>
                    <a:pt x="170" y="485"/>
                    <a:pt x="165" y="481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69"/>
                    <a:pt x="170" y="462"/>
                    <a:pt x="176" y="460"/>
                  </a:cubicBezTo>
                  <a:cubicBezTo>
                    <a:pt x="279" y="429"/>
                    <a:pt x="279" y="429"/>
                    <a:pt x="279" y="429"/>
                  </a:cubicBezTo>
                  <a:cubicBezTo>
                    <a:pt x="286" y="427"/>
                    <a:pt x="291" y="430"/>
                    <a:pt x="291" y="437"/>
                  </a:cubicBezTo>
                  <a:cubicBezTo>
                    <a:pt x="291" y="437"/>
                    <a:pt x="291" y="437"/>
                    <a:pt x="291" y="436"/>
                  </a:cubicBezTo>
                  <a:lnTo>
                    <a:pt x="291" y="437"/>
                  </a:lnTo>
                  <a:close/>
                  <a:moveTo>
                    <a:pt x="321" y="266"/>
                  </a:moveTo>
                  <a:cubicBezTo>
                    <a:pt x="321" y="275"/>
                    <a:pt x="314" y="285"/>
                    <a:pt x="304" y="288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42" y="338"/>
                    <a:pt x="134" y="332"/>
                    <a:pt x="134" y="323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31"/>
                    <a:pt x="142" y="221"/>
                    <a:pt x="151" y="218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14" y="169"/>
                    <a:pt x="321" y="174"/>
                    <a:pt x="321" y="184"/>
                  </a:cubicBezTo>
                  <a:lnTo>
                    <a:pt x="321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11055350" y="11304588"/>
              <a:ext cx="1808163" cy="2927350"/>
            </a:xfrm>
            <a:custGeom>
              <a:avLst/>
              <a:gdLst>
                <a:gd name="T0" fmla="*/ 41 w 427"/>
                <a:gd name="T1" fmla="*/ 202 h 691"/>
                <a:gd name="T2" fmla="*/ 81 w 427"/>
                <a:gd name="T3" fmla="*/ 150 h 691"/>
                <a:gd name="T4" fmla="*/ 427 w 427"/>
                <a:gd name="T5" fmla="*/ 45 h 691"/>
                <a:gd name="T6" fmla="*/ 427 w 427"/>
                <a:gd name="T7" fmla="*/ 34 h 691"/>
                <a:gd name="T8" fmla="*/ 387 w 427"/>
                <a:gd name="T9" fmla="*/ 7 h 691"/>
                <a:gd name="T10" fmla="*/ 39 w 427"/>
                <a:gd name="T11" fmla="*/ 113 h 691"/>
                <a:gd name="T12" fmla="*/ 0 w 427"/>
                <a:gd name="T13" fmla="*/ 164 h 691"/>
                <a:gd name="T14" fmla="*/ 0 w 427"/>
                <a:gd name="T15" fmla="*/ 657 h 691"/>
                <a:gd name="T16" fmla="*/ 39 w 427"/>
                <a:gd name="T17" fmla="*/ 684 h 691"/>
                <a:gd name="T18" fmla="*/ 41 w 427"/>
                <a:gd name="T19" fmla="*/ 683 h 691"/>
                <a:gd name="T20" fmla="*/ 41 w 427"/>
                <a:gd name="T21" fmla="*/ 20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1">
                  <a:moveTo>
                    <a:pt x="41" y="202"/>
                  </a:moveTo>
                  <a:cubicBezTo>
                    <a:pt x="41" y="180"/>
                    <a:pt x="59" y="157"/>
                    <a:pt x="81" y="150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3"/>
                    <a:pt x="409" y="0"/>
                    <a:pt x="387" y="7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17" y="120"/>
                    <a:pt x="0" y="143"/>
                    <a:pt x="0" y="164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8"/>
                    <a:pt x="17" y="691"/>
                    <a:pt x="39" y="684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11514138" y="11631613"/>
              <a:ext cx="1806575" cy="2922588"/>
            </a:xfrm>
            <a:custGeom>
              <a:avLst/>
              <a:gdLst>
                <a:gd name="T0" fmla="*/ 109 w 427"/>
                <a:gd name="T1" fmla="*/ 206 h 690"/>
                <a:gd name="T2" fmla="*/ 148 w 427"/>
                <a:gd name="T3" fmla="*/ 154 h 690"/>
                <a:gd name="T4" fmla="*/ 427 w 427"/>
                <a:gd name="T5" fmla="*/ 69 h 690"/>
                <a:gd name="T6" fmla="*/ 427 w 427"/>
                <a:gd name="T7" fmla="*/ 34 h 690"/>
                <a:gd name="T8" fmla="*/ 388 w 427"/>
                <a:gd name="T9" fmla="*/ 6 h 690"/>
                <a:gd name="T10" fmla="*/ 40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40 w 427"/>
                <a:gd name="T17" fmla="*/ 683 h 690"/>
                <a:gd name="T18" fmla="*/ 109 w 427"/>
                <a:gd name="T19" fmla="*/ 662 h 690"/>
                <a:gd name="T20" fmla="*/ 109 w 427"/>
                <a:gd name="T21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109" y="206"/>
                  </a:moveTo>
                  <a:cubicBezTo>
                    <a:pt x="109" y="184"/>
                    <a:pt x="126" y="161"/>
                    <a:pt x="148" y="154"/>
                  </a:cubicBezTo>
                  <a:cubicBezTo>
                    <a:pt x="427" y="69"/>
                    <a:pt x="427" y="69"/>
                    <a:pt x="427" y="69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10" y="0"/>
                    <a:pt x="388" y="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3"/>
                  </a:cubicBezTo>
                  <a:cubicBezTo>
                    <a:pt x="109" y="662"/>
                    <a:pt x="109" y="662"/>
                    <a:pt x="109" y="662"/>
                  </a:cubicBezTo>
                  <a:lnTo>
                    <a:pt x="10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12060238" y="11893550"/>
              <a:ext cx="1808163" cy="2922588"/>
            </a:xfrm>
            <a:custGeom>
              <a:avLst/>
              <a:gdLst>
                <a:gd name="T0" fmla="*/ 41 w 427"/>
                <a:gd name="T1" fmla="*/ 201 h 690"/>
                <a:gd name="T2" fmla="*/ 81 w 427"/>
                <a:gd name="T3" fmla="*/ 149 h 690"/>
                <a:gd name="T4" fmla="*/ 427 w 427"/>
                <a:gd name="T5" fmla="*/ 44 h 690"/>
                <a:gd name="T6" fmla="*/ 427 w 427"/>
                <a:gd name="T7" fmla="*/ 34 h 690"/>
                <a:gd name="T8" fmla="*/ 387 w 427"/>
                <a:gd name="T9" fmla="*/ 6 h 690"/>
                <a:gd name="T10" fmla="*/ 39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39 w 427"/>
                <a:gd name="T17" fmla="*/ 683 h 690"/>
                <a:gd name="T18" fmla="*/ 41 w 427"/>
                <a:gd name="T19" fmla="*/ 683 h 690"/>
                <a:gd name="T20" fmla="*/ 41 w 427"/>
                <a:gd name="T21" fmla="*/ 2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41" y="201"/>
                  </a:moveTo>
                  <a:cubicBezTo>
                    <a:pt x="41" y="179"/>
                    <a:pt x="59" y="156"/>
                    <a:pt x="81" y="149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09" y="0"/>
                    <a:pt x="387" y="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17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7" y="690"/>
                    <a:pt x="39" y="683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12517438" y="12215813"/>
              <a:ext cx="1811338" cy="2922588"/>
            </a:xfrm>
            <a:custGeom>
              <a:avLst/>
              <a:gdLst>
                <a:gd name="T0" fmla="*/ 388 w 428"/>
                <a:gd name="T1" fmla="*/ 7 h 690"/>
                <a:gd name="T2" fmla="*/ 40 w 428"/>
                <a:gd name="T3" fmla="*/ 113 h 690"/>
                <a:gd name="T4" fmla="*/ 0 w 428"/>
                <a:gd name="T5" fmla="*/ 164 h 690"/>
                <a:gd name="T6" fmla="*/ 0 w 428"/>
                <a:gd name="T7" fmla="*/ 656 h 690"/>
                <a:gd name="T8" fmla="*/ 40 w 428"/>
                <a:gd name="T9" fmla="*/ 684 h 690"/>
                <a:gd name="T10" fmla="*/ 388 w 428"/>
                <a:gd name="T11" fmla="*/ 578 h 690"/>
                <a:gd name="T12" fmla="*/ 428 w 428"/>
                <a:gd name="T13" fmla="*/ 526 h 690"/>
                <a:gd name="T14" fmla="*/ 428 w 428"/>
                <a:gd name="T15" fmla="*/ 34 h 690"/>
                <a:gd name="T16" fmla="*/ 388 w 428"/>
                <a:gd name="T17" fmla="*/ 7 h 690"/>
                <a:gd name="T18" fmla="*/ 291 w 428"/>
                <a:gd name="T19" fmla="*/ 477 h 690"/>
                <a:gd name="T20" fmla="*/ 291 w 428"/>
                <a:gd name="T21" fmla="*/ 477 h 690"/>
                <a:gd name="T22" fmla="*/ 279 w 428"/>
                <a:gd name="T23" fmla="*/ 492 h 690"/>
                <a:gd name="T24" fmla="*/ 176 w 428"/>
                <a:gd name="T25" fmla="*/ 523 h 690"/>
                <a:gd name="T26" fmla="*/ 165 w 428"/>
                <a:gd name="T27" fmla="*/ 515 h 690"/>
                <a:gd name="T28" fmla="*/ 165 w 428"/>
                <a:gd name="T29" fmla="*/ 515 h 690"/>
                <a:gd name="T30" fmla="*/ 165 w 428"/>
                <a:gd name="T31" fmla="*/ 515 h 690"/>
                <a:gd name="T32" fmla="*/ 165 w 428"/>
                <a:gd name="T33" fmla="*/ 515 h 690"/>
                <a:gd name="T34" fmla="*/ 176 w 428"/>
                <a:gd name="T35" fmla="*/ 500 h 690"/>
                <a:gd name="T36" fmla="*/ 279 w 428"/>
                <a:gd name="T37" fmla="*/ 469 h 690"/>
                <a:gd name="T38" fmla="*/ 291 w 428"/>
                <a:gd name="T39" fmla="*/ 477 h 690"/>
                <a:gd name="T40" fmla="*/ 291 w 428"/>
                <a:gd name="T41" fmla="*/ 476 h 690"/>
                <a:gd name="T42" fmla="*/ 291 w 428"/>
                <a:gd name="T43" fmla="*/ 477 h 690"/>
                <a:gd name="T44" fmla="*/ 291 w 428"/>
                <a:gd name="T45" fmla="*/ 437 h 690"/>
                <a:gd name="T46" fmla="*/ 291 w 428"/>
                <a:gd name="T47" fmla="*/ 437 h 690"/>
                <a:gd name="T48" fmla="*/ 279 w 428"/>
                <a:gd name="T49" fmla="*/ 452 h 690"/>
                <a:gd name="T50" fmla="*/ 176 w 428"/>
                <a:gd name="T51" fmla="*/ 483 h 690"/>
                <a:gd name="T52" fmla="*/ 165 w 428"/>
                <a:gd name="T53" fmla="*/ 475 h 690"/>
                <a:gd name="T54" fmla="*/ 165 w 428"/>
                <a:gd name="T55" fmla="*/ 475 h 690"/>
                <a:gd name="T56" fmla="*/ 165 w 428"/>
                <a:gd name="T57" fmla="*/ 475 h 690"/>
                <a:gd name="T58" fmla="*/ 165 w 428"/>
                <a:gd name="T59" fmla="*/ 475 h 690"/>
                <a:gd name="T60" fmla="*/ 176 w 428"/>
                <a:gd name="T61" fmla="*/ 460 h 690"/>
                <a:gd name="T62" fmla="*/ 279 w 428"/>
                <a:gd name="T63" fmla="*/ 429 h 690"/>
                <a:gd name="T64" fmla="*/ 291 w 428"/>
                <a:gd name="T65" fmla="*/ 437 h 690"/>
                <a:gd name="T66" fmla="*/ 291 w 428"/>
                <a:gd name="T67" fmla="*/ 436 h 690"/>
                <a:gd name="T68" fmla="*/ 291 w 428"/>
                <a:gd name="T69" fmla="*/ 437 h 690"/>
                <a:gd name="T70" fmla="*/ 321 w 428"/>
                <a:gd name="T71" fmla="*/ 266 h 690"/>
                <a:gd name="T72" fmla="*/ 304 w 428"/>
                <a:gd name="T73" fmla="*/ 288 h 690"/>
                <a:gd name="T74" fmla="*/ 151 w 428"/>
                <a:gd name="T75" fmla="*/ 335 h 690"/>
                <a:gd name="T76" fmla="*/ 134 w 428"/>
                <a:gd name="T77" fmla="*/ 323 h 690"/>
                <a:gd name="T78" fmla="*/ 134 w 428"/>
                <a:gd name="T79" fmla="*/ 241 h 690"/>
                <a:gd name="T80" fmla="*/ 151 w 428"/>
                <a:gd name="T81" fmla="*/ 218 h 690"/>
                <a:gd name="T82" fmla="*/ 304 w 428"/>
                <a:gd name="T83" fmla="*/ 172 h 690"/>
                <a:gd name="T84" fmla="*/ 321 w 428"/>
                <a:gd name="T85" fmla="*/ 184 h 690"/>
                <a:gd name="T86" fmla="*/ 321 w 428"/>
                <a:gd name="T87" fmla="*/ 26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690">
                  <a:moveTo>
                    <a:pt x="388" y="7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4"/>
                  </a:cubicBezTo>
                  <a:cubicBezTo>
                    <a:pt x="388" y="578"/>
                    <a:pt x="388" y="578"/>
                    <a:pt x="388" y="578"/>
                  </a:cubicBezTo>
                  <a:cubicBezTo>
                    <a:pt x="410" y="571"/>
                    <a:pt x="428" y="548"/>
                    <a:pt x="428" y="526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12"/>
                    <a:pt x="410" y="0"/>
                    <a:pt x="388" y="7"/>
                  </a:cubicBezTo>
                  <a:close/>
                  <a:moveTo>
                    <a:pt x="291" y="477"/>
                  </a:moveTo>
                  <a:cubicBezTo>
                    <a:pt x="291" y="477"/>
                    <a:pt x="291" y="477"/>
                    <a:pt x="291" y="477"/>
                  </a:cubicBezTo>
                  <a:cubicBezTo>
                    <a:pt x="291" y="483"/>
                    <a:pt x="286" y="490"/>
                    <a:pt x="279" y="492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0" y="525"/>
                    <a:pt x="165" y="521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09"/>
                    <a:pt x="170" y="502"/>
                    <a:pt x="176" y="500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86" y="467"/>
                    <a:pt x="291" y="470"/>
                    <a:pt x="291" y="477"/>
                  </a:cubicBezTo>
                  <a:cubicBezTo>
                    <a:pt x="291" y="476"/>
                    <a:pt x="291" y="476"/>
                    <a:pt x="291" y="476"/>
                  </a:cubicBezTo>
                  <a:lnTo>
                    <a:pt x="291" y="477"/>
                  </a:lnTo>
                  <a:close/>
                  <a:moveTo>
                    <a:pt x="291" y="437"/>
                  </a:moveTo>
                  <a:cubicBezTo>
                    <a:pt x="291" y="437"/>
                    <a:pt x="291" y="437"/>
                    <a:pt x="291" y="437"/>
                  </a:cubicBezTo>
                  <a:cubicBezTo>
                    <a:pt x="291" y="443"/>
                    <a:pt x="286" y="450"/>
                    <a:pt x="279" y="452"/>
                  </a:cubicBezTo>
                  <a:cubicBezTo>
                    <a:pt x="176" y="483"/>
                    <a:pt x="176" y="483"/>
                    <a:pt x="176" y="483"/>
                  </a:cubicBezTo>
                  <a:cubicBezTo>
                    <a:pt x="170" y="485"/>
                    <a:pt x="165" y="481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69"/>
                    <a:pt x="170" y="462"/>
                    <a:pt x="176" y="460"/>
                  </a:cubicBezTo>
                  <a:cubicBezTo>
                    <a:pt x="279" y="429"/>
                    <a:pt x="279" y="429"/>
                    <a:pt x="279" y="429"/>
                  </a:cubicBezTo>
                  <a:cubicBezTo>
                    <a:pt x="286" y="427"/>
                    <a:pt x="291" y="430"/>
                    <a:pt x="291" y="437"/>
                  </a:cubicBezTo>
                  <a:cubicBezTo>
                    <a:pt x="291" y="437"/>
                    <a:pt x="291" y="437"/>
                    <a:pt x="291" y="436"/>
                  </a:cubicBezTo>
                  <a:lnTo>
                    <a:pt x="291" y="437"/>
                  </a:lnTo>
                  <a:close/>
                  <a:moveTo>
                    <a:pt x="321" y="266"/>
                  </a:moveTo>
                  <a:cubicBezTo>
                    <a:pt x="321" y="275"/>
                    <a:pt x="314" y="285"/>
                    <a:pt x="304" y="288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42" y="338"/>
                    <a:pt x="134" y="332"/>
                    <a:pt x="134" y="323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31"/>
                    <a:pt x="142" y="221"/>
                    <a:pt x="151" y="218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14" y="169"/>
                    <a:pt x="321" y="174"/>
                    <a:pt x="321" y="184"/>
                  </a:cubicBezTo>
                  <a:lnTo>
                    <a:pt x="321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257051" y="375939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专业：化工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140834" y="4387372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57051" y="5011661"/>
            <a:ext cx="19767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202X·6·6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1318014" y="3596770"/>
            <a:ext cx="235700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318014" y="4150287"/>
            <a:ext cx="235700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318014" y="4787482"/>
            <a:ext cx="235700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318014" y="5435670"/>
            <a:ext cx="235700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/>
      <p:bldP spid="50" grpId="0"/>
      <p:bldP spid="51" grpId="0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46113" y="2164623"/>
            <a:ext cx="1870030" cy="1870030"/>
            <a:chOff x="2060811" y="4005617"/>
            <a:chExt cx="2238234" cy="2238234"/>
          </a:xfrm>
        </p:grpSpPr>
        <p:sp>
          <p:nvSpPr>
            <p:cNvPr id="3" name="椭圆 2"/>
            <p:cNvSpPr/>
            <p:nvPr/>
          </p:nvSpPr>
          <p:spPr>
            <a:xfrm>
              <a:off x="2060811" y="4005617"/>
              <a:ext cx="2238234" cy="22382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椭圆 3"/>
            <p:cNvSpPr/>
            <p:nvPr/>
          </p:nvSpPr>
          <p:spPr>
            <a:xfrm>
              <a:off x="2241644" y="4193274"/>
              <a:ext cx="1869744" cy="1869744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463420" y="4415050"/>
              <a:ext cx="1426192" cy="1426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右箭头 5"/>
          <p:cNvSpPr/>
          <p:nvPr/>
        </p:nvSpPr>
        <p:spPr>
          <a:xfrm rot="20628041">
            <a:off x="2578043" y="2318030"/>
            <a:ext cx="997275" cy="566663"/>
          </a:xfrm>
          <a:custGeom>
            <a:avLst/>
            <a:gdLst>
              <a:gd name="connsiteX0" fmla="*/ 0 w 2467429"/>
              <a:gd name="connsiteY0" fmla="*/ 224972 h 899886"/>
              <a:gd name="connsiteX1" fmla="*/ 2017486 w 2467429"/>
              <a:gd name="connsiteY1" fmla="*/ 224972 h 899886"/>
              <a:gd name="connsiteX2" fmla="*/ 2017486 w 2467429"/>
              <a:gd name="connsiteY2" fmla="*/ 0 h 899886"/>
              <a:gd name="connsiteX3" fmla="*/ 2467429 w 2467429"/>
              <a:gd name="connsiteY3" fmla="*/ 449943 h 899886"/>
              <a:gd name="connsiteX4" fmla="*/ 2017486 w 2467429"/>
              <a:gd name="connsiteY4" fmla="*/ 899886 h 899886"/>
              <a:gd name="connsiteX5" fmla="*/ 2017486 w 2467429"/>
              <a:gd name="connsiteY5" fmla="*/ 674915 h 899886"/>
              <a:gd name="connsiteX6" fmla="*/ 0 w 2467429"/>
              <a:gd name="connsiteY6" fmla="*/ 674915 h 899886"/>
              <a:gd name="connsiteX7" fmla="*/ 0 w 2467429"/>
              <a:gd name="connsiteY7" fmla="*/ 224972 h 899886"/>
              <a:gd name="connsiteX0-1" fmla="*/ 0 w 2467429"/>
              <a:gd name="connsiteY0-2" fmla="*/ 674915 h 899886"/>
              <a:gd name="connsiteX1-3" fmla="*/ 2017486 w 2467429"/>
              <a:gd name="connsiteY1-4" fmla="*/ 224972 h 899886"/>
              <a:gd name="connsiteX2-5" fmla="*/ 2017486 w 2467429"/>
              <a:gd name="connsiteY2-6" fmla="*/ 0 h 899886"/>
              <a:gd name="connsiteX3-7" fmla="*/ 2467429 w 2467429"/>
              <a:gd name="connsiteY3-8" fmla="*/ 449943 h 899886"/>
              <a:gd name="connsiteX4-9" fmla="*/ 2017486 w 2467429"/>
              <a:gd name="connsiteY4-10" fmla="*/ 899886 h 899886"/>
              <a:gd name="connsiteX5-11" fmla="*/ 2017486 w 2467429"/>
              <a:gd name="connsiteY5-12" fmla="*/ 674915 h 899886"/>
              <a:gd name="connsiteX6-13" fmla="*/ 0 w 2467429"/>
              <a:gd name="connsiteY6-14" fmla="*/ 674915 h 899886"/>
              <a:gd name="connsiteX0-15" fmla="*/ 0 w 2467429"/>
              <a:gd name="connsiteY0-16" fmla="*/ 674915 h 899886"/>
              <a:gd name="connsiteX1-17" fmla="*/ 2017486 w 2467429"/>
              <a:gd name="connsiteY1-18" fmla="*/ 224972 h 899886"/>
              <a:gd name="connsiteX2-19" fmla="*/ 2017486 w 2467429"/>
              <a:gd name="connsiteY2-20" fmla="*/ 0 h 899886"/>
              <a:gd name="connsiteX3-21" fmla="*/ 2467429 w 2467429"/>
              <a:gd name="connsiteY3-22" fmla="*/ 449943 h 899886"/>
              <a:gd name="connsiteX4-23" fmla="*/ 2017486 w 2467429"/>
              <a:gd name="connsiteY4-24" fmla="*/ 899886 h 899886"/>
              <a:gd name="connsiteX5-25" fmla="*/ 2017486 w 2467429"/>
              <a:gd name="connsiteY5-26" fmla="*/ 674915 h 899886"/>
              <a:gd name="connsiteX6-27" fmla="*/ 0 w 2467429"/>
              <a:gd name="connsiteY6-28" fmla="*/ 674915 h 899886"/>
              <a:gd name="connsiteX0-29" fmla="*/ 0 w 2467429"/>
              <a:gd name="connsiteY0-30" fmla="*/ 674915 h 899886"/>
              <a:gd name="connsiteX1-31" fmla="*/ 2017486 w 2467429"/>
              <a:gd name="connsiteY1-32" fmla="*/ 224972 h 899886"/>
              <a:gd name="connsiteX2-33" fmla="*/ 2017486 w 2467429"/>
              <a:gd name="connsiteY2-34" fmla="*/ 0 h 899886"/>
              <a:gd name="connsiteX3-35" fmla="*/ 2467429 w 2467429"/>
              <a:gd name="connsiteY3-36" fmla="*/ 449943 h 899886"/>
              <a:gd name="connsiteX4-37" fmla="*/ 2017486 w 2467429"/>
              <a:gd name="connsiteY4-38" fmla="*/ 899886 h 899886"/>
              <a:gd name="connsiteX5-39" fmla="*/ 2017486 w 2467429"/>
              <a:gd name="connsiteY5-40" fmla="*/ 674915 h 899886"/>
              <a:gd name="connsiteX6-41" fmla="*/ 0 w 2467429"/>
              <a:gd name="connsiteY6-42" fmla="*/ 674915 h 899886"/>
              <a:gd name="connsiteX0-43" fmla="*/ 0 w 2467429"/>
              <a:gd name="connsiteY0-44" fmla="*/ 674915 h 899886"/>
              <a:gd name="connsiteX1-45" fmla="*/ 2017486 w 2467429"/>
              <a:gd name="connsiteY1-46" fmla="*/ 224972 h 899886"/>
              <a:gd name="connsiteX2-47" fmla="*/ 2017486 w 2467429"/>
              <a:gd name="connsiteY2-48" fmla="*/ 0 h 899886"/>
              <a:gd name="connsiteX3-49" fmla="*/ 2467429 w 2467429"/>
              <a:gd name="connsiteY3-50" fmla="*/ 449943 h 899886"/>
              <a:gd name="connsiteX4-51" fmla="*/ 2017486 w 2467429"/>
              <a:gd name="connsiteY4-52" fmla="*/ 899886 h 899886"/>
              <a:gd name="connsiteX5-53" fmla="*/ 2017486 w 2467429"/>
              <a:gd name="connsiteY5-54" fmla="*/ 674915 h 899886"/>
              <a:gd name="connsiteX6-55" fmla="*/ 0 w 2467429"/>
              <a:gd name="connsiteY6-56" fmla="*/ 674915 h 899886"/>
              <a:gd name="connsiteX0-57" fmla="*/ 0 w 2467429"/>
              <a:gd name="connsiteY0-58" fmla="*/ 674915 h 899886"/>
              <a:gd name="connsiteX1-59" fmla="*/ 2017486 w 2467429"/>
              <a:gd name="connsiteY1-60" fmla="*/ 224972 h 899886"/>
              <a:gd name="connsiteX2-61" fmla="*/ 2017486 w 2467429"/>
              <a:gd name="connsiteY2-62" fmla="*/ 0 h 899886"/>
              <a:gd name="connsiteX3-63" fmla="*/ 2467429 w 2467429"/>
              <a:gd name="connsiteY3-64" fmla="*/ 449943 h 899886"/>
              <a:gd name="connsiteX4-65" fmla="*/ 2017486 w 2467429"/>
              <a:gd name="connsiteY4-66" fmla="*/ 899886 h 899886"/>
              <a:gd name="connsiteX5-67" fmla="*/ 2017486 w 2467429"/>
              <a:gd name="connsiteY5-68" fmla="*/ 674915 h 899886"/>
              <a:gd name="connsiteX6-69" fmla="*/ 0 w 2467429"/>
              <a:gd name="connsiteY6-70" fmla="*/ 674915 h 899886"/>
              <a:gd name="connsiteX0-71" fmla="*/ 0 w 1901372"/>
              <a:gd name="connsiteY0-72" fmla="*/ 703943 h 899886"/>
              <a:gd name="connsiteX1-73" fmla="*/ 1451429 w 1901372"/>
              <a:gd name="connsiteY1-74" fmla="*/ 224972 h 899886"/>
              <a:gd name="connsiteX2-75" fmla="*/ 1451429 w 1901372"/>
              <a:gd name="connsiteY2-76" fmla="*/ 0 h 899886"/>
              <a:gd name="connsiteX3-77" fmla="*/ 1901372 w 1901372"/>
              <a:gd name="connsiteY3-78" fmla="*/ 449943 h 899886"/>
              <a:gd name="connsiteX4-79" fmla="*/ 1451429 w 1901372"/>
              <a:gd name="connsiteY4-80" fmla="*/ 899886 h 899886"/>
              <a:gd name="connsiteX5-81" fmla="*/ 1451429 w 1901372"/>
              <a:gd name="connsiteY5-82" fmla="*/ 674915 h 899886"/>
              <a:gd name="connsiteX6-83" fmla="*/ 0 w 1901372"/>
              <a:gd name="connsiteY6-84" fmla="*/ 703943 h 899886"/>
              <a:gd name="connsiteX0-85" fmla="*/ 0 w 1901372"/>
              <a:gd name="connsiteY0-86" fmla="*/ 703943 h 899886"/>
              <a:gd name="connsiteX1-87" fmla="*/ 1451429 w 1901372"/>
              <a:gd name="connsiteY1-88" fmla="*/ 224972 h 899886"/>
              <a:gd name="connsiteX2-89" fmla="*/ 1451429 w 1901372"/>
              <a:gd name="connsiteY2-90" fmla="*/ 0 h 899886"/>
              <a:gd name="connsiteX3-91" fmla="*/ 1901372 w 1901372"/>
              <a:gd name="connsiteY3-92" fmla="*/ 449943 h 899886"/>
              <a:gd name="connsiteX4-93" fmla="*/ 1451429 w 1901372"/>
              <a:gd name="connsiteY4-94" fmla="*/ 899886 h 899886"/>
              <a:gd name="connsiteX5-95" fmla="*/ 1451429 w 1901372"/>
              <a:gd name="connsiteY5-96" fmla="*/ 674915 h 899886"/>
              <a:gd name="connsiteX6-97" fmla="*/ 0 w 1901372"/>
              <a:gd name="connsiteY6-98" fmla="*/ 703943 h 899886"/>
              <a:gd name="connsiteX0-99" fmla="*/ 0 w 1901372"/>
              <a:gd name="connsiteY0-100" fmla="*/ 703943 h 899886"/>
              <a:gd name="connsiteX1-101" fmla="*/ 1451429 w 1901372"/>
              <a:gd name="connsiteY1-102" fmla="*/ 224972 h 899886"/>
              <a:gd name="connsiteX2-103" fmla="*/ 1451429 w 1901372"/>
              <a:gd name="connsiteY2-104" fmla="*/ 0 h 899886"/>
              <a:gd name="connsiteX3-105" fmla="*/ 1901372 w 1901372"/>
              <a:gd name="connsiteY3-106" fmla="*/ 449943 h 899886"/>
              <a:gd name="connsiteX4-107" fmla="*/ 1451429 w 1901372"/>
              <a:gd name="connsiteY4-108" fmla="*/ 899886 h 899886"/>
              <a:gd name="connsiteX5-109" fmla="*/ 1451429 w 1901372"/>
              <a:gd name="connsiteY5-110" fmla="*/ 674915 h 899886"/>
              <a:gd name="connsiteX6-111" fmla="*/ 0 w 1901372"/>
              <a:gd name="connsiteY6-112" fmla="*/ 703943 h 899886"/>
              <a:gd name="connsiteX0-113" fmla="*/ 0 w 1901372"/>
              <a:gd name="connsiteY0-114" fmla="*/ 631371 h 899886"/>
              <a:gd name="connsiteX1-115" fmla="*/ 1451429 w 1901372"/>
              <a:gd name="connsiteY1-116" fmla="*/ 224972 h 899886"/>
              <a:gd name="connsiteX2-117" fmla="*/ 1451429 w 1901372"/>
              <a:gd name="connsiteY2-118" fmla="*/ 0 h 899886"/>
              <a:gd name="connsiteX3-119" fmla="*/ 1901372 w 1901372"/>
              <a:gd name="connsiteY3-120" fmla="*/ 449943 h 899886"/>
              <a:gd name="connsiteX4-121" fmla="*/ 1451429 w 1901372"/>
              <a:gd name="connsiteY4-122" fmla="*/ 899886 h 899886"/>
              <a:gd name="connsiteX5-123" fmla="*/ 1451429 w 1901372"/>
              <a:gd name="connsiteY5-124" fmla="*/ 674915 h 899886"/>
              <a:gd name="connsiteX6-125" fmla="*/ 0 w 1901372"/>
              <a:gd name="connsiteY6-126" fmla="*/ 631371 h 899886"/>
              <a:gd name="connsiteX0-127" fmla="*/ 1 w 1611549"/>
              <a:gd name="connsiteY0-128" fmla="*/ 642316 h 899886"/>
              <a:gd name="connsiteX1-129" fmla="*/ 1161606 w 1611549"/>
              <a:gd name="connsiteY1-130" fmla="*/ 224972 h 899886"/>
              <a:gd name="connsiteX2-131" fmla="*/ 1161606 w 1611549"/>
              <a:gd name="connsiteY2-132" fmla="*/ 0 h 899886"/>
              <a:gd name="connsiteX3-133" fmla="*/ 1611549 w 1611549"/>
              <a:gd name="connsiteY3-134" fmla="*/ 449943 h 899886"/>
              <a:gd name="connsiteX4-135" fmla="*/ 1161606 w 1611549"/>
              <a:gd name="connsiteY4-136" fmla="*/ 899886 h 899886"/>
              <a:gd name="connsiteX5-137" fmla="*/ 1161606 w 1611549"/>
              <a:gd name="connsiteY5-138" fmla="*/ 674915 h 899886"/>
              <a:gd name="connsiteX6-139" fmla="*/ 1 w 1611549"/>
              <a:gd name="connsiteY6-140" fmla="*/ 642316 h 899886"/>
              <a:gd name="connsiteX0-141" fmla="*/ -1 w 1611547"/>
              <a:gd name="connsiteY0-142" fmla="*/ 642316 h 899886"/>
              <a:gd name="connsiteX1-143" fmla="*/ 1161604 w 1611547"/>
              <a:gd name="connsiteY1-144" fmla="*/ 224972 h 899886"/>
              <a:gd name="connsiteX2-145" fmla="*/ 1161604 w 1611547"/>
              <a:gd name="connsiteY2-146" fmla="*/ 0 h 899886"/>
              <a:gd name="connsiteX3-147" fmla="*/ 1611547 w 1611547"/>
              <a:gd name="connsiteY3-148" fmla="*/ 449943 h 899886"/>
              <a:gd name="connsiteX4-149" fmla="*/ 1161604 w 1611547"/>
              <a:gd name="connsiteY4-150" fmla="*/ 899886 h 899886"/>
              <a:gd name="connsiteX5-151" fmla="*/ 1161604 w 1611547"/>
              <a:gd name="connsiteY5-152" fmla="*/ 674915 h 899886"/>
              <a:gd name="connsiteX6-153" fmla="*/ -1 w 1611547"/>
              <a:gd name="connsiteY6-154" fmla="*/ 642316 h 899886"/>
              <a:gd name="connsiteX0-155" fmla="*/ 1 w 1611549"/>
              <a:gd name="connsiteY0-156" fmla="*/ 642316 h 899886"/>
              <a:gd name="connsiteX1-157" fmla="*/ 1161606 w 1611549"/>
              <a:gd name="connsiteY1-158" fmla="*/ 224972 h 899886"/>
              <a:gd name="connsiteX2-159" fmla="*/ 1161606 w 1611549"/>
              <a:gd name="connsiteY2-160" fmla="*/ 0 h 899886"/>
              <a:gd name="connsiteX3-161" fmla="*/ 1611549 w 1611549"/>
              <a:gd name="connsiteY3-162" fmla="*/ 449943 h 899886"/>
              <a:gd name="connsiteX4-163" fmla="*/ 1161606 w 1611549"/>
              <a:gd name="connsiteY4-164" fmla="*/ 899886 h 899886"/>
              <a:gd name="connsiteX5-165" fmla="*/ 1022857 w 1611549"/>
              <a:gd name="connsiteY5-166" fmla="*/ 732276 h 899886"/>
              <a:gd name="connsiteX6-167" fmla="*/ 1 w 1611549"/>
              <a:gd name="connsiteY6-168" fmla="*/ 642316 h 899886"/>
              <a:gd name="connsiteX0-169" fmla="*/ -1 w 1611547"/>
              <a:gd name="connsiteY0-170" fmla="*/ 642316 h 899886"/>
              <a:gd name="connsiteX1-171" fmla="*/ 1161604 w 1611547"/>
              <a:gd name="connsiteY1-172" fmla="*/ 224972 h 899886"/>
              <a:gd name="connsiteX2-173" fmla="*/ 1161604 w 1611547"/>
              <a:gd name="connsiteY2-174" fmla="*/ 0 h 899886"/>
              <a:gd name="connsiteX3-175" fmla="*/ 1611547 w 1611547"/>
              <a:gd name="connsiteY3-176" fmla="*/ 449943 h 899886"/>
              <a:gd name="connsiteX4-177" fmla="*/ 1161604 w 1611547"/>
              <a:gd name="connsiteY4-178" fmla="*/ 899886 h 899886"/>
              <a:gd name="connsiteX5-179" fmla="*/ 1133966 w 1611547"/>
              <a:gd name="connsiteY5-180" fmla="*/ 635070 h 899886"/>
              <a:gd name="connsiteX6-181" fmla="*/ -1 w 1611547"/>
              <a:gd name="connsiteY6-182" fmla="*/ 642316 h 899886"/>
              <a:gd name="connsiteX0-183" fmla="*/ 1 w 1611549"/>
              <a:gd name="connsiteY0-184" fmla="*/ 642316 h 899886"/>
              <a:gd name="connsiteX1-185" fmla="*/ 1161606 w 1611549"/>
              <a:gd name="connsiteY1-186" fmla="*/ 224972 h 899886"/>
              <a:gd name="connsiteX2-187" fmla="*/ 1161606 w 1611549"/>
              <a:gd name="connsiteY2-188" fmla="*/ 0 h 899886"/>
              <a:gd name="connsiteX3-189" fmla="*/ 1611549 w 1611549"/>
              <a:gd name="connsiteY3-190" fmla="*/ 449943 h 899886"/>
              <a:gd name="connsiteX4-191" fmla="*/ 1161606 w 1611549"/>
              <a:gd name="connsiteY4-192" fmla="*/ 899886 h 899886"/>
              <a:gd name="connsiteX5-193" fmla="*/ 1133968 w 1611549"/>
              <a:gd name="connsiteY5-194" fmla="*/ 635070 h 899886"/>
              <a:gd name="connsiteX6-195" fmla="*/ 1 w 1611549"/>
              <a:gd name="connsiteY6-196" fmla="*/ 642316 h 899886"/>
              <a:gd name="connsiteX0-197" fmla="*/ 1 w 1608934"/>
              <a:gd name="connsiteY0-198" fmla="*/ 668972 h 899886"/>
              <a:gd name="connsiteX1-199" fmla="*/ 1158991 w 1608934"/>
              <a:gd name="connsiteY1-200" fmla="*/ 224972 h 899886"/>
              <a:gd name="connsiteX2-201" fmla="*/ 1158991 w 1608934"/>
              <a:gd name="connsiteY2-202" fmla="*/ 0 h 899886"/>
              <a:gd name="connsiteX3-203" fmla="*/ 1608934 w 1608934"/>
              <a:gd name="connsiteY3-204" fmla="*/ 449943 h 899886"/>
              <a:gd name="connsiteX4-205" fmla="*/ 1158991 w 1608934"/>
              <a:gd name="connsiteY4-206" fmla="*/ 899886 h 899886"/>
              <a:gd name="connsiteX5-207" fmla="*/ 1131353 w 1608934"/>
              <a:gd name="connsiteY5-208" fmla="*/ 635070 h 899886"/>
              <a:gd name="connsiteX6-209" fmla="*/ 1 w 1608934"/>
              <a:gd name="connsiteY6-210" fmla="*/ 668972 h 899886"/>
              <a:gd name="connsiteX0-211" fmla="*/ -1 w 1608932"/>
              <a:gd name="connsiteY0-212" fmla="*/ 668972 h 899886"/>
              <a:gd name="connsiteX1-213" fmla="*/ 1158989 w 1608932"/>
              <a:gd name="connsiteY1-214" fmla="*/ 224972 h 899886"/>
              <a:gd name="connsiteX2-215" fmla="*/ 1158989 w 1608932"/>
              <a:gd name="connsiteY2-216" fmla="*/ 0 h 899886"/>
              <a:gd name="connsiteX3-217" fmla="*/ 1608932 w 1608932"/>
              <a:gd name="connsiteY3-218" fmla="*/ 449943 h 899886"/>
              <a:gd name="connsiteX4-219" fmla="*/ 1158989 w 1608932"/>
              <a:gd name="connsiteY4-220" fmla="*/ 899886 h 899886"/>
              <a:gd name="connsiteX5-221" fmla="*/ 1131351 w 1608932"/>
              <a:gd name="connsiteY5-222" fmla="*/ 635070 h 899886"/>
              <a:gd name="connsiteX6-223" fmla="*/ -1 w 1608932"/>
              <a:gd name="connsiteY6-224" fmla="*/ 668972 h 899886"/>
              <a:gd name="connsiteX0-225" fmla="*/ 1 w 1608934"/>
              <a:gd name="connsiteY0-226" fmla="*/ 668972 h 899886"/>
              <a:gd name="connsiteX1-227" fmla="*/ 1158991 w 1608934"/>
              <a:gd name="connsiteY1-228" fmla="*/ 224972 h 899886"/>
              <a:gd name="connsiteX2-229" fmla="*/ 1158991 w 1608934"/>
              <a:gd name="connsiteY2-230" fmla="*/ 0 h 899886"/>
              <a:gd name="connsiteX3-231" fmla="*/ 1608934 w 1608934"/>
              <a:gd name="connsiteY3-232" fmla="*/ 449943 h 899886"/>
              <a:gd name="connsiteX4-233" fmla="*/ 1158991 w 1608934"/>
              <a:gd name="connsiteY4-234" fmla="*/ 899886 h 899886"/>
              <a:gd name="connsiteX5-235" fmla="*/ 1131353 w 1608934"/>
              <a:gd name="connsiteY5-236" fmla="*/ 635070 h 899886"/>
              <a:gd name="connsiteX6-237" fmla="*/ 1 w 1608934"/>
              <a:gd name="connsiteY6-238" fmla="*/ 668972 h 899886"/>
              <a:gd name="connsiteX0-239" fmla="*/ -1 w 1608932"/>
              <a:gd name="connsiteY0-240" fmla="*/ 668972 h 899886"/>
              <a:gd name="connsiteX1-241" fmla="*/ 1158989 w 1608932"/>
              <a:gd name="connsiteY1-242" fmla="*/ 224972 h 899886"/>
              <a:gd name="connsiteX2-243" fmla="*/ 1158989 w 1608932"/>
              <a:gd name="connsiteY2-244" fmla="*/ 0 h 899886"/>
              <a:gd name="connsiteX3-245" fmla="*/ 1608932 w 1608932"/>
              <a:gd name="connsiteY3-246" fmla="*/ 449943 h 899886"/>
              <a:gd name="connsiteX4-247" fmla="*/ 1158989 w 1608932"/>
              <a:gd name="connsiteY4-248" fmla="*/ 899886 h 899886"/>
              <a:gd name="connsiteX5-249" fmla="*/ 1135513 w 1608932"/>
              <a:gd name="connsiteY5-250" fmla="*/ 620742 h 899886"/>
              <a:gd name="connsiteX6-251" fmla="*/ -1 w 1608932"/>
              <a:gd name="connsiteY6-252" fmla="*/ 668972 h 899886"/>
              <a:gd name="connsiteX0-253" fmla="*/ 0 w 1611095"/>
              <a:gd name="connsiteY0-254" fmla="*/ 694242 h 899886"/>
              <a:gd name="connsiteX1-255" fmla="*/ 1161152 w 1611095"/>
              <a:gd name="connsiteY1-256" fmla="*/ 224972 h 899886"/>
              <a:gd name="connsiteX2-257" fmla="*/ 1161152 w 1611095"/>
              <a:gd name="connsiteY2-258" fmla="*/ 0 h 899886"/>
              <a:gd name="connsiteX3-259" fmla="*/ 1611095 w 1611095"/>
              <a:gd name="connsiteY3-260" fmla="*/ 449943 h 899886"/>
              <a:gd name="connsiteX4-261" fmla="*/ 1161152 w 1611095"/>
              <a:gd name="connsiteY4-262" fmla="*/ 899886 h 899886"/>
              <a:gd name="connsiteX5-263" fmla="*/ 1137676 w 1611095"/>
              <a:gd name="connsiteY5-264" fmla="*/ 620742 h 899886"/>
              <a:gd name="connsiteX6-265" fmla="*/ 0 w 1611095"/>
              <a:gd name="connsiteY6-266" fmla="*/ 694242 h 899886"/>
              <a:gd name="connsiteX0-267" fmla="*/ 0 w 1611095"/>
              <a:gd name="connsiteY0-268" fmla="*/ 694242 h 899886"/>
              <a:gd name="connsiteX1-269" fmla="*/ 1161152 w 1611095"/>
              <a:gd name="connsiteY1-270" fmla="*/ 224972 h 899886"/>
              <a:gd name="connsiteX2-271" fmla="*/ 1161152 w 1611095"/>
              <a:gd name="connsiteY2-272" fmla="*/ 0 h 899886"/>
              <a:gd name="connsiteX3-273" fmla="*/ 1611095 w 1611095"/>
              <a:gd name="connsiteY3-274" fmla="*/ 449943 h 899886"/>
              <a:gd name="connsiteX4-275" fmla="*/ 1161152 w 1611095"/>
              <a:gd name="connsiteY4-276" fmla="*/ 899886 h 899886"/>
              <a:gd name="connsiteX5-277" fmla="*/ 1137676 w 1611095"/>
              <a:gd name="connsiteY5-278" fmla="*/ 620742 h 899886"/>
              <a:gd name="connsiteX6-279" fmla="*/ 0 w 1611095"/>
              <a:gd name="connsiteY6-280" fmla="*/ 694242 h 899886"/>
              <a:gd name="connsiteX0-281" fmla="*/ 0 w 1611095"/>
              <a:gd name="connsiteY0-282" fmla="*/ 694242 h 899886"/>
              <a:gd name="connsiteX1-283" fmla="*/ 1161152 w 1611095"/>
              <a:gd name="connsiteY1-284" fmla="*/ 224972 h 899886"/>
              <a:gd name="connsiteX2-285" fmla="*/ 1161152 w 1611095"/>
              <a:gd name="connsiteY2-286" fmla="*/ 0 h 899886"/>
              <a:gd name="connsiteX3-287" fmla="*/ 1611095 w 1611095"/>
              <a:gd name="connsiteY3-288" fmla="*/ 449943 h 899886"/>
              <a:gd name="connsiteX4-289" fmla="*/ 1161152 w 1611095"/>
              <a:gd name="connsiteY4-290" fmla="*/ 899886 h 899886"/>
              <a:gd name="connsiteX5-291" fmla="*/ 1137676 w 1611095"/>
              <a:gd name="connsiteY5-292" fmla="*/ 620742 h 899886"/>
              <a:gd name="connsiteX6-293" fmla="*/ 0 w 1611095"/>
              <a:gd name="connsiteY6-294" fmla="*/ 694242 h 899886"/>
              <a:gd name="connsiteX0-295" fmla="*/ 0 w 1611095"/>
              <a:gd name="connsiteY0-296" fmla="*/ 694242 h 915442"/>
              <a:gd name="connsiteX1-297" fmla="*/ 1161152 w 1611095"/>
              <a:gd name="connsiteY1-298" fmla="*/ 224972 h 915442"/>
              <a:gd name="connsiteX2-299" fmla="*/ 1161152 w 1611095"/>
              <a:gd name="connsiteY2-300" fmla="*/ 0 h 915442"/>
              <a:gd name="connsiteX3-301" fmla="*/ 1611095 w 1611095"/>
              <a:gd name="connsiteY3-302" fmla="*/ 449943 h 915442"/>
              <a:gd name="connsiteX4-303" fmla="*/ 1125554 w 1611095"/>
              <a:gd name="connsiteY4-304" fmla="*/ 915442 h 915442"/>
              <a:gd name="connsiteX5-305" fmla="*/ 1137676 w 1611095"/>
              <a:gd name="connsiteY5-306" fmla="*/ 620742 h 915442"/>
              <a:gd name="connsiteX6-307" fmla="*/ 0 w 1611095"/>
              <a:gd name="connsiteY6-308" fmla="*/ 694242 h 9154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11095" h="915442">
                <a:moveTo>
                  <a:pt x="0" y="694242"/>
                </a:moveTo>
                <a:cubicBezTo>
                  <a:pt x="468612" y="426692"/>
                  <a:pt x="591011" y="290440"/>
                  <a:pt x="1161152" y="224972"/>
                </a:cubicBezTo>
                <a:lnTo>
                  <a:pt x="1161152" y="0"/>
                </a:lnTo>
                <a:lnTo>
                  <a:pt x="1611095" y="449943"/>
                </a:lnTo>
                <a:lnTo>
                  <a:pt x="1125554" y="915442"/>
                </a:lnTo>
                <a:lnTo>
                  <a:pt x="1137676" y="620742"/>
                </a:lnTo>
                <a:cubicBezTo>
                  <a:pt x="1002492" y="596942"/>
                  <a:pt x="871442" y="553581"/>
                  <a:pt x="0" y="69424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744509" y="1194920"/>
            <a:ext cx="1870030" cy="1870030"/>
            <a:chOff x="2060811" y="4005617"/>
            <a:chExt cx="2238234" cy="2238234"/>
          </a:xfrm>
        </p:grpSpPr>
        <p:sp>
          <p:nvSpPr>
            <p:cNvPr id="9" name="椭圆 8"/>
            <p:cNvSpPr/>
            <p:nvPr/>
          </p:nvSpPr>
          <p:spPr>
            <a:xfrm>
              <a:off x="2060811" y="4005617"/>
              <a:ext cx="2238234" cy="22382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2241644" y="4193274"/>
              <a:ext cx="1869744" cy="1869744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463420" y="4415050"/>
              <a:ext cx="1426192" cy="1426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669240" y="1733521"/>
            <a:ext cx="1870030" cy="1870030"/>
            <a:chOff x="2060811" y="4005617"/>
            <a:chExt cx="2238234" cy="2238234"/>
          </a:xfrm>
        </p:grpSpPr>
        <p:sp>
          <p:nvSpPr>
            <p:cNvPr id="13" name="椭圆 12"/>
            <p:cNvSpPr/>
            <p:nvPr/>
          </p:nvSpPr>
          <p:spPr>
            <a:xfrm>
              <a:off x="2060811" y="4005617"/>
              <a:ext cx="2238234" cy="22382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241644" y="4193274"/>
              <a:ext cx="1869744" cy="1869744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463420" y="4415050"/>
              <a:ext cx="1426192" cy="1426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24239" y="3674179"/>
            <a:ext cx="1870030" cy="1870030"/>
            <a:chOff x="2060811" y="4005617"/>
            <a:chExt cx="2238234" cy="2238234"/>
          </a:xfrm>
        </p:grpSpPr>
        <p:sp>
          <p:nvSpPr>
            <p:cNvPr id="17" name="椭圆 16"/>
            <p:cNvSpPr/>
            <p:nvPr/>
          </p:nvSpPr>
          <p:spPr>
            <a:xfrm>
              <a:off x="2060811" y="4005617"/>
              <a:ext cx="2238234" cy="22382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2241644" y="4193274"/>
              <a:ext cx="1869744" cy="1869744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463420" y="4415050"/>
              <a:ext cx="1426192" cy="1426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右箭头 5"/>
          <p:cNvSpPr/>
          <p:nvPr/>
        </p:nvSpPr>
        <p:spPr>
          <a:xfrm rot="2143010" flipV="1">
            <a:off x="5318257" y="3177138"/>
            <a:ext cx="1314198" cy="746742"/>
          </a:xfrm>
          <a:custGeom>
            <a:avLst/>
            <a:gdLst>
              <a:gd name="connsiteX0" fmla="*/ 0 w 2467429"/>
              <a:gd name="connsiteY0" fmla="*/ 224972 h 899886"/>
              <a:gd name="connsiteX1" fmla="*/ 2017486 w 2467429"/>
              <a:gd name="connsiteY1" fmla="*/ 224972 h 899886"/>
              <a:gd name="connsiteX2" fmla="*/ 2017486 w 2467429"/>
              <a:gd name="connsiteY2" fmla="*/ 0 h 899886"/>
              <a:gd name="connsiteX3" fmla="*/ 2467429 w 2467429"/>
              <a:gd name="connsiteY3" fmla="*/ 449943 h 899886"/>
              <a:gd name="connsiteX4" fmla="*/ 2017486 w 2467429"/>
              <a:gd name="connsiteY4" fmla="*/ 899886 h 899886"/>
              <a:gd name="connsiteX5" fmla="*/ 2017486 w 2467429"/>
              <a:gd name="connsiteY5" fmla="*/ 674915 h 899886"/>
              <a:gd name="connsiteX6" fmla="*/ 0 w 2467429"/>
              <a:gd name="connsiteY6" fmla="*/ 674915 h 899886"/>
              <a:gd name="connsiteX7" fmla="*/ 0 w 2467429"/>
              <a:gd name="connsiteY7" fmla="*/ 224972 h 899886"/>
              <a:gd name="connsiteX0-1" fmla="*/ 0 w 2467429"/>
              <a:gd name="connsiteY0-2" fmla="*/ 674915 h 899886"/>
              <a:gd name="connsiteX1-3" fmla="*/ 2017486 w 2467429"/>
              <a:gd name="connsiteY1-4" fmla="*/ 224972 h 899886"/>
              <a:gd name="connsiteX2-5" fmla="*/ 2017486 w 2467429"/>
              <a:gd name="connsiteY2-6" fmla="*/ 0 h 899886"/>
              <a:gd name="connsiteX3-7" fmla="*/ 2467429 w 2467429"/>
              <a:gd name="connsiteY3-8" fmla="*/ 449943 h 899886"/>
              <a:gd name="connsiteX4-9" fmla="*/ 2017486 w 2467429"/>
              <a:gd name="connsiteY4-10" fmla="*/ 899886 h 899886"/>
              <a:gd name="connsiteX5-11" fmla="*/ 2017486 w 2467429"/>
              <a:gd name="connsiteY5-12" fmla="*/ 674915 h 899886"/>
              <a:gd name="connsiteX6-13" fmla="*/ 0 w 2467429"/>
              <a:gd name="connsiteY6-14" fmla="*/ 674915 h 899886"/>
              <a:gd name="connsiteX0-15" fmla="*/ 0 w 2467429"/>
              <a:gd name="connsiteY0-16" fmla="*/ 674915 h 899886"/>
              <a:gd name="connsiteX1-17" fmla="*/ 2017486 w 2467429"/>
              <a:gd name="connsiteY1-18" fmla="*/ 224972 h 899886"/>
              <a:gd name="connsiteX2-19" fmla="*/ 2017486 w 2467429"/>
              <a:gd name="connsiteY2-20" fmla="*/ 0 h 899886"/>
              <a:gd name="connsiteX3-21" fmla="*/ 2467429 w 2467429"/>
              <a:gd name="connsiteY3-22" fmla="*/ 449943 h 899886"/>
              <a:gd name="connsiteX4-23" fmla="*/ 2017486 w 2467429"/>
              <a:gd name="connsiteY4-24" fmla="*/ 899886 h 899886"/>
              <a:gd name="connsiteX5-25" fmla="*/ 2017486 w 2467429"/>
              <a:gd name="connsiteY5-26" fmla="*/ 674915 h 899886"/>
              <a:gd name="connsiteX6-27" fmla="*/ 0 w 2467429"/>
              <a:gd name="connsiteY6-28" fmla="*/ 674915 h 899886"/>
              <a:gd name="connsiteX0-29" fmla="*/ 0 w 2467429"/>
              <a:gd name="connsiteY0-30" fmla="*/ 674915 h 899886"/>
              <a:gd name="connsiteX1-31" fmla="*/ 2017486 w 2467429"/>
              <a:gd name="connsiteY1-32" fmla="*/ 224972 h 899886"/>
              <a:gd name="connsiteX2-33" fmla="*/ 2017486 w 2467429"/>
              <a:gd name="connsiteY2-34" fmla="*/ 0 h 899886"/>
              <a:gd name="connsiteX3-35" fmla="*/ 2467429 w 2467429"/>
              <a:gd name="connsiteY3-36" fmla="*/ 449943 h 899886"/>
              <a:gd name="connsiteX4-37" fmla="*/ 2017486 w 2467429"/>
              <a:gd name="connsiteY4-38" fmla="*/ 899886 h 899886"/>
              <a:gd name="connsiteX5-39" fmla="*/ 2017486 w 2467429"/>
              <a:gd name="connsiteY5-40" fmla="*/ 674915 h 899886"/>
              <a:gd name="connsiteX6-41" fmla="*/ 0 w 2467429"/>
              <a:gd name="connsiteY6-42" fmla="*/ 674915 h 899886"/>
              <a:gd name="connsiteX0-43" fmla="*/ 0 w 2467429"/>
              <a:gd name="connsiteY0-44" fmla="*/ 674915 h 899886"/>
              <a:gd name="connsiteX1-45" fmla="*/ 2017486 w 2467429"/>
              <a:gd name="connsiteY1-46" fmla="*/ 224972 h 899886"/>
              <a:gd name="connsiteX2-47" fmla="*/ 2017486 w 2467429"/>
              <a:gd name="connsiteY2-48" fmla="*/ 0 h 899886"/>
              <a:gd name="connsiteX3-49" fmla="*/ 2467429 w 2467429"/>
              <a:gd name="connsiteY3-50" fmla="*/ 449943 h 899886"/>
              <a:gd name="connsiteX4-51" fmla="*/ 2017486 w 2467429"/>
              <a:gd name="connsiteY4-52" fmla="*/ 899886 h 899886"/>
              <a:gd name="connsiteX5-53" fmla="*/ 2017486 w 2467429"/>
              <a:gd name="connsiteY5-54" fmla="*/ 674915 h 899886"/>
              <a:gd name="connsiteX6-55" fmla="*/ 0 w 2467429"/>
              <a:gd name="connsiteY6-56" fmla="*/ 674915 h 899886"/>
              <a:gd name="connsiteX0-57" fmla="*/ 0 w 2467429"/>
              <a:gd name="connsiteY0-58" fmla="*/ 674915 h 899886"/>
              <a:gd name="connsiteX1-59" fmla="*/ 2017486 w 2467429"/>
              <a:gd name="connsiteY1-60" fmla="*/ 224972 h 899886"/>
              <a:gd name="connsiteX2-61" fmla="*/ 2017486 w 2467429"/>
              <a:gd name="connsiteY2-62" fmla="*/ 0 h 899886"/>
              <a:gd name="connsiteX3-63" fmla="*/ 2467429 w 2467429"/>
              <a:gd name="connsiteY3-64" fmla="*/ 449943 h 899886"/>
              <a:gd name="connsiteX4-65" fmla="*/ 2017486 w 2467429"/>
              <a:gd name="connsiteY4-66" fmla="*/ 899886 h 899886"/>
              <a:gd name="connsiteX5-67" fmla="*/ 2017486 w 2467429"/>
              <a:gd name="connsiteY5-68" fmla="*/ 674915 h 899886"/>
              <a:gd name="connsiteX6-69" fmla="*/ 0 w 2467429"/>
              <a:gd name="connsiteY6-70" fmla="*/ 674915 h 899886"/>
              <a:gd name="connsiteX0-71" fmla="*/ 0 w 1901372"/>
              <a:gd name="connsiteY0-72" fmla="*/ 703943 h 899886"/>
              <a:gd name="connsiteX1-73" fmla="*/ 1451429 w 1901372"/>
              <a:gd name="connsiteY1-74" fmla="*/ 224972 h 899886"/>
              <a:gd name="connsiteX2-75" fmla="*/ 1451429 w 1901372"/>
              <a:gd name="connsiteY2-76" fmla="*/ 0 h 899886"/>
              <a:gd name="connsiteX3-77" fmla="*/ 1901372 w 1901372"/>
              <a:gd name="connsiteY3-78" fmla="*/ 449943 h 899886"/>
              <a:gd name="connsiteX4-79" fmla="*/ 1451429 w 1901372"/>
              <a:gd name="connsiteY4-80" fmla="*/ 899886 h 899886"/>
              <a:gd name="connsiteX5-81" fmla="*/ 1451429 w 1901372"/>
              <a:gd name="connsiteY5-82" fmla="*/ 674915 h 899886"/>
              <a:gd name="connsiteX6-83" fmla="*/ 0 w 1901372"/>
              <a:gd name="connsiteY6-84" fmla="*/ 703943 h 899886"/>
              <a:gd name="connsiteX0-85" fmla="*/ 0 w 1901372"/>
              <a:gd name="connsiteY0-86" fmla="*/ 703943 h 899886"/>
              <a:gd name="connsiteX1-87" fmla="*/ 1451429 w 1901372"/>
              <a:gd name="connsiteY1-88" fmla="*/ 224972 h 899886"/>
              <a:gd name="connsiteX2-89" fmla="*/ 1451429 w 1901372"/>
              <a:gd name="connsiteY2-90" fmla="*/ 0 h 899886"/>
              <a:gd name="connsiteX3-91" fmla="*/ 1901372 w 1901372"/>
              <a:gd name="connsiteY3-92" fmla="*/ 449943 h 899886"/>
              <a:gd name="connsiteX4-93" fmla="*/ 1451429 w 1901372"/>
              <a:gd name="connsiteY4-94" fmla="*/ 899886 h 899886"/>
              <a:gd name="connsiteX5-95" fmla="*/ 1451429 w 1901372"/>
              <a:gd name="connsiteY5-96" fmla="*/ 674915 h 899886"/>
              <a:gd name="connsiteX6-97" fmla="*/ 0 w 1901372"/>
              <a:gd name="connsiteY6-98" fmla="*/ 703943 h 899886"/>
              <a:gd name="connsiteX0-99" fmla="*/ 0 w 1901372"/>
              <a:gd name="connsiteY0-100" fmla="*/ 703943 h 899886"/>
              <a:gd name="connsiteX1-101" fmla="*/ 1451429 w 1901372"/>
              <a:gd name="connsiteY1-102" fmla="*/ 224972 h 899886"/>
              <a:gd name="connsiteX2-103" fmla="*/ 1451429 w 1901372"/>
              <a:gd name="connsiteY2-104" fmla="*/ 0 h 899886"/>
              <a:gd name="connsiteX3-105" fmla="*/ 1901372 w 1901372"/>
              <a:gd name="connsiteY3-106" fmla="*/ 449943 h 899886"/>
              <a:gd name="connsiteX4-107" fmla="*/ 1451429 w 1901372"/>
              <a:gd name="connsiteY4-108" fmla="*/ 899886 h 899886"/>
              <a:gd name="connsiteX5-109" fmla="*/ 1451429 w 1901372"/>
              <a:gd name="connsiteY5-110" fmla="*/ 674915 h 899886"/>
              <a:gd name="connsiteX6-111" fmla="*/ 0 w 1901372"/>
              <a:gd name="connsiteY6-112" fmla="*/ 703943 h 899886"/>
              <a:gd name="connsiteX0-113" fmla="*/ 0 w 1901372"/>
              <a:gd name="connsiteY0-114" fmla="*/ 631371 h 899886"/>
              <a:gd name="connsiteX1-115" fmla="*/ 1451429 w 1901372"/>
              <a:gd name="connsiteY1-116" fmla="*/ 224972 h 899886"/>
              <a:gd name="connsiteX2-117" fmla="*/ 1451429 w 1901372"/>
              <a:gd name="connsiteY2-118" fmla="*/ 0 h 899886"/>
              <a:gd name="connsiteX3-119" fmla="*/ 1901372 w 1901372"/>
              <a:gd name="connsiteY3-120" fmla="*/ 449943 h 899886"/>
              <a:gd name="connsiteX4-121" fmla="*/ 1451429 w 1901372"/>
              <a:gd name="connsiteY4-122" fmla="*/ 899886 h 899886"/>
              <a:gd name="connsiteX5-123" fmla="*/ 1451429 w 1901372"/>
              <a:gd name="connsiteY5-124" fmla="*/ 674915 h 899886"/>
              <a:gd name="connsiteX6-125" fmla="*/ 0 w 1901372"/>
              <a:gd name="connsiteY6-126" fmla="*/ 631371 h 899886"/>
              <a:gd name="connsiteX0-127" fmla="*/ 1 w 1611549"/>
              <a:gd name="connsiteY0-128" fmla="*/ 642316 h 899886"/>
              <a:gd name="connsiteX1-129" fmla="*/ 1161606 w 1611549"/>
              <a:gd name="connsiteY1-130" fmla="*/ 224972 h 899886"/>
              <a:gd name="connsiteX2-131" fmla="*/ 1161606 w 1611549"/>
              <a:gd name="connsiteY2-132" fmla="*/ 0 h 899886"/>
              <a:gd name="connsiteX3-133" fmla="*/ 1611549 w 1611549"/>
              <a:gd name="connsiteY3-134" fmla="*/ 449943 h 899886"/>
              <a:gd name="connsiteX4-135" fmla="*/ 1161606 w 1611549"/>
              <a:gd name="connsiteY4-136" fmla="*/ 899886 h 899886"/>
              <a:gd name="connsiteX5-137" fmla="*/ 1161606 w 1611549"/>
              <a:gd name="connsiteY5-138" fmla="*/ 674915 h 899886"/>
              <a:gd name="connsiteX6-139" fmla="*/ 1 w 1611549"/>
              <a:gd name="connsiteY6-140" fmla="*/ 642316 h 899886"/>
              <a:gd name="connsiteX0-141" fmla="*/ -1 w 1611547"/>
              <a:gd name="connsiteY0-142" fmla="*/ 642316 h 899886"/>
              <a:gd name="connsiteX1-143" fmla="*/ 1161604 w 1611547"/>
              <a:gd name="connsiteY1-144" fmla="*/ 224972 h 899886"/>
              <a:gd name="connsiteX2-145" fmla="*/ 1161604 w 1611547"/>
              <a:gd name="connsiteY2-146" fmla="*/ 0 h 899886"/>
              <a:gd name="connsiteX3-147" fmla="*/ 1611547 w 1611547"/>
              <a:gd name="connsiteY3-148" fmla="*/ 449943 h 899886"/>
              <a:gd name="connsiteX4-149" fmla="*/ 1161604 w 1611547"/>
              <a:gd name="connsiteY4-150" fmla="*/ 899886 h 899886"/>
              <a:gd name="connsiteX5-151" fmla="*/ 1161604 w 1611547"/>
              <a:gd name="connsiteY5-152" fmla="*/ 674915 h 899886"/>
              <a:gd name="connsiteX6-153" fmla="*/ -1 w 1611547"/>
              <a:gd name="connsiteY6-154" fmla="*/ 642316 h 899886"/>
              <a:gd name="connsiteX0-155" fmla="*/ 1 w 1611549"/>
              <a:gd name="connsiteY0-156" fmla="*/ 642316 h 899886"/>
              <a:gd name="connsiteX1-157" fmla="*/ 1161606 w 1611549"/>
              <a:gd name="connsiteY1-158" fmla="*/ 224972 h 899886"/>
              <a:gd name="connsiteX2-159" fmla="*/ 1161606 w 1611549"/>
              <a:gd name="connsiteY2-160" fmla="*/ 0 h 899886"/>
              <a:gd name="connsiteX3-161" fmla="*/ 1611549 w 1611549"/>
              <a:gd name="connsiteY3-162" fmla="*/ 449943 h 899886"/>
              <a:gd name="connsiteX4-163" fmla="*/ 1161606 w 1611549"/>
              <a:gd name="connsiteY4-164" fmla="*/ 899886 h 899886"/>
              <a:gd name="connsiteX5-165" fmla="*/ 1022857 w 1611549"/>
              <a:gd name="connsiteY5-166" fmla="*/ 732276 h 899886"/>
              <a:gd name="connsiteX6-167" fmla="*/ 1 w 1611549"/>
              <a:gd name="connsiteY6-168" fmla="*/ 642316 h 899886"/>
              <a:gd name="connsiteX0-169" fmla="*/ -1 w 1611547"/>
              <a:gd name="connsiteY0-170" fmla="*/ 642316 h 899886"/>
              <a:gd name="connsiteX1-171" fmla="*/ 1161604 w 1611547"/>
              <a:gd name="connsiteY1-172" fmla="*/ 224972 h 899886"/>
              <a:gd name="connsiteX2-173" fmla="*/ 1161604 w 1611547"/>
              <a:gd name="connsiteY2-174" fmla="*/ 0 h 899886"/>
              <a:gd name="connsiteX3-175" fmla="*/ 1611547 w 1611547"/>
              <a:gd name="connsiteY3-176" fmla="*/ 449943 h 899886"/>
              <a:gd name="connsiteX4-177" fmla="*/ 1161604 w 1611547"/>
              <a:gd name="connsiteY4-178" fmla="*/ 899886 h 899886"/>
              <a:gd name="connsiteX5-179" fmla="*/ 1133966 w 1611547"/>
              <a:gd name="connsiteY5-180" fmla="*/ 635070 h 899886"/>
              <a:gd name="connsiteX6-181" fmla="*/ -1 w 1611547"/>
              <a:gd name="connsiteY6-182" fmla="*/ 642316 h 899886"/>
              <a:gd name="connsiteX0-183" fmla="*/ 1 w 1611549"/>
              <a:gd name="connsiteY0-184" fmla="*/ 642316 h 899886"/>
              <a:gd name="connsiteX1-185" fmla="*/ 1161606 w 1611549"/>
              <a:gd name="connsiteY1-186" fmla="*/ 224972 h 899886"/>
              <a:gd name="connsiteX2-187" fmla="*/ 1161606 w 1611549"/>
              <a:gd name="connsiteY2-188" fmla="*/ 0 h 899886"/>
              <a:gd name="connsiteX3-189" fmla="*/ 1611549 w 1611549"/>
              <a:gd name="connsiteY3-190" fmla="*/ 449943 h 899886"/>
              <a:gd name="connsiteX4-191" fmla="*/ 1161606 w 1611549"/>
              <a:gd name="connsiteY4-192" fmla="*/ 899886 h 899886"/>
              <a:gd name="connsiteX5-193" fmla="*/ 1133968 w 1611549"/>
              <a:gd name="connsiteY5-194" fmla="*/ 635070 h 899886"/>
              <a:gd name="connsiteX6-195" fmla="*/ 1 w 1611549"/>
              <a:gd name="connsiteY6-196" fmla="*/ 642316 h 899886"/>
              <a:gd name="connsiteX0-197" fmla="*/ 1 w 1608934"/>
              <a:gd name="connsiteY0-198" fmla="*/ 668972 h 899886"/>
              <a:gd name="connsiteX1-199" fmla="*/ 1158991 w 1608934"/>
              <a:gd name="connsiteY1-200" fmla="*/ 224972 h 899886"/>
              <a:gd name="connsiteX2-201" fmla="*/ 1158991 w 1608934"/>
              <a:gd name="connsiteY2-202" fmla="*/ 0 h 899886"/>
              <a:gd name="connsiteX3-203" fmla="*/ 1608934 w 1608934"/>
              <a:gd name="connsiteY3-204" fmla="*/ 449943 h 899886"/>
              <a:gd name="connsiteX4-205" fmla="*/ 1158991 w 1608934"/>
              <a:gd name="connsiteY4-206" fmla="*/ 899886 h 899886"/>
              <a:gd name="connsiteX5-207" fmla="*/ 1131353 w 1608934"/>
              <a:gd name="connsiteY5-208" fmla="*/ 635070 h 899886"/>
              <a:gd name="connsiteX6-209" fmla="*/ 1 w 1608934"/>
              <a:gd name="connsiteY6-210" fmla="*/ 668972 h 899886"/>
              <a:gd name="connsiteX0-211" fmla="*/ -1 w 1608932"/>
              <a:gd name="connsiteY0-212" fmla="*/ 668972 h 899886"/>
              <a:gd name="connsiteX1-213" fmla="*/ 1158989 w 1608932"/>
              <a:gd name="connsiteY1-214" fmla="*/ 224972 h 899886"/>
              <a:gd name="connsiteX2-215" fmla="*/ 1158989 w 1608932"/>
              <a:gd name="connsiteY2-216" fmla="*/ 0 h 899886"/>
              <a:gd name="connsiteX3-217" fmla="*/ 1608932 w 1608932"/>
              <a:gd name="connsiteY3-218" fmla="*/ 449943 h 899886"/>
              <a:gd name="connsiteX4-219" fmla="*/ 1158989 w 1608932"/>
              <a:gd name="connsiteY4-220" fmla="*/ 899886 h 899886"/>
              <a:gd name="connsiteX5-221" fmla="*/ 1131351 w 1608932"/>
              <a:gd name="connsiteY5-222" fmla="*/ 635070 h 899886"/>
              <a:gd name="connsiteX6-223" fmla="*/ -1 w 1608932"/>
              <a:gd name="connsiteY6-224" fmla="*/ 668972 h 899886"/>
              <a:gd name="connsiteX0-225" fmla="*/ 1 w 1608934"/>
              <a:gd name="connsiteY0-226" fmla="*/ 668972 h 899886"/>
              <a:gd name="connsiteX1-227" fmla="*/ 1158991 w 1608934"/>
              <a:gd name="connsiteY1-228" fmla="*/ 224972 h 899886"/>
              <a:gd name="connsiteX2-229" fmla="*/ 1158991 w 1608934"/>
              <a:gd name="connsiteY2-230" fmla="*/ 0 h 899886"/>
              <a:gd name="connsiteX3-231" fmla="*/ 1608934 w 1608934"/>
              <a:gd name="connsiteY3-232" fmla="*/ 449943 h 899886"/>
              <a:gd name="connsiteX4-233" fmla="*/ 1158991 w 1608934"/>
              <a:gd name="connsiteY4-234" fmla="*/ 899886 h 899886"/>
              <a:gd name="connsiteX5-235" fmla="*/ 1131353 w 1608934"/>
              <a:gd name="connsiteY5-236" fmla="*/ 635070 h 899886"/>
              <a:gd name="connsiteX6-237" fmla="*/ 1 w 1608934"/>
              <a:gd name="connsiteY6-238" fmla="*/ 668972 h 899886"/>
              <a:gd name="connsiteX0-239" fmla="*/ -1 w 1608932"/>
              <a:gd name="connsiteY0-240" fmla="*/ 668972 h 899886"/>
              <a:gd name="connsiteX1-241" fmla="*/ 1158989 w 1608932"/>
              <a:gd name="connsiteY1-242" fmla="*/ 224972 h 899886"/>
              <a:gd name="connsiteX2-243" fmla="*/ 1158989 w 1608932"/>
              <a:gd name="connsiteY2-244" fmla="*/ 0 h 899886"/>
              <a:gd name="connsiteX3-245" fmla="*/ 1608932 w 1608932"/>
              <a:gd name="connsiteY3-246" fmla="*/ 449943 h 899886"/>
              <a:gd name="connsiteX4-247" fmla="*/ 1158989 w 1608932"/>
              <a:gd name="connsiteY4-248" fmla="*/ 899886 h 899886"/>
              <a:gd name="connsiteX5-249" fmla="*/ 1135513 w 1608932"/>
              <a:gd name="connsiteY5-250" fmla="*/ 620742 h 899886"/>
              <a:gd name="connsiteX6-251" fmla="*/ -1 w 1608932"/>
              <a:gd name="connsiteY6-252" fmla="*/ 668972 h 899886"/>
              <a:gd name="connsiteX0-253" fmla="*/ 0 w 1611095"/>
              <a:gd name="connsiteY0-254" fmla="*/ 694242 h 899886"/>
              <a:gd name="connsiteX1-255" fmla="*/ 1161152 w 1611095"/>
              <a:gd name="connsiteY1-256" fmla="*/ 224972 h 899886"/>
              <a:gd name="connsiteX2-257" fmla="*/ 1161152 w 1611095"/>
              <a:gd name="connsiteY2-258" fmla="*/ 0 h 899886"/>
              <a:gd name="connsiteX3-259" fmla="*/ 1611095 w 1611095"/>
              <a:gd name="connsiteY3-260" fmla="*/ 449943 h 899886"/>
              <a:gd name="connsiteX4-261" fmla="*/ 1161152 w 1611095"/>
              <a:gd name="connsiteY4-262" fmla="*/ 899886 h 899886"/>
              <a:gd name="connsiteX5-263" fmla="*/ 1137676 w 1611095"/>
              <a:gd name="connsiteY5-264" fmla="*/ 620742 h 899886"/>
              <a:gd name="connsiteX6-265" fmla="*/ 0 w 1611095"/>
              <a:gd name="connsiteY6-266" fmla="*/ 694242 h 899886"/>
              <a:gd name="connsiteX0-267" fmla="*/ 0 w 1611095"/>
              <a:gd name="connsiteY0-268" fmla="*/ 694242 h 899886"/>
              <a:gd name="connsiteX1-269" fmla="*/ 1161152 w 1611095"/>
              <a:gd name="connsiteY1-270" fmla="*/ 224972 h 899886"/>
              <a:gd name="connsiteX2-271" fmla="*/ 1161152 w 1611095"/>
              <a:gd name="connsiteY2-272" fmla="*/ 0 h 899886"/>
              <a:gd name="connsiteX3-273" fmla="*/ 1611095 w 1611095"/>
              <a:gd name="connsiteY3-274" fmla="*/ 449943 h 899886"/>
              <a:gd name="connsiteX4-275" fmla="*/ 1161152 w 1611095"/>
              <a:gd name="connsiteY4-276" fmla="*/ 899886 h 899886"/>
              <a:gd name="connsiteX5-277" fmla="*/ 1137676 w 1611095"/>
              <a:gd name="connsiteY5-278" fmla="*/ 620742 h 899886"/>
              <a:gd name="connsiteX6-279" fmla="*/ 0 w 1611095"/>
              <a:gd name="connsiteY6-280" fmla="*/ 694242 h 899886"/>
              <a:gd name="connsiteX0-281" fmla="*/ 0 w 1611095"/>
              <a:gd name="connsiteY0-282" fmla="*/ 694242 h 899886"/>
              <a:gd name="connsiteX1-283" fmla="*/ 1161152 w 1611095"/>
              <a:gd name="connsiteY1-284" fmla="*/ 224972 h 899886"/>
              <a:gd name="connsiteX2-285" fmla="*/ 1161152 w 1611095"/>
              <a:gd name="connsiteY2-286" fmla="*/ 0 h 899886"/>
              <a:gd name="connsiteX3-287" fmla="*/ 1611095 w 1611095"/>
              <a:gd name="connsiteY3-288" fmla="*/ 449943 h 899886"/>
              <a:gd name="connsiteX4-289" fmla="*/ 1161152 w 1611095"/>
              <a:gd name="connsiteY4-290" fmla="*/ 899886 h 899886"/>
              <a:gd name="connsiteX5-291" fmla="*/ 1137676 w 1611095"/>
              <a:gd name="connsiteY5-292" fmla="*/ 620742 h 899886"/>
              <a:gd name="connsiteX6-293" fmla="*/ 0 w 1611095"/>
              <a:gd name="connsiteY6-294" fmla="*/ 694242 h 899886"/>
              <a:gd name="connsiteX0-295" fmla="*/ 0 w 1611095"/>
              <a:gd name="connsiteY0-296" fmla="*/ 694242 h 915442"/>
              <a:gd name="connsiteX1-297" fmla="*/ 1161152 w 1611095"/>
              <a:gd name="connsiteY1-298" fmla="*/ 224972 h 915442"/>
              <a:gd name="connsiteX2-299" fmla="*/ 1161152 w 1611095"/>
              <a:gd name="connsiteY2-300" fmla="*/ 0 h 915442"/>
              <a:gd name="connsiteX3-301" fmla="*/ 1611095 w 1611095"/>
              <a:gd name="connsiteY3-302" fmla="*/ 449943 h 915442"/>
              <a:gd name="connsiteX4-303" fmla="*/ 1125554 w 1611095"/>
              <a:gd name="connsiteY4-304" fmla="*/ 915442 h 915442"/>
              <a:gd name="connsiteX5-305" fmla="*/ 1137676 w 1611095"/>
              <a:gd name="connsiteY5-306" fmla="*/ 620742 h 915442"/>
              <a:gd name="connsiteX6-307" fmla="*/ 0 w 1611095"/>
              <a:gd name="connsiteY6-308" fmla="*/ 694242 h 9154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11095" h="915442">
                <a:moveTo>
                  <a:pt x="0" y="694242"/>
                </a:moveTo>
                <a:cubicBezTo>
                  <a:pt x="468612" y="426692"/>
                  <a:pt x="591011" y="290440"/>
                  <a:pt x="1161152" y="224972"/>
                </a:cubicBezTo>
                <a:lnTo>
                  <a:pt x="1161152" y="0"/>
                </a:lnTo>
                <a:lnTo>
                  <a:pt x="1611095" y="449943"/>
                </a:lnTo>
                <a:lnTo>
                  <a:pt x="1125554" y="915442"/>
                </a:lnTo>
                <a:lnTo>
                  <a:pt x="1137676" y="620742"/>
                </a:lnTo>
                <a:cubicBezTo>
                  <a:pt x="1002492" y="596942"/>
                  <a:pt x="871442" y="553581"/>
                  <a:pt x="0" y="69424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5"/>
          <p:cNvSpPr/>
          <p:nvPr/>
        </p:nvSpPr>
        <p:spPr>
          <a:xfrm rot="18343010" flipV="1">
            <a:off x="8447718" y="3463504"/>
            <a:ext cx="1314198" cy="746742"/>
          </a:xfrm>
          <a:custGeom>
            <a:avLst/>
            <a:gdLst>
              <a:gd name="connsiteX0" fmla="*/ 0 w 2467429"/>
              <a:gd name="connsiteY0" fmla="*/ 224972 h 899886"/>
              <a:gd name="connsiteX1" fmla="*/ 2017486 w 2467429"/>
              <a:gd name="connsiteY1" fmla="*/ 224972 h 899886"/>
              <a:gd name="connsiteX2" fmla="*/ 2017486 w 2467429"/>
              <a:gd name="connsiteY2" fmla="*/ 0 h 899886"/>
              <a:gd name="connsiteX3" fmla="*/ 2467429 w 2467429"/>
              <a:gd name="connsiteY3" fmla="*/ 449943 h 899886"/>
              <a:gd name="connsiteX4" fmla="*/ 2017486 w 2467429"/>
              <a:gd name="connsiteY4" fmla="*/ 899886 h 899886"/>
              <a:gd name="connsiteX5" fmla="*/ 2017486 w 2467429"/>
              <a:gd name="connsiteY5" fmla="*/ 674915 h 899886"/>
              <a:gd name="connsiteX6" fmla="*/ 0 w 2467429"/>
              <a:gd name="connsiteY6" fmla="*/ 674915 h 899886"/>
              <a:gd name="connsiteX7" fmla="*/ 0 w 2467429"/>
              <a:gd name="connsiteY7" fmla="*/ 224972 h 899886"/>
              <a:gd name="connsiteX0-1" fmla="*/ 0 w 2467429"/>
              <a:gd name="connsiteY0-2" fmla="*/ 674915 h 899886"/>
              <a:gd name="connsiteX1-3" fmla="*/ 2017486 w 2467429"/>
              <a:gd name="connsiteY1-4" fmla="*/ 224972 h 899886"/>
              <a:gd name="connsiteX2-5" fmla="*/ 2017486 w 2467429"/>
              <a:gd name="connsiteY2-6" fmla="*/ 0 h 899886"/>
              <a:gd name="connsiteX3-7" fmla="*/ 2467429 w 2467429"/>
              <a:gd name="connsiteY3-8" fmla="*/ 449943 h 899886"/>
              <a:gd name="connsiteX4-9" fmla="*/ 2017486 w 2467429"/>
              <a:gd name="connsiteY4-10" fmla="*/ 899886 h 899886"/>
              <a:gd name="connsiteX5-11" fmla="*/ 2017486 w 2467429"/>
              <a:gd name="connsiteY5-12" fmla="*/ 674915 h 899886"/>
              <a:gd name="connsiteX6-13" fmla="*/ 0 w 2467429"/>
              <a:gd name="connsiteY6-14" fmla="*/ 674915 h 899886"/>
              <a:gd name="connsiteX0-15" fmla="*/ 0 w 2467429"/>
              <a:gd name="connsiteY0-16" fmla="*/ 674915 h 899886"/>
              <a:gd name="connsiteX1-17" fmla="*/ 2017486 w 2467429"/>
              <a:gd name="connsiteY1-18" fmla="*/ 224972 h 899886"/>
              <a:gd name="connsiteX2-19" fmla="*/ 2017486 w 2467429"/>
              <a:gd name="connsiteY2-20" fmla="*/ 0 h 899886"/>
              <a:gd name="connsiteX3-21" fmla="*/ 2467429 w 2467429"/>
              <a:gd name="connsiteY3-22" fmla="*/ 449943 h 899886"/>
              <a:gd name="connsiteX4-23" fmla="*/ 2017486 w 2467429"/>
              <a:gd name="connsiteY4-24" fmla="*/ 899886 h 899886"/>
              <a:gd name="connsiteX5-25" fmla="*/ 2017486 w 2467429"/>
              <a:gd name="connsiteY5-26" fmla="*/ 674915 h 899886"/>
              <a:gd name="connsiteX6-27" fmla="*/ 0 w 2467429"/>
              <a:gd name="connsiteY6-28" fmla="*/ 674915 h 899886"/>
              <a:gd name="connsiteX0-29" fmla="*/ 0 w 2467429"/>
              <a:gd name="connsiteY0-30" fmla="*/ 674915 h 899886"/>
              <a:gd name="connsiteX1-31" fmla="*/ 2017486 w 2467429"/>
              <a:gd name="connsiteY1-32" fmla="*/ 224972 h 899886"/>
              <a:gd name="connsiteX2-33" fmla="*/ 2017486 w 2467429"/>
              <a:gd name="connsiteY2-34" fmla="*/ 0 h 899886"/>
              <a:gd name="connsiteX3-35" fmla="*/ 2467429 w 2467429"/>
              <a:gd name="connsiteY3-36" fmla="*/ 449943 h 899886"/>
              <a:gd name="connsiteX4-37" fmla="*/ 2017486 w 2467429"/>
              <a:gd name="connsiteY4-38" fmla="*/ 899886 h 899886"/>
              <a:gd name="connsiteX5-39" fmla="*/ 2017486 w 2467429"/>
              <a:gd name="connsiteY5-40" fmla="*/ 674915 h 899886"/>
              <a:gd name="connsiteX6-41" fmla="*/ 0 w 2467429"/>
              <a:gd name="connsiteY6-42" fmla="*/ 674915 h 899886"/>
              <a:gd name="connsiteX0-43" fmla="*/ 0 w 2467429"/>
              <a:gd name="connsiteY0-44" fmla="*/ 674915 h 899886"/>
              <a:gd name="connsiteX1-45" fmla="*/ 2017486 w 2467429"/>
              <a:gd name="connsiteY1-46" fmla="*/ 224972 h 899886"/>
              <a:gd name="connsiteX2-47" fmla="*/ 2017486 w 2467429"/>
              <a:gd name="connsiteY2-48" fmla="*/ 0 h 899886"/>
              <a:gd name="connsiteX3-49" fmla="*/ 2467429 w 2467429"/>
              <a:gd name="connsiteY3-50" fmla="*/ 449943 h 899886"/>
              <a:gd name="connsiteX4-51" fmla="*/ 2017486 w 2467429"/>
              <a:gd name="connsiteY4-52" fmla="*/ 899886 h 899886"/>
              <a:gd name="connsiteX5-53" fmla="*/ 2017486 w 2467429"/>
              <a:gd name="connsiteY5-54" fmla="*/ 674915 h 899886"/>
              <a:gd name="connsiteX6-55" fmla="*/ 0 w 2467429"/>
              <a:gd name="connsiteY6-56" fmla="*/ 674915 h 899886"/>
              <a:gd name="connsiteX0-57" fmla="*/ 0 w 2467429"/>
              <a:gd name="connsiteY0-58" fmla="*/ 674915 h 899886"/>
              <a:gd name="connsiteX1-59" fmla="*/ 2017486 w 2467429"/>
              <a:gd name="connsiteY1-60" fmla="*/ 224972 h 899886"/>
              <a:gd name="connsiteX2-61" fmla="*/ 2017486 w 2467429"/>
              <a:gd name="connsiteY2-62" fmla="*/ 0 h 899886"/>
              <a:gd name="connsiteX3-63" fmla="*/ 2467429 w 2467429"/>
              <a:gd name="connsiteY3-64" fmla="*/ 449943 h 899886"/>
              <a:gd name="connsiteX4-65" fmla="*/ 2017486 w 2467429"/>
              <a:gd name="connsiteY4-66" fmla="*/ 899886 h 899886"/>
              <a:gd name="connsiteX5-67" fmla="*/ 2017486 w 2467429"/>
              <a:gd name="connsiteY5-68" fmla="*/ 674915 h 899886"/>
              <a:gd name="connsiteX6-69" fmla="*/ 0 w 2467429"/>
              <a:gd name="connsiteY6-70" fmla="*/ 674915 h 899886"/>
              <a:gd name="connsiteX0-71" fmla="*/ 0 w 1901372"/>
              <a:gd name="connsiteY0-72" fmla="*/ 703943 h 899886"/>
              <a:gd name="connsiteX1-73" fmla="*/ 1451429 w 1901372"/>
              <a:gd name="connsiteY1-74" fmla="*/ 224972 h 899886"/>
              <a:gd name="connsiteX2-75" fmla="*/ 1451429 w 1901372"/>
              <a:gd name="connsiteY2-76" fmla="*/ 0 h 899886"/>
              <a:gd name="connsiteX3-77" fmla="*/ 1901372 w 1901372"/>
              <a:gd name="connsiteY3-78" fmla="*/ 449943 h 899886"/>
              <a:gd name="connsiteX4-79" fmla="*/ 1451429 w 1901372"/>
              <a:gd name="connsiteY4-80" fmla="*/ 899886 h 899886"/>
              <a:gd name="connsiteX5-81" fmla="*/ 1451429 w 1901372"/>
              <a:gd name="connsiteY5-82" fmla="*/ 674915 h 899886"/>
              <a:gd name="connsiteX6-83" fmla="*/ 0 w 1901372"/>
              <a:gd name="connsiteY6-84" fmla="*/ 703943 h 899886"/>
              <a:gd name="connsiteX0-85" fmla="*/ 0 w 1901372"/>
              <a:gd name="connsiteY0-86" fmla="*/ 703943 h 899886"/>
              <a:gd name="connsiteX1-87" fmla="*/ 1451429 w 1901372"/>
              <a:gd name="connsiteY1-88" fmla="*/ 224972 h 899886"/>
              <a:gd name="connsiteX2-89" fmla="*/ 1451429 w 1901372"/>
              <a:gd name="connsiteY2-90" fmla="*/ 0 h 899886"/>
              <a:gd name="connsiteX3-91" fmla="*/ 1901372 w 1901372"/>
              <a:gd name="connsiteY3-92" fmla="*/ 449943 h 899886"/>
              <a:gd name="connsiteX4-93" fmla="*/ 1451429 w 1901372"/>
              <a:gd name="connsiteY4-94" fmla="*/ 899886 h 899886"/>
              <a:gd name="connsiteX5-95" fmla="*/ 1451429 w 1901372"/>
              <a:gd name="connsiteY5-96" fmla="*/ 674915 h 899886"/>
              <a:gd name="connsiteX6-97" fmla="*/ 0 w 1901372"/>
              <a:gd name="connsiteY6-98" fmla="*/ 703943 h 899886"/>
              <a:gd name="connsiteX0-99" fmla="*/ 0 w 1901372"/>
              <a:gd name="connsiteY0-100" fmla="*/ 703943 h 899886"/>
              <a:gd name="connsiteX1-101" fmla="*/ 1451429 w 1901372"/>
              <a:gd name="connsiteY1-102" fmla="*/ 224972 h 899886"/>
              <a:gd name="connsiteX2-103" fmla="*/ 1451429 w 1901372"/>
              <a:gd name="connsiteY2-104" fmla="*/ 0 h 899886"/>
              <a:gd name="connsiteX3-105" fmla="*/ 1901372 w 1901372"/>
              <a:gd name="connsiteY3-106" fmla="*/ 449943 h 899886"/>
              <a:gd name="connsiteX4-107" fmla="*/ 1451429 w 1901372"/>
              <a:gd name="connsiteY4-108" fmla="*/ 899886 h 899886"/>
              <a:gd name="connsiteX5-109" fmla="*/ 1451429 w 1901372"/>
              <a:gd name="connsiteY5-110" fmla="*/ 674915 h 899886"/>
              <a:gd name="connsiteX6-111" fmla="*/ 0 w 1901372"/>
              <a:gd name="connsiteY6-112" fmla="*/ 703943 h 899886"/>
              <a:gd name="connsiteX0-113" fmla="*/ 0 w 1901372"/>
              <a:gd name="connsiteY0-114" fmla="*/ 631371 h 899886"/>
              <a:gd name="connsiteX1-115" fmla="*/ 1451429 w 1901372"/>
              <a:gd name="connsiteY1-116" fmla="*/ 224972 h 899886"/>
              <a:gd name="connsiteX2-117" fmla="*/ 1451429 w 1901372"/>
              <a:gd name="connsiteY2-118" fmla="*/ 0 h 899886"/>
              <a:gd name="connsiteX3-119" fmla="*/ 1901372 w 1901372"/>
              <a:gd name="connsiteY3-120" fmla="*/ 449943 h 899886"/>
              <a:gd name="connsiteX4-121" fmla="*/ 1451429 w 1901372"/>
              <a:gd name="connsiteY4-122" fmla="*/ 899886 h 899886"/>
              <a:gd name="connsiteX5-123" fmla="*/ 1451429 w 1901372"/>
              <a:gd name="connsiteY5-124" fmla="*/ 674915 h 899886"/>
              <a:gd name="connsiteX6-125" fmla="*/ 0 w 1901372"/>
              <a:gd name="connsiteY6-126" fmla="*/ 631371 h 899886"/>
              <a:gd name="connsiteX0-127" fmla="*/ 1 w 1611549"/>
              <a:gd name="connsiteY0-128" fmla="*/ 642316 h 899886"/>
              <a:gd name="connsiteX1-129" fmla="*/ 1161606 w 1611549"/>
              <a:gd name="connsiteY1-130" fmla="*/ 224972 h 899886"/>
              <a:gd name="connsiteX2-131" fmla="*/ 1161606 w 1611549"/>
              <a:gd name="connsiteY2-132" fmla="*/ 0 h 899886"/>
              <a:gd name="connsiteX3-133" fmla="*/ 1611549 w 1611549"/>
              <a:gd name="connsiteY3-134" fmla="*/ 449943 h 899886"/>
              <a:gd name="connsiteX4-135" fmla="*/ 1161606 w 1611549"/>
              <a:gd name="connsiteY4-136" fmla="*/ 899886 h 899886"/>
              <a:gd name="connsiteX5-137" fmla="*/ 1161606 w 1611549"/>
              <a:gd name="connsiteY5-138" fmla="*/ 674915 h 899886"/>
              <a:gd name="connsiteX6-139" fmla="*/ 1 w 1611549"/>
              <a:gd name="connsiteY6-140" fmla="*/ 642316 h 899886"/>
              <a:gd name="connsiteX0-141" fmla="*/ -1 w 1611547"/>
              <a:gd name="connsiteY0-142" fmla="*/ 642316 h 899886"/>
              <a:gd name="connsiteX1-143" fmla="*/ 1161604 w 1611547"/>
              <a:gd name="connsiteY1-144" fmla="*/ 224972 h 899886"/>
              <a:gd name="connsiteX2-145" fmla="*/ 1161604 w 1611547"/>
              <a:gd name="connsiteY2-146" fmla="*/ 0 h 899886"/>
              <a:gd name="connsiteX3-147" fmla="*/ 1611547 w 1611547"/>
              <a:gd name="connsiteY3-148" fmla="*/ 449943 h 899886"/>
              <a:gd name="connsiteX4-149" fmla="*/ 1161604 w 1611547"/>
              <a:gd name="connsiteY4-150" fmla="*/ 899886 h 899886"/>
              <a:gd name="connsiteX5-151" fmla="*/ 1161604 w 1611547"/>
              <a:gd name="connsiteY5-152" fmla="*/ 674915 h 899886"/>
              <a:gd name="connsiteX6-153" fmla="*/ -1 w 1611547"/>
              <a:gd name="connsiteY6-154" fmla="*/ 642316 h 899886"/>
              <a:gd name="connsiteX0-155" fmla="*/ 1 w 1611549"/>
              <a:gd name="connsiteY0-156" fmla="*/ 642316 h 899886"/>
              <a:gd name="connsiteX1-157" fmla="*/ 1161606 w 1611549"/>
              <a:gd name="connsiteY1-158" fmla="*/ 224972 h 899886"/>
              <a:gd name="connsiteX2-159" fmla="*/ 1161606 w 1611549"/>
              <a:gd name="connsiteY2-160" fmla="*/ 0 h 899886"/>
              <a:gd name="connsiteX3-161" fmla="*/ 1611549 w 1611549"/>
              <a:gd name="connsiteY3-162" fmla="*/ 449943 h 899886"/>
              <a:gd name="connsiteX4-163" fmla="*/ 1161606 w 1611549"/>
              <a:gd name="connsiteY4-164" fmla="*/ 899886 h 899886"/>
              <a:gd name="connsiteX5-165" fmla="*/ 1022857 w 1611549"/>
              <a:gd name="connsiteY5-166" fmla="*/ 732276 h 899886"/>
              <a:gd name="connsiteX6-167" fmla="*/ 1 w 1611549"/>
              <a:gd name="connsiteY6-168" fmla="*/ 642316 h 899886"/>
              <a:gd name="connsiteX0-169" fmla="*/ -1 w 1611547"/>
              <a:gd name="connsiteY0-170" fmla="*/ 642316 h 899886"/>
              <a:gd name="connsiteX1-171" fmla="*/ 1161604 w 1611547"/>
              <a:gd name="connsiteY1-172" fmla="*/ 224972 h 899886"/>
              <a:gd name="connsiteX2-173" fmla="*/ 1161604 w 1611547"/>
              <a:gd name="connsiteY2-174" fmla="*/ 0 h 899886"/>
              <a:gd name="connsiteX3-175" fmla="*/ 1611547 w 1611547"/>
              <a:gd name="connsiteY3-176" fmla="*/ 449943 h 899886"/>
              <a:gd name="connsiteX4-177" fmla="*/ 1161604 w 1611547"/>
              <a:gd name="connsiteY4-178" fmla="*/ 899886 h 899886"/>
              <a:gd name="connsiteX5-179" fmla="*/ 1133966 w 1611547"/>
              <a:gd name="connsiteY5-180" fmla="*/ 635070 h 899886"/>
              <a:gd name="connsiteX6-181" fmla="*/ -1 w 1611547"/>
              <a:gd name="connsiteY6-182" fmla="*/ 642316 h 899886"/>
              <a:gd name="connsiteX0-183" fmla="*/ 1 w 1611549"/>
              <a:gd name="connsiteY0-184" fmla="*/ 642316 h 899886"/>
              <a:gd name="connsiteX1-185" fmla="*/ 1161606 w 1611549"/>
              <a:gd name="connsiteY1-186" fmla="*/ 224972 h 899886"/>
              <a:gd name="connsiteX2-187" fmla="*/ 1161606 w 1611549"/>
              <a:gd name="connsiteY2-188" fmla="*/ 0 h 899886"/>
              <a:gd name="connsiteX3-189" fmla="*/ 1611549 w 1611549"/>
              <a:gd name="connsiteY3-190" fmla="*/ 449943 h 899886"/>
              <a:gd name="connsiteX4-191" fmla="*/ 1161606 w 1611549"/>
              <a:gd name="connsiteY4-192" fmla="*/ 899886 h 899886"/>
              <a:gd name="connsiteX5-193" fmla="*/ 1133968 w 1611549"/>
              <a:gd name="connsiteY5-194" fmla="*/ 635070 h 899886"/>
              <a:gd name="connsiteX6-195" fmla="*/ 1 w 1611549"/>
              <a:gd name="connsiteY6-196" fmla="*/ 642316 h 899886"/>
              <a:gd name="connsiteX0-197" fmla="*/ 1 w 1608934"/>
              <a:gd name="connsiteY0-198" fmla="*/ 668972 h 899886"/>
              <a:gd name="connsiteX1-199" fmla="*/ 1158991 w 1608934"/>
              <a:gd name="connsiteY1-200" fmla="*/ 224972 h 899886"/>
              <a:gd name="connsiteX2-201" fmla="*/ 1158991 w 1608934"/>
              <a:gd name="connsiteY2-202" fmla="*/ 0 h 899886"/>
              <a:gd name="connsiteX3-203" fmla="*/ 1608934 w 1608934"/>
              <a:gd name="connsiteY3-204" fmla="*/ 449943 h 899886"/>
              <a:gd name="connsiteX4-205" fmla="*/ 1158991 w 1608934"/>
              <a:gd name="connsiteY4-206" fmla="*/ 899886 h 899886"/>
              <a:gd name="connsiteX5-207" fmla="*/ 1131353 w 1608934"/>
              <a:gd name="connsiteY5-208" fmla="*/ 635070 h 899886"/>
              <a:gd name="connsiteX6-209" fmla="*/ 1 w 1608934"/>
              <a:gd name="connsiteY6-210" fmla="*/ 668972 h 899886"/>
              <a:gd name="connsiteX0-211" fmla="*/ -1 w 1608932"/>
              <a:gd name="connsiteY0-212" fmla="*/ 668972 h 899886"/>
              <a:gd name="connsiteX1-213" fmla="*/ 1158989 w 1608932"/>
              <a:gd name="connsiteY1-214" fmla="*/ 224972 h 899886"/>
              <a:gd name="connsiteX2-215" fmla="*/ 1158989 w 1608932"/>
              <a:gd name="connsiteY2-216" fmla="*/ 0 h 899886"/>
              <a:gd name="connsiteX3-217" fmla="*/ 1608932 w 1608932"/>
              <a:gd name="connsiteY3-218" fmla="*/ 449943 h 899886"/>
              <a:gd name="connsiteX4-219" fmla="*/ 1158989 w 1608932"/>
              <a:gd name="connsiteY4-220" fmla="*/ 899886 h 899886"/>
              <a:gd name="connsiteX5-221" fmla="*/ 1131351 w 1608932"/>
              <a:gd name="connsiteY5-222" fmla="*/ 635070 h 899886"/>
              <a:gd name="connsiteX6-223" fmla="*/ -1 w 1608932"/>
              <a:gd name="connsiteY6-224" fmla="*/ 668972 h 899886"/>
              <a:gd name="connsiteX0-225" fmla="*/ 1 w 1608934"/>
              <a:gd name="connsiteY0-226" fmla="*/ 668972 h 899886"/>
              <a:gd name="connsiteX1-227" fmla="*/ 1158991 w 1608934"/>
              <a:gd name="connsiteY1-228" fmla="*/ 224972 h 899886"/>
              <a:gd name="connsiteX2-229" fmla="*/ 1158991 w 1608934"/>
              <a:gd name="connsiteY2-230" fmla="*/ 0 h 899886"/>
              <a:gd name="connsiteX3-231" fmla="*/ 1608934 w 1608934"/>
              <a:gd name="connsiteY3-232" fmla="*/ 449943 h 899886"/>
              <a:gd name="connsiteX4-233" fmla="*/ 1158991 w 1608934"/>
              <a:gd name="connsiteY4-234" fmla="*/ 899886 h 899886"/>
              <a:gd name="connsiteX5-235" fmla="*/ 1131353 w 1608934"/>
              <a:gd name="connsiteY5-236" fmla="*/ 635070 h 899886"/>
              <a:gd name="connsiteX6-237" fmla="*/ 1 w 1608934"/>
              <a:gd name="connsiteY6-238" fmla="*/ 668972 h 899886"/>
              <a:gd name="connsiteX0-239" fmla="*/ -1 w 1608932"/>
              <a:gd name="connsiteY0-240" fmla="*/ 668972 h 899886"/>
              <a:gd name="connsiteX1-241" fmla="*/ 1158989 w 1608932"/>
              <a:gd name="connsiteY1-242" fmla="*/ 224972 h 899886"/>
              <a:gd name="connsiteX2-243" fmla="*/ 1158989 w 1608932"/>
              <a:gd name="connsiteY2-244" fmla="*/ 0 h 899886"/>
              <a:gd name="connsiteX3-245" fmla="*/ 1608932 w 1608932"/>
              <a:gd name="connsiteY3-246" fmla="*/ 449943 h 899886"/>
              <a:gd name="connsiteX4-247" fmla="*/ 1158989 w 1608932"/>
              <a:gd name="connsiteY4-248" fmla="*/ 899886 h 899886"/>
              <a:gd name="connsiteX5-249" fmla="*/ 1135513 w 1608932"/>
              <a:gd name="connsiteY5-250" fmla="*/ 620742 h 899886"/>
              <a:gd name="connsiteX6-251" fmla="*/ -1 w 1608932"/>
              <a:gd name="connsiteY6-252" fmla="*/ 668972 h 899886"/>
              <a:gd name="connsiteX0-253" fmla="*/ 0 w 1611095"/>
              <a:gd name="connsiteY0-254" fmla="*/ 694242 h 899886"/>
              <a:gd name="connsiteX1-255" fmla="*/ 1161152 w 1611095"/>
              <a:gd name="connsiteY1-256" fmla="*/ 224972 h 899886"/>
              <a:gd name="connsiteX2-257" fmla="*/ 1161152 w 1611095"/>
              <a:gd name="connsiteY2-258" fmla="*/ 0 h 899886"/>
              <a:gd name="connsiteX3-259" fmla="*/ 1611095 w 1611095"/>
              <a:gd name="connsiteY3-260" fmla="*/ 449943 h 899886"/>
              <a:gd name="connsiteX4-261" fmla="*/ 1161152 w 1611095"/>
              <a:gd name="connsiteY4-262" fmla="*/ 899886 h 899886"/>
              <a:gd name="connsiteX5-263" fmla="*/ 1137676 w 1611095"/>
              <a:gd name="connsiteY5-264" fmla="*/ 620742 h 899886"/>
              <a:gd name="connsiteX6-265" fmla="*/ 0 w 1611095"/>
              <a:gd name="connsiteY6-266" fmla="*/ 694242 h 899886"/>
              <a:gd name="connsiteX0-267" fmla="*/ 0 w 1611095"/>
              <a:gd name="connsiteY0-268" fmla="*/ 694242 h 899886"/>
              <a:gd name="connsiteX1-269" fmla="*/ 1161152 w 1611095"/>
              <a:gd name="connsiteY1-270" fmla="*/ 224972 h 899886"/>
              <a:gd name="connsiteX2-271" fmla="*/ 1161152 w 1611095"/>
              <a:gd name="connsiteY2-272" fmla="*/ 0 h 899886"/>
              <a:gd name="connsiteX3-273" fmla="*/ 1611095 w 1611095"/>
              <a:gd name="connsiteY3-274" fmla="*/ 449943 h 899886"/>
              <a:gd name="connsiteX4-275" fmla="*/ 1161152 w 1611095"/>
              <a:gd name="connsiteY4-276" fmla="*/ 899886 h 899886"/>
              <a:gd name="connsiteX5-277" fmla="*/ 1137676 w 1611095"/>
              <a:gd name="connsiteY5-278" fmla="*/ 620742 h 899886"/>
              <a:gd name="connsiteX6-279" fmla="*/ 0 w 1611095"/>
              <a:gd name="connsiteY6-280" fmla="*/ 694242 h 899886"/>
              <a:gd name="connsiteX0-281" fmla="*/ 0 w 1611095"/>
              <a:gd name="connsiteY0-282" fmla="*/ 694242 h 899886"/>
              <a:gd name="connsiteX1-283" fmla="*/ 1161152 w 1611095"/>
              <a:gd name="connsiteY1-284" fmla="*/ 224972 h 899886"/>
              <a:gd name="connsiteX2-285" fmla="*/ 1161152 w 1611095"/>
              <a:gd name="connsiteY2-286" fmla="*/ 0 h 899886"/>
              <a:gd name="connsiteX3-287" fmla="*/ 1611095 w 1611095"/>
              <a:gd name="connsiteY3-288" fmla="*/ 449943 h 899886"/>
              <a:gd name="connsiteX4-289" fmla="*/ 1161152 w 1611095"/>
              <a:gd name="connsiteY4-290" fmla="*/ 899886 h 899886"/>
              <a:gd name="connsiteX5-291" fmla="*/ 1137676 w 1611095"/>
              <a:gd name="connsiteY5-292" fmla="*/ 620742 h 899886"/>
              <a:gd name="connsiteX6-293" fmla="*/ 0 w 1611095"/>
              <a:gd name="connsiteY6-294" fmla="*/ 694242 h 899886"/>
              <a:gd name="connsiteX0-295" fmla="*/ 0 w 1611095"/>
              <a:gd name="connsiteY0-296" fmla="*/ 694242 h 915442"/>
              <a:gd name="connsiteX1-297" fmla="*/ 1161152 w 1611095"/>
              <a:gd name="connsiteY1-298" fmla="*/ 224972 h 915442"/>
              <a:gd name="connsiteX2-299" fmla="*/ 1161152 w 1611095"/>
              <a:gd name="connsiteY2-300" fmla="*/ 0 h 915442"/>
              <a:gd name="connsiteX3-301" fmla="*/ 1611095 w 1611095"/>
              <a:gd name="connsiteY3-302" fmla="*/ 449943 h 915442"/>
              <a:gd name="connsiteX4-303" fmla="*/ 1125554 w 1611095"/>
              <a:gd name="connsiteY4-304" fmla="*/ 915442 h 915442"/>
              <a:gd name="connsiteX5-305" fmla="*/ 1137676 w 1611095"/>
              <a:gd name="connsiteY5-306" fmla="*/ 620742 h 915442"/>
              <a:gd name="connsiteX6-307" fmla="*/ 0 w 1611095"/>
              <a:gd name="connsiteY6-308" fmla="*/ 694242 h 9154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11095" h="915442">
                <a:moveTo>
                  <a:pt x="0" y="694242"/>
                </a:moveTo>
                <a:cubicBezTo>
                  <a:pt x="468612" y="426692"/>
                  <a:pt x="591011" y="290440"/>
                  <a:pt x="1161152" y="224972"/>
                </a:cubicBezTo>
                <a:lnTo>
                  <a:pt x="1161152" y="0"/>
                </a:lnTo>
                <a:lnTo>
                  <a:pt x="1611095" y="449943"/>
                </a:lnTo>
                <a:lnTo>
                  <a:pt x="1125554" y="915442"/>
                </a:lnTo>
                <a:lnTo>
                  <a:pt x="1137676" y="620742"/>
                </a:lnTo>
                <a:cubicBezTo>
                  <a:pt x="1002492" y="596942"/>
                  <a:pt x="871442" y="553581"/>
                  <a:pt x="0" y="69424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5"/>
          <p:cNvSpPr txBox="1"/>
          <p:nvPr/>
        </p:nvSpPr>
        <p:spPr>
          <a:xfrm>
            <a:off x="523688" y="4203072"/>
            <a:ext cx="236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23" name="TextBox 5"/>
          <p:cNvSpPr txBox="1"/>
          <p:nvPr/>
        </p:nvSpPr>
        <p:spPr>
          <a:xfrm>
            <a:off x="6470844" y="1648955"/>
            <a:ext cx="236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24" name="TextBox 5"/>
          <p:cNvSpPr txBox="1"/>
          <p:nvPr/>
        </p:nvSpPr>
        <p:spPr>
          <a:xfrm>
            <a:off x="9661543" y="3892337"/>
            <a:ext cx="2254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27" name="TextBox 5"/>
          <p:cNvSpPr txBox="1"/>
          <p:nvPr/>
        </p:nvSpPr>
        <p:spPr>
          <a:xfrm>
            <a:off x="3399099" y="3251534"/>
            <a:ext cx="236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28" name="矩形 44"/>
          <p:cNvSpPr>
            <a:spLocks noChangeArrowheads="1"/>
          </p:cNvSpPr>
          <p:nvPr/>
        </p:nvSpPr>
        <p:spPr bwMode="auto">
          <a:xfrm>
            <a:off x="1478277" y="6125817"/>
            <a:ext cx="105658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dirty="0">
                <a:latin typeface="宋体" panose="02010600030101010101" pitchFamily="2" charset="-122"/>
              </a:rPr>
              <a:t>演示设计，全中文演示模版，用心缔造每一份精品模版，清晰架构，让你的演示出类拔萃。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08143" y="2668885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latin typeface="Chaparral Pro Light" panose="02060403030505090203" pitchFamily="18" charset="0"/>
                <a:ea typeface="Adobe Gothic Std B" panose="020B0800000000000000" pitchFamily="34" charset="-128"/>
              </a:rPr>
              <a:t>01</a:t>
            </a:r>
            <a:endParaRPr lang="zh-CN" altLang="en-US" sz="5400" b="1" dirty="0">
              <a:latin typeface="Chaparral Pro Light" panose="02060403030505090203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212711" y="1667646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latin typeface="Chaparral Pro Light" panose="02060403030505090203" pitchFamily="18" charset="0"/>
                <a:ea typeface="Adobe Gothic Std B" panose="020B0800000000000000" pitchFamily="34" charset="-128"/>
              </a:rPr>
              <a:t>02</a:t>
            </a:r>
            <a:endParaRPr lang="zh-CN" altLang="en-US" sz="5400" b="1" dirty="0">
              <a:latin typeface="Chaparral Pro Light" panose="02060403030505090203" pitchFamily="18" charset="0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24339" y="4147529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latin typeface="Chaparral Pro Light" panose="02060403030505090203" pitchFamily="18" charset="0"/>
                <a:ea typeface="Adobe Gothic Std B" panose="020B0800000000000000" pitchFamily="34" charset="-128"/>
              </a:rPr>
              <a:t>03</a:t>
            </a:r>
            <a:endParaRPr lang="zh-CN" altLang="en-US" sz="5400" b="1" dirty="0">
              <a:latin typeface="Chaparral Pro Light" panose="02060403030505090203" pitchFamily="18" charset="0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163802" y="2208046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latin typeface="Chaparral Pro Light" panose="02060403030505090203" pitchFamily="18" charset="0"/>
                <a:ea typeface="Adobe Gothic Std B" panose="020B0800000000000000" pitchFamily="34" charset="-128"/>
              </a:rPr>
              <a:t>04</a:t>
            </a:r>
            <a:endParaRPr lang="zh-CN" altLang="en-US" sz="5400" b="1" dirty="0">
              <a:latin typeface="Chaparral Pro Light" panose="02060403030505090203" pitchFamily="18" charset="0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72955" y="368490"/>
            <a:ext cx="204716" cy="2047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45592" y="28945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请在此输入标题</a:t>
            </a:r>
            <a:endParaRPr lang="zh-CN" altLang="en-US" sz="2000" dirty="0"/>
          </a:p>
        </p:txBody>
      </p:sp>
      <p:sp>
        <p:nvSpPr>
          <p:cNvPr id="35" name="图文框 34"/>
          <p:cNvSpPr/>
          <p:nvPr/>
        </p:nvSpPr>
        <p:spPr>
          <a:xfrm>
            <a:off x="0" y="-18252"/>
            <a:ext cx="12192000" cy="6876252"/>
          </a:xfrm>
          <a:prstGeom prst="frame">
            <a:avLst>
              <a:gd name="adj1" fmla="val 131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/>
      <p:bldP spid="23" grpId="0"/>
      <p:bldP spid="24" grpId="0"/>
      <p:bldP spid="27" grpId="0"/>
      <p:bldP spid="28" grpId="0"/>
      <p:bldP spid="2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MH_Other_1"/>
          <p:cNvSpPr/>
          <p:nvPr>
            <p:custDataLst>
              <p:tags r:id="rId2"/>
            </p:custDataLst>
          </p:nvPr>
        </p:nvSpPr>
        <p:spPr bwMode="auto">
          <a:xfrm>
            <a:off x="3549746" y="2817664"/>
            <a:ext cx="2344449" cy="2371902"/>
          </a:xfrm>
          <a:custGeom>
            <a:avLst/>
            <a:gdLst>
              <a:gd name="T0" fmla="*/ 2147483646 w 1578"/>
              <a:gd name="T1" fmla="*/ 0 h 1598"/>
              <a:gd name="T2" fmla="*/ 2147483646 w 1578"/>
              <a:gd name="T3" fmla="*/ 0 h 1598"/>
              <a:gd name="T4" fmla="*/ 2147483646 w 1578"/>
              <a:gd name="T5" fmla="*/ 0 h 1598"/>
              <a:gd name="T6" fmla="*/ 2147483646 w 1578"/>
              <a:gd name="T7" fmla="*/ 2147483646 h 1598"/>
              <a:gd name="T8" fmla="*/ 2147483646 w 1578"/>
              <a:gd name="T9" fmla="*/ 2147483646 h 1598"/>
              <a:gd name="T10" fmla="*/ 2147483646 w 1578"/>
              <a:gd name="T11" fmla="*/ 2147483646 h 1598"/>
              <a:gd name="T12" fmla="*/ 2147483646 w 1578"/>
              <a:gd name="T13" fmla="*/ 2147483646 h 1598"/>
              <a:gd name="T14" fmla="*/ 2147483646 w 1578"/>
              <a:gd name="T15" fmla="*/ 2147483646 h 1598"/>
              <a:gd name="T16" fmla="*/ 2147483646 w 1578"/>
              <a:gd name="T17" fmla="*/ 2147483646 h 1598"/>
              <a:gd name="T18" fmla="*/ 2147483646 w 1578"/>
              <a:gd name="T19" fmla="*/ 2147483646 h 1598"/>
              <a:gd name="T20" fmla="*/ 2147483646 w 1578"/>
              <a:gd name="T21" fmla="*/ 2147483646 h 1598"/>
              <a:gd name="T22" fmla="*/ 2147483646 w 1578"/>
              <a:gd name="T23" fmla="*/ 2147483646 h 1598"/>
              <a:gd name="T24" fmla="*/ 2147483646 w 1578"/>
              <a:gd name="T25" fmla="*/ 2147483646 h 1598"/>
              <a:gd name="T26" fmla="*/ 0 w 1578"/>
              <a:gd name="T27" fmla="*/ 2147483646 h 1598"/>
              <a:gd name="T28" fmla="*/ 0 w 1578"/>
              <a:gd name="T29" fmla="*/ 2147483646 h 1598"/>
              <a:gd name="T30" fmla="*/ 0 w 1578"/>
              <a:gd name="T31" fmla="*/ 2147483646 h 1598"/>
              <a:gd name="T32" fmla="*/ 2147483646 w 1578"/>
              <a:gd name="T33" fmla="*/ 2147483646 h 1598"/>
              <a:gd name="T34" fmla="*/ 2147483646 w 1578"/>
              <a:gd name="T35" fmla="*/ 2147483646 h 1598"/>
              <a:gd name="T36" fmla="*/ 2147483646 w 1578"/>
              <a:gd name="T37" fmla="*/ 2147483646 h 1598"/>
              <a:gd name="T38" fmla="*/ 2147483646 w 1578"/>
              <a:gd name="T39" fmla="*/ 2147483646 h 1598"/>
              <a:gd name="T40" fmla="*/ 2147483646 w 1578"/>
              <a:gd name="T41" fmla="*/ 2147483646 h 1598"/>
              <a:gd name="T42" fmla="*/ 2147483646 w 1578"/>
              <a:gd name="T43" fmla="*/ 2147483646 h 1598"/>
              <a:gd name="T44" fmla="*/ 2147483646 w 1578"/>
              <a:gd name="T45" fmla="*/ 2147483646 h 1598"/>
              <a:gd name="T46" fmla="*/ 2147483646 w 1578"/>
              <a:gd name="T47" fmla="*/ 2147483646 h 1598"/>
              <a:gd name="T48" fmla="*/ 2147483646 w 1578"/>
              <a:gd name="T49" fmla="*/ 2147483646 h 1598"/>
              <a:gd name="T50" fmla="*/ 2147483646 w 1578"/>
              <a:gd name="T51" fmla="*/ 2147483646 h 1598"/>
              <a:gd name="T52" fmla="*/ 2147483646 w 1578"/>
              <a:gd name="T53" fmla="*/ 2147483646 h 1598"/>
              <a:gd name="T54" fmla="*/ 2147483646 w 1578"/>
              <a:gd name="T55" fmla="*/ 2147483646 h 1598"/>
              <a:gd name="T56" fmla="*/ 2147483646 w 1578"/>
              <a:gd name="T57" fmla="*/ 2147483646 h 1598"/>
              <a:gd name="T58" fmla="*/ 2147483646 w 1578"/>
              <a:gd name="T59" fmla="*/ 2147483646 h 1598"/>
              <a:gd name="T60" fmla="*/ 2147483646 w 1578"/>
              <a:gd name="T61" fmla="*/ 2147483646 h 1598"/>
              <a:gd name="T62" fmla="*/ 2147483646 w 1578"/>
              <a:gd name="T63" fmla="*/ 2147483646 h 1598"/>
              <a:gd name="T64" fmla="*/ 2147483646 w 1578"/>
              <a:gd name="T65" fmla="*/ 2147483646 h 1598"/>
              <a:gd name="T66" fmla="*/ 2147483646 w 1578"/>
              <a:gd name="T67" fmla="*/ 2147483646 h 1598"/>
              <a:gd name="T68" fmla="*/ 2147483646 w 1578"/>
              <a:gd name="T69" fmla="*/ 2147483646 h 1598"/>
              <a:gd name="T70" fmla="*/ 2147483646 w 1578"/>
              <a:gd name="T71" fmla="*/ 2147483646 h 1598"/>
              <a:gd name="T72" fmla="*/ 2147483646 w 1578"/>
              <a:gd name="T73" fmla="*/ 2147483646 h 1598"/>
              <a:gd name="T74" fmla="*/ 2147483646 w 1578"/>
              <a:gd name="T75" fmla="*/ 2147483646 h 1598"/>
              <a:gd name="T76" fmla="*/ 2147483646 w 1578"/>
              <a:gd name="T77" fmla="*/ 2147483646 h 1598"/>
              <a:gd name="T78" fmla="*/ 2147483646 w 1578"/>
              <a:gd name="T79" fmla="*/ 2147483646 h 1598"/>
              <a:gd name="T80" fmla="*/ 2147483646 w 1578"/>
              <a:gd name="T81" fmla="*/ 2147483646 h 1598"/>
              <a:gd name="T82" fmla="*/ 2147483646 w 1578"/>
              <a:gd name="T83" fmla="*/ 2147483646 h 1598"/>
              <a:gd name="T84" fmla="*/ 2147483646 w 1578"/>
              <a:gd name="T85" fmla="*/ 2147483646 h 1598"/>
              <a:gd name="T86" fmla="*/ 2147483646 w 1578"/>
              <a:gd name="T87" fmla="*/ 2147483646 h 1598"/>
              <a:gd name="T88" fmla="*/ 2147483646 w 1578"/>
              <a:gd name="T89" fmla="*/ 2147483646 h 1598"/>
              <a:gd name="T90" fmla="*/ 2147483646 w 1578"/>
              <a:gd name="T91" fmla="*/ 2147483646 h 1598"/>
              <a:gd name="T92" fmla="*/ 2147483646 w 1578"/>
              <a:gd name="T93" fmla="*/ 2147483646 h 1598"/>
              <a:gd name="T94" fmla="*/ 2147483646 w 1578"/>
              <a:gd name="T95" fmla="*/ 2147483646 h 1598"/>
              <a:gd name="T96" fmla="*/ 2147483646 w 1578"/>
              <a:gd name="T97" fmla="*/ 2147483646 h 1598"/>
              <a:gd name="T98" fmla="*/ 2147483646 w 1578"/>
              <a:gd name="T99" fmla="*/ 2147483646 h 1598"/>
              <a:gd name="T100" fmla="*/ 2147483646 w 1578"/>
              <a:gd name="T101" fmla="*/ 2147483646 h 1598"/>
              <a:gd name="T102" fmla="*/ 2147483646 w 1578"/>
              <a:gd name="T103" fmla="*/ 2147483646 h 1598"/>
              <a:gd name="T104" fmla="*/ 2147483646 w 1578"/>
              <a:gd name="T105" fmla="*/ 2147483646 h 1598"/>
              <a:gd name="T106" fmla="*/ 2147483646 w 1578"/>
              <a:gd name="T107" fmla="*/ 0 h 1598"/>
              <a:gd name="T108" fmla="*/ 2147483646 w 1578"/>
              <a:gd name="T109" fmla="*/ 0 h 1598"/>
              <a:gd name="T110" fmla="*/ 2147483646 w 1578"/>
              <a:gd name="T111" fmla="*/ 0 h 15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578" h="1598">
                <a:moveTo>
                  <a:pt x="1472" y="0"/>
                </a:move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2" name="MH_Other_2"/>
          <p:cNvSpPr/>
          <p:nvPr>
            <p:custDataLst>
              <p:tags r:id="rId3"/>
            </p:custDataLst>
          </p:nvPr>
        </p:nvSpPr>
        <p:spPr bwMode="auto">
          <a:xfrm>
            <a:off x="984486" y="2162098"/>
            <a:ext cx="2359091" cy="2370072"/>
          </a:xfrm>
          <a:custGeom>
            <a:avLst/>
            <a:gdLst>
              <a:gd name="T0" fmla="*/ 2147483646 w 1588"/>
              <a:gd name="T1" fmla="*/ 2147483646 h 1596"/>
              <a:gd name="T2" fmla="*/ 2147483646 w 1588"/>
              <a:gd name="T3" fmla="*/ 2147483646 h 1596"/>
              <a:gd name="T4" fmla="*/ 2147483646 w 1588"/>
              <a:gd name="T5" fmla="*/ 2147483646 h 1596"/>
              <a:gd name="T6" fmla="*/ 2147483646 w 1588"/>
              <a:gd name="T7" fmla="*/ 2147483646 h 1596"/>
              <a:gd name="T8" fmla="*/ 2147483646 w 1588"/>
              <a:gd name="T9" fmla="*/ 2147483646 h 1596"/>
              <a:gd name="T10" fmla="*/ 2147483646 w 1588"/>
              <a:gd name="T11" fmla="*/ 2147483646 h 1596"/>
              <a:gd name="T12" fmla="*/ 2147483646 w 1588"/>
              <a:gd name="T13" fmla="*/ 2147483646 h 1596"/>
              <a:gd name="T14" fmla="*/ 2147483646 w 1588"/>
              <a:gd name="T15" fmla="*/ 2147483646 h 1596"/>
              <a:gd name="T16" fmla="*/ 2147483646 w 1588"/>
              <a:gd name="T17" fmla="*/ 2147483646 h 1596"/>
              <a:gd name="T18" fmla="*/ 2147483646 w 1588"/>
              <a:gd name="T19" fmla="*/ 2147483646 h 1596"/>
              <a:gd name="T20" fmla="*/ 2147483646 w 1588"/>
              <a:gd name="T21" fmla="*/ 2147483646 h 1596"/>
              <a:gd name="T22" fmla="*/ 2147483646 w 1588"/>
              <a:gd name="T23" fmla="*/ 2147483646 h 1596"/>
              <a:gd name="T24" fmla="*/ 2147483646 w 1588"/>
              <a:gd name="T25" fmla="*/ 2147483646 h 1596"/>
              <a:gd name="T26" fmla="*/ 2147483646 w 1588"/>
              <a:gd name="T27" fmla="*/ 2147483646 h 1596"/>
              <a:gd name="T28" fmla="*/ 2147483646 w 1588"/>
              <a:gd name="T29" fmla="*/ 2147483646 h 1596"/>
              <a:gd name="T30" fmla="*/ 2147483646 w 1588"/>
              <a:gd name="T31" fmla="*/ 2147483646 h 1596"/>
              <a:gd name="T32" fmla="*/ 2147483646 w 1588"/>
              <a:gd name="T33" fmla="*/ 2147483646 h 1596"/>
              <a:gd name="T34" fmla="*/ 2147483646 w 1588"/>
              <a:gd name="T35" fmla="*/ 2147483646 h 1596"/>
              <a:gd name="T36" fmla="*/ 2147483646 w 1588"/>
              <a:gd name="T37" fmla="*/ 2147483646 h 1596"/>
              <a:gd name="T38" fmla="*/ 2147483646 w 1588"/>
              <a:gd name="T39" fmla="*/ 2147483646 h 1596"/>
              <a:gd name="T40" fmla="*/ 2147483646 w 1588"/>
              <a:gd name="T41" fmla="*/ 2147483646 h 1596"/>
              <a:gd name="T42" fmla="*/ 2147483646 w 1588"/>
              <a:gd name="T43" fmla="*/ 2147483646 h 1596"/>
              <a:gd name="T44" fmla="*/ 2147483646 w 1588"/>
              <a:gd name="T45" fmla="*/ 2147483646 h 1596"/>
              <a:gd name="T46" fmla="*/ 2147483646 w 1588"/>
              <a:gd name="T47" fmla="*/ 2147483646 h 1596"/>
              <a:gd name="T48" fmla="*/ 2147483646 w 1588"/>
              <a:gd name="T49" fmla="*/ 2147483646 h 1596"/>
              <a:gd name="T50" fmla="*/ 2147483646 w 1588"/>
              <a:gd name="T51" fmla="*/ 2147483646 h 1596"/>
              <a:gd name="T52" fmla="*/ 2147483646 w 1588"/>
              <a:gd name="T53" fmla="*/ 2147483646 h 1596"/>
              <a:gd name="T54" fmla="*/ 2147483646 w 1588"/>
              <a:gd name="T55" fmla="*/ 0 h 1596"/>
              <a:gd name="T56" fmla="*/ 2147483646 w 1588"/>
              <a:gd name="T57" fmla="*/ 0 h 1596"/>
              <a:gd name="T58" fmla="*/ 2147483646 w 1588"/>
              <a:gd name="T59" fmla="*/ 0 h 1596"/>
              <a:gd name="T60" fmla="*/ 2147483646 w 1588"/>
              <a:gd name="T61" fmla="*/ 2147483646 h 1596"/>
              <a:gd name="T62" fmla="*/ 2147483646 w 1588"/>
              <a:gd name="T63" fmla="*/ 2147483646 h 1596"/>
              <a:gd name="T64" fmla="*/ 2147483646 w 1588"/>
              <a:gd name="T65" fmla="*/ 2147483646 h 1596"/>
              <a:gd name="T66" fmla="*/ 2147483646 w 1588"/>
              <a:gd name="T67" fmla="*/ 2147483646 h 1596"/>
              <a:gd name="T68" fmla="*/ 2147483646 w 1588"/>
              <a:gd name="T69" fmla="*/ 2147483646 h 1596"/>
              <a:gd name="T70" fmla="*/ 2147483646 w 1588"/>
              <a:gd name="T71" fmla="*/ 2147483646 h 1596"/>
              <a:gd name="T72" fmla="*/ 2147483646 w 1588"/>
              <a:gd name="T73" fmla="*/ 2147483646 h 1596"/>
              <a:gd name="T74" fmla="*/ 2147483646 w 1588"/>
              <a:gd name="T75" fmla="*/ 2147483646 h 1596"/>
              <a:gd name="T76" fmla="*/ 2147483646 w 1588"/>
              <a:gd name="T77" fmla="*/ 2147483646 h 1596"/>
              <a:gd name="T78" fmla="*/ 2147483646 w 1588"/>
              <a:gd name="T79" fmla="*/ 2147483646 h 1596"/>
              <a:gd name="T80" fmla="*/ 2147483646 w 1588"/>
              <a:gd name="T81" fmla="*/ 2147483646 h 1596"/>
              <a:gd name="T82" fmla="*/ 0 w 1588"/>
              <a:gd name="T83" fmla="*/ 2147483646 h 1596"/>
              <a:gd name="T84" fmla="*/ 0 w 1588"/>
              <a:gd name="T85" fmla="*/ 2147483646 h 1596"/>
              <a:gd name="T86" fmla="*/ 0 w 1588"/>
              <a:gd name="T87" fmla="*/ 2147483646 h 1596"/>
              <a:gd name="T88" fmla="*/ 2147483646 w 1588"/>
              <a:gd name="T89" fmla="*/ 2147483646 h 1596"/>
              <a:gd name="T90" fmla="*/ 2147483646 w 1588"/>
              <a:gd name="T91" fmla="*/ 2147483646 h 1596"/>
              <a:gd name="T92" fmla="*/ 2147483646 w 1588"/>
              <a:gd name="T93" fmla="*/ 2147483646 h 1596"/>
              <a:gd name="T94" fmla="*/ 2147483646 w 1588"/>
              <a:gd name="T95" fmla="*/ 2147483646 h 1596"/>
              <a:gd name="T96" fmla="*/ 2147483646 w 1588"/>
              <a:gd name="T97" fmla="*/ 2147483646 h 1596"/>
              <a:gd name="T98" fmla="*/ 2147483646 w 1588"/>
              <a:gd name="T99" fmla="*/ 2147483646 h 1596"/>
              <a:gd name="T100" fmla="*/ 2147483646 w 1588"/>
              <a:gd name="T101" fmla="*/ 2147483646 h 1596"/>
              <a:gd name="T102" fmla="*/ 2147483646 w 1588"/>
              <a:gd name="T103" fmla="*/ 2147483646 h 1596"/>
              <a:gd name="T104" fmla="*/ 2147483646 w 1588"/>
              <a:gd name="T105" fmla="*/ 2147483646 h 1596"/>
              <a:gd name="T106" fmla="*/ 2147483646 w 1588"/>
              <a:gd name="T107" fmla="*/ 2147483646 h 1596"/>
              <a:gd name="T108" fmla="*/ 2147483646 w 1588"/>
              <a:gd name="T109" fmla="*/ 2147483646 h 1596"/>
              <a:gd name="T110" fmla="*/ 2147483646 w 1588"/>
              <a:gd name="T111" fmla="*/ 2147483646 h 15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MH_Other_3"/>
          <p:cNvSpPr/>
          <p:nvPr>
            <p:custDataLst>
              <p:tags r:id="rId4"/>
            </p:custDataLst>
          </p:nvPr>
        </p:nvSpPr>
        <p:spPr bwMode="auto">
          <a:xfrm>
            <a:off x="5897546" y="2481114"/>
            <a:ext cx="2357261" cy="2370072"/>
          </a:xfrm>
          <a:custGeom>
            <a:avLst/>
            <a:gdLst>
              <a:gd name="T0" fmla="*/ 104 w 1588"/>
              <a:gd name="T1" fmla="*/ 1596 h 1596"/>
              <a:gd name="T2" fmla="*/ 1482 w 1588"/>
              <a:gd name="T3" fmla="*/ 1596 h 1596"/>
              <a:gd name="T4" fmla="*/ 1482 w 1588"/>
              <a:gd name="T5" fmla="*/ 1596 h 1596"/>
              <a:gd name="T6" fmla="*/ 1498 w 1588"/>
              <a:gd name="T7" fmla="*/ 1596 h 1596"/>
              <a:gd name="T8" fmla="*/ 1514 w 1588"/>
              <a:gd name="T9" fmla="*/ 1594 h 1596"/>
              <a:gd name="T10" fmla="*/ 1526 w 1588"/>
              <a:gd name="T11" fmla="*/ 1590 h 1596"/>
              <a:gd name="T12" fmla="*/ 1540 w 1588"/>
              <a:gd name="T13" fmla="*/ 1584 h 1596"/>
              <a:gd name="T14" fmla="*/ 1550 w 1588"/>
              <a:gd name="T15" fmla="*/ 1578 h 1596"/>
              <a:gd name="T16" fmla="*/ 1560 w 1588"/>
              <a:gd name="T17" fmla="*/ 1570 h 1596"/>
              <a:gd name="T18" fmla="*/ 1568 w 1588"/>
              <a:gd name="T19" fmla="*/ 1562 h 1596"/>
              <a:gd name="T20" fmla="*/ 1576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72 w 1588"/>
              <a:gd name="T39" fmla="*/ 58 h 1596"/>
              <a:gd name="T40" fmla="*/ 872 w 1588"/>
              <a:gd name="T41" fmla="*/ 58 h 1596"/>
              <a:gd name="T42" fmla="*/ 866 w 1588"/>
              <a:gd name="T43" fmla="*/ 44 h 1596"/>
              <a:gd name="T44" fmla="*/ 856 w 1588"/>
              <a:gd name="T45" fmla="*/ 32 h 1596"/>
              <a:gd name="T46" fmla="*/ 848 w 1588"/>
              <a:gd name="T47" fmla="*/ 22 h 1596"/>
              <a:gd name="T48" fmla="*/ 838 w 1588"/>
              <a:gd name="T49" fmla="*/ 14 h 1596"/>
              <a:gd name="T50" fmla="*/ 830 w 1588"/>
              <a:gd name="T51" fmla="*/ 8 h 1596"/>
              <a:gd name="T52" fmla="*/ 820 w 1588"/>
              <a:gd name="T53" fmla="*/ 4 h 1596"/>
              <a:gd name="T54" fmla="*/ 808 w 1588"/>
              <a:gd name="T55" fmla="*/ 0 h 1596"/>
              <a:gd name="T56" fmla="*/ 798 w 1588"/>
              <a:gd name="T57" fmla="*/ 0 h 1596"/>
              <a:gd name="T58" fmla="*/ 788 w 1588"/>
              <a:gd name="T59" fmla="*/ 0 h 1596"/>
              <a:gd name="T60" fmla="*/ 778 w 1588"/>
              <a:gd name="T61" fmla="*/ 4 h 1596"/>
              <a:gd name="T62" fmla="*/ 768 w 1588"/>
              <a:gd name="T63" fmla="*/ 8 h 1596"/>
              <a:gd name="T64" fmla="*/ 758 w 1588"/>
              <a:gd name="T65" fmla="*/ 14 h 1596"/>
              <a:gd name="T66" fmla="*/ 748 w 1588"/>
              <a:gd name="T67" fmla="*/ 22 h 1596"/>
              <a:gd name="T68" fmla="*/ 740 w 1588"/>
              <a:gd name="T69" fmla="*/ 32 h 1596"/>
              <a:gd name="T70" fmla="*/ 730 w 1588"/>
              <a:gd name="T71" fmla="*/ 44 h 1596"/>
              <a:gd name="T72" fmla="*/ 722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0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6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MH_Other_4"/>
          <p:cNvSpPr/>
          <p:nvPr>
            <p:custDataLst>
              <p:tags r:id="rId5"/>
            </p:custDataLst>
          </p:nvPr>
        </p:nvSpPr>
        <p:spPr bwMode="auto">
          <a:xfrm>
            <a:off x="8425817" y="3141514"/>
            <a:ext cx="2349940" cy="2371902"/>
          </a:xfrm>
          <a:custGeom>
            <a:avLst/>
            <a:gdLst>
              <a:gd name="T0" fmla="*/ 1476 w 1582"/>
              <a:gd name="T1" fmla="*/ 0 h 1598"/>
              <a:gd name="T2" fmla="*/ 98 w 1582"/>
              <a:gd name="T3" fmla="*/ 0 h 1598"/>
              <a:gd name="T4" fmla="*/ 98 w 1582"/>
              <a:gd name="T5" fmla="*/ 0 h 1598"/>
              <a:gd name="T6" fmla="*/ 84 w 1582"/>
              <a:gd name="T7" fmla="*/ 2 h 1598"/>
              <a:gd name="T8" fmla="*/ 70 w 1582"/>
              <a:gd name="T9" fmla="*/ 4 h 1598"/>
              <a:gd name="T10" fmla="*/ 58 w 1582"/>
              <a:gd name="T11" fmla="*/ 8 h 1598"/>
              <a:gd name="T12" fmla="*/ 46 w 1582"/>
              <a:gd name="T13" fmla="*/ 12 h 1598"/>
              <a:gd name="T14" fmla="*/ 36 w 1582"/>
              <a:gd name="T15" fmla="*/ 18 h 1598"/>
              <a:gd name="T16" fmla="*/ 26 w 1582"/>
              <a:gd name="T17" fmla="*/ 26 h 1598"/>
              <a:gd name="T18" fmla="*/ 18 w 1582"/>
              <a:gd name="T19" fmla="*/ 36 h 1598"/>
              <a:gd name="T20" fmla="*/ 10 w 1582"/>
              <a:gd name="T21" fmla="*/ 46 h 1598"/>
              <a:gd name="T22" fmla="*/ 6 w 1582"/>
              <a:gd name="T23" fmla="*/ 56 h 1598"/>
              <a:gd name="T24" fmla="*/ 2 w 1582"/>
              <a:gd name="T25" fmla="*/ 68 h 1598"/>
              <a:gd name="T26" fmla="*/ 0 w 1582"/>
              <a:gd name="T27" fmla="*/ 80 h 1598"/>
              <a:gd name="T28" fmla="*/ 0 w 1582"/>
              <a:gd name="T29" fmla="*/ 94 h 1598"/>
              <a:gd name="T30" fmla="*/ 2 w 1582"/>
              <a:gd name="T31" fmla="*/ 106 h 1598"/>
              <a:gd name="T32" fmla="*/ 6 w 1582"/>
              <a:gd name="T33" fmla="*/ 120 h 1598"/>
              <a:gd name="T34" fmla="*/ 12 w 1582"/>
              <a:gd name="T35" fmla="*/ 136 h 1598"/>
              <a:gd name="T36" fmla="*/ 20 w 1582"/>
              <a:gd name="T37" fmla="*/ 150 h 1598"/>
              <a:gd name="T38" fmla="*/ 720 w 1582"/>
              <a:gd name="T39" fmla="*/ 1538 h 1598"/>
              <a:gd name="T40" fmla="*/ 720 w 1582"/>
              <a:gd name="T41" fmla="*/ 1538 h 1598"/>
              <a:gd name="T42" fmla="*/ 726 w 1582"/>
              <a:gd name="T43" fmla="*/ 1552 h 1598"/>
              <a:gd name="T44" fmla="*/ 734 w 1582"/>
              <a:gd name="T45" fmla="*/ 1564 h 1598"/>
              <a:gd name="T46" fmla="*/ 744 w 1582"/>
              <a:gd name="T47" fmla="*/ 1574 h 1598"/>
              <a:gd name="T48" fmla="*/ 752 w 1582"/>
              <a:gd name="T49" fmla="*/ 1582 h 1598"/>
              <a:gd name="T50" fmla="*/ 760 w 1582"/>
              <a:gd name="T51" fmla="*/ 1588 h 1598"/>
              <a:gd name="T52" fmla="*/ 770 w 1582"/>
              <a:gd name="T53" fmla="*/ 1594 h 1598"/>
              <a:gd name="T54" fmla="*/ 780 w 1582"/>
              <a:gd name="T55" fmla="*/ 1596 h 1598"/>
              <a:gd name="T56" fmla="*/ 788 w 1582"/>
              <a:gd name="T57" fmla="*/ 1598 h 1598"/>
              <a:gd name="T58" fmla="*/ 798 w 1582"/>
              <a:gd name="T59" fmla="*/ 1596 h 1598"/>
              <a:gd name="T60" fmla="*/ 808 w 1582"/>
              <a:gd name="T61" fmla="*/ 1594 h 1598"/>
              <a:gd name="T62" fmla="*/ 816 w 1582"/>
              <a:gd name="T63" fmla="*/ 1588 h 1598"/>
              <a:gd name="T64" fmla="*/ 826 w 1582"/>
              <a:gd name="T65" fmla="*/ 1582 h 1598"/>
              <a:gd name="T66" fmla="*/ 834 w 1582"/>
              <a:gd name="T67" fmla="*/ 1574 h 1598"/>
              <a:gd name="T68" fmla="*/ 842 w 1582"/>
              <a:gd name="T69" fmla="*/ 1564 h 1598"/>
              <a:gd name="T70" fmla="*/ 850 w 1582"/>
              <a:gd name="T71" fmla="*/ 1552 h 1598"/>
              <a:gd name="T72" fmla="*/ 858 w 1582"/>
              <a:gd name="T73" fmla="*/ 1538 h 1598"/>
              <a:gd name="T74" fmla="*/ 1566 w 1582"/>
              <a:gd name="T75" fmla="*/ 140 h 1598"/>
              <a:gd name="T76" fmla="*/ 1566 w 1582"/>
              <a:gd name="T77" fmla="*/ 140 h 1598"/>
              <a:gd name="T78" fmla="*/ 1572 w 1582"/>
              <a:gd name="T79" fmla="*/ 126 h 1598"/>
              <a:gd name="T80" fmla="*/ 1578 w 1582"/>
              <a:gd name="T81" fmla="*/ 112 h 1598"/>
              <a:gd name="T82" fmla="*/ 1580 w 1582"/>
              <a:gd name="T83" fmla="*/ 98 h 1598"/>
              <a:gd name="T84" fmla="*/ 1582 w 1582"/>
              <a:gd name="T85" fmla="*/ 84 h 1598"/>
              <a:gd name="T86" fmla="*/ 1582 w 1582"/>
              <a:gd name="T87" fmla="*/ 72 h 1598"/>
              <a:gd name="T88" fmla="*/ 1578 w 1582"/>
              <a:gd name="T89" fmla="*/ 60 h 1598"/>
              <a:gd name="T90" fmla="*/ 1576 w 1582"/>
              <a:gd name="T91" fmla="*/ 50 h 1598"/>
              <a:gd name="T92" fmla="*/ 1570 w 1582"/>
              <a:gd name="T93" fmla="*/ 40 h 1598"/>
              <a:gd name="T94" fmla="*/ 1564 w 1582"/>
              <a:gd name="T95" fmla="*/ 32 h 1598"/>
              <a:gd name="T96" fmla="*/ 1554 w 1582"/>
              <a:gd name="T97" fmla="*/ 24 h 1598"/>
              <a:gd name="T98" fmla="*/ 1546 w 1582"/>
              <a:gd name="T99" fmla="*/ 16 h 1598"/>
              <a:gd name="T100" fmla="*/ 1534 w 1582"/>
              <a:gd name="T101" fmla="*/ 10 h 1598"/>
              <a:gd name="T102" fmla="*/ 1522 w 1582"/>
              <a:gd name="T103" fmla="*/ 6 h 1598"/>
              <a:gd name="T104" fmla="*/ 1508 w 1582"/>
              <a:gd name="T105" fmla="*/ 4 h 1598"/>
              <a:gd name="T106" fmla="*/ 1492 w 1582"/>
              <a:gd name="T107" fmla="*/ 0 h 1598"/>
              <a:gd name="T108" fmla="*/ 1476 w 1582"/>
              <a:gd name="T109" fmla="*/ 0 h 1598"/>
              <a:gd name="T110" fmla="*/ 1476 w 1582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lnTo>
                  <a:pt x="147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055" name="MH_Other_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88906" y="2955849"/>
            <a:ext cx="865671" cy="88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FFFFFF"/>
                </a:solidFill>
                <a:ea typeface="MS Gothic" panose="020B0609070205080204" pitchFamily="49" charset="-128"/>
              </a:rPr>
              <a:t>01</a:t>
            </a:r>
            <a:endParaRPr lang="zh-CN" altLang="en-US" sz="4400" dirty="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pic>
        <p:nvPicPr>
          <p:cNvPr id="2056" name="MH_Other_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2333847" y="3149524"/>
            <a:ext cx="479505" cy="47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MH_Other_7"/>
          <p:cNvCxnSpPr/>
          <p:nvPr>
            <p:custDataLst>
              <p:tags r:id="rId8"/>
            </p:custDataLst>
          </p:nvPr>
        </p:nvCxnSpPr>
        <p:spPr>
          <a:xfrm flipV="1">
            <a:off x="1500624" y="3624185"/>
            <a:ext cx="1447666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MH_Sub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60481" y="3589261"/>
            <a:ext cx="1826511" cy="76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059" name="MH_Other_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33474" y="3274865"/>
            <a:ext cx="8656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rgbClr val="FFFFFF"/>
                </a:solidFill>
                <a:ea typeface="MS Gothic" panose="020B0609070205080204" pitchFamily="49" charset="-128"/>
              </a:rPr>
              <a:t>03</a:t>
            </a:r>
            <a:endParaRPr lang="zh-CN" altLang="en-US" sz="440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pic>
        <p:nvPicPr>
          <p:cNvPr id="2060" name="MH_Other_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7280247" y="3454250"/>
            <a:ext cx="477674" cy="47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MH_Other_10"/>
          <p:cNvCxnSpPr/>
          <p:nvPr>
            <p:custDataLst>
              <p:tags r:id="rId12"/>
            </p:custDataLst>
          </p:nvPr>
        </p:nvCxnSpPr>
        <p:spPr>
          <a:xfrm flipV="1">
            <a:off x="6445192" y="3943201"/>
            <a:ext cx="1447666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MH_Other_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71274" y="2863701"/>
            <a:ext cx="8656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rgbClr val="FFFFFF"/>
                </a:solidFill>
                <a:ea typeface="MS Gothic" panose="020B0609070205080204" pitchFamily="49" charset="-128"/>
              </a:rPr>
              <a:t>02</a:t>
            </a:r>
            <a:endParaRPr lang="zh-CN" altLang="en-US" sz="440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pic>
        <p:nvPicPr>
          <p:cNvPr id="2064" name="MH_Other_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4916215" y="3016102"/>
            <a:ext cx="479505" cy="47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MH_Other_13"/>
          <p:cNvCxnSpPr/>
          <p:nvPr>
            <p:custDataLst>
              <p:tags r:id="rId15"/>
            </p:custDataLst>
          </p:nvPr>
        </p:nvCxnSpPr>
        <p:spPr>
          <a:xfrm flipV="1">
            <a:off x="4038542" y="3498701"/>
            <a:ext cx="1447666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MH_Other_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057599" y="3187551"/>
            <a:ext cx="8656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rgbClr val="FFFFFF"/>
                </a:solidFill>
                <a:ea typeface="MS Gothic" panose="020B0609070205080204" pitchFamily="49" charset="-128"/>
              </a:rPr>
              <a:t>04</a:t>
            </a:r>
            <a:endParaRPr lang="zh-CN" altLang="en-US" sz="440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pic>
        <p:nvPicPr>
          <p:cNvPr id="2068" name="MH_Other_1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9802782" y="3347890"/>
            <a:ext cx="477675" cy="47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MH_Other_16"/>
          <p:cNvCxnSpPr/>
          <p:nvPr>
            <p:custDataLst>
              <p:tags r:id="rId18"/>
            </p:custDataLst>
          </p:nvPr>
        </p:nvCxnSpPr>
        <p:spPr>
          <a:xfrm flipV="1">
            <a:off x="8924867" y="3822551"/>
            <a:ext cx="1447666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_17"/>
          <p:cNvSpPr/>
          <p:nvPr>
            <p:custDataLst>
              <p:tags r:id="rId19"/>
            </p:custDataLst>
          </p:nvPr>
        </p:nvSpPr>
        <p:spPr>
          <a:xfrm>
            <a:off x="1348536" y="4759248"/>
            <a:ext cx="236092" cy="2342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+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4" name="MH_Other_18"/>
          <p:cNvSpPr/>
          <p:nvPr>
            <p:custDataLst>
              <p:tags r:id="rId20"/>
            </p:custDataLst>
          </p:nvPr>
        </p:nvSpPr>
        <p:spPr>
          <a:xfrm>
            <a:off x="6394273" y="4923946"/>
            <a:ext cx="236092" cy="23426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+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7" name="MH_Other_19"/>
          <p:cNvSpPr/>
          <p:nvPr>
            <p:custDataLst>
              <p:tags r:id="rId21"/>
            </p:custDataLst>
          </p:nvPr>
        </p:nvSpPr>
        <p:spPr>
          <a:xfrm>
            <a:off x="4096004" y="2331890"/>
            <a:ext cx="236092" cy="236092"/>
          </a:xfrm>
          <a:prstGeom prst="ellipse">
            <a:avLst/>
          </a:prstGeom>
          <a:solidFill>
            <a:srgbClr val="FF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+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0" name="MH_Other_20"/>
          <p:cNvSpPr/>
          <p:nvPr>
            <p:custDataLst>
              <p:tags r:id="rId22"/>
            </p:custDataLst>
          </p:nvPr>
        </p:nvSpPr>
        <p:spPr>
          <a:xfrm>
            <a:off x="8975979" y="2655740"/>
            <a:ext cx="236092" cy="2360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+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2" name="MH_SubTitle_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73486" y="3445537"/>
            <a:ext cx="1826511" cy="76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3" name="MH_SubTitle_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25885" y="3908277"/>
            <a:ext cx="1826511" cy="76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" name="MH_SubTitle_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715205" y="3769387"/>
            <a:ext cx="1826511" cy="76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3" name="TextBox 5"/>
          <p:cNvSpPr txBox="1"/>
          <p:nvPr/>
        </p:nvSpPr>
        <p:spPr>
          <a:xfrm>
            <a:off x="1670203" y="4894239"/>
            <a:ext cx="236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44" name="TextBox 5"/>
          <p:cNvSpPr txBox="1"/>
          <p:nvPr/>
        </p:nvSpPr>
        <p:spPr>
          <a:xfrm>
            <a:off x="4577795" y="813656"/>
            <a:ext cx="236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46" name="TextBox 5"/>
          <p:cNvSpPr txBox="1"/>
          <p:nvPr/>
        </p:nvSpPr>
        <p:spPr>
          <a:xfrm>
            <a:off x="6883906" y="4962412"/>
            <a:ext cx="236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48" name="TextBox 5"/>
          <p:cNvSpPr txBox="1"/>
          <p:nvPr/>
        </p:nvSpPr>
        <p:spPr>
          <a:xfrm>
            <a:off x="9520278" y="1063338"/>
            <a:ext cx="236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49" name="矩形 48"/>
          <p:cNvSpPr/>
          <p:nvPr/>
        </p:nvSpPr>
        <p:spPr>
          <a:xfrm>
            <a:off x="272955" y="368490"/>
            <a:ext cx="204716" cy="2047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545592" y="28945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请在此输入标题</a:t>
            </a:r>
            <a:endParaRPr lang="zh-CN" altLang="en-US" sz="2000" dirty="0"/>
          </a:p>
        </p:txBody>
      </p:sp>
      <p:sp>
        <p:nvSpPr>
          <p:cNvPr id="36" name="图文框 35"/>
          <p:cNvSpPr/>
          <p:nvPr/>
        </p:nvSpPr>
        <p:spPr>
          <a:xfrm>
            <a:off x="0" y="-18252"/>
            <a:ext cx="12192000" cy="6876252"/>
          </a:xfrm>
          <a:prstGeom prst="frame">
            <a:avLst>
              <a:gd name="adj1" fmla="val 131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5" grpId="0" animBg="1"/>
      <p:bldP spid="6" grpId="0" animBg="1"/>
      <p:bldP spid="2055" grpId="0"/>
      <p:bldP spid="2058" grpId="0"/>
      <p:bldP spid="2059" grpId="0"/>
      <p:bldP spid="2063" grpId="0"/>
      <p:bldP spid="2067" grpId="0"/>
      <p:bldP spid="23" grpId="0" animBg="1"/>
      <p:bldP spid="34" grpId="0" animBg="1"/>
      <p:bldP spid="37" grpId="0" animBg="1"/>
      <p:bldP spid="40" grpId="0" animBg="1"/>
      <p:bldP spid="32" grpId="0"/>
      <p:bldP spid="33" grpId="0"/>
      <p:bldP spid="35" grpId="0"/>
      <p:bldP spid="43" grpId="0"/>
      <p:bldP spid="44" grpId="0"/>
      <p:bldP spid="46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81215" y="33535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总结整理</a:t>
            </a:r>
          </a:p>
        </p:txBody>
      </p:sp>
      <p:sp>
        <p:nvSpPr>
          <p:cNvPr id="9" name="矩形 8"/>
          <p:cNvSpPr/>
          <p:nvPr/>
        </p:nvSpPr>
        <p:spPr>
          <a:xfrm>
            <a:off x="3031410" y="43171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总结陈述</a:t>
            </a:r>
          </a:p>
        </p:txBody>
      </p:sp>
      <p:sp>
        <p:nvSpPr>
          <p:cNvPr id="10" name="椭圆 9"/>
          <p:cNvSpPr/>
          <p:nvPr/>
        </p:nvSpPr>
        <p:spPr>
          <a:xfrm>
            <a:off x="2614316" y="44009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71685" y="43171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实验总结</a:t>
            </a:r>
          </a:p>
        </p:txBody>
      </p:sp>
      <p:sp>
        <p:nvSpPr>
          <p:cNvPr id="12" name="椭圆 11"/>
          <p:cNvSpPr/>
          <p:nvPr/>
        </p:nvSpPr>
        <p:spPr>
          <a:xfrm>
            <a:off x="5054591" y="44009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11960" y="43171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成果报告</a:t>
            </a:r>
          </a:p>
        </p:txBody>
      </p:sp>
      <p:sp>
        <p:nvSpPr>
          <p:cNvPr id="14" name="椭圆 13"/>
          <p:cNvSpPr/>
          <p:nvPr/>
        </p:nvSpPr>
        <p:spPr>
          <a:xfrm>
            <a:off x="7494866" y="44009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31410" y="52152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数据报告</a:t>
            </a:r>
          </a:p>
        </p:txBody>
      </p:sp>
      <p:sp>
        <p:nvSpPr>
          <p:cNvPr id="16" name="椭圆 15"/>
          <p:cNvSpPr/>
          <p:nvPr/>
        </p:nvSpPr>
        <p:spPr>
          <a:xfrm>
            <a:off x="2614316" y="52990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71685" y="52152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批评指正</a:t>
            </a:r>
          </a:p>
        </p:txBody>
      </p:sp>
      <p:sp>
        <p:nvSpPr>
          <p:cNvPr id="18" name="椭圆 17"/>
          <p:cNvSpPr/>
          <p:nvPr/>
        </p:nvSpPr>
        <p:spPr>
          <a:xfrm>
            <a:off x="5054591" y="52990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11960" y="52152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感谢陈辞</a:t>
            </a:r>
          </a:p>
        </p:txBody>
      </p:sp>
      <p:sp>
        <p:nvSpPr>
          <p:cNvPr id="20" name="椭圆 19"/>
          <p:cNvSpPr/>
          <p:nvPr/>
        </p:nvSpPr>
        <p:spPr>
          <a:xfrm>
            <a:off x="7494866" y="52990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29200" y="1237564"/>
            <a:ext cx="2133600" cy="2115993"/>
            <a:chOff x="5029200" y="1237564"/>
            <a:chExt cx="2133600" cy="2115993"/>
          </a:xfrm>
        </p:grpSpPr>
        <p:sp>
          <p:nvSpPr>
            <p:cNvPr id="5" name="任意多边形 4"/>
            <p:cNvSpPr/>
            <p:nvPr/>
          </p:nvSpPr>
          <p:spPr>
            <a:xfrm>
              <a:off x="5029200" y="1237564"/>
              <a:ext cx="2133600" cy="2115993"/>
            </a:xfrm>
            <a:custGeom>
              <a:avLst/>
              <a:gdLst>
                <a:gd name="connsiteX0" fmla="*/ 320849 w 2133600"/>
                <a:gd name="connsiteY0" fmla="*/ 0 h 2115993"/>
                <a:gd name="connsiteX1" fmla="*/ 1812751 w 2133600"/>
                <a:gd name="connsiteY1" fmla="*/ 0 h 2115993"/>
                <a:gd name="connsiteX2" fmla="*/ 2133600 w 2133600"/>
                <a:gd name="connsiteY2" fmla="*/ 320849 h 2115993"/>
                <a:gd name="connsiteX3" fmla="*/ 2133600 w 2133600"/>
                <a:gd name="connsiteY3" fmla="*/ 1604204 h 2115993"/>
                <a:gd name="connsiteX4" fmla="*/ 1812751 w 2133600"/>
                <a:gd name="connsiteY4" fmla="*/ 1925053 h 2115993"/>
                <a:gd name="connsiteX5" fmla="*/ 1387643 w 2133600"/>
                <a:gd name="connsiteY5" fmla="*/ 1925053 h 2115993"/>
                <a:gd name="connsiteX6" fmla="*/ 1066800 w 2133600"/>
                <a:gd name="connsiteY6" fmla="*/ 2115993 h 2115993"/>
                <a:gd name="connsiteX7" fmla="*/ 745958 w 2133600"/>
                <a:gd name="connsiteY7" fmla="*/ 1925053 h 2115993"/>
                <a:gd name="connsiteX8" fmla="*/ 320849 w 2133600"/>
                <a:gd name="connsiteY8" fmla="*/ 1925053 h 2115993"/>
                <a:gd name="connsiteX9" fmla="*/ 0 w 2133600"/>
                <a:gd name="connsiteY9" fmla="*/ 1604204 h 2115993"/>
                <a:gd name="connsiteX10" fmla="*/ 0 w 2133600"/>
                <a:gd name="connsiteY10" fmla="*/ 320849 h 2115993"/>
                <a:gd name="connsiteX11" fmla="*/ 320849 w 2133600"/>
                <a:gd name="connsiteY11" fmla="*/ 0 h 211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3600" h="2115993">
                  <a:moveTo>
                    <a:pt x="320849" y="0"/>
                  </a:moveTo>
                  <a:lnTo>
                    <a:pt x="1812751" y="0"/>
                  </a:lnTo>
                  <a:cubicBezTo>
                    <a:pt x="1989951" y="0"/>
                    <a:pt x="2133600" y="143649"/>
                    <a:pt x="2133600" y="320849"/>
                  </a:cubicBezTo>
                  <a:lnTo>
                    <a:pt x="2133600" y="1604204"/>
                  </a:lnTo>
                  <a:cubicBezTo>
                    <a:pt x="2133600" y="1781404"/>
                    <a:pt x="1989951" y="1925053"/>
                    <a:pt x="1812751" y="1925053"/>
                  </a:cubicBezTo>
                  <a:lnTo>
                    <a:pt x="1387643" y="1925053"/>
                  </a:lnTo>
                  <a:lnTo>
                    <a:pt x="1066800" y="2115993"/>
                  </a:lnTo>
                  <a:lnTo>
                    <a:pt x="745958" y="1925053"/>
                  </a:lnTo>
                  <a:lnTo>
                    <a:pt x="320849" y="1925053"/>
                  </a:lnTo>
                  <a:cubicBezTo>
                    <a:pt x="143649" y="1925053"/>
                    <a:pt x="0" y="1781404"/>
                    <a:pt x="0" y="1604204"/>
                  </a:cubicBezTo>
                  <a:lnTo>
                    <a:pt x="0" y="320849"/>
                  </a:lnTo>
                  <a:cubicBezTo>
                    <a:pt x="0" y="143649"/>
                    <a:pt x="143649" y="0"/>
                    <a:pt x="32084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5324672" y="1406216"/>
              <a:ext cx="1542656" cy="1542656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2" name="直角三角形 21"/>
          <p:cNvSpPr/>
          <p:nvPr/>
        </p:nvSpPr>
        <p:spPr>
          <a:xfrm rot="16200000" flipH="1" flipV="1">
            <a:off x="-1991092" y="1987480"/>
            <a:ext cx="6858001" cy="2883038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8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rot="5400000" flipH="1" flipV="1">
            <a:off x="7321984" y="1987481"/>
            <a:ext cx="6858001" cy="2883038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8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 rot="6285067">
            <a:off x="9557718" y="4443025"/>
            <a:ext cx="2970625" cy="1370300"/>
            <a:chOff x="5209396" y="-998233"/>
            <a:chExt cx="6966857" cy="32136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09396" y="-998233"/>
              <a:ext cx="6966857" cy="321369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685314" y="-695678"/>
              <a:ext cx="3194851" cy="2462447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 rot="17887831">
            <a:off x="-336391" y="1110951"/>
            <a:ext cx="2970625" cy="1370300"/>
            <a:chOff x="5209396" y="-998233"/>
            <a:chExt cx="6966857" cy="32136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09396" y="-998233"/>
              <a:ext cx="6966857" cy="321369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685314" y="-695678"/>
              <a:ext cx="3194851" cy="24624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6648228" y="1155912"/>
            <a:ext cx="4637310" cy="2584224"/>
          </a:xfrm>
          <a:custGeom>
            <a:avLst/>
            <a:gdLst>
              <a:gd name="T0" fmla="*/ 530 w 544"/>
              <a:gd name="T1" fmla="*/ 0 h 303"/>
              <a:gd name="T2" fmla="*/ 14 w 544"/>
              <a:gd name="T3" fmla="*/ 0 h 303"/>
              <a:gd name="T4" fmla="*/ 0 w 544"/>
              <a:gd name="T5" fmla="*/ 14 h 303"/>
              <a:gd name="T6" fmla="*/ 0 w 544"/>
              <a:gd name="T7" fmla="*/ 230 h 303"/>
              <a:gd name="T8" fmla="*/ 14 w 544"/>
              <a:gd name="T9" fmla="*/ 245 h 303"/>
              <a:gd name="T10" fmla="*/ 430 w 544"/>
              <a:gd name="T11" fmla="*/ 245 h 303"/>
              <a:gd name="T12" fmla="*/ 463 w 544"/>
              <a:gd name="T13" fmla="*/ 303 h 303"/>
              <a:gd name="T14" fmla="*/ 497 w 544"/>
              <a:gd name="T15" fmla="*/ 245 h 303"/>
              <a:gd name="T16" fmla="*/ 530 w 544"/>
              <a:gd name="T17" fmla="*/ 245 h 303"/>
              <a:gd name="T18" fmla="*/ 544 w 544"/>
              <a:gd name="T19" fmla="*/ 230 h 303"/>
              <a:gd name="T20" fmla="*/ 544 w 544"/>
              <a:gd name="T21" fmla="*/ 14 h 303"/>
              <a:gd name="T22" fmla="*/ 530 w 544"/>
              <a:gd name="T23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4" h="303">
                <a:moveTo>
                  <a:pt x="530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8"/>
                  <a:pt x="7" y="245"/>
                  <a:pt x="14" y="245"/>
                </a:cubicBezTo>
                <a:cubicBezTo>
                  <a:pt x="430" y="245"/>
                  <a:pt x="430" y="245"/>
                  <a:pt x="430" y="245"/>
                </a:cubicBezTo>
                <a:cubicBezTo>
                  <a:pt x="463" y="303"/>
                  <a:pt x="463" y="303"/>
                  <a:pt x="463" y="303"/>
                </a:cubicBezTo>
                <a:cubicBezTo>
                  <a:pt x="497" y="245"/>
                  <a:pt x="497" y="245"/>
                  <a:pt x="497" y="245"/>
                </a:cubicBezTo>
                <a:cubicBezTo>
                  <a:pt x="530" y="245"/>
                  <a:pt x="530" y="245"/>
                  <a:pt x="530" y="245"/>
                </a:cubicBezTo>
                <a:cubicBezTo>
                  <a:pt x="538" y="245"/>
                  <a:pt x="544" y="238"/>
                  <a:pt x="544" y="230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44" y="6"/>
                  <a:pt x="538" y="0"/>
                  <a:pt x="53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6648228" y="1155912"/>
            <a:ext cx="1158845" cy="2089783"/>
          </a:xfrm>
          <a:custGeom>
            <a:avLst/>
            <a:gdLst>
              <a:gd name="T0" fmla="*/ 136 w 136"/>
              <a:gd name="T1" fmla="*/ 0 h 245"/>
              <a:gd name="T2" fmla="*/ 14 w 136"/>
              <a:gd name="T3" fmla="*/ 0 h 245"/>
              <a:gd name="T4" fmla="*/ 0 w 136"/>
              <a:gd name="T5" fmla="*/ 14 h 245"/>
              <a:gd name="T6" fmla="*/ 0 w 136"/>
              <a:gd name="T7" fmla="*/ 230 h 245"/>
              <a:gd name="T8" fmla="*/ 14 w 136"/>
              <a:gd name="T9" fmla="*/ 245 h 245"/>
              <a:gd name="T10" fmla="*/ 136 w 136"/>
              <a:gd name="T11" fmla="*/ 245 h 245"/>
              <a:gd name="T12" fmla="*/ 136 w 136"/>
              <a:gd name="T13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245">
                <a:moveTo>
                  <a:pt x="136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8"/>
                  <a:pt x="7" y="245"/>
                  <a:pt x="14" y="245"/>
                </a:cubicBezTo>
                <a:cubicBezTo>
                  <a:pt x="136" y="245"/>
                  <a:pt x="136" y="245"/>
                  <a:pt x="136" y="245"/>
                </a:cubicBezTo>
                <a:lnTo>
                  <a:pt x="136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54888" y="1764305"/>
            <a:ext cx="605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6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Myriad Pro" panose="020B0503030403020204" pitchFamily="34" charset="0"/>
              </a:rPr>
              <a:t>02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7" name="Freeform 37"/>
          <p:cNvSpPr/>
          <p:nvPr/>
        </p:nvSpPr>
        <p:spPr bwMode="auto">
          <a:xfrm>
            <a:off x="6648228" y="3545064"/>
            <a:ext cx="4637310" cy="2584224"/>
          </a:xfrm>
          <a:custGeom>
            <a:avLst/>
            <a:gdLst>
              <a:gd name="T0" fmla="*/ 14 w 544"/>
              <a:gd name="T1" fmla="*/ 303 h 303"/>
              <a:gd name="T2" fmla="*/ 530 w 544"/>
              <a:gd name="T3" fmla="*/ 303 h 303"/>
              <a:gd name="T4" fmla="*/ 544 w 544"/>
              <a:gd name="T5" fmla="*/ 289 h 303"/>
              <a:gd name="T6" fmla="*/ 544 w 544"/>
              <a:gd name="T7" fmla="*/ 72 h 303"/>
              <a:gd name="T8" fmla="*/ 530 w 544"/>
              <a:gd name="T9" fmla="*/ 58 h 303"/>
              <a:gd name="T10" fmla="*/ 115 w 544"/>
              <a:gd name="T11" fmla="*/ 58 h 303"/>
              <a:gd name="T12" fmla="*/ 82 w 544"/>
              <a:gd name="T13" fmla="*/ 0 h 303"/>
              <a:gd name="T14" fmla="*/ 48 w 544"/>
              <a:gd name="T15" fmla="*/ 58 h 303"/>
              <a:gd name="T16" fmla="*/ 14 w 544"/>
              <a:gd name="T17" fmla="*/ 58 h 303"/>
              <a:gd name="T18" fmla="*/ 0 w 544"/>
              <a:gd name="T19" fmla="*/ 72 h 303"/>
              <a:gd name="T20" fmla="*/ 0 w 544"/>
              <a:gd name="T21" fmla="*/ 289 h 303"/>
              <a:gd name="T22" fmla="*/ 14 w 544"/>
              <a:gd name="T23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4" h="303">
                <a:moveTo>
                  <a:pt x="14" y="303"/>
                </a:moveTo>
                <a:cubicBezTo>
                  <a:pt x="530" y="303"/>
                  <a:pt x="530" y="303"/>
                  <a:pt x="530" y="303"/>
                </a:cubicBezTo>
                <a:cubicBezTo>
                  <a:pt x="538" y="303"/>
                  <a:pt x="544" y="297"/>
                  <a:pt x="544" y="289"/>
                </a:cubicBezTo>
                <a:cubicBezTo>
                  <a:pt x="544" y="72"/>
                  <a:pt x="544" y="72"/>
                  <a:pt x="544" y="72"/>
                </a:cubicBezTo>
                <a:cubicBezTo>
                  <a:pt x="544" y="64"/>
                  <a:pt x="538" y="58"/>
                  <a:pt x="530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0"/>
                  <a:pt x="82" y="0"/>
                  <a:pt x="82" y="0"/>
                </a:cubicBezTo>
                <a:cubicBezTo>
                  <a:pt x="48" y="58"/>
                  <a:pt x="48" y="58"/>
                  <a:pt x="48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7" y="58"/>
                  <a:pt x="0" y="64"/>
                  <a:pt x="0" y="72"/>
                </a:cubicBezTo>
                <a:cubicBezTo>
                  <a:pt x="0" y="289"/>
                  <a:pt x="0" y="289"/>
                  <a:pt x="0" y="289"/>
                </a:cubicBezTo>
                <a:cubicBezTo>
                  <a:pt x="0" y="297"/>
                  <a:pt x="7" y="303"/>
                  <a:pt x="14" y="30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8"/>
          <p:cNvSpPr/>
          <p:nvPr/>
        </p:nvSpPr>
        <p:spPr bwMode="auto">
          <a:xfrm>
            <a:off x="10126693" y="4039504"/>
            <a:ext cx="1158845" cy="2089783"/>
          </a:xfrm>
          <a:custGeom>
            <a:avLst/>
            <a:gdLst>
              <a:gd name="T0" fmla="*/ 0 w 136"/>
              <a:gd name="T1" fmla="*/ 0 h 245"/>
              <a:gd name="T2" fmla="*/ 122 w 136"/>
              <a:gd name="T3" fmla="*/ 0 h 245"/>
              <a:gd name="T4" fmla="*/ 136 w 136"/>
              <a:gd name="T5" fmla="*/ 14 h 245"/>
              <a:gd name="T6" fmla="*/ 136 w 136"/>
              <a:gd name="T7" fmla="*/ 231 h 245"/>
              <a:gd name="T8" fmla="*/ 122 w 136"/>
              <a:gd name="T9" fmla="*/ 245 h 245"/>
              <a:gd name="T10" fmla="*/ 0 w 136"/>
              <a:gd name="T11" fmla="*/ 245 h 245"/>
              <a:gd name="T12" fmla="*/ 0 w 136"/>
              <a:gd name="T13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245">
                <a:moveTo>
                  <a:pt x="0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30" y="0"/>
                  <a:pt x="136" y="6"/>
                  <a:pt x="136" y="14"/>
                </a:cubicBezTo>
                <a:cubicBezTo>
                  <a:pt x="136" y="231"/>
                  <a:pt x="136" y="231"/>
                  <a:pt x="136" y="231"/>
                </a:cubicBezTo>
                <a:cubicBezTo>
                  <a:pt x="136" y="239"/>
                  <a:pt x="130" y="245"/>
                  <a:pt x="122" y="245"/>
                </a:cubicBezTo>
                <a:cubicBezTo>
                  <a:pt x="0" y="245"/>
                  <a:pt x="0" y="245"/>
                  <a:pt x="0" y="245"/>
                </a:cubicBez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0333354" y="4642103"/>
            <a:ext cx="605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6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04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1655539" y="7108511"/>
            <a:ext cx="239495" cy="3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1754040" y="7108511"/>
            <a:ext cx="1850289" cy="3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OREM IPSUM DO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3333932" y="7108511"/>
            <a:ext cx="239495" cy="3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3432434" y="7108511"/>
            <a:ext cx="424910" cy="3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OR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1655539" y="7463890"/>
            <a:ext cx="179621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1732795" y="7463890"/>
            <a:ext cx="197004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1825502" y="7463890"/>
            <a:ext cx="154513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1879582" y="7463890"/>
            <a:ext cx="1927545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em ipsum dolor sit ame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3530936" y="7463890"/>
            <a:ext cx="152581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3585015" y="7463890"/>
            <a:ext cx="137130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1655539" y="7666688"/>
            <a:ext cx="179621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1730863" y="7666688"/>
            <a:ext cx="469332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onse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2068860" y="7666688"/>
            <a:ext cx="179621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5"/>
          <p:cNvSpPr>
            <a:spLocks noChangeArrowheads="1"/>
          </p:cNvSpPr>
          <p:nvPr/>
        </p:nvSpPr>
        <p:spPr bwMode="auto">
          <a:xfrm>
            <a:off x="2146116" y="7666688"/>
            <a:ext cx="154513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6"/>
          <p:cNvSpPr>
            <a:spLocks noChangeArrowheads="1"/>
          </p:cNvSpPr>
          <p:nvPr/>
        </p:nvSpPr>
        <p:spPr bwMode="auto">
          <a:xfrm>
            <a:off x="2202127" y="7666688"/>
            <a:ext cx="1483321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etur adipiscing eli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3447885" y="7666688"/>
            <a:ext cx="154513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3503896" y="7666688"/>
            <a:ext cx="699170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, sed do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9"/>
          <p:cNvSpPr>
            <a:spLocks noChangeArrowheads="1"/>
          </p:cNvSpPr>
          <p:nvPr/>
        </p:nvSpPr>
        <p:spPr bwMode="auto">
          <a:xfrm>
            <a:off x="1655539" y="7869486"/>
            <a:ext cx="776426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eiusmod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2304492" y="7869486"/>
            <a:ext cx="154513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2360502" y="7869486"/>
            <a:ext cx="1286318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empor incididu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3436297" y="7869486"/>
            <a:ext cx="197004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n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3529004" y="7869486"/>
            <a:ext cx="741661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t ut labo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4116152" y="7869486"/>
            <a:ext cx="154513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4170232" y="7869486"/>
            <a:ext cx="187347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1655539" y="8072284"/>
            <a:ext cx="648953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et dolo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2153842" y="8072284"/>
            <a:ext cx="152581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2205990" y="8072284"/>
            <a:ext cx="477058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e ma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2549780" y="8072284"/>
            <a:ext cx="195072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100"/>
          <p:cNvSpPr>
            <a:spLocks noChangeArrowheads="1"/>
          </p:cNvSpPr>
          <p:nvPr/>
        </p:nvSpPr>
        <p:spPr bwMode="auto">
          <a:xfrm>
            <a:off x="2642488" y="8072284"/>
            <a:ext cx="844025" cy="2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F1F1F1"/>
                </a:solidFill>
                <a:effectLst/>
                <a:latin typeface="Myriad Pro" panose="020B0503030403020204" pitchFamily="34" charset="0"/>
              </a:rPr>
              <a:t>na aliqua.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Freeform 101"/>
          <p:cNvSpPr/>
          <p:nvPr/>
        </p:nvSpPr>
        <p:spPr bwMode="auto">
          <a:xfrm>
            <a:off x="1184275" y="3545064"/>
            <a:ext cx="4637310" cy="2584224"/>
          </a:xfrm>
          <a:custGeom>
            <a:avLst/>
            <a:gdLst>
              <a:gd name="T0" fmla="*/ 14 w 544"/>
              <a:gd name="T1" fmla="*/ 303 h 303"/>
              <a:gd name="T2" fmla="*/ 530 w 544"/>
              <a:gd name="T3" fmla="*/ 303 h 303"/>
              <a:gd name="T4" fmla="*/ 544 w 544"/>
              <a:gd name="T5" fmla="*/ 289 h 303"/>
              <a:gd name="T6" fmla="*/ 544 w 544"/>
              <a:gd name="T7" fmla="*/ 72 h 303"/>
              <a:gd name="T8" fmla="*/ 530 w 544"/>
              <a:gd name="T9" fmla="*/ 58 h 303"/>
              <a:gd name="T10" fmla="*/ 115 w 544"/>
              <a:gd name="T11" fmla="*/ 58 h 303"/>
              <a:gd name="T12" fmla="*/ 81 w 544"/>
              <a:gd name="T13" fmla="*/ 0 h 303"/>
              <a:gd name="T14" fmla="*/ 48 w 544"/>
              <a:gd name="T15" fmla="*/ 58 h 303"/>
              <a:gd name="T16" fmla="*/ 14 w 544"/>
              <a:gd name="T17" fmla="*/ 58 h 303"/>
              <a:gd name="T18" fmla="*/ 0 w 544"/>
              <a:gd name="T19" fmla="*/ 72 h 303"/>
              <a:gd name="T20" fmla="*/ 0 w 544"/>
              <a:gd name="T21" fmla="*/ 289 h 303"/>
              <a:gd name="T22" fmla="*/ 14 w 544"/>
              <a:gd name="T23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4" h="303">
                <a:moveTo>
                  <a:pt x="14" y="303"/>
                </a:moveTo>
                <a:cubicBezTo>
                  <a:pt x="530" y="303"/>
                  <a:pt x="530" y="303"/>
                  <a:pt x="530" y="303"/>
                </a:cubicBezTo>
                <a:cubicBezTo>
                  <a:pt x="538" y="303"/>
                  <a:pt x="544" y="297"/>
                  <a:pt x="544" y="289"/>
                </a:cubicBezTo>
                <a:cubicBezTo>
                  <a:pt x="544" y="72"/>
                  <a:pt x="544" y="72"/>
                  <a:pt x="544" y="72"/>
                </a:cubicBezTo>
                <a:cubicBezTo>
                  <a:pt x="544" y="64"/>
                  <a:pt x="538" y="58"/>
                  <a:pt x="530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1" y="0"/>
                  <a:pt x="81" y="0"/>
                  <a:pt x="81" y="0"/>
                </a:cubicBezTo>
                <a:cubicBezTo>
                  <a:pt x="48" y="58"/>
                  <a:pt x="48" y="58"/>
                  <a:pt x="48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6" y="58"/>
                  <a:pt x="0" y="64"/>
                  <a:pt x="0" y="72"/>
                </a:cubicBezTo>
                <a:cubicBezTo>
                  <a:pt x="0" y="289"/>
                  <a:pt x="0" y="289"/>
                  <a:pt x="0" y="289"/>
                </a:cubicBezTo>
                <a:cubicBezTo>
                  <a:pt x="0" y="297"/>
                  <a:pt x="6" y="303"/>
                  <a:pt x="14" y="3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102"/>
          <p:cNvSpPr/>
          <p:nvPr/>
        </p:nvSpPr>
        <p:spPr bwMode="auto">
          <a:xfrm>
            <a:off x="4662741" y="4039504"/>
            <a:ext cx="1158845" cy="2089783"/>
          </a:xfrm>
          <a:custGeom>
            <a:avLst/>
            <a:gdLst>
              <a:gd name="T0" fmla="*/ 0 w 136"/>
              <a:gd name="T1" fmla="*/ 245 h 245"/>
              <a:gd name="T2" fmla="*/ 122 w 136"/>
              <a:gd name="T3" fmla="*/ 245 h 245"/>
              <a:gd name="T4" fmla="*/ 136 w 136"/>
              <a:gd name="T5" fmla="*/ 231 h 245"/>
              <a:gd name="T6" fmla="*/ 136 w 136"/>
              <a:gd name="T7" fmla="*/ 14 h 245"/>
              <a:gd name="T8" fmla="*/ 122 w 136"/>
              <a:gd name="T9" fmla="*/ 0 h 245"/>
              <a:gd name="T10" fmla="*/ 0 w 136"/>
              <a:gd name="T11" fmla="*/ 0 h 245"/>
              <a:gd name="T12" fmla="*/ 0 w 136"/>
              <a:gd name="T13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245">
                <a:moveTo>
                  <a:pt x="0" y="245"/>
                </a:moveTo>
                <a:cubicBezTo>
                  <a:pt x="122" y="245"/>
                  <a:pt x="122" y="245"/>
                  <a:pt x="122" y="245"/>
                </a:cubicBezTo>
                <a:cubicBezTo>
                  <a:pt x="130" y="245"/>
                  <a:pt x="136" y="239"/>
                  <a:pt x="136" y="231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36" y="6"/>
                  <a:pt x="130" y="0"/>
                  <a:pt x="122" y="0"/>
                </a:cubicBezTo>
                <a:cubicBezTo>
                  <a:pt x="0" y="0"/>
                  <a:pt x="0" y="0"/>
                  <a:pt x="0" y="0"/>
                </a:cubicBezTo>
                <a:lnTo>
                  <a:pt x="0" y="245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Rectangle 103"/>
          <p:cNvSpPr>
            <a:spLocks noChangeArrowheads="1"/>
          </p:cNvSpPr>
          <p:nvPr/>
        </p:nvSpPr>
        <p:spPr bwMode="auto">
          <a:xfrm>
            <a:off x="4865538" y="4642103"/>
            <a:ext cx="605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Myriad Pro" panose="020B0503030403020204" pitchFamily="34" charset="0"/>
              </a:rPr>
              <a:t>03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133" name="Freeform 133"/>
          <p:cNvSpPr/>
          <p:nvPr/>
        </p:nvSpPr>
        <p:spPr bwMode="auto">
          <a:xfrm>
            <a:off x="1184275" y="1155912"/>
            <a:ext cx="4637310" cy="2584224"/>
          </a:xfrm>
          <a:custGeom>
            <a:avLst/>
            <a:gdLst>
              <a:gd name="T0" fmla="*/ 530 w 544"/>
              <a:gd name="T1" fmla="*/ 0 h 303"/>
              <a:gd name="T2" fmla="*/ 14 w 544"/>
              <a:gd name="T3" fmla="*/ 0 h 303"/>
              <a:gd name="T4" fmla="*/ 0 w 544"/>
              <a:gd name="T5" fmla="*/ 14 h 303"/>
              <a:gd name="T6" fmla="*/ 0 w 544"/>
              <a:gd name="T7" fmla="*/ 230 h 303"/>
              <a:gd name="T8" fmla="*/ 14 w 544"/>
              <a:gd name="T9" fmla="*/ 245 h 303"/>
              <a:gd name="T10" fmla="*/ 429 w 544"/>
              <a:gd name="T11" fmla="*/ 245 h 303"/>
              <a:gd name="T12" fmla="*/ 463 w 544"/>
              <a:gd name="T13" fmla="*/ 303 h 303"/>
              <a:gd name="T14" fmla="*/ 496 w 544"/>
              <a:gd name="T15" fmla="*/ 245 h 303"/>
              <a:gd name="T16" fmla="*/ 530 w 544"/>
              <a:gd name="T17" fmla="*/ 245 h 303"/>
              <a:gd name="T18" fmla="*/ 544 w 544"/>
              <a:gd name="T19" fmla="*/ 230 h 303"/>
              <a:gd name="T20" fmla="*/ 544 w 544"/>
              <a:gd name="T21" fmla="*/ 14 h 303"/>
              <a:gd name="T22" fmla="*/ 530 w 544"/>
              <a:gd name="T23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4" h="303">
                <a:moveTo>
                  <a:pt x="530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8"/>
                  <a:pt x="6" y="245"/>
                  <a:pt x="14" y="245"/>
                </a:cubicBezTo>
                <a:cubicBezTo>
                  <a:pt x="429" y="245"/>
                  <a:pt x="429" y="245"/>
                  <a:pt x="429" y="245"/>
                </a:cubicBezTo>
                <a:cubicBezTo>
                  <a:pt x="463" y="303"/>
                  <a:pt x="463" y="303"/>
                  <a:pt x="463" y="303"/>
                </a:cubicBezTo>
                <a:cubicBezTo>
                  <a:pt x="496" y="245"/>
                  <a:pt x="496" y="245"/>
                  <a:pt x="496" y="245"/>
                </a:cubicBezTo>
                <a:cubicBezTo>
                  <a:pt x="530" y="245"/>
                  <a:pt x="530" y="245"/>
                  <a:pt x="530" y="245"/>
                </a:cubicBezTo>
                <a:cubicBezTo>
                  <a:pt x="538" y="245"/>
                  <a:pt x="544" y="238"/>
                  <a:pt x="544" y="230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44" y="6"/>
                  <a:pt x="538" y="0"/>
                  <a:pt x="53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34"/>
          <p:cNvSpPr/>
          <p:nvPr/>
        </p:nvSpPr>
        <p:spPr bwMode="auto">
          <a:xfrm>
            <a:off x="1184275" y="1155912"/>
            <a:ext cx="1158845" cy="2089783"/>
          </a:xfrm>
          <a:custGeom>
            <a:avLst/>
            <a:gdLst>
              <a:gd name="T0" fmla="*/ 136 w 136"/>
              <a:gd name="T1" fmla="*/ 0 h 245"/>
              <a:gd name="T2" fmla="*/ 14 w 136"/>
              <a:gd name="T3" fmla="*/ 0 h 245"/>
              <a:gd name="T4" fmla="*/ 0 w 136"/>
              <a:gd name="T5" fmla="*/ 14 h 245"/>
              <a:gd name="T6" fmla="*/ 0 w 136"/>
              <a:gd name="T7" fmla="*/ 230 h 245"/>
              <a:gd name="T8" fmla="*/ 14 w 136"/>
              <a:gd name="T9" fmla="*/ 245 h 245"/>
              <a:gd name="T10" fmla="*/ 136 w 136"/>
              <a:gd name="T11" fmla="*/ 245 h 245"/>
              <a:gd name="T12" fmla="*/ 136 w 136"/>
              <a:gd name="T13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245">
                <a:moveTo>
                  <a:pt x="136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8"/>
                  <a:pt x="6" y="245"/>
                  <a:pt x="14" y="245"/>
                </a:cubicBezTo>
                <a:cubicBezTo>
                  <a:pt x="136" y="245"/>
                  <a:pt x="136" y="245"/>
                  <a:pt x="136" y="245"/>
                </a:cubicBezTo>
                <a:lnTo>
                  <a:pt x="136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Rectangle 135"/>
          <p:cNvSpPr>
            <a:spLocks noChangeArrowheads="1"/>
          </p:cNvSpPr>
          <p:nvPr/>
        </p:nvSpPr>
        <p:spPr bwMode="auto">
          <a:xfrm>
            <a:off x="1387073" y="1764305"/>
            <a:ext cx="605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Myriad Pro" panose="020B0503030403020204" pitchFamily="34" charset="0"/>
              </a:rPr>
              <a:t>01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59005" y="1356382"/>
            <a:ext cx="317133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>
                <a:solidFill>
                  <a:schemeClr val="bg1"/>
                </a:solidFill>
              </a:rPr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167" name="矩形 166"/>
          <p:cNvSpPr/>
          <p:nvPr/>
        </p:nvSpPr>
        <p:spPr>
          <a:xfrm>
            <a:off x="7960638" y="1346723"/>
            <a:ext cx="317133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>
                <a:solidFill>
                  <a:schemeClr val="bg1"/>
                </a:solidFill>
              </a:rPr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168" name="矩形 167"/>
          <p:cNvSpPr/>
          <p:nvPr/>
        </p:nvSpPr>
        <p:spPr>
          <a:xfrm>
            <a:off x="6852027" y="4230315"/>
            <a:ext cx="317133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>
                <a:solidFill>
                  <a:schemeClr val="bg1"/>
                </a:solidFill>
              </a:rPr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169" name="矩形 168"/>
          <p:cNvSpPr/>
          <p:nvPr/>
        </p:nvSpPr>
        <p:spPr>
          <a:xfrm>
            <a:off x="1324759" y="4220658"/>
            <a:ext cx="317133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>
                <a:solidFill>
                  <a:schemeClr val="bg1"/>
                </a:solidFill>
              </a:rPr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49" name="矩形 48"/>
          <p:cNvSpPr/>
          <p:nvPr/>
        </p:nvSpPr>
        <p:spPr>
          <a:xfrm>
            <a:off x="272955" y="368490"/>
            <a:ext cx="204716" cy="2047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545592" y="28945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请在此输入标题</a:t>
            </a:r>
            <a:endParaRPr lang="zh-CN" altLang="en-US" sz="2000" dirty="0"/>
          </a:p>
        </p:txBody>
      </p:sp>
      <p:sp>
        <p:nvSpPr>
          <p:cNvPr id="52" name="图文框 51"/>
          <p:cNvSpPr/>
          <p:nvPr/>
        </p:nvSpPr>
        <p:spPr>
          <a:xfrm>
            <a:off x="0" y="-18252"/>
            <a:ext cx="12192000" cy="6876252"/>
          </a:xfrm>
          <a:prstGeom prst="frame">
            <a:avLst>
              <a:gd name="adj1" fmla="val 131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37" grpId="0" animBg="1"/>
      <p:bldP spid="38" grpId="0" animBg="1"/>
      <p:bldP spid="39" grpId="0"/>
      <p:bldP spid="101" grpId="0" animBg="1"/>
      <p:bldP spid="102" grpId="0" animBg="1"/>
      <p:bldP spid="103" grpId="0"/>
      <p:bldP spid="133" grpId="0" animBg="1"/>
      <p:bldP spid="134" grpId="0" animBg="1"/>
      <p:bldP spid="1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09"/>
          <p:cNvSpPr>
            <a:spLocks noEditPoints="1"/>
          </p:cNvSpPr>
          <p:nvPr/>
        </p:nvSpPr>
        <p:spPr bwMode="auto">
          <a:xfrm>
            <a:off x="2165794" y="1363393"/>
            <a:ext cx="7596489" cy="3755223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439831" y="2024272"/>
            <a:ext cx="144016" cy="144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64555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273421" y="4366743"/>
            <a:ext cx="144016" cy="144016"/>
          </a:xfrm>
          <a:prstGeom prst="ellipse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64555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149903" y="2795358"/>
            <a:ext cx="144016" cy="144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164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64555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172638" y="4195233"/>
            <a:ext cx="144016" cy="14401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64555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83847" y="1448208"/>
            <a:ext cx="3504389" cy="576064"/>
            <a:chOff x="6264188" y="1851670"/>
            <a:chExt cx="2628292" cy="432048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6264188" y="1851670"/>
              <a:ext cx="756084" cy="432048"/>
            </a:xfrm>
            <a:prstGeom prst="line">
              <a:avLst/>
            </a:prstGeom>
            <a:ln>
              <a:solidFill>
                <a:srgbClr val="16455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020272" y="1851670"/>
              <a:ext cx="1872208" cy="0"/>
            </a:xfrm>
            <a:prstGeom prst="line">
              <a:avLst/>
            </a:prstGeom>
            <a:ln>
              <a:solidFill>
                <a:srgbClr val="16455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9360361" y="1581039"/>
            <a:ext cx="2831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12" name="矩形 11"/>
          <p:cNvSpPr/>
          <p:nvPr/>
        </p:nvSpPr>
        <p:spPr>
          <a:xfrm>
            <a:off x="9360363" y="1020550"/>
            <a:ext cx="2831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164555"/>
                </a:solidFill>
                <a:latin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368223" y="4510759"/>
            <a:ext cx="2665505" cy="348427"/>
            <a:chOff x="6264188" y="2283718"/>
            <a:chExt cx="2596018" cy="25202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264188" y="2283718"/>
              <a:ext cx="648980" cy="252028"/>
            </a:xfrm>
            <a:prstGeom prst="line">
              <a:avLst/>
            </a:prstGeom>
            <a:ln>
              <a:solidFill>
                <a:srgbClr val="2F559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913168" y="2535746"/>
              <a:ext cx="1947038" cy="0"/>
            </a:xfrm>
            <a:prstGeom prst="line">
              <a:avLst/>
            </a:prstGeom>
            <a:ln>
              <a:solidFill>
                <a:srgbClr val="2F559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6987400" y="4434984"/>
            <a:ext cx="283163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164555"/>
                </a:solidFill>
                <a:latin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7" name="TextBox 23"/>
          <p:cNvSpPr txBox="1"/>
          <p:nvPr/>
        </p:nvSpPr>
        <p:spPr>
          <a:xfrm>
            <a:off x="6987400" y="5018389"/>
            <a:ext cx="35760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grpSp>
        <p:nvGrpSpPr>
          <p:cNvPr id="18" name="组合 17"/>
          <p:cNvGrpSpPr/>
          <p:nvPr/>
        </p:nvGrpSpPr>
        <p:grpSpPr>
          <a:xfrm flipH="1">
            <a:off x="173573" y="2223714"/>
            <a:ext cx="3000333" cy="576064"/>
            <a:chOff x="6264188" y="1851670"/>
            <a:chExt cx="2250250" cy="432048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6264188" y="1851670"/>
              <a:ext cx="756084" cy="432048"/>
            </a:xfrm>
            <a:prstGeom prst="line">
              <a:avLst/>
            </a:prstGeom>
            <a:ln>
              <a:solidFill>
                <a:srgbClr val="16455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020272" y="1851670"/>
              <a:ext cx="1494166" cy="0"/>
            </a:xfrm>
            <a:prstGeom prst="line">
              <a:avLst/>
            </a:prstGeom>
            <a:ln>
              <a:solidFill>
                <a:srgbClr val="16455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8"/>
          <p:cNvSpPr txBox="1"/>
          <p:nvPr/>
        </p:nvSpPr>
        <p:spPr>
          <a:xfrm>
            <a:off x="163322" y="2370478"/>
            <a:ext cx="2831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22" name="矩形 21"/>
          <p:cNvSpPr/>
          <p:nvPr/>
        </p:nvSpPr>
        <p:spPr>
          <a:xfrm>
            <a:off x="173576" y="1804101"/>
            <a:ext cx="283163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164555"/>
                </a:solidFill>
                <a:latin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23" name="组合 22"/>
          <p:cNvGrpSpPr/>
          <p:nvPr/>
        </p:nvGrpSpPr>
        <p:grpSpPr>
          <a:xfrm flipH="1">
            <a:off x="1579142" y="4282099"/>
            <a:ext cx="2665505" cy="348427"/>
            <a:chOff x="6264188" y="2283718"/>
            <a:chExt cx="2596018" cy="252028"/>
          </a:xfrm>
          <a:solidFill>
            <a:schemeClr val="bg1"/>
          </a:solidFill>
        </p:grpSpPr>
        <p:cxnSp>
          <p:nvCxnSpPr>
            <p:cNvPr id="24" name="直接连接符 23"/>
            <p:cNvCxnSpPr/>
            <p:nvPr/>
          </p:nvCxnSpPr>
          <p:spPr>
            <a:xfrm>
              <a:off x="6264188" y="2283718"/>
              <a:ext cx="648980" cy="252028"/>
            </a:xfrm>
            <a:prstGeom prst="line">
              <a:avLst/>
            </a:prstGeom>
            <a:grpFill/>
            <a:ln>
              <a:solidFill>
                <a:srgbClr val="2F559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913168" y="2535746"/>
              <a:ext cx="1947038" cy="0"/>
            </a:xfrm>
            <a:prstGeom prst="line">
              <a:avLst/>
            </a:prstGeom>
            <a:grpFill/>
            <a:ln>
              <a:solidFill>
                <a:srgbClr val="2F559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33"/>
          <p:cNvSpPr txBox="1"/>
          <p:nvPr/>
        </p:nvSpPr>
        <p:spPr>
          <a:xfrm>
            <a:off x="994306" y="4606414"/>
            <a:ext cx="2831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27" name="矩形 26"/>
          <p:cNvSpPr/>
          <p:nvPr/>
        </p:nvSpPr>
        <p:spPr>
          <a:xfrm>
            <a:off x="994308" y="4166416"/>
            <a:ext cx="2831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164555"/>
                </a:solidFill>
                <a:latin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272955" y="368490"/>
            <a:ext cx="204716" cy="2047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45592" y="28945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请在此输入标题</a:t>
            </a:r>
            <a:endParaRPr lang="zh-CN" altLang="en-US" sz="2000" dirty="0"/>
          </a:p>
        </p:txBody>
      </p:sp>
      <p:sp>
        <p:nvSpPr>
          <p:cNvPr id="33" name="图文框 32"/>
          <p:cNvSpPr/>
          <p:nvPr/>
        </p:nvSpPr>
        <p:spPr>
          <a:xfrm>
            <a:off x="0" y="-18252"/>
            <a:ext cx="12192000" cy="6876252"/>
          </a:xfrm>
          <a:prstGeom prst="frame">
            <a:avLst>
              <a:gd name="adj1" fmla="val 131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5" grpId="0" animBg="1"/>
      <p:bldP spid="6" grpId="0" animBg="1"/>
      <p:bldP spid="7" grpId="0" animBg="1"/>
      <p:bldP spid="11" grpId="0"/>
      <p:bldP spid="12" grpId="0"/>
      <p:bldP spid="16" grpId="0"/>
      <p:bldP spid="17" grpId="0"/>
      <p:bldP spid="21" grpId="0"/>
      <p:bldP spid="22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8600" y="208785"/>
            <a:ext cx="1564854" cy="824421"/>
          </a:xfrm>
          <a:custGeom>
            <a:avLst/>
            <a:gdLst/>
            <a:ahLst/>
            <a:cxnLst/>
            <a:rect l="l" t="t" r="r" b="b"/>
            <a:pathLst>
              <a:path w="1913382" h="1008038">
                <a:moveTo>
                  <a:pt x="158999" y="881332"/>
                </a:moveTo>
                <a:lnTo>
                  <a:pt x="279550" y="881332"/>
                </a:lnTo>
                <a:lnTo>
                  <a:pt x="279550" y="897656"/>
                </a:lnTo>
                <a:lnTo>
                  <a:pt x="158999" y="897656"/>
                </a:lnTo>
                <a:close/>
                <a:moveTo>
                  <a:pt x="1786062" y="850692"/>
                </a:moveTo>
                <a:lnTo>
                  <a:pt x="1758938" y="865761"/>
                </a:lnTo>
                <a:cubicBezTo>
                  <a:pt x="1770491" y="882839"/>
                  <a:pt x="1781709" y="902010"/>
                  <a:pt x="1792592" y="923273"/>
                </a:cubicBezTo>
                <a:lnTo>
                  <a:pt x="1821725" y="907451"/>
                </a:lnTo>
                <a:cubicBezTo>
                  <a:pt x="1809335" y="885518"/>
                  <a:pt x="1797448" y="866598"/>
                  <a:pt x="1786062" y="850692"/>
                </a:cubicBezTo>
                <a:close/>
                <a:moveTo>
                  <a:pt x="158999" y="840144"/>
                </a:moveTo>
                <a:lnTo>
                  <a:pt x="279550" y="840144"/>
                </a:lnTo>
                <a:lnTo>
                  <a:pt x="279550" y="856468"/>
                </a:lnTo>
                <a:lnTo>
                  <a:pt x="158999" y="856468"/>
                </a:lnTo>
                <a:close/>
                <a:moveTo>
                  <a:pt x="886127" y="803978"/>
                </a:moveTo>
                <a:lnTo>
                  <a:pt x="920534" y="803978"/>
                </a:lnTo>
                <a:lnTo>
                  <a:pt x="920534" y="835874"/>
                </a:lnTo>
                <a:lnTo>
                  <a:pt x="886127" y="835874"/>
                </a:lnTo>
                <a:close/>
                <a:moveTo>
                  <a:pt x="162389" y="790793"/>
                </a:moveTo>
                <a:cubicBezTo>
                  <a:pt x="174277" y="798160"/>
                  <a:pt x="185620" y="805736"/>
                  <a:pt x="196420" y="813522"/>
                </a:cubicBezTo>
                <a:lnTo>
                  <a:pt x="137526" y="813522"/>
                </a:lnTo>
                <a:cubicBezTo>
                  <a:pt x="148827" y="806071"/>
                  <a:pt x="157115" y="798495"/>
                  <a:pt x="162389" y="790793"/>
                </a:cubicBezTo>
                <a:close/>
                <a:moveTo>
                  <a:pt x="643490" y="788910"/>
                </a:moveTo>
                <a:lnTo>
                  <a:pt x="670614" y="788910"/>
                </a:lnTo>
                <a:lnTo>
                  <a:pt x="670614" y="835874"/>
                </a:lnTo>
                <a:lnTo>
                  <a:pt x="642988" y="835874"/>
                </a:lnTo>
                <a:cubicBezTo>
                  <a:pt x="643323" y="827335"/>
                  <a:pt x="643490" y="811680"/>
                  <a:pt x="643490" y="788910"/>
                </a:cubicBezTo>
                <a:close/>
                <a:moveTo>
                  <a:pt x="585726" y="788910"/>
                </a:moveTo>
                <a:lnTo>
                  <a:pt x="612599" y="788910"/>
                </a:lnTo>
                <a:cubicBezTo>
                  <a:pt x="612599" y="815029"/>
                  <a:pt x="612306" y="830684"/>
                  <a:pt x="611720" y="835874"/>
                </a:cubicBezTo>
                <a:lnTo>
                  <a:pt x="585726" y="835874"/>
                </a:lnTo>
                <a:close/>
                <a:moveTo>
                  <a:pt x="277415" y="788784"/>
                </a:moveTo>
                <a:cubicBezTo>
                  <a:pt x="284280" y="798328"/>
                  <a:pt x="292860" y="806574"/>
                  <a:pt x="303157" y="813522"/>
                </a:cubicBezTo>
                <a:lnTo>
                  <a:pt x="238864" y="813522"/>
                </a:lnTo>
                <a:cubicBezTo>
                  <a:pt x="257114" y="805904"/>
                  <a:pt x="269964" y="797658"/>
                  <a:pt x="277415" y="788784"/>
                </a:cubicBezTo>
                <a:close/>
                <a:moveTo>
                  <a:pt x="853729" y="775599"/>
                </a:moveTo>
                <a:lnTo>
                  <a:pt x="853729" y="864254"/>
                </a:lnTo>
                <a:lnTo>
                  <a:pt x="952932" y="864254"/>
                </a:lnTo>
                <a:lnTo>
                  <a:pt x="952932" y="775599"/>
                </a:lnTo>
                <a:close/>
                <a:moveTo>
                  <a:pt x="600795" y="735917"/>
                </a:moveTo>
                <a:lnTo>
                  <a:pt x="649769" y="735917"/>
                </a:lnTo>
                <a:lnTo>
                  <a:pt x="630431" y="760530"/>
                </a:lnTo>
                <a:lnTo>
                  <a:pt x="582713" y="760530"/>
                </a:lnTo>
                <a:cubicBezTo>
                  <a:pt x="589075" y="752577"/>
                  <a:pt x="595103" y="744373"/>
                  <a:pt x="600795" y="735917"/>
                </a:cubicBezTo>
                <a:close/>
                <a:moveTo>
                  <a:pt x="1319403" y="728383"/>
                </a:moveTo>
                <a:lnTo>
                  <a:pt x="1334974" y="728383"/>
                </a:lnTo>
                <a:lnTo>
                  <a:pt x="1334974" y="786147"/>
                </a:lnTo>
                <a:lnTo>
                  <a:pt x="1319403" y="786147"/>
                </a:lnTo>
                <a:close/>
                <a:moveTo>
                  <a:pt x="1241044" y="728383"/>
                </a:moveTo>
                <a:lnTo>
                  <a:pt x="1256615" y="728383"/>
                </a:lnTo>
                <a:lnTo>
                  <a:pt x="1256615" y="786147"/>
                </a:lnTo>
                <a:lnTo>
                  <a:pt x="1241044" y="786147"/>
                </a:lnTo>
                <a:close/>
                <a:moveTo>
                  <a:pt x="1735582" y="724114"/>
                </a:moveTo>
                <a:cubicBezTo>
                  <a:pt x="1745293" y="738680"/>
                  <a:pt x="1756929" y="751991"/>
                  <a:pt x="1770491" y="764046"/>
                </a:cubicBezTo>
                <a:lnTo>
                  <a:pt x="1702430" y="764046"/>
                </a:lnTo>
                <a:cubicBezTo>
                  <a:pt x="1715155" y="751656"/>
                  <a:pt x="1726206" y="738345"/>
                  <a:pt x="1735582" y="724114"/>
                </a:cubicBezTo>
                <a:close/>
                <a:moveTo>
                  <a:pt x="1372143" y="706784"/>
                </a:moveTo>
                <a:lnTo>
                  <a:pt x="1372143" y="875807"/>
                </a:lnTo>
                <a:lnTo>
                  <a:pt x="1396756" y="875807"/>
                </a:lnTo>
                <a:lnTo>
                  <a:pt x="1396756" y="706784"/>
                </a:lnTo>
                <a:close/>
                <a:moveTo>
                  <a:pt x="1213920" y="697743"/>
                </a:moveTo>
                <a:lnTo>
                  <a:pt x="1213920" y="786147"/>
                </a:lnTo>
                <a:lnTo>
                  <a:pt x="1204377" y="786147"/>
                </a:lnTo>
                <a:lnTo>
                  <a:pt x="1204377" y="817792"/>
                </a:lnTo>
                <a:lnTo>
                  <a:pt x="1213920" y="817792"/>
                </a:lnTo>
                <a:lnTo>
                  <a:pt x="1213920" y="823317"/>
                </a:lnTo>
                <a:cubicBezTo>
                  <a:pt x="1213920" y="855799"/>
                  <a:pt x="1209232" y="886271"/>
                  <a:pt x="1199856" y="914734"/>
                </a:cubicBezTo>
                <a:cubicBezTo>
                  <a:pt x="1205716" y="918251"/>
                  <a:pt x="1214088" y="924445"/>
                  <a:pt x="1224971" y="933319"/>
                </a:cubicBezTo>
                <a:cubicBezTo>
                  <a:pt x="1235687" y="901507"/>
                  <a:pt x="1241044" y="866263"/>
                  <a:pt x="1241044" y="827586"/>
                </a:cubicBezTo>
                <a:lnTo>
                  <a:pt x="1241044" y="817792"/>
                </a:lnTo>
                <a:lnTo>
                  <a:pt x="1256615" y="817792"/>
                </a:lnTo>
                <a:lnTo>
                  <a:pt x="1256615" y="898661"/>
                </a:lnTo>
                <a:cubicBezTo>
                  <a:pt x="1256615" y="902010"/>
                  <a:pt x="1254606" y="903684"/>
                  <a:pt x="1250588" y="903684"/>
                </a:cubicBezTo>
                <a:cubicBezTo>
                  <a:pt x="1246905" y="903684"/>
                  <a:pt x="1242384" y="903517"/>
                  <a:pt x="1237026" y="903182"/>
                </a:cubicBezTo>
                <a:cubicBezTo>
                  <a:pt x="1238700" y="913730"/>
                  <a:pt x="1239956" y="922939"/>
                  <a:pt x="1240793" y="930808"/>
                </a:cubicBezTo>
                <a:cubicBezTo>
                  <a:pt x="1246653" y="931059"/>
                  <a:pt x="1253204" y="931226"/>
                  <a:pt x="1260445" y="931310"/>
                </a:cubicBezTo>
                <a:cubicBezTo>
                  <a:pt x="1267687" y="931394"/>
                  <a:pt x="1272961" y="929113"/>
                  <a:pt x="1276268" y="924466"/>
                </a:cubicBezTo>
                <a:cubicBezTo>
                  <a:pt x="1279575" y="919820"/>
                  <a:pt x="1281228" y="913311"/>
                  <a:pt x="1281228" y="904940"/>
                </a:cubicBezTo>
                <a:lnTo>
                  <a:pt x="1281228" y="817792"/>
                </a:lnTo>
                <a:lnTo>
                  <a:pt x="1294790" y="817792"/>
                </a:lnTo>
                <a:lnTo>
                  <a:pt x="1294790" y="824070"/>
                </a:lnTo>
                <a:cubicBezTo>
                  <a:pt x="1294790" y="866765"/>
                  <a:pt x="1289432" y="899247"/>
                  <a:pt x="1278716" y="921515"/>
                </a:cubicBezTo>
                <a:cubicBezTo>
                  <a:pt x="1286753" y="926036"/>
                  <a:pt x="1294455" y="930557"/>
                  <a:pt x="1301822" y="935077"/>
                </a:cubicBezTo>
                <a:cubicBezTo>
                  <a:pt x="1313542" y="909126"/>
                  <a:pt x="1319403" y="872291"/>
                  <a:pt x="1319403" y="824573"/>
                </a:cubicBezTo>
                <a:lnTo>
                  <a:pt x="1319403" y="817792"/>
                </a:lnTo>
                <a:lnTo>
                  <a:pt x="1334974" y="817792"/>
                </a:lnTo>
                <a:lnTo>
                  <a:pt x="1334974" y="896401"/>
                </a:lnTo>
                <a:cubicBezTo>
                  <a:pt x="1334974" y="901256"/>
                  <a:pt x="1332546" y="903684"/>
                  <a:pt x="1327690" y="903684"/>
                </a:cubicBezTo>
                <a:cubicBezTo>
                  <a:pt x="1323923" y="903684"/>
                  <a:pt x="1319319" y="903349"/>
                  <a:pt x="1313877" y="902679"/>
                </a:cubicBezTo>
                <a:cubicBezTo>
                  <a:pt x="1314882" y="910716"/>
                  <a:pt x="1315886" y="920009"/>
                  <a:pt x="1316891" y="930557"/>
                </a:cubicBezTo>
                <a:cubicBezTo>
                  <a:pt x="1325597" y="930808"/>
                  <a:pt x="1333195" y="930871"/>
                  <a:pt x="1339683" y="930745"/>
                </a:cubicBezTo>
                <a:cubicBezTo>
                  <a:pt x="1346171" y="930620"/>
                  <a:pt x="1351110" y="928380"/>
                  <a:pt x="1354500" y="924027"/>
                </a:cubicBezTo>
                <a:cubicBezTo>
                  <a:pt x="1357891" y="919674"/>
                  <a:pt x="1359586" y="913144"/>
                  <a:pt x="1359586" y="904437"/>
                </a:cubicBezTo>
                <a:lnTo>
                  <a:pt x="1359586" y="817792"/>
                </a:lnTo>
                <a:lnTo>
                  <a:pt x="1368125" y="817792"/>
                </a:lnTo>
                <a:lnTo>
                  <a:pt x="1368125" y="786147"/>
                </a:lnTo>
                <a:lnTo>
                  <a:pt x="1359586" y="786147"/>
                </a:lnTo>
                <a:lnTo>
                  <a:pt x="1359586" y="697743"/>
                </a:lnTo>
                <a:lnTo>
                  <a:pt x="1294790" y="697743"/>
                </a:lnTo>
                <a:lnTo>
                  <a:pt x="1294790" y="786147"/>
                </a:lnTo>
                <a:lnTo>
                  <a:pt x="1281228" y="786147"/>
                </a:lnTo>
                <a:lnTo>
                  <a:pt x="1281228" y="697743"/>
                </a:lnTo>
                <a:close/>
                <a:moveTo>
                  <a:pt x="1721517" y="688199"/>
                </a:moveTo>
                <a:cubicBezTo>
                  <a:pt x="1704607" y="719677"/>
                  <a:pt x="1681166" y="743870"/>
                  <a:pt x="1651196" y="760781"/>
                </a:cubicBezTo>
                <a:cubicBezTo>
                  <a:pt x="1654880" y="748893"/>
                  <a:pt x="1658731" y="736252"/>
                  <a:pt x="1662749" y="722858"/>
                </a:cubicBezTo>
                <a:lnTo>
                  <a:pt x="1662749" y="698999"/>
                </a:lnTo>
                <a:lnTo>
                  <a:pt x="1581126" y="698999"/>
                </a:lnTo>
                <a:lnTo>
                  <a:pt x="1581126" y="935077"/>
                </a:lnTo>
                <a:lnTo>
                  <a:pt x="1610510" y="935077"/>
                </a:lnTo>
                <a:lnTo>
                  <a:pt x="1610510" y="727881"/>
                </a:lnTo>
                <a:lnTo>
                  <a:pt x="1629598" y="727881"/>
                </a:lnTo>
                <a:cubicBezTo>
                  <a:pt x="1624909" y="748977"/>
                  <a:pt x="1618966" y="771162"/>
                  <a:pt x="1611766" y="794435"/>
                </a:cubicBezTo>
                <a:cubicBezTo>
                  <a:pt x="1624491" y="809504"/>
                  <a:pt x="1630853" y="825159"/>
                  <a:pt x="1630853" y="841399"/>
                </a:cubicBezTo>
                <a:cubicBezTo>
                  <a:pt x="1630853" y="851613"/>
                  <a:pt x="1627253" y="856719"/>
                  <a:pt x="1620054" y="856719"/>
                </a:cubicBezTo>
                <a:cubicBezTo>
                  <a:pt x="1617710" y="856719"/>
                  <a:pt x="1614696" y="856301"/>
                  <a:pt x="1611013" y="855464"/>
                </a:cubicBezTo>
                <a:cubicBezTo>
                  <a:pt x="1614026" y="868356"/>
                  <a:pt x="1616036" y="879992"/>
                  <a:pt x="1617040" y="890373"/>
                </a:cubicBezTo>
                <a:cubicBezTo>
                  <a:pt x="1633616" y="890373"/>
                  <a:pt x="1645252" y="886941"/>
                  <a:pt x="1651950" y="880076"/>
                </a:cubicBezTo>
                <a:cubicBezTo>
                  <a:pt x="1658312" y="873714"/>
                  <a:pt x="1661493" y="863249"/>
                  <a:pt x="1661493" y="848683"/>
                </a:cubicBezTo>
                <a:cubicBezTo>
                  <a:pt x="1661493" y="827084"/>
                  <a:pt x="1654712" y="808080"/>
                  <a:pt x="1641150" y="791672"/>
                </a:cubicBezTo>
                <a:cubicBezTo>
                  <a:pt x="1643997" y="783301"/>
                  <a:pt x="1646927" y="774427"/>
                  <a:pt x="1649940" y="765051"/>
                </a:cubicBezTo>
                <a:cubicBezTo>
                  <a:pt x="1656135" y="774092"/>
                  <a:pt x="1661744" y="783468"/>
                  <a:pt x="1666767" y="793179"/>
                </a:cubicBezTo>
                <a:cubicBezTo>
                  <a:pt x="1672627" y="789161"/>
                  <a:pt x="1678320" y="784975"/>
                  <a:pt x="1683845" y="780622"/>
                </a:cubicBezTo>
                <a:lnTo>
                  <a:pt x="1683845" y="792175"/>
                </a:lnTo>
                <a:lnTo>
                  <a:pt x="1719508" y="792175"/>
                </a:lnTo>
                <a:lnTo>
                  <a:pt x="1719508" y="814275"/>
                </a:lnTo>
                <a:lnTo>
                  <a:pt x="1665763" y="814275"/>
                </a:lnTo>
                <a:lnTo>
                  <a:pt x="1665763" y="842404"/>
                </a:lnTo>
                <a:lnTo>
                  <a:pt x="1719508" y="842404"/>
                </a:lnTo>
                <a:lnTo>
                  <a:pt x="1719508" y="884848"/>
                </a:lnTo>
                <a:cubicBezTo>
                  <a:pt x="1719508" y="895396"/>
                  <a:pt x="1714485" y="900670"/>
                  <a:pt x="1704439" y="900670"/>
                </a:cubicBezTo>
                <a:cubicBezTo>
                  <a:pt x="1700421" y="900670"/>
                  <a:pt x="1694980" y="900168"/>
                  <a:pt x="1688115" y="899163"/>
                </a:cubicBezTo>
                <a:cubicBezTo>
                  <a:pt x="1695649" y="886941"/>
                  <a:pt x="1702095" y="875053"/>
                  <a:pt x="1707453" y="863500"/>
                </a:cubicBezTo>
                <a:lnTo>
                  <a:pt x="1678571" y="850692"/>
                </a:lnTo>
                <a:cubicBezTo>
                  <a:pt x="1669865" y="870951"/>
                  <a:pt x="1657893" y="890038"/>
                  <a:pt x="1642657" y="907953"/>
                </a:cubicBezTo>
                <a:cubicBezTo>
                  <a:pt x="1653875" y="913646"/>
                  <a:pt x="1663251" y="919506"/>
                  <a:pt x="1670786" y="925534"/>
                </a:cubicBezTo>
                <a:cubicBezTo>
                  <a:pt x="1676981" y="916660"/>
                  <a:pt x="1682673" y="908037"/>
                  <a:pt x="1687864" y="899666"/>
                </a:cubicBezTo>
                <a:cubicBezTo>
                  <a:pt x="1691045" y="910716"/>
                  <a:pt x="1693305" y="922353"/>
                  <a:pt x="1694645" y="934575"/>
                </a:cubicBezTo>
                <a:cubicBezTo>
                  <a:pt x="1709044" y="934575"/>
                  <a:pt x="1719341" y="934240"/>
                  <a:pt x="1725536" y="933571"/>
                </a:cubicBezTo>
                <a:cubicBezTo>
                  <a:pt x="1743786" y="932231"/>
                  <a:pt x="1752911" y="921767"/>
                  <a:pt x="1752911" y="902177"/>
                </a:cubicBezTo>
                <a:lnTo>
                  <a:pt x="1752911" y="842404"/>
                </a:lnTo>
                <a:lnTo>
                  <a:pt x="1811428" y="842404"/>
                </a:lnTo>
                <a:lnTo>
                  <a:pt x="1811428" y="814275"/>
                </a:lnTo>
                <a:lnTo>
                  <a:pt x="1752911" y="814275"/>
                </a:lnTo>
                <a:lnTo>
                  <a:pt x="1752911" y="792175"/>
                </a:lnTo>
                <a:lnTo>
                  <a:pt x="1787318" y="792175"/>
                </a:lnTo>
                <a:lnTo>
                  <a:pt x="1787318" y="777106"/>
                </a:lnTo>
                <a:cubicBezTo>
                  <a:pt x="1794183" y="781961"/>
                  <a:pt x="1801550" y="786314"/>
                  <a:pt x="1809419" y="790165"/>
                </a:cubicBezTo>
                <a:cubicBezTo>
                  <a:pt x="1812600" y="778278"/>
                  <a:pt x="1816619" y="766892"/>
                  <a:pt x="1821474" y="756009"/>
                </a:cubicBezTo>
                <a:cubicBezTo>
                  <a:pt x="1793513" y="743954"/>
                  <a:pt x="1770408" y="723862"/>
                  <a:pt x="1752157" y="695734"/>
                </a:cubicBezTo>
                <a:lnTo>
                  <a:pt x="1755674" y="688199"/>
                </a:lnTo>
                <a:close/>
                <a:moveTo>
                  <a:pt x="1409313" y="688199"/>
                </a:moveTo>
                <a:lnTo>
                  <a:pt x="1409313" y="892131"/>
                </a:lnTo>
                <a:cubicBezTo>
                  <a:pt x="1409313" y="898661"/>
                  <a:pt x="1406048" y="901926"/>
                  <a:pt x="1399519" y="901926"/>
                </a:cubicBezTo>
                <a:cubicBezTo>
                  <a:pt x="1389724" y="901926"/>
                  <a:pt x="1380599" y="901424"/>
                  <a:pt x="1372143" y="900419"/>
                </a:cubicBezTo>
                <a:cubicBezTo>
                  <a:pt x="1373985" y="908791"/>
                  <a:pt x="1375576" y="919088"/>
                  <a:pt x="1376915" y="931310"/>
                </a:cubicBezTo>
                <a:cubicBezTo>
                  <a:pt x="1398095" y="931561"/>
                  <a:pt x="1411846" y="931185"/>
                  <a:pt x="1418166" y="930180"/>
                </a:cubicBezTo>
                <a:cubicBezTo>
                  <a:pt x="1424487" y="929175"/>
                  <a:pt x="1429531" y="926183"/>
                  <a:pt x="1433298" y="921202"/>
                </a:cubicBezTo>
                <a:cubicBezTo>
                  <a:pt x="1437065" y="916220"/>
                  <a:pt x="1438949" y="909126"/>
                  <a:pt x="1438949" y="899917"/>
                </a:cubicBezTo>
                <a:lnTo>
                  <a:pt x="1438949" y="688199"/>
                </a:lnTo>
                <a:close/>
                <a:moveTo>
                  <a:pt x="969508" y="686944"/>
                </a:moveTo>
                <a:lnTo>
                  <a:pt x="971391" y="723360"/>
                </a:lnTo>
                <a:lnTo>
                  <a:pt x="839664" y="723360"/>
                </a:lnTo>
                <a:lnTo>
                  <a:pt x="839664" y="755005"/>
                </a:lnTo>
                <a:lnTo>
                  <a:pt x="973024" y="755005"/>
                </a:lnTo>
                <a:cubicBezTo>
                  <a:pt x="975284" y="797616"/>
                  <a:pt x="979595" y="831940"/>
                  <a:pt x="985958" y="857975"/>
                </a:cubicBezTo>
                <a:cubicBezTo>
                  <a:pt x="975996" y="869779"/>
                  <a:pt x="965029" y="881416"/>
                  <a:pt x="953057" y="892885"/>
                </a:cubicBezTo>
                <a:cubicBezTo>
                  <a:pt x="952974" y="888783"/>
                  <a:pt x="952932" y="884178"/>
                  <a:pt x="952932" y="879072"/>
                </a:cubicBezTo>
                <a:cubicBezTo>
                  <a:pt x="915092" y="883257"/>
                  <a:pt x="876918" y="886941"/>
                  <a:pt x="838409" y="890122"/>
                </a:cubicBezTo>
                <a:lnTo>
                  <a:pt x="842929" y="926538"/>
                </a:lnTo>
                <a:lnTo>
                  <a:pt x="945146" y="913479"/>
                </a:lnTo>
                <a:cubicBezTo>
                  <a:pt x="951341" y="920092"/>
                  <a:pt x="956699" y="926455"/>
                  <a:pt x="961220" y="932566"/>
                </a:cubicBezTo>
                <a:cubicBezTo>
                  <a:pt x="974530" y="920762"/>
                  <a:pt x="987046" y="908414"/>
                  <a:pt x="998766" y="895522"/>
                </a:cubicBezTo>
                <a:cubicBezTo>
                  <a:pt x="1011240" y="922562"/>
                  <a:pt x="1027774" y="936082"/>
                  <a:pt x="1048368" y="936082"/>
                </a:cubicBezTo>
                <a:cubicBezTo>
                  <a:pt x="1058581" y="936082"/>
                  <a:pt x="1066576" y="931499"/>
                  <a:pt x="1072352" y="922332"/>
                </a:cubicBezTo>
                <a:cubicBezTo>
                  <a:pt x="1078129" y="913165"/>
                  <a:pt x="1083277" y="894140"/>
                  <a:pt x="1087798" y="865258"/>
                </a:cubicBezTo>
                <a:cubicBezTo>
                  <a:pt x="1076915" y="860570"/>
                  <a:pt x="1066199" y="855464"/>
                  <a:pt x="1055651" y="849938"/>
                </a:cubicBezTo>
                <a:cubicBezTo>
                  <a:pt x="1053977" y="869026"/>
                  <a:pt x="1052365" y="881939"/>
                  <a:pt x="1050816" y="888678"/>
                </a:cubicBezTo>
                <a:cubicBezTo>
                  <a:pt x="1049268" y="895417"/>
                  <a:pt x="1047112" y="898787"/>
                  <a:pt x="1044349" y="898787"/>
                </a:cubicBezTo>
                <a:cubicBezTo>
                  <a:pt x="1041503" y="898787"/>
                  <a:pt x="1038071" y="895919"/>
                  <a:pt x="1034052" y="890185"/>
                </a:cubicBezTo>
                <a:cubicBezTo>
                  <a:pt x="1030034" y="884450"/>
                  <a:pt x="1026351" y="876476"/>
                  <a:pt x="1023002" y="866263"/>
                </a:cubicBezTo>
                <a:cubicBezTo>
                  <a:pt x="1043596" y="839139"/>
                  <a:pt x="1061260" y="809671"/>
                  <a:pt x="1075994" y="777859"/>
                </a:cubicBezTo>
                <a:lnTo>
                  <a:pt x="1044098" y="762790"/>
                </a:lnTo>
                <a:cubicBezTo>
                  <a:pt x="1036313" y="782715"/>
                  <a:pt x="1026099" y="802262"/>
                  <a:pt x="1013458" y="821433"/>
                </a:cubicBezTo>
                <a:cubicBezTo>
                  <a:pt x="1010779" y="802597"/>
                  <a:pt x="1008812" y="780454"/>
                  <a:pt x="1007556" y="755005"/>
                </a:cubicBezTo>
                <a:lnTo>
                  <a:pt x="1087798" y="755005"/>
                </a:lnTo>
                <a:lnTo>
                  <a:pt x="1087798" y="723360"/>
                </a:lnTo>
                <a:lnTo>
                  <a:pt x="1051382" y="723360"/>
                </a:lnTo>
                <a:lnTo>
                  <a:pt x="1067957" y="714319"/>
                </a:lnTo>
                <a:cubicBezTo>
                  <a:pt x="1059251" y="703436"/>
                  <a:pt x="1052051" y="694897"/>
                  <a:pt x="1046359" y="688702"/>
                </a:cubicBezTo>
                <a:lnTo>
                  <a:pt x="1019988" y="703017"/>
                </a:lnTo>
                <a:cubicBezTo>
                  <a:pt x="1027188" y="711389"/>
                  <a:pt x="1032755" y="718170"/>
                  <a:pt x="1036689" y="723360"/>
                </a:cubicBezTo>
                <a:lnTo>
                  <a:pt x="1006301" y="723360"/>
                </a:lnTo>
                <a:cubicBezTo>
                  <a:pt x="1005715" y="708710"/>
                  <a:pt x="1005338" y="696571"/>
                  <a:pt x="1005170" y="686944"/>
                </a:cubicBezTo>
                <a:close/>
                <a:moveTo>
                  <a:pt x="590247" y="686693"/>
                </a:moveTo>
                <a:cubicBezTo>
                  <a:pt x="581541" y="708542"/>
                  <a:pt x="565886" y="732318"/>
                  <a:pt x="543282" y="758018"/>
                </a:cubicBezTo>
                <a:lnTo>
                  <a:pt x="543282" y="734411"/>
                </a:lnTo>
                <a:lnTo>
                  <a:pt x="524698" y="734411"/>
                </a:lnTo>
                <a:lnTo>
                  <a:pt x="524698" y="689706"/>
                </a:lnTo>
                <a:lnTo>
                  <a:pt x="493555" y="689706"/>
                </a:lnTo>
                <a:lnTo>
                  <a:pt x="493555" y="734411"/>
                </a:lnTo>
                <a:lnTo>
                  <a:pt x="468692" y="734411"/>
                </a:lnTo>
                <a:lnTo>
                  <a:pt x="468692" y="766557"/>
                </a:lnTo>
                <a:lnTo>
                  <a:pt x="493555" y="766557"/>
                </a:lnTo>
                <a:lnTo>
                  <a:pt x="493555" y="806113"/>
                </a:lnTo>
                <a:cubicBezTo>
                  <a:pt x="482505" y="809294"/>
                  <a:pt x="473296" y="811764"/>
                  <a:pt x="465929" y="813522"/>
                </a:cubicBezTo>
                <a:lnTo>
                  <a:pt x="467938" y="849687"/>
                </a:lnTo>
                <a:lnTo>
                  <a:pt x="493555" y="841148"/>
                </a:lnTo>
                <a:lnTo>
                  <a:pt x="493555" y="889871"/>
                </a:lnTo>
                <a:cubicBezTo>
                  <a:pt x="493555" y="897573"/>
                  <a:pt x="490625" y="901424"/>
                  <a:pt x="484765" y="901424"/>
                </a:cubicBezTo>
                <a:cubicBezTo>
                  <a:pt x="477900" y="901424"/>
                  <a:pt x="472040" y="901172"/>
                  <a:pt x="467185" y="900670"/>
                </a:cubicBezTo>
                <a:cubicBezTo>
                  <a:pt x="470533" y="912725"/>
                  <a:pt x="473045" y="923776"/>
                  <a:pt x="474719" y="933822"/>
                </a:cubicBezTo>
                <a:cubicBezTo>
                  <a:pt x="490541" y="933403"/>
                  <a:pt x="501278" y="932692"/>
                  <a:pt x="506929" y="931687"/>
                </a:cubicBezTo>
                <a:cubicBezTo>
                  <a:pt x="512580" y="930682"/>
                  <a:pt x="516954" y="927962"/>
                  <a:pt x="520051" y="923525"/>
                </a:cubicBezTo>
                <a:cubicBezTo>
                  <a:pt x="523149" y="919088"/>
                  <a:pt x="524698" y="912893"/>
                  <a:pt x="524698" y="904940"/>
                </a:cubicBezTo>
                <a:lnTo>
                  <a:pt x="524698" y="830851"/>
                </a:lnTo>
                <a:lnTo>
                  <a:pt x="543785" y="824573"/>
                </a:lnTo>
                <a:cubicBezTo>
                  <a:pt x="543617" y="816201"/>
                  <a:pt x="543952" y="804816"/>
                  <a:pt x="544789" y="790416"/>
                </a:cubicBezTo>
                <a:lnTo>
                  <a:pt x="524698" y="796695"/>
                </a:lnTo>
                <a:lnTo>
                  <a:pt x="524698" y="766557"/>
                </a:lnTo>
                <a:lnTo>
                  <a:pt x="543282" y="766557"/>
                </a:lnTo>
                <a:lnTo>
                  <a:pt x="543282" y="758395"/>
                </a:lnTo>
                <a:cubicBezTo>
                  <a:pt x="547385" y="760907"/>
                  <a:pt x="551235" y="763460"/>
                  <a:pt x="554835" y="766055"/>
                </a:cubicBezTo>
                <a:lnTo>
                  <a:pt x="554835" y="835874"/>
                </a:lnTo>
                <a:lnTo>
                  <a:pt x="534241" y="835874"/>
                </a:lnTo>
                <a:lnTo>
                  <a:pt x="534241" y="864254"/>
                </a:lnTo>
                <a:lnTo>
                  <a:pt x="603935" y="864254"/>
                </a:lnTo>
                <a:cubicBezTo>
                  <a:pt x="594977" y="883341"/>
                  <a:pt x="571327" y="896736"/>
                  <a:pt x="532985" y="904437"/>
                </a:cubicBezTo>
                <a:cubicBezTo>
                  <a:pt x="540855" y="915488"/>
                  <a:pt x="547552" y="926036"/>
                  <a:pt x="553077" y="936082"/>
                </a:cubicBezTo>
                <a:cubicBezTo>
                  <a:pt x="590749" y="924027"/>
                  <a:pt x="616115" y="906865"/>
                  <a:pt x="629175" y="884597"/>
                </a:cubicBezTo>
                <a:cubicBezTo>
                  <a:pt x="643741" y="908707"/>
                  <a:pt x="666010" y="925534"/>
                  <a:pt x="695980" y="935077"/>
                </a:cubicBezTo>
                <a:cubicBezTo>
                  <a:pt x="702175" y="923859"/>
                  <a:pt x="708705" y="912474"/>
                  <a:pt x="715570" y="900921"/>
                </a:cubicBezTo>
                <a:cubicBezTo>
                  <a:pt x="684009" y="894643"/>
                  <a:pt x="661908" y="882420"/>
                  <a:pt x="649267" y="864254"/>
                </a:cubicBezTo>
                <a:lnTo>
                  <a:pt x="715821" y="864254"/>
                </a:lnTo>
                <a:lnTo>
                  <a:pt x="715821" y="835874"/>
                </a:lnTo>
                <a:lnTo>
                  <a:pt x="701505" y="835874"/>
                </a:lnTo>
                <a:lnTo>
                  <a:pt x="701505" y="760530"/>
                </a:lnTo>
                <a:lnTo>
                  <a:pt x="669358" y="760530"/>
                </a:lnTo>
                <a:lnTo>
                  <a:pt x="689199" y="736169"/>
                </a:lnTo>
                <a:lnTo>
                  <a:pt x="689199" y="708794"/>
                </a:lnTo>
                <a:lnTo>
                  <a:pt x="617497" y="708794"/>
                </a:lnTo>
                <a:cubicBezTo>
                  <a:pt x="620761" y="702933"/>
                  <a:pt x="623901" y="696990"/>
                  <a:pt x="626915" y="690962"/>
                </a:cubicBezTo>
                <a:close/>
                <a:moveTo>
                  <a:pt x="146693" y="686441"/>
                </a:moveTo>
                <a:lnTo>
                  <a:pt x="146693" y="707287"/>
                </a:lnTo>
                <a:lnTo>
                  <a:pt x="104249" y="707287"/>
                </a:lnTo>
                <a:lnTo>
                  <a:pt x="104249" y="731648"/>
                </a:lnTo>
                <a:lnTo>
                  <a:pt x="146693" y="731648"/>
                </a:lnTo>
                <a:lnTo>
                  <a:pt x="146693" y="732401"/>
                </a:lnTo>
                <a:cubicBezTo>
                  <a:pt x="146693" y="737675"/>
                  <a:pt x="146441" y="742531"/>
                  <a:pt x="145939" y="746968"/>
                </a:cubicBezTo>
                <a:lnTo>
                  <a:pt x="98472" y="746968"/>
                </a:lnTo>
                <a:lnTo>
                  <a:pt x="98472" y="771329"/>
                </a:lnTo>
                <a:lnTo>
                  <a:pt x="139535" y="771329"/>
                </a:lnTo>
                <a:cubicBezTo>
                  <a:pt x="132419" y="782882"/>
                  <a:pt x="117476" y="793095"/>
                  <a:pt x="94705" y="801969"/>
                </a:cubicBezTo>
                <a:cubicBezTo>
                  <a:pt x="99561" y="810676"/>
                  <a:pt x="103746" y="820052"/>
                  <a:pt x="107262" y="830098"/>
                </a:cubicBezTo>
                <a:cubicBezTo>
                  <a:pt x="113625" y="827168"/>
                  <a:pt x="119485" y="824196"/>
                  <a:pt x="124843" y="821182"/>
                </a:cubicBezTo>
                <a:lnTo>
                  <a:pt x="124843" y="935831"/>
                </a:lnTo>
                <a:lnTo>
                  <a:pt x="158999" y="935831"/>
                </a:lnTo>
                <a:lnTo>
                  <a:pt x="158999" y="924278"/>
                </a:lnTo>
                <a:lnTo>
                  <a:pt x="279550" y="924278"/>
                </a:lnTo>
                <a:lnTo>
                  <a:pt x="279550" y="935329"/>
                </a:lnTo>
                <a:lnTo>
                  <a:pt x="313706" y="935329"/>
                </a:lnTo>
                <a:lnTo>
                  <a:pt x="313706" y="819801"/>
                </a:lnTo>
                <a:cubicBezTo>
                  <a:pt x="319231" y="822731"/>
                  <a:pt x="325175" y="825326"/>
                  <a:pt x="331537" y="827586"/>
                </a:cubicBezTo>
                <a:cubicBezTo>
                  <a:pt x="336225" y="816536"/>
                  <a:pt x="340746" y="806657"/>
                  <a:pt x="345099" y="797951"/>
                </a:cubicBezTo>
                <a:cubicBezTo>
                  <a:pt x="323333" y="791505"/>
                  <a:pt x="306883" y="782631"/>
                  <a:pt x="295749" y="771329"/>
                </a:cubicBezTo>
                <a:lnTo>
                  <a:pt x="340578" y="771329"/>
                </a:lnTo>
                <a:lnTo>
                  <a:pt x="340578" y="746968"/>
                </a:lnTo>
                <a:lnTo>
                  <a:pt x="291228" y="746968"/>
                </a:lnTo>
                <a:cubicBezTo>
                  <a:pt x="291647" y="741443"/>
                  <a:pt x="291856" y="736336"/>
                  <a:pt x="291856" y="731648"/>
                </a:cubicBezTo>
                <a:lnTo>
                  <a:pt x="335555" y="731648"/>
                </a:lnTo>
                <a:lnTo>
                  <a:pt x="335555" y="707287"/>
                </a:lnTo>
                <a:lnTo>
                  <a:pt x="291856" y="707287"/>
                </a:lnTo>
                <a:lnTo>
                  <a:pt x="291856" y="686441"/>
                </a:lnTo>
                <a:lnTo>
                  <a:pt x="260965" y="686441"/>
                </a:lnTo>
                <a:lnTo>
                  <a:pt x="260965" y="707287"/>
                </a:lnTo>
                <a:lnTo>
                  <a:pt x="224799" y="707287"/>
                </a:lnTo>
                <a:lnTo>
                  <a:pt x="224799" y="731648"/>
                </a:lnTo>
                <a:lnTo>
                  <a:pt x="260965" y="731648"/>
                </a:lnTo>
                <a:cubicBezTo>
                  <a:pt x="260965" y="737173"/>
                  <a:pt x="260797" y="742280"/>
                  <a:pt x="260462" y="746968"/>
                </a:cubicBezTo>
                <a:lnTo>
                  <a:pt x="223795" y="746968"/>
                </a:lnTo>
                <a:lnTo>
                  <a:pt x="223795" y="771329"/>
                </a:lnTo>
                <a:lnTo>
                  <a:pt x="254560" y="771329"/>
                </a:lnTo>
                <a:cubicBezTo>
                  <a:pt x="248951" y="779533"/>
                  <a:pt x="236938" y="786314"/>
                  <a:pt x="218521" y="791672"/>
                </a:cubicBezTo>
                <a:cubicBezTo>
                  <a:pt x="223125" y="798369"/>
                  <a:pt x="227897" y="805653"/>
                  <a:pt x="232836" y="813522"/>
                </a:cubicBezTo>
                <a:lnTo>
                  <a:pt x="197927" y="813522"/>
                </a:lnTo>
                <a:lnTo>
                  <a:pt x="213498" y="790668"/>
                </a:lnTo>
                <a:lnTo>
                  <a:pt x="177584" y="771329"/>
                </a:lnTo>
                <a:lnTo>
                  <a:pt x="215256" y="771329"/>
                </a:lnTo>
                <a:lnTo>
                  <a:pt x="215256" y="746968"/>
                </a:lnTo>
                <a:lnTo>
                  <a:pt x="176705" y="746968"/>
                </a:lnTo>
                <a:cubicBezTo>
                  <a:pt x="177207" y="742196"/>
                  <a:pt x="177500" y="737089"/>
                  <a:pt x="177584" y="731648"/>
                </a:cubicBezTo>
                <a:lnTo>
                  <a:pt x="214502" y="731648"/>
                </a:lnTo>
                <a:lnTo>
                  <a:pt x="214502" y="707287"/>
                </a:lnTo>
                <a:lnTo>
                  <a:pt x="177584" y="707287"/>
                </a:lnTo>
                <a:lnTo>
                  <a:pt x="177584" y="686441"/>
                </a:lnTo>
                <a:close/>
                <a:moveTo>
                  <a:pt x="0" y="607928"/>
                </a:moveTo>
                <a:lnTo>
                  <a:pt x="1909655" y="607928"/>
                </a:lnTo>
                <a:lnTo>
                  <a:pt x="1909655" y="1008038"/>
                </a:lnTo>
                <a:lnTo>
                  <a:pt x="0" y="1008038"/>
                </a:lnTo>
                <a:close/>
                <a:moveTo>
                  <a:pt x="1663240" y="95771"/>
                </a:moveTo>
                <a:cubicBezTo>
                  <a:pt x="1619931" y="95771"/>
                  <a:pt x="1585830" y="111845"/>
                  <a:pt x="1560939" y="143992"/>
                </a:cubicBezTo>
                <a:cubicBezTo>
                  <a:pt x="1536047" y="176138"/>
                  <a:pt x="1523602" y="217773"/>
                  <a:pt x="1523602" y="268896"/>
                </a:cubicBezTo>
                <a:cubicBezTo>
                  <a:pt x="1523602" y="319348"/>
                  <a:pt x="1535768" y="360592"/>
                  <a:pt x="1560102" y="392628"/>
                </a:cubicBezTo>
                <a:cubicBezTo>
                  <a:pt x="1584435" y="424663"/>
                  <a:pt x="1617810" y="440680"/>
                  <a:pt x="1660226" y="440680"/>
                </a:cubicBezTo>
                <a:cubicBezTo>
                  <a:pt x="1703535" y="440680"/>
                  <a:pt x="1737244" y="425333"/>
                  <a:pt x="1761355" y="394637"/>
                </a:cubicBezTo>
                <a:cubicBezTo>
                  <a:pt x="1785465" y="363941"/>
                  <a:pt x="1797520" y="322697"/>
                  <a:pt x="1797520" y="270905"/>
                </a:cubicBezTo>
                <a:cubicBezTo>
                  <a:pt x="1797520" y="216880"/>
                  <a:pt x="1785800" y="174185"/>
                  <a:pt x="1762359" y="142820"/>
                </a:cubicBezTo>
                <a:cubicBezTo>
                  <a:pt x="1738919" y="111454"/>
                  <a:pt x="1705879" y="95771"/>
                  <a:pt x="1663240" y="95771"/>
                </a:cubicBezTo>
                <a:close/>
                <a:moveTo>
                  <a:pt x="577390" y="95771"/>
                </a:moveTo>
                <a:cubicBezTo>
                  <a:pt x="534081" y="95771"/>
                  <a:pt x="499980" y="111845"/>
                  <a:pt x="475089" y="143992"/>
                </a:cubicBezTo>
                <a:cubicBezTo>
                  <a:pt x="450197" y="176138"/>
                  <a:pt x="437752" y="217773"/>
                  <a:pt x="437752" y="268896"/>
                </a:cubicBezTo>
                <a:cubicBezTo>
                  <a:pt x="437752" y="319348"/>
                  <a:pt x="449918" y="360592"/>
                  <a:pt x="474252" y="392628"/>
                </a:cubicBezTo>
                <a:cubicBezTo>
                  <a:pt x="498585" y="424663"/>
                  <a:pt x="531960" y="440680"/>
                  <a:pt x="574376" y="440680"/>
                </a:cubicBezTo>
                <a:cubicBezTo>
                  <a:pt x="617685" y="440680"/>
                  <a:pt x="651394" y="425333"/>
                  <a:pt x="675505" y="394637"/>
                </a:cubicBezTo>
                <a:cubicBezTo>
                  <a:pt x="699615" y="363941"/>
                  <a:pt x="711670" y="322697"/>
                  <a:pt x="711670" y="270905"/>
                </a:cubicBezTo>
                <a:cubicBezTo>
                  <a:pt x="711670" y="216880"/>
                  <a:pt x="699950" y="174185"/>
                  <a:pt x="676509" y="142820"/>
                </a:cubicBezTo>
                <a:cubicBezTo>
                  <a:pt x="653069" y="111454"/>
                  <a:pt x="620029" y="95771"/>
                  <a:pt x="577390" y="95771"/>
                </a:cubicBezTo>
                <a:close/>
                <a:moveTo>
                  <a:pt x="1611" y="8707"/>
                </a:moveTo>
                <a:lnTo>
                  <a:pt x="112116" y="8707"/>
                </a:lnTo>
                <a:lnTo>
                  <a:pt x="112116" y="436997"/>
                </a:lnTo>
                <a:lnTo>
                  <a:pt x="306002" y="436997"/>
                </a:lnTo>
                <a:lnTo>
                  <a:pt x="306002" y="527410"/>
                </a:lnTo>
                <a:lnTo>
                  <a:pt x="1611" y="527410"/>
                </a:lnTo>
                <a:close/>
                <a:moveTo>
                  <a:pt x="1666588" y="0"/>
                </a:moveTo>
                <a:cubicBezTo>
                  <a:pt x="1740705" y="0"/>
                  <a:pt x="1800366" y="24669"/>
                  <a:pt x="1845573" y="74005"/>
                </a:cubicBezTo>
                <a:cubicBezTo>
                  <a:pt x="1890779" y="123342"/>
                  <a:pt x="1913382" y="186742"/>
                  <a:pt x="1913382" y="264207"/>
                </a:cubicBezTo>
                <a:cubicBezTo>
                  <a:pt x="1913382" y="345021"/>
                  <a:pt x="1889886" y="410599"/>
                  <a:pt x="1842894" y="460940"/>
                </a:cubicBezTo>
                <a:cubicBezTo>
                  <a:pt x="1795901" y="511281"/>
                  <a:pt x="1734342" y="536451"/>
                  <a:pt x="1658217" y="536451"/>
                </a:cubicBezTo>
                <a:cubicBezTo>
                  <a:pt x="1583877" y="536451"/>
                  <a:pt x="1523490" y="512062"/>
                  <a:pt x="1477056" y="463284"/>
                </a:cubicBezTo>
                <a:cubicBezTo>
                  <a:pt x="1430621" y="414505"/>
                  <a:pt x="1407404" y="351718"/>
                  <a:pt x="1407404" y="274923"/>
                </a:cubicBezTo>
                <a:cubicBezTo>
                  <a:pt x="1407404" y="193663"/>
                  <a:pt x="1431124" y="127527"/>
                  <a:pt x="1478562" y="76517"/>
                </a:cubicBezTo>
                <a:cubicBezTo>
                  <a:pt x="1526001" y="25506"/>
                  <a:pt x="1588677" y="0"/>
                  <a:pt x="1666588" y="0"/>
                </a:cubicBezTo>
                <a:close/>
                <a:moveTo>
                  <a:pt x="1170172" y="0"/>
                </a:moveTo>
                <a:cubicBezTo>
                  <a:pt x="1225536" y="0"/>
                  <a:pt x="1273868" y="7814"/>
                  <a:pt x="1315168" y="23441"/>
                </a:cubicBezTo>
                <a:lnTo>
                  <a:pt x="1315168" y="128253"/>
                </a:lnTo>
                <a:cubicBezTo>
                  <a:pt x="1274984" y="104813"/>
                  <a:pt x="1225871" y="93092"/>
                  <a:pt x="1167828" y="93092"/>
                </a:cubicBezTo>
                <a:cubicBezTo>
                  <a:pt x="1117822" y="93092"/>
                  <a:pt x="1077303" y="109389"/>
                  <a:pt x="1046273" y="141982"/>
                </a:cubicBezTo>
                <a:cubicBezTo>
                  <a:pt x="1015242" y="174576"/>
                  <a:pt x="999727" y="217550"/>
                  <a:pt x="999727" y="270905"/>
                </a:cubicBezTo>
                <a:cubicBezTo>
                  <a:pt x="999727" y="325153"/>
                  <a:pt x="1013735" y="367457"/>
                  <a:pt x="1041752" y="397818"/>
                </a:cubicBezTo>
                <a:cubicBezTo>
                  <a:pt x="1069769" y="428179"/>
                  <a:pt x="1107999" y="443359"/>
                  <a:pt x="1156443" y="443359"/>
                </a:cubicBezTo>
                <a:cubicBezTo>
                  <a:pt x="1185241" y="443359"/>
                  <a:pt x="1208793" y="438895"/>
                  <a:pt x="1227099" y="429965"/>
                </a:cubicBezTo>
                <a:lnTo>
                  <a:pt x="1227099" y="323478"/>
                </a:lnTo>
                <a:lnTo>
                  <a:pt x="1122287" y="323478"/>
                </a:lnTo>
                <a:lnTo>
                  <a:pt x="1122287" y="234740"/>
                </a:lnTo>
                <a:lnTo>
                  <a:pt x="1337604" y="234740"/>
                </a:lnTo>
                <a:lnTo>
                  <a:pt x="1337604" y="492584"/>
                </a:lnTo>
                <a:cubicBezTo>
                  <a:pt x="1286928" y="521829"/>
                  <a:pt x="1224643" y="536451"/>
                  <a:pt x="1150750" y="536451"/>
                </a:cubicBezTo>
                <a:cubicBezTo>
                  <a:pt x="1068150" y="536451"/>
                  <a:pt x="1002964" y="513234"/>
                  <a:pt x="955190" y="466800"/>
                </a:cubicBezTo>
                <a:cubicBezTo>
                  <a:pt x="907416" y="420365"/>
                  <a:pt x="883529" y="356853"/>
                  <a:pt x="883529" y="276263"/>
                </a:cubicBezTo>
                <a:cubicBezTo>
                  <a:pt x="883529" y="194556"/>
                  <a:pt x="909816" y="128086"/>
                  <a:pt x="962389" y="76851"/>
                </a:cubicBezTo>
                <a:cubicBezTo>
                  <a:pt x="1014963" y="25617"/>
                  <a:pt x="1084224" y="0"/>
                  <a:pt x="1170172" y="0"/>
                </a:cubicBezTo>
                <a:close/>
                <a:moveTo>
                  <a:pt x="580738" y="0"/>
                </a:moveTo>
                <a:cubicBezTo>
                  <a:pt x="654855" y="0"/>
                  <a:pt x="714516" y="24669"/>
                  <a:pt x="759723" y="74005"/>
                </a:cubicBezTo>
                <a:cubicBezTo>
                  <a:pt x="804929" y="123342"/>
                  <a:pt x="827532" y="186742"/>
                  <a:pt x="827532" y="264207"/>
                </a:cubicBezTo>
                <a:cubicBezTo>
                  <a:pt x="827532" y="345021"/>
                  <a:pt x="804036" y="410599"/>
                  <a:pt x="757044" y="460940"/>
                </a:cubicBezTo>
                <a:cubicBezTo>
                  <a:pt x="710051" y="511281"/>
                  <a:pt x="648492" y="536451"/>
                  <a:pt x="572367" y="536451"/>
                </a:cubicBezTo>
                <a:cubicBezTo>
                  <a:pt x="498027" y="536451"/>
                  <a:pt x="437640" y="512062"/>
                  <a:pt x="391206" y="463284"/>
                </a:cubicBezTo>
                <a:cubicBezTo>
                  <a:pt x="344771" y="414505"/>
                  <a:pt x="321554" y="351718"/>
                  <a:pt x="321554" y="274923"/>
                </a:cubicBezTo>
                <a:cubicBezTo>
                  <a:pt x="321554" y="193663"/>
                  <a:pt x="345274" y="127527"/>
                  <a:pt x="392712" y="76517"/>
                </a:cubicBezTo>
                <a:cubicBezTo>
                  <a:pt x="440151" y="25506"/>
                  <a:pt x="502827" y="0"/>
                  <a:pt x="58073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dist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58308" y="2541860"/>
            <a:ext cx="3595808" cy="3503059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31132" y="2083666"/>
            <a:ext cx="9422674" cy="339343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62803" y="2661652"/>
            <a:ext cx="4529197" cy="3469564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21230" y="3538947"/>
            <a:ext cx="5384385" cy="248372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80929" y="3734349"/>
            <a:ext cx="2469163" cy="19031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47626" y="2281728"/>
            <a:ext cx="5995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恩师永铭记 师恩久难忘</a:t>
            </a:r>
          </a:p>
        </p:txBody>
      </p:sp>
      <p:sp>
        <p:nvSpPr>
          <p:cNvPr id="51" name="矩形 50"/>
          <p:cNvSpPr/>
          <p:nvPr/>
        </p:nvSpPr>
        <p:spPr>
          <a:xfrm>
            <a:off x="1265043" y="3072683"/>
            <a:ext cx="5884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在即将完成我的论文，结束我在学校的学习生涯之际。回首在校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年，首先，我要感谢我的指导教师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，感谢她对本文的多次指导，并给了我许多宝贵的意见和建议。再此深深感谢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给予我的教诲、关怀、帮助和指导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直角三角形 25"/>
          <p:cNvSpPr/>
          <p:nvPr/>
        </p:nvSpPr>
        <p:spPr>
          <a:xfrm rot="10800000">
            <a:off x="3718036" y="0"/>
            <a:ext cx="8473961" cy="2119212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8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5214" y="360053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04127" y="1117421"/>
            <a:ext cx="19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1938892" y="940284"/>
            <a:ext cx="387186" cy="574765"/>
          </a:xfrm>
          <a:prstGeom prst="parallelogram">
            <a:avLst>
              <a:gd name="adj" fmla="val 82576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144945" y="2076123"/>
            <a:ext cx="2133600" cy="2115993"/>
          </a:xfrm>
          <a:custGeom>
            <a:avLst/>
            <a:gdLst>
              <a:gd name="connsiteX0" fmla="*/ 320849 w 2133600"/>
              <a:gd name="connsiteY0" fmla="*/ 0 h 2115993"/>
              <a:gd name="connsiteX1" fmla="*/ 1812751 w 2133600"/>
              <a:gd name="connsiteY1" fmla="*/ 0 h 2115993"/>
              <a:gd name="connsiteX2" fmla="*/ 2133600 w 2133600"/>
              <a:gd name="connsiteY2" fmla="*/ 320849 h 2115993"/>
              <a:gd name="connsiteX3" fmla="*/ 2133600 w 2133600"/>
              <a:gd name="connsiteY3" fmla="*/ 1604204 h 2115993"/>
              <a:gd name="connsiteX4" fmla="*/ 1812751 w 2133600"/>
              <a:gd name="connsiteY4" fmla="*/ 1925053 h 2115993"/>
              <a:gd name="connsiteX5" fmla="*/ 1387643 w 2133600"/>
              <a:gd name="connsiteY5" fmla="*/ 1925053 h 2115993"/>
              <a:gd name="connsiteX6" fmla="*/ 1066800 w 2133600"/>
              <a:gd name="connsiteY6" fmla="*/ 2115993 h 2115993"/>
              <a:gd name="connsiteX7" fmla="*/ 745958 w 2133600"/>
              <a:gd name="connsiteY7" fmla="*/ 1925053 h 2115993"/>
              <a:gd name="connsiteX8" fmla="*/ 320849 w 2133600"/>
              <a:gd name="connsiteY8" fmla="*/ 1925053 h 2115993"/>
              <a:gd name="connsiteX9" fmla="*/ 0 w 2133600"/>
              <a:gd name="connsiteY9" fmla="*/ 1604204 h 2115993"/>
              <a:gd name="connsiteX10" fmla="*/ 0 w 2133600"/>
              <a:gd name="connsiteY10" fmla="*/ 320849 h 2115993"/>
              <a:gd name="connsiteX11" fmla="*/ 320849 w 2133600"/>
              <a:gd name="connsiteY11" fmla="*/ 0 h 21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3600" h="2115993">
                <a:moveTo>
                  <a:pt x="320849" y="0"/>
                </a:moveTo>
                <a:lnTo>
                  <a:pt x="1812751" y="0"/>
                </a:lnTo>
                <a:cubicBezTo>
                  <a:pt x="1989951" y="0"/>
                  <a:pt x="2133600" y="143649"/>
                  <a:pt x="2133600" y="320849"/>
                </a:cubicBezTo>
                <a:lnTo>
                  <a:pt x="2133600" y="1604204"/>
                </a:lnTo>
                <a:cubicBezTo>
                  <a:pt x="2133600" y="1781404"/>
                  <a:pt x="1989951" y="1925053"/>
                  <a:pt x="1812751" y="1925053"/>
                </a:cubicBezTo>
                <a:lnTo>
                  <a:pt x="1387643" y="1925053"/>
                </a:lnTo>
                <a:lnTo>
                  <a:pt x="1066800" y="2115993"/>
                </a:lnTo>
                <a:lnTo>
                  <a:pt x="745958" y="1925053"/>
                </a:lnTo>
                <a:lnTo>
                  <a:pt x="320849" y="1925053"/>
                </a:lnTo>
                <a:cubicBezTo>
                  <a:pt x="143649" y="1925053"/>
                  <a:pt x="0" y="1781404"/>
                  <a:pt x="0" y="1604204"/>
                </a:cubicBezTo>
                <a:lnTo>
                  <a:pt x="0" y="320849"/>
                </a:lnTo>
                <a:cubicBezTo>
                  <a:pt x="0" y="143649"/>
                  <a:pt x="143649" y="0"/>
                  <a:pt x="32084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3733071" y="2076123"/>
            <a:ext cx="2133600" cy="2115993"/>
          </a:xfrm>
          <a:custGeom>
            <a:avLst/>
            <a:gdLst>
              <a:gd name="connsiteX0" fmla="*/ 320849 w 2133600"/>
              <a:gd name="connsiteY0" fmla="*/ 0 h 2115993"/>
              <a:gd name="connsiteX1" fmla="*/ 1812751 w 2133600"/>
              <a:gd name="connsiteY1" fmla="*/ 0 h 2115993"/>
              <a:gd name="connsiteX2" fmla="*/ 2133600 w 2133600"/>
              <a:gd name="connsiteY2" fmla="*/ 320849 h 2115993"/>
              <a:gd name="connsiteX3" fmla="*/ 2133600 w 2133600"/>
              <a:gd name="connsiteY3" fmla="*/ 1604204 h 2115993"/>
              <a:gd name="connsiteX4" fmla="*/ 1812751 w 2133600"/>
              <a:gd name="connsiteY4" fmla="*/ 1925053 h 2115993"/>
              <a:gd name="connsiteX5" fmla="*/ 1387643 w 2133600"/>
              <a:gd name="connsiteY5" fmla="*/ 1925053 h 2115993"/>
              <a:gd name="connsiteX6" fmla="*/ 1066800 w 2133600"/>
              <a:gd name="connsiteY6" fmla="*/ 2115993 h 2115993"/>
              <a:gd name="connsiteX7" fmla="*/ 745958 w 2133600"/>
              <a:gd name="connsiteY7" fmla="*/ 1925053 h 2115993"/>
              <a:gd name="connsiteX8" fmla="*/ 320849 w 2133600"/>
              <a:gd name="connsiteY8" fmla="*/ 1925053 h 2115993"/>
              <a:gd name="connsiteX9" fmla="*/ 0 w 2133600"/>
              <a:gd name="connsiteY9" fmla="*/ 1604204 h 2115993"/>
              <a:gd name="connsiteX10" fmla="*/ 0 w 2133600"/>
              <a:gd name="connsiteY10" fmla="*/ 320849 h 2115993"/>
              <a:gd name="connsiteX11" fmla="*/ 320849 w 2133600"/>
              <a:gd name="connsiteY11" fmla="*/ 0 h 21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3600" h="2115993">
                <a:moveTo>
                  <a:pt x="320849" y="0"/>
                </a:moveTo>
                <a:lnTo>
                  <a:pt x="1812751" y="0"/>
                </a:lnTo>
                <a:cubicBezTo>
                  <a:pt x="1989951" y="0"/>
                  <a:pt x="2133600" y="143649"/>
                  <a:pt x="2133600" y="320849"/>
                </a:cubicBezTo>
                <a:lnTo>
                  <a:pt x="2133600" y="1604204"/>
                </a:lnTo>
                <a:cubicBezTo>
                  <a:pt x="2133600" y="1781404"/>
                  <a:pt x="1989951" y="1925053"/>
                  <a:pt x="1812751" y="1925053"/>
                </a:cubicBezTo>
                <a:lnTo>
                  <a:pt x="1387643" y="1925053"/>
                </a:lnTo>
                <a:lnTo>
                  <a:pt x="1066800" y="2115993"/>
                </a:lnTo>
                <a:lnTo>
                  <a:pt x="745958" y="1925053"/>
                </a:lnTo>
                <a:lnTo>
                  <a:pt x="320849" y="1925053"/>
                </a:lnTo>
                <a:cubicBezTo>
                  <a:pt x="143649" y="1925053"/>
                  <a:pt x="0" y="1781404"/>
                  <a:pt x="0" y="1604204"/>
                </a:cubicBezTo>
                <a:lnTo>
                  <a:pt x="0" y="320849"/>
                </a:lnTo>
                <a:cubicBezTo>
                  <a:pt x="0" y="143649"/>
                  <a:pt x="143649" y="0"/>
                  <a:pt x="320849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321197" y="2076123"/>
            <a:ext cx="2133600" cy="2115993"/>
          </a:xfrm>
          <a:custGeom>
            <a:avLst/>
            <a:gdLst>
              <a:gd name="connsiteX0" fmla="*/ 320849 w 2133600"/>
              <a:gd name="connsiteY0" fmla="*/ 0 h 2115993"/>
              <a:gd name="connsiteX1" fmla="*/ 1812751 w 2133600"/>
              <a:gd name="connsiteY1" fmla="*/ 0 h 2115993"/>
              <a:gd name="connsiteX2" fmla="*/ 2133600 w 2133600"/>
              <a:gd name="connsiteY2" fmla="*/ 320849 h 2115993"/>
              <a:gd name="connsiteX3" fmla="*/ 2133600 w 2133600"/>
              <a:gd name="connsiteY3" fmla="*/ 1604204 h 2115993"/>
              <a:gd name="connsiteX4" fmla="*/ 1812751 w 2133600"/>
              <a:gd name="connsiteY4" fmla="*/ 1925053 h 2115993"/>
              <a:gd name="connsiteX5" fmla="*/ 1387643 w 2133600"/>
              <a:gd name="connsiteY5" fmla="*/ 1925053 h 2115993"/>
              <a:gd name="connsiteX6" fmla="*/ 1066800 w 2133600"/>
              <a:gd name="connsiteY6" fmla="*/ 2115993 h 2115993"/>
              <a:gd name="connsiteX7" fmla="*/ 745958 w 2133600"/>
              <a:gd name="connsiteY7" fmla="*/ 1925053 h 2115993"/>
              <a:gd name="connsiteX8" fmla="*/ 320849 w 2133600"/>
              <a:gd name="connsiteY8" fmla="*/ 1925053 h 2115993"/>
              <a:gd name="connsiteX9" fmla="*/ 0 w 2133600"/>
              <a:gd name="connsiteY9" fmla="*/ 1604204 h 2115993"/>
              <a:gd name="connsiteX10" fmla="*/ 0 w 2133600"/>
              <a:gd name="connsiteY10" fmla="*/ 320849 h 2115993"/>
              <a:gd name="connsiteX11" fmla="*/ 320849 w 2133600"/>
              <a:gd name="connsiteY11" fmla="*/ 0 h 21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3600" h="2115993">
                <a:moveTo>
                  <a:pt x="320849" y="0"/>
                </a:moveTo>
                <a:lnTo>
                  <a:pt x="1812751" y="0"/>
                </a:lnTo>
                <a:cubicBezTo>
                  <a:pt x="1989951" y="0"/>
                  <a:pt x="2133600" y="143649"/>
                  <a:pt x="2133600" y="320849"/>
                </a:cubicBezTo>
                <a:lnTo>
                  <a:pt x="2133600" y="1604204"/>
                </a:lnTo>
                <a:cubicBezTo>
                  <a:pt x="2133600" y="1781404"/>
                  <a:pt x="1989951" y="1925053"/>
                  <a:pt x="1812751" y="1925053"/>
                </a:cubicBezTo>
                <a:lnTo>
                  <a:pt x="1387643" y="1925053"/>
                </a:lnTo>
                <a:lnTo>
                  <a:pt x="1066800" y="2115993"/>
                </a:lnTo>
                <a:lnTo>
                  <a:pt x="745958" y="1925053"/>
                </a:lnTo>
                <a:lnTo>
                  <a:pt x="320849" y="1925053"/>
                </a:lnTo>
                <a:cubicBezTo>
                  <a:pt x="143649" y="1925053"/>
                  <a:pt x="0" y="1781404"/>
                  <a:pt x="0" y="1604204"/>
                </a:cubicBezTo>
                <a:lnTo>
                  <a:pt x="0" y="320849"/>
                </a:lnTo>
                <a:cubicBezTo>
                  <a:pt x="0" y="143649"/>
                  <a:pt x="143649" y="0"/>
                  <a:pt x="32084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8909324" y="2076123"/>
            <a:ext cx="2133600" cy="2115993"/>
          </a:xfrm>
          <a:custGeom>
            <a:avLst/>
            <a:gdLst>
              <a:gd name="connsiteX0" fmla="*/ 320849 w 2133600"/>
              <a:gd name="connsiteY0" fmla="*/ 0 h 2115993"/>
              <a:gd name="connsiteX1" fmla="*/ 1812751 w 2133600"/>
              <a:gd name="connsiteY1" fmla="*/ 0 h 2115993"/>
              <a:gd name="connsiteX2" fmla="*/ 2133600 w 2133600"/>
              <a:gd name="connsiteY2" fmla="*/ 320849 h 2115993"/>
              <a:gd name="connsiteX3" fmla="*/ 2133600 w 2133600"/>
              <a:gd name="connsiteY3" fmla="*/ 1604204 h 2115993"/>
              <a:gd name="connsiteX4" fmla="*/ 1812751 w 2133600"/>
              <a:gd name="connsiteY4" fmla="*/ 1925053 h 2115993"/>
              <a:gd name="connsiteX5" fmla="*/ 1387643 w 2133600"/>
              <a:gd name="connsiteY5" fmla="*/ 1925053 h 2115993"/>
              <a:gd name="connsiteX6" fmla="*/ 1066800 w 2133600"/>
              <a:gd name="connsiteY6" fmla="*/ 2115993 h 2115993"/>
              <a:gd name="connsiteX7" fmla="*/ 745958 w 2133600"/>
              <a:gd name="connsiteY7" fmla="*/ 1925053 h 2115993"/>
              <a:gd name="connsiteX8" fmla="*/ 320849 w 2133600"/>
              <a:gd name="connsiteY8" fmla="*/ 1925053 h 2115993"/>
              <a:gd name="connsiteX9" fmla="*/ 0 w 2133600"/>
              <a:gd name="connsiteY9" fmla="*/ 1604204 h 2115993"/>
              <a:gd name="connsiteX10" fmla="*/ 0 w 2133600"/>
              <a:gd name="connsiteY10" fmla="*/ 320849 h 2115993"/>
              <a:gd name="connsiteX11" fmla="*/ 320849 w 2133600"/>
              <a:gd name="connsiteY11" fmla="*/ 0 h 21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3600" h="2115993">
                <a:moveTo>
                  <a:pt x="320849" y="0"/>
                </a:moveTo>
                <a:lnTo>
                  <a:pt x="1812751" y="0"/>
                </a:lnTo>
                <a:cubicBezTo>
                  <a:pt x="1989951" y="0"/>
                  <a:pt x="2133600" y="143649"/>
                  <a:pt x="2133600" y="320849"/>
                </a:cubicBezTo>
                <a:lnTo>
                  <a:pt x="2133600" y="1604204"/>
                </a:lnTo>
                <a:cubicBezTo>
                  <a:pt x="2133600" y="1781404"/>
                  <a:pt x="1989951" y="1925053"/>
                  <a:pt x="1812751" y="1925053"/>
                </a:cubicBezTo>
                <a:lnTo>
                  <a:pt x="1387643" y="1925053"/>
                </a:lnTo>
                <a:lnTo>
                  <a:pt x="1066800" y="2115993"/>
                </a:lnTo>
                <a:lnTo>
                  <a:pt x="745958" y="1925053"/>
                </a:lnTo>
                <a:lnTo>
                  <a:pt x="320849" y="1925053"/>
                </a:lnTo>
                <a:cubicBezTo>
                  <a:pt x="143649" y="1925053"/>
                  <a:pt x="0" y="1781404"/>
                  <a:pt x="0" y="1604204"/>
                </a:cubicBezTo>
                <a:lnTo>
                  <a:pt x="0" y="320849"/>
                </a:lnTo>
                <a:cubicBezTo>
                  <a:pt x="0" y="143649"/>
                  <a:pt x="143649" y="0"/>
                  <a:pt x="32084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69960" y="4192116"/>
            <a:ext cx="238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90170" y="4192116"/>
            <a:ext cx="238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93599" y="4192116"/>
            <a:ext cx="238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81726" y="4192116"/>
            <a:ext cx="238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总结整理</a:t>
            </a:r>
          </a:p>
        </p:txBody>
      </p:sp>
      <p:sp>
        <p:nvSpPr>
          <p:cNvPr id="15" name="KSO_Shape"/>
          <p:cNvSpPr/>
          <p:nvPr/>
        </p:nvSpPr>
        <p:spPr bwMode="auto">
          <a:xfrm>
            <a:off x="9199153" y="2269399"/>
            <a:ext cx="1542656" cy="1542656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17944" y="4996254"/>
            <a:ext cx="2445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论文背景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论文概括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现状分析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31471" y="4996254"/>
            <a:ext cx="246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方案描述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方法展示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过程描述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研究周期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研究应用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23942" y="4996254"/>
            <a:ext cx="2468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案例陈述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案例表述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分析导向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案例数据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情景再现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案例结合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31492" y="4996254"/>
            <a:ext cx="2635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总结陈述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实验总结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成果报告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数据报告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批评指正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感谢陈辞</a:t>
            </a:r>
          </a:p>
        </p:txBody>
      </p:sp>
      <p:sp>
        <p:nvSpPr>
          <p:cNvPr id="20" name="KSO_Shape"/>
          <p:cNvSpPr/>
          <p:nvPr/>
        </p:nvSpPr>
        <p:spPr bwMode="auto">
          <a:xfrm>
            <a:off x="1603441" y="2315994"/>
            <a:ext cx="1231757" cy="1496062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6726114" y="2360759"/>
            <a:ext cx="1351086" cy="1351086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4146058" y="2384784"/>
            <a:ext cx="1326055" cy="1314361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8909324" y="63376"/>
            <a:ext cx="2970625" cy="1370300"/>
            <a:chOff x="5209396" y="-998233"/>
            <a:chExt cx="6966857" cy="32136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09396" y="-998233"/>
              <a:ext cx="6966857" cy="3213697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685314" y="-695678"/>
              <a:ext cx="3194851" cy="2462447"/>
            </a:xfrm>
            <a:prstGeom prst="rect">
              <a:avLst/>
            </a:prstGeom>
          </p:spPr>
        </p:pic>
      </p:grpSp>
      <p:sp>
        <p:nvSpPr>
          <p:cNvPr id="27" name="直角三角形 26"/>
          <p:cNvSpPr/>
          <p:nvPr/>
        </p:nvSpPr>
        <p:spPr>
          <a:xfrm>
            <a:off x="678" y="6163640"/>
            <a:ext cx="8692147" cy="698559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8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直角三角形 28"/>
          <p:cNvSpPr/>
          <p:nvPr/>
        </p:nvSpPr>
        <p:spPr>
          <a:xfrm rot="16200000" flipH="1" flipV="1">
            <a:off x="-1991092" y="1987480"/>
            <a:ext cx="6858001" cy="2883038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8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81215" y="33535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029200" y="1237564"/>
            <a:ext cx="2133600" cy="2115993"/>
            <a:chOff x="5029200" y="1237564"/>
            <a:chExt cx="2133600" cy="2115993"/>
          </a:xfrm>
        </p:grpSpPr>
        <p:sp>
          <p:nvSpPr>
            <p:cNvPr id="5" name="任意多边形 4"/>
            <p:cNvSpPr/>
            <p:nvPr/>
          </p:nvSpPr>
          <p:spPr>
            <a:xfrm>
              <a:off x="5029200" y="1237564"/>
              <a:ext cx="2133600" cy="2115993"/>
            </a:xfrm>
            <a:custGeom>
              <a:avLst/>
              <a:gdLst>
                <a:gd name="connsiteX0" fmla="*/ 320849 w 2133600"/>
                <a:gd name="connsiteY0" fmla="*/ 0 h 2115993"/>
                <a:gd name="connsiteX1" fmla="*/ 1812751 w 2133600"/>
                <a:gd name="connsiteY1" fmla="*/ 0 h 2115993"/>
                <a:gd name="connsiteX2" fmla="*/ 2133600 w 2133600"/>
                <a:gd name="connsiteY2" fmla="*/ 320849 h 2115993"/>
                <a:gd name="connsiteX3" fmla="*/ 2133600 w 2133600"/>
                <a:gd name="connsiteY3" fmla="*/ 1604204 h 2115993"/>
                <a:gd name="connsiteX4" fmla="*/ 1812751 w 2133600"/>
                <a:gd name="connsiteY4" fmla="*/ 1925053 h 2115993"/>
                <a:gd name="connsiteX5" fmla="*/ 1387643 w 2133600"/>
                <a:gd name="connsiteY5" fmla="*/ 1925053 h 2115993"/>
                <a:gd name="connsiteX6" fmla="*/ 1066800 w 2133600"/>
                <a:gd name="connsiteY6" fmla="*/ 2115993 h 2115993"/>
                <a:gd name="connsiteX7" fmla="*/ 745958 w 2133600"/>
                <a:gd name="connsiteY7" fmla="*/ 1925053 h 2115993"/>
                <a:gd name="connsiteX8" fmla="*/ 320849 w 2133600"/>
                <a:gd name="connsiteY8" fmla="*/ 1925053 h 2115993"/>
                <a:gd name="connsiteX9" fmla="*/ 0 w 2133600"/>
                <a:gd name="connsiteY9" fmla="*/ 1604204 h 2115993"/>
                <a:gd name="connsiteX10" fmla="*/ 0 w 2133600"/>
                <a:gd name="connsiteY10" fmla="*/ 320849 h 2115993"/>
                <a:gd name="connsiteX11" fmla="*/ 320849 w 2133600"/>
                <a:gd name="connsiteY11" fmla="*/ 0 h 211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3600" h="2115993">
                  <a:moveTo>
                    <a:pt x="320849" y="0"/>
                  </a:moveTo>
                  <a:lnTo>
                    <a:pt x="1812751" y="0"/>
                  </a:lnTo>
                  <a:cubicBezTo>
                    <a:pt x="1989951" y="0"/>
                    <a:pt x="2133600" y="143649"/>
                    <a:pt x="2133600" y="320849"/>
                  </a:cubicBezTo>
                  <a:lnTo>
                    <a:pt x="2133600" y="1604204"/>
                  </a:lnTo>
                  <a:cubicBezTo>
                    <a:pt x="2133600" y="1781404"/>
                    <a:pt x="1989951" y="1925053"/>
                    <a:pt x="1812751" y="1925053"/>
                  </a:cubicBezTo>
                  <a:lnTo>
                    <a:pt x="1387643" y="1925053"/>
                  </a:lnTo>
                  <a:lnTo>
                    <a:pt x="1066800" y="2115993"/>
                  </a:lnTo>
                  <a:lnTo>
                    <a:pt x="745958" y="1925053"/>
                  </a:lnTo>
                  <a:lnTo>
                    <a:pt x="320849" y="1925053"/>
                  </a:lnTo>
                  <a:cubicBezTo>
                    <a:pt x="143649" y="1925053"/>
                    <a:pt x="0" y="1781404"/>
                    <a:pt x="0" y="1604204"/>
                  </a:cubicBezTo>
                  <a:lnTo>
                    <a:pt x="0" y="320849"/>
                  </a:lnTo>
                  <a:cubicBezTo>
                    <a:pt x="0" y="143649"/>
                    <a:pt x="143649" y="0"/>
                    <a:pt x="32084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5487696" y="1477435"/>
              <a:ext cx="1231757" cy="1496062"/>
            </a:xfrm>
            <a:custGeom>
              <a:avLst/>
              <a:gdLst>
                <a:gd name="T0" fmla="*/ 440790 w 2792413"/>
                <a:gd name="T1" fmla="*/ 2575798 h 3389313"/>
                <a:gd name="T2" fmla="*/ 1147253 w 2792413"/>
                <a:gd name="T3" fmla="*/ 1201035 h 3389313"/>
                <a:gd name="T4" fmla="*/ 1223433 w 2792413"/>
                <a:gd name="T5" fmla="*/ 1473921 h 3389313"/>
                <a:gd name="T6" fmla="*/ 1315165 w 2792413"/>
                <a:gd name="T7" fmla="*/ 1458373 h 3389313"/>
                <a:gd name="T8" fmla="*/ 1462128 w 2792413"/>
                <a:gd name="T9" fmla="*/ 1368574 h 3389313"/>
                <a:gd name="T10" fmla="*/ 1552274 w 2792413"/>
                <a:gd name="T11" fmla="*/ 1517392 h 3389313"/>
                <a:gd name="T12" fmla="*/ 1632262 w 2792413"/>
                <a:gd name="T13" fmla="*/ 1262910 h 3389313"/>
                <a:gd name="T14" fmla="*/ 1689714 w 2792413"/>
                <a:gd name="T15" fmla="*/ 1093784 h 3389313"/>
                <a:gd name="T16" fmla="*/ 1947454 w 2792413"/>
                <a:gd name="T17" fmla="*/ 1176285 h 3389313"/>
                <a:gd name="T18" fmla="*/ 2040457 w 2792413"/>
                <a:gd name="T19" fmla="*/ 1240064 h 3389313"/>
                <a:gd name="T20" fmla="*/ 2124889 w 2792413"/>
                <a:gd name="T21" fmla="*/ 1394276 h 3389313"/>
                <a:gd name="T22" fmla="*/ 2358823 w 2792413"/>
                <a:gd name="T23" fmla="*/ 1575460 h 3389313"/>
                <a:gd name="T24" fmla="*/ 2669254 w 2792413"/>
                <a:gd name="T25" fmla="*/ 1240381 h 3389313"/>
                <a:gd name="T26" fmla="*/ 2738767 w 2792413"/>
                <a:gd name="T27" fmla="*/ 1227371 h 3389313"/>
                <a:gd name="T28" fmla="*/ 2783840 w 2792413"/>
                <a:gd name="T29" fmla="*/ 1283853 h 3389313"/>
                <a:gd name="T30" fmla="*/ 2705122 w 2792413"/>
                <a:gd name="T31" fmla="*/ 1422200 h 3389313"/>
                <a:gd name="T32" fmla="*/ 2761621 w 2792413"/>
                <a:gd name="T33" fmla="*/ 1492008 h 3389313"/>
                <a:gd name="T34" fmla="*/ 2775270 w 2792413"/>
                <a:gd name="T35" fmla="*/ 1582441 h 3389313"/>
                <a:gd name="T36" fmla="*/ 2740355 w 2792413"/>
                <a:gd name="T37" fmla="*/ 1669383 h 3389313"/>
                <a:gd name="T38" fmla="*/ 2438811 w 2792413"/>
                <a:gd name="T39" fmla="*/ 2001606 h 3389313"/>
                <a:gd name="T40" fmla="*/ 2326447 w 2792413"/>
                <a:gd name="T41" fmla="*/ 2083155 h 3389313"/>
                <a:gd name="T42" fmla="*/ 2234397 w 2792413"/>
                <a:gd name="T43" fmla="*/ 2095530 h 3389313"/>
                <a:gd name="T44" fmla="*/ 2140759 w 2792413"/>
                <a:gd name="T45" fmla="*/ 2059674 h 3389313"/>
                <a:gd name="T46" fmla="*/ 2049979 w 2792413"/>
                <a:gd name="T47" fmla="*/ 1965116 h 3389313"/>
                <a:gd name="T48" fmla="*/ 1428165 w 2792413"/>
                <a:gd name="T49" fmla="*/ 2143126 h 3389313"/>
                <a:gd name="T50" fmla="*/ 1429434 w 2792413"/>
                <a:gd name="T51" fmla="*/ 1759182 h 3389313"/>
                <a:gd name="T52" fmla="*/ 1368174 w 2792413"/>
                <a:gd name="T53" fmla="*/ 1755057 h 3389313"/>
                <a:gd name="T54" fmla="*/ 1337384 w 2792413"/>
                <a:gd name="T55" fmla="*/ 1826769 h 3389313"/>
                <a:gd name="T56" fmla="*/ 852376 w 2792413"/>
                <a:gd name="T57" fmla="*/ 1682710 h 3389313"/>
                <a:gd name="T58" fmla="*/ 784766 w 2792413"/>
                <a:gd name="T59" fmla="*/ 2018424 h 3389313"/>
                <a:gd name="T60" fmla="*/ 485762 w 2792413"/>
                <a:gd name="T61" fmla="*/ 1784884 h 3389313"/>
                <a:gd name="T62" fmla="*/ 583526 w 2792413"/>
                <a:gd name="T63" fmla="*/ 1432036 h 3389313"/>
                <a:gd name="T64" fmla="*/ 667641 w 2792413"/>
                <a:gd name="T65" fmla="*/ 1278141 h 3389313"/>
                <a:gd name="T66" fmla="*/ 848249 w 2792413"/>
                <a:gd name="T67" fmla="*/ 1188343 h 3389313"/>
                <a:gd name="T68" fmla="*/ 1117099 w 2792413"/>
                <a:gd name="T69" fmla="*/ 1090294 h 3389313"/>
                <a:gd name="T70" fmla="*/ 1495426 w 2792413"/>
                <a:gd name="T71" fmla="*/ 10798 h 3389313"/>
                <a:gd name="T72" fmla="*/ 1596073 w 2792413"/>
                <a:gd name="T73" fmla="*/ 50816 h 3389313"/>
                <a:gd name="T74" fmla="*/ 1679258 w 2792413"/>
                <a:gd name="T75" fmla="*/ 116241 h 3389313"/>
                <a:gd name="T76" fmla="*/ 1743076 w 2792413"/>
                <a:gd name="T77" fmla="*/ 203263 h 3389313"/>
                <a:gd name="T78" fmla="*/ 1802448 w 2792413"/>
                <a:gd name="T79" fmla="*/ 402397 h 3389313"/>
                <a:gd name="T80" fmla="*/ 1849121 w 2792413"/>
                <a:gd name="T81" fmla="*/ 458612 h 3389313"/>
                <a:gd name="T82" fmla="*/ 1861186 w 2792413"/>
                <a:gd name="T83" fmla="*/ 526260 h 3389313"/>
                <a:gd name="T84" fmla="*/ 1823086 w 2792413"/>
                <a:gd name="T85" fmla="*/ 626621 h 3389313"/>
                <a:gd name="T86" fmla="*/ 1771651 w 2792413"/>
                <a:gd name="T87" fmla="*/ 681248 h 3389313"/>
                <a:gd name="T88" fmla="*/ 1688148 w 2792413"/>
                <a:gd name="T89" fmla="*/ 863867 h 3389313"/>
                <a:gd name="T90" fmla="*/ 1552576 w 2792413"/>
                <a:gd name="T91" fmla="*/ 992176 h 3389313"/>
                <a:gd name="T92" fmla="*/ 1464628 w 2792413"/>
                <a:gd name="T93" fmla="*/ 1024254 h 3389313"/>
                <a:gd name="T94" fmla="*/ 1364933 w 2792413"/>
                <a:gd name="T95" fmla="*/ 1028383 h 3389313"/>
                <a:gd name="T96" fmla="*/ 1273493 w 2792413"/>
                <a:gd name="T97" fmla="*/ 1003928 h 3389313"/>
                <a:gd name="T98" fmla="*/ 1136333 w 2792413"/>
                <a:gd name="T99" fmla="*/ 893721 h 3389313"/>
                <a:gd name="T100" fmla="*/ 1043305 w 2792413"/>
                <a:gd name="T101" fmla="*/ 719677 h 3389313"/>
                <a:gd name="T102" fmla="*/ 984250 w 2792413"/>
                <a:gd name="T103" fmla="*/ 642183 h 3389313"/>
                <a:gd name="T104" fmla="*/ 943610 w 2792413"/>
                <a:gd name="T105" fmla="*/ 580887 h 3389313"/>
                <a:gd name="T106" fmla="*/ 930275 w 2792413"/>
                <a:gd name="T107" fmla="*/ 508792 h 3389313"/>
                <a:gd name="T108" fmla="*/ 958215 w 2792413"/>
                <a:gd name="T109" fmla="*/ 440826 h 3389313"/>
                <a:gd name="T110" fmla="*/ 1010603 w 2792413"/>
                <a:gd name="T111" fmla="*/ 336019 h 3389313"/>
                <a:gd name="T112" fmla="*/ 1081405 w 2792413"/>
                <a:gd name="T113" fmla="*/ 168327 h 3389313"/>
                <a:gd name="T114" fmla="*/ 1152525 w 2792413"/>
                <a:gd name="T115" fmla="*/ 89245 h 3389313"/>
                <a:gd name="T116" fmla="*/ 1242060 w 2792413"/>
                <a:gd name="T117" fmla="*/ 32713 h 3389313"/>
                <a:gd name="T118" fmla="*/ 1348105 w 2792413"/>
                <a:gd name="T119" fmla="*/ 3494 h 3389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2413" h="3389313">
                  <a:moveTo>
                    <a:pt x="520700" y="2665413"/>
                  </a:moveTo>
                  <a:lnTo>
                    <a:pt x="2271713" y="2665413"/>
                  </a:lnTo>
                  <a:lnTo>
                    <a:pt x="2258063" y="3389313"/>
                  </a:lnTo>
                  <a:lnTo>
                    <a:pt x="534985" y="3389313"/>
                  </a:lnTo>
                  <a:lnTo>
                    <a:pt x="520700" y="2665413"/>
                  </a:lnTo>
                  <a:close/>
                  <a:moveTo>
                    <a:pt x="0" y="2312988"/>
                  </a:moveTo>
                  <a:lnTo>
                    <a:pt x="2792413" y="2312988"/>
                  </a:lnTo>
                  <a:lnTo>
                    <a:pt x="2504058" y="3016251"/>
                  </a:lnTo>
                  <a:lnTo>
                    <a:pt x="2343366" y="3016251"/>
                  </a:lnTo>
                  <a:lnTo>
                    <a:pt x="2351623" y="2575798"/>
                  </a:lnTo>
                  <a:lnTo>
                    <a:pt x="440790" y="2575798"/>
                  </a:lnTo>
                  <a:lnTo>
                    <a:pt x="449047" y="3016251"/>
                  </a:lnTo>
                  <a:lnTo>
                    <a:pt x="288355" y="3016251"/>
                  </a:lnTo>
                  <a:lnTo>
                    <a:pt x="0" y="2312988"/>
                  </a:lnTo>
                  <a:close/>
                  <a:moveTo>
                    <a:pt x="1131065" y="1087438"/>
                  </a:moveTo>
                  <a:lnTo>
                    <a:pt x="1131065" y="1087755"/>
                  </a:lnTo>
                  <a:lnTo>
                    <a:pt x="1131700" y="1087438"/>
                  </a:lnTo>
                  <a:lnTo>
                    <a:pt x="1133287" y="1104890"/>
                  </a:lnTo>
                  <a:lnTo>
                    <a:pt x="1135826" y="1125198"/>
                  </a:lnTo>
                  <a:lnTo>
                    <a:pt x="1138683" y="1148044"/>
                  </a:lnTo>
                  <a:lnTo>
                    <a:pt x="1142492" y="1173112"/>
                  </a:lnTo>
                  <a:lnTo>
                    <a:pt x="1147253" y="1201035"/>
                  </a:lnTo>
                  <a:lnTo>
                    <a:pt x="1153284" y="1231179"/>
                  </a:lnTo>
                  <a:lnTo>
                    <a:pt x="1160267" y="1262910"/>
                  </a:lnTo>
                  <a:lnTo>
                    <a:pt x="1168520" y="1297180"/>
                  </a:lnTo>
                  <a:lnTo>
                    <a:pt x="1178042" y="1333670"/>
                  </a:lnTo>
                  <a:lnTo>
                    <a:pt x="1183439" y="1352074"/>
                  </a:lnTo>
                  <a:lnTo>
                    <a:pt x="1188835" y="1371430"/>
                  </a:lnTo>
                  <a:lnTo>
                    <a:pt x="1195183" y="1391103"/>
                  </a:lnTo>
                  <a:lnTo>
                    <a:pt x="1201531" y="1411094"/>
                  </a:lnTo>
                  <a:lnTo>
                    <a:pt x="1208514" y="1431719"/>
                  </a:lnTo>
                  <a:lnTo>
                    <a:pt x="1215497" y="1452344"/>
                  </a:lnTo>
                  <a:lnTo>
                    <a:pt x="1223433" y="1473921"/>
                  </a:lnTo>
                  <a:lnTo>
                    <a:pt x="1231685" y="1495498"/>
                  </a:lnTo>
                  <a:lnTo>
                    <a:pt x="1240573" y="1517392"/>
                  </a:lnTo>
                  <a:lnTo>
                    <a:pt x="1249461" y="1539604"/>
                  </a:lnTo>
                  <a:lnTo>
                    <a:pt x="1258983" y="1562450"/>
                  </a:lnTo>
                  <a:lnTo>
                    <a:pt x="1269458" y="1585296"/>
                  </a:lnTo>
                  <a:lnTo>
                    <a:pt x="1279932" y="1608460"/>
                  </a:lnTo>
                  <a:lnTo>
                    <a:pt x="1291359" y="1632258"/>
                  </a:lnTo>
                  <a:lnTo>
                    <a:pt x="1294851" y="1601162"/>
                  </a:lnTo>
                  <a:lnTo>
                    <a:pt x="1298977" y="1571018"/>
                  </a:lnTo>
                  <a:lnTo>
                    <a:pt x="1306913" y="1512315"/>
                  </a:lnTo>
                  <a:lnTo>
                    <a:pt x="1315165" y="1458373"/>
                  </a:lnTo>
                  <a:lnTo>
                    <a:pt x="1323101" y="1409824"/>
                  </a:lnTo>
                  <a:lnTo>
                    <a:pt x="1330084" y="1368574"/>
                  </a:lnTo>
                  <a:lnTo>
                    <a:pt x="1336115" y="1335574"/>
                  </a:lnTo>
                  <a:lnTo>
                    <a:pt x="1342780" y="1300670"/>
                  </a:lnTo>
                  <a:lnTo>
                    <a:pt x="1298025" y="1196275"/>
                  </a:lnTo>
                  <a:lnTo>
                    <a:pt x="1370395" y="1127736"/>
                  </a:lnTo>
                  <a:lnTo>
                    <a:pt x="1421817" y="1127736"/>
                  </a:lnTo>
                  <a:lnTo>
                    <a:pt x="1494187" y="1196275"/>
                  </a:lnTo>
                  <a:lnTo>
                    <a:pt x="1449749" y="1300670"/>
                  </a:lnTo>
                  <a:lnTo>
                    <a:pt x="1456415" y="1335574"/>
                  </a:lnTo>
                  <a:lnTo>
                    <a:pt x="1462128" y="1368574"/>
                  </a:lnTo>
                  <a:lnTo>
                    <a:pt x="1469746" y="1409824"/>
                  </a:lnTo>
                  <a:lnTo>
                    <a:pt x="1477364" y="1458373"/>
                  </a:lnTo>
                  <a:lnTo>
                    <a:pt x="1485617" y="1512315"/>
                  </a:lnTo>
                  <a:lnTo>
                    <a:pt x="1493869" y="1571018"/>
                  </a:lnTo>
                  <a:lnTo>
                    <a:pt x="1497678" y="1601162"/>
                  </a:lnTo>
                  <a:lnTo>
                    <a:pt x="1501170" y="1632258"/>
                  </a:lnTo>
                  <a:lnTo>
                    <a:pt x="1512279" y="1608460"/>
                  </a:lnTo>
                  <a:lnTo>
                    <a:pt x="1523072" y="1585296"/>
                  </a:lnTo>
                  <a:lnTo>
                    <a:pt x="1533229" y="1562450"/>
                  </a:lnTo>
                  <a:lnTo>
                    <a:pt x="1542751" y="1539604"/>
                  </a:lnTo>
                  <a:lnTo>
                    <a:pt x="1552274" y="1517392"/>
                  </a:lnTo>
                  <a:lnTo>
                    <a:pt x="1560844" y="1495498"/>
                  </a:lnTo>
                  <a:lnTo>
                    <a:pt x="1568779" y="1473921"/>
                  </a:lnTo>
                  <a:lnTo>
                    <a:pt x="1576715" y="1452344"/>
                  </a:lnTo>
                  <a:lnTo>
                    <a:pt x="1584015" y="1431719"/>
                  </a:lnTo>
                  <a:lnTo>
                    <a:pt x="1590681" y="1411094"/>
                  </a:lnTo>
                  <a:lnTo>
                    <a:pt x="1597346" y="1391103"/>
                  </a:lnTo>
                  <a:lnTo>
                    <a:pt x="1603377" y="1371430"/>
                  </a:lnTo>
                  <a:lnTo>
                    <a:pt x="1609408" y="1352074"/>
                  </a:lnTo>
                  <a:lnTo>
                    <a:pt x="1614487" y="1333670"/>
                  </a:lnTo>
                  <a:lnTo>
                    <a:pt x="1624327" y="1297180"/>
                  </a:lnTo>
                  <a:lnTo>
                    <a:pt x="1632262" y="1262910"/>
                  </a:lnTo>
                  <a:lnTo>
                    <a:pt x="1639563" y="1231179"/>
                  </a:lnTo>
                  <a:lnTo>
                    <a:pt x="1644959" y="1201035"/>
                  </a:lnTo>
                  <a:lnTo>
                    <a:pt x="1649720" y="1173112"/>
                  </a:lnTo>
                  <a:lnTo>
                    <a:pt x="1653846" y="1148044"/>
                  </a:lnTo>
                  <a:lnTo>
                    <a:pt x="1657020" y="1125198"/>
                  </a:lnTo>
                  <a:lnTo>
                    <a:pt x="1659242" y="1104890"/>
                  </a:lnTo>
                  <a:lnTo>
                    <a:pt x="1660829" y="1087438"/>
                  </a:lnTo>
                  <a:lnTo>
                    <a:pt x="1661464" y="1087755"/>
                  </a:lnTo>
                  <a:lnTo>
                    <a:pt x="1661464" y="1087438"/>
                  </a:lnTo>
                  <a:lnTo>
                    <a:pt x="1675430" y="1090294"/>
                  </a:lnTo>
                  <a:lnTo>
                    <a:pt x="1689714" y="1093784"/>
                  </a:lnTo>
                  <a:lnTo>
                    <a:pt x="1703998" y="1097592"/>
                  </a:lnTo>
                  <a:lnTo>
                    <a:pt x="1718916" y="1101400"/>
                  </a:lnTo>
                  <a:lnTo>
                    <a:pt x="1749705" y="1110919"/>
                  </a:lnTo>
                  <a:lnTo>
                    <a:pt x="1782399" y="1120756"/>
                  </a:lnTo>
                  <a:lnTo>
                    <a:pt x="1812871" y="1129640"/>
                  </a:lnTo>
                  <a:lnTo>
                    <a:pt x="1841120" y="1138208"/>
                  </a:lnTo>
                  <a:lnTo>
                    <a:pt x="1866831" y="1146458"/>
                  </a:lnTo>
                  <a:lnTo>
                    <a:pt x="1890002" y="1154390"/>
                  </a:lnTo>
                  <a:lnTo>
                    <a:pt x="1911269" y="1162006"/>
                  </a:lnTo>
                  <a:lnTo>
                    <a:pt x="1930314" y="1168987"/>
                  </a:lnTo>
                  <a:lnTo>
                    <a:pt x="1947454" y="1176285"/>
                  </a:lnTo>
                  <a:lnTo>
                    <a:pt x="1962690" y="1183266"/>
                  </a:lnTo>
                  <a:lnTo>
                    <a:pt x="1976021" y="1189612"/>
                  </a:lnTo>
                  <a:lnTo>
                    <a:pt x="1987766" y="1195958"/>
                  </a:lnTo>
                  <a:lnTo>
                    <a:pt x="1998240" y="1201670"/>
                  </a:lnTo>
                  <a:lnTo>
                    <a:pt x="2006811" y="1207381"/>
                  </a:lnTo>
                  <a:lnTo>
                    <a:pt x="2014111" y="1212775"/>
                  </a:lnTo>
                  <a:lnTo>
                    <a:pt x="2020142" y="1218487"/>
                  </a:lnTo>
                  <a:lnTo>
                    <a:pt x="2025221" y="1223564"/>
                  </a:lnTo>
                  <a:lnTo>
                    <a:pt x="2029030" y="1228641"/>
                  </a:lnTo>
                  <a:lnTo>
                    <a:pt x="2035061" y="1234035"/>
                  </a:lnTo>
                  <a:lnTo>
                    <a:pt x="2040457" y="1240064"/>
                  </a:lnTo>
                  <a:lnTo>
                    <a:pt x="2046170" y="1246410"/>
                  </a:lnTo>
                  <a:lnTo>
                    <a:pt x="2051249" y="1252756"/>
                  </a:lnTo>
                  <a:lnTo>
                    <a:pt x="2056010" y="1259420"/>
                  </a:lnTo>
                  <a:lnTo>
                    <a:pt x="2060771" y="1266401"/>
                  </a:lnTo>
                  <a:lnTo>
                    <a:pt x="2065215" y="1273699"/>
                  </a:lnTo>
                  <a:lnTo>
                    <a:pt x="2068706" y="1281631"/>
                  </a:lnTo>
                  <a:lnTo>
                    <a:pt x="2069976" y="1283535"/>
                  </a:lnTo>
                  <a:lnTo>
                    <a:pt x="2072833" y="1289564"/>
                  </a:lnTo>
                  <a:lnTo>
                    <a:pt x="2083942" y="1312410"/>
                  </a:lnTo>
                  <a:lnTo>
                    <a:pt x="2101717" y="1348584"/>
                  </a:lnTo>
                  <a:lnTo>
                    <a:pt x="2124889" y="1394276"/>
                  </a:lnTo>
                  <a:lnTo>
                    <a:pt x="2151869" y="1446950"/>
                  </a:lnTo>
                  <a:lnTo>
                    <a:pt x="2182341" y="1504382"/>
                  </a:lnTo>
                  <a:lnTo>
                    <a:pt x="2197894" y="1534210"/>
                  </a:lnTo>
                  <a:lnTo>
                    <a:pt x="2214399" y="1563719"/>
                  </a:lnTo>
                  <a:lnTo>
                    <a:pt x="2230588" y="1593229"/>
                  </a:lnTo>
                  <a:lnTo>
                    <a:pt x="2247093" y="1622104"/>
                  </a:lnTo>
                  <a:lnTo>
                    <a:pt x="2260742" y="1645902"/>
                  </a:lnTo>
                  <a:lnTo>
                    <a:pt x="2274073" y="1668431"/>
                  </a:lnTo>
                  <a:lnTo>
                    <a:pt x="2305497" y="1634479"/>
                  </a:lnTo>
                  <a:lnTo>
                    <a:pt x="2332478" y="1604652"/>
                  </a:lnTo>
                  <a:lnTo>
                    <a:pt x="2358823" y="1575460"/>
                  </a:lnTo>
                  <a:lnTo>
                    <a:pt x="2406752" y="1520883"/>
                  </a:lnTo>
                  <a:lnTo>
                    <a:pt x="2443572" y="1478046"/>
                  </a:lnTo>
                  <a:lnTo>
                    <a:pt x="2465157" y="1453296"/>
                  </a:lnTo>
                  <a:lnTo>
                    <a:pt x="2468013" y="1449805"/>
                  </a:lnTo>
                  <a:lnTo>
                    <a:pt x="2471822" y="1445681"/>
                  </a:lnTo>
                  <a:lnTo>
                    <a:pt x="2475631" y="1441555"/>
                  </a:lnTo>
                  <a:lnTo>
                    <a:pt x="2483567" y="1434257"/>
                  </a:lnTo>
                  <a:lnTo>
                    <a:pt x="2491819" y="1427276"/>
                  </a:lnTo>
                  <a:lnTo>
                    <a:pt x="2500390" y="1420930"/>
                  </a:lnTo>
                  <a:lnTo>
                    <a:pt x="2664175" y="1245141"/>
                  </a:lnTo>
                  <a:lnTo>
                    <a:pt x="2669254" y="1240381"/>
                  </a:lnTo>
                  <a:lnTo>
                    <a:pt x="2674967" y="1235939"/>
                  </a:lnTo>
                  <a:lnTo>
                    <a:pt x="2680681" y="1232131"/>
                  </a:lnTo>
                  <a:lnTo>
                    <a:pt x="2686712" y="1229275"/>
                  </a:lnTo>
                  <a:lnTo>
                    <a:pt x="2693060" y="1227054"/>
                  </a:lnTo>
                  <a:lnTo>
                    <a:pt x="2699408" y="1225150"/>
                  </a:lnTo>
                  <a:lnTo>
                    <a:pt x="2706074" y="1224198"/>
                  </a:lnTo>
                  <a:lnTo>
                    <a:pt x="2712422" y="1223247"/>
                  </a:lnTo>
                  <a:lnTo>
                    <a:pt x="2719088" y="1223247"/>
                  </a:lnTo>
                  <a:lnTo>
                    <a:pt x="2725754" y="1224198"/>
                  </a:lnTo>
                  <a:lnTo>
                    <a:pt x="2732419" y="1225468"/>
                  </a:lnTo>
                  <a:lnTo>
                    <a:pt x="2738767" y="1227371"/>
                  </a:lnTo>
                  <a:lnTo>
                    <a:pt x="2745116" y="1229910"/>
                  </a:lnTo>
                  <a:lnTo>
                    <a:pt x="2751147" y="1233400"/>
                  </a:lnTo>
                  <a:lnTo>
                    <a:pt x="2757178" y="1237525"/>
                  </a:lnTo>
                  <a:lnTo>
                    <a:pt x="2762574" y="1241968"/>
                  </a:lnTo>
                  <a:lnTo>
                    <a:pt x="2767335" y="1247045"/>
                  </a:lnTo>
                  <a:lnTo>
                    <a:pt x="2771779" y="1252756"/>
                  </a:lnTo>
                  <a:lnTo>
                    <a:pt x="2775270" y="1258151"/>
                  </a:lnTo>
                  <a:lnTo>
                    <a:pt x="2778444" y="1264497"/>
                  </a:lnTo>
                  <a:lnTo>
                    <a:pt x="2780666" y="1270843"/>
                  </a:lnTo>
                  <a:lnTo>
                    <a:pt x="2782571" y="1277189"/>
                  </a:lnTo>
                  <a:lnTo>
                    <a:pt x="2783840" y="1283853"/>
                  </a:lnTo>
                  <a:lnTo>
                    <a:pt x="2784475" y="1290199"/>
                  </a:lnTo>
                  <a:lnTo>
                    <a:pt x="2784475" y="1296862"/>
                  </a:lnTo>
                  <a:lnTo>
                    <a:pt x="2783840" y="1303526"/>
                  </a:lnTo>
                  <a:lnTo>
                    <a:pt x="2782253" y="1310189"/>
                  </a:lnTo>
                  <a:lnTo>
                    <a:pt x="2780349" y="1316535"/>
                  </a:lnTo>
                  <a:lnTo>
                    <a:pt x="2777492" y="1322882"/>
                  </a:lnTo>
                  <a:lnTo>
                    <a:pt x="2774635" y="1328911"/>
                  </a:lnTo>
                  <a:lnTo>
                    <a:pt x="2770509" y="1334622"/>
                  </a:lnTo>
                  <a:lnTo>
                    <a:pt x="2766065" y="1340334"/>
                  </a:lnTo>
                  <a:lnTo>
                    <a:pt x="2694964" y="1416171"/>
                  </a:lnTo>
                  <a:lnTo>
                    <a:pt x="2705122" y="1422200"/>
                  </a:lnTo>
                  <a:lnTo>
                    <a:pt x="2709883" y="1426007"/>
                  </a:lnTo>
                  <a:lnTo>
                    <a:pt x="2714644" y="1429815"/>
                  </a:lnTo>
                  <a:lnTo>
                    <a:pt x="2721310" y="1435844"/>
                  </a:lnTo>
                  <a:lnTo>
                    <a:pt x="2727658" y="1441873"/>
                  </a:lnTo>
                  <a:lnTo>
                    <a:pt x="2733689" y="1448854"/>
                  </a:lnTo>
                  <a:lnTo>
                    <a:pt x="2739085" y="1455517"/>
                  </a:lnTo>
                  <a:lnTo>
                    <a:pt x="2744481" y="1462498"/>
                  </a:lnTo>
                  <a:lnTo>
                    <a:pt x="2749242" y="1469478"/>
                  </a:lnTo>
                  <a:lnTo>
                    <a:pt x="2753686" y="1476777"/>
                  </a:lnTo>
                  <a:lnTo>
                    <a:pt x="2757812" y="1484392"/>
                  </a:lnTo>
                  <a:lnTo>
                    <a:pt x="2761621" y="1492008"/>
                  </a:lnTo>
                  <a:lnTo>
                    <a:pt x="2764478" y="1499940"/>
                  </a:lnTo>
                  <a:lnTo>
                    <a:pt x="2767335" y="1507873"/>
                  </a:lnTo>
                  <a:lnTo>
                    <a:pt x="2770191" y="1515806"/>
                  </a:lnTo>
                  <a:lnTo>
                    <a:pt x="2771779" y="1524056"/>
                  </a:lnTo>
                  <a:lnTo>
                    <a:pt x="2773683" y="1532306"/>
                  </a:lnTo>
                  <a:lnTo>
                    <a:pt x="2774953" y="1540556"/>
                  </a:lnTo>
                  <a:lnTo>
                    <a:pt x="2775905" y="1548806"/>
                  </a:lnTo>
                  <a:lnTo>
                    <a:pt x="2776222" y="1557373"/>
                  </a:lnTo>
                  <a:lnTo>
                    <a:pt x="2776222" y="1565623"/>
                  </a:lnTo>
                  <a:lnTo>
                    <a:pt x="2775905" y="1574191"/>
                  </a:lnTo>
                  <a:lnTo>
                    <a:pt x="2775270" y="1582441"/>
                  </a:lnTo>
                  <a:lnTo>
                    <a:pt x="2774000" y="1591008"/>
                  </a:lnTo>
                  <a:lnTo>
                    <a:pt x="2772731" y="1598941"/>
                  </a:lnTo>
                  <a:lnTo>
                    <a:pt x="2770826" y="1607508"/>
                  </a:lnTo>
                  <a:lnTo>
                    <a:pt x="2768604" y="1615758"/>
                  </a:lnTo>
                  <a:lnTo>
                    <a:pt x="2765430" y="1623691"/>
                  </a:lnTo>
                  <a:lnTo>
                    <a:pt x="2762574" y="1631624"/>
                  </a:lnTo>
                  <a:lnTo>
                    <a:pt x="2758765" y="1639556"/>
                  </a:lnTo>
                  <a:lnTo>
                    <a:pt x="2754956" y="1647489"/>
                  </a:lnTo>
                  <a:lnTo>
                    <a:pt x="2750194" y="1654787"/>
                  </a:lnTo>
                  <a:lnTo>
                    <a:pt x="2745433" y="1662085"/>
                  </a:lnTo>
                  <a:lnTo>
                    <a:pt x="2740355" y="1669383"/>
                  </a:lnTo>
                  <a:lnTo>
                    <a:pt x="2734641" y="1676364"/>
                  </a:lnTo>
                  <a:lnTo>
                    <a:pt x="2716549" y="1697941"/>
                  </a:lnTo>
                  <a:lnTo>
                    <a:pt x="2670206" y="1751249"/>
                  </a:lnTo>
                  <a:lnTo>
                    <a:pt x="2639417" y="1786470"/>
                  </a:lnTo>
                  <a:lnTo>
                    <a:pt x="2605136" y="1824865"/>
                  </a:lnTo>
                  <a:lnTo>
                    <a:pt x="2569586" y="1864529"/>
                  </a:lnTo>
                  <a:lnTo>
                    <a:pt x="2532766" y="1904827"/>
                  </a:lnTo>
                  <a:lnTo>
                    <a:pt x="2508325" y="1930529"/>
                  </a:lnTo>
                  <a:lnTo>
                    <a:pt x="2484519" y="1955914"/>
                  </a:lnTo>
                  <a:lnTo>
                    <a:pt x="2461030" y="1979712"/>
                  </a:lnTo>
                  <a:lnTo>
                    <a:pt x="2438811" y="2001606"/>
                  </a:lnTo>
                  <a:lnTo>
                    <a:pt x="2426115" y="2013347"/>
                  </a:lnTo>
                  <a:lnTo>
                    <a:pt x="2413418" y="2025087"/>
                  </a:lnTo>
                  <a:lnTo>
                    <a:pt x="2400722" y="2035876"/>
                  </a:lnTo>
                  <a:lnTo>
                    <a:pt x="2387708" y="2046664"/>
                  </a:lnTo>
                  <a:lnTo>
                    <a:pt x="2380090" y="2052376"/>
                  </a:lnTo>
                  <a:lnTo>
                    <a:pt x="2371837" y="2058405"/>
                  </a:lnTo>
                  <a:lnTo>
                    <a:pt x="2362314" y="2064751"/>
                  </a:lnTo>
                  <a:lnTo>
                    <a:pt x="2351205" y="2071414"/>
                  </a:lnTo>
                  <a:lnTo>
                    <a:pt x="2343904" y="2075222"/>
                  </a:lnTo>
                  <a:lnTo>
                    <a:pt x="2335969" y="2079347"/>
                  </a:lnTo>
                  <a:lnTo>
                    <a:pt x="2326447" y="2083155"/>
                  </a:lnTo>
                  <a:lnTo>
                    <a:pt x="2315337" y="2087280"/>
                  </a:lnTo>
                  <a:lnTo>
                    <a:pt x="2307719" y="2089501"/>
                  </a:lnTo>
                  <a:lnTo>
                    <a:pt x="2300101" y="2091405"/>
                  </a:lnTo>
                  <a:lnTo>
                    <a:pt x="2292801" y="2093309"/>
                  </a:lnTo>
                  <a:lnTo>
                    <a:pt x="2284865" y="2094578"/>
                  </a:lnTo>
                  <a:lnTo>
                    <a:pt x="2277565" y="2095530"/>
                  </a:lnTo>
                  <a:lnTo>
                    <a:pt x="2270582" y="2096164"/>
                  </a:lnTo>
                  <a:lnTo>
                    <a:pt x="2262964" y="2096799"/>
                  </a:lnTo>
                  <a:lnTo>
                    <a:pt x="2255981" y="2097116"/>
                  </a:lnTo>
                  <a:lnTo>
                    <a:pt x="2244871" y="2096799"/>
                  </a:lnTo>
                  <a:lnTo>
                    <a:pt x="2234397" y="2095530"/>
                  </a:lnTo>
                  <a:lnTo>
                    <a:pt x="2224557" y="2093943"/>
                  </a:lnTo>
                  <a:lnTo>
                    <a:pt x="2215034" y="2092357"/>
                  </a:lnTo>
                  <a:lnTo>
                    <a:pt x="2206147" y="2090453"/>
                  </a:lnTo>
                  <a:lnTo>
                    <a:pt x="2197894" y="2087597"/>
                  </a:lnTo>
                  <a:lnTo>
                    <a:pt x="2190593" y="2085058"/>
                  </a:lnTo>
                  <a:lnTo>
                    <a:pt x="2183610" y="2082520"/>
                  </a:lnTo>
                  <a:lnTo>
                    <a:pt x="2176945" y="2079982"/>
                  </a:lnTo>
                  <a:lnTo>
                    <a:pt x="2170596" y="2077126"/>
                  </a:lnTo>
                  <a:lnTo>
                    <a:pt x="2159487" y="2071097"/>
                  </a:lnTo>
                  <a:lnTo>
                    <a:pt x="2149647" y="2065385"/>
                  </a:lnTo>
                  <a:lnTo>
                    <a:pt x="2140759" y="2059674"/>
                  </a:lnTo>
                  <a:lnTo>
                    <a:pt x="2133141" y="2053962"/>
                  </a:lnTo>
                  <a:lnTo>
                    <a:pt x="2125841" y="2048251"/>
                  </a:lnTo>
                  <a:lnTo>
                    <a:pt x="2119175" y="2043174"/>
                  </a:lnTo>
                  <a:lnTo>
                    <a:pt x="2113462" y="2037779"/>
                  </a:lnTo>
                  <a:lnTo>
                    <a:pt x="2102670" y="2027308"/>
                  </a:lnTo>
                  <a:lnTo>
                    <a:pt x="2092512" y="2017154"/>
                  </a:lnTo>
                  <a:lnTo>
                    <a:pt x="2083307" y="2006683"/>
                  </a:lnTo>
                  <a:lnTo>
                    <a:pt x="2074737" y="1996847"/>
                  </a:lnTo>
                  <a:lnTo>
                    <a:pt x="2066167" y="1986375"/>
                  </a:lnTo>
                  <a:lnTo>
                    <a:pt x="2057914" y="1975904"/>
                  </a:lnTo>
                  <a:lnTo>
                    <a:pt x="2049979" y="1965116"/>
                  </a:lnTo>
                  <a:lnTo>
                    <a:pt x="2042044" y="1954010"/>
                  </a:lnTo>
                  <a:lnTo>
                    <a:pt x="2026490" y="1931798"/>
                  </a:lnTo>
                  <a:lnTo>
                    <a:pt x="2013476" y="1912125"/>
                  </a:lnTo>
                  <a:lnTo>
                    <a:pt x="2000462" y="1891817"/>
                  </a:lnTo>
                  <a:lnTo>
                    <a:pt x="1987131" y="1870557"/>
                  </a:lnTo>
                  <a:lnTo>
                    <a:pt x="1974117" y="1848663"/>
                  </a:lnTo>
                  <a:lnTo>
                    <a:pt x="1961103" y="1826769"/>
                  </a:lnTo>
                  <a:lnTo>
                    <a:pt x="1948089" y="1803922"/>
                  </a:lnTo>
                  <a:lnTo>
                    <a:pt x="1922061" y="1758547"/>
                  </a:lnTo>
                  <a:lnTo>
                    <a:pt x="1922061" y="2143126"/>
                  </a:lnTo>
                  <a:lnTo>
                    <a:pt x="1428165" y="2143126"/>
                  </a:lnTo>
                  <a:lnTo>
                    <a:pt x="1455462" y="1826769"/>
                  </a:lnTo>
                  <a:lnTo>
                    <a:pt x="1455145" y="1818519"/>
                  </a:lnTo>
                  <a:lnTo>
                    <a:pt x="1454510" y="1810269"/>
                  </a:lnTo>
                  <a:lnTo>
                    <a:pt x="1452923" y="1802653"/>
                  </a:lnTo>
                  <a:lnTo>
                    <a:pt x="1450701" y="1795038"/>
                  </a:lnTo>
                  <a:lnTo>
                    <a:pt x="1448479" y="1788057"/>
                  </a:lnTo>
                  <a:lnTo>
                    <a:pt x="1445623" y="1781076"/>
                  </a:lnTo>
                  <a:lnTo>
                    <a:pt x="1441814" y="1774730"/>
                  </a:lnTo>
                  <a:lnTo>
                    <a:pt x="1438005" y="1769018"/>
                  </a:lnTo>
                  <a:lnTo>
                    <a:pt x="1433878" y="1763941"/>
                  </a:lnTo>
                  <a:lnTo>
                    <a:pt x="1429434" y="1759182"/>
                  </a:lnTo>
                  <a:lnTo>
                    <a:pt x="1424673" y="1755057"/>
                  </a:lnTo>
                  <a:lnTo>
                    <a:pt x="1419595" y="1751566"/>
                  </a:lnTo>
                  <a:lnTo>
                    <a:pt x="1413881" y="1748711"/>
                  </a:lnTo>
                  <a:lnTo>
                    <a:pt x="1408485" y="1746807"/>
                  </a:lnTo>
                  <a:lnTo>
                    <a:pt x="1402454" y="1745538"/>
                  </a:lnTo>
                  <a:lnTo>
                    <a:pt x="1396423" y="1744903"/>
                  </a:lnTo>
                  <a:lnTo>
                    <a:pt x="1390710" y="1745538"/>
                  </a:lnTo>
                  <a:lnTo>
                    <a:pt x="1384679" y="1746807"/>
                  </a:lnTo>
                  <a:lnTo>
                    <a:pt x="1378966" y="1748711"/>
                  </a:lnTo>
                  <a:lnTo>
                    <a:pt x="1373570" y="1751566"/>
                  </a:lnTo>
                  <a:lnTo>
                    <a:pt x="1368174" y="1755057"/>
                  </a:lnTo>
                  <a:lnTo>
                    <a:pt x="1363412" y="1759182"/>
                  </a:lnTo>
                  <a:lnTo>
                    <a:pt x="1358969" y="1763941"/>
                  </a:lnTo>
                  <a:lnTo>
                    <a:pt x="1354842" y="1769018"/>
                  </a:lnTo>
                  <a:lnTo>
                    <a:pt x="1351351" y="1774730"/>
                  </a:lnTo>
                  <a:lnTo>
                    <a:pt x="1347542" y="1781076"/>
                  </a:lnTo>
                  <a:lnTo>
                    <a:pt x="1344367" y="1788057"/>
                  </a:lnTo>
                  <a:lnTo>
                    <a:pt x="1342146" y="1795038"/>
                  </a:lnTo>
                  <a:lnTo>
                    <a:pt x="1339924" y="1802653"/>
                  </a:lnTo>
                  <a:lnTo>
                    <a:pt x="1338971" y="1810269"/>
                  </a:lnTo>
                  <a:lnTo>
                    <a:pt x="1337702" y="1818519"/>
                  </a:lnTo>
                  <a:lnTo>
                    <a:pt x="1337384" y="1826769"/>
                  </a:lnTo>
                  <a:lnTo>
                    <a:pt x="1364999" y="2143126"/>
                  </a:lnTo>
                  <a:lnTo>
                    <a:pt x="870151" y="2143126"/>
                  </a:lnTo>
                  <a:lnTo>
                    <a:pt x="870151" y="1651297"/>
                  </a:lnTo>
                  <a:lnTo>
                    <a:pt x="869833" y="1651297"/>
                  </a:lnTo>
                  <a:lnTo>
                    <a:pt x="868881" y="1652249"/>
                  </a:lnTo>
                  <a:lnTo>
                    <a:pt x="867294" y="1653201"/>
                  </a:lnTo>
                  <a:lnTo>
                    <a:pt x="864755" y="1656691"/>
                  </a:lnTo>
                  <a:lnTo>
                    <a:pt x="861581" y="1661133"/>
                  </a:lnTo>
                  <a:lnTo>
                    <a:pt x="858724" y="1667162"/>
                  </a:lnTo>
                  <a:lnTo>
                    <a:pt x="855867" y="1674143"/>
                  </a:lnTo>
                  <a:lnTo>
                    <a:pt x="852376" y="1682710"/>
                  </a:lnTo>
                  <a:lnTo>
                    <a:pt x="848884" y="1691912"/>
                  </a:lnTo>
                  <a:lnTo>
                    <a:pt x="845710" y="1702701"/>
                  </a:lnTo>
                  <a:lnTo>
                    <a:pt x="839044" y="1726816"/>
                  </a:lnTo>
                  <a:lnTo>
                    <a:pt x="832061" y="1755057"/>
                  </a:lnTo>
                  <a:lnTo>
                    <a:pt x="824443" y="1786153"/>
                  </a:lnTo>
                  <a:lnTo>
                    <a:pt x="817460" y="1820423"/>
                  </a:lnTo>
                  <a:lnTo>
                    <a:pt x="810477" y="1856913"/>
                  </a:lnTo>
                  <a:lnTo>
                    <a:pt x="803811" y="1895308"/>
                  </a:lnTo>
                  <a:lnTo>
                    <a:pt x="797145" y="1935606"/>
                  </a:lnTo>
                  <a:lnTo>
                    <a:pt x="790797" y="1976221"/>
                  </a:lnTo>
                  <a:lnTo>
                    <a:pt x="784766" y="2018424"/>
                  </a:lnTo>
                  <a:lnTo>
                    <a:pt x="779688" y="2060308"/>
                  </a:lnTo>
                  <a:lnTo>
                    <a:pt x="774609" y="2101876"/>
                  </a:lnTo>
                  <a:lnTo>
                    <a:pt x="771118" y="2143126"/>
                  </a:lnTo>
                  <a:lnTo>
                    <a:pt x="438150" y="2143126"/>
                  </a:lnTo>
                  <a:lnTo>
                    <a:pt x="443864" y="2084741"/>
                  </a:lnTo>
                  <a:lnTo>
                    <a:pt x="449894" y="2028577"/>
                  </a:lnTo>
                  <a:lnTo>
                    <a:pt x="455925" y="1975269"/>
                  </a:lnTo>
                  <a:lnTo>
                    <a:pt x="463226" y="1923865"/>
                  </a:lnTo>
                  <a:lnTo>
                    <a:pt x="470209" y="1875317"/>
                  </a:lnTo>
                  <a:lnTo>
                    <a:pt x="478144" y="1828990"/>
                  </a:lnTo>
                  <a:lnTo>
                    <a:pt x="485762" y="1784884"/>
                  </a:lnTo>
                  <a:lnTo>
                    <a:pt x="494015" y="1742682"/>
                  </a:lnTo>
                  <a:lnTo>
                    <a:pt x="502585" y="1702701"/>
                  </a:lnTo>
                  <a:lnTo>
                    <a:pt x="511155" y="1665258"/>
                  </a:lnTo>
                  <a:lnTo>
                    <a:pt x="520043" y="1629085"/>
                  </a:lnTo>
                  <a:lnTo>
                    <a:pt x="528931" y="1595450"/>
                  </a:lnTo>
                  <a:lnTo>
                    <a:pt x="537818" y="1563719"/>
                  </a:lnTo>
                  <a:lnTo>
                    <a:pt x="547023" y="1533892"/>
                  </a:lnTo>
                  <a:lnTo>
                    <a:pt x="556228" y="1505969"/>
                  </a:lnTo>
                  <a:lnTo>
                    <a:pt x="565116" y="1479632"/>
                  </a:lnTo>
                  <a:lnTo>
                    <a:pt x="574638" y="1454882"/>
                  </a:lnTo>
                  <a:lnTo>
                    <a:pt x="583526" y="1432036"/>
                  </a:lnTo>
                  <a:lnTo>
                    <a:pt x="592413" y="1410777"/>
                  </a:lnTo>
                  <a:lnTo>
                    <a:pt x="601301" y="1391420"/>
                  </a:lnTo>
                  <a:lnTo>
                    <a:pt x="609871" y="1373334"/>
                  </a:lnTo>
                  <a:lnTo>
                    <a:pt x="618124" y="1356516"/>
                  </a:lnTo>
                  <a:lnTo>
                    <a:pt x="626059" y="1341920"/>
                  </a:lnTo>
                  <a:lnTo>
                    <a:pt x="633995" y="1327959"/>
                  </a:lnTo>
                  <a:lnTo>
                    <a:pt x="641930" y="1315266"/>
                  </a:lnTo>
                  <a:lnTo>
                    <a:pt x="648913" y="1304160"/>
                  </a:lnTo>
                  <a:lnTo>
                    <a:pt x="655579" y="1294324"/>
                  </a:lnTo>
                  <a:lnTo>
                    <a:pt x="661927" y="1285756"/>
                  </a:lnTo>
                  <a:lnTo>
                    <a:pt x="667641" y="1278141"/>
                  </a:lnTo>
                  <a:lnTo>
                    <a:pt x="673037" y="1271478"/>
                  </a:lnTo>
                  <a:lnTo>
                    <a:pt x="677798" y="1266083"/>
                  </a:lnTo>
                  <a:lnTo>
                    <a:pt x="681924" y="1261641"/>
                  </a:lnTo>
                  <a:lnTo>
                    <a:pt x="699065" y="1252756"/>
                  </a:lnTo>
                  <a:lnTo>
                    <a:pt x="717475" y="1243237"/>
                  </a:lnTo>
                  <a:lnTo>
                    <a:pt x="737154" y="1234035"/>
                  </a:lnTo>
                  <a:lnTo>
                    <a:pt x="758104" y="1224833"/>
                  </a:lnTo>
                  <a:lnTo>
                    <a:pt x="779688" y="1215948"/>
                  </a:lnTo>
                  <a:lnTo>
                    <a:pt x="801907" y="1206746"/>
                  </a:lnTo>
                  <a:lnTo>
                    <a:pt x="824761" y="1197227"/>
                  </a:lnTo>
                  <a:lnTo>
                    <a:pt x="848249" y="1188343"/>
                  </a:lnTo>
                  <a:lnTo>
                    <a:pt x="895544" y="1170891"/>
                  </a:lnTo>
                  <a:lnTo>
                    <a:pt x="942204" y="1154390"/>
                  </a:lnTo>
                  <a:lnTo>
                    <a:pt x="987594" y="1138525"/>
                  </a:lnTo>
                  <a:lnTo>
                    <a:pt x="1030445" y="1124564"/>
                  </a:lnTo>
                  <a:lnTo>
                    <a:pt x="1041554" y="1118217"/>
                  </a:lnTo>
                  <a:lnTo>
                    <a:pt x="1053299" y="1112188"/>
                  </a:lnTo>
                  <a:lnTo>
                    <a:pt x="1065678" y="1107111"/>
                  </a:lnTo>
                  <a:lnTo>
                    <a:pt x="1077740" y="1102352"/>
                  </a:lnTo>
                  <a:lnTo>
                    <a:pt x="1090754" y="1097909"/>
                  </a:lnTo>
                  <a:lnTo>
                    <a:pt x="1103768" y="1094102"/>
                  </a:lnTo>
                  <a:lnTo>
                    <a:pt x="1117099" y="1090294"/>
                  </a:lnTo>
                  <a:lnTo>
                    <a:pt x="1131065" y="1087438"/>
                  </a:lnTo>
                  <a:close/>
                  <a:moveTo>
                    <a:pt x="1401445" y="0"/>
                  </a:moveTo>
                  <a:lnTo>
                    <a:pt x="1412240" y="318"/>
                  </a:lnTo>
                  <a:lnTo>
                    <a:pt x="1423353" y="635"/>
                  </a:lnTo>
                  <a:lnTo>
                    <a:pt x="1433513" y="1588"/>
                  </a:lnTo>
                  <a:lnTo>
                    <a:pt x="1444308" y="2223"/>
                  </a:lnTo>
                  <a:lnTo>
                    <a:pt x="1454786" y="3494"/>
                  </a:lnTo>
                  <a:lnTo>
                    <a:pt x="1465263" y="4764"/>
                  </a:lnTo>
                  <a:lnTo>
                    <a:pt x="1475423" y="6670"/>
                  </a:lnTo>
                  <a:lnTo>
                    <a:pt x="1485266" y="8575"/>
                  </a:lnTo>
                  <a:lnTo>
                    <a:pt x="1495426" y="10798"/>
                  </a:lnTo>
                  <a:lnTo>
                    <a:pt x="1505268" y="13339"/>
                  </a:lnTo>
                  <a:lnTo>
                    <a:pt x="1515111" y="15880"/>
                  </a:lnTo>
                  <a:lnTo>
                    <a:pt x="1524636" y="19056"/>
                  </a:lnTo>
                  <a:lnTo>
                    <a:pt x="1533843" y="22232"/>
                  </a:lnTo>
                  <a:lnTo>
                    <a:pt x="1543368" y="25726"/>
                  </a:lnTo>
                  <a:lnTo>
                    <a:pt x="1552576" y="29219"/>
                  </a:lnTo>
                  <a:lnTo>
                    <a:pt x="1561466" y="33030"/>
                  </a:lnTo>
                  <a:lnTo>
                    <a:pt x="1570356" y="37159"/>
                  </a:lnTo>
                  <a:lnTo>
                    <a:pt x="1578928" y="41605"/>
                  </a:lnTo>
                  <a:lnTo>
                    <a:pt x="1587818" y="46052"/>
                  </a:lnTo>
                  <a:lnTo>
                    <a:pt x="1596073" y="50816"/>
                  </a:lnTo>
                  <a:lnTo>
                    <a:pt x="1604646" y="55897"/>
                  </a:lnTo>
                  <a:lnTo>
                    <a:pt x="1612583" y="60979"/>
                  </a:lnTo>
                  <a:lnTo>
                    <a:pt x="1620521" y="66378"/>
                  </a:lnTo>
                  <a:lnTo>
                    <a:pt x="1628776" y="72095"/>
                  </a:lnTo>
                  <a:lnTo>
                    <a:pt x="1636078" y="77812"/>
                  </a:lnTo>
                  <a:lnTo>
                    <a:pt x="1644016" y="83528"/>
                  </a:lnTo>
                  <a:lnTo>
                    <a:pt x="1651318" y="89880"/>
                  </a:lnTo>
                  <a:lnTo>
                    <a:pt x="1658303" y="96232"/>
                  </a:lnTo>
                  <a:lnTo>
                    <a:pt x="1665606" y="102902"/>
                  </a:lnTo>
                  <a:lnTo>
                    <a:pt x="1672591" y="109571"/>
                  </a:lnTo>
                  <a:lnTo>
                    <a:pt x="1679258" y="116241"/>
                  </a:lnTo>
                  <a:lnTo>
                    <a:pt x="1685926" y="123546"/>
                  </a:lnTo>
                  <a:lnTo>
                    <a:pt x="1692593" y="130851"/>
                  </a:lnTo>
                  <a:lnTo>
                    <a:pt x="1698943" y="138155"/>
                  </a:lnTo>
                  <a:lnTo>
                    <a:pt x="1704976" y="145778"/>
                  </a:lnTo>
                  <a:lnTo>
                    <a:pt x="1710691" y="153400"/>
                  </a:lnTo>
                  <a:lnTo>
                    <a:pt x="1716723" y="161658"/>
                  </a:lnTo>
                  <a:lnTo>
                    <a:pt x="1722438" y="169597"/>
                  </a:lnTo>
                  <a:lnTo>
                    <a:pt x="1727836" y="177537"/>
                  </a:lnTo>
                  <a:lnTo>
                    <a:pt x="1733233" y="186113"/>
                  </a:lnTo>
                  <a:lnTo>
                    <a:pt x="1738313" y="194688"/>
                  </a:lnTo>
                  <a:lnTo>
                    <a:pt x="1743076" y="203263"/>
                  </a:lnTo>
                  <a:lnTo>
                    <a:pt x="1747838" y="212156"/>
                  </a:lnTo>
                  <a:lnTo>
                    <a:pt x="1752283" y="221048"/>
                  </a:lnTo>
                  <a:lnTo>
                    <a:pt x="1760856" y="239469"/>
                  </a:lnTo>
                  <a:lnTo>
                    <a:pt x="1768793" y="258207"/>
                  </a:lnTo>
                  <a:lnTo>
                    <a:pt x="1776096" y="277581"/>
                  </a:lnTo>
                  <a:lnTo>
                    <a:pt x="1782446" y="297272"/>
                  </a:lnTo>
                  <a:lnTo>
                    <a:pt x="1788161" y="317916"/>
                  </a:lnTo>
                  <a:lnTo>
                    <a:pt x="1792923" y="338560"/>
                  </a:lnTo>
                  <a:lnTo>
                    <a:pt x="1797051" y="359521"/>
                  </a:lnTo>
                  <a:lnTo>
                    <a:pt x="1799908" y="380800"/>
                  </a:lnTo>
                  <a:lnTo>
                    <a:pt x="1802448" y="402397"/>
                  </a:lnTo>
                  <a:lnTo>
                    <a:pt x="1804036" y="424946"/>
                  </a:lnTo>
                  <a:lnTo>
                    <a:pt x="1809751" y="426534"/>
                  </a:lnTo>
                  <a:lnTo>
                    <a:pt x="1815148" y="428758"/>
                  </a:lnTo>
                  <a:lnTo>
                    <a:pt x="1819911" y="431616"/>
                  </a:lnTo>
                  <a:lnTo>
                    <a:pt x="1825308" y="434474"/>
                  </a:lnTo>
                  <a:lnTo>
                    <a:pt x="1829753" y="437968"/>
                  </a:lnTo>
                  <a:lnTo>
                    <a:pt x="1834198" y="441144"/>
                  </a:lnTo>
                  <a:lnTo>
                    <a:pt x="1838326" y="445273"/>
                  </a:lnTo>
                  <a:lnTo>
                    <a:pt x="1842453" y="449401"/>
                  </a:lnTo>
                  <a:lnTo>
                    <a:pt x="1845628" y="453848"/>
                  </a:lnTo>
                  <a:lnTo>
                    <a:pt x="1849121" y="458612"/>
                  </a:lnTo>
                  <a:lnTo>
                    <a:pt x="1851978" y="463693"/>
                  </a:lnTo>
                  <a:lnTo>
                    <a:pt x="1854201" y="469728"/>
                  </a:lnTo>
                  <a:lnTo>
                    <a:pt x="1856423" y="475762"/>
                  </a:lnTo>
                  <a:lnTo>
                    <a:pt x="1858328" y="482114"/>
                  </a:lnTo>
                  <a:lnTo>
                    <a:pt x="1859916" y="488784"/>
                  </a:lnTo>
                  <a:lnTo>
                    <a:pt x="1860868" y="496088"/>
                  </a:lnTo>
                  <a:lnTo>
                    <a:pt x="1861503" y="502123"/>
                  </a:lnTo>
                  <a:lnTo>
                    <a:pt x="1862138" y="507839"/>
                  </a:lnTo>
                  <a:lnTo>
                    <a:pt x="1862138" y="513874"/>
                  </a:lnTo>
                  <a:lnTo>
                    <a:pt x="1861503" y="519908"/>
                  </a:lnTo>
                  <a:lnTo>
                    <a:pt x="1861186" y="526260"/>
                  </a:lnTo>
                  <a:lnTo>
                    <a:pt x="1860868" y="532294"/>
                  </a:lnTo>
                  <a:lnTo>
                    <a:pt x="1858963" y="544998"/>
                  </a:lnTo>
                  <a:lnTo>
                    <a:pt x="1856106" y="557385"/>
                  </a:lnTo>
                  <a:lnTo>
                    <a:pt x="1852296" y="569771"/>
                  </a:lnTo>
                  <a:lnTo>
                    <a:pt x="1847851" y="582157"/>
                  </a:lnTo>
                  <a:lnTo>
                    <a:pt x="1842771" y="593908"/>
                  </a:lnTo>
                  <a:lnTo>
                    <a:pt x="1836738" y="605342"/>
                  </a:lnTo>
                  <a:lnTo>
                    <a:pt x="1833881" y="611059"/>
                  </a:lnTo>
                  <a:lnTo>
                    <a:pt x="1830071" y="616140"/>
                  </a:lnTo>
                  <a:lnTo>
                    <a:pt x="1826578" y="621540"/>
                  </a:lnTo>
                  <a:lnTo>
                    <a:pt x="1823086" y="626621"/>
                  </a:lnTo>
                  <a:lnTo>
                    <a:pt x="1818958" y="631385"/>
                  </a:lnTo>
                  <a:lnTo>
                    <a:pt x="1814831" y="635831"/>
                  </a:lnTo>
                  <a:lnTo>
                    <a:pt x="1810703" y="640278"/>
                  </a:lnTo>
                  <a:lnTo>
                    <a:pt x="1806258" y="644407"/>
                  </a:lnTo>
                  <a:lnTo>
                    <a:pt x="1801813" y="648218"/>
                  </a:lnTo>
                  <a:lnTo>
                    <a:pt x="1797051" y="652029"/>
                  </a:lnTo>
                  <a:lnTo>
                    <a:pt x="1792288" y="655205"/>
                  </a:lnTo>
                  <a:lnTo>
                    <a:pt x="1787208" y="658063"/>
                  </a:lnTo>
                  <a:lnTo>
                    <a:pt x="1782128" y="660922"/>
                  </a:lnTo>
                  <a:lnTo>
                    <a:pt x="1777048" y="663145"/>
                  </a:lnTo>
                  <a:lnTo>
                    <a:pt x="1771651" y="681248"/>
                  </a:lnTo>
                  <a:lnTo>
                    <a:pt x="1766571" y="699033"/>
                  </a:lnTo>
                  <a:lnTo>
                    <a:pt x="1760538" y="716501"/>
                  </a:lnTo>
                  <a:lnTo>
                    <a:pt x="1754188" y="733969"/>
                  </a:lnTo>
                  <a:lnTo>
                    <a:pt x="1747521" y="751437"/>
                  </a:lnTo>
                  <a:lnTo>
                    <a:pt x="1740218" y="768587"/>
                  </a:lnTo>
                  <a:lnTo>
                    <a:pt x="1732598" y="785420"/>
                  </a:lnTo>
                  <a:lnTo>
                    <a:pt x="1724661" y="801618"/>
                  </a:lnTo>
                  <a:lnTo>
                    <a:pt x="1716406" y="817497"/>
                  </a:lnTo>
                  <a:lnTo>
                    <a:pt x="1707516" y="833695"/>
                  </a:lnTo>
                  <a:lnTo>
                    <a:pt x="1698308" y="848940"/>
                  </a:lnTo>
                  <a:lnTo>
                    <a:pt x="1688148" y="863867"/>
                  </a:lnTo>
                  <a:lnTo>
                    <a:pt x="1677988" y="878159"/>
                  </a:lnTo>
                  <a:lnTo>
                    <a:pt x="1667511" y="892451"/>
                  </a:lnTo>
                  <a:lnTo>
                    <a:pt x="1656716" y="905790"/>
                  </a:lnTo>
                  <a:lnTo>
                    <a:pt x="1644968" y="918811"/>
                  </a:lnTo>
                  <a:lnTo>
                    <a:pt x="1633221" y="931515"/>
                  </a:lnTo>
                  <a:lnTo>
                    <a:pt x="1620838" y="943266"/>
                  </a:lnTo>
                  <a:lnTo>
                    <a:pt x="1607821" y="954382"/>
                  </a:lnTo>
                  <a:lnTo>
                    <a:pt x="1594803" y="964863"/>
                  </a:lnTo>
                  <a:lnTo>
                    <a:pt x="1581151" y="974709"/>
                  </a:lnTo>
                  <a:lnTo>
                    <a:pt x="1567181" y="983919"/>
                  </a:lnTo>
                  <a:lnTo>
                    <a:pt x="1552576" y="992176"/>
                  </a:lnTo>
                  <a:lnTo>
                    <a:pt x="1545273" y="996305"/>
                  </a:lnTo>
                  <a:lnTo>
                    <a:pt x="1537336" y="1000116"/>
                  </a:lnTo>
                  <a:lnTo>
                    <a:pt x="1530033" y="1003610"/>
                  </a:lnTo>
                  <a:lnTo>
                    <a:pt x="1522096" y="1006786"/>
                  </a:lnTo>
                  <a:lnTo>
                    <a:pt x="1513841" y="1010279"/>
                  </a:lnTo>
                  <a:lnTo>
                    <a:pt x="1506221" y="1012820"/>
                  </a:lnTo>
                  <a:lnTo>
                    <a:pt x="1497966" y="1015679"/>
                  </a:lnTo>
                  <a:lnTo>
                    <a:pt x="1489711" y="1017902"/>
                  </a:lnTo>
                  <a:lnTo>
                    <a:pt x="1481456" y="1020443"/>
                  </a:lnTo>
                  <a:lnTo>
                    <a:pt x="1473201" y="1022348"/>
                  </a:lnTo>
                  <a:lnTo>
                    <a:pt x="1464628" y="1024254"/>
                  </a:lnTo>
                  <a:lnTo>
                    <a:pt x="1455738" y="1025842"/>
                  </a:lnTo>
                  <a:lnTo>
                    <a:pt x="1447166" y="1027112"/>
                  </a:lnTo>
                  <a:lnTo>
                    <a:pt x="1438276" y="1028383"/>
                  </a:lnTo>
                  <a:lnTo>
                    <a:pt x="1429068" y="1029018"/>
                  </a:lnTo>
                  <a:lnTo>
                    <a:pt x="1419860" y="1029971"/>
                  </a:lnTo>
                  <a:lnTo>
                    <a:pt x="1410653" y="1030288"/>
                  </a:lnTo>
                  <a:lnTo>
                    <a:pt x="1401445" y="1030288"/>
                  </a:lnTo>
                  <a:lnTo>
                    <a:pt x="1391920" y="1030288"/>
                  </a:lnTo>
                  <a:lnTo>
                    <a:pt x="1382713" y="1029971"/>
                  </a:lnTo>
                  <a:lnTo>
                    <a:pt x="1373823" y="1029018"/>
                  </a:lnTo>
                  <a:lnTo>
                    <a:pt x="1364933" y="1028383"/>
                  </a:lnTo>
                  <a:lnTo>
                    <a:pt x="1356043" y="1027112"/>
                  </a:lnTo>
                  <a:lnTo>
                    <a:pt x="1347153" y="1025842"/>
                  </a:lnTo>
                  <a:lnTo>
                    <a:pt x="1338580" y="1024254"/>
                  </a:lnTo>
                  <a:lnTo>
                    <a:pt x="1330008" y="1022348"/>
                  </a:lnTo>
                  <a:lnTo>
                    <a:pt x="1321753" y="1020443"/>
                  </a:lnTo>
                  <a:lnTo>
                    <a:pt x="1313180" y="1018219"/>
                  </a:lnTo>
                  <a:lnTo>
                    <a:pt x="1305243" y="1015679"/>
                  </a:lnTo>
                  <a:lnTo>
                    <a:pt x="1297305" y="1013138"/>
                  </a:lnTo>
                  <a:lnTo>
                    <a:pt x="1289050" y="1010279"/>
                  </a:lnTo>
                  <a:lnTo>
                    <a:pt x="1281430" y="1007104"/>
                  </a:lnTo>
                  <a:lnTo>
                    <a:pt x="1273493" y="1003928"/>
                  </a:lnTo>
                  <a:lnTo>
                    <a:pt x="1266190" y="1000434"/>
                  </a:lnTo>
                  <a:lnTo>
                    <a:pt x="1250950" y="992812"/>
                  </a:lnTo>
                  <a:lnTo>
                    <a:pt x="1236345" y="984554"/>
                  </a:lnTo>
                  <a:lnTo>
                    <a:pt x="1222693" y="975344"/>
                  </a:lnTo>
                  <a:lnTo>
                    <a:pt x="1209040" y="965498"/>
                  </a:lnTo>
                  <a:lnTo>
                    <a:pt x="1196023" y="955017"/>
                  </a:lnTo>
                  <a:lnTo>
                    <a:pt x="1183005" y="943901"/>
                  </a:lnTo>
                  <a:lnTo>
                    <a:pt x="1170623" y="932150"/>
                  </a:lnTo>
                  <a:lnTo>
                    <a:pt x="1158875" y="919764"/>
                  </a:lnTo>
                  <a:lnTo>
                    <a:pt x="1147128" y="907378"/>
                  </a:lnTo>
                  <a:lnTo>
                    <a:pt x="1136333" y="893721"/>
                  </a:lnTo>
                  <a:lnTo>
                    <a:pt x="1125538" y="879747"/>
                  </a:lnTo>
                  <a:lnTo>
                    <a:pt x="1115695" y="865455"/>
                  </a:lnTo>
                  <a:lnTo>
                    <a:pt x="1105853" y="850845"/>
                  </a:lnTo>
                  <a:lnTo>
                    <a:pt x="1096645" y="835601"/>
                  </a:lnTo>
                  <a:lnTo>
                    <a:pt x="1087755" y="820038"/>
                  </a:lnTo>
                  <a:lnTo>
                    <a:pt x="1079183" y="803841"/>
                  </a:lnTo>
                  <a:lnTo>
                    <a:pt x="1070928" y="787643"/>
                  </a:lnTo>
                  <a:lnTo>
                    <a:pt x="1063625" y="770811"/>
                  </a:lnTo>
                  <a:lnTo>
                    <a:pt x="1056323" y="753978"/>
                  </a:lnTo>
                  <a:lnTo>
                    <a:pt x="1049655" y="737145"/>
                  </a:lnTo>
                  <a:lnTo>
                    <a:pt x="1043305" y="719677"/>
                  </a:lnTo>
                  <a:lnTo>
                    <a:pt x="1037273" y="702209"/>
                  </a:lnTo>
                  <a:lnTo>
                    <a:pt x="1031558" y="684106"/>
                  </a:lnTo>
                  <a:lnTo>
                    <a:pt x="1026795" y="666321"/>
                  </a:lnTo>
                  <a:lnTo>
                    <a:pt x="1020763" y="664415"/>
                  </a:lnTo>
                  <a:lnTo>
                    <a:pt x="1015365" y="662827"/>
                  </a:lnTo>
                  <a:lnTo>
                    <a:pt x="1009650" y="659969"/>
                  </a:lnTo>
                  <a:lnTo>
                    <a:pt x="1004253" y="657110"/>
                  </a:lnTo>
                  <a:lnTo>
                    <a:pt x="998855" y="653617"/>
                  </a:lnTo>
                  <a:lnTo>
                    <a:pt x="993775" y="650441"/>
                  </a:lnTo>
                  <a:lnTo>
                    <a:pt x="989013" y="646312"/>
                  </a:lnTo>
                  <a:lnTo>
                    <a:pt x="984250" y="642183"/>
                  </a:lnTo>
                  <a:lnTo>
                    <a:pt x="979805" y="637737"/>
                  </a:lnTo>
                  <a:lnTo>
                    <a:pt x="975360" y="632973"/>
                  </a:lnTo>
                  <a:lnTo>
                    <a:pt x="970598" y="627891"/>
                  </a:lnTo>
                  <a:lnTo>
                    <a:pt x="966788" y="622492"/>
                  </a:lnTo>
                  <a:lnTo>
                    <a:pt x="962978" y="617411"/>
                  </a:lnTo>
                  <a:lnTo>
                    <a:pt x="959168" y="611376"/>
                  </a:lnTo>
                  <a:lnTo>
                    <a:pt x="955358" y="605660"/>
                  </a:lnTo>
                  <a:lnTo>
                    <a:pt x="952500" y="599625"/>
                  </a:lnTo>
                  <a:lnTo>
                    <a:pt x="949325" y="593591"/>
                  </a:lnTo>
                  <a:lnTo>
                    <a:pt x="946468" y="587239"/>
                  </a:lnTo>
                  <a:lnTo>
                    <a:pt x="943610" y="580887"/>
                  </a:lnTo>
                  <a:lnTo>
                    <a:pt x="941388" y="574535"/>
                  </a:lnTo>
                  <a:lnTo>
                    <a:pt x="939165" y="567865"/>
                  </a:lnTo>
                  <a:lnTo>
                    <a:pt x="937260" y="561196"/>
                  </a:lnTo>
                  <a:lnTo>
                    <a:pt x="935355" y="554526"/>
                  </a:lnTo>
                  <a:lnTo>
                    <a:pt x="934085" y="547857"/>
                  </a:lnTo>
                  <a:lnTo>
                    <a:pt x="932815" y="541505"/>
                  </a:lnTo>
                  <a:lnTo>
                    <a:pt x="931863" y="534835"/>
                  </a:lnTo>
                  <a:lnTo>
                    <a:pt x="930910" y="528166"/>
                  </a:lnTo>
                  <a:lnTo>
                    <a:pt x="930593" y="521496"/>
                  </a:lnTo>
                  <a:lnTo>
                    <a:pt x="930275" y="515144"/>
                  </a:lnTo>
                  <a:lnTo>
                    <a:pt x="930275" y="508792"/>
                  </a:lnTo>
                  <a:lnTo>
                    <a:pt x="930593" y="502440"/>
                  </a:lnTo>
                  <a:lnTo>
                    <a:pt x="931228" y="496088"/>
                  </a:lnTo>
                  <a:lnTo>
                    <a:pt x="932498" y="488148"/>
                  </a:lnTo>
                  <a:lnTo>
                    <a:pt x="934403" y="480526"/>
                  </a:lnTo>
                  <a:lnTo>
                    <a:pt x="936625" y="473539"/>
                  </a:lnTo>
                  <a:lnTo>
                    <a:pt x="939165" y="466869"/>
                  </a:lnTo>
                  <a:lnTo>
                    <a:pt x="942023" y="460835"/>
                  </a:lnTo>
                  <a:lnTo>
                    <a:pt x="945515" y="455436"/>
                  </a:lnTo>
                  <a:lnTo>
                    <a:pt x="949325" y="450037"/>
                  </a:lnTo>
                  <a:lnTo>
                    <a:pt x="953770" y="445273"/>
                  </a:lnTo>
                  <a:lnTo>
                    <a:pt x="958215" y="440826"/>
                  </a:lnTo>
                  <a:lnTo>
                    <a:pt x="962978" y="437015"/>
                  </a:lnTo>
                  <a:lnTo>
                    <a:pt x="968058" y="433204"/>
                  </a:lnTo>
                  <a:lnTo>
                    <a:pt x="973773" y="430345"/>
                  </a:lnTo>
                  <a:lnTo>
                    <a:pt x="979805" y="427805"/>
                  </a:lnTo>
                  <a:lnTo>
                    <a:pt x="985520" y="425264"/>
                  </a:lnTo>
                  <a:lnTo>
                    <a:pt x="992188" y="423358"/>
                  </a:lnTo>
                  <a:lnTo>
                    <a:pt x="998855" y="421453"/>
                  </a:lnTo>
                  <a:lnTo>
                    <a:pt x="1000443" y="399538"/>
                  </a:lnTo>
                  <a:lnTo>
                    <a:pt x="1002983" y="377942"/>
                  </a:lnTo>
                  <a:lnTo>
                    <a:pt x="1006475" y="356663"/>
                  </a:lnTo>
                  <a:lnTo>
                    <a:pt x="1010603" y="336019"/>
                  </a:lnTo>
                  <a:lnTo>
                    <a:pt x="1015365" y="315057"/>
                  </a:lnTo>
                  <a:lnTo>
                    <a:pt x="1020763" y="295049"/>
                  </a:lnTo>
                  <a:lnTo>
                    <a:pt x="1027748" y="275358"/>
                  </a:lnTo>
                  <a:lnTo>
                    <a:pt x="1034733" y="256302"/>
                  </a:lnTo>
                  <a:lnTo>
                    <a:pt x="1042353" y="237564"/>
                  </a:lnTo>
                  <a:lnTo>
                    <a:pt x="1051243" y="219143"/>
                  </a:lnTo>
                  <a:lnTo>
                    <a:pt x="1060768" y="201675"/>
                  </a:lnTo>
                  <a:lnTo>
                    <a:pt x="1065530" y="193417"/>
                  </a:lnTo>
                  <a:lnTo>
                    <a:pt x="1070610" y="184842"/>
                  </a:lnTo>
                  <a:lnTo>
                    <a:pt x="1076008" y="176585"/>
                  </a:lnTo>
                  <a:lnTo>
                    <a:pt x="1081405" y="168327"/>
                  </a:lnTo>
                  <a:lnTo>
                    <a:pt x="1087120" y="160070"/>
                  </a:lnTo>
                  <a:lnTo>
                    <a:pt x="1092835" y="152447"/>
                  </a:lnTo>
                  <a:lnTo>
                    <a:pt x="1098868" y="144507"/>
                  </a:lnTo>
                  <a:lnTo>
                    <a:pt x="1104900" y="137202"/>
                  </a:lnTo>
                  <a:lnTo>
                    <a:pt x="1111250" y="129580"/>
                  </a:lnTo>
                  <a:lnTo>
                    <a:pt x="1117600" y="122593"/>
                  </a:lnTo>
                  <a:lnTo>
                    <a:pt x="1124268" y="115606"/>
                  </a:lnTo>
                  <a:lnTo>
                    <a:pt x="1131253" y="108619"/>
                  </a:lnTo>
                  <a:lnTo>
                    <a:pt x="1137920" y="101949"/>
                  </a:lnTo>
                  <a:lnTo>
                    <a:pt x="1144905" y="95597"/>
                  </a:lnTo>
                  <a:lnTo>
                    <a:pt x="1152525" y="89245"/>
                  </a:lnTo>
                  <a:lnTo>
                    <a:pt x="1159828" y="82893"/>
                  </a:lnTo>
                  <a:lnTo>
                    <a:pt x="1167130" y="76859"/>
                  </a:lnTo>
                  <a:lnTo>
                    <a:pt x="1175068" y="71460"/>
                  </a:lnTo>
                  <a:lnTo>
                    <a:pt x="1183005" y="65743"/>
                  </a:lnTo>
                  <a:lnTo>
                    <a:pt x="1190943" y="60661"/>
                  </a:lnTo>
                  <a:lnTo>
                    <a:pt x="1198880" y="55262"/>
                  </a:lnTo>
                  <a:lnTo>
                    <a:pt x="1207453" y="50498"/>
                  </a:lnTo>
                  <a:lnTo>
                    <a:pt x="1216025" y="45734"/>
                  </a:lnTo>
                  <a:lnTo>
                    <a:pt x="1224598" y="41288"/>
                  </a:lnTo>
                  <a:lnTo>
                    <a:pt x="1233170" y="36841"/>
                  </a:lnTo>
                  <a:lnTo>
                    <a:pt x="1242060" y="32713"/>
                  </a:lnTo>
                  <a:lnTo>
                    <a:pt x="1250950" y="28902"/>
                  </a:lnTo>
                  <a:lnTo>
                    <a:pt x="1260158" y="25408"/>
                  </a:lnTo>
                  <a:lnTo>
                    <a:pt x="1269365" y="21914"/>
                  </a:lnTo>
                  <a:lnTo>
                    <a:pt x="1278890" y="19056"/>
                  </a:lnTo>
                  <a:lnTo>
                    <a:pt x="1288415" y="15880"/>
                  </a:lnTo>
                  <a:lnTo>
                    <a:pt x="1297940" y="13339"/>
                  </a:lnTo>
                  <a:lnTo>
                    <a:pt x="1307783" y="10798"/>
                  </a:lnTo>
                  <a:lnTo>
                    <a:pt x="1317625" y="8575"/>
                  </a:lnTo>
                  <a:lnTo>
                    <a:pt x="1327785" y="6670"/>
                  </a:lnTo>
                  <a:lnTo>
                    <a:pt x="1337945" y="4764"/>
                  </a:lnTo>
                  <a:lnTo>
                    <a:pt x="1348105" y="3494"/>
                  </a:lnTo>
                  <a:lnTo>
                    <a:pt x="1358583" y="2223"/>
                  </a:lnTo>
                  <a:lnTo>
                    <a:pt x="1369060" y="1588"/>
                  </a:lnTo>
                  <a:lnTo>
                    <a:pt x="1379855" y="635"/>
                  </a:lnTo>
                  <a:lnTo>
                    <a:pt x="1390650" y="318"/>
                  </a:lnTo>
                  <a:lnTo>
                    <a:pt x="14014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031410" y="43171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论文背景</a:t>
            </a:r>
          </a:p>
        </p:txBody>
      </p:sp>
      <p:sp>
        <p:nvSpPr>
          <p:cNvPr id="10" name="椭圆 9"/>
          <p:cNvSpPr/>
          <p:nvPr/>
        </p:nvSpPr>
        <p:spPr>
          <a:xfrm>
            <a:off x="2614316" y="44009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71685" y="43171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</a:p>
        </p:txBody>
      </p:sp>
      <p:sp>
        <p:nvSpPr>
          <p:cNvPr id="12" name="椭圆 11"/>
          <p:cNvSpPr/>
          <p:nvPr/>
        </p:nvSpPr>
        <p:spPr>
          <a:xfrm>
            <a:off x="5054591" y="44009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11960" y="43171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论文概括</a:t>
            </a:r>
          </a:p>
        </p:txBody>
      </p:sp>
      <p:sp>
        <p:nvSpPr>
          <p:cNvPr id="14" name="椭圆 13"/>
          <p:cNvSpPr/>
          <p:nvPr/>
        </p:nvSpPr>
        <p:spPr>
          <a:xfrm>
            <a:off x="7494866" y="44009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31410" y="52152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</a:p>
        </p:txBody>
      </p:sp>
      <p:sp>
        <p:nvSpPr>
          <p:cNvPr id="16" name="椭圆 15"/>
          <p:cNvSpPr/>
          <p:nvPr/>
        </p:nvSpPr>
        <p:spPr>
          <a:xfrm>
            <a:off x="2614316" y="52990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71685" y="52152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现状分析</a:t>
            </a:r>
          </a:p>
        </p:txBody>
      </p:sp>
      <p:sp>
        <p:nvSpPr>
          <p:cNvPr id="18" name="椭圆 17"/>
          <p:cNvSpPr/>
          <p:nvPr/>
        </p:nvSpPr>
        <p:spPr>
          <a:xfrm>
            <a:off x="5054591" y="52990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11960" y="52152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</a:t>
            </a:r>
          </a:p>
        </p:txBody>
      </p:sp>
      <p:sp>
        <p:nvSpPr>
          <p:cNvPr id="20" name="椭圆 19"/>
          <p:cNvSpPr/>
          <p:nvPr/>
        </p:nvSpPr>
        <p:spPr>
          <a:xfrm>
            <a:off x="7494866" y="52990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直角三角形 21"/>
          <p:cNvSpPr/>
          <p:nvPr/>
        </p:nvSpPr>
        <p:spPr>
          <a:xfrm rot="5400000" flipH="1" flipV="1">
            <a:off x="7321984" y="1987481"/>
            <a:ext cx="6858001" cy="2883038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8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6285067">
            <a:off x="9557718" y="4443025"/>
            <a:ext cx="2970625" cy="1370300"/>
            <a:chOff x="5209396" y="-998233"/>
            <a:chExt cx="6966857" cy="32136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09396" y="-998233"/>
              <a:ext cx="6966857" cy="321369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685314" y="-695678"/>
              <a:ext cx="3194851" cy="2462447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 rot="17887831">
            <a:off x="-336391" y="1110951"/>
            <a:ext cx="2970625" cy="1370300"/>
            <a:chOff x="5209396" y="-998233"/>
            <a:chExt cx="6966857" cy="32136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09396" y="-998233"/>
              <a:ext cx="6966857" cy="321369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685314" y="-695678"/>
              <a:ext cx="3194851" cy="24624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 30"/>
          <p:cNvSpPr>
            <a:spLocks noEditPoints="1"/>
          </p:cNvSpPr>
          <p:nvPr/>
        </p:nvSpPr>
        <p:spPr bwMode="auto">
          <a:xfrm>
            <a:off x="1535606" y="3544792"/>
            <a:ext cx="8857275" cy="25356"/>
          </a:xfrm>
          <a:custGeom>
            <a:avLst/>
            <a:gdLst>
              <a:gd name="T0" fmla="*/ 2759 w 2807"/>
              <a:gd name="T1" fmla="*/ 0 h 8"/>
              <a:gd name="T2" fmla="*/ 2715 w 2807"/>
              <a:gd name="T3" fmla="*/ 8 h 8"/>
              <a:gd name="T4" fmla="*/ 2715 w 2807"/>
              <a:gd name="T5" fmla="*/ 0 h 8"/>
              <a:gd name="T6" fmla="*/ 2582 w 2807"/>
              <a:gd name="T7" fmla="*/ 8 h 8"/>
              <a:gd name="T8" fmla="*/ 2630 w 2807"/>
              <a:gd name="T9" fmla="*/ 4 h 8"/>
              <a:gd name="T10" fmla="*/ 2489 w 2807"/>
              <a:gd name="T11" fmla="*/ 4 h 8"/>
              <a:gd name="T12" fmla="*/ 2537 w 2807"/>
              <a:gd name="T13" fmla="*/ 8 h 8"/>
              <a:gd name="T14" fmla="*/ 2404 w 2807"/>
              <a:gd name="T15" fmla="*/ 0 h 8"/>
              <a:gd name="T16" fmla="*/ 2359 w 2807"/>
              <a:gd name="T17" fmla="*/ 8 h 8"/>
              <a:gd name="T18" fmla="*/ 2359 w 2807"/>
              <a:gd name="T19" fmla="*/ 0 h 8"/>
              <a:gd name="T20" fmla="*/ 2226 w 2807"/>
              <a:gd name="T21" fmla="*/ 8 h 8"/>
              <a:gd name="T22" fmla="*/ 2274 w 2807"/>
              <a:gd name="T23" fmla="*/ 4 h 8"/>
              <a:gd name="T24" fmla="*/ 2133 w 2807"/>
              <a:gd name="T25" fmla="*/ 4 h 8"/>
              <a:gd name="T26" fmla="*/ 2182 w 2807"/>
              <a:gd name="T27" fmla="*/ 8 h 8"/>
              <a:gd name="T28" fmla="*/ 2048 w 2807"/>
              <a:gd name="T29" fmla="*/ 0 h 8"/>
              <a:gd name="T30" fmla="*/ 2004 w 2807"/>
              <a:gd name="T31" fmla="*/ 8 h 8"/>
              <a:gd name="T32" fmla="*/ 2004 w 2807"/>
              <a:gd name="T33" fmla="*/ 0 h 8"/>
              <a:gd name="T34" fmla="*/ 1870 w 2807"/>
              <a:gd name="T35" fmla="*/ 8 h 8"/>
              <a:gd name="T36" fmla="*/ 1919 w 2807"/>
              <a:gd name="T37" fmla="*/ 4 h 8"/>
              <a:gd name="T38" fmla="*/ 1778 w 2807"/>
              <a:gd name="T39" fmla="*/ 4 h 8"/>
              <a:gd name="T40" fmla="*/ 1826 w 2807"/>
              <a:gd name="T41" fmla="*/ 8 h 8"/>
              <a:gd name="T42" fmla="*/ 1693 w 2807"/>
              <a:gd name="T43" fmla="*/ 0 h 8"/>
              <a:gd name="T44" fmla="*/ 1648 w 2807"/>
              <a:gd name="T45" fmla="*/ 8 h 8"/>
              <a:gd name="T46" fmla="*/ 1648 w 2807"/>
              <a:gd name="T47" fmla="*/ 0 h 8"/>
              <a:gd name="T48" fmla="*/ 1515 w 2807"/>
              <a:gd name="T49" fmla="*/ 8 h 8"/>
              <a:gd name="T50" fmla="*/ 1563 w 2807"/>
              <a:gd name="T51" fmla="*/ 4 h 8"/>
              <a:gd name="T52" fmla="*/ 1422 w 2807"/>
              <a:gd name="T53" fmla="*/ 4 h 8"/>
              <a:gd name="T54" fmla="*/ 1470 w 2807"/>
              <a:gd name="T55" fmla="*/ 8 h 8"/>
              <a:gd name="T56" fmla="*/ 1337 w 2807"/>
              <a:gd name="T57" fmla="*/ 0 h 8"/>
              <a:gd name="T58" fmla="*/ 1293 w 2807"/>
              <a:gd name="T59" fmla="*/ 8 h 8"/>
              <a:gd name="T60" fmla="*/ 1293 w 2807"/>
              <a:gd name="T61" fmla="*/ 0 h 8"/>
              <a:gd name="T62" fmla="*/ 1159 w 2807"/>
              <a:gd name="T63" fmla="*/ 8 h 8"/>
              <a:gd name="T64" fmla="*/ 1207 w 2807"/>
              <a:gd name="T65" fmla="*/ 4 h 8"/>
              <a:gd name="T66" fmla="*/ 1067 w 2807"/>
              <a:gd name="T67" fmla="*/ 4 h 8"/>
              <a:gd name="T68" fmla="*/ 1115 w 2807"/>
              <a:gd name="T69" fmla="*/ 8 h 8"/>
              <a:gd name="T70" fmla="*/ 981 w 2807"/>
              <a:gd name="T71" fmla="*/ 0 h 8"/>
              <a:gd name="T72" fmla="*/ 937 w 2807"/>
              <a:gd name="T73" fmla="*/ 8 h 8"/>
              <a:gd name="T74" fmla="*/ 937 w 2807"/>
              <a:gd name="T75" fmla="*/ 0 h 8"/>
              <a:gd name="T76" fmla="*/ 804 w 2807"/>
              <a:gd name="T77" fmla="*/ 8 h 8"/>
              <a:gd name="T78" fmla="*/ 852 w 2807"/>
              <a:gd name="T79" fmla="*/ 4 h 8"/>
              <a:gd name="T80" fmla="*/ 711 w 2807"/>
              <a:gd name="T81" fmla="*/ 4 h 8"/>
              <a:gd name="T82" fmla="*/ 759 w 2807"/>
              <a:gd name="T83" fmla="*/ 8 h 8"/>
              <a:gd name="T84" fmla="*/ 626 w 2807"/>
              <a:gd name="T85" fmla="*/ 0 h 8"/>
              <a:gd name="T86" fmla="*/ 581 w 2807"/>
              <a:gd name="T87" fmla="*/ 8 h 8"/>
              <a:gd name="T88" fmla="*/ 581 w 2807"/>
              <a:gd name="T89" fmla="*/ 0 h 8"/>
              <a:gd name="T90" fmla="*/ 448 w 2807"/>
              <a:gd name="T91" fmla="*/ 8 h 8"/>
              <a:gd name="T92" fmla="*/ 496 w 2807"/>
              <a:gd name="T93" fmla="*/ 4 h 8"/>
              <a:gd name="T94" fmla="*/ 356 w 2807"/>
              <a:gd name="T95" fmla="*/ 4 h 8"/>
              <a:gd name="T96" fmla="*/ 404 w 2807"/>
              <a:gd name="T97" fmla="*/ 8 h 8"/>
              <a:gd name="T98" fmla="*/ 270 w 2807"/>
              <a:gd name="T99" fmla="*/ 0 h 8"/>
              <a:gd name="T100" fmla="*/ 226 w 2807"/>
              <a:gd name="T101" fmla="*/ 8 h 8"/>
              <a:gd name="T102" fmla="*/ 226 w 2807"/>
              <a:gd name="T103" fmla="*/ 0 h 8"/>
              <a:gd name="T104" fmla="*/ 93 w 2807"/>
              <a:gd name="T105" fmla="*/ 8 h 8"/>
              <a:gd name="T106" fmla="*/ 141 w 2807"/>
              <a:gd name="T107" fmla="*/ 4 h 8"/>
              <a:gd name="T108" fmla="*/ 0 w 2807"/>
              <a:gd name="T109" fmla="*/ 4 h 8"/>
              <a:gd name="T110" fmla="*/ 48 w 2807"/>
              <a:gd name="T1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7" h="8">
                <a:moveTo>
                  <a:pt x="2804" y="8"/>
                </a:moveTo>
                <a:cubicBezTo>
                  <a:pt x="2759" y="8"/>
                  <a:pt x="2759" y="8"/>
                  <a:pt x="2759" y="8"/>
                </a:cubicBezTo>
                <a:cubicBezTo>
                  <a:pt x="2757" y="8"/>
                  <a:pt x="2756" y="6"/>
                  <a:pt x="2756" y="4"/>
                </a:cubicBezTo>
                <a:cubicBezTo>
                  <a:pt x="2756" y="2"/>
                  <a:pt x="2757" y="0"/>
                  <a:pt x="2759" y="0"/>
                </a:cubicBezTo>
                <a:cubicBezTo>
                  <a:pt x="2804" y="0"/>
                  <a:pt x="2804" y="0"/>
                  <a:pt x="2804" y="0"/>
                </a:cubicBezTo>
                <a:cubicBezTo>
                  <a:pt x="2806" y="0"/>
                  <a:pt x="2807" y="2"/>
                  <a:pt x="2807" y="4"/>
                </a:cubicBezTo>
                <a:cubicBezTo>
                  <a:pt x="2807" y="6"/>
                  <a:pt x="2806" y="8"/>
                  <a:pt x="2804" y="8"/>
                </a:cubicBezTo>
                <a:close/>
                <a:moveTo>
                  <a:pt x="2715" y="8"/>
                </a:moveTo>
                <a:cubicBezTo>
                  <a:pt x="2670" y="8"/>
                  <a:pt x="2670" y="8"/>
                  <a:pt x="2670" y="8"/>
                </a:cubicBezTo>
                <a:cubicBezTo>
                  <a:pt x="2668" y="8"/>
                  <a:pt x="2667" y="6"/>
                  <a:pt x="2667" y="4"/>
                </a:cubicBezTo>
                <a:cubicBezTo>
                  <a:pt x="2667" y="2"/>
                  <a:pt x="2668" y="0"/>
                  <a:pt x="2670" y="0"/>
                </a:cubicBezTo>
                <a:cubicBezTo>
                  <a:pt x="2715" y="0"/>
                  <a:pt x="2715" y="0"/>
                  <a:pt x="2715" y="0"/>
                </a:cubicBezTo>
                <a:cubicBezTo>
                  <a:pt x="2717" y="0"/>
                  <a:pt x="2719" y="2"/>
                  <a:pt x="2719" y="4"/>
                </a:cubicBezTo>
                <a:cubicBezTo>
                  <a:pt x="2719" y="6"/>
                  <a:pt x="2717" y="8"/>
                  <a:pt x="2715" y="8"/>
                </a:cubicBezTo>
                <a:close/>
                <a:moveTo>
                  <a:pt x="2626" y="8"/>
                </a:moveTo>
                <a:cubicBezTo>
                  <a:pt x="2582" y="8"/>
                  <a:pt x="2582" y="8"/>
                  <a:pt x="2582" y="8"/>
                </a:cubicBezTo>
                <a:cubicBezTo>
                  <a:pt x="2579" y="8"/>
                  <a:pt x="2578" y="6"/>
                  <a:pt x="2578" y="4"/>
                </a:cubicBezTo>
                <a:cubicBezTo>
                  <a:pt x="2578" y="2"/>
                  <a:pt x="2579" y="0"/>
                  <a:pt x="2582" y="0"/>
                </a:cubicBezTo>
                <a:cubicBezTo>
                  <a:pt x="2626" y="0"/>
                  <a:pt x="2626" y="0"/>
                  <a:pt x="2626" y="0"/>
                </a:cubicBezTo>
                <a:cubicBezTo>
                  <a:pt x="2628" y="0"/>
                  <a:pt x="2630" y="2"/>
                  <a:pt x="2630" y="4"/>
                </a:cubicBezTo>
                <a:cubicBezTo>
                  <a:pt x="2630" y="6"/>
                  <a:pt x="2628" y="8"/>
                  <a:pt x="2626" y="8"/>
                </a:cubicBezTo>
                <a:close/>
                <a:moveTo>
                  <a:pt x="2537" y="8"/>
                </a:moveTo>
                <a:cubicBezTo>
                  <a:pt x="2493" y="8"/>
                  <a:pt x="2493" y="8"/>
                  <a:pt x="2493" y="8"/>
                </a:cubicBezTo>
                <a:cubicBezTo>
                  <a:pt x="2491" y="8"/>
                  <a:pt x="2489" y="6"/>
                  <a:pt x="2489" y="4"/>
                </a:cubicBezTo>
                <a:cubicBezTo>
                  <a:pt x="2489" y="2"/>
                  <a:pt x="2491" y="0"/>
                  <a:pt x="2493" y="0"/>
                </a:cubicBezTo>
                <a:cubicBezTo>
                  <a:pt x="2537" y="0"/>
                  <a:pt x="2537" y="0"/>
                  <a:pt x="2537" y="0"/>
                </a:cubicBezTo>
                <a:cubicBezTo>
                  <a:pt x="2539" y="0"/>
                  <a:pt x="2541" y="2"/>
                  <a:pt x="2541" y="4"/>
                </a:cubicBezTo>
                <a:cubicBezTo>
                  <a:pt x="2541" y="6"/>
                  <a:pt x="2539" y="8"/>
                  <a:pt x="2537" y="8"/>
                </a:cubicBezTo>
                <a:close/>
                <a:moveTo>
                  <a:pt x="2448" y="8"/>
                </a:moveTo>
                <a:cubicBezTo>
                  <a:pt x="2404" y="8"/>
                  <a:pt x="2404" y="8"/>
                  <a:pt x="2404" y="8"/>
                </a:cubicBezTo>
                <a:cubicBezTo>
                  <a:pt x="2402" y="8"/>
                  <a:pt x="2400" y="6"/>
                  <a:pt x="2400" y="4"/>
                </a:cubicBezTo>
                <a:cubicBezTo>
                  <a:pt x="2400" y="2"/>
                  <a:pt x="2402" y="0"/>
                  <a:pt x="2404" y="0"/>
                </a:cubicBezTo>
                <a:cubicBezTo>
                  <a:pt x="2448" y="0"/>
                  <a:pt x="2448" y="0"/>
                  <a:pt x="2448" y="0"/>
                </a:cubicBezTo>
                <a:cubicBezTo>
                  <a:pt x="2450" y="0"/>
                  <a:pt x="2452" y="2"/>
                  <a:pt x="2452" y="4"/>
                </a:cubicBezTo>
                <a:cubicBezTo>
                  <a:pt x="2452" y="6"/>
                  <a:pt x="2450" y="8"/>
                  <a:pt x="2448" y="8"/>
                </a:cubicBezTo>
                <a:close/>
                <a:moveTo>
                  <a:pt x="2359" y="8"/>
                </a:moveTo>
                <a:cubicBezTo>
                  <a:pt x="2315" y="8"/>
                  <a:pt x="2315" y="8"/>
                  <a:pt x="2315" y="8"/>
                </a:cubicBezTo>
                <a:cubicBezTo>
                  <a:pt x="2313" y="8"/>
                  <a:pt x="2311" y="6"/>
                  <a:pt x="2311" y="4"/>
                </a:cubicBezTo>
                <a:cubicBezTo>
                  <a:pt x="2311" y="2"/>
                  <a:pt x="2313" y="0"/>
                  <a:pt x="2315" y="0"/>
                </a:cubicBezTo>
                <a:cubicBezTo>
                  <a:pt x="2359" y="0"/>
                  <a:pt x="2359" y="0"/>
                  <a:pt x="2359" y="0"/>
                </a:cubicBezTo>
                <a:cubicBezTo>
                  <a:pt x="2361" y="0"/>
                  <a:pt x="2363" y="2"/>
                  <a:pt x="2363" y="4"/>
                </a:cubicBezTo>
                <a:cubicBezTo>
                  <a:pt x="2363" y="6"/>
                  <a:pt x="2361" y="8"/>
                  <a:pt x="2359" y="8"/>
                </a:cubicBezTo>
                <a:close/>
                <a:moveTo>
                  <a:pt x="2270" y="8"/>
                </a:moveTo>
                <a:cubicBezTo>
                  <a:pt x="2226" y="8"/>
                  <a:pt x="2226" y="8"/>
                  <a:pt x="2226" y="8"/>
                </a:cubicBezTo>
                <a:cubicBezTo>
                  <a:pt x="2224" y="8"/>
                  <a:pt x="2222" y="6"/>
                  <a:pt x="2222" y="4"/>
                </a:cubicBezTo>
                <a:cubicBezTo>
                  <a:pt x="2222" y="2"/>
                  <a:pt x="2224" y="0"/>
                  <a:pt x="2226" y="0"/>
                </a:cubicBezTo>
                <a:cubicBezTo>
                  <a:pt x="2270" y="0"/>
                  <a:pt x="2270" y="0"/>
                  <a:pt x="2270" y="0"/>
                </a:cubicBezTo>
                <a:cubicBezTo>
                  <a:pt x="2272" y="0"/>
                  <a:pt x="2274" y="2"/>
                  <a:pt x="2274" y="4"/>
                </a:cubicBezTo>
                <a:cubicBezTo>
                  <a:pt x="2274" y="6"/>
                  <a:pt x="2272" y="8"/>
                  <a:pt x="2270" y="8"/>
                </a:cubicBezTo>
                <a:close/>
                <a:moveTo>
                  <a:pt x="2182" y="8"/>
                </a:moveTo>
                <a:cubicBezTo>
                  <a:pt x="2137" y="8"/>
                  <a:pt x="2137" y="8"/>
                  <a:pt x="2137" y="8"/>
                </a:cubicBezTo>
                <a:cubicBezTo>
                  <a:pt x="2135" y="8"/>
                  <a:pt x="2133" y="6"/>
                  <a:pt x="2133" y="4"/>
                </a:cubicBezTo>
                <a:cubicBezTo>
                  <a:pt x="2133" y="2"/>
                  <a:pt x="2135" y="0"/>
                  <a:pt x="2137" y="0"/>
                </a:cubicBezTo>
                <a:cubicBezTo>
                  <a:pt x="2182" y="0"/>
                  <a:pt x="2182" y="0"/>
                  <a:pt x="2182" y="0"/>
                </a:cubicBezTo>
                <a:cubicBezTo>
                  <a:pt x="2184" y="0"/>
                  <a:pt x="2185" y="2"/>
                  <a:pt x="2185" y="4"/>
                </a:cubicBezTo>
                <a:cubicBezTo>
                  <a:pt x="2185" y="6"/>
                  <a:pt x="2184" y="8"/>
                  <a:pt x="2182" y="8"/>
                </a:cubicBezTo>
                <a:close/>
                <a:moveTo>
                  <a:pt x="2093" y="8"/>
                </a:moveTo>
                <a:cubicBezTo>
                  <a:pt x="2048" y="8"/>
                  <a:pt x="2048" y="8"/>
                  <a:pt x="2048" y="8"/>
                </a:cubicBezTo>
                <a:cubicBezTo>
                  <a:pt x="2046" y="8"/>
                  <a:pt x="2044" y="6"/>
                  <a:pt x="2044" y="4"/>
                </a:cubicBezTo>
                <a:cubicBezTo>
                  <a:pt x="2044" y="2"/>
                  <a:pt x="2046" y="0"/>
                  <a:pt x="2048" y="0"/>
                </a:cubicBezTo>
                <a:cubicBezTo>
                  <a:pt x="2093" y="0"/>
                  <a:pt x="2093" y="0"/>
                  <a:pt x="2093" y="0"/>
                </a:cubicBezTo>
                <a:cubicBezTo>
                  <a:pt x="2095" y="0"/>
                  <a:pt x="2096" y="2"/>
                  <a:pt x="2096" y="4"/>
                </a:cubicBezTo>
                <a:cubicBezTo>
                  <a:pt x="2096" y="6"/>
                  <a:pt x="2095" y="8"/>
                  <a:pt x="2093" y="8"/>
                </a:cubicBezTo>
                <a:close/>
                <a:moveTo>
                  <a:pt x="2004" y="8"/>
                </a:moveTo>
                <a:cubicBezTo>
                  <a:pt x="1959" y="8"/>
                  <a:pt x="1959" y="8"/>
                  <a:pt x="1959" y="8"/>
                </a:cubicBezTo>
                <a:cubicBezTo>
                  <a:pt x="1957" y="8"/>
                  <a:pt x="1956" y="6"/>
                  <a:pt x="1956" y="4"/>
                </a:cubicBezTo>
                <a:cubicBezTo>
                  <a:pt x="1956" y="2"/>
                  <a:pt x="1957" y="0"/>
                  <a:pt x="1959" y="0"/>
                </a:cubicBezTo>
                <a:cubicBezTo>
                  <a:pt x="2004" y="0"/>
                  <a:pt x="2004" y="0"/>
                  <a:pt x="2004" y="0"/>
                </a:cubicBezTo>
                <a:cubicBezTo>
                  <a:pt x="2006" y="0"/>
                  <a:pt x="2007" y="2"/>
                  <a:pt x="2007" y="4"/>
                </a:cubicBezTo>
                <a:cubicBezTo>
                  <a:pt x="2007" y="6"/>
                  <a:pt x="2006" y="8"/>
                  <a:pt x="2004" y="8"/>
                </a:cubicBezTo>
                <a:close/>
                <a:moveTo>
                  <a:pt x="1915" y="8"/>
                </a:moveTo>
                <a:cubicBezTo>
                  <a:pt x="1870" y="8"/>
                  <a:pt x="1870" y="8"/>
                  <a:pt x="1870" y="8"/>
                </a:cubicBezTo>
                <a:cubicBezTo>
                  <a:pt x="1868" y="8"/>
                  <a:pt x="1867" y="6"/>
                  <a:pt x="1867" y="4"/>
                </a:cubicBezTo>
                <a:cubicBezTo>
                  <a:pt x="1867" y="2"/>
                  <a:pt x="1868" y="0"/>
                  <a:pt x="1870" y="0"/>
                </a:cubicBezTo>
                <a:cubicBezTo>
                  <a:pt x="1915" y="0"/>
                  <a:pt x="1915" y="0"/>
                  <a:pt x="1915" y="0"/>
                </a:cubicBezTo>
                <a:cubicBezTo>
                  <a:pt x="1917" y="0"/>
                  <a:pt x="1919" y="2"/>
                  <a:pt x="1919" y="4"/>
                </a:cubicBezTo>
                <a:cubicBezTo>
                  <a:pt x="1919" y="6"/>
                  <a:pt x="1917" y="8"/>
                  <a:pt x="1915" y="8"/>
                </a:cubicBezTo>
                <a:close/>
                <a:moveTo>
                  <a:pt x="1826" y="8"/>
                </a:moveTo>
                <a:cubicBezTo>
                  <a:pt x="1781" y="8"/>
                  <a:pt x="1781" y="8"/>
                  <a:pt x="1781" y="8"/>
                </a:cubicBezTo>
                <a:cubicBezTo>
                  <a:pt x="1779" y="8"/>
                  <a:pt x="1778" y="6"/>
                  <a:pt x="1778" y="4"/>
                </a:cubicBezTo>
                <a:cubicBezTo>
                  <a:pt x="1778" y="2"/>
                  <a:pt x="1779" y="0"/>
                  <a:pt x="1781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8" y="0"/>
                  <a:pt x="1830" y="2"/>
                  <a:pt x="1830" y="4"/>
                </a:cubicBezTo>
                <a:cubicBezTo>
                  <a:pt x="1830" y="6"/>
                  <a:pt x="1828" y="8"/>
                  <a:pt x="1826" y="8"/>
                </a:cubicBezTo>
                <a:close/>
                <a:moveTo>
                  <a:pt x="1737" y="8"/>
                </a:moveTo>
                <a:cubicBezTo>
                  <a:pt x="1693" y="8"/>
                  <a:pt x="1693" y="8"/>
                  <a:pt x="1693" y="8"/>
                </a:cubicBezTo>
                <a:cubicBezTo>
                  <a:pt x="1691" y="8"/>
                  <a:pt x="1689" y="6"/>
                  <a:pt x="1689" y="4"/>
                </a:cubicBezTo>
                <a:cubicBezTo>
                  <a:pt x="1689" y="2"/>
                  <a:pt x="1691" y="0"/>
                  <a:pt x="1693" y="0"/>
                </a:cubicBezTo>
                <a:cubicBezTo>
                  <a:pt x="1737" y="0"/>
                  <a:pt x="1737" y="0"/>
                  <a:pt x="1737" y="0"/>
                </a:cubicBezTo>
                <a:cubicBezTo>
                  <a:pt x="1739" y="0"/>
                  <a:pt x="1741" y="2"/>
                  <a:pt x="1741" y="4"/>
                </a:cubicBezTo>
                <a:cubicBezTo>
                  <a:pt x="1741" y="6"/>
                  <a:pt x="1739" y="8"/>
                  <a:pt x="1737" y="8"/>
                </a:cubicBezTo>
                <a:close/>
                <a:moveTo>
                  <a:pt x="1648" y="8"/>
                </a:moveTo>
                <a:cubicBezTo>
                  <a:pt x="1604" y="8"/>
                  <a:pt x="1604" y="8"/>
                  <a:pt x="1604" y="8"/>
                </a:cubicBezTo>
                <a:cubicBezTo>
                  <a:pt x="1602" y="8"/>
                  <a:pt x="1600" y="6"/>
                  <a:pt x="1600" y="4"/>
                </a:cubicBezTo>
                <a:cubicBezTo>
                  <a:pt x="1600" y="2"/>
                  <a:pt x="1602" y="0"/>
                  <a:pt x="1604" y="0"/>
                </a:cubicBezTo>
                <a:cubicBezTo>
                  <a:pt x="1648" y="0"/>
                  <a:pt x="1648" y="0"/>
                  <a:pt x="1648" y="0"/>
                </a:cubicBezTo>
                <a:cubicBezTo>
                  <a:pt x="1650" y="0"/>
                  <a:pt x="1652" y="2"/>
                  <a:pt x="1652" y="4"/>
                </a:cubicBezTo>
                <a:cubicBezTo>
                  <a:pt x="1652" y="6"/>
                  <a:pt x="1650" y="8"/>
                  <a:pt x="1648" y="8"/>
                </a:cubicBezTo>
                <a:close/>
                <a:moveTo>
                  <a:pt x="1559" y="8"/>
                </a:moveTo>
                <a:cubicBezTo>
                  <a:pt x="1515" y="8"/>
                  <a:pt x="1515" y="8"/>
                  <a:pt x="1515" y="8"/>
                </a:cubicBezTo>
                <a:cubicBezTo>
                  <a:pt x="1513" y="8"/>
                  <a:pt x="1511" y="6"/>
                  <a:pt x="1511" y="4"/>
                </a:cubicBezTo>
                <a:cubicBezTo>
                  <a:pt x="1511" y="2"/>
                  <a:pt x="1513" y="0"/>
                  <a:pt x="1515" y="0"/>
                </a:cubicBezTo>
                <a:cubicBezTo>
                  <a:pt x="1559" y="0"/>
                  <a:pt x="1559" y="0"/>
                  <a:pt x="1559" y="0"/>
                </a:cubicBezTo>
                <a:cubicBezTo>
                  <a:pt x="1561" y="0"/>
                  <a:pt x="1563" y="2"/>
                  <a:pt x="1563" y="4"/>
                </a:cubicBezTo>
                <a:cubicBezTo>
                  <a:pt x="1563" y="6"/>
                  <a:pt x="1561" y="8"/>
                  <a:pt x="1559" y="8"/>
                </a:cubicBezTo>
                <a:close/>
                <a:moveTo>
                  <a:pt x="1470" y="8"/>
                </a:moveTo>
                <a:cubicBezTo>
                  <a:pt x="1426" y="8"/>
                  <a:pt x="1426" y="8"/>
                  <a:pt x="1426" y="8"/>
                </a:cubicBezTo>
                <a:cubicBezTo>
                  <a:pt x="1424" y="8"/>
                  <a:pt x="1422" y="6"/>
                  <a:pt x="1422" y="4"/>
                </a:cubicBezTo>
                <a:cubicBezTo>
                  <a:pt x="1422" y="2"/>
                  <a:pt x="1424" y="0"/>
                  <a:pt x="1426" y="0"/>
                </a:cubicBezTo>
                <a:cubicBezTo>
                  <a:pt x="1470" y="0"/>
                  <a:pt x="1470" y="0"/>
                  <a:pt x="1470" y="0"/>
                </a:cubicBezTo>
                <a:cubicBezTo>
                  <a:pt x="1472" y="0"/>
                  <a:pt x="1474" y="2"/>
                  <a:pt x="1474" y="4"/>
                </a:cubicBezTo>
                <a:cubicBezTo>
                  <a:pt x="1474" y="6"/>
                  <a:pt x="1472" y="8"/>
                  <a:pt x="1470" y="8"/>
                </a:cubicBezTo>
                <a:close/>
                <a:moveTo>
                  <a:pt x="1381" y="8"/>
                </a:moveTo>
                <a:cubicBezTo>
                  <a:pt x="1337" y="8"/>
                  <a:pt x="1337" y="8"/>
                  <a:pt x="1337" y="8"/>
                </a:cubicBezTo>
                <a:cubicBezTo>
                  <a:pt x="1335" y="8"/>
                  <a:pt x="1333" y="6"/>
                  <a:pt x="1333" y="4"/>
                </a:cubicBezTo>
                <a:cubicBezTo>
                  <a:pt x="1333" y="2"/>
                  <a:pt x="1335" y="0"/>
                  <a:pt x="1337" y="0"/>
                </a:cubicBezTo>
                <a:cubicBezTo>
                  <a:pt x="1381" y="0"/>
                  <a:pt x="1381" y="0"/>
                  <a:pt x="1381" y="0"/>
                </a:cubicBezTo>
                <a:cubicBezTo>
                  <a:pt x="1384" y="0"/>
                  <a:pt x="1385" y="2"/>
                  <a:pt x="1385" y="4"/>
                </a:cubicBezTo>
                <a:cubicBezTo>
                  <a:pt x="1385" y="6"/>
                  <a:pt x="1384" y="8"/>
                  <a:pt x="1381" y="8"/>
                </a:cubicBezTo>
                <a:close/>
                <a:moveTo>
                  <a:pt x="1293" y="8"/>
                </a:moveTo>
                <a:cubicBezTo>
                  <a:pt x="1248" y="8"/>
                  <a:pt x="1248" y="8"/>
                  <a:pt x="1248" y="8"/>
                </a:cubicBezTo>
                <a:cubicBezTo>
                  <a:pt x="1246" y="8"/>
                  <a:pt x="1244" y="6"/>
                  <a:pt x="1244" y="4"/>
                </a:cubicBezTo>
                <a:cubicBezTo>
                  <a:pt x="1244" y="2"/>
                  <a:pt x="1246" y="0"/>
                  <a:pt x="1248" y="0"/>
                </a:cubicBezTo>
                <a:cubicBezTo>
                  <a:pt x="1293" y="0"/>
                  <a:pt x="1293" y="0"/>
                  <a:pt x="1293" y="0"/>
                </a:cubicBezTo>
                <a:cubicBezTo>
                  <a:pt x="1295" y="0"/>
                  <a:pt x="1296" y="2"/>
                  <a:pt x="1296" y="4"/>
                </a:cubicBezTo>
                <a:cubicBezTo>
                  <a:pt x="1296" y="6"/>
                  <a:pt x="1295" y="8"/>
                  <a:pt x="1293" y="8"/>
                </a:cubicBezTo>
                <a:close/>
                <a:moveTo>
                  <a:pt x="1204" y="8"/>
                </a:moveTo>
                <a:cubicBezTo>
                  <a:pt x="1159" y="8"/>
                  <a:pt x="1159" y="8"/>
                  <a:pt x="1159" y="8"/>
                </a:cubicBezTo>
                <a:cubicBezTo>
                  <a:pt x="1157" y="8"/>
                  <a:pt x="1156" y="6"/>
                  <a:pt x="1156" y="4"/>
                </a:cubicBezTo>
                <a:cubicBezTo>
                  <a:pt x="1156" y="2"/>
                  <a:pt x="1157" y="0"/>
                  <a:pt x="1159" y="0"/>
                </a:cubicBezTo>
                <a:cubicBezTo>
                  <a:pt x="1204" y="0"/>
                  <a:pt x="1204" y="0"/>
                  <a:pt x="1204" y="0"/>
                </a:cubicBezTo>
                <a:cubicBezTo>
                  <a:pt x="1206" y="0"/>
                  <a:pt x="1207" y="2"/>
                  <a:pt x="1207" y="4"/>
                </a:cubicBezTo>
                <a:cubicBezTo>
                  <a:pt x="1207" y="6"/>
                  <a:pt x="1206" y="8"/>
                  <a:pt x="1204" y="8"/>
                </a:cubicBezTo>
                <a:close/>
                <a:moveTo>
                  <a:pt x="1115" y="8"/>
                </a:moveTo>
                <a:cubicBezTo>
                  <a:pt x="1070" y="8"/>
                  <a:pt x="1070" y="8"/>
                  <a:pt x="1070" y="8"/>
                </a:cubicBezTo>
                <a:cubicBezTo>
                  <a:pt x="1068" y="8"/>
                  <a:pt x="1067" y="6"/>
                  <a:pt x="1067" y="4"/>
                </a:cubicBezTo>
                <a:cubicBezTo>
                  <a:pt x="1067" y="2"/>
                  <a:pt x="1068" y="0"/>
                  <a:pt x="1070" y="0"/>
                </a:cubicBezTo>
                <a:cubicBezTo>
                  <a:pt x="1115" y="0"/>
                  <a:pt x="1115" y="0"/>
                  <a:pt x="1115" y="0"/>
                </a:cubicBezTo>
                <a:cubicBezTo>
                  <a:pt x="1117" y="0"/>
                  <a:pt x="1119" y="2"/>
                  <a:pt x="1119" y="4"/>
                </a:cubicBezTo>
                <a:cubicBezTo>
                  <a:pt x="1119" y="6"/>
                  <a:pt x="1117" y="8"/>
                  <a:pt x="1115" y="8"/>
                </a:cubicBezTo>
                <a:close/>
                <a:moveTo>
                  <a:pt x="1026" y="8"/>
                </a:moveTo>
                <a:cubicBezTo>
                  <a:pt x="981" y="8"/>
                  <a:pt x="981" y="8"/>
                  <a:pt x="981" y="8"/>
                </a:cubicBezTo>
                <a:cubicBezTo>
                  <a:pt x="979" y="8"/>
                  <a:pt x="978" y="6"/>
                  <a:pt x="978" y="4"/>
                </a:cubicBezTo>
                <a:cubicBezTo>
                  <a:pt x="978" y="2"/>
                  <a:pt x="979" y="0"/>
                  <a:pt x="981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8" y="0"/>
                  <a:pt x="1030" y="2"/>
                  <a:pt x="1030" y="4"/>
                </a:cubicBezTo>
                <a:cubicBezTo>
                  <a:pt x="1030" y="6"/>
                  <a:pt x="1028" y="8"/>
                  <a:pt x="1026" y="8"/>
                </a:cubicBezTo>
                <a:close/>
                <a:moveTo>
                  <a:pt x="937" y="8"/>
                </a:moveTo>
                <a:cubicBezTo>
                  <a:pt x="893" y="8"/>
                  <a:pt x="893" y="8"/>
                  <a:pt x="893" y="8"/>
                </a:cubicBezTo>
                <a:cubicBezTo>
                  <a:pt x="891" y="8"/>
                  <a:pt x="889" y="6"/>
                  <a:pt x="889" y="4"/>
                </a:cubicBezTo>
                <a:cubicBezTo>
                  <a:pt x="889" y="2"/>
                  <a:pt x="891" y="0"/>
                  <a:pt x="893" y="0"/>
                </a:cubicBezTo>
                <a:cubicBezTo>
                  <a:pt x="937" y="0"/>
                  <a:pt x="937" y="0"/>
                  <a:pt x="937" y="0"/>
                </a:cubicBezTo>
                <a:cubicBezTo>
                  <a:pt x="939" y="0"/>
                  <a:pt x="941" y="2"/>
                  <a:pt x="941" y="4"/>
                </a:cubicBezTo>
                <a:cubicBezTo>
                  <a:pt x="941" y="6"/>
                  <a:pt x="939" y="8"/>
                  <a:pt x="937" y="8"/>
                </a:cubicBezTo>
                <a:close/>
                <a:moveTo>
                  <a:pt x="848" y="8"/>
                </a:moveTo>
                <a:cubicBezTo>
                  <a:pt x="804" y="8"/>
                  <a:pt x="804" y="8"/>
                  <a:pt x="804" y="8"/>
                </a:cubicBezTo>
                <a:cubicBezTo>
                  <a:pt x="802" y="8"/>
                  <a:pt x="800" y="6"/>
                  <a:pt x="800" y="4"/>
                </a:cubicBezTo>
                <a:cubicBezTo>
                  <a:pt x="800" y="2"/>
                  <a:pt x="802" y="0"/>
                  <a:pt x="804" y="0"/>
                </a:cubicBezTo>
                <a:cubicBezTo>
                  <a:pt x="848" y="0"/>
                  <a:pt x="848" y="0"/>
                  <a:pt x="848" y="0"/>
                </a:cubicBezTo>
                <a:cubicBezTo>
                  <a:pt x="850" y="0"/>
                  <a:pt x="852" y="2"/>
                  <a:pt x="852" y="4"/>
                </a:cubicBezTo>
                <a:cubicBezTo>
                  <a:pt x="852" y="6"/>
                  <a:pt x="850" y="8"/>
                  <a:pt x="848" y="8"/>
                </a:cubicBezTo>
                <a:close/>
                <a:moveTo>
                  <a:pt x="759" y="8"/>
                </a:moveTo>
                <a:cubicBezTo>
                  <a:pt x="715" y="8"/>
                  <a:pt x="715" y="8"/>
                  <a:pt x="715" y="8"/>
                </a:cubicBezTo>
                <a:cubicBezTo>
                  <a:pt x="713" y="8"/>
                  <a:pt x="711" y="6"/>
                  <a:pt x="711" y="4"/>
                </a:cubicBezTo>
                <a:cubicBezTo>
                  <a:pt x="711" y="2"/>
                  <a:pt x="713" y="0"/>
                  <a:pt x="715" y="0"/>
                </a:cubicBezTo>
                <a:cubicBezTo>
                  <a:pt x="759" y="0"/>
                  <a:pt x="759" y="0"/>
                  <a:pt x="759" y="0"/>
                </a:cubicBezTo>
                <a:cubicBezTo>
                  <a:pt x="761" y="0"/>
                  <a:pt x="763" y="2"/>
                  <a:pt x="763" y="4"/>
                </a:cubicBezTo>
                <a:cubicBezTo>
                  <a:pt x="763" y="6"/>
                  <a:pt x="761" y="8"/>
                  <a:pt x="759" y="8"/>
                </a:cubicBezTo>
                <a:close/>
                <a:moveTo>
                  <a:pt x="670" y="8"/>
                </a:moveTo>
                <a:cubicBezTo>
                  <a:pt x="626" y="8"/>
                  <a:pt x="626" y="8"/>
                  <a:pt x="626" y="8"/>
                </a:cubicBezTo>
                <a:cubicBezTo>
                  <a:pt x="624" y="8"/>
                  <a:pt x="622" y="6"/>
                  <a:pt x="622" y="4"/>
                </a:cubicBezTo>
                <a:cubicBezTo>
                  <a:pt x="622" y="2"/>
                  <a:pt x="624" y="0"/>
                  <a:pt x="626" y="0"/>
                </a:cubicBezTo>
                <a:cubicBezTo>
                  <a:pt x="670" y="0"/>
                  <a:pt x="670" y="0"/>
                  <a:pt x="670" y="0"/>
                </a:cubicBezTo>
                <a:cubicBezTo>
                  <a:pt x="672" y="0"/>
                  <a:pt x="674" y="2"/>
                  <a:pt x="674" y="4"/>
                </a:cubicBezTo>
                <a:cubicBezTo>
                  <a:pt x="674" y="6"/>
                  <a:pt x="672" y="8"/>
                  <a:pt x="670" y="8"/>
                </a:cubicBezTo>
                <a:close/>
                <a:moveTo>
                  <a:pt x="581" y="8"/>
                </a:moveTo>
                <a:cubicBezTo>
                  <a:pt x="537" y="8"/>
                  <a:pt x="537" y="8"/>
                  <a:pt x="537" y="8"/>
                </a:cubicBezTo>
                <a:cubicBezTo>
                  <a:pt x="535" y="8"/>
                  <a:pt x="533" y="6"/>
                  <a:pt x="533" y="4"/>
                </a:cubicBezTo>
                <a:cubicBezTo>
                  <a:pt x="533" y="2"/>
                  <a:pt x="535" y="0"/>
                  <a:pt x="537" y="0"/>
                </a:cubicBezTo>
                <a:cubicBezTo>
                  <a:pt x="581" y="0"/>
                  <a:pt x="581" y="0"/>
                  <a:pt x="581" y="0"/>
                </a:cubicBezTo>
                <a:cubicBezTo>
                  <a:pt x="584" y="0"/>
                  <a:pt x="585" y="2"/>
                  <a:pt x="585" y="4"/>
                </a:cubicBezTo>
                <a:cubicBezTo>
                  <a:pt x="585" y="6"/>
                  <a:pt x="584" y="8"/>
                  <a:pt x="581" y="8"/>
                </a:cubicBezTo>
                <a:close/>
                <a:moveTo>
                  <a:pt x="493" y="8"/>
                </a:moveTo>
                <a:cubicBezTo>
                  <a:pt x="448" y="8"/>
                  <a:pt x="448" y="8"/>
                  <a:pt x="448" y="8"/>
                </a:cubicBezTo>
                <a:cubicBezTo>
                  <a:pt x="446" y="8"/>
                  <a:pt x="444" y="6"/>
                  <a:pt x="444" y="4"/>
                </a:cubicBezTo>
                <a:cubicBezTo>
                  <a:pt x="444" y="2"/>
                  <a:pt x="446" y="0"/>
                  <a:pt x="448" y="0"/>
                </a:cubicBezTo>
                <a:cubicBezTo>
                  <a:pt x="493" y="0"/>
                  <a:pt x="493" y="0"/>
                  <a:pt x="493" y="0"/>
                </a:cubicBezTo>
                <a:cubicBezTo>
                  <a:pt x="495" y="0"/>
                  <a:pt x="496" y="2"/>
                  <a:pt x="496" y="4"/>
                </a:cubicBezTo>
                <a:cubicBezTo>
                  <a:pt x="496" y="6"/>
                  <a:pt x="495" y="8"/>
                  <a:pt x="493" y="8"/>
                </a:cubicBezTo>
                <a:close/>
                <a:moveTo>
                  <a:pt x="404" y="8"/>
                </a:moveTo>
                <a:cubicBezTo>
                  <a:pt x="359" y="8"/>
                  <a:pt x="359" y="8"/>
                  <a:pt x="359" y="8"/>
                </a:cubicBezTo>
                <a:cubicBezTo>
                  <a:pt x="357" y="8"/>
                  <a:pt x="356" y="6"/>
                  <a:pt x="356" y="4"/>
                </a:cubicBezTo>
                <a:cubicBezTo>
                  <a:pt x="356" y="2"/>
                  <a:pt x="357" y="0"/>
                  <a:pt x="359" y="0"/>
                </a:cubicBezTo>
                <a:cubicBezTo>
                  <a:pt x="404" y="0"/>
                  <a:pt x="404" y="0"/>
                  <a:pt x="404" y="0"/>
                </a:cubicBezTo>
                <a:cubicBezTo>
                  <a:pt x="406" y="0"/>
                  <a:pt x="407" y="2"/>
                  <a:pt x="407" y="4"/>
                </a:cubicBezTo>
                <a:cubicBezTo>
                  <a:pt x="407" y="6"/>
                  <a:pt x="406" y="8"/>
                  <a:pt x="404" y="8"/>
                </a:cubicBezTo>
                <a:close/>
                <a:moveTo>
                  <a:pt x="315" y="8"/>
                </a:moveTo>
                <a:cubicBezTo>
                  <a:pt x="270" y="8"/>
                  <a:pt x="270" y="8"/>
                  <a:pt x="270" y="8"/>
                </a:cubicBezTo>
                <a:cubicBezTo>
                  <a:pt x="268" y="8"/>
                  <a:pt x="267" y="6"/>
                  <a:pt x="267" y="4"/>
                </a:cubicBezTo>
                <a:cubicBezTo>
                  <a:pt x="267" y="2"/>
                  <a:pt x="268" y="0"/>
                  <a:pt x="270" y="0"/>
                </a:cubicBezTo>
                <a:cubicBezTo>
                  <a:pt x="315" y="0"/>
                  <a:pt x="315" y="0"/>
                  <a:pt x="315" y="0"/>
                </a:cubicBezTo>
                <a:cubicBezTo>
                  <a:pt x="317" y="0"/>
                  <a:pt x="319" y="2"/>
                  <a:pt x="319" y="4"/>
                </a:cubicBezTo>
                <a:cubicBezTo>
                  <a:pt x="319" y="6"/>
                  <a:pt x="317" y="8"/>
                  <a:pt x="315" y="8"/>
                </a:cubicBezTo>
                <a:close/>
                <a:moveTo>
                  <a:pt x="226" y="8"/>
                </a:moveTo>
                <a:cubicBezTo>
                  <a:pt x="181" y="8"/>
                  <a:pt x="181" y="8"/>
                  <a:pt x="181" y="8"/>
                </a:cubicBezTo>
                <a:cubicBezTo>
                  <a:pt x="179" y="8"/>
                  <a:pt x="178" y="6"/>
                  <a:pt x="178" y="4"/>
                </a:cubicBezTo>
                <a:cubicBezTo>
                  <a:pt x="178" y="2"/>
                  <a:pt x="179" y="0"/>
                  <a:pt x="181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8" y="0"/>
                  <a:pt x="230" y="2"/>
                  <a:pt x="230" y="4"/>
                </a:cubicBezTo>
                <a:cubicBezTo>
                  <a:pt x="230" y="6"/>
                  <a:pt x="228" y="8"/>
                  <a:pt x="226" y="8"/>
                </a:cubicBezTo>
                <a:close/>
                <a:moveTo>
                  <a:pt x="137" y="8"/>
                </a:moveTo>
                <a:cubicBezTo>
                  <a:pt x="93" y="8"/>
                  <a:pt x="93" y="8"/>
                  <a:pt x="93" y="8"/>
                </a:cubicBezTo>
                <a:cubicBezTo>
                  <a:pt x="91" y="8"/>
                  <a:pt x="89" y="6"/>
                  <a:pt x="89" y="4"/>
                </a:cubicBezTo>
                <a:cubicBezTo>
                  <a:pt x="89" y="2"/>
                  <a:pt x="91" y="0"/>
                  <a:pt x="93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9" y="0"/>
                  <a:pt x="141" y="2"/>
                  <a:pt x="141" y="4"/>
                </a:cubicBezTo>
                <a:cubicBezTo>
                  <a:pt x="141" y="6"/>
                  <a:pt x="139" y="8"/>
                  <a:pt x="137" y="8"/>
                </a:cubicBezTo>
                <a:close/>
                <a:moveTo>
                  <a:pt x="48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0" y="0"/>
                  <a:pt x="52" y="2"/>
                  <a:pt x="52" y="4"/>
                </a:cubicBezTo>
                <a:cubicBezTo>
                  <a:pt x="52" y="6"/>
                  <a:pt x="50" y="8"/>
                  <a:pt x="48" y="8"/>
                </a:cubicBezTo>
                <a:close/>
              </a:path>
            </a:pathLst>
          </a:custGeom>
          <a:solidFill>
            <a:srgbClr val="B6B8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570304" y="1453584"/>
            <a:ext cx="1038264" cy="2224660"/>
            <a:chOff x="1570304" y="1453584"/>
            <a:chExt cx="1038264" cy="2224660"/>
          </a:xfrm>
        </p:grpSpPr>
        <p:sp>
          <p:nvSpPr>
            <p:cNvPr id="115" name="Rectangle 5"/>
            <p:cNvSpPr>
              <a:spLocks noChangeArrowheads="1"/>
            </p:cNvSpPr>
            <p:nvPr/>
          </p:nvSpPr>
          <p:spPr bwMode="auto">
            <a:xfrm>
              <a:off x="1570304" y="1453584"/>
              <a:ext cx="1038264" cy="1039598"/>
            </a:xfrm>
            <a:prstGeom prst="rect">
              <a:avLst/>
            </a:prstGeom>
            <a:solidFill>
              <a:srgbClr val="F23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6"/>
            <p:cNvSpPr>
              <a:spLocks noChangeArrowheads="1"/>
            </p:cNvSpPr>
            <p:nvPr/>
          </p:nvSpPr>
          <p:spPr bwMode="auto">
            <a:xfrm>
              <a:off x="1718437" y="1601716"/>
              <a:ext cx="741999" cy="741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2053404" y="2477168"/>
              <a:ext cx="72065" cy="1099652"/>
            </a:xfrm>
            <a:prstGeom prst="rect">
              <a:avLst/>
            </a:prstGeom>
            <a:solidFill>
              <a:srgbClr val="F23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8"/>
            <p:cNvSpPr>
              <a:spLocks noChangeArrowheads="1"/>
            </p:cNvSpPr>
            <p:nvPr/>
          </p:nvSpPr>
          <p:spPr bwMode="auto">
            <a:xfrm>
              <a:off x="1937300" y="1807234"/>
              <a:ext cx="432388" cy="41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600" b="0" i="0" u="none" strike="noStrike" cap="none" normalizeH="0" baseline="0">
                  <a:ln>
                    <a:noFill/>
                  </a:ln>
                  <a:solidFill>
                    <a:srgbClr val="646366"/>
                  </a:solidFill>
                  <a:effectLst/>
                  <a:latin typeface="Myriad Pro" panose="020B0503030403020204" pitchFamily="34" charset="0"/>
                </a:rPr>
                <a:t>01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Oval 9"/>
            <p:cNvSpPr>
              <a:spLocks noChangeArrowheads="1"/>
            </p:cNvSpPr>
            <p:nvPr/>
          </p:nvSpPr>
          <p:spPr bwMode="auto">
            <a:xfrm>
              <a:off x="1977336" y="3443367"/>
              <a:ext cx="233543" cy="234877"/>
            </a:xfrm>
            <a:prstGeom prst="ellipse">
              <a:avLst/>
            </a:prstGeom>
            <a:solidFill>
              <a:srgbClr val="F23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31"/>
            <p:cNvSpPr>
              <a:spLocks noChangeArrowheads="1"/>
            </p:cNvSpPr>
            <p:nvPr/>
          </p:nvSpPr>
          <p:spPr bwMode="auto">
            <a:xfrm>
              <a:off x="1570304" y="1791220"/>
              <a:ext cx="1038264" cy="875451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32"/>
            <p:cNvSpPr>
              <a:spLocks noChangeArrowheads="1"/>
            </p:cNvSpPr>
            <p:nvPr/>
          </p:nvSpPr>
          <p:spPr bwMode="auto">
            <a:xfrm>
              <a:off x="1718437" y="1913996"/>
              <a:ext cx="741999" cy="625894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Rectangle 33"/>
            <p:cNvSpPr>
              <a:spLocks noChangeArrowheads="1"/>
            </p:cNvSpPr>
            <p:nvPr/>
          </p:nvSpPr>
          <p:spPr bwMode="auto">
            <a:xfrm>
              <a:off x="2053404" y="2650657"/>
              <a:ext cx="72065" cy="926164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34"/>
            <p:cNvSpPr>
              <a:spLocks noChangeArrowheads="1"/>
            </p:cNvSpPr>
            <p:nvPr/>
          </p:nvSpPr>
          <p:spPr bwMode="auto">
            <a:xfrm>
              <a:off x="1977336" y="3462051"/>
              <a:ext cx="233543" cy="196175"/>
            </a:xfrm>
            <a:prstGeom prst="ellipse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51"/>
            <p:cNvSpPr>
              <a:spLocks noChangeArrowheads="1"/>
            </p:cNvSpPr>
            <p:nvPr/>
          </p:nvSpPr>
          <p:spPr bwMode="auto">
            <a:xfrm>
              <a:off x="1570304" y="1453584"/>
              <a:ext cx="1038264" cy="10395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62" name="Rectangle 52"/>
            <p:cNvSpPr>
              <a:spLocks noChangeArrowheads="1"/>
            </p:cNvSpPr>
            <p:nvPr/>
          </p:nvSpPr>
          <p:spPr bwMode="auto">
            <a:xfrm>
              <a:off x="1718437" y="1601716"/>
              <a:ext cx="741999" cy="741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53"/>
            <p:cNvSpPr>
              <a:spLocks noChangeArrowheads="1"/>
            </p:cNvSpPr>
            <p:nvPr/>
          </p:nvSpPr>
          <p:spPr bwMode="auto">
            <a:xfrm>
              <a:off x="2053404" y="2477168"/>
              <a:ext cx="72065" cy="10996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54"/>
            <p:cNvSpPr>
              <a:spLocks noChangeArrowheads="1"/>
            </p:cNvSpPr>
            <p:nvPr/>
          </p:nvSpPr>
          <p:spPr bwMode="auto">
            <a:xfrm>
              <a:off x="1937300" y="1807234"/>
              <a:ext cx="432388" cy="41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600" b="0" i="0" u="none" strike="noStrike" cap="none" normalizeH="0" baseline="0">
                  <a:ln>
                    <a:noFill/>
                  </a:ln>
                  <a:solidFill>
                    <a:srgbClr val="646366"/>
                  </a:solidFill>
                  <a:effectLst/>
                  <a:latin typeface="Myriad Pro" panose="020B0503030403020204" pitchFamily="34" charset="0"/>
                </a:rPr>
                <a:t>01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Oval 55"/>
            <p:cNvSpPr>
              <a:spLocks noChangeArrowheads="1"/>
            </p:cNvSpPr>
            <p:nvPr/>
          </p:nvSpPr>
          <p:spPr bwMode="auto">
            <a:xfrm>
              <a:off x="1977336" y="3443367"/>
              <a:ext cx="233543" cy="23487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40070" y="3443367"/>
            <a:ext cx="1036930" cy="2234003"/>
            <a:chOff x="3540070" y="3443367"/>
            <a:chExt cx="1036930" cy="2234003"/>
          </a:xfrm>
        </p:grpSpPr>
        <p:sp>
          <p:nvSpPr>
            <p:cNvPr id="120" name="Rectangle 10"/>
            <p:cNvSpPr>
              <a:spLocks noChangeArrowheads="1"/>
            </p:cNvSpPr>
            <p:nvPr/>
          </p:nvSpPr>
          <p:spPr bwMode="auto">
            <a:xfrm>
              <a:off x="3540070" y="4637772"/>
              <a:ext cx="1036930" cy="1039598"/>
            </a:xfrm>
            <a:prstGeom prst="rect">
              <a:avLst/>
            </a:prstGeom>
            <a:solidFill>
              <a:srgbClr val="904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11"/>
            <p:cNvSpPr>
              <a:spLocks noChangeArrowheads="1"/>
            </p:cNvSpPr>
            <p:nvPr/>
          </p:nvSpPr>
          <p:spPr bwMode="auto">
            <a:xfrm>
              <a:off x="3688203" y="4787239"/>
              <a:ext cx="740664" cy="741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12"/>
            <p:cNvSpPr>
              <a:spLocks noChangeArrowheads="1"/>
            </p:cNvSpPr>
            <p:nvPr/>
          </p:nvSpPr>
          <p:spPr bwMode="auto">
            <a:xfrm>
              <a:off x="4021835" y="3551465"/>
              <a:ext cx="73400" cy="1099652"/>
            </a:xfrm>
            <a:prstGeom prst="rect">
              <a:avLst/>
            </a:prstGeom>
            <a:solidFill>
              <a:srgbClr val="904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3"/>
            <p:cNvSpPr>
              <a:spLocks noChangeArrowheads="1"/>
            </p:cNvSpPr>
            <p:nvPr/>
          </p:nvSpPr>
          <p:spPr bwMode="auto">
            <a:xfrm>
              <a:off x="3888382" y="4984750"/>
              <a:ext cx="420377" cy="40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600" b="0" i="0" u="none" strike="noStrike" cap="none" normalizeH="0" baseline="0">
                  <a:ln>
                    <a:noFill/>
                  </a:ln>
                  <a:solidFill>
                    <a:srgbClr val="646366"/>
                  </a:solidFill>
                  <a:effectLst/>
                  <a:latin typeface="Myriad Pro" panose="020B0503030403020204" pitchFamily="34" charset="0"/>
                </a:rPr>
                <a:t>02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Oval 14"/>
            <p:cNvSpPr>
              <a:spLocks noChangeArrowheads="1"/>
            </p:cNvSpPr>
            <p:nvPr/>
          </p:nvSpPr>
          <p:spPr bwMode="auto">
            <a:xfrm>
              <a:off x="3943098" y="3443367"/>
              <a:ext cx="233543" cy="234877"/>
            </a:xfrm>
            <a:prstGeom prst="ellipse">
              <a:avLst/>
            </a:prstGeom>
            <a:solidFill>
              <a:srgbClr val="904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Rectangle 35"/>
            <p:cNvSpPr>
              <a:spLocks noChangeArrowheads="1"/>
            </p:cNvSpPr>
            <p:nvPr/>
          </p:nvSpPr>
          <p:spPr bwMode="auto">
            <a:xfrm>
              <a:off x="3540070" y="4464283"/>
              <a:ext cx="1036930" cy="875451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36"/>
            <p:cNvSpPr>
              <a:spLocks noChangeArrowheads="1"/>
            </p:cNvSpPr>
            <p:nvPr/>
          </p:nvSpPr>
          <p:spPr bwMode="auto">
            <a:xfrm>
              <a:off x="3688203" y="4591063"/>
              <a:ext cx="740664" cy="621891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37"/>
            <p:cNvSpPr>
              <a:spLocks noChangeArrowheads="1"/>
            </p:cNvSpPr>
            <p:nvPr/>
          </p:nvSpPr>
          <p:spPr bwMode="auto">
            <a:xfrm>
              <a:off x="4021835" y="3554134"/>
              <a:ext cx="73400" cy="923495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38"/>
            <p:cNvSpPr>
              <a:spLocks noChangeArrowheads="1"/>
            </p:cNvSpPr>
            <p:nvPr/>
          </p:nvSpPr>
          <p:spPr bwMode="auto">
            <a:xfrm>
              <a:off x="3943098" y="3462051"/>
              <a:ext cx="233543" cy="196175"/>
            </a:xfrm>
            <a:prstGeom prst="ellipse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56"/>
            <p:cNvSpPr>
              <a:spLocks noChangeArrowheads="1"/>
            </p:cNvSpPr>
            <p:nvPr/>
          </p:nvSpPr>
          <p:spPr bwMode="auto">
            <a:xfrm>
              <a:off x="3540070" y="4637772"/>
              <a:ext cx="1036930" cy="10395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57"/>
            <p:cNvSpPr>
              <a:spLocks noChangeArrowheads="1"/>
            </p:cNvSpPr>
            <p:nvPr/>
          </p:nvSpPr>
          <p:spPr bwMode="auto">
            <a:xfrm>
              <a:off x="3688203" y="4787239"/>
              <a:ext cx="740664" cy="741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58"/>
            <p:cNvSpPr>
              <a:spLocks noChangeArrowheads="1"/>
            </p:cNvSpPr>
            <p:nvPr/>
          </p:nvSpPr>
          <p:spPr bwMode="auto">
            <a:xfrm>
              <a:off x="4021835" y="3551465"/>
              <a:ext cx="73400" cy="10996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59"/>
            <p:cNvSpPr>
              <a:spLocks noChangeArrowheads="1"/>
            </p:cNvSpPr>
            <p:nvPr/>
          </p:nvSpPr>
          <p:spPr bwMode="auto">
            <a:xfrm>
              <a:off x="3888382" y="4984750"/>
              <a:ext cx="420377" cy="40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600" b="0" i="0" u="none" strike="noStrike" cap="none" normalizeH="0" baseline="0">
                  <a:ln>
                    <a:noFill/>
                  </a:ln>
                  <a:solidFill>
                    <a:srgbClr val="646366"/>
                  </a:solidFill>
                  <a:effectLst/>
                  <a:latin typeface="Myriad Pro" panose="020B0503030403020204" pitchFamily="34" charset="0"/>
                </a:rPr>
                <a:t>02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Oval 60"/>
            <p:cNvSpPr>
              <a:spLocks noChangeArrowheads="1"/>
            </p:cNvSpPr>
            <p:nvPr/>
          </p:nvSpPr>
          <p:spPr bwMode="auto">
            <a:xfrm>
              <a:off x="3943098" y="3443367"/>
              <a:ext cx="233543" cy="23487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01829" y="1453584"/>
            <a:ext cx="1042268" cy="2224660"/>
            <a:chOff x="5501829" y="1453584"/>
            <a:chExt cx="1042268" cy="2224660"/>
          </a:xfrm>
        </p:grpSpPr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5501829" y="1453584"/>
              <a:ext cx="1042268" cy="1039598"/>
            </a:xfrm>
            <a:prstGeom prst="rect">
              <a:avLst/>
            </a:prstGeom>
            <a:solidFill>
              <a:srgbClr val="F0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16"/>
            <p:cNvSpPr>
              <a:spLocks noChangeArrowheads="1"/>
            </p:cNvSpPr>
            <p:nvPr/>
          </p:nvSpPr>
          <p:spPr bwMode="auto">
            <a:xfrm>
              <a:off x="5649962" y="1601716"/>
              <a:ext cx="744668" cy="741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7"/>
            <p:cNvSpPr>
              <a:spLocks noChangeArrowheads="1"/>
            </p:cNvSpPr>
            <p:nvPr/>
          </p:nvSpPr>
          <p:spPr bwMode="auto">
            <a:xfrm>
              <a:off x="5987597" y="2477168"/>
              <a:ext cx="69396" cy="1099652"/>
            </a:xfrm>
            <a:prstGeom prst="rect">
              <a:avLst/>
            </a:prstGeom>
            <a:solidFill>
              <a:srgbClr val="F0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18"/>
            <p:cNvSpPr>
              <a:spLocks noChangeArrowheads="1"/>
            </p:cNvSpPr>
            <p:nvPr/>
          </p:nvSpPr>
          <p:spPr bwMode="auto">
            <a:xfrm>
              <a:off x="5858148" y="1784547"/>
              <a:ext cx="420377" cy="40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600" b="0" i="0" u="none" strike="noStrike" cap="none" normalizeH="0" baseline="0">
                  <a:ln>
                    <a:noFill/>
                  </a:ln>
                  <a:solidFill>
                    <a:srgbClr val="646366"/>
                  </a:solidFill>
                  <a:effectLst/>
                  <a:latin typeface="Myriad Pro" panose="020B0503030403020204" pitchFamily="34" charset="0"/>
                </a:rPr>
                <a:t>03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Oval 19"/>
            <p:cNvSpPr>
              <a:spLocks noChangeArrowheads="1"/>
            </p:cNvSpPr>
            <p:nvPr/>
          </p:nvSpPr>
          <p:spPr bwMode="auto">
            <a:xfrm>
              <a:off x="5912864" y="3443367"/>
              <a:ext cx="233543" cy="234877"/>
            </a:xfrm>
            <a:prstGeom prst="ellipse">
              <a:avLst/>
            </a:prstGeom>
            <a:solidFill>
              <a:srgbClr val="F0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39"/>
            <p:cNvSpPr>
              <a:spLocks noChangeArrowheads="1"/>
            </p:cNvSpPr>
            <p:nvPr/>
          </p:nvSpPr>
          <p:spPr bwMode="auto">
            <a:xfrm>
              <a:off x="5501829" y="1791220"/>
              <a:ext cx="1042268" cy="875451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40"/>
            <p:cNvSpPr>
              <a:spLocks noChangeArrowheads="1"/>
            </p:cNvSpPr>
            <p:nvPr/>
          </p:nvSpPr>
          <p:spPr bwMode="auto">
            <a:xfrm>
              <a:off x="5649962" y="1913996"/>
              <a:ext cx="744668" cy="625894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41"/>
            <p:cNvSpPr>
              <a:spLocks noChangeArrowheads="1"/>
            </p:cNvSpPr>
            <p:nvPr/>
          </p:nvSpPr>
          <p:spPr bwMode="auto">
            <a:xfrm>
              <a:off x="5987597" y="2650657"/>
              <a:ext cx="69396" cy="926164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Oval 42"/>
            <p:cNvSpPr>
              <a:spLocks noChangeArrowheads="1"/>
            </p:cNvSpPr>
            <p:nvPr/>
          </p:nvSpPr>
          <p:spPr bwMode="auto">
            <a:xfrm>
              <a:off x="5912864" y="3462051"/>
              <a:ext cx="233543" cy="196175"/>
            </a:xfrm>
            <a:prstGeom prst="ellipse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61"/>
            <p:cNvSpPr>
              <a:spLocks noChangeArrowheads="1"/>
            </p:cNvSpPr>
            <p:nvPr/>
          </p:nvSpPr>
          <p:spPr bwMode="auto">
            <a:xfrm>
              <a:off x="5501829" y="1453584"/>
              <a:ext cx="1042268" cy="10395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72" name="Rectangle 62"/>
            <p:cNvSpPr>
              <a:spLocks noChangeArrowheads="1"/>
            </p:cNvSpPr>
            <p:nvPr/>
          </p:nvSpPr>
          <p:spPr bwMode="auto">
            <a:xfrm>
              <a:off x="5649962" y="1601716"/>
              <a:ext cx="744668" cy="741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63"/>
            <p:cNvSpPr>
              <a:spLocks noChangeArrowheads="1"/>
            </p:cNvSpPr>
            <p:nvPr/>
          </p:nvSpPr>
          <p:spPr bwMode="auto">
            <a:xfrm>
              <a:off x="5987597" y="2477168"/>
              <a:ext cx="69396" cy="10996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64"/>
            <p:cNvSpPr>
              <a:spLocks noChangeArrowheads="1"/>
            </p:cNvSpPr>
            <p:nvPr/>
          </p:nvSpPr>
          <p:spPr bwMode="auto">
            <a:xfrm>
              <a:off x="5858148" y="1784547"/>
              <a:ext cx="420377" cy="40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600" b="0" i="0" u="none" strike="noStrike" cap="none" normalizeH="0" baseline="0">
                  <a:ln>
                    <a:noFill/>
                  </a:ln>
                  <a:solidFill>
                    <a:srgbClr val="646366"/>
                  </a:solidFill>
                  <a:effectLst/>
                  <a:latin typeface="Myriad Pro" panose="020B0503030403020204" pitchFamily="34" charset="0"/>
                </a:rPr>
                <a:t>03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Oval 65"/>
            <p:cNvSpPr>
              <a:spLocks noChangeArrowheads="1"/>
            </p:cNvSpPr>
            <p:nvPr/>
          </p:nvSpPr>
          <p:spPr bwMode="auto">
            <a:xfrm>
              <a:off x="5912864" y="3443367"/>
              <a:ext cx="233543" cy="23487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71595" y="3443367"/>
            <a:ext cx="1040933" cy="2234003"/>
            <a:chOff x="7471595" y="3443367"/>
            <a:chExt cx="1040933" cy="2234003"/>
          </a:xfrm>
        </p:grpSpPr>
        <p:sp>
          <p:nvSpPr>
            <p:cNvPr id="130" name="Rectangle 20"/>
            <p:cNvSpPr>
              <a:spLocks noChangeArrowheads="1"/>
            </p:cNvSpPr>
            <p:nvPr/>
          </p:nvSpPr>
          <p:spPr bwMode="auto">
            <a:xfrm>
              <a:off x="7471595" y="4637772"/>
              <a:ext cx="1040933" cy="1039598"/>
            </a:xfrm>
            <a:prstGeom prst="rect">
              <a:avLst/>
            </a:prstGeom>
            <a:solidFill>
              <a:srgbClr val="FEB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21"/>
            <p:cNvSpPr>
              <a:spLocks noChangeArrowheads="1"/>
            </p:cNvSpPr>
            <p:nvPr/>
          </p:nvSpPr>
          <p:spPr bwMode="auto">
            <a:xfrm>
              <a:off x="7619728" y="4787239"/>
              <a:ext cx="744668" cy="741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22"/>
            <p:cNvSpPr>
              <a:spLocks noChangeArrowheads="1"/>
            </p:cNvSpPr>
            <p:nvPr/>
          </p:nvSpPr>
          <p:spPr bwMode="auto">
            <a:xfrm>
              <a:off x="7957363" y="3551465"/>
              <a:ext cx="69396" cy="1099652"/>
            </a:xfrm>
            <a:prstGeom prst="rect">
              <a:avLst/>
            </a:prstGeom>
            <a:solidFill>
              <a:srgbClr val="FEB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23"/>
            <p:cNvSpPr>
              <a:spLocks noChangeArrowheads="1"/>
            </p:cNvSpPr>
            <p:nvPr/>
          </p:nvSpPr>
          <p:spPr bwMode="auto">
            <a:xfrm>
              <a:off x="7833253" y="4955390"/>
              <a:ext cx="432388" cy="41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600" b="0" i="0" u="none" strike="noStrike" cap="none" normalizeH="0" baseline="0">
                  <a:ln>
                    <a:noFill/>
                  </a:ln>
                  <a:solidFill>
                    <a:srgbClr val="646366"/>
                  </a:solidFill>
                  <a:effectLst/>
                  <a:latin typeface="Myriad Pro" panose="020B0503030403020204" pitchFamily="34" charset="0"/>
                </a:rPr>
                <a:t>04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Oval 24"/>
            <p:cNvSpPr>
              <a:spLocks noChangeArrowheads="1"/>
            </p:cNvSpPr>
            <p:nvPr/>
          </p:nvSpPr>
          <p:spPr bwMode="auto">
            <a:xfrm>
              <a:off x="7869284" y="3443367"/>
              <a:ext cx="233543" cy="234877"/>
            </a:xfrm>
            <a:prstGeom prst="ellipse">
              <a:avLst/>
            </a:prstGeom>
            <a:solidFill>
              <a:srgbClr val="FEB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43"/>
            <p:cNvSpPr>
              <a:spLocks noChangeArrowheads="1"/>
            </p:cNvSpPr>
            <p:nvPr/>
          </p:nvSpPr>
          <p:spPr bwMode="auto">
            <a:xfrm>
              <a:off x="7471595" y="4464283"/>
              <a:ext cx="1040933" cy="875451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Rectangle 44"/>
            <p:cNvSpPr>
              <a:spLocks noChangeArrowheads="1"/>
            </p:cNvSpPr>
            <p:nvPr/>
          </p:nvSpPr>
          <p:spPr bwMode="auto">
            <a:xfrm>
              <a:off x="7619728" y="4591063"/>
              <a:ext cx="744668" cy="621891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7957363" y="3554134"/>
              <a:ext cx="69396" cy="923495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Oval 46"/>
            <p:cNvSpPr>
              <a:spLocks noChangeArrowheads="1"/>
            </p:cNvSpPr>
            <p:nvPr/>
          </p:nvSpPr>
          <p:spPr bwMode="auto">
            <a:xfrm>
              <a:off x="7869284" y="3462051"/>
              <a:ext cx="233543" cy="196175"/>
            </a:xfrm>
            <a:prstGeom prst="ellipse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66"/>
            <p:cNvSpPr>
              <a:spLocks noChangeArrowheads="1"/>
            </p:cNvSpPr>
            <p:nvPr/>
          </p:nvSpPr>
          <p:spPr bwMode="auto">
            <a:xfrm>
              <a:off x="7471595" y="4637772"/>
              <a:ext cx="1040933" cy="10395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67"/>
            <p:cNvSpPr>
              <a:spLocks noChangeArrowheads="1"/>
            </p:cNvSpPr>
            <p:nvPr/>
          </p:nvSpPr>
          <p:spPr bwMode="auto">
            <a:xfrm>
              <a:off x="7619728" y="4787239"/>
              <a:ext cx="744668" cy="741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68"/>
            <p:cNvSpPr>
              <a:spLocks noChangeArrowheads="1"/>
            </p:cNvSpPr>
            <p:nvPr/>
          </p:nvSpPr>
          <p:spPr bwMode="auto">
            <a:xfrm>
              <a:off x="7957363" y="3551465"/>
              <a:ext cx="69396" cy="10996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69"/>
            <p:cNvSpPr>
              <a:spLocks noChangeArrowheads="1"/>
            </p:cNvSpPr>
            <p:nvPr/>
          </p:nvSpPr>
          <p:spPr bwMode="auto">
            <a:xfrm>
              <a:off x="7833253" y="4955390"/>
              <a:ext cx="432388" cy="41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600" b="0" i="0" u="none" strike="noStrike" cap="none" normalizeH="0" baseline="0">
                  <a:ln>
                    <a:noFill/>
                  </a:ln>
                  <a:solidFill>
                    <a:srgbClr val="646366"/>
                  </a:solidFill>
                  <a:effectLst/>
                  <a:latin typeface="Myriad Pro" panose="020B0503030403020204" pitchFamily="34" charset="0"/>
                </a:rPr>
                <a:t>04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Oval 70"/>
            <p:cNvSpPr>
              <a:spLocks noChangeArrowheads="1"/>
            </p:cNvSpPr>
            <p:nvPr/>
          </p:nvSpPr>
          <p:spPr bwMode="auto">
            <a:xfrm>
              <a:off x="7869284" y="3443367"/>
              <a:ext cx="233543" cy="23487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409332" y="1453584"/>
            <a:ext cx="1038264" cy="2224660"/>
            <a:chOff x="9409332" y="1453584"/>
            <a:chExt cx="1038264" cy="2224660"/>
          </a:xfrm>
        </p:grpSpPr>
        <p:sp>
          <p:nvSpPr>
            <p:cNvPr id="135" name="Rectangle 25"/>
            <p:cNvSpPr>
              <a:spLocks noChangeArrowheads="1"/>
            </p:cNvSpPr>
            <p:nvPr/>
          </p:nvSpPr>
          <p:spPr bwMode="auto">
            <a:xfrm>
              <a:off x="9409332" y="1453584"/>
              <a:ext cx="1038264" cy="1039598"/>
            </a:xfrm>
            <a:prstGeom prst="rect">
              <a:avLst/>
            </a:prstGeom>
            <a:solidFill>
              <a:srgbClr val="11A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26"/>
            <p:cNvSpPr>
              <a:spLocks noChangeArrowheads="1"/>
            </p:cNvSpPr>
            <p:nvPr/>
          </p:nvSpPr>
          <p:spPr bwMode="auto">
            <a:xfrm>
              <a:off x="9557465" y="1601716"/>
              <a:ext cx="740664" cy="741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27"/>
            <p:cNvSpPr>
              <a:spLocks noChangeArrowheads="1"/>
            </p:cNvSpPr>
            <p:nvPr/>
          </p:nvSpPr>
          <p:spPr bwMode="auto">
            <a:xfrm>
              <a:off x="9891097" y="2477168"/>
              <a:ext cx="73400" cy="1099652"/>
            </a:xfrm>
            <a:prstGeom prst="rect">
              <a:avLst/>
            </a:prstGeom>
            <a:solidFill>
              <a:srgbClr val="11A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Rectangle 28"/>
            <p:cNvSpPr>
              <a:spLocks noChangeArrowheads="1"/>
            </p:cNvSpPr>
            <p:nvPr/>
          </p:nvSpPr>
          <p:spPr bwMode="auto">
            <a:xfrm>
              <a:off x="9774993" y="1807234"/>
              <a:ext cx="432388" cy="41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600" b="0" i="0" u="none" strike="noStrike" cap="none" normalizeH="0" baseline="0">
                  <a:ln>
                    <a:noFill/>
                  </a:ln>
                  <a:solidFill>
                    <a:srgbClr val="646366"/>
                  </a:solidFill>
                  <a:effectLst/>
                  <a:latin typeface="Myriad Pro" panose="020B0503030403020204" pitchFamily="34" charset="0"/>
                </a:rPr>
                <a:t>05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Oval 29"/>
            <p:cNvSpPr>
              <a:spLocks noChangeArrowheads="1"/>
            </p:cNvSpPr>
            <p:nvPr/>
          </p:nvSpPr>
          <p:spPr bwMode="auto">
            <a:xfrm>
              <a:off x="9809691" y="3443367"/>
              <a:ext cx="233543" cy="234877"/>
            </a:xfrm>
            <a:prstGeom prst="ellipse">
              <a:avLst/>
            </a:prstGeom>
            <a:solidFill>
              <a:srgbClr val="11A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47"/>
            <p:cNvSpPr>
              <a:spLocks noChangeArrowheads="1"/>
            </p:cNvSpPr>
            <p:nvPr/>
          </p:nvSpPr>
          <p:spPr bwMode="auto">
            <a:xfrm>
              <a:off x="9409332" y="1791220"/>
              <a:ext cx="1038264" cy="875451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48"/>
            <p:cNvSpPr>
              <a:spLocks noChangeArrowheads="1"/>
            </p:cNvSpPr>
            <p:nvPr/>
          </p:nvSpPr>
          <p:spPr bwMode="auto">
            <a:xfrm>
              <a:off x="9557465" y="1913996"/>
              <a:ext cx="740664" cy="625894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49"/>
            <p:cNvSpPr>
              <a:spLocks noChangeArrowheads="1"/>
            </p:cNvSpPr>
            <p:nvPr/>
          </p:nvSpPr>
          <p:spPr bwMode="auto">
            <a:xfrm>
              <a:off x="9891097" y="2650657"/>
              <a:ext cx="73400" cy="926164"/>
            </a:xfrm>
            <a:prstGeom prst="rect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50"/>
            <p:cNvSpPr>
              <a:spLocks noChangeArrowheads="1"/>
            </p:cNvSpPr>
            <p:nvPr/>
          </p:nvSpPr>
          <p:spPr bwMode="auto">
            <a:xfrm>
              <a:off x="9809691" y="3462051"/>
              <a:ext cx="233543" cy="196175"/>
            </a:xfrm>
            <a:prstGeom prst="ellipse">
              <a:avLst/>
            </a:pr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71"/>
            <p:cNvSpPr>
              <a:spLocks noChangeArrowheads="1"/>
            </p:cNvSpPr>
            <p:nvPr/>
          </p:nvSpPr>
          <p:spPr bwMode="auto">
            <a:xfrm>
              <a:off x="9409332" y="1453584"/>
              <a:ext cx="1038264" cy="10395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72"/>
            <p:cNvSpPr>
              <a:spLocks noChangeArrowheads="1"/>
            </p:cNvSpPr>
            <p:nvPr/>
          </p:nvSpPr>
          <p:spPr bwMode="auto">
            <a:xfrm>
              <a:off x="9557465" y="1601716"/>
              <a:ext cx="740664" cy="741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73"/>
            <p:cNvSpPr>
              <a:spLocks noChangeArrowheads="1"/>
            </p:cNvSpPr>
            <p:nvPr/>
          </p:nvSpPr>
          <p:spPr bwMode="auto">
            <a:xfrm>
              <a:off x="9891097" y="2477168"/>
              <a:ext cx="73400" cy="10996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74"/>
            <p:cNvSpPr>
              <a:spLocks noChangeArrowheads="1"/>
            </p:cNvSpPr>
            <p:nvPr/>
          </p:nvSpPr>
          <p:spPr bwMode="auto">
            <a:xfrm>
              <a:off x="9774993" y="1807234"/>
              <a:ext cx="432388" cy="41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600" b="0" i="0" u="none" strike="noStrike" cap="none" normalizeH="0" baseline="0">
                  <a:ln>
                    <a:noFill/>
                  </a:ln>
                  <a:solidFill>
                    <a:srgbClr val="646366"/>
                  </a:solidFill>
                  <a:effectLst/>
                  <a:latin typeface="Myriad Pro" panose="020B0503030403020204" pitchFamily="34" charset="0"/>
                </a:rPr>
                <a:t>05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Oval 75"/>
            <p:cNvSpPr>
              <a:spLocks noChangeArrowheads="1"/>
            </p:cNvSpPr>
            <p:nvPr/>
          </p:nvSpPr>
          <p:spPr bwMode="auto">
            <a:xfrm>
              <a:off x="9809691" y="3443367"/>
              <a:ext cx="233543" cy="23487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72955" y="368490"/>
            <a:ext cx="204716" cy="2047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5592" y="28945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请在此输入标题</a:t>
            </a:r>
            <a:endParaRPr lang="zh-CN" altLang="en-US" sz="2000" dirty="0"/>
          </a:p>
        </p:txBody>
      </p:sp>
      <p:sp>
        <p:nvSpPr>
          <p:cNvPr id="82" name="矩形 81"/>
          <p:cNvSpPr/>
          <p:nvPr/>
        </p:nvSpPr>
        <p:spPr>
          <a:xfrm>
            <a:off x="877563" y="4109020"/>
            <a:ext cx="2392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83" name="矩形 82"/>
          <p:cNvSpPr/>
          <p:nvPr/>
        </p:nvSpPr>
        <p:spPr>
          <a:xfrm>
            <a:off x="2880277" y="1429766"/>
            <a:ext cx="2392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84" name="矩形 83"/>
          <p:cNvSpPr/>
          <p:nvPr/>
        </p:nvSpPr>
        <p:spPr>
          <a:xfrm>
            <a:off x="4820059" y="4166973"/>
            <a:ext cx="2392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85" name="矩形 84"/>
          <p:cNvSpPr/>
          <p:nvPr/>
        </p:nvSpPr>
        <p:spPr>
          <a:xfrm>
            <a:off x="6797190" y="1394111"/>
            <a:ext cx="2392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86" name="矩形 85"/>
          <p:cNvSpPr/>
          <p:nvPr/>
        </p:nvSpPr>
        <p:spPr>
          <a:xfrm>
            <a:off x="8978906" y="4177372"/>
            <a:ext cx="2392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2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88" name="图文框 87"/>
          <p:cNvSpPr/>
          <p:nvPr/>
        </p:nvSpPr>
        <p:spPr>
          <a:xfrm>
            <a:off x="0" y="-18252"/>
            <a:ext cx="12192000" cy="6876252"/>
          </a:xfrm>
          <a:prstGeom prst="frame">
            <a:avLst>
              <a:gd name="adj1" fmla="val 131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圆角矩形 17"/>
          <p:cNvSpPr/>
          <p:nvPr/>
        </p:nvSpPr>
        <p:spPr>
          <a:xfrm>
            <a:off x="9094" y="1294630"/>
            <a:ext cx="1043608" cy="5112568"/>
          </a:xfrm>
          <a:custGeom>
            <a:avLst/>
            <a:gdLst/>
            <a:ahLst/>
            <a:cxnLst/>
            <a:rect l="l" t="t" r="r" b="b"/>
            <a:pathLst>
              <a:path w="1043608" h="5112568">
                <a:moveTo>
                  <a:pt x="0" y="0"/>
                </a:moveTo>
                <a:lnTo>
                  <a:pt x="462722" y="0"/>
                </a:lnTo>
                <a:cubicBezTo>
                  <a:pt x="783536" y="0"/>
                  <a:pt x="1043608" y="260072"/>
                  <a:pt x="1043608" y="580886"/>
                </a:cubicBezTo>
                <a:lnTo>
                  <a:pt x="1043608" y="4531682"/>
                </a:lnTo>
                <a:cubicBezTo>
                  <a:pt x="1043608" y="4852496"/>
                  <a:pt x="783536" y="5112568"/>
                  <a:pt x="462722" y="5112568"/>
                </a:cubicBezTo>
                <a:lnTo>
                  <a:pt x="0" y="5112568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11732" y="1735009"/>
            <a:ext cx="1169551" cy="48571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点击此处添加标题点击</a:t>
            </a:r>
          </a:p>
          <a:p>
            <a:pPr>
              <a:defRPr/>
            </a:pPr>
            <a:endParaRPr lang="en-US" sz="3200" b="1" kern="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2" name="圆角矩形 17"/>
          <p:cNvSpPr/>
          <p:nvPr/>
        </p:nvSpPr>
        <p:spPr>
          <a:xfrm flipH="1">
            <a:off x="11583001" y="2344465"/>
            <a:ext cx="593554" cy="2907782"/>
          </a:xfrm>
          <a:custGeom>
            <a:avLst/>
            <a:gdLst/>
            <a:ahLst/>
            <a:cxnLst/>
            <a:rect l="l" t="t" r="r" b="b"/>
            <a:pathLst>
              <a:path w="1043608" h="5112568">
                <a:moveTo>
                  <a:pt x="0" y="0"/>
                </a:moveTo>
                <a:lnTo>
                  <a:pt x="462722" y="0"/>
                </a:lnTo>
                <a:cubicBezTo>
                  <a:pt x="783536" y="0"/>
                  <a:pt x="1043608" y="260072"/>
                  <a:pt x="1043608" y="580886"/>
                </a:cubicBezTo>
                <a:lnTo>
                  <a:pt x="1043608" y="4531682"/>
                </a:lnTo>
                <a:cubicBezTo>
                  <a:pt x="1043608" y="4852496"/>
                  <a:pt x="783536" y="5112568"/>
                  <a:pt x="462722" y="5112568"/>
                </a:cubicBezTo>
                <a:lnTo>
                  <a:pt x="0" y="5112568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561823" y="1459752"/>
            <a:ext cx="7978705" cy="1249628"/>
          </a:xfrm>
          <a:prstGeom prst="roundRect">
            <a:avLst>
              <a:gd name="adj" fmla="val 6415"/>
            </a:avLst>
          </a:prstGeom>
          <a:solidFill>
            <a:srgbClr val="00B0F0"/>
          </a:solidFill>
          <a:ln w="5715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788922" y="1706452"/>
            <a:ext cx="1389652" cy="138965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2561823" y="3167754"/>
            <a:ext cx="7978705" cy="1249628"/>
          </a:xfrm>
          <a:prstGeom prst="roundRect">
            <a:avLst>
              <a:gd name="adj" fmla="val 6415"/>
            </a:avLst>
          </a:prstGeom>
          <a:solidFill>
            <a:srgbClr val="00B0F0"/>
          </a:solidFill>
          <a:ln w="5715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788922" y="3414455"/>
            <a:ext cx="1389652" cy="138965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2561823" y="4851881"/>
            <a:ext cx="7978705" cy="1249628"/>
          </a:xfrm>
          <a:prstGeom prst="roundRect">
            <a:avLst>
              <a:gd name="adj" fmla="val 6415"/>
            </a:avLst>
          </a:prstGeom>
          <a:solidFill>
            <a:srgbClr val="00B0F0"/>
          </a:solidFill>
          <a:ln w="5715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788922" y="5098581"/>
            <a:ext cx="1389652" cy="138965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1946787" y="2023738"/>
            <a:ext cx="107392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itchFamily="34" charset="0"/>
                <a:ea typeface="Gungsuh" pitchFamily="18" charset="-127"/>
              </a:rPr>
              <a:t>A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Rounded MT Bold" pitchFamily="34" charset="0"/>
              <a:ea typeface="Gungsuh" pitchFamily="18" charset="-127"/>
            </a:endParaRPr>
          </a:p>
        </p:txBody>
      </p:sp>
      <p:sp>
        <p:nvSpPr>
          <p:cNvPr id="57" name="TextBox 25"/>
          <p:cNvSpPr txBox="1"/>
          <p:nvPr/>
        </p:nvSpPr>
        <p:spPr>
          <a:xfrm>
            <a:off x="1946787" y="3711163"/>
            <a:ext cx="107392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itchFamily="34" charset="0"/>
                <a:ea typeface="Gungsuh" pitchFamily="18" charset="-127"/>
              </a:rPr>
              <a:t>B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Rounded MT Bold" pitchFamily="34" charset="0"/>
              <a:ea typeface="Gungsuh" pitchFamily="18" charset="-127"/>
            </a:endParaRPr>
          </a:p>
        </p:txBody>
      </p:sp>
      <p:sp>
        <p:nvSpPr>
          <p:cNvPr id="58" name="TextBox 26"/>
          <p:cNvSpPr txBox="1"/>
          <p:nvPr/>
        </p:nvSpPr>
        <p:spPr>
          <a:xfrm>
            <a:off x="1946787" y="5412059"/>
            <a:ext cx="107392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itchFamily="34" charset="0"/>
                <a:ea typeface="Gungsuh" pitchFamily="18" charset="-127"/>
              </a:rPr>
              <a:t>C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Rounded MT Bold" pitchFamily="34" charset="0"/>
              <a:ea typeface="Gungsuh" pitchFamily="18" charset="-127"/>
            </a:endParaRPr>
          </a:p>
        </p:txBody>
      </p:sp>
      <p:sp>
        <p:nvSpPr>
          <p:cNvPr id="59" name="TextBox 27"/>
          <p:cNvSpPr txBox="1"/>
          <p:nvPr/>
        </p:nvSpPr>
        <p:spPr>
          <a:xfrm>
            <a:off x="3339386" y="1910786"/>
            <a:ext cx="7201142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>
                <a:solidFill>
                  <a:schemeClr val="bg1"/>
                </a:solidFill>
              </a:rPr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60" name="TextBox 28"/>
          <p:cNvSpPr txBox="1"/>
          <p:nvPr/>
        </p:nvSpPr>
        <p:spPr>
          <a:xfrm>
            <a:off x="3339385" y="1622754"/>
            <a:ext cx="302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1" name="TextBox 29"/>
          <p:cNvSpPr txBox="1"/>
          <p:nvPr/>
        </p:nvSpPr>
        <p:spPr>
          <a:xfrm>
            <a:off x="3339386" y="3661543"/>
            <a:ext cx="7201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>
                <a:solidFill>
                  <a:schemeClr val="bg1"/>
                </a:solidFill>
              </a:rPr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62" name="TextBox 30"/>
          <p:cNvSpPr txBox="1"/>
          <p:nvPr/>
        </p:nvSpPr>
        <p:spPr>
          <a:xfrm>
            <a:off x="3339385" y="3373511"/>
            <a:ext cx="302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3" name="TextBox 31"/>
          <p:cNvSpPr txBox="1"/>
          <p:nvPr/>
        </p:nvSpPr>
        <p:spPr>
          <a:xfrm>
            <a:off x="3339386" y="5344060"/>
            <a:ext cx="7387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>
                <a:solidFill>
                  <a:schemeClr val="bg1"/>
                </a:solidFill>
              </a:rPr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64" name="TextBox 32"/>
          <p:cNvSpPr txBox="1"/>
          <p:nvPr/>
        </p:nvSpPr>
        <p:spPr>
          <a:xfrm>
            <a:off x="3339385" y="5056028"/>
            <a:ext cx="302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65" name="组合 238"/>
          <p:cNvGrpSpPr/>
          <p:nvPr/>
        </p:nvGrpSpPr>
        <p:grpSpPr bwMode="auto">
          <a:xfrm rot="900000" flipH="1">
            <a:off x="11633201" y="3578731"/>
            <a:ext cx="376944" cy="369220"/>
            <a:chOff x="10142537" y="1225550"/>
            <a:chExt cx="774700" cy="758826"/>
          </a:xfrm>
          <a:solidFill>
            <a:schemeClr val="bg1">
              <a:alpha val="9000"/>
            </a:schemeClr>
          </a:solidFill>
        </p:grpSpPr>
        <p:sp>
          <p:nvSpPr>
            <p:cNvPr id="66" name="Freeform 5"/>
            <p:cNvSpPr>
              <a:spLocks noEditPoints="1"/>
            </p:cNvSpPr>
            <p:nvPr/>
          </p:nvSpPr>
          <p:spPr bwMode="auto">
            <a:xfrm>
              <a:off x="10366374" y="1225550"/>
              <a:ext cx="550863" cy="554038"/>
            </a:xfrm>
            <a:custGeom>
              <a:avLst/>
              <a:gdLst>
                <a:gd name="T0" fmla="*/ 95772794 w 178"/>
                <a:gd name="T1" fmla="*/ 1714849751 h 179"/>
                <a:gd name="T2" fmla="*/ 28731529 w 178"/>
                <a:gd name="T3" fmla="*/ 1686107869 h 179"/>
                <a:gd name="T4" fmla="*/ 0 w 178"/>
                <a:gd name="T5" fmla="*/ 1609468009 h 179"/>
                <a:gd name="T6" fmla="*/ 19153321 w 178"/>
                <a:gd name="T7" fmla="*/ 1226262520 h 179"/>
                <a:gd name="T8" fmla="*/ 47887944 w 178"/>
                <a:gd name="T9" fmla="*/ 1159199160 h 179"/>
                <a:gd name="T10" fmla="*/ 1178020526 w 178"/>
                <a:gd name="T11" fmla="*/ 28741882 h 179"/>
                <a:gd name="T12" fmla="*/ 1254636904 w 178"/>
                <a:gd name="T13" fmla="*/ 0 h 179"/>
                <a:gd name="T14" fmla="*/ 1254636904 w 178"/>
                <a:gd name="T15" fmla="*/ 0 h 179"/>
                <a:gd name="T16" fmla="*/ 1321681263 w 178"/>
                <a:gd name="T17" fmla="*/ 28741882 h 179"/>
                <a:gd name="T18" fmla="*/ 1676044004 w 178"/>
                <a:gd name="T19" fmla="*/ 383205490 h 179"/>
                <a:gd name="T20" fmla="*/ 1704775532 w 178"/>
                <a:gd name="T21" fmla="*/ 459848445 h 179"/>
                <a:gd name="T22" fmla="*/ 1676044004 w 178"/>
                <a:gd name="T23" fmla="*/ 526908709 h 179"/>
                <a:gd name="T24" fmla="*/ 545911422 w 178"/>
                <a:gd name="T25" fmla="*/ 1657369082 h 179"/>
                <a:gd name="T26" fmla="*/ 478870157 w 178"/>
                <a:gd name="T27" fmla="*/ 1686107869 h 179"/>
                <a:gd name="T28" fmla="*/ 105351001 w 178"/>
                <a:gd name="T29" fmla="*/ 1714849751 h 179"/>
                <a:gd name="T30" fmla="*/ 95772794 w 178"/>
                <a:gd name="T31" fmla="*/ 1714849751 h 179"/>
                <a:gd name="T32" fmla="*/ 210702003 w 178"/>
                <a:gd name="T33" fmla="*/ 1274163593 h 179"/>
                <a:gd name="T34" fmla="*/ 201123795 w 178"/>
                <a:gd name="T35" fmla="*/ 1513665863 h 179"/>
                <a:gd name="T36" fmla="*/ 430982213 w 178"/>
                <a:gd name="T37" fmla="*/ 1494506672 h 179"/>
                <a:gd name="T38" fmla="*/ 1474917114 w 178"/>
                <a:gd name="T39" fmla="*/ 459848445 h 179"/>
                <a:gd name="T40" fmla="*/ 1254636904 w 178"/>
                <a:gd name="T41" fmla="*/ 239505366 h 179"/>
                <a:gd name="T42" fmla="*/ 210702003 w 178"/>
                <a:gd name="T43" fmla="*/ 1274163593 h 1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8" h="179">
                  <a:moveTo>
                    <a:pt x="10" y="179"/>
                  </a:moveTo>
                  <a:cubicBezTo>
                    <a:pt x="7" y="179"/>
                    <a:pt x="5" y="178"/>
                    <a:pt x="3" y="176"/>
                  </a:cubicBezTo>
                  <a:cubicBezTo>
                    <a:pt x="1" y="174"/>
                    <a:pt x="0" y="171"/>
                    <a:pt x="0" y="16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6"/>
                    <a:pt x="3" y="123"/>
                    <a:pt x="5" y="121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1"/>
                    <a:pt x="128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3" y="0"/>
                    <a:pt x="136" y="1"/>
                    <a:pt x="138" y="3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7" y="42"/>
                    <a:pt x="178" y="45"/>
                    <a:pt x="178" y="48"/>
                  </a:cubicBezTo>
                  <a:cubicBezTo>
                    <a:pt x="178" y="50"/>
                    <a:pt x="177" y="53"/>
                    <a:pt x="175" y="55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5" y="175"/>
                    <a:pt x="53" y="176"/>
                    <a:pt x="50" y="176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0" y="179"/>
                    <a:pt x="10" y="179"/>
                    <a:pt x="10" y="179"/>
                  </a:cubicBezTo>
                  <a:close/>
                  <a:moveTo>
                    <a:pt x="22" y="133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22" y="133"/>
                    <a:pt x="22" y="133"/>
                    <a:pt x="22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6"/>
            <p:cNvSpPr/>
            <p:nvPr/>
          </p:nvSpPr>
          <p:spPr bwMode="auto">
            <a:xfrm>
              <a:off x="10699749" y="1306513"/>
              <a:ext cx="139700" cy="136525"/>
            </a:xfrm>
            <a:custGeom>
              <a:avLst/>
              <a:gdLst>
                <a:gd name="T0" fmla="*/ 375864402 w 45"/>
                <a:gd name="T1" fmla="*/ 423615355 h 44"/>
                <a:gd name="T2" fmla="*/ 337316516 w 45"/>
                <a:gd name="T3" fmla="*/ 413987240 h 44"/>
                <a:gd name="T4" fmla="*/ 19275496 w 45"/>
                <a:gd name="T5" fmla="*/ 86649935 h 44"/>
                <a:gd name="T6" fmla="*/ 19275496 w 45"/>
                <a:gd name="T7" fmla="*/ 19256231 h 44"/>
                <a:gd name="T8" fmla="*/ 86738178 w 45"/>
                <a:gd name="T9" fmla="*/ 19256231 h 44"/>
                <a:gd name="T10" fmla="*/ 414415393 w 45"/>
                <a:gd name="T11" fmla="*/ 336965420 h 44"/>
                <a:gd name="T12" fmla="*/ 414415393 w 45"/>
                <a:gd name="T13" fmla="*/ 413987240 h 44"/>
                <a:gd name="T14" fmla="*/ 375864402 w 45"/>
                <a:gd name="T15" fmla="*/ 42361535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44">
                  <a:moveTo>
                    <a:pt x="39" y="44"/>
                  </a:moveTo>
                  <a:cubicBezTo>
                    <a:pt x="38" y="44"/>
                    <a:pt x="36" y="44"/>
                    <a:pt x="35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7"/>
                    <a:pt x="45" y="41"/>
                    <a:pt x="43" y="43"/>
                  </a:cubicBezTo>
                  <a:cubicBezTo>
                    <a:pt x="42" y="44"/>
                    <a:pt x="40" y="44"/>
                    <a:pt x="3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7"/>
            <p:cNvSpPr/>
            <p:nvPr/>
          </p:nvSpPr>
          <p:spPr bwMode="auto">
            <a:xfrm>
              <a:off x="10464799" y="1358900"/>
              <a:ext cx="319088" cy="319088"/>
            </a:xfrm>
            <a:custGeom>
              <a:avLst/>
              <a:gdLst>
                <a:gd name="T0" fmla="*/ 47987118 w 103"/>
                <a:gd name="T1" fmla="*/ 988516036 h 103"/>
                <a:gd name="T2" fmla="*/ 19194847 w 103"/>
                <a:gd name="T3" fmla="*/ 978918613 h 103"/>
                <a:gd name="T4" fmla="*/ 19194847 w 103"/>
                <a:gd name="T5" fmla="*/ 911736648 h 103"/>
                <a:gd name="T6" fmla="*/ 902142322 w 103"/>
                <a:gd name="T7" fmla="*/ 19194847 h 103"/>
                <a:gd name="T8" fmla="*/ 969321189 w 103"/>
                <a:gd name="T9" fmla="*/ 19194847 h 103"/>
                <a:gd name="T10" fmla="*/ 969321189 w 103"/>
                <a:gd name="T11" fmla="*/ 86373714 h 103"/>
                <a:gd name="T12" fmla="*/ 86373714 w 103"/>
                <a:gd name="T13" fmla="*/ 978918613 h 103"/>
                <a:gd name="T14" fmla="*/ 47987118 w 103"/>
                <a:gd name="T15" fmla="*/ 988516036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" h="103">
                  <a:moveTo>
                    <a:pt x="5" y="103"/>
                  </a:moveTo>
                  <a:cubicBezTo>
                    <a:pt x="4" y="103"/>
                    <a:pt x="3" y="103"/>
                    <a:pt x="2" y="102"/>
                  </a:cubicBezTo>
                  <a:cubicBezTo>
                    <a:pt x="0" y="100"/>
                    <a:pt x="0" y="97"/>
                    <a:pt x="2" y="95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6" y="0"/>
                    <a:pt x="99" y="0"/>
                    <a:pt x="101" y="2"/>
                  </a:cubicBezTo>
                  <a:cubicBezTo>
                    <a:pt x="103" y="4"/>
                    <a:pt x="103" y="7"/>
                    <a:pt x="101" y="9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8" y="103"/>
                    <a:pt x="7" y="103"/>
                    <a:pt x="5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8"/>
            <p:cNvSpPr>
              <a:spLocks noEditPoints="1"/>
            </p:cNvSpPr>
            <p:nvPr/>
          </p:nvSpPr>
          <p:spPr bwMode="auto">
            <a:xfrm>
              <a:off x="10382249" y="1671638"/>
              <a:ext cx="92075" cy="93663"/>
            </a:xfrm>
            <a:custGeom>
              <a:avLst/>
              <a:gdLst>
                <a:gd name="T0" fmla="*/ 47099432 w 30"/>
                <a:gd name="T1" fmla="*/ 292425252 h 30"/>
                <a:gd name="T2" fmla="*/ 18838545 w 30"/>
                <a:gd name="T3" fmla="*/ 272930860 h 30"/>
                <a:gd name="T4" fmla="*/ 0 w 30"/>
                <a:gd name="T5" fmla="*/ 233938953 h 30"/>
                <a:gd name="T6" fmla="*/ 9419273 w 30"/>
                <a:gd name="T7" fmla="*/ 48739103 h 30"/>
                <a:gd name="T8" fmla="*/ 56518704 w 30"/>
                <a:gd name="T9" fmla="*/ 0 h 30"/>
                <a:gd name="T10" fmla="*/ 65937977 w 30"/>
                <a:gd name="T11" fmla="*/ 0 h 30"/>
                <a:gd name="T12" fmla="*/ 84779591 w 30"/>
                <a:gd name="T13" fmla="*/ 0 h 30"/>
                <a:gd name="T14" fmla="*/ 226074817 w 30"/>
                <a:gd name="T15" fmla="*/ 58486299 h 30"/>
                <a:gd name="T16" fmla="*/ 273174248 w 30"/>
                <a:gd name="T17" fmla="*/ 214444561 h 30"/>
                <a:gd name="T18" fmla="*/ 273174248 w 30"/>
                <a:gd name="T19" fmla="*/ 233938953 h 30"/>
                <a:gd name="T20" fmla="*/ 226074817 w 30"/>
                <a:gd name="T21" fmla="*/ 282678056 h 30"/>
                <a:gd name="T22" fmla="*/ 56518704 w 30"/>
                <a:gd name="T23" fmla="*/ 292425252 h 30"/>
                <a:gd name="T24" fmla="*/ 47099432 w 30"/>
                <a:gd name="T25" fmla="*/ 292425252 h 30"/>
                <a:gd name="T26" fmla="*/ 103618136 w 30"/>
                <a:gd name="T27" fmla="*/ 97475084 h 30"/>
                <a:gd name="T28" fmla="*/ 103618136 w 30"/>
                <a:gd name="T29" fmla="*/ 185202972 h 30"/>
                <a:gd name="T30" fmla="*/ 178975385 w 30"/>
                <a:gd name="T31" fmla="*/ 185202972 h 30"/>
                <a:gd name="T32" fmla="*/ 160136840 w 30"/>
                <a:gd name="T33" fmla="*/ 126716673 h 30"/>
                <a:gd name="T34" fmla="*/ 103618136 w 30"/>
                <a:gd name="T35" fmla="*/ 97475084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30">
                  <a:moveTo>
                    <a:pt x="5" y="30"/>
                  </a:moveTo>
                  <a:cubicBezTo>
                    <a:pt x="4" y="30"/>
                    <a:pt x="3" y="29"/>
                    <a:pt x="2" y="28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3" y="1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5" y="0"/>
                    <a:pt x="21" y="2"/>
                    <a:pt x="24" y="6"/>
                  </a:cubicBezTo>
                  <a:cubicBezTo>
                    <a:pt x="28" y="10"/>
                    <a:pt x="30" y="16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8" y="26"/>
                    <a:pt x="26" y="28"/>
                    <a:pt x="24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close/>
                  <a:moveTo>
                    <a:pt x="11" y="10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6"/>
                    <a:pt x="18" y="15"/>
                    <a:pt x="17" y="13"/>
                  </a:cubicBezTo>
                  <a:cubicBezTo>
                    <a:pt x="15" y="12"/>
                    <a:pt x="13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9"/>
            <p:cNvSpPr/>
            <p:nvPr/>
          </p:nvSpPr>
          <p:spPr bwMode="auto">
            <a:xfrm>
              <a:off x="10142537" y="1271588"/>
              <a:ext cx="608013" cy="712788"/>
            </a:xfrm>
            <a:custGeom>
              <a:avLst/>
              <a:gdLst>
                <a:gd name="T0" fmla="*/ 1886121470 w 196"/>
                <a:gd name="T1" fmla="*/ 2147483646 h 230"/>
                <a:gd name="T2" fmla="*/ 0 w 196"/>
                <a:gd name="T3" fmla="*/ 2147483646 h 230"/>
                <a:gd name="T4" fmla="*/ 0 w 196"/>
                <a:gd name="T5" fmla="*/ 585862151 h 230"/>
                <a:gd name="T6" fmla="*/ 587008633 w 196"/>
                <a:gd name="T7" fmla="*/ 0 h 230"/>
                <a:gd name="T8" fmla="*/ 1789891005 w 196"/>
                <a:gd name="T9" fmla="*/ 0 h 230"/>
                <a:gd name="T10" fmla="*/ 1886121470 w 196"/>
                <a:gd name="T11" fmla="*/ 96043534 h 230"/>
                <a:gd name="T12" fmla="*/ 1789891005 w 196"/>
                <a:gd name="T13" fmla="*/ 192087069 h 230"/>
                <a:gd name="T14" fmla="*/ 673616362 w 196"/>
                <a:gd name="T15" fmla="*/ 192087069 h 230"/>
                <a:gd name="T16" fmla="*/ 192460931 w 196"/>
                <a:gd name="T17" fmla="*/ 672298543 h 230"/>
                <a:gd name="T18" fmla="*/ 192460931 w 196"/>
                <a:gd name="T19" fmla="*/ 2016898727 h 230"/>
                <a:gd name="T20" fmla="*/ 1693660539 w 196"/>
                <a:gd name="T21" fmla="*/ 2016898727 h 230"/>
                <a:gd name="T22" fmla="*/ 1693660539 w 196"/>
                <a:gd name="T23" fmla="*/ 854781568 h 230"/>
                <a:gd name="T24" fmla="*/ 1789891005 w 196"/>
                <a:gd name="T25" fmla="*/ 758738033 h 230"/>
                <a:gd name="T26" fmla="*/ 1886121470 w 196"/>
                <a:gd name="T27" fmla="*/ 854781568 h 230"/>
                <a:gd name="T28" fmla="*/ 1886121470 w 196"/>
                <a:gd name="T29" fmla="*/ 214748364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230">
                  <a:moveTo>
                    <a:pt x="196" y="230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1" y="0"/>
                    <a:pt x="196" y="4"/>
                    <a:pt x="196" y="10"/>
                  </a:cubicBezTo>
                  <a:cubicBezTo>
                    <a:pt x="196" y="16"/>
                    <a:pt x="191" y="20"/>
                    <a:pt x="186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210"/>
                    <a:pt x="20" y="210"/>
                    <a:pt x="20" y="210"/>
                  </a:cubicBezTo>
                  <a:cubicBezTo>
                    <a:pt x="176" y="210"/>
                    <a:pt x="176" y="210"/>
                    <a:pt x="176" y="210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6" y="84"/>
                    <a:pt x="180" y="79"/>
                    <a:pt x="186" y="79"/>
                  </a:cubicBezTo>
                  <a:cubicBezTo>
                    <a:pt x="191" y="79"/>
                    <a:pt x="196" y="84"/>
                    <a:pt x="196" y="89"/>
                  </a:cubicBezTo>
                  <a:cubicBezTo>
                    <a:pt x="196" y="230"/>
                    <a:pt x="196" y="230"/>
                    <a:pt x="196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10"/>
            <p:cNvSpPr/>
            <p:nvPr/>
          </p:nvSpPr>
          <p:spPr bwMode="auto">
            <a:xfrm>
              <a:off x="10158412" y="1287463"/>
              <a:ext cx="204788" cy="204788"/>
            </a:xfrm>
            <a:custGeom>
              <a:avLst/>
              <a:gdLst>
                <a:gd name="T0" fmla="*/ 635426136 w 66"/>
                <a:gd name="T1" fmla="*/ 635426136 h 66"/>
                <a:gd name="T2" fmla="*/ 48137591 w 66"/>
                <a:gd name="T3" fmla="*/ 635426136 h 66"/>
                <a:gd name="T4" fmla="*/ 0 w 66"/>
                <a:gd name="T5" fmla="*/ 587288544 h 66"/>
                <a:gd name="T6" fmla="*/ 48137591 w 66"/>
                <a:gd name="T7" fmla="*/ 529522814 h 66"/>
                <a:gd name="T8" fmla="*/ 529522814 w 66"/>
                <a:gd name="T9" fmla="*/ 529522814 h 66"/>
                <a:gd name="T10" fmla="*/ 529522814 w 66"/>
                <a:gd name="T11" fmla="*/ 48137591 h 66"/>
                <a:gd name="T12" fmla="*/ 587288544 w 66"/>
                <a:gd name="T13" fmla="*/ 0 h 66"/>
                <a:gd name="T14" fmla="*/ 635426136 w 66"/>
                <a:gd name="T15" fmla="*/ 48137591 h 66"/>
                <a:gd name="T16" fmla="*/ 635426136 w 66"/>
                <a:gd name="T17" fmla="*/ 63542613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66">
                  <a:moveTo>
                    <a:pt x="66" y="6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2" y="66"/>
                    <a:pt x="0" y="63"/>
                    <a:pt x="0" y="61"/>
                  </a:cubicBezTo>
                  <a:cubicBezTo>
                    <a:pt x="0" y="58"/>
                    <a:pt x="2" y="55"/>
                    <a:pt x="5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2"/>
                    <a:pt x="58" y="0"/>
                    <a:pt x="61" y="0"/>
                  </a:cubicBezTo>
                  <a:cubicBezTo>
                    <a:pt x="63" y="0"/>
                    <a:pt x="66" y="2"/>
                    <a:pt x="66" y="5"/>
                  </a:cubicBezTo>
                  <a:cubicBezTo>
                    <a:pt x="66" y="66"/>
                    <a:pt x="66" y="66"/>
                    <a:pt x="6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组合 241"/>
          <p:cNvGrpSpPr/>
          <p:nvPr/>
        </p:nvGrpSpPr>
        <p:grpSpPr bwMode="auto">
          <a:xfrm rot="900000" flipH="1">
            <a:off x="11634016" y="2428947"/>
            <a:ext cx="570174" cy="518076"/>
            <a:chOff x="11390312" y="742950"/>
            <a:chExt cx="625475" cy="569913"/>
          </a:xfrm>
          <a:solidFill>
            <a:schemeClr val="bg1">
              <a:alpha val="9000"/>
            </a:schemeClr>
          </a:solidFill>
        </p:grpSpPr>
        <p:sp>
          <p:nvSpPr>
            <p:cNvPr id="73" name="Freeform 39"/>
            <p:cNvSpPr/>
            <p:nvPr/>
          </p:nvSpPr>
          <p:spPr bwMode="auto">
            <a:xfrm>
              <a:off x="11679237" y="906463"/>
              <a:ext cx="49213" cy="238125"/>
            </a:xfrm>
            <a:custGeom>
              <a:avLst/>
              <a:gdLst>
                <a:gd name="T0" fmla="*/ 75686518 w 16"/>
                <a:gd name="T1" fmla="*/ 736409294 h 77"/>
                <a:gd name="T2" fmla="*/ 0 w 16"/>
                <a:gd name="T3" fmla="*/ 659900041 h 77"/>
                <a:gd name="T4" fmla="*/ 0 w 16"/>
                <a:gd name="T5" fmla="*/ 76509253 h 77"/>
                <a:gd name="T6" fmla="*/ 75686518 w 16"/>
                <a:gd name="T7" fmla="*/ 0 h 77"/>
                <a:gd name="T8" fmla="*/ 151369961 w 16"/>
                <a:gd name="T9" fmla="*/ 76509253 h 77"/>
                <a:gd name="T10" fmla="*/ 151369961 w 16"/>
                <a:gd name="T11" fmla="*/ 659900041 h 77"/>
                <a:gd name="T12" fmla="*/ 75686518 w 16"/>
                <a:gd name="T13" fmla="*/ 736409294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77">
                  <a:moveTo>
                    <a:pt x="8" y="77"/>
                  </a:moveTo>
                  <a:cubicBezTo>
                    <a:pt x="4" y="77"/>
                    <a:pt x="0" y="74"/>
                    <a:pt x="0" y="6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4"/>
                    <a:pt x="12" y="77"/>
                    <a:pt x="8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40"/>
            <p:cNvSpPr/>
            <p:nvPr/>
          </p:nvSpPr>
          <p:spPr bwMode="auto">
            <a:xfrm>
              <a:off x="11585574" y="1003300"/>
              <a:ext cx="238125" cy="46038"/>
            </a:xfrm>
            <a:custGeom>
              <a:avLst/>
              <a:gdLst>
                <a:gd name="T0" fmla="*/ 659900041 w 77"/>
                <a:gd name="T1" fmla="*/ 141299830 h 15"/>
                <a:gd name="T2" fmla="*/ 66947143 w 77"/>
                <a:gd name="T3" fmla="*/ 141299830 h 15"/>
                <a:gd name="T4" fmla="*/ 0 w 77"/>
                <a:gd name="T5" fmla="*/ 75361137 h 15"/>
                <a:gd name="T6" fmla="*/ 66947143 w 77"/>
                <a:gd name="T7" fmla="*/ 0 h 15"/>
                <a:gd name="T8" fmla="*/ 659900041 w 77"/>
                <a:gd name="T9" fmla="*/ 0 h 15"/>
                <a:gd name="T10" fmla="*/ 736409294 w 77"/>
                <a:gd name="T11" fmla="*/ 75361137 h 15"/>
                <a:gd name="T12" fmla="*/ 659900041 w 77"/>
                <a:gd name="T13" fmla="*/ 14129983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5">
                  <a:moveTo>
                    <a:pt x="69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7" y="3"/>
                    <a:pt x="77" y="8"/>
                  </a:cubicBezTo>
                  <a:cubicBezTo>
                    <a:pt x="77" y="12"/>
                    <a:pt x="73" y="15"/>
                    <a:pt x="6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41"/>
            <p:cNvSpPr>
              <a:spLocks noEditPoints="1"/>
            </p:cNvSpPr>
            <p:nvPr/>
          </p:nvSpPr>
          <p:spPr bwMode="auto">
            <a:xfrm>
              <a:off x="11390312" y="742950"/>
              <a:ext cx="625475" cy="569913"/>
            </a:xfrm>
            <a:custGeom>
              <a:avLst/>
              <a:gdLst>
                <a:gd name="T0" fmla="*/ 968365349 w 202"/>
                <a:gd name="T1" fmla="*/ 1765221889 h 184"/>
                <a:gd name="T2" fmla="*/ 345160018 w 202"/>
                <a:gd name="T3" fmla="*/ 1506193333 h 184"/>
                <a:gd name="T4" fmla="*/ 345160018 w 202"/>
                <a:gd name="T5" fmla="*/ 259028556 h 184"/>
                <a:gd name="T6" fmla="*/ 968365349 w 202"/>
                <a:gd name="T7" fmla="*/ 0 h 184"/>
                <a:gd name="T8" fmla="*/ 1591567584 w 202"/>
                <a:gd name="T9" fmla="*/ 259028556 h 184"/>
                <a:gd name="T10" fmla="*/ 1591567584 w 202"/>
                <a:gd name="T11" fmla="*/ 1506193333 h 184"/>
                <a:gd name="T12" fmla="*/ 968365349 w 202"/>
                <a:gd name="T13" fmla="*/ 1765221889 h 184"/>
                <a:gd name="T14" fmla="*/ 968365349 w 202"/>
                <a:gd name="T15" fmla="*/ 143903033 h 184"/>
                <a:gd name="T16" fmla="*/ 450623773 w 202"/>
                <a:gd name="T17" fmla="*/ 364555381 h 184"/>
                <a:gd name="T18" fmla="*/ 450623773 w 202"/>
                <a:gd name="T19" fmla="*/ 1400666508 h 184"/>
                <a:gd name="T20" fmla="*/ 968365349 w 202"/>
                <a:gd name="T21" fmla="*/ 1611723256 h 184"/>
                <a:gd name="T22" fmla="*/ 1486103829 w 202"/>
                <a:gd name="T23" fmla="*/ 1400666508 h 184"/>
                <a:gd name="T24" fmla="*/ 1486103829 w 202"/>
                <a:gd name="T25" fmla="*/ 364555381 h 184"/>
                <a:gd name="T26" fmla="*/ 968365349 w 202"/>
                <a:gd name="T27" fmla="*/ 143903033 h 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2" h="184">
                  <a:moveTo>
                    <a:pt x="101" y="184"/>
                  </a:moveTo>
                  <a:cubicBezTo>
                    <a:pt x="76" y="184"/>
                    <a:pt x="53" y="174"/>
                    <a:pt x="36" y="157"/>
                  </a:cubicBezTo>
                  <a:cubicBezTo>
                    <a:pt x="0" y="121"/>
                    <a:pt x="0" y="62"/>
                    <a:pt x="36" y="27"/>
                  </a:cubicBezTo>
                  <a:cubicBezTo>
                    <a:pt x="53" y="9"/>
                    <a:pt x="77" y="0"/>
                    <a:pt x="101" y="0"/>
                  </a:cubicBezTo>
                  <a:cubicBezTo>
                    <a:pt x="126" y="0"/>
                    <a:pt x="149" y="9"/>
                    <a:pt x="166" y="27"/>
                  </a:cubicBezTo>
                  <a:cubicBezTo>
                    <a:pt x="202" y="62"/>
                    <a:pt x="202" y="121"/>
                    <a:pt x="166" y="157"/>
                  </a:cubicBezTo>
                  <a:cubicBezTo>
                    <a:pt x="149" y="174"/>
                    <a:pt x="126" y="184"/>
                    <a:pt x="101" y="184"/>
                  </a:cubicBezTo>
                  <a:close/>
                  <a:moveTo>
                    <a:pt x="101" y="15"/>
                  </a:moveTo>
                  <a:cubicBezTo>
                    <a:pt x="81" y="15"/>
                    <a:pt x="62" y="23"/>
                    <a:pt x="47" y="38"/>
                  </a:cubicBezTo>
                  <a:cubicBezTo>
                    <a:pt x="17" y="67"/>
                    <a:pt x="17" y="116"/>
                    <a:pt x="47" y="146"/>
                  </a:cubicBezTo>
                  <a:cubicBezTo>
                    <a:pt x="61" y="160"/>
                    <a:pt x="81" y="168"/>
                    <a:pt x="101" y="168"/>
                  </a:cubicBezTo>
                  <a:cubicBezTo>
                    <a:pt x="121" y="168"/>
                    <a:pt x="141" y="160"/>
                    <a:pt x="155" y="146"/>
                  </a:cubicBezTo>
                  <a:cubicBezTo>
                    <a:pt x="185" y="116"/>
                    <a:pt x="185" y="67"/>
                    <a:pt x="155" y="38"/>
                  </a:cubicBezTo>
                  <a:cubicBezTo>
                    <a:pt x="141" y="23"/>
                    <a:pt x="122" y="15"/>
                    <a:pt x="10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6" name="组合 243"/>
          <p:cNvGrpSpPr/>
          <p:nvPr/>
        </p:nvGrpSpPr>
        <p:grpSpPr bwMode="auto">
          <a:xfrm rot="900000" flipH="1">
            <a:off x="11646422" y="4486470"/>
            <a:ext cx="336006" cy="327509"/>
            <a:chOff x="11142662" y="2609850"/>
            <a:chExt cx="690563" cy="673100"/>
          </a:xfrm>
          <a:solidFill>
            <a:schemeClr val="bg1">
              <a:alpha val="9000"/>
            </a:schemeClr>
          </a:solidFill>
        </p:grpSpPr>
        <p:sp>
          <p:nvSpPr>
            <p:cNvPr id="77" name="Freeform 42"/>
            <p:cNvSpPr>
              <a:spLocks noEditPoints="1"/>
            </p:cNvSpPr>
            <p:nvPr/>
          </p:nvSpPr>
          <p:spPr bwMode="auto">
            <a:xfrm>
              <a:off x="11142662" y="2609850"/>
              <a:ext cx="690563" cy="673100"/>
            </a:xfrm>
            <a:custGeom>
              <a:avLst/>
              <a:gdLst>
                <a:gd name="T0" fmla="*/ 920594800 w 223"/>
                <a:gd name="T1" fmla="*/ 2087850737 h 217"/>
                <a:gd name="T2" fmla="*/ 853467741 w 223"/>
                <a:gd name="T3" fmla="*/ 2058984983 h 217"/>
                <a:gd name="T4" fmla="*/ 834286811 w 223"/>
                <a:gd name="T5" fmla="*/ 1962772007 h 217"/>
                <a:gd name="T6" fmla="*/ 786340682 w 223"/>
                <a:gd name="T7" fmla="*/ 1462457088 h 217"/>
                <a:gd name="T8" fmla="*/ 719213623 w 223"/>
                <a:gd name="T9" fmla="*/ 1452835170 h 217"/>
                <a:gd name="T10" fmla="*/ 642499196 w 223"/>
                <a:gd name="T11" fmla="*/ 1375866029 h 217"/>
                <a:gd name="T12" fmla="*/ 632908731 w 223"/>
                <a:gd name="T13" fmla="*/ 1298893788 h 217"/>
                <a:gd name="T14" fmla="*/ 134254118 w 223"/>
                <a:gd name="T15" fmla="*/ 1260406116 h 217"/>
                <a:gd name="T16" fmla="*/ 38358762 w 223"/>
                <a:gd name="T17" fmla="*/ 1241165382 h 217"/>
                <a:gd name="T18" fmla="*/ 19177833 w 223"/>
                <a:gd name="T19" fmla="*/ 1135330488 h 217"/>
                <a:gd name="T20" fmla="*/ 163022415 w 223"/>
                <a:gd name="T21" fmla="*/ 914035680 h 217"/>
                <a:gd name="T22" fmla="*/ 728804087 w 223"/>
                <a:gd name="T23" fmla="*/ 711984708 h 217"/>
                <a:gd name="T24" fmla="*/ 978131394 w 223"/>
                <a:gd name="T25" fmla="*/ 355992354 h 217"/>
                <a:gd name="T26" fmla="*/ 1802830838 w 223"/>
                <a:gd name="T27" fmla="*/ 0 h 217"/>
                <a:gd name="T28" fmla="*/ 1994621550 w 223"/>
                <a:gd name="T29" fmla="*/ 19243836 h 217"/>
                <a:gd name="T30" fmla="*/ 2071335977 w 223"/>
                <a:gd name="T31" fmla="*/ 96212976 h 217"/>
                <a:gd name="T32" fmla="*/ 1735703779 w 223"/>
                <a:gd name="T33" fmla="*/ 1116086652 h 217"/>
                <a:gd name="T34" fmla="*/ 1380890651 w 223"/>
                <a:gd name="T35" fmla="*/ 1366244112 h 217"/>
                <a:gd name="T36" fmla="*/ 1179509474 w 223"/>
                <a:gd name="T37" fmla="*/ 1933909355 h 217"/>
                <a:gd name="T38" fmla="*/ 958953561 w 223"/>
                <a:gd name="T39" fmla="*/ 2078228819 h 217"/>
                <a:gd name="T40" fmla="*/ 920594800 w 223"/>
                <a:gd name="T41" fmla="*/ 2087850737 h 217"/>
                <a:gd name="T42" fmla="*/ 815108979 w 223"/>
                <a:gd name="T43" fmla="*/ 1279649952 h 217"/>
                <a:gd name="T44" fmla="*/ 843877276 w 223"/>
                <a:gd name="T45" fmla="*/ 1289271870 h 217"/>
                <a:gd name="T46" fmla="*/ 911004335 w 223"/>
                <a:gd name="T47" fmla="*/ 1318137624 h 217"/>
                <a:gd name="T48" fmla="*/ 1054845821 w 223"/>
                <a:gd name="T49" fmla="*/ 1789586789 h 217"/>
                <a:gd name="T50" fmla="*/ 1189099939 w 223"/>
                <a:gd name="T51" fmla="*/ 1327756440 h 217"/>
                <a:gd name="T52" fmla="*/ 1246636533 w 223"/>
                <a:gd name="T53" fmla="*/ 1221921546 h 217"/>
                <a:gd name="T54" fmla="*/ 1601449661 w 223"/>
                <a:gd name="T55" fmla="*/ 981386004 h 217"/>
                <a:gd name="T56" fmla="*/ 1898726194 w 223"/>
                <a:gd name="T57" fmla="*/ 192429054 h 217"/>
                <a:gd name="T58" fmla="*/ 1102795047 w 223"/>
                <a:gd name="T59" fmla="*/ 490693002 h 217"/>
                <a:gd name="T60" fmla="*/ 872645573 w 223"/>
                <a:gd name="T61" fmla="*/ 846685356 h 217"/>
                <a:gd name="T62" fmla="*/ 767162849 w 223"/>
                <a:gd name="T63" fmla="*/ 904413762 h 217"/>
                <a:gd name="T64" fmla="*/ 306863901 w 223"/>
                <a:gd name="T65" fmla="*/ 1029492492 h 217"/>
                <a:gd name="T66" fmla="*/ 776750217 w 223"/>
                <a:gd name="T67" fmla="*/ 1183436976 h 217"/>
                <a:gd name="T68" fmla="*/ 805518514 w 223"/>
                <a:gd name="T69" fmla="*/ 1250787300 h 217"/>
                <a:gd name="T70" fmla="*/ 815108979 w 223"/>
                <a:gd name="T71" fmla="*/ 1279649952 h 2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3" h="217">
                  <a:moveTo>
                    <a:pt x="96" y="217"/>
                  </a:moveTo>
                  <a:cubicBezTo>
                    <a:pt x="94" y="217"/>
                    <a:pt x="91" y="216"/>
                    <a:pt x="89" y="214"/>
                  </a:cubicBezTo>
                  <a:cubicBezTo>
                    <a:pt x="87" y="211"/>
                    <a:pt x="86" y="207"/>
                    <a:pt x="87" y="204"/>
                  </a:cubicBezTo>
                  <a:cubicBezTo>
                    <a:pt x="94" y="187"/>
                    <a:pt x="92" y="168"/>
                    <a:pt x="82" y="152"/>
                  </a:cubicBezTo>
                  <a:cubicBezTo>
                    <a:pt x="80" y="152"/>
                    <a:pt x="77" y="151"/>
                    <a:pt x="75" y="151"/>
                  </a:cubicBezTo>
                  <a:cubicBezTo>
                    <a:pt x="71" y="150"/>
                    <a:pt x="68" y="147"/>
                    <a:pt x="67" y="143"/>
                  </a:cubicBezTo>
                  <a:cubicBezTo>
                    <a:pt x="67" y="141"/>
                    <a:pt x="66" y="138"/>
                    <a:pt x="66" y="135"/>
                  </a:cubicBezTo>
                  <a:cubicBezTo>
                    <a:pt x="51" y="126"/>
                    <a:pt x="31" y="124"/>
                    <a:pt x="14" y="131"/>
                  </a:cubicBezTo>
                  <a:cubicBezTo>
                    <a:pt x="11" y="132"/>
                    <a:pt x="7" y="131"/>
                    <a:pt x="4" y="129"/>
                  </a:cubicBezTo>
                  <a:cubicBezTo>
                    <a:pt x="1" y="126"/>
                    <a:pt x="0" y="122"/>
                    <a:pt x="2" y="118"/>
                  </a:cubicBezTo>
                  <a:cubicBezTo>
                    <a:pt x="5" y="109"/>
                    <a:pt x="11" y="102"/>
                    <a:pt x="17" y="95"/>
                  </a:cubicBezTo>
                  <a:cubicBezTo>
                    <a:pt x="33" y="80"/>
                    <a:pt x="54" y="72"/>
                    <a:pt x="76" y="74"/>
                  </a:cubicBezTo>
                  <a:cubicBezTo>
                    <a:pt x="83" y="60"/>
                    <a:pt x="91" y="48"/>
                    <a:pt x="102" y="37"/>
                  </a:cubicBezTo>
                  <a:cubicBezTo>
                    <a:pt x="125" y="14"/>
                    <a:pt x="157" y="0"/>
                    <a:pt x="188" y="0"/>
                  </a:cubicBezTo>
                  <a:cubicBezTo>
                    <a:pt x="195" y="0"/>
                    <a:pt x="202" y="1"/>
                    <a:pt x="208" y="2"/>
                  </a:cubicBezTo>
                  <a:cubicBezTo>
                    <a:pt x="212" y="3"/>
                    <a:pt x="215" y="6"/>
                    <a:pt x="216" y="10"/>
                  </a:cubicBezTo>
                  <a:cubicBezTo>
                    <a:pt x="223" y="46"/>
                    <a:pt x="210" y="87"/>
                    <a:pt x="181" y="116"/>
                  </a:cubicBezTo>
                  <a:cubicBezTo>
                    <a:pt x="170" y="127"/>
                    <a:pt x="158" y="135"/>
                    <a:pt x="144" y="142"/>
                  </a:cubicBezTo>
                  <a:cubicBezTo>
                    <a:pt x="146" y="163"/>
                    <a:pt x="139" y="185"/>
                    <a:pt x="123" y="201"/>
                  </a:cubicBezTo>
                  <a:cubicBezTo>
                    <a:pt x="116" y="207"/>
                    <a:pt x="109" y="212"/>
                    <a:pt x="100" y="216"/>
                  </a:cubicBezTo>
                  <a:cubicBezTo>
                    <a:pt x="99" y="217"/>
                    <a:pt x="97" y="217"/>
                    <a:pt x="96" y="217"/>
                  </a:cubicBezTo>
                  <a:close/>
                  <a:moveTo>
                    <a:pt x="85" y="133"/>
                  </a:moveTo>
                  <a:cubicBezTo>
                    <a:pt x="86" y="133"/>
                    <a:pt x="87" y="133"/>
                    <a:pt x="88" y="134"/>
                  </a:cubicBezTo>
                  <a:cubicBezTo>
                    <a:pt x="91" y="134"/>
                    <a:pt x="94" y="135"/>
                    <a:pt x="95" y="137"/>
                  </a:cubicBezTo>
                  <a:cubicBezTo>
                    <a:pt x="106" y="152"/>
                    <a:pt x="111" y="169"/>
                    <a:pt x="110" y="186"/>
                  </a:cubicBezTo>
                  <a:cubicBezTo>
                    <a:pt x="123" y="173"/>
                    <a:pt x="128" y="155"/>
                    <a:pt x="124" y="138"/>
                  </a:cubicBezTo>
                  <a:cubicBezTo>
                    <a:pt x="123" y="133"/>
                    <a:pt x="126" y="129"/>
                    <a:pt x="130" y="127"/>
                  </a:cubicBezTo>
                  <a:cubicBezTo>
                    <a:pt x="144" y="121"/>
                    <a:pt x="156" y="113"/>
                    <a:pt x="167" y="102"/>
                  </a:cubicBezTo>
                  <a:cubicBezTo>
                    <a:pt x="190" y="80"/>
                    <a:pt x="201" y="49"/>
                    <a:pt x="198" y="20"/>
                  </a:cubicBezTo>
                  <a:cubicBezTo>
                    <a:pt x="169" y="17"/>
                    <a:pt x="138" y="28"/>
                    <a:pt x="115" y="51"/>
                  </a:cubicBezTo>
                  <a:cubicBezTo>
                    <a:pt x="105" y="61"/>
                    <a:pt x="97" y="74"/>
                    <a:pt x="91" y="88"/>
                  </a:cubicBezTo>
                  <a:cubicBezTo>
                    <a:pt x="89" y="92"/>
                    <a:pt x="85" y="95"/>
                    <a:pt x="80" y="94"/>
                  </a:cubicBezTo>
                  <a:cubicBezTo>
                    <a:pt x="63" y="90"/>
                    <a:pt x="45" y="95"/>
                    <a:pt x="32" y="107"/>
                  </a:cubicBezTo>
                  <a:cubicBezTo>
                    <a:pt x="49" y="107"/>
                    <a:pt x="67" y="112"/>
                    <a:pt x="81" y="123"/>
                  </a:cubicBezTo>
                  <a:cubicBezTo>
                    <a:pt x="83" y="124"/>
                    <a:pt x="84" y="127"/>
                    <a:pt x="84" y="130"/>
                  </a:cubicBezTo>
                  <a:cubicBezTo>
                    <a:pt x="85" y="131"/>
                    <a:pt x="85" y="132"/>
                    <a:pt x="85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43"/>
            <p:cNvSpPr>
              <a:spLocks noEditPoints="1"/>
            </p:cNvSpPr>
            <p:nvPr/>
          </p:nvSpPr>
          <p:spPr bwMode="auto">
            <a:xfrm>
              <a:off x="11545887" y="2722563"/>
              <a:ext cx="153988" cy="150813"/>
            </a:xfrm>
            <a:custGeom>
              <a:avLst/>
              <a:gdLst>
                <a:gd name="T0" fmla="*/ 246608702 w 50"/>
                <a:gd name="T1" fmla="*/ 464174714 h 49"/>
                <a:gd name="T2" fmla="*/ 94850448 w 50"/>
                <a:gd name="T3" fmla="*/ 397863161 h 49"/>
                <a:gd name="T4" fmla="*/ 94850448 w 50"/>
                <a:gd name="T5" fmla="*/ 85255512 h 49"/>
                <a:gd name="T6" fmla="*/ 407852617 w 50"/>
                <a:gd name="T7" fmla="*/ 85255512 h 49"/>
                <a:gd name="T8" fmla="*/ 474246083 w 50"/>
                <a:gd name="T9" fmla="*/ 246296096 h 49"/>
                <a:gd name="T10" fmla="*/ 407852617 w 50"/>
                <a:gd name="T11" fmla="*/ 397863161 h 49"/>
                <a:gd name="T12" fmla="*/ 246608702 w 50"/>
                <a:gd name="T13" fmla="*/ 464174714 h 49"/>
                <a:gd name="T14" fmla="*/ 246608702 w 50"/>
                <a:gd name="T15" fmla="*/ 104202550 h 49"/>
                <a:gd name="T16" fmla="*/ 151758254 w 50"/>
                <a:gd name="T17" fmla="*/ 142093546 h 49"/>
                <a:gd name="T18" fmla="*/ 151758254 w 50"/>
                <a:gd name="T19" fmla="*/ 341025127 h 49"/>
                <a:gd name="T20" fmla="*/ 350941732 w 50"/>
                <a:gd name="T21" fmla="*/ 341025127 h 49"/>
                <a:gd name="T22" fmla="*/ 388881295 w 50"/>
                <a:gd name="T23" fmla="*/ 246296096 h 49"/>
                <a:gd name="T24" fmla="*/ 350941732 w 50"/>
                <a:gd name="T25" fmla="*/ 142093546 h 49"/>
                <a:gd name="T26" fmla="*/ 246608702 w 50"/>
                <a:gd name="T27" fmla="*/ 104202550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49">
                  <a:moveTo>
                    <a:pt x="26" y="49"/>
                  </a:moveTo>
                  <a:cubicBezTo>
                    <a:pt x="20" y="49"/>
                    <a:pt x="14" y="47"/>
                    <a:pt x="10" y="42"/>
                  </a:cubicBezTo>
                  <a:cubicBezTo>
                    <a:pt x="0" y="33"/>
                    <a:pt x="0" y="18"/>
                    <a:pt x="10" y="9"/>
                  </a:cubicBezTo>
                  <a:cubicBezTo>
                    <a:pt x="19" y="0"/>
                    <a:pt x="34" y="0"/>
                    <a:pt x="43" y="9"/>
                  </a:cubicBezTo>
                  <a:cubicBezTo>
                    <a:pt x="48" y="13"/>
                    <a:pt x="50" y="19"/>
                    <a:pt x="50" y="26"/>
                  </a:cubicBezTo>
                  <a:cubicBezTo>
                    <a:pt x="50" y="32"/>
                    <a:pt x="48" y="38"/>
                    <a:pt x="43" y="42"/>
                  </a:cubicBezTo>
                  <a:cubicBezTo>
                    <a:pt x="39" y="47"/>
                    <a:pt x="33" y="49"/>
                    <a:pt x="26" y="49"/>
                  </a:cubicBezTo>
                  <a:close/>
                  <a:moveTo>
                    <a:pt x="26" y="11"/>
                  </a:moveTo>
                  <a:cubicBezTo>
                    <a:pt x="23" y="11"/>
                    <a:pt x="19" y="13"/>
                    <a:pt x="16" y="15"/>
                  </a:cubicBezTo>
                  <a:cubicBezTo>
                    <a:pt x="11" y="21"/>
                    <a:pt x="11" y="30"/>
                    <a:pt x="16" y="36"/>
                  </a:cubicBezTo>
                  <a:cubicBezTo>
                    <a:pt x="22" y="41"/>
                    <a:pt x="31" y="41"/>
                    <a:pt x="37" y="36"/>
                  </a:cubicBezTo>
                  <a:cubicBezTo>
                    <a:pt x="39" y="33"/>
                    <a:pt x="41" y="29"/>
                    <a:pt x="41" y="26"/>
                  </a:cubicBezTo>
                  <a:cubicBezTo>
                    <a:pt x="41" y="22"/>
                    <a:pt x="39" y="18"/>
                    <a:pt x="37" y="15"/>
                  </a:cubicBezTo>
                  <a:cubicBezTo>
                    <a:pt x="34" y="13"/>
                    <a:pt x="30" y="11"/>
                    <a:pt x="2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44"/>
            <p:cNvSpPr/>
            <p:nvPr/>
          </p:nvSpPr>
          <p:spPr bwMode="auto">
            <a:xfrm>
              <a:off x="11239499" y="2989263"/>
              <a:ext cx="200025" cy="192088"/>
            </a:xfrm>
            <a:custGeom>
              <a:avLst/>
              <a:gdLst>
                <a:gd name="T0" fmla="*/ 160986275 w 65"/>
                <a:gd name="T1" fmla="*/ 595125802 h 62"/>
                <a:gd name="T2" fmla="*/ 66288285 w 65"/>
                <a:gd name="T3" fmla="*/ 585527599 h 62"/>
                <a:gd name="T4" fmla="*/ 37878580 w 65"/>
                <a:gd name="T5" fmla="*/ 547131686 h 62"/>
                <a:gd name="T6" fmla="*/ 217805684 w 65"/>
                <a:gd name="T7" fmla="*/ 19196407 h 62"/>
                <a:gd name="T8" fmla="*/ 274625093 w 65"/>
                <a:gd name="T9" fmla="*/ 19196407 h 62"/>
                <a:gd name="T10" fmla="*/ 274625093 w 65"/>
                <a:gd name="T11" fmla="*/ 86390029 h 62"/>
                <a:gd name="T12" fmla="*/ 113638818 w 65"/>
                <a:gd name="T13" fmla="*/ 499137570 h 62"/>
                <a:gd name="T14" fmla="*/ 530309357 w 65"/>
                <a:gd name="T15" fmla="*/ 345557017 h 62"/>
                <a:gd name="T16" fmla="*/ 596597642 w 65"/>
                <a:gd name="T17" fmla="*/ 345557017 h 62"/>
                <a:gd name="T18" fmla="*/ 596597642 w 65"/>
                <a:gd name="T19" fmla="*/ 403149337 h 62"/>
                <a:gd name="T20" fmla="*/ 160986275 w 65"/>
                <a:gd name="T21" fmla="*/ 595125802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62">
                  <a:moveTo>
                    <a:pt x="17" y="62"/>
                  </a:moveTo>
                  <a:cubicBezTo>
                    <a:pt x="14" y="62"/>
                    <a:pt x="11" y="62"/>
                    <a:pt x="7" y="61"/>
                  </a:cubicBezTo>
                  <a:cubicBezTo>
                    <a:pt x="5" y="61"/>
                    <a:pt x="4" y="59"/>
                    <a:pt x="4" y="57"/>
                  </a:cubicBezTo>
                  <a:cubicBezTo>
                    <a:pt x="0" y="38"/>
                    <a:pt x="7" y="17"/>
                    <a:pt x="23" y="2"/>
                  </a:cubicBezTo>
                  <a:cubicBezTo>
                    <a:pt x="24" y="0"/>
                    <a:pt x="27" y="0"/>
                    <a:pt x="29" y="2"/>
                  </a:cubicBezTo>
                  <a:cubicBezTo>
                    <a:pt x="31" y="4"/>
                    <a:pt x="31" y="7"/>
                    <a:pt x="29" y="9"/>
                  </a:cubicBezTo>
                  <a:cubicBezTo>
                    <a:pt x="17" y="21"/>
                    <a:pt x="11" y="37"/>
                    <a:pt x="12" y="52"/>
                  </a:cubicBezTo>
                  <a:cubicBezTo>
                    <a:pt x="28" y="54"/>
                    <a:pt x="44" y="48"/>
                    <a:pt x="56" y="36"/>
                  </a:cubicBezTo>
                  <a:cubicBezTo>
                    <a:pt x="58" y="34"/>
                    <a:pt x="61" y="34"/>
                    <a:pt x="63" y="36"/>
                  </a:cubicBezTo>
                  <a:cubicBezTo>
                    <a:pt x="65" y="37"/>
                    <a:pt x="65" y="40"/>
                    <a:pt x="63" y="42"/>
                  </a:cubicBezTo>
                  <a:cubicBezTo>
                    <a:pt x="50" y="55"/>
                    <a:pt x="34" y="62"/>
                    <a:pt x="1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组合 237"/>
          <p:cNvGrpSpPr/>
          <p:nvPr/>
        </p:nvGrpSpPr>
        <p:grpSpPr bwMode="auto">
          <a:xfrm rot="900000" flipH="1">
            <a:off x="11641196" y="4890854"/>
            <a:ext cx="523865" cy="523865"/>
            <a:chOff x="8997949" y="879475"/>
            <a:chExt cx="287338" cy="287338"/>
          </a:xfrm>
          <a:solidFill>
            <a:schemeClr val="bg1">
              <a:alpha val="9000"/>
            </a:schemeClr>
          </a:solidFill>
        </p:grpSpPr>
        <p:sp>
          <p:nvSpPr>
            <p:cNvPr id="81" name="Freeform 143"/>
            <p:cNvSpPr/>
            <p:nvPr/>
          </p:nvSpPr>
          <p:spPr bwMode="auto">
            <a:xfrm>
              <a:off x="9131299" y="879475"/>
              <a:ext cx="23813" cy="79375"/>
            </a:xfrm>
            <a:custGeom>
              <a:avLst/>
              <a:gdLst>
                <a:gd name="T0" fmla="*/ 35442674 w 8"/>
                <a:gd name="T1" fmla="*/ 242322716 h 26"/>
                <a:gd name="T2" fmla="*/ 0 w 8"/>
                <a:gd name="T3" fmla="*/ 205040889 h 26"/>
                <a:gd name="T4" fmla="*/ 0 w 8"/>
                <a:gd name="T5" fmla="*/ 37281827 h 26"/>
                <a:gd name="T6" fmla="*/ 35442674 w 8"/>
                <a:gd name="T7" fmla="*/ 0 h 26"/>
                <a:gd name="T8" fmla="*/ 70882371 w 8"/>
                <a:gd name="T9" fmla="*/ 37281827 h 26"/>
                <a:gd name="T10" fmla="*/ 70882371 w 8"/>
                <a:gd name="T11" fmla="*/ 205040889 h 26"/>
                <a:gd name="T12" fmla="*/ 35442674 w 8"/>
                <a:gd name="T13" fmla="*/ 24232271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1" y="26"/>
                    <a:pt x="0" y="25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5"/>
                    <a:pt x="6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44"/>
            <p:cNvSpPr/>
            <p:nvPr/>
          </p:nvSpPr>
          <p:spPr bwMode="auto">
            <a:xfrm>
              <a:off x="9131299" y="1085850"/>
              <a:ext cx="23813" cy="80963"/>
            </a:xfrm>
            <a:custGeom>
              <a:avLst/>
              <a:gdLst>
                <a:gd name="T0" fmla="*/ 35442674 w 8"/>
                <a:gd name="T1" fmla="*/ 252115668 h 26"/>
                <a:gd name="T2" fmla="*/ 0 w 8"/>
                <a:gd name="T3" fmla="*/ 213328163 h 26"/>
                <a:gd name="T4" fmla="*/ 0 w 8"/>
                <a:gd name="T5" fmla="*/ 38787505 h 26"/>
                <a:gd name="T6" fmla="*/ 35442674 w 8"/>
                <a:gd name="T7" fmla="*/ 0 h 26"/>
                <a:gd name="T8" fmla="*/ 70882371 w 8"/>
                <a:gd name="T9" fmla="*/ 38787505 h 26"/>
                <a:gd name="T10" fmla="*/ 70882371 w 8"/>
                <a:gd name="T11" fmla="*/ 213328163 h 26"/>
                <a:gd name="T12" fmla="*/ 35442674 w 8"/>
                <a:gd name="T13" fmla="*/ 252115668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1" y="26"/>
                    <a:pt x="0" y="2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145"/>
            <p:cNvSpPr/>
            <p:nvPr/>
          </p:nvSpPr>
          <p:spPr bwMode="auto">
            <a:xfrm>
              <a:off x="9205912" y="1011238"/>
              <a:ext cx="79375" cy="25400"/>
            </a:xfrm>
            <a:custGeom>
              <a:avLst/>
              <a:gdLst>
                <a:gd name="T0" fmla="*/ 205040889 w 26"/>
                <a:gd name="T1" fmla="*/ 80645000 h 8"/>
                <a:gd name="T2" fmla="*/ 37281827 w 26"/>
                <a:gd name="T3" fmla="*/ 80645000 h 8"/>
                <a:gd name="T4" fmla="*/ 0 w 26"/>
                <a:gd name="T5" fmla="*/ 40322500 h 8"/>
                <a:gd name="T6" fmla="*/ 37281827 w 26"/>
                <a:gd name="T7" fmla="*/ 0 h 8"/>
                <a:gd name="T8" fmla="*/ 205040889 w 26"/>
                <a:gd name="T9" fmla="*/ 0 h 8"/>
                <a:gd name="T10" fmla="*/ 242322716 w 26"/>
                <a:gd name="T11" fmla="*/ 40322500 h 8"/>
                <a:gd name="T12" fmla="*/ 205040889 w 26"/>
                <a:gd name="T13" fmla="*/ 806450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8">
                  <a:moveTo>
                    <a:pt x="2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6" y="1"/>
                    <a:pt x="26" y="4"/>
                  </a:cubicBezTo>
                  <a:cubicBezTo>
                    <a:pt x="26" y="6"/>
                    <a:pt x="24" y="8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46"/>
            <p:cNvSpPr/>
            <p:nvPr/>
          </p:nvSpPr>
          <p:spPr bwMode="auto">
            <a:xfrm>
              <a:off x="8997949" y="1011238"/>
              <a:ext cx="80963" cy="25400"/>
            </a:xfrm>
            <a:custGeom>
              <a:avLst/>
              <a:gdLst>
                <a:gd name="T0" fmla="*/ 213328163 w 26"/>
                <a:gd name="T1" fmla="*/ 80645000 h 8"/>
                <a:gd name="T2" fmla="*/ 38787505 w 26"/>
                <a:gd name="T3" fmla="*/ 80645000 h 8"/>
                <a:gd name="T4" fmla="*/ 0 w 26"/>
                <a:gd name="T5" fmla="*/ 40322500 h 8"/>
                <a:gd name="T6" fmla="*/ 38787505 w 26"/>
                <a:gd name="T7" fmla="*/ 0 h 8"/>
                <a:gd name="T8" fmla="*/ 213328163 w 26"/>
                <a:gd name="T9" fmla="*/ 0 h 8"/>
                <a:gd name="T10" fmla="*/ 252115668 w 26"/>
                <a:gd name="T11" fmla="*/ 40322500 h 8"/>
                <a:gd name="T12" fmla="*/ 213328163 w 26"/>
                <a:gd name="T13" fmla="*/ 806450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8">
                  <a:moveTo>
                    <a:pt x="2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6" y="1"/>
                    <a:pt x="26" y="4"/>
                  </a:cubicBezTo>
                  <a:cubicBezTo>
                    <a:pt x="26" y="6"/>
                    <a:pt x="24" y="8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47"/>
            <p:cNvSpPr/>
            <p:nvPr/>
          </p:nvSpPr>
          <p:spPr bwMode="auto">
            <a:xfrm>
              <a:off x="9180512" y="915988"/>
              <a:ext cx="68263" cy="65088"/>
            </a:xfrm>
            <a:custGeom>
              <a:avLst/>
              <a:gdLst>
                <a:gd name="T0" fmla="*/ 48137826 w 22"/>
                <a:gd name="T1" fmla="*/ 201735607 h 21"/>
                <a:gd name="T2" fmla="*/ 19256372 w 22"/>
                <a:gd name="T3" fmla="*/ 192130478 h 21"/>
                <a:gd name="T4" fmla="*/ 19256372 w 22"/>
                <a:gd name="T5" fmla="*/ 144095534 h 21"/>
                <a:gd name="T6" fmla="*/ 144416582 w 22"/>
                <a:gd name="T7" fmla="*/ 19213358 h 21"/>
                <a:gd name="T8" fmla="*/ 192554409 w 22"/>
                <a:gd name="T9" fmla="*/ 19213358 h 21"/>
                <a:gd name="T10" fmla="*/ 192554409 w 22"/>
                <a:gd name="T11" fmla="*/ 76850331 h 21"/>
                <a:gd name="T12" fmla="*/ 77022384 w 22"/>
                <a:gd name="T13" fmla="*/ 192130478 h 21"/>
                <a:gd name="T14" fmla="*/ 48137826 w 22"/>
                <a:gd name="T15" fmla="*/ 201735607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1">
                  <a:moveTo>
                    <a:pt x="5" y="21"/>
                  </a:moveTo>
                  <a:cubicBezTo>
                    <a:pt x="4" y="21"/>
                    <a:pt x="3" y="21"/>
                    <a:pt x="2" y="20"/>
                  </a:cubicBezTo>
                  <a:cubicBezTo>
                    <a:pt x="0" y="19"/>
                    <a:pt x="0" y="16"/>
                    <a:pt x="2" y="1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0"/>
                    <a:pt x="19" y="0"/>
                    <a:pt x="20" y="2"/>
                  </a:cubicBezTo>
                  <a:cubicBezTo>
                    <a:pt x="22" y="3"/>
                    <a:pt x="22" y="6"/>
                    <a:pt x="20" y="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6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48"/>
            <p:cNvSpPr/>
            <p:nvPr/>
          </p:nvSpPr>
          <p:spPr bwMode="auto">
            <a:xfrm>
              <a:off x="9034462" y="1065213"/>
              <a:ext cx="68263" cy="65088"/>
            </a:xfrm>
            <a:custGeom>
              <a:avLst/>
              <a:gdLst>
                <a:gd name="T0" fmla="*/ 48137826 w 22"/>
                <a:gd name="T1" fmla="*/ 201735607 h 21"/>
                <a:gd name="T2" fmla="*/ 19256372 w 22"/>
                <a:gd name="T3" fmla="*/ 182522249 h 21"/>
                <a:gd name="T4" fmla="*/ 19256372 w 22"/>
                <a:gd name="T5" fmla="*/ 134490405 h 21"/>
                <a:gd name="T6" fmla="*/ 134788396 w 22"/>
                <a:gd name="T7" fmla="*/ 9605129 h 21"/>
                <a:gd name="T8" fmla="*/ 192554409 w 22"/>
                <a:gd name="T9" fmla="*/ 9605129 h 21"/>
                <a:gd name="T10" fmla="*/ 192554409 w 22"/>
                <a:gd name="T11" fmla="*/ 67245202 h 21"/>
                <a:gd name="T12" fmla="*/ 67394198 w 22"/>
                <a:gd name="T13" fmla="*/ 182522249 h 21"/>
                <a:gd name="T14" fmla="*/ 48137826 w 22"/>
                <a:gd name="T15" fmla="*/ 201735607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1">
                  <a:moveTo>
                    <a:pt x="5" y="21"/>
                  </a:moveTo>
                  <a:cubicBezTo>
                    <a:pt x="4" y="21"/>
                    <a:pt x="3" y="20"/>
                    <a:pt x="2" y="19"/>
                  </a:cubicBezTo>
                  <a:cubicBezTo>
                    <a:pt x="0" y="18"/>
                    <a:pt x="0" y="15"/>
                    <a:pt x="2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9" y="0"/>
                    <a:pt x="20" y="1"/>
                  </a:cubicBezTo>
                  <a:cubicBezTo>
                    <a:pt x="22" y="3"/>
                    <a:pt x="22" y="5"/>
                    <a:pt x="20" y="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6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49"/>
            <p:cNvSpPr/>
            <p:nvPr/>
          </p:nvSpPr>
          <p:spPr bwMode="auto">
            <a:xfrm>
              <a:off x="9180512" y="1062038"/>
              <a:ext cx="68263" cy="68263"/>
            </a:xfrm>
            <a:custGeom>
              <a:avLst/>
              <a:gdLst>
                <a:gd name="T0" fmla="*/ 163672954 w 22"/>
                <a:gd name="T1" fmla="*/ 211810780 h 22"/>
                <a:gd name="T2" fmla="*/ 144416582 w 22"/>
                <a:gd name="T3" fmla="*/ 192554409 h 22"/>
                <a:gd name="T4" fmla="*/ 19256372 w 22"/>
                <a:gd name="T5" fmla="*/ 77022384 h 22"/>
                <a:gd name="T6" fmla="*/ 19256372 w 22"/>
                <a:gd name="T7" fmla="*/ 19256372 h 22"/>
                <a:gd name="T8" fmla="*/ 77022384 w 22"/>
                <a:gd name="T9" fmla="*/ 19256372 h 22"/>
                <a:gd name="T10" fmla="*/ 192554409 w 22"/>
                <a:gd name="T11" fmla="*/ 144416582 h 22"/>
                <a:gd name="T12" fmla="*/ 192554409 w 22"/>
                <a:gd name="T13" fmla="*/ 192554409 h 22"/>
                <a:gd name="T14" fmla="*/ 163672954 w 22"/>
                <a:gd name="T15" fmla="*/ 21181078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2">
                  <a:moveTo>
                    <a:pt x="17" y="22"/>
                  </a:moveTo>
                  <a:cubicBezTo>
                    <a:pt x="16" y="22"/>
                    <a:pt x="15" y="21"/>
                    <a:pt x="15" y="2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6"/>
                    <a:pt x="22" y="19"/>
                    <a:pt x="20" y="20"/>
                  </a:cubicBezTo>
                  <a:cubicBezTo>
                    <a:pt x="19" y="21"/>
                    <a:pt x="18" y="22"/>
                    <a:pt x="1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150"/>
            <p:cNvSpPr/>
            <p:nvPr/>
          </p:nvSpPr>
          <p:spPr bwMode="auto">
            <a:xfrm>
              <a:off x="9034462" y="915988"/>
              <a:ext cx="68263" cy="65088"/>
            </a:xfrm>
            <a:custGeom>
              <a:avLst/>
              <a:gdLst>
                <a:gd name="T0" fmla="*/ 163672954 w 22"/>
                <a:gd name="T1" fmla="*/ 201735607 h 21"/>
                <a:gd name="T2" fmla="*/ 134788396 w 22"/>
                <a:gd name="T3" fmla="*/ 192130478 h 21"/>
                <a:gd name="T4" fmla="*/ 19256372 w 22"/>
                <a:gd name="T5" fmla="*/ 76850331 h 21"/>
                <a:gd name="T6" fmla="*/ 19256372 w 22"/>
                <a:gd name="T7" fmla="*/ 19213358 h 21"/>
                <a:gd name="T8" fmla="*/ 67394198 w 22"/>
                <a:gd name="T9" fmla="*/ 19213358 h 21"/>
                <a:gd name="T10" fmla="*/ 192554409 w 22"/>
                <a:gd name="T11" fmla="*/ 144095534 h 21"/>
                <a:gd name="T12" fmla="*/ 192554409 w 22"/>
                <a:gd name="T13" fmla="*/ 192130478 h 21"/>
                <a:gd name="T14" fmla="*/ 163672954 w 22"/>
                <a:gd name="T15" fmla="*/ 201735607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1">
                  <a:moveTo>
                    <a:pt x="17" y="21"/>
                  </a:moveTo>
                  <a:cubicBezTo>
                    <a:pt x="16" y="21"/>
                    <a:pt x="15" y="21"/>
                    <a:pt x="14" y="2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6"/>
                    <a:pt x="22" y="19"/>
                    <a:pt x="20" y="20"/>
                  </a:cubicBezTo>
                  <a:cubicBezTo>
                    <a:pt x="19" y="21"/>
                    <a:pt x="18" y="21"/>
                    <a:pt x="1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151"/>
            <p:cNvSpPr>
              <a:spLocks noEditPoints="1"/>
            </p:cNvSpPr>
            <p:nvPr/>
          </p:nvSpPr>
          <p:spPr bwMode="auto">
            <a:xfrm>
              <a:off x="9096374" y="977900"/>
              <a:ext cx="90488" cy="90488"/>
            </a:xfrm>
            <a:custGeom>
              <a:avLst/>
              <a:gdLst>
                <a:gd name="T0" fmla="*/ 146041391 w 29"/>
                <a:gd name="T1" fmla="*/ 282347522 h 29"/>
                <a:gd name="T2" fmla="*/ 0 w 29"/>
                <a:gd name="T3" fmla="*/ 146041391 h 29"/>
                <a:gd name="T4" fmla="*/ 146041391 w 29"/>
                <a:gd name="T5" fmla="*/ 0 h 29"/>
                <a:gd name="T6" fmla="*/ 282347522 w 29"/>
                <a:gd name="T7" fmla="*/ 146041391 h 29"/>
                <a:gd name="T8" fmla="*/ 146041391 w 29"/>
                <a:gd name="T9" fmla="*/ 282347522 h 29"/>
                <a:gd name="T10" fmla="*/ 146041391 w 29"/>
                <a:gd name="T11" fmla="*/ 77888326 h 29"/>
                <a:gd name="T12" fmla="*/ 77888326 w 29"/>
                <a:gd name="T13" fmla="*/ 146041391 h 29"/>
                <a:gd name="T14" fmla="*/ 146041391 w 29"/>
                <a:gd name="T15" fmla="*/ 204459196 h 29"/>
                <a:gd name="T16" fmla="*/ 204459196 w 29"/>
                <a:gd name="T17" fmla="*/ 146041391 h 29"/>
                <a:gd name="T18" fmla="*/ 146041391 w 29"/>
                <a:gd name="T19" fmla="*/ 7788832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lose/>
                  <a:moveTo>
                    <a:pt x="15" y="8"/>
                  </a:moveTo>
                  <a:cubicBezTo>
                    <a:pt x="11" y="8"/>
                    <a:pt x="8" y="11"/>
                    <a:pt x="8" y="15"/>
                  </a:cubicBezTo>
                  <a:cubicBezTo>
                    <a:pt x="8" y="18"/>
                    <a:pt x="11" y="21"/>
                    <a:pt x="15" y="21"/>
                  </a:cubicBezTo>
                  <a:cubicBezTo>
                    <a:pt x="18" y="21"/>
                    <a:pt x="21" y="18"/>
                    <a:pt x="21" y="15"/>
                  </a:cubicBezTo>
                  <a:cubicBezTo>
                    <a:pt x="21" y="11"/>
                    <a:pt x="18" y="8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0" name="组合 223"/>
          <p:cNvGrpSpPr/>
          <p:nvPr/>
        </p:nvGrpSpPr>
        <p:grpSpPr bwMode="auto">
          <a:xfrm>
            <a:off x="11829728" y="4084210"/>
            <a:ext cx="271462" cy="296863"/>
            <a:chOff x="3978275" y="1619250"/>
            <a:chExt cx="271463" cy="296863"/>
          </a:xfrm>
          <a:solidFill>
            <a:schemeClr val="bg1">
              <a:alpha val="9000"/>
            </a:schemeClr>
          </a:solidFill>
        </p:grpSpPr>
        <p:sp>
          <p:nvSpPr>
            <p:cNvPr id="91" name="Freeform 19"/>
            <p:cNvSpPr>
              <a:spLocks noEditPoints="1"/>
            </p:cNvSpPr>
            <p:nvPr/>
          </p:nvSpPr>
          <p:spPr bwMode="auto">
            <a:xfrm>
              <a:off x="3978275" y="1736725"/>
              <a:ext cx="271463" cy="179388"/>
            </a:xfrm>
            <a:custGeom>
              <a:avLst/>
              <a:gdLst>
                <a:gd name="T0" fmla="*/ 761284051 w 88"/>
                <a:gd name="T1" fmla="*/ 554828527 h 58"/>
                <a:gd name="T2" fmla="*/ 76126863 w 88"/>
                <a:gd name="T3" fmla="*/ 554828527 h 58"/>
                <a:gd name="T4" fmla="*/ 0 w 88"/>
                <a:gd name="T5" fmla="*/ 478300987 h 58"/>
                <a:gd name="T6" fmla="*/ 0 w 88"/>
                <a:gd name="T7" fmla="*/ 76527539 h 58"/>
                <a:gd name="T8" fmla="*/ 76126863 w 88"/>
                <a:gd name="T9" fmla="*/ 0 h 58"/>
                <a:gd name="T10" fmla="*/ 761284051 w 88"/>
                <a:gd name="T11" fmla="*/ 0 h 58"/>
                <a:gd name="T12" fmla="*/ 837410913 w 88"/>
                <a:gd name="T13" fmla="*/ 76527539 h 58"/>
                <a:gd name="T14" fmla="*/ 837410913 w 88"/>
                <a:gd name="T15" fmla="*/ 478300987 h 58"/>
                <a:gd name="T16" fmla="*/ 761284051 w 88"/>
                <a:gd name="T17" fmla="*/ 554828527 h 58"/>
                <a:gd name="T18" fmla="*/ 76126863 w 88"/>
                <a:gd name="T19" fmla="*/ 76527539 h 58"/>
                <a:gd name="T20" fmla="*/ 76126863 w 88"/>
                <a:gd name="T21" fmla="*/ 478300987 h 58"/>
                <a:gd name="T22" fmla="*/ 761284051 w 88"/>
                <a:gd name="T23" fmla="*/ 478300987 h 58"/>
                <a:gd name="T24" fmla="*/ 761284051 w 88"/>
                <a:gd name="T25" fmla="*/ 76527539 h 58"/>
                <a:gd name="T26" fmla="*/ 76126863 w 88"/>
                <a:gd name="T27" fmla="*/ 76527539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8" h="58">
                  <a:moveTo>
                    <a:pt x="80" y="58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4" y="58"/>
                    <a:pt x="0" y="55"/>
                    <a:pt x="0" y="5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4" y="0"/>
                    <a:pt x="88" y="3"/>
                    <a:pt x="88" y="8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8" y="55"/>
                    <a:pt x="84" y="58"/>
                    <a:pt x="80" y="58"/>
                  </a:cubicBezTo>
                  <a:close/>
                  <a:moveTo>
                    <a:pt x="8" y="8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4021138" y="1619250"/>
              <a:ext cx="185738" cy="139700"/>
            </a:xfrm>
            <a:custGeom>
              <a:avLst/>
              <a:gdLst>
                <a:gd name="T0" fmla="*/ 536643517 w 60"/>
                <a:gd name="T1" fmla="*/ 433690889 h 45"/>
                <a:gd name="T2" fmla="*/ 498313385 w 60"/>
                <a:gd name="T3" fmla="*/ 395139898 h 45"/>
                <a:gd name="T4" fmla="*/ 498313385 w 60"/>
                <a:gd name="T5" fmla="*/ 289126224 h 45"/>
                <a:gd name="T6" fmla="*/ 287488372 w 60"/>
                <a:gd name="T7" fmla="*/ 77101982 h 45"/>
                <a:gd name="T8" fmla="*/ 76663360 w 60"/>
                <a:gd name="T9" fmla="*/ 289126224 h 45"/>
                <a:gd name="T10" fmla="*/ 76663360 w 60"/>
                <a:gd name="T11" fmla="*/ 395139898 h 45"/>
                <a:gd name="T12" fmla="*/ 38333228 w 60"/>
                <a:gd name="T13" fmla="*/ 433690889 h 45"/>
                <a:gd name="T14" fmla="*/ 0 w 60"/>
                <a:gd name="T15" fmla="*/ 395139898 h 45"/>
                <a:gd name="T16" fmla="*/ 0 w 60"/>
                <a:gd name="T17" fmla="*/ 289126224 h 45"/>
                <a:gd name="T18" fmla="*/ 287488372 w 60"/>
                <a:gd name="T19" fmla="*/ 0 h 45"/>
                <a:gd name="T20" fmla="*/ 574976744 w 60"/>
                <a:gd name="T21" fmla="*/ 289126224 h 45"/>
                <a:gd name="T22" fmla="*/ 574976744 w 60"/>
                <a:gd name="T23" fmla="*/ 395139898 h 45"/>
                <a:gd name="T24" fmla="*/ 536643517 w 60"/>
                <a:gd name="T25" fmla="*/ 433690889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45">
                  <a:moveTo>
                    <a:pt x="56" y="45"/>
                  </a:moveTo>
                  <a:cubicBezTo>
                    <a:pt x="53" y="45"/>
                    <a:pt x="52" y="43"/>
                    <a:pt x="52" y="4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ubicBezTo>
                    <a:pt x="18" y="8"/>
                    <a:pt x="8" y="18"/>
                    <a:pt x="8" y="3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7" y="45"/>
                    <a:pt x="4" y="45"/>
                  </a:cubicBezTo>
                  <a:cubicBezTo>
                    <a:pt x="2" y="45"/>
                    <a:pt x="0" y="43"/>
                    <a:pt x="0" y="4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3"/>
                    <a:pt x="58" y="45"/>
                    <a:pt x="5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4089400" y="1782763"/>
              <a:ext cx="49213" cy="77788"/>
            </a:xfrm>
            <a:custGeom>
              <a:avLst/>
              <a:gdLst>
                <a:gd name="T0" fmla="*/ 75686518 w 16"/>
                <a:gd name="T1" fmla="*/ 0 h 25"/>
                <a:gd name="T2" fmla="*/ 0 w 16"/>
                <a:gd name="T3" fmla="*/ 87135006 h 25"/>
                <a:gd name="T4" fmla="*/ 37841721 w 16"/>
                <a:gd name="T5" fmla="*/ 154903912 h 25"/>
                <a:gd name="T6" fmla="*/ 37841721 w 16"/>
                <a:gd name="T7" fmla="*/ 242038918 h 25"/>
                <a:gd name="T8" fmla="*/ 113528239 w 16"/>
                <a:gd name="T9" fmla="*/ 242038918 h 25"/>
                <a:gd name="T10" fmla="*/ 113528239 w 16"/>
                <a:gd name="T11" fmla="*/ 154903912 h 25"/>
                <a:gd name="T12" fmla="*/ 151369961 w 16"/>
                <a:gd name="T13" fmla="*/ 87135006 h 25"/>
                <a:gd name="T14" fmla="*/ 75686518 w 16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5">
                  <a:moveTo>
                    <a:pt x="8" y="0"/>
                  </a:moveTo>
                  <a:cubicBezTo>
                    <a:pt x="3" y="0"/>
                    <a:pt x="0" y="4"/>
                    <a:pt x="0" y="9"/>
                  </a:cubicBezTo>
                  <a:cubicBezTo>
                    <a:pt x="0" y="12"/>
                    <a:pt x="1" y="15"/>
                    <a:pt x="4" y="1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5"/>
                    <a:pt x="16" y="12"/>
                    <a:pt x="16" y="9"/>
                  </a:cubicBezTo>
                  <a:cubicBezTo>
                    <a:pt x="16" y="4"/>
                    <a:pt x="1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4" name="组合 225"/>
          <p:cNvGrpSpPr/>
          <p:nvPr/>
        </p:nvGrpSpPr>
        <p:grpSpPr bwMode="auto">
          <a:xfrm>
            <a:off x="11932796" y="3283188"/>
            <a:ext cx="260350" cy="266700"/>
            <a:chOff x="46038" y="2746375"/>
            <a:chExt cx="260350" cy="266701"/>
          </a:xfrm>
          <a:solidFill>
            <a:schemeClr val="bg1">
              <a:alpha val="9000"/>
            </a:schemeClr>
          </a:solidFill>
        </p:grpSpPr>
        <p:sp>
          <p:nvSpPr>
            <p:cNvPr id="95" name="Freeform 46"/>
            <p:cNvSpPr/>
            <p:nvPr/>
          </p:nvSpPr>
          <p:spPr bwMode="auto">
            <a:xfrm>
              <a:off x="46038" y="2870200"/>
              <a:ext cx="136525" cy="136525"/>
            </a:xfrm>
            <a:custGeom>
              <a:avLst/>
              <a:gdLst>
                <a:gd name="T0" fmla="*/ 192552998 w 44"/>
                <a:gd name="T1" fmla="*/ 423615355 h 44"/>
                <a:gd name="T2" fmla="*/ 57765589 w 44"/>
                <a:gd name="T3" fmla="*/ 365849766 h 44"/>
                <a:gd name="T4" fmla="*/ 0 w 44"/>
                <a:gd name="T5" fmla="*/ 231062357 h 44"/>
                <a:gd name="T6" fmla="*/ 57765589 w 44"/>
                <a:gd name="T7" fmla="*/ 105903063 h 44"/>
                <a:gd name="T8" fmla="*/ 144415524 w 44"/>
                <a:gd name="T9" fmla="*/ 9628115 h 44"/>
                <a:gd name="T10" fmla="*/ 202181114 w 44"/>
                <a:gd name="T11" fmla="*/ 9628115 h 44"/>
                <a:gd name="T12" fmla="*/ 202181114 w 44"/>
                <a:gd name="T13" fmla="*/ 67393705 h 44"/>
                <a:gd name="T14" fmla="*/ 105903063 w 44"/>
                <a:gd name="T15" fmla="*/ 154040537 h 44"/>
                <a:gd name="T16" fmla="*/ 77021820 w 44"/>
                <a:gd name="T17" fmla="*/ 231062357 h 44"/>
                <a:gd name="T18" fmla="*/ 105903063 w 44"/>
                <a:gd name="T19" fmla="*/ 317712292 h 44"/>
                <a:gd name="T20" fmla="*/ 269574818 w 44"/>
                <a:gd name="T21" fmla="*/ 317712292 h 44"/>
                <a:gd name="T22" fmla="*/ 356221651 w 44"/>
                <a:gd name="T23" fmla="*/ 221434241 h 44"/>
                <a:gd name="T24" fmla="*/ 413987240 w 44"/>
                <a:gd name="T25" fmla="*/ 221434241 h 44"/>
                <a:gd name="T26" fmla="*/ 413987240 w 44"/>
                <a:gd name="T27" fmla="*/ 279199831 h 44"/>
                <a:gd name="T28" fmla="*/ 317712292 w 44"/>
                <a:gd name="T29" fmla="*/ 365849766 h 44"/>
                <a:gd name="T30" fmla="*/ 192552998 w 44"/>
                <a:gd name="T31" fmla="*/ 423615355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44">
                  <a:moveTo>
                    <a:pt x="20" y="44"/>
                  </a:moveTo>
                  <a:cubicBezTo>
                    <a:pt x="14" y="44"/>
                    <a:pt x="9" y="42"/>
                    <a:pt x="6" y="38"/>
                  </a:cubicBezTo>
                  <a:cubicBezTo>
                    <a:pt x="2" y="35"/>
                    <a:pt x="0" y="30"/>
                    <a:pt x="0" y="24"/>
                  </a:cubicBezTo>
                  <a:cubicBezTo>
                    <a:pt x="0" y="19"/>
                    <a:pt x="2" y="14"/>
                    <a:pt x="6" y="1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3" y="3"/>
                    <a:pt x="23" y="5"/>
                    <a:pt x="21" y="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8"/>
                    <a:pt x="8" y="21"/>
                    <a:pt x="8" y="24"/>
                  </a:cubicBezTo>
                  <a:cubicBezTo>
                    <a:pt x="8" y="27"/>
                    <a:pt x="9" y="30"/>
                    <a:pt x="11" y="33"/>
                  </a:cubicBezTo>
                  <a:cubicBezTo>
                    <a:pt x="16" y="37"/>
                    <a:pt x="23" y="37"/>
                    <a:pt x="28" y="3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1"/>
                    <a:pt x="41" y="21"/>
                    <a:pt x="43" y="23"/>
                  </a:cubicBezTo>
                  <a:cubicBezTo>
                    <a:pt x="44" y="25"/>
                    <a:pt x="44" y="27"/>
                    <a:pt x="43" y="2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42"/>
                    <a:pt x="25" y="44"/>
                    <a:pt x="2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47"/>
            <p:cNvSpPr>
              <a:spLocks noEditPoints="1"/>
            </p:cNvSpPr>
            <p:nvPr/>
          </p:nvSpPr>
          <p:spPr bwMode="auto">
            <a:xfrm>
              <a:off x="84138" y="2746375"/>
              <a:ext cx="222250" cy="220663"/>
            </a:xfrm>
            <a:custGeom>
              <a:avLst/>
              <a:gdLst>
                <a:gd name="T0" fmla="*/ 295379510 w 72"/>
                <a:gd name="T1" fmla="*/ 685805064 h 71"/>
                <a:gd name="T2" fmla="*/ 266795691 w 72"/>
                <a:gd name="T3" fmla="*/ 676145619 h 71"/>
                <a:gd name="T4" fmla="*/ 19057938 w 72"/>
                <a:gd name="T5" fmla="*/ 425006262 h 71"/>
                <a:gd name="T6" fmla="*/ 9528969 w 72"/>
                <a:gd name="T7" fmla="*/ 376709036 h 71"/>
                <a:gd name="T8" fmla="*/ 171512177 w 72"/>
                <a:gd name="T9" fmla="*/ 28978335 h 71"/>
                <a:gd name="T10" fmla="*/ 200095997 w 72"/>
                <a:gd name="T11" fmla="*/ 9659445 h 71"/>
                <a:gd name="T12" fmla="*/ 228679816 w 72"/>
                <a:gd name="T13" fmla="*/ 9659445 h 71"/>
                <a:gd name="T14" fmla="*/ 676513566 w 72"/>
                <a:gd name="T15" fmla="*/ 463644042 h 71"/>
                <a:gd name="T16" fmla="*/ 676513566 w 72"/>
                <a:gd name="T17" fmla="*/ 492619270 h 71"/>
                <a:gd name="T18" fmla="*/ 657458715 w 72"/>
                <a:gd name="T19" fmla="*/ 521597605 h 71"/>
                <a:gd name="T20" fmla="*/ 314437448 w 72"/>
                <a:gd name="T21" fmla="*/ 685805064 h 71"/>
                <a:gd name="T22" fmla="*/ 295379510 w 72"/>
                <a:gd name="T23" fmla="*/ 685805064 h 71"/>
                <a:gd name="T24" fmla="*/ 95283514 w 72"/>
                <a:gd name="T25" fmla="*/ 386368481 h 71"/>
                <a:gd name="T26" fmla="*/ 304908479 w 72"/>
                <a:gd name="T27" fmla="*/ 598873166 h 71"/>
                <a:gd name="T28" fmla="*/ 581230052 w 72"/>
                <a:gd name="T29" fmla="*/ 463644042 h 71"/>
                <a:gd name="T30" fmla="*/ 228679816 w 72"/>
                <a:gd name="T31" fmla="*/ 106250788 h 71"/>
                <a:gd name="T32" fmla="*/ 95283514 w 72"/>
                <a:gd name="T33" fmla="*/ 38636848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" h="71">
                  <a:moveTo>
                    <a:pt x="31" y="71"/>
                  </a:moveTo>
                  <a:cubicBezTo>
                    <a:pt x="30" y="71"/>
                    <a:pt x="28" y="71"/>
                    <a:pt x="28" y="70"/>
                  </a:cubicBezTo>
                  <a:cubicBezTo>
                    <a:pt x="21" y="59"/>
                    <a:pt x="13" y="51"/>
                    <a:pt x="2" y="44"/>
                  </a:cubicBezTo>
                  <a:cubicBezTo>
                    <a:pt x="1" y="43"/>
                    <a:pt x="0" y="41"/>
                    <a:pt x="1" y="3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20" y="1"/>
                    <a:pt x="21" y="1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43" y="13"/>
                    <a:pt x="59" y="29"/>
                    <a:pt x="71" y="48"/>
                  </a:cubicBezTo>
                  <a:cubicBezTo>
                    <a:pt x="71" y="49"/>
                    <a:pt x="72" y="50"/>
                    <a:pt x="71" y="51"/>
                  </a:cubicBezTo>
                  <a:cubicBezTo>
                    <a:pt x="71" y="52"/>
                    <a:pt x="70" y="53"/>
                    <a:pt x="69" y="54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2" y="71"/>
                    <a:pt x="32" y="71"/>
                    <a:pt x="31" y="71"/>
                  </a:cubicBezTo>
                  <a:close/>
                  <a:moveTo>
                    <a:pt x="10" y="40"/>
                  </a:moveTo>
                  <a:cubicBezTo>
                    <a:pt x="19" y="46"/>
                    <a:pt x="26" y="53"/>
                    <a:pt x="32" y="62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1" y="34"/>
                    <a:pt x="38" y="21"/>
                    <a:pt x="24" y="11"/>
                  </a:cubicBezTo>
                  <a:cubicBezTo>
                    <a:pt x="10" y="40"/>
                    <a:pt x="10" y="40"/>
                    <a:pt x="1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48"/>
            <p:cNvSpPr/>
            <p:nvPr/>
          </p:nvSpPr>
          <p:spPr bwMode="auto">
            <a:xfrm>
              <a:off x="130175" y="2973388"/>
              <a:ext cx="74613" cy="39688"/>
            </a:xfrm>
            <a:custGeom>
              <a:avLst/>
              <a:gdLst>
                <a:gd name="T0" fmla="*/ 135310676 w 24"/>
                <a:gd name="T1" fmla="*/ 121164411 h 13"/>
                <a:gd name="T2" fmla="*/ 19330985 w 24"/>
                <a:gd name="T3" fmla="*/ 74561540 h 13"/>
                <a:gd name="T4" fmla="*/ 19330985 w 24"/>
                <a:gd name="T5" fmla="*/ 18641148 h 13"/>
                <a:gd name="T6" fmla="*/ 77320830 w 24"/>
                <a:gd name="T7" fmla="*/ 18641148 h 13"/>
                <a:gd name="T8" fmla="*/ 164307153 w 24"/>
                <a:gd name="T9" fmla="*/ 37282297 h 13"/>
                <a:gd name="T10" fmla="*/ 222296998 w 24"/>
                <a:gd name="T11" fmla="*/ 37282297 h 13"/>
                <a:gd name="T12" fmla="*/ 222296998 w 24"/>
                <a:gd name="T13" fmla="*/ 93202689 h 13"/>
                <a:gd name="T14" fmla="*/ 135310676 w 24"/>
                <a:gd name="T15" fmla="*/ 12116441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13">
                  <a:moveTo>
                    <a:pt x="14" y="13"/>
                  </a:moveTo>
                  <a:cubicBezTo>
                    <a:pt x="10" y="13"/>
                    <a:pt x="6" y="11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1" y="5"/>
                    <a:pt x="15" y="6"/>
                    <a:pt x="17" y="4"/>
                  </a:cubicBezTo>
                  <a:cubicBezTo>
                    <a:pt x="19" y="3"/>
                    <a:pt x="21" y="3"/>
                    <a:pt x="23" y="4"/>
                  </a:cubicBezTo>
                  <a:cubicBezTo>
                    <a:pt x="24" y="6"/>
                    <a:pt x="24" y="8"/>
                    <a:pt x="23" y="10"/>
                  </a:cubicBezTo>
                  <a:cubicBezTo>
                    <a:pt x="21" y="12"/>
                    <a:pt x="18" y="13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8" name="组合 220"/>
          <p:cNvGrpSpPr/>
          <p:nvPr/>
        </p:nvGrpSpPr>
        <p:grpSpPr bwMode="auto">
          <a:xfrm>
            <a:off x="11720395" y="3063326"/>
            <a:ext cx="254000" cy="300037"/>
            <a:chOff x="2736850" y="606425"/>
            <a:chExt cx="254000" cy="300038"/>
          </a:xfrm>
          <a:solidFill>
            <a:schemeClr val="bg1">
              <a:alpha val="9000"/>
            </a:schemeClr>
          </a:solidFill>
        </p:grpSpPr>
        <p:sp>
          <p:nvSpPr>
            <p:cNvPr id="99" name="Freeform 82"/>
            <p:cNvSpPr>
              <a:spLocks noEditPoints="1"/>
            </p:cNvSpPr>
            <p:nvPr/>
          </p:nvSpPr>
          <p:spPr bwMode="auto">
            <a:xfrm>
              <a:off x="2736850" y="606425"/>
              <a:ext cx="254000" cy="300038"/>
            </a:xfrm>
            <a:custGeom>
              <a:avLst/>
              <a:gdLst>
                <a:gd name="T0" fmla="*/ 393390244 w 82"/>
                <a:gd name="T1" fmla="*/ 928070118 h 97"/>
                <a:gd name="T2" fmla="*/ 364604610 w 82"/>
                <a:gd name="T3" fmla="*/ 918502927 h 97"/>
                <a:gd name="T4" fmla="*/ 0 w 82"/>
                <a:gd name="T5" fmla="*/ 392276486 h 97"/>
                <a:gd name="T6" fmla="*/ 393390244 w 82"/>
                <a:gd name="T7" fmla="*/ 0 h 97"/>
                <a:gd name="T8" fmla="*/ 786780488 w 82"/>
                <a:gd name="T9" fmla="*/ 392276486 h 97"/>
                <a:gd name="T10" fmla="*/ 412579634 w 82"/>
                <a:gd name="T11" fmla="*/ 918502927 h 97"/>
                <a:gd name="T12" fmla="*/ 393390244 w 82"/>
                <a:gd name="T13" fmla="*/ 928070118 h 97"/>
                <a:gd name="T14" fmla="*/ 393390244 w 82"/>
                <a:gd name="T15" fmla="*/ 76540622 h 97"/>
                <a:gd name="T16" fmla="*/ 76757561 w 82"/>
                <a:gd name="T17" fmla="*/ 392276486 h 97"/>
                <a:gd name="T18" fmla="*/ 393390244 w 82"/>
                <a:gd name="T19" fmla="*/ 832392021 h 97"/>
                <a:gd name="T20" fmla="*/ 710022927 w 82"/>
                <a:gd name="T21" fmla="*/ 392276486 h 97"/>
                <a:gd name="T22" fmla="*/ 393390244 w 82"/>
                <a:gd name="T23" fmla="*/ 76540622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97">
                  <a:moveTo>
                    <a:pt x="41" y="97"/>
                  </a:moveTo>
                  <a:cubicBezTo>
                    <a:pt x="40" y="97"/>
                    <a:pt x="39" y="96"/>
                    <a:pt x="38" y="96"/>
                  </a:cubicBezTo>
                  <a:cubicBezTo>
                    <a:pt x="34" y="92"/>
                    <a:pt x="0" y="62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2" y="18"/>
                    <a:pt x="82" y="41"/>
                  </a:cubicBezTo>
                  <a:cubicBezTo>
                    <a:pt x="82" y="62"/>
                    <a:pt x="47" y="92"/>
                    <a:pt x="43" y="96"/>
                  </a:cubicBezTo>
                  <a:cubicBezTo>
                    <a:pt x="43" y="96"/>
                    <a:pt x="42" y="97"/>
                    <a:pt x="41" y="97"/>
                  </a:cubicBezTo>
                  <a:close/>
                  <a:moveTo>
                    <a:pt x="41" y="8"/>
                  </a:moveTo>
                  <a:cubicBezTo>
                    <a:pt x="22" y="8"/>
                    <a:pt x="8" y="22"/>
                    <a:pt x="8" y="41"/>
                  </a:cubicBezTo>
                  <a:cubicBezTo>
                    <a:pt x="8" y="55"/>
                    <a:pt x="29" y="77"/>
                    <a:pt x="41" y="87"/>
                  </a:cubicBezTo>
                  <a:cubicBezTo>
                    <a:pt x="52" y="77"/>
                    <a:pt x="74" y="55"/>
                    <a:pt x="74" y="41"/>
                  </a:cubicBezTo>
                  <a:cubicBezTo>
                    <a:pt x="74" y="22"/>
                    <a:pt x="59" y="8"/>
                    <a:pt x="4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83"/>
            <p:cNvSpPr>
              <a:spLocks noEditPoints="1"/>
            </p:cNvSpPr>
            <p:nvPr/>
          </p:nvSpPr>
          <p:spPr bwMode="auto">
            <a:xfrm>
              <a:off x="2801938" y="671513"/>
              <a:ext cx="123825" cy="123825"/>
            </a:xfrm>
            <a:custGeom>
              <a:avLst/>
              <a:gdLst>
                <a:gd name="T0" fmla="*/ 191659431 w 40"/>
                <a:gd name="T1" fmla="*/ 383315766 h 40"/>
                <a:gd name="T2" fmla="*/ 0 w 40"/>
                <a:gd name="T3" fmla="*/ 191659431 h 40"/>
                <a:gd name="T4" fmla="*/ 191659431 w 40"/>
                <a:gd name="T5" fmla="*/ 0 h 40"/>
                <a:gd name="T6" fmla="*/ 383315766 w 40"/>
                <a:gd name="T7" fmla="*/ 191659431 h 40"/>
                <a:gd name="T8" fmla="*/ 191659431 w 40"/>
                <a:gd name="T9" fmla="*/ 383315766 h 40"/>
                <a:gd name="T10" fmla="*/ 191659431 w 40"/>
                <a:gd name="T11" fmla="*/ 76663153 h 40"/>
                <a:gd name="T12" fmla="*/ 76663153 w 40"/>
                <a:gd name="T13" fmla="*/ 191659431 h 40"/>
                <a:gd name="T14" fmla="*/ 191659431 w 40"/>
                <a:gd name="T15" fmla="*/ 306652613 h 40"/>
                <a:gd name="T16" fmla="*/ 306652613 w 40"/>
                <a:gd name="T17" fmla="*/ 191659431 h 40"/>
                <a:gd name="T18" fmla="*/ 191659431 w 40"/>
                <a:gd name="T19" fmla="*/ 76663153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6"/>
                    <a:pt x="13" y="32"/>
                    <a:pt x="20" y="32"/>
                  </a:cubicBezTo>
                  <a:cubicBezTo>
                    <a:pt x="26" y="32"/>
                    <a:pt x="32" y="26"/>
                    <a:pt x="32" y="20"/>
                  </a:cubicBezTo>
                  <a:cubicBezTo>
                    <a:pt x="32" y="13"/>
                    <a:pt x="26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" name="矩形 101"/>
          <p:cNvSpPr/>
          <p:nvPr/>
        </p:nvSpPr>
        <p:spPr>
          <a:xfrm>
            <a:off x="272955" y="368490"/>
            <a:ext cx="204716" cy="2047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545592" y="28945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请在此输入标题</a:t>
            </a:r>
            <a:endParaRPr lang="zh-CN" altLang="en-US" sz="2000" dirty="0"/>
          </a:p>
        </p:txBody>
      </p:sp>
      <p:sp>
        <p:nvSpPr>
          <p:cNvPr id="104" name="图文框 103"/>
          <p:cNvSpPr/>
          <p:nvPr/>
        </p:nvSpPr>
        <p:spPr>
          <a:xfrm>
            <a:off x="0" y="-18252"/>
            <a:ext cx="12192000" cy="6876252"/>
          </a:xfrm>
          <a:prstGeom prst="frame">
            <a:avLst>
              <a:gd name="adj1" fmla="val 131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05015" y="3353557"/>
            <a:ext cx="238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9" name="矩形 8"/>
          <p:cNvSpPr/>
          <p:nvPr/>
        </p:nvSpPr>
        <p:spPr>
          <a:xfrm>
            <a:off x="3031410" y="43171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方案描述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614316" y="44009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71685" y="43171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方法展示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054591" y="44009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11960" y="43171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过程描述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494866" y="44009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31410" y="52152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14316" y="52990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71685" y="52152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研究周期</a:t>
            </a:r>
          </a:p>
        </p:txBody>
      </p:sp>
      <p:sp>
        <p:nvSpPr>
          <p:cNvPr id="18" name="椭圆 17"/>
          <p:cNvSpPr/>
          <p:nvPr/>
        </p:nvSpPr>
        <p:spPr>
          <a:xfrm>
            <a:off x="5054591" y="52990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11960" y="52152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研究应用</a:t>
            </a:r>
          </a:p>
        </p:txBody>
      </p:sp>
      <p:sp>
        <p:nvSpPr>
          <p:cNvPr id="20" name="椭圆 19"/>
          <p:cNvSpPr/>
          <p:nvPr/>
        </p:nvSpPr>
        <p:spPr>
          <a:xfrm>
            <a:off x="7494866" y="52990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29200" y="1237564"/>
            <a:ext cx="2133600" cy="2115993"/>
            <a:chOff x="5029200" y="1237564"/>
            <a:chExt cx="2133600" cy="2115993"/>
          </a:xfrm>
        </p:grpSpPr>
        <p:sp>
          <p:nvSpPr>
            <p:cNvPr id="5" name="任意多边形 4"/>
            <p:cNvSpPr/>
            <p:nvPr/>
          </p:nvSpPr>
          <p:spPr>
            <a:xfrm>
              <a:off x="5029200" y="1237564"/>
              <a:ext cx="2133600" cy="2115993"/>
            </a:xfrm>
            <a:custGeom>
              <a:avLst/>
              <a:gdLst>
                <a:gd name="connsiteX0" fmla="*/ 320849 w 2133600"/>
                <a:gd name="connsiteY0" fmla="*/ 0 h 2115993"/>
                <a:gd name="connsiteX1" fmla="*/ 1812751 w 2133600"/>
                <a:gd name="connsiteY1" fmla="*/ 0 h 2115993"/>
                <a:gd name="connsiteX2" fmla="*/ 2133600 w 2133600"/>
                <a:gd name="connsiteY2" fmla="*/ 320849 h 2115993"/>
                <a:gd name="connsiteX3" fmla="*/ 2133600 w 2133600"/>
                <a:gd name="connsiteY3" fmla="*/ 1604204 h 2115993"/>
                <a:gd name="connsiteX4" fmla="*/ 1812751 w 2133600"/>
                <a:gd name="connsiteY4" fmla="*/ 1925053 h 2115993"/>
                <a:gd name="connsiteX5" fmla="*/ 1387643 w 2133600"/>
                <a:gd name="connsiteY5" fmla="*/ 1925053 h 2115993"/>
                <a:gd name="connsiteX6" fmla="*/ 1066800 w 2133600"/>
                <a:gd name="connsiteY6" fmla="*/ 2115993 h 2115993"/>
                <a:gd name="connsiteX7" fmla="*/ 745958 w 2133600"/>
                <a:gd name="connsiteY7" fmla="*/ 1925053 h 2115993"/>
                <a:gd name="connsiteX8" fmla="*/ 320849 w 2133600"/>
                <a:gd name="connsiteY8" fmla="*/ 1925053 h 2115993"/>
                <a:gd name="connsiteX9" fmla="*/ 0 w 2133600"/>
                <a:gd name="connsiteY9" fmla="*/ 1604204 h 2115993"/>
                <a:gd name="connsiteX10" fmla="*/ 0 w 2133600"/>
                <a:gd name="connsiteY10" fmla="*/ 320849 h 2115993"/>
                <a:gd name="connsiteX11" fmla="*/ 320849 w 2133600"/>
                <a:gd name="connsiteY11" fmla="*/ 0 h 211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3600" h="2115993">
                  <a:moveTo>
                    <a:pt x="320849" y="0"/>
                  </a:moveTo>
                  <a:lnTo>
                    <a:pt x="1812751" y="0"/>
                  </a:lnTo>
                  <a:cubicBezTo>
                    <a:pt x="1989951" y="0"/>
                    <a:pt x="2133600" y="143649"/>
                    <a:pt x="2133600" y="320849"/>
                  </a:cubicBezTo>
                  <a:lnTo>
                    <a:pt x="2133600" y="1604204"/>
                  </a:lnTo>
                  <a:cubicBezTo>
                    <a:pt x="2133600" y="1781404"/>
                    <a:pt x="1989951" y="1925053"/>
                    <a:pt x="1812751" y="1925053"/>
                  </a:cubicBezTo>
                  <a:lnTo>
                    <a:pt x="1387643" y="1925053"/>
                  </a:lnTo>
                  <a:lnTo>
                    <a:pt x="1066800" y="2115993"/>
                  </a:lnTo>
                  <a:lnTo>
                    <a:pt x="745958" y="1925053"/>
                  </a:lnTo>
                  <a:lnTo>
                    <a:pt x="320849" y="1925053"/>
                  </a:lnTo>
                  <a:cubicBezTo>
                    <a:pt x="143649" y="1925053"/>
                    <a:pt x="0" y="1781404"/>
                    <a:pt x="0" y="1604204"/>
                  </a:cubicBezTo>
                  <a:lnTo>
                    <a:pt x="0" y="320849"/>
                  </a:lnTo>
                  <a:cubicBezTo>
                    <a:pt x="0" y="143649"/>
                    <a:pt x="143649" y="0"/>
                    <a:pt x="320849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5433585" y="1542589"/>
              <a:ext cx="1326055" cy="1314361"/>
            </a:xfrm>
            <a:custGeom>
              <a:avLst/>
              <a:gdLst>
                <a:gd name="T0" fmla="*/ 1166395 w 3845"/>
                <a:gd name="T1" fmla="*/ 911373 h 3810"/>
                <a:gd name="T2" fmla="*/ 1340582 w 3845"/>
                <a:gd name="T3" fmla="*/ 945561 h 3810"/>
                <a:gd name="T4" fmla="*/ 1800397 w 3845"/>
                <a:gd name="T5" fmla="*/ 485660 h 3810"/>
                <a:gd name="T6" fmla="*/ 1793842 w 3845"/>
                <a:gd name="T7" fmla="*/ 407917 h 3810"/>
                <a:gd name="T8" fmla="*/ 1467476 w 3845"/>
                <a:gd name="T9" fmla="*/ 757292 h 3810"/>
                <a:gd name="T10" fmla="*/ 1159371 w 3845"/>
                <a:gd name="T11" fmla="*/ 701561 h 3810"/>
                <a:gd name="T12" fmla="*/ 1053548 w 3845"/>
                <a:gd name="T13" fmla="*/ 406512 h 3810"/>
                <a:gd name="T14" fmla="*/ 1405199 w 3845"/>
                <a:gd name="T15" fmla="*/ 30442 h 3810"/>
                <a:gd name="T16" fmla="*/ 1340582 w 3845"/>
                <a:gd name="T17" fmla="*/ 25290 h 3810"/>
                <a:gd name="T18" fmla="*/ 880766 w 3845"/>
                <a:gd name="T19" fmla="*/ 485660 h 3810"/>
                <a:gd name="T20" fmla="*/ 919162 w 3845"/>
                <a:gd name="T21" fmla="*/ 669246 h 3810"/>
                <a:gd name="T22" fmla="*/ 480418 w 3845"/>
                <a:gd name="T23" fmla="*/ 1205485 h 3810"/>
                <a:gd name="T24" fmla="*/ 398475 w 3845"/>
                <a:gd name="T25" fmla="*/ 1193309 h 3810"/>
                <a:gd name="T26" fmla="*/ 114720 w 3845"/>
                <a:gd name="T27" fmla="*/ 1477586 h 3810"/>
                <a:gd name="T28" fmla="*/ 398475 w 3845"/>
                <a:gd name="T29" fmla="*/ 1761395 h 3810"/>
                <a:gd name="T30" fmla="*/ 682699 w 3845"/>
                <a:gd name="T31" fmla="*/ 1477586 h 3810"/>
                <a:gd name="T32" fmla="*/ 661628 w 3845"/>
                <a:gd name="T33" fmla="*/ 1370338 h 3810"/>
                <a:gd name="T34" fmla="*/ 1166395 w 3845"/>
                <a:gd name="T35" fmla="*/ 911373 h 3810"/>
                <a:gd name="T36" fmla="*/ 398475 w 3845"/>
                <a:gd name="T37" fmla="*/ 1628389 h 3810"/>
                <a:gd name="T38" fmla="*/ 247701 w 3845"/>
                <a:gd name="T39" fmla="*/ 1477586 h 3810"/>
                <a:gd name="T40" fmla="*/ 398475 w 3845"/>
                <a:gd name="T41" fmla="*/ 1326315 h 3810"/>
                <a:gd name="T42" fmla="*/ 549718 w 3845"/>
                <a:gd name="T43" fmla="*/ 1477586 h 3810"/>
                <a:gd name="T44" fmla="*/ 398475 w 3845"/>
                <a:gd name="T45" fmla="*/ 1628389 h 3810"/>
                <a:gd name="T46" fmla="*/ 426102 w 3845"/>
                <a:gd name="T47" fmla="*/ 554973 h 3810"/>
                <a:gd name="T48" fmla="*/ 694874 w 3845"/>
                <a:gd name="T49" fmla="*/ 830820 h 3810"/>
                <a:gd name="T50" fmla="*/ 824109 w 3845"/>
                <a:gd name="T51" fmla="*/ 701561 h 3810"/>
                <a:gd name="T52" fmla="*/ 554869 w 3845"/>
                <a:gd name="T53" fmla="*/ 425713 h 3810"/>
                <a:gd name="T54" fmla="*/ 619486 w 3845"/>
                <a:gd name="T55" fmla="*/ 361084 h 3810"/>
                <a:gd name="T56" fmla="*/ 258471 w 3845"/>
                <a:gd name="T57" fmla="*/ 0 h 3810"/>
                <a:gd name="T58" fmla="*/ 0 w 3845"/>
                <a:gd name="T59" fmla="*/ 258051 h 3810"/>
                <a:gd name="T60" fmla="*/ 361484 w 3845"/>
                <a:gd name="T61" fmla="*/ 619134 h 3810"/>
                <a:gd name="T62" fmla="*/ 426102 w 3845"/>
                <a:gd name="T63" fmla="*/ 554973 h 3810"/>
                <a:gd name="T64" fmla="*/ 889663 w 3845"/>
                <a:gd name="T65" fmla="*/ 1296342 h 3810"/>
                <a:gd name="T66" fmla="*/ 890131 w 3845"/>
                <a:gd name="T67" fmla="*/ 1296342 h 3810"/>
                <a:gd name="T68" fmla="*/ 889663 w 3845"/>
                <a:gd name="T69" fmla="*/ 1296342 h 3810"/>
                <a:gd name="T70" fmla="*/ 1263321 w 3845"/>
                <a:gd name="T71" fmla="*/ 971788 h 3810"/>
                <a:gd name="T72" fmla="*/ 890131 w 3845"/>
                <a:gd name="T73" fmla="*/ 1296342 h 3810"/>
                <a:gd name="T74" fmla="*/ 1297035 w 3845"/>
                <a:gd name="T75" fmla="*/ 1713157 h 3810"/>
                <a:gd name="T76" fmla="*/ 1555037 w 3845"/>
                <a:gd name="T77" fmla="*/ 1713157 h 3810"/>
                <a:gd name="T78" fmla="*/ 1658519 w 3845"/>
                <a:gd name="T79" fmla="*/ 1610124 h 3810"/>
                <a:gd name="T80" fmla="*/ 1658519 w 3845"/>
                <a:gd name="T81" fmla="*/ 1352073 h 3810"/>
                <a:gd name="T82" fmla="*/ 1263321 w 3845"/>
                <a:gd name="T83" fmla="*/ 971788 h 3810"/>
                <a:gd name="T84" fmla="*/ 1441254 w 3845"/>
                <a:gd name="T85" fmla="*/ 1641970 h 3810"/>
                <a:gd name="T86" fmla="*/ 1376636 w 3845"/>
                <a:gd name="T87" fmla="*/ 1641970 h 3810"/>
                <a:gd name="T88" fmla="*/ 1044652 w 3845"/>
                <a:gd name="T89" fmla="*/ 1310392 h 3810"/>
                <a:gd name="T90" fmla="*/ 1044652 w 3845"/>
                <a:gd name="T91" fmla="*/ 1245293 h 3810"/>
                <a:gd name="T92" fmla="*/ 1109738 w 3845"/>
                <a:gd name="T93" fmla="*/ 1245293 h 3810"/>
                <a:gd name="T94" fmla="*/ 1441254 w 3845"/>
                <a:gd name="T95" fmla="*/ 1577340 h 3810"/>
                <a:gd name="T96" fmla="*/ 1441254 w 3845"/>
                <a:gd name="T97" fmla="*/ 1641970 h 3810"/>
                <a:gd name="T98" fmla="*/ 1587346 w 3845"/>
                <a:gd name="T99" fmla="*/ 1495851 h 3810"/>
                <a:gd name="T100" fmla="*/ 1522260 w 3845"/>
                <a:gd name="T101" fmla="*/ 1495851 h 3810"/>
                <a:gd name="T102" fmla="*/ 1190744 w 3845"/>
                <a:gd name="T103" fmla="*/ 1164272 h 3810"/>
                <a:gd name="T104" fmla="*/ 1190744 w 3845"/>
                <a:gd name="T105" fmla="*/ 1099642 h 3810"/>
                <a:gd name="T106" fmla="*/ 1255830 w 3845"/>
                <a:gd name="T107" fmla="*/ 1099642 h 3810"/>
                <a:gd name="T108" fmla="*/ 1587346 w 3845"/>
                <a:gd name="T109" fmla="*/ 1431221 h 3810"/>
                <a:gd name="T110" fmla="*/ 1587346 w 3845"/>
                <a:gd name="T111" fmla="*/ 1495851 h 38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45" h="3810">
                  <a:moveTo>
                    <a:pt x="2491" y="1946"/>
                  </a:moveTo>
                  <a:cubicBezTo>
                    <a:pt x="2606" y="1993"/>
                    <a:pt x="2731" y="2019"/>
                    <a:pt x="2863" y="2019"/>
                  </a:cubicBezTo>
                  <a:cubicBezTo>
                    <a:pt x="3405" y="2019"/>
                    <a:pt x="3845" y="1579"/>
                    <a:pt x="3845" y="1037"/>
                  </a:cubicBezTo>
                  <a:cubicBezTo>
                    <a:pt x="3845" y="980"/>
                    <a:pt x="3840" y="925"/>
                    <a:pt x="3831" y="871"/>
                  </a:cubicBezTo>
                  <a:cubicBezTo>
                    <a:pt x="3134" y="1617"/>
                    <a:pt x="3134" y="1617"/>
                    <a:pt x="3134" y="1617"/>
                  </a:cubicBezTo>
                  <a:cubicBezTo>
                    <a:pt x="2476" y="1498"/>
                    <a:pt x="2476" y="1498"/>
                    <a:pt x="2476" y="1498"/>
                  </a:cubicBezTo>
                  <a:cubicBezTo>
                    <a:pt x="2250" y="868"/>
                    <a:pt x="2250" y="868"/>
                    <a:pt x="2250" y="868"/>
                  </a:cubicBezTo>
                  <a:cubicBezTo>
                    <a:pt x="3001" y="65"/>
                    <a:pt x="3001" y="65"/>
                    <a:pt x="3001" y="65"/>
                  </a:cubicBezTo>
                  <a:cubicBezTo>
                    <a:pt x="2956" y="59"/>
                    <a:pt x="2910" y="54"/>
                    <a:pt x="2863" y="54"/>
                  </a:cubicBezTo>
                  <a:cubicBezTo>
                    <a:pt x="2320" y="54"/>
                    <a:pt x="1881" y="494"/>
                    <a:pt x="1881" y="1037"/>
                  </a:cubicBezTo>
                  <a:cubicBezTo>
                    <a:pt x="1881" y="1176"/>
                    <a:pt x="1910" y="1309"/>
                    <a:pt x="1963" y="1429"/>
                  </a:cubicBezTo>
                  <a:cubicBezTo>
                    <a:pt x="1659" y="1963"/>
                    <a:pt x="1205" y="2409"/>
                    <a:pt x="1026" y="2574"/>
                  </a:cubicBezTo>
                  <a:cubicBezTo>
                    <a:pt x="971" y="2557"/>
                    <a:pt x="912" y="2548"/>
                    <a:pt x="851" y="2548"/>
                  </a:cubicBezTo>
                  <a:cubicBezTo>
                    <a:pt x="516" y="2548"/>
                    <a:pt x="245" y="2820"/>
                    <a:pt x="245" y="3155"/>
                  </a:cubicBezTo>
                  <a:cubicBezTo>
                    <a:pt x="245" y="3490"/>
                    <a:pt x="516" y="3761"/>
                    <a:pt x="851" y="3761"/>
                  </a:cubicBezTo>
                  <a:cubicBezTo>
                    <a:pt x="1186" y="3761"/>
                    <a:pt x="1458" y="3490"/>
                    <a:pt x="1458" y="3155"/>
                  </a:cubicBezTo>
                  <a:cubicBezTo>
                    <a:pt x="1458" y="3074"/>
                    <a:pt x="1442" y="2997"/>
                    <a:pt x="1413" y="2926"/>
                  </a:cubicBezTo>
                  <a:cubicBezTo>
                    <a:pt x="1548" y="2747"/>
                    <a:pt x="1914" y="2308"/>
                    <a:pt x="2491" y="1946"/>
                  </a:cubicBezTo>
                  <a:close/>
                  <a:moveTo>
                    <a:pt x="851" y="3477"/>
                  </a:moveTo>
                  <a:cubicBezTo>
                    <a:pt x="673" y="3477"/>
                    <a:pt x="529" y="3333"/>
                    <a:pt x="529" y="3155"/>
                  </a:cubicBezTo>
                  <a:cubicBezTo>
                    <a:pt x="529" y="2976"/>
                    <a:pt x="673" y="2832"/>
                    <a:pt x="851" y="2832"/>
                  </a:cubicBezTo>
                  <a:cubicBezTo>
                    <a:pt x="1029" y="2832"/>
                    <a:pt x="1174" y="2976"/>
                    <a:pt x="1174" y="3155"/>
                  </a:cubicBezTo>
                  <a:cubicBezTo>
                    <a:pt x="1174" y="3333"/>
                    <a:pt x="1029" y="3477"/>
                    <a:pt x="851" y="3477"/>
                  </a:cubicBezTo>
                  <a:close/>
                  <a:moveTo>
                    <a:pt x="910" y="1185"/>
                  </a:moveTo>
                  <a:cubicBezTo>
                    <a:pt x="1484" y="1774"/>
                    <a:pt x="1484" y="1774"/>
                    <a:pt x="1484" y="1774"/>
                  </a:cubicBezTo>
                  <a:cubicBezTo>
                    <a:pt x="1760" y="1498"/>
                    <a:pt x="1760" y="1498"/>
                    <a:pt x="1760" y="1498"/>
                  </a:cubicBezTo>
                  <a:cubicBezTo>
                    <a:pt x="1185" y="909"/>
                    <a:pt x="1185" y="909"/>
                    <a:pt x="1185" y="909"/>
                  </a:cubicBezTo>
                  <a:cubicBezTo>
                    <a:pt x="1323" y="771"/>
                    <a:pt x="1323" y="771"/>
                    <a:pt x="1323" y="77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0" y="551"/>
                    <a:pt x="0" y="551"/>
                    <a:pt x="0" y="551"/>
                  </a:cubicBezTo>
                  <a:cubicBezTo>
                    <a:pt x="772" y="1322"/>
                    <a:pt x="772" y="1322"/>
                    <a:pt x="772" y="1322"/>
                  </a:cubicBezTo>
                  <a:lnTo>
                    <a:pt x="910" y="1185"/>
                  </a:lnTo>
                  <a:close/>
                  <a:moveTo>
                    <a:pt x="1900" y="2768"/>
                  </a:moveTo>
                  <a:cubicBezTo>
                    <a:pt x="1900" y="2768"/>
                    <a:pt x="1901" y="2768"/>
                    <a:pt x="1901" y="2768"/>
                  </a:cubicBezTo>
                  <a:cubicBezTo>
                    <a:pt x="1900" y="2767"/>
                    <a:pt x="1900" y="2768"/>
                    <a:pt x="1900" y="2768"/>
                  </a:cubicBezTo>
                  <a:close/>
                  <a:moveTo>
                    <a:pt x="2698" y="2075"/>
                  </a:moveTo>
                  <a:cubicBezTo>
                    <a:pt x="2698" y="2075"/>
                    <a:pt x="2225" y="2203"/>
                    <a:pt x="1901" y="2768"/>
                  </a:cubicBezTo>
                  <a:cubicBezTo>
                    <a:pt x="1926" y="2776"/>
                    <a:pt x="2770" y="3658"/>
                    <a:pt x="2770" y="3658"/>
                  </a:cubicBezTo>
                  <a:cubicBezTo>
                    <a:pt x="2923" y="3810"/>
                    <a:pt x="3169" y="3810"/>
                    <a:pt x="3321" y="3658"/>
                  </a:cubicBezTo>
                  <a:cubicBezTo>
                    <a:pt x="3542" y="3438"/>
                    <a:pt x="3542" y="3438"/>
                    <a:pt x="3542" y="3438"/>
                  </a:cubicBezTo>
                  <a:cubicBezTo>
                    <a:pt x="3694" y="3285"/>
                    <a:pt x="3694" y="3039"/>
                    <a:pt x="3542" y="2887"/>
                  </a:cubicBezTo>
                  <a:lnTo>
                    <a:pt x="2698" y="2075"/>
                  </a:lnTo>
                  <a:close/>
                  <a:moveTo>
                    <a:pt x="3078" y="3506"/>
                  </a:moveTo>
                  <a:cubicBezTo>
                    <a:pt x="3040" y="3544"/>
                    <a:pt x="2978" y="3544"/>
                    <a:pt x="2940" y="3506"/>
                  </a:cubicBezTo>
                  <a:cubicBezTo>
                    <a:pt x="2231" y="2798"/>
                    <a:pt x="2231" y="2798"/>
                    <a:pt x="2231" y="2798"/>
                  </a:cubicBezTo>
                  <a:cubicBezTo>
                    <a:pt x="2193" y="2760"/>
                    <a:pt x="2193" y="2698"/>
                    <a:pt x="2231" y="2659"/>
                  </a:cubicBezTo>
                  <a:cubicBezTo>
                    <a:pt x="2270" y="2621"/>
                    <a:pt x="2332" y="2621"/>
                    <a:pt x="2370" y="2659"/>
                  </a:cubicBezTo>
                  <a:cubicBezTo>
                    <a:pt x="3078" y="3368"/>
                    <a:pt x="3078" y="3368"/>
                    <a:pt x="3078" y="3368"/>
                  </a:cubicBezTo>
                  <a:cubicBezTo>
                    <a:pt x="3116" y="3406"/>
                    <a:pt x="3116" y="3468"/>
                    <a:pt x="3078" y="3506"/>
                  </a:cubicBezTo>
                  <a:close/>
                  <a:moveTo>
                    <a:pt x="3390" y="3194"/>
                  </a:moveTo>
                  <a:cubicBezTo>
                    <a:pt x="3352" y="3233"/>
                    <a:pt x="3290" y="3233"/>
                    <a:pt x="3251" y="3194"/>
                  </a:cubicBezTo>
                  <a:cubicBezTo>
                    <a:pt x="2543" y="2486"/>
                    <a:pt x="2543" y="2486"/>
                    <a:pt x="2543" y="2486"/>
                  </a:cubicBezTo>
                  <a:cubicBezTo>
                    <a:pt x="2505" y="2448"/>
                    <a:pt x="2505" y="2386"/>
                    <a:pt x="2543" y="2348"/>
                  </a:cubicBezTo>
                  <a:cubicBezTo>
                    <a:pt x="2581" y="2309"/>
                    <a:pt x="2643" y="2309"/>
                    <a:pt x="2682" y="2348"/>
                  </a:cubicBezTo>
                  <a:cubicBezTo>
                    <a:pt x="3390" y="3056"/>
                    <a:pt x="3390" y="3056"/>
                    <a:pt x="3390" y="3056"/>
                  </a:cubicBezTo>
                  <a:cubicBezTo>
                    <a:pt x="3428" y="3094"/>
                    <a:pt x="3428" y="3156"/>
                    <a:pt x="3390" y="3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2" name="直角三角形 21"/>
          <p:cNvSpPr/>
          <p:nvPr/>
        </p:nvSpPr>
        <p:spPr>
          <a:xfrm rot="16200000" flipH="1" flipV="1">
            <a:off x="-1991092" y="1987480"/>
            <a:ext cx="6858001" cy="2883038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8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rot="5400000" flipH="1" flipV="1">
            <a:off x="7321984" y="1987481"/>
            <a:ext cx="6858001" cy="2883038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8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 rot="6285067">
            <a:off x="9557718" y="4443025"/>
            <a:ext cx="2970625" cy="1370300"/>
            <a:chOff x="5209396" y="-998233"/>
            <a:chExt cx="6966857" cy="32136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09396" y="-998233"/>
              <a:ext cx="6966857" cy="321369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685314" y="-695678"/>
              <a:ext cx="3194851" cy="2462447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 rot="17887831">
            <a:off x="-336391" y="1110951"/>
            <a:ext cx="2970625" cy="1370300"/>
            <a:chOff x="5209396" y="-998233"/>
            <a:chExt cx="6966857" cy="32136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09396" y="-998233"/>
              <a:ext cx="6966857" cy="321369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685314" y="-695678"/>
              <a:ext cx="3194851" cy="24624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4557" y="1060545"/>
            <a:ext cx="2875495" cy="2893326"/>
          </a:xfrm>
          <a:custGeom>
            <a:avLst/>
            <a:gdLst>
              <a:gd name="connsiteX0" fmla="*/ 1428832 w 2875495"/>
              <a:gd name="connsiteY0" fmla="*/ 0 h 2893326"/>
              <a:gd name="connsiteX1" fmla="*/ 2875495 w 2875495"/>
              <a:gd name="connsiteY1" fmla="*/ 1446663 h 2893326"/>
              <a:gd name="connsiteX2" fmla="*/ 1428832 w 2875495"/>
              <a:gd name="connsiteY2" fmla="*/ 2893326 h 2893326"/>
              <a:gd name="connsiteX3" fmla="*/ 0 w 2875495"/>
              <a:gd name="connsiteY3" fmla="*/ 1464494 h 2893326"/>
              <a:gd name="connsiteX4" fmla="*/ 0 w 2875495"/>
              <a:gd name="connsiteY4" fmla="*/ 1428832 h 28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5495" h="2893326">
                <a:moveTo>
                  <a:pt x="1428832" y="0"/>
                </a:moveTo>
                <a:lnTo>
                  <a:pt x="2875495" y="1446663"/>
                </a:lnTo>
                <a:lnTo>
                  <a:pt x="1428832" y="2893326"/>
                </a:lnTo>
                <a:lnTo>
                  <a:pt x="0" y="1464494"/>
                </a:lnTo>
                <a:lnTo>
                  <a:pt x="0" y="1428832"/>
                </a:lnTo>
                <a:close/>
              </a:path>
            </a:pathLst>
          </a:custGeom>
          <a:ln>
            <a:solidFill>
              <a:srgbClr val="164555"/>
            </a:solidFill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82433" y="1060545"/>
            <a:ext cx="2893326" cy="2893326"/>
          </a:xfrm>
          <a:custGeom>
            <a:avLst/>
            <a:gdLst>
              <a:gd name="connsiteX0" fmla="*/ 1446663 w 2893326"/>
              <a:gd name="connsiteY0" fmla="*/ 0 h 2893326"/>
              <a:gd name="connsiteX1" fmla="*/ 2893326 w 2893326"/>
              <a:gd name="connsiteY1" fmla="*/ 1446663 h 2893326"/>
              <a:gd name="connsiteX2" fmla="*/ 1446663 w 2893326"/>
              <a:gd name="connsiteY2" fmla="*/ 2893326 h 2893326"/>
              <a:gd name="connsiteX3" fmla="*/ 0 w 2893326"/>
              <a:gd name="connsiteY3" fmla="*/ 1446663 h 28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326" h="2893326">
                <a:moveTo>
                  <a:pt x="1446663" y="0"/>
                </a:moveTo>
                <a:lnTo>
                  <a:pt x="2893326" y="1446663"/>
                </a:lnTo>
                <a:lnTo>
                  <a:pt x="1446663" y="2893326"/>
                </a:lnTo>
                <a:lnTo>
                  <a:pt x="0" y="1446663"/>
                </a:lnTo>
                <a:close/>
              </a:path>
            </a:pathLst>
          </a:custGeom>
          <a:ln>
            <a:solidFill>
              <a:srgbClr val="164555"/>
            </a:solidFill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089407" y="1060545"/>
            <a:ext cx="2893326" cy="2893326"/>
          </a:xfrm>
          <a:custGeom>
            <a:avLst/>
            <a:gdLst>
              <a:gd name="connsiteX0" fmla="*/ 1446663 w 2893326"/>
              <a:gd name="connsiteY0" fmla="*/ 0 h 2893326"/>
              <a:gd name="connsiteX1" fmla="*/ 2893326 w 2893326"/>
              <a:gd name="connsiteY1" fmla="*/ 1446663 h 2893326"/>
              <a:gd name="connsiteX2" fmla="*/ 1446663 w 2893326"/>
              <a:gd name="connsiteY2" fmla="*/ 2893326 h 2893326"/>
              <a:gd name="connsiteX3" fmla="*/ 0 w 2893326"/>
              <a:gd name="connsiteY3" fmla="*/ 1446663 h 28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326" h="2893326">
                <a:moveTo>
                  <a:pt x="1446663" y="0"/>
                </a:moveTo>
                <a:lnTo>
                  <a:pt x="2893326" y="1446663"/>
                </a:lnTo>
                <a:lnTo>
                  <a:pt x="1446663" y="2893326"/>
                </a:lnTo>
                <a:lnTo>
                  <a:pt x="0" y="1446663"/>
                </a:lnTo>
                <a:close/>
              </a:path>
            </a:pathLst>
          </a:custGeom>
          <a:ln>
            <a:solidFill>
              <a:srgbClr val="164555"/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316403" y="1060545"/>
            <a:ext cx="2893326" cy="2893326"/>
          </a:xfrm>
          <a:custGeom>
            <a:avLst/>
            <a:gdLst>
              <a:gd name="connsiteX0" fmla="*/ 1446663 w 2893326"/>
              <a:gd name="connsiteY0" fmla="*/ 0 h 2893326"/>
              <a:gd name="connsiteX1" fmla="*/ 2893326 w 2893326"/>
              <a:gd name="connsiteY1" fmla="*/ 1446663 h 2893326"/>
              <a:gd name="connsiteX2" fmla="*/ 1446663 w 2893326"/>
              <a:gd name="connsiteY2" fmla="*/ 2893326 h 2893326"/>
              <a:gd name="connsiteX3" fmla="*/ 0 w 2893326"/>
              <a:gd name="connsiteY3" fmla="*/ 1446663 h 28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326" h="2893326">
                <a:moveTo>
                  <a:pt x="1446663" y="0"/>
                </a:moveTo>
                <a:lnTo>
                  <a:pt x="2893326" y="1446663"/>
                </a:lnTo>
                <a:lnTo>
                  <a:pt x="1446663" y="2893326"/>
                </a:lnTo>
                <a:lnTo>
                  <a:pt x="0" y="1446663"/>
                </a:lnTo>
                <a:close/>
              </a:path>
            </a:pathLst>
          </a:custGeom>
          <a:ln>
            <a:solidFill>
              <a:srgbClr val="164555"/>
            </a:solidFill>
          </a:ln>
        </p:spPr>
      </p:pic>
      <p:sp>
        <p:nvSpPr>
          <p:cNvPr id="6" name="菱形 5"/>
          <p:cNvSpPr/>
          <p:nvPr/>
        </p:nvSpPr>
        <p:spPr>
          <a:xfrm>
            <a:off x="3159454" y="2322963"/>
            <a:ext cx="368489" cy="368489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5991365" y="2322963"/>
            <a:ext cx="368489" cy="368489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8905162" y="2254724"/>
            <a:ext cx="368489" cy="368489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72955" y="368490"/>
            <a:ext cx="204716" cy="2047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45592" y="28945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请在此输入标题</a:t>
            </a:r>
            <a:endParaRPr lang="zh-CN" altLang="en-US" sz="2000" dirty="0"/>
          </a:p>
        </p:txBody>
      </p:sp>
      <p:sp>
        <p:nvSpPr>
          <p:cNvPr id="31" name="TextBox 10"/>
          <p:cNvSpPr txBox="1"/>
          <p:nvPr/>
        </p:nvSpPr>
        <p:spPr>
          <a:xfrm>
            <a:off x="965794" y="4448706"/>
            <a:ext cx="2231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/>
              <a:t>毕业论文，泛指专科毕业论文、本科毕业论文、硕士研究生毕业论文、博士研究生毕业论文等，是教学或科研活动的重要组成部分之一。</a:t>
            </a:r>
          </a:p>
        </p:txBody>
      </p:sp>
      <p:sp>
        <p:nvSpPr>
          <p:cNvPr id="32" name="矩形 31"/>
          <p:cNvSpPr/>
          <p:nvPr/>
        </p:nvSpPr>
        <p:spPr>
          <a:xfrm>
            <a:off x="914246" y="4124796"/>
            <a:ext cx="2828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3" name="TextBox 10"/>
          <p:cNvSpPr txBox="1"/>
          <p:nvPr/>
        </p:nvSpPr>
        <p:spPr>
          <a:xfrm>
            <a:off x="3618578" y="4467756"/>
            <a:ext cx="2231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/>
              <a:t>毕业论文，泛指专科毕业论文、本科毕业论文、硕士研究生毕业论文、博士研究生毕业论文等，是教学或科研活动的重要组成部分之一。</a:t>
            </a:r>
          </a:p>
        </p:txBody>
      </p:sp>
      <p:sp>
        <p:nvSpPr>
          <p:cNvPr id="34" name="矩形 33"/>
          <p:cNvSpPr/>
          <p:nvPr/>
        </p:nvSpPr>
        <p:spPr>
          <a:xfrm>
            <a:off x="3567030" y="4143846"/>
            <a:ext cx="2828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5" name="TextBox 10"/>
          <p:cNvSpPr txBox="1"/>
          <p:nvPr/>
        </p:nvSpPr>
        <p:spPr>
          <a:xfrm>
            <a:off x="6411402" y="4448706"/>
            <a:ext cx="2231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/>
              <a:t>毕业论文，泛指专科毕业论文、本科毕业论文、硕士研究生毕业论文、博士研究生毕业论文等，是教学或科研活动的重要组成部分之一。</a:t>
            </a:r>
          </a:p>
        </p:txBody>
      </p:sp>
      <p:sp>
        <p:nvSpPr>
          <p:cNvPr id="36" name="矩形 35"/>
          <p:cNvSpPr/>
          <p:nvPr/>
        </p:nvSpPr>
        <p:spPr>
          <a:xfrm>
            <a:off x="6359854" y="4124796"/>
            <a:ext cx="2828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7" name="TextBox 10"/>
          <p:cNvSpPr txBox="1"/>
          <p:nvPr/>
        </p:nvSpPr>
        <p:spPr>
          <a:xfrm>
            <a:off x="9415470" y="4439712"/>
            <a:ext cx="2231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/>
              <a:t>毕业论文，泛指专科毕业论文、本科毕业论文、硕士研究生毕业论文、博士研究生毕业论文等，是教学或科研活动的重要组成部分之一。</a:t>
            </a:r>
          </a:p>
        </p:txBody>
      </p:sp>
      <p:sp>
        <p:nvSpPr>
          <p:cNvPr id="38" name="矩形 37"/>
          <p:cNvSpPr/>
          <p:nvPr/>
        </p:nvSpPr>
        <p:spPr>
          <a:xfrm>
            <a:off x="9363922" y="4115802"/>
            <a:ext cx="2828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0" name="图文框 19"/>
          <p:cNvSpPr/>
          <p:nvPr/>
        </p:nvSpPr>
        <p:spPr>
          <a:xfrm>
            <a:off x="0" y="-18252"/>
            <a:ext cx="12192000" cy="6876252"/>
          </a:xfrm>
          <a:prstGeom prst="frame">
            <a:avLst>
              <a:gd name="adj1" fmla="val 131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睿泰集团员工培养计划-解决方案部-JYY\其他\PPT素材\插图\bld112478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40658" y="1490028"/>
            <a:ext cx="3906838" cy="250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Administrator\桌面\睿泰集团员工培养计划-解决方案部-JYY\其他\PPT素材\插图\bmh-rf-pop021319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143084" y="1495929"/>
            <a:ext cx="3901899" cy="25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479134" y="4651276"/>
            <a:ext cx="30298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6" name="矩形 5"/>
          <p:cNvSpPr/>
          <p:nvPr/>
        </p:nvSpPr>
        <p:spPr>
          <a:xfrm>
            <a:off x="40660" y="3984443"/>
            <a:ext cx="3906836" cy="461665"/>
          </a:xfrm>
          <a:prstGeom prst="rect">
            <a:avLst/>
          </a:prstGeom>
          <a:solidFill>
            <a:srgbClr val="164555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8147" y="3984443"/>
            <a:ext cx="3906836" cy="461665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Picture 2" descr="C:\Documents and Settings\Administrator\桌面\睿泰集团员工培养计划-解决方案部-JYY\其他\PPT素材\插图\bld112478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8230570" y="1495929"/>
            <a:ext cx="3906838" cy="250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8230572" y="3971294"/>
            <a:ext cx="3906836" cy="461665"/>
          </a:xfrm>
          <a:prstGeom prst="rect">
            <a:avLst/>
          </a:prstGeom>
          <a:solidFill>
            <a:srgbClr val="164555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点击此处添加标题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576622" y="4626185"/>
            <a:ext cx="30298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669046" y="4632225"/>
            <a:ext cx="3029886" cy="167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zh-CN" altLang="en-US" sz="1400" dirty="0"/>
              <a:t>毕业论文，泛指专科毕业论文、本科毕业论文、硕士研究生毕业论文、博士研究生毕业论文等，即需要在学业完成前写作并提交的论文，是教学或科研活动的重要组成部分之一。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72955" y="368490"/>
            <a:ext cx="204716" cy="2047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45592" y="28945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请在此输入标题</a:t>
            </a:r>
            <a:endParaRPr lang="zh-CN" altLang="en-US" sz="2000" dirty="0"/>
          </a:p>
        </p:txBody>
      </p:sp>
      <p:sp>
        <p:nvSpPr>
          <p:cNvPr id="16" name="图文框 15"/>
          <p:cNvSpPr/>
          <p:nvPr/>
        </p:nvSpPr>
        <p:spPr>
          <a:xfrm>
            <a:off x="0" y="-18252"/>
            <a:ext cx="12192000" cy="6876252"/>
          </a:xfrm>
          <a:prstGeom prst="frame">
            <a:avLst>
              <a:gd name="adj1" fmla="val 131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81215" y="33535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3031410" y="43171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案例陈述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614316" y="44009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71685" y="43171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案例表述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054591" y="44009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11960" y="43171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分析导向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494866" y="44009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31410" y="52152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案例数据</a:t>
            </a:r>
            <a:endParaRPr lang="zh-CN" altLang="en-US" sz="3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14316" y="52990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71685" y="52152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情景再现</a:t>
            </a:r>
          </a:p>
        </p:txBody>
      </p:sp>
      <p:sp>
        <p:nvSpPr>
          <p:cNvPr id="18" name="椭圆 17"/>
          <p:cNvSpPr/>
          <p:nvPr/>
        </p:nvSpPr>
        <p:spPr>
          <a:xfrm>
            <a:off x="5054591" y="52990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11960" y="52152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案例结合</a:t>
            </a:r>
          </a:p>
        </p:txBody>
      </p:sp>
      <p:sp>
        <p:nvSpPr>
          <p:cNvPr id="20" name="椭圆 19"/>
          <p:cNvSpPr/>
          <p:nvPr/>
        </p:nvSpPr>
        <p:spPr>
          <a:xfrm>
            <a:off x="7494866" y="5299070"/>
            <a:ext cx="417094" cy="417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29200" y="1237564"/>
            <a:ext cx="2133600" cy="2115993"/>
            <a:chOff x="5029200" y="1237564"/>
            <a:chExt cx="2133600" cy="2115993"/>
          </a:xfrm>
        </p:grpSpPr>
        <p:sp>
          <p:nvSpPr>
            <p:cNvPr id="5" name="任意多边形 4"/>
            <p:cNvSpPr/>
            <p:nvPr/>
          </p:nvSpPr>
          <p:spPr>
            <a:xfrm>
              <a:off x="5029200" y="1237564"/>
              <a:ext cx="2133600" cy="2115993"/>
            </a:xfrm>
            <a:custGeom>
              <a:avLst/>
              <a:gdLst>
                <a:gd name="connsiteX0" fmla="*/ 320849 w 2133600"/>
                <a:gd name="connsiteY0" fmla="*/ 0 h 2115993"/>
                <a:gd name="connsiteX1" fmla="*/ 1812751 w 2133600"/>
                <a:gd name="connsiteY1" fmla="*/ 0 h 2115993"/>
                <a:gd name="connsiteX2" fmla="*/ 2133600 w 2133600"/>
                <a:gd name="connsiteY2" fmla="*/ 320849 h 2115993"/>
                <a:gd name="connsiteX3" fmla="*/ 2133600 w 2133600"/>
                <a:gd name="connsiteY3" fmla="*/ 1604204 h 2115993"/>
                <a:gd name="connsiteX4" fmla="*/ 1812751 w 2133600"/>
                <a:gd name="connsiteY4" fmla="*/ 1925053 h 2115993"/>
                <a:gd name="connsiteX5" fmla="*/ 1387643 w 2133600"/>
                <a:gd name="connsiteY5" fmla="*/ 1925053 h 2115993"/>
                <a:gd name="connsiteX6" fmla="*/ 1066800 w 2133600"/>
                <a:gd name="connsiteY6" fmla="*/ 2115993 h 2115993"/>
                <a:gd name="connsiteX7" fmla="*/ 745958 w 2133600"/>
                <a:gd name="connsiteY7" fmla="*/ 1925053 h 2115993"/>
                <a:gd name="connsiteX8" fmla="*/ 320849 w 2133600"/>
                <a:gd name="connsiteY8" fmla="*/ 1925053 h 2115993"/>
                <a:gd name="connsiteX9" fmla="*/ 0 w 2133600"/>
                <a:gd name="connsiteY9" fmla="*/ 1604204 h 2115993"/>
                <a:gd name="connsiteX10" fmla="*/ 0 w 2133600"/>
                <a:gd name="connsiteY10" fmla="*/ 320849 h 2115993"/>
                <a:gd name="connsiteX11" fmla="*/ 320849 w 2133600"/>
                <a:gd name="connsiteY11" fmla="*/ 0 h 211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3600" h="2115993">
                  <a:moveTo>
                    <a:pt x="320849" y="0"/>
                  </a:moveTo>
                  <a:lnTo>
                    <a:pt x="1812751" y="0"/>
                  </a:lnTo>
                  <a:cubicBezTo>
                    <a:pt x="1989951" y="0"/>
                    <a:pt x="2133600" y="143649"/>
                    <a:pt x="2133600" y="320849"/>
                  </a:cubicBezTo>
                  <a:lnTo>
                    <a:pt x="2133600" y="1604204"/>
                  </a:lnTo>
                  <a:cubicBezTo>
                    <a:pt x="2133600" y="1781404"/>
                    <a:pt x="1989951" y="1925053"/>
                    <a:pt x="1812751" y="1925053"/>
                  </a:cubicBezTo>
                  <a:lnTo>
                    <a:pt x="1387643" y="1925053"/>
                  </a:lnTo>
                  <a:lnTo>
                    <a:pt x="1066800" y="2115993"/>
                  </a:lnTo>
                  <a:lnTo>
                    <a:pt x="745958" y="1925053"/>
                  </a:lnTo>
                  <a:lnTo>
                    <a:pt x="320849" y="1925053"/>
                  </a:lnTo>
                  <a:cubicBezTo>
                    <a:pt x="143649" y="1925053"/>
                    <a:pt x="0" y="1781404"/>
                    <a:pt x="0" y="1604204"/>
                  </a:cubicBezTo>
                  <a:lnTo>
                    <a:pt x="0" y="320849"/>
                  </a:lnTo>
                  <a:cubicBezTo>
                    <a:pt x="0" y="143649"/>
                    <a:pt x="143649" y="0"/>
                    <a:pt x="32084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5420457" y="1536178"/>
              <a:ext cx="1351086" cy="1351086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" name="直角三角形 20"/>
          <p:cNvSpPr/>
          <p:nvPr/>
        </p:nvSpPr>
        <p:spPr>
          <a:xfrm rot="16200000" flipH="1" flipV="1">
            <a:off x="-1991092" y="1987480"/>
            <a:ext cx="6858001" cy="2883038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8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rot="5400000" flipH="1" flipV="1">
            <a:off x="7321984" y="1987481"/>
            <a:ext cx="6858001" cy="2883038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8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 rot="6285067">
            <a:off x="9557718" y="4443025"/>
            <a:ext cx="2970625" cy="1370300"/>
            <a:chOff x="5209396" y="-998233"/>
            <a:chExt cx="6966857" cy="32136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09396" y="-998233"/>
              <a:ext cx="6966857" cy="321369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685314" y="-695678"/>
              <a:ext cx="3194851" cy="2462447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 rot="17887831">
            <a:off x="-336391" y="1110951"/>
            <a:ext cx="2970625" cy="1370300"/>
            <a:chOff x="5209396" y="-998233"/>
            <a:chExt cx="6966857" cy="32136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09396" y="-998233"/>
              <a:ext cx="6966857" cy="321369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685314" y="-695678"/>
              <a:ext cx="3194851" cy="24624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122201619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1666</Words>
  <Application>Microsoft Office PowerPoint</Application>
  <PresentationFormat>宽屏</PresentationFormat>
  <Paragraphs>188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Chaparral Pro Light</vt:lpstr>
      <vt:lpstr>Myriad Pro</vt:lpstr>
      <vt:lpstr>等线</vt:lpstr>
      <vt:lpstr>等线 Light</vt:lpstr>
      <vt:lpstr>宋体</vt:lpstr>
      <vt:lpstr>微软雅黑</vt:lpstr>
      <vt:lpstr>Arial</vt:lpstr>
      <vt:lpstr>Arial Rounded MT Bold</vt:lpstr>
      <vt:lpstr>Calibri</vt:lpstr>
      <vt:lpstr>Candara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2016-03-02T05:29:00Z</dcterms:created>
  <dcterms:modified xsi:type="dcterms:W3CDTF">2021-01-05T23:16:21Z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