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62" r:id="rId6"/>
    <p:sldId id="263" r:id="rId7"/>
    <p:sldId id="271" r:id="rId8"/>
    <p:sldId id="265" r:id="rId9"/>
    <p:sldId id="266" r:id="rId10"/>
    <p:sldId id="267" r:id="rId11"/>
    <p:sldId id="269" r:id="rId12"/>
    <p:sldId id="260" r:id="rId13"/>
    <p:sldId id="275" r:id="rId14"/>
    <p:sldId id="272" r:id="rId15"/>
    <p:sldId id="264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0E9"/>
    <a:srgbClr val="091116"/>
    <a:srgbClr val="182E3C"/>
    <a:srgbClr val="A4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6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8" name="组合 97"/>
          <p:cNvGrpSpPr/>
          <p:nvPr userDrawn="1"/>
        </p:nvGrpSpPr>
        <p:grpSpPr>
          <a:xfrm>
            <a:off x="10066712" y="5885386"/>
            <a:ext cx="2125287" cy="972613"/>
            <a:chOff x="1530221" y="1763150"/>
            <a:chExt cx="1754155" cy="802769"/>
          </a:xfrm>
        </p:grpSpPr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791715" y="2354110"/>
              <a:ext cx="163440" cy="211809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2812779" y="2411840"/>
              <a:ext cx="121703" cy="13340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2778062" y="2330315"/>
              <a:ext cx="190745" cy="36667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2918878" y="2378294"/>
              <a:ext cx="6241" cy="149008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2889623" y="2387656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2889623" y="2408330"/>
              <a:ext cx="34326" cy="663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2889623" y="2429393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2889623" y="2429393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2889623" y="2450067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2889623" y="2471131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2889623" y="2471131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2889623" y="2491805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2889623" y="2512869"/>
              <a:ext cx="34326" cy="6241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2822920" y="2260492"/>
              <a:ext cx="54220" cy="55390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2887672" y="2252301"/>
              <a:ext cx="26135" cy="2574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2000258" y="2157123"/>
              <a:ext cx="152128" cy="408796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2033414" y="2310422"/>
              <a:ext cx="85426" cy="222341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2048237" y="2334606"/>
              <a:ext cx="26915" cy="26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2073982" y="2360741"/>
              <a:ext cx="13653" cy="13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2048237" y="2236308"/>
              <a:ext cx="34326" cy="35497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2088804" y="2210563"/>
              <a:ext cx="17553" cy="1638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994797" y="2041662"/>
              <a:ext cx="77234" cy="76844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2098166" y="2099002"/>
              <a:ext cx="42518" cy="43688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2073202" y="1991342"/>
              <a:ext cx="48759" cy="49149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2272919" y="2269854"/>
              <a:ext cx="399044" cy="249256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2582246" y="2296769"/>
              <a:ext cx="38617" cy="38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441820" y="2157123"/>
              <a:ext cx="31206" cy="30426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2473025" y="2187549"/>
              <a:ext cx="66702" cy="66702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2522955" y="2337727"/>
              <a:ext cx="79185" cy="780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2225330" y="1974959"/>
              <a:ext cx="494612" cy="590960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2487458" y="1927761"/>
              <a:ext cx="29256" cy="292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2471075" y="1763150"/>
              <a:ext cx="25745" cy="26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541678" y="1824781"/>
              <a:ext cx="80355" cy="799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1734619" y="1985101"/>
              <a:ext cx="158369" cy="9362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949159" y="1980030"/>
              <a:ext cx="26915" cy="10532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1820825" y="1903966"/>
              <a:ext cx="42908" cy="10142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1646072" y="2291698"/>
              <a:ext cx="90497" cy="10532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1836818" y="2291698"/>
              <a:ext cx="12482" cy="10532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2241713" y="2117726"/>
              <a:ext cx="64752" cy="10142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2774941" y="2026839"/>
              <a:ext cx="67873" cy="9362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3054233" y="2130988"/>
              <a:ext cx="112341" cy="9752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2995722" y="1913328"/>
              <a:ext cx="12873" cy="9362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3106503" y="2312762"/>
              <a:ext cx="47589" cy="10142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2693806" y="2514819"/>
              <a:ext cx="38617" cy="9362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163698" y="2494926"/>
              <a:ext cx="61631" cy="9362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530221" y="2462550"/>
              <a:ext cx="90887" cy="9752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3216893" y="2426273"/>
              <a:ext cx="67483" cy="10532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2676253" y="2116556"/>
              <a:ext cx="38617" cy="10532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2766750" y="2114605"/>
              <a:ext cx="12482" cy="9362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861782" y="2123967"/>
              <a:ext cx="37447" cy="36277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2176181" y="2218754"/>
              <a:ext cx="36277" cy="36667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2831502" y="1899675"/>
              <a:ext cx="37447" cy="36667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52283" y="2209393"/>
              <a:ext cx="37447" cy="36667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0412-80D5-4978-BE62-D0E8DF15CA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254A-6E58-4AEB-96CE-B161DA950B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4572718" y="871041"/>
            <a:ext cx="3046564" cy="2343354"/>
            <a:chOff x="2530476" y="681038"/>
            <a:chExt cx="7138988" cy="549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TextBox 24"/>
          <p:cNvSpPr txBox="1"/>
          <p:nvPr/>
        </p:nvSpPr>
        <p:spPr>
          <a:xfrm>
            <a:off x="2142933" y="3702582"/>
            <a:ext cx="79061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800" b="1" dirty="0">
                <a:ln w="6350">
                  <a:noFill/>
                </a:ln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扁平化学仪器毕业答辩模板</a:t>
            </a:r>
          </a:p>
        </p:txBody>
      </p:sp>
      <p:sp>
        <p:nvSpPr>
          <p:cNvPr id="101" name="圆角矩形 25"/>
          <p:cNvSpPr/>
          <p:nvPr/>
        </p:nvSpPr>
        <p:spPr>
          <a:xfrm>
            <a:off x="4071457" y="4517573"/>
            <a:ext cx="4049086" cy="27699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4125753" y="5805208"/>
            <a:ext cx="153907" cy="174955"/>
            <a:chOff x="860980" y="3583766"/>
            <a:chExt cx="100336" cy="114060"/>
          </a:xfrm>
          <a:solidFill>
            <a:schemeClr val="bg1"/>
          </a:solidFill>
        </p:grpSpPr>
        <p:sp>
          <p:nvSpPr>
            <p:cNvPr id="103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13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13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5" name="Group 16"/>
          <p:cNvGrpSpPr/>
          <p:nvPr/>
        </p:nvGrpSpPr>
        <p:grpSpPr bwMode="auto">
          <a:xfrm>
            <a:off x="6468849" y="5795795"/>
            <a:ext cx="120563" cy="193781"/>
            <a:chOff x="4441" y="3144"/>
            <a:chExt cx="215" cy="345"/>
          </a:xfrm>
          <a:solidFill>
            <a:schemeClr val="bg1"/>
          </a:solidFill>
        </p:grpSpPr>
        <p:sp>
          <p:nvSpPr>
            <p:cNvPr id="106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13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2135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8" name="Text Box 19"/>
          <p:cNvSpPr txBox="1">
            <a:spLocks noChangeArrowheads="1"/>
          </p:cNvSpPr>
          <p:nvPr/>
        </p:nvSpPr>
        <p:spPr bwMode="auto">
          <a:xfrm>
            <a:off x="4336042" y="5738797"/>
            <a:ext cx="1556385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9" name="Text Box 20"/>
          <p:cNvSpPr txBox="1">
            <a:spLocks noChangeArrowheads="1"/>
          </p:cNvSpPr>
          <p:nvPr/>
        </p:nvSpPr>
        <p:spPr bwMode="auto">
          <a:xfrm>
            <a:off x="6683624" y="5738797"/>
            <a:ext cx="13785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</a:p>
          <a:p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5069633" y="4991070"/>
            <a:ext cx="2052734" cy="0"/>
          </a:xfrm>
          <a:prstGeom prst="line">
            <a:avLst/>
          </a:prstGeom>
          <a:ln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Freeform 9"/>
          <p:cNvSpPr/>
          <p:nvPr/>
        </p:nvSpPr>
        <p:spPr bwMode="auto">
          <a:xfrm>
            <a:off x="2910418" y="4272492"/>
            <a:ext cx="982133" cy="882651"/>
          </a:xfrm>
          <a:custGeom>
            <a:avLst/>
            <a:gdLst>
              <a:gd name="T0" fmla="*/ 94 w 209"/>
              <a:gd name="T1" fmla="*/ 0 h 188"/>
              <a:gd name="T2" fmla="*/ 0 w 209"/>
              <a:gd name="T3" fmla="*/ 0 h 188"/>
              <a:gd name="T4" fmla="*/ 0 w 209"/>
              <a:gd name="T5" fmla="*/ 94 h 188"/>
              <a:gd name="T6" fmla="*/ 94 w 209"/>
              <a:gd name="T7" fmla="*/ 188 h 188"/>
              <a:gd name="T8" fmla="*/ 209 w 209"/>
              <a:gd name="T9" fmla="*/ 188 h 188"/>
              <a:gd name="T10" fmla="*/ 209 w 209"/>
              <a:gd name="T11" fmla="*/ 0 h 188"/>
              <a:gd name="T12" fmla="*/ 94 w 209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46"/>
                  <a:pt x="43" y="188"/>
                  <a:pt x="94" y="188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09" y="0"/>
                  <a:pt x="209" y="0"/>
                  <a:pt x="209" y="0"/>
                </a:cubicBezTo>
                <a:lnTo>
                  <a:pt x="94" y="0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6" name="Freeform 10"/>
          <p:cNvSpPr/>
          <p:nvPr/>
        </p:nvSpPr>
        <p:spPr bwMode="auto">
          <a:xfrm>
            <a:off x="4770967" y="4272492"/>
            <a:ext cx="982133" cy="882651"/>
          </a:xfrm>
          <a:custGeom>
            <a:avLst/>
            <a:gdLst>
              <a:gd name="T0" fmla="*/ 115 w 209"/>
              <a:gd name="T1" fmla="*/ 0 h 188"/>
              <a:gd name="T2" fmla="*/ 209 w 209"/>
              <a:gd name="T3" fmla="*/ 0 h 188"/>
              <a:gd name="T4" fmla="*/ 209 w 209"/>
              <a:gd name="T5" fmla="*/ 94 h 188"/>
              <a:gd name="T6" fmla="*/ 115 w 209"/>
              <a:gd name="T7" fmla="*/ 188 h 188"/>
              <a:gd name="T8" fmla="*/ 0 w 209"/>
              <a:gd name="T9" fmla="*/ 188 h 188"/>
              <a:gd name="T10" fmla="*/ 0 w 209"/>
              <a:gd name="T11" fmla="*/ 0 h 188"/>
              <a:gd name="T12" fmla="*/ 115 w 209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146"/>
                  <a:pt x="167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8" name="Freeform 12"/>
          <p:cNvSpPr/>
          <p:nvPr/>
        </p:nvSpPr>
        <p:spPr bwMode="auto">
          <a:xfrm>
            <a:off x="6635751" y="3383492"/>
            <a:ext cx="975783" cy="882651"/>
          </a:xfrm>
          <a:custGeom>
            <a:avLst/>
            <a:gdLst>
              <a:gd name="T0" fmla="*/ 115 w 208"/>
              <a:gd name="T1" fmla="*/ 0 h 188"/>
              <a:gd name="T2" fmla="*/ 208 w 208"/>
              <a:gd name="T3" fmla="*/ 0 h 188"/>
              <a:gd name="T4" fmla="*/ 208 w 208"/>
              <a:gd name="T5" fmla="*/ 94 h 188"/>
              <a:gd name="T6" fmla="*/ 115 w 208"/>
              <a:gd name="T7" fmla="*/ 188 h 188"/>
              <a:gd name="T8" fmla="*/ 0 w 208"/>
              <a:gd name="T9" fmla="*/ 188 h 188"/>
              <a:gd name="T10" fmla="*/ 0 w 208"/>
              <a:gd name="T11" fmla="*/ 0 h 188"/>
              <a:gd name="T12" fmla="*/ 115 w 208"/>
              <a:gd name="T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8">
                <a:moveTo>
                  <a:pt x="115" y="0"/>
                </a:moveTo>
                <a:cubicBezTo>
                  <a:pt x="208" y="0"/>
                  <a:pt x="208" y="0"/>
                  <a:pt x="208" y="0"/>
                </a:cubicBezTo>
                <a:cubicBezTo>
                  <a:pt x="208" y="94"/>
                  <a:pt x="208" y="94"/>
                  <a:pt x="208" y="94"/>
                </a:cubicBezTo>
                <a:cubicBezTo>
                  <a:pt x="208" y="146"/>
                  <a:pt x="166" y="188"/>
                  <a:pt x="11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9" name="Freeform 13"/>
          <p:cNvSpPr/>
          <p:nvPr/>
        </p:nvSpPr>
        <p:spPr bwMode="auto">
          <a:xfrm>
            <a:off x="4770967" y="3383492"/>
            <a:ext cx="982133" cy="889000"/>
          </a:xfrm>
          <a:custGeom>
            <a:avLst/>
            <a:gdLst>
              <a:gd name="T0" fmla="*/ 94 w 209"/>
              <a:gd name="T1" fmla="*/ 189 h 189"/>
              <a:gd name="T2" fmla="*/ 0 w 209"/>
              <a:gd name="T3" fmla="*/ 189 h 189"/>
              <a:gd name="T4" fmla="*/ 0 w 209"/>
              <a:gd name="T5" fmla="*/ 95 h 189"/>
              <a:gd name="T6" fmla="*/ 94 w 209"/>
              <a:gd name="T7" fmla="*/ 0 h 189"/>
              <a:gd name="T8" fmla="*/ 209 w 209"/>
              <a:gd name="T9" fmla="*/ 0 h 189"/>
              <a:gd name="T10" fmla="*/ 209 w 209"/>
              <a:gd name="T11" fmla="*/ 189 h 189"/>
              <a:gd name="T12" fmla="*/ 94 w 209"/>
              <a:gd name="T1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1" name="Freeform 15"/>
          <p:cNvSpPr/>
          <p:nvPr/>
        </p:nvSpPr>
        <p:spPr bwMode="auto">
          <a:xfrm>
            <a:off x="8485718" y="2494493"/>
            <a:ext cx="982133" cy="886884"/>
          </a:xfrm>
          <a:custGeom>
            <a:avLst/>
            <a:gdLst>
              <a:gd name="T0" fmla="*/ 115 w 209"/>
              <a:gd name="T1" fmla="*/ 0 h 189"/>
              <a:gd name="T2" fmla="*/ 209 w 209"/>
              <a:gd name="T3" fmla="*/ 0 h 189"/>
              <a:gd name="T4" fmla="*/ 209 w 209"/>
              <a:gd name="T5" fmla="*/ 95 h 189"/>
              <a:gd name="T6" fmla="*/ 115 w 209"/>
              <a:gd name="T7" fmla="*/ 189 h 189"/>
              <a:gd name="T8" fmla="*/ 0 w 209"/>
              <a:gd name="T9" fmla="*/ 189 h 189"/>
              <a:gd name="T10" fmla="*/ 0 w 209"/>
              <a:gd name="T11" fmla="*/ 0 h 189"/>
              <a:gd name="T12" fmla="*/ 115 w 209"/>
              <a:gd name="T1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115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9" y="147"/>
                  <a:pt x="167" y="189"/>
                  <a:pt x="11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0"/>
                  <a:pt x="0" y="0"/>
                  <a:pt x="0" y="0"/>
                </a:cubicBezTo>
                <a:lnTo>
                  <a:pt x="115" y="0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2" name="Freeform 16"/>
          <p:cNvSpPr/>
          <p:nvPr/>
        </p:nvSpPr>
        <p:spPr bwMode="auto">
          <a:xfrm>
            <a:off x="6635751" y="2494492"/>
            <a:ext cx="975783" cy="889000"/>
          </a:xfrm>
          <a:custGeom>
            <a:avLst/>
            <a:gdLst>
              <a:gd name="T0" fmla="*/ 94 w 208"/>
              <a:gd name="T1" fmla="*/ 190 h 190"/>
              <a:gd name="T2" fmla="*/ 0 w 208"/>
              <a:gd name="T3" fmla="*/ 190 h 190"/>
              <a:gd name="T4" fmla="*/ 0 w 208"/>
              <a:gd name="T5" fmla="*/ 95 h 190"/>
              <a:gd name="T6" fmla="*/ 94 w 208"/>
              <a:gd name="T7" fmla="*/ 0 h 190"/>
              <a:gd name="T8" fmla="*/ 208 w 208"/>
              <a:gd name="T9" fmla="*/ 0 h 190"/>
              <a:gd name="T10" fmla="*/ 208 w 208"/>
              <a:gd name="T11" fmla="*/ 190 h 190"/>
              <a:gd name="T12" fmla="*/ 94 w 208"/>
              <a:gd name="T13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90">
                <a:moveTo>
                  <a:pt x="94" y="190"/>
                </a:moveTo>
                <a:cubicBezTo>
                  <a:pt x="0" y="190"/>
                  <a:pt x="0" y="190"/>
                  <a:pt x="0" y="190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190"/>
                  <a:pt x="208" y="190"/>
                  <a:pt x="208" y="190"/>
                </a:cubicBezTo>
                <a:lnTo>
                  <a:pt x="94" y="190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4" name="Freeform 18"/>
          <p:cNvSpPr/>
          <p:nvPr/>
        </p:nvSpPr>
        <p:spPr bwMode="auto">
          <a:xfrm>
            <a:off x="8485718" y="1605492"/>
            <a:ext cx="982133" cy="889000"/>
          </a:xfrm>
          <a:custGeom>
            <a:avLst/>
            <a:gdLst>
              <a:gd name="T0" fmla="*/ 94 w 209"/>
              <a:gd name="T1" fmla="*/ 189 h 189"/>
              <a:gd name="T2" fmla="*/ 0 w 209"/>
              <a:gd name="T3" fmla="*/ 189 h 189"/>
              <a:gd name="T4" fmla="*/ 0 w 209"/>
              <a:gd name="T5" fmla="*/ 95 h 189"/>
              <a:gd name="T6" fmla="*/ 94 w 209"/>
              <a:gd name="T7" fmla="*/ 0 h 189"/>
              <a:gd name="T8" fmla="*/ 209 w 209"/>
              <a:gd name="T9" fmla="*/ 0 h 189"/>
              <a:gd name="T10" fmla="*/ 209 w 209"/>
              <a:gd name="T11" fmla="*/ 189 h 189"/>
              <a:gd name="T12" fmla="*/ 94 w 209"/>
              <a:gd name="T13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9">
                <a:moveTo>
                  <a:pt x="94" y="189"/>
                </a:moveTo>
                <a:cubicBezTo>
                  <a:pt x="0" y="189"/>
                  <a:pt x="0" y="189"/>
                  <a:pt x="0" y="18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42" y="0"/>
                  <a:pt x="94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189"/>
                  <a:pt x="209" y="189"/>
                  <a:pt x="209" y="189"/>
                </a:cubicBezTo>
                <a:lnTo>
                  <a:pt x="94" y="189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5" name="Freeform 19"/>
          <p:cNvSpPr/>
          <p:nvPr/>
        </p:nvSpPr>
        <p:spPr bwMode="auto">
          <a:xfrm>
            <a:off x="2910418" y="3389844"/>
            <a:ext cx="982133" cy="882649"/>
          </a:xfrm>
          <a:custGeom>
            <a:avLst/>
            <a:gdLst>
              <a:gd name="T0" fmla="*/ 115 w 209"/>
              <a:gd name="T1" fmla="*/ 188 h 188"/>
              <a:gd name="T2" fmla="*/ 209 w 209"/>
              <a:gd name="T3" fmla="*/ 188 h 188"/>
              <a:gd name="T4" fmla="*/ 209 w 209"/>
              <a:gd name="T5" fmla="*/ 94 h 188"/>
              <a:gd name="T6" fmla="*/ 115 w 209"/>
              <a:gd name="T7" fmla="*/ 0 h 188"/>
              <a:gd name="T8" fmla="*/ 0 w 209"/>
              <a:gd name="T9" fmla="*/ 0 h 188"/>
              <a:gd name="T10" fmla="*/ 0 w 209"/>
              <a:gd name="T11" fmla="*/ 188 h 188"/>
              <a:gd name="T12" fmla="*/ 115 w 209"/>
              <a:gd name="T13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88">
                <a:moveTo>
                  <a:pt x="115" y="188"/>
                </a:moveTo>
                <a:cubicBezTo>
                  <a:pt x="209" y="188"/>
                  <a:pt x="209" y="188"/>
                  <a:pt x="209" y="188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9" y="42"/>
                  <a:pt x="167" y="0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8"/>
                  <a:pt x="0" y="188"/>
                  <a:pt x="0" y="188"/>
                </a:cubicBezTo>
                <a:lnTo>
                  <a:pt x="115" y="188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" y="3389844"/>
            <a:ext cx="2038351" cy="882649"/>
          </a:xfrm>
          <a:prstGeom prst="rect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10320867" y="1605492"/>
            <a:ext cx="1871133" cy="889000"/>
          </a:xfrm>
          <a:prstGeom prst="rect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470151" y="2080726"/>
            <a:ext cx="0" cy="1501733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334933" y="2587626"/>
            <a:ext cx="0" cy="1689100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212417" y="4276725"/>
            <a:ext cx="0" cy="1695451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8053917" y="3381377"/>
            <a:ext cx="0" cy="1498533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9920817" y="2494493"/>
            <a:ext cx="0" cy="3281156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47" name="Freeform 11"/>
          <p:cNvSpPr/>
          <p:nvPr/>
        </p:nvSpPr>
        <p:spPr bwMode="auto">
          <a:xfrm>
            <a:off x="3892551" y="4272492"/>
            <a:ext cx="1032933" cy="882651"/>
          </a:xfrm>
          <a:custGeom>
            <a:avLst/>
            <a:gdLst>
              <a:gd name="T0" fmla="*/ 444 w 520"/>
              <a:gd name="T1" fmla="*/ 179 h 444"/>
              <a:gd name="T2" fmla="*/ 444 w 520"/>
              <a:gd name="T3" fmla="*/ 0 h 444"/>
              <a:gd name="T4" fmla="*/ 0 w 520"/>
              <a:gd name="T5" fmla="*/ 0 h 444"/>
              <a:gd name="T6" fmla="*/ 0 w 520"/>
              <a:gd name="T7" fmla="*/ 444 h 444"/>
              <a:gd name="T8" fmla="*/ 444 w 520"/>
              <a:gd name="T9" fmla="*/ 444 h 444"/>
              <a:gd name="T10" fmla="*/ 444 w 520"/>
              <a:gd name="T11" fmla="*/ 267 h 444"/>
              <a:gd name="T12" fmla="*/ 520 w 520"/>
              <a:gd name="T13" fmla="*/ 222 h 444"/>
              <a:gd name="T14" fmla="*/ 444 w 520"/>
              <a:gd name="T15" fmla="*/ 17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4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4"/>
                </a:lnTo>
                <a:lnTo>
                  <a:pt x="444" y="444"/>
                </a:lnTo>
                <a:lnTo>
                  <a:pt x="444" y="267"/>
                </a:lnTo>
                <a:lnTo>
                  <a:pt x="520" y="222"/>
                </a:lnTo>
                <a:lnTo>
                  <a:pt x="444" y="179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0" name="Freeform 14"/>
          <p:cNvSpPr/>
          <p:nvPr/>
        </p:nvSpPr>
        <p:spPr bwMode="auto">
          <a:xfrm>
            <a:off x="5753100" y="3383492"/>
            <a:ext cx="1032933" cy="889000"/>
          </a:xfrm>
          <a:custGeom>
            <a:avLst/>
            <a:gdLst>
              <a:gd name="T0" fmla="*/ 444 w 520"/>
              <a:gd name="T1" fmla="*/ 180 h 447"/>
              <a:gd name="T2" fmla="*/ 444 w 520"/>
              <a:gd name="T3" fmla="*/ 0 h 447"/>
              <a:gd name="T4" fmla="*/ 0 w 520"/>
              <a:gd name="T5" fmla="*/ 0 h 447"/>
              <a:gd name="T6" fmla="*/ 0 w 520"/>
              <a:gd name="T7" fmla="*/ 447 h 447"/>
              <a:gd name="T8" fmla="*/ 444 w 520"/>
              <a:gd name="T9" fmla="*/ 447 h 447"/>
              <a:gd name="T10" fmla="*/ 444 w 520"/>
              <a:gd name="T11" fmla="*/ 267 h 447"/>
              <a:gd name="T12" fmla="*/ 520 w 520"/>
              <a:gd name="T13" fmla="*/ 225 h 447"/>
              <a:gd name="T14" fmla="*/ 444 w 520"/>
              <a:gd name="T15" fmla="*/ 18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7">
                <a:moveTo>
                  <a:pt x="444" y="180"/>
                </a:moveTo>
                <a:lnTo>
                  <a:pt x="444" y="0"/>
                </a:lnTo>
                <a:lnTo>
                  <a:pt x="0" y="0"/>
                </a:lnTo>
                <a:lnTo>
                  <a:pt x="0" y="447"/>
                </a:lnTo>
                <a:lnTo>
                  <a:pt x="444" y="447"/>
                </a:lnTo>
                <a:lnTo>
                  <a:pt x="444" y="267"/>
                </a:lnTo>
                <a:lnTo>
                  <a:pt x="520" y="225"/>
                </a:lnTo>
                <a:lnTo>
                  <a:pt x="444" y="180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3" name="Freeform 17"/>
          <p:cNvSpPr/>
          <p:nvPr/>
        </p:nvSpPr>
        <p:spPr bwMode="auto">
          <a:xfrm>
            <a:off x="7607300" y="2494492"/>
            <a:ext cx="1032933" cy="889000"/>
          </a:xfrm>
          <a:custGeom>
            <a:avLst/>
            <a:gdLst>
              <a:gd name="T0" fmla="*/ 444 w 520"/>
              <a:gd name="T1" fmla="*/ 179 h 448"/>
              <a:gd name="T2" fmla="*/ 444 w 520"/>
              <a:gd name="T3" fmla="*/ 0 h 448"/>
              <a:gd name="T4" fmla="*/ 0 w 520"/>
              <a:gd name="T5" fmla="*/ 0 h 448"/>
              <a:gd name="T6" fmla="*/ 0 w 520"/>
              <a:gd name="T7" fmla="*/ 448 h 448"/>
              <a:gd name="T8" fmla="*/ 444 w 520"/>
              <a:gd name="T9" fmla="*/ 448 h 448"/>
              <a:gd name="T10" fmla="*/ 444 w 520"/>
              <a:gd name="T11" fmla="*/ 269 h 448"/>
              <a:gd name="T12" fmla="*/ 520 w 520"/>
              <a:gd name="T13" fmla="*/ 224 h 448"/>
              <a:gd name="T14" fmla="*/ 444 w 520"/>
              <a:gd name="T15" fmla="*/ 17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448">
                <a:moveTo>
                  <a:pt x="444" y="179"/>
                </a:moveTo>
                <a:lnTo>
                  <a:pt x="444" y="0"/>
                </a:lnTo>
                <a:lnTo>
                  <a:pt x="0" y="0"/>
                </a:lnTo>
                <a:lnTo>
                  <a:pt x="0" y="448"/>
                </a:lnTo>
                <a:lnTo>
                  <a:pt x="444" y="448"/>
                </a:lnTo>
                <a:lnTo>
                  <a:pt x="444" y="269"/>
                </a:lnTo>
                <a:lnTo>
                  <a:pt x="520" y="224"/>
                </a:lnTo>
                <a:lnTo>
                  <a:pt x="444" y="179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357" name="Freeform 21"/>
          <p:cNvSpPr/>
          <p:nvPr/>
        </p:nvSpPr>
        <p:spPr bwMode="auto">
          <a:xfrm>
            <a:off x="2038351" y="3389844"/>
            <a:ext cx="1030816" cy="882649"/>
          </a:xfrm>
          <a:custGeom>
            <a:avLst/>
            <a:gdLst>
              <a:gd name="T0" fmla="*/ 441 w 519"/>
              <a:gd name="T1" fmla="*/ 177 h 444"/>
              <a:gd name="T2" fmla="*/ 441 w 519"/>
              <a:gd name="T3" fmla="*/ 0 h 444"/>
              <a:gd name="T4" fmla="*/ 0 w 519"/>
              <a:gd name="T5" fmla="*/ 0 h 444"/>
              <a:gd name="T6" fmla="*/ 0 w 519"/>
              <a:gd name="T7" fmla="*/ 444 h 444"/>
              <a:gd name="T8" fmla="*/ 441 w 519"/>
              <a:gd name="T9" fmla="*/ 444 h 444"/>
              <a:gd name="T10" fmla="*/ 441 w 519"/>
              <a:gd name="T11" fmla="*/ 267 h 444"/>
              <a:gd name="T12" fmla="*/ 519 w 519"/>
              <a:gd name="T13" fmla="*/ 222 h 444"/>
              <a:gd name="T14" fmla="*/ 441 w 519"/>
              <a:gd name="T15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9" h="444">
                <a:moveTo>
                  <a:pt x="441" y="177"/>
                </a:moveTo>
                <a:lnTo>
                  <a:pt x="441" y="0"/>
                </a:lnTo>
                <a:lnTo>
                  <a:pt x="0" y="0"/>
                </a:lnTo>
                <a:lnTo>
                  <a:pt x="0" y="444"/>
                </a:lnTo>
                <a:lnTo>
                  <a:pt x="441" y="444"/>
                </a:lnTo>
                <a:lnTo>
                  <a:pt x="441" y="267"/>
                </a:lnTo>
                <a:lnTo>
                  <a:pt x="519" y="222"/>
                </a:lnTo>
                <a:lnTo>
                  <a:pt x="441" y="177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4358" name="Group 22"/>
          <p:cNvGrpSpPr/>
          <p:nvPr/>
        </p:nvGrpSpPr>
        <p:grpSpPr bwMode="auto">
          <a:xfrm>
            <a:off x="7893052" y="2670177"/>
            <a:ext cx="309033" cy="309033"/>
            <a:chOff x="0" y="0"/>
            <a:chExt cx="184" cy="184"/>
          </a:xfrm>
          <a:solidFill>
            <a:srgbClr val="091116"/>
          </a:solidFill>
        </p:grpSpPr>
        <p:sp>
          <p:nvSpPr>
            <p:cNvPr id="14359" name="Freeform 23"/>
            <p:cNvSpPr>
              <a:spLocks noEditPoints="1"/>
            </p:cNvSpPr>
            <p:nvPr/>
          </p:nvSpPr>
          <p:spPr bwMode="auto">
            <a:xfrm>
              <a:off x="0" y="0"/>
              <a:ext cx="184" cy="140"/>
            </a:xfrm>
            <a:custGeom>
              <a:avLst/>
              <a:gdLst>
                <a:gd name="T0" fmla="*/ 31 w 83"/>
                <a:gd name="T1" fmla="*/ 44 h 63"/>
                <a:gd name="T2" fmla="*/ 31 w 83"/>
                <a:gd name="T3" fmla="*/ 45 h 63"/>
                <a:gd name="T4" fmla="*/ 32 w 83"/>
                <a:gd name="T5" fmla="*/ 45 h 63"/>
                <a:gd name="T6" fmla="*/ 31 w 83"/>
                <a:gd name="T7" fmla="*/ 44 h 63"/>
                <a:gd name="T8" fmla="*/ 81 w 83"/>
                <a:gd name="T9" fmla="*/ 0 h 63"/>
                <a:gd name="T10" fmla="*/ 2 w 83"/>
                <a:gd name="T11" fmla="*/ 0 h 63"/>
                <a:gd name="T12" fmla="*/ 0 w 83"/>
                <a:gd name="T13" fmla="*/ 2 h 63"/>
                <a:gd name="T14" fmla="*/ 0 w 83"/>
                <a:gd name="T15" fmla="*/ 10 h 63"/>
                <a:gd name="T16" fmla="*/ 2 w 83"/>
                <a:gd name="T17" fmla="*/ 12 h 63"/>
                <a:gd name="T18" fmla="*/ 3 w 83"/>
                <a:gd name="T19" fmla="*/ 12 h 63"/>
                <a:gd name="T20" fmla="*/ 6 w 83"/>
                <a:gd name="T21" fmla="*/ 14 h 63"/>
                <a:gd name="T22" fmla="*/ 6 w 83"/>
                <a:gd name="T23" fmla="*/ 60 h 63"/>
                <a:gd name="T24" fmla="*/ 8 w 83"/>
                <a:gd name="T25" fmla="*/ 63 h 63"/>
                <a:gd name="T26" fmla="*/ 75 w 83"/>
                <a:gd name="T27" fmla="*/ 63 h 63"/>
                <a:gd name="T28" fmla="*/ 78 w 83"/>
                <a:gd name="T29" fmla="*/ 60 h 63"/>
                <a:gd name="T30" fmla="*/ 78 w 83"/>
                <a:gd name="T31" fmla="*/ 14 h 63"/>
                <a:gd name="T32" fmla="*/ 80 w 83"/>
                <a:gd name="T33" fmla="*/ 12 h 63"/>
                <a:gd name="T34" fmla="*/ 81 w 83"/>
                <a:gd name="T35" fmla="*/ 12 h 63"/>
                <a:gd name="T36" fmla="*/ 83 w 83"/>
                <a:gd name="T37" fmla="*/ 10 h 63"/>
                <a:gd name="T38" fmla="*/ 83 w 83"/>
                <a:gd name="T39" fmla="*/ 2 h 63"/>
                <a:gd name="T40" fmla="*/ 81 w 83"/>
                <a:gd name="T41" fmla="*/ 0 h 63"/>
                <a:gd name="T42" fmla="*/ 51 w 83"/>
                <a:gd name="T43" fmla="*/ 33 h 63"/>
                <a:gd name="T44" fmla="*/ 43 w 83"/>
                <a:gd name="T45" fmla="*/ 33 h 63"/>
                <a:gd name="T46" fmla="*/ 43 w 83"/>
                <a:gd name="T47" fmla="*/ 25 h 63"/>
                <a:gd name="T48" fmla="*/ 51 w 83"/>
                <a:gd name="T49" fmla="*/ 33 h 63"/>
                <a:gd name="T50" fmla="*/ 46 w 83"/>
                <a:gd name="T51" fmla="*/ 49 h 63"/>
                <a:gd name="T52" fmla="*/ 42 w 83"/>
                <a:gd name="T53" fmla="*/ 49 h 63"/>
                <a:gd name="T54" fmla="*/ 32 w 83"/>
                <a:gd name="T55" fmla="*/ 45 h 63"/>
                <a:gd name="T56" fmla="*/ 31 w 83"/>
                <a:gd name="T57" fmla="*/ 44 h 63"/>
                <a:gd name="T58" fmla="*/ 27 w 83"/>
                <a:gd name="T59" fmla="*/ 35 h 63"/>
                <a:gd name="T60" fmla="*/ 28 w 83"/>
                <a:gd name="T61" fmla="*/ 30 h 63"/>
                <a:gd name="T62" fmla="*/ 40 w 83"/>
                <a:gd name="T63" fmla="*/ 20 h 63"/>
                <a:gd name="T64" fmla="*/ 40 w 83"/>
                <a:gd name="T65" fmla="*/ 36 h 63"/>
                <a:gd name="T66" fmla="*/ 56 w 83"/>
                <a:gd name="T67" fmla="*/ 36 h 63"/>
                <a:gd name="T68" fmla="*/ 46 w 83"/>
                <a:gd name="T69" fmla="*/ 49 h 63"/>
                <a:gd name="T70" fmla="*/ 31 w 83"/>
                <a:gd name="T71" fmla="*/ 44 h 63"/>
                <a:gd name="T72" fmla="*/ 31 w 83"/>
                <a:gd name="T73" fmla="*/ 45 h 63"/>
                <a:gd name="T74" fmla="*/ 32 w 83"/>
                <a:gd name="T75" fmla="*/ 45 h 63"/>
                <a:gd name="T76" fmla="*/ 31 w 83"/>
                <a:gd name="T77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63"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  <a:moveTo>
                    <a:pt x="8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7" y="63"/>
                    <a:pt x="8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6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9" y="12"/>
                    <a:pt x="80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3" y="11"/>
                    <a:pt x="83" y="1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0"/>
                    <a:pt x="81" y="0"/>
                  </a:cubicBezTo>
                  <a:close/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7" y="26"/>
                    <a:pt x="51" y="29"/>
                    <a:pt x="51" y="33"/>
                  </a:cubicBezTo>
                  <a:close/>
                  <a:moveTo>
                    <a:pt x="46" y="49"/>
                  </a:moveTo>
                  <a:cubicBezTo>
                    <a:pt x="45" y="49"/>
                    <a:pt x="43" y="49"/>
                    <a:pt x="42" y="49"/>
                  </a:cubicBezTo>
                  <a:cubicBezTo>
                    <a:pt x="38" y="49"/>
                    <a:pt x="34" y="48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ubicBezTo>
                    <a:pt x="28" y="42"/>
                    <a:pt x="27" y="38"/>
                    <a:pt x="27" y="35"/>
                  </a:cubicBezTo>
                  <a:cubicBezTo>
                    <a:pt x="27" y="33"/>
                    <a:pt x="27" y="32"/>
                    <a:pt x="28" y="30"/>
                  </a:cubicBezTo>
                  <a:cubicBezTo>
                    <a:pt x="29" y="25"/>
                    <a:pt x="34" y="20"/>
                    <a:pt x="40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2"/>
                    <a:pt x="52" y="47"/>
                    <a:pt x="46" y="49"/>
                  </a:cubicBezTo>
                  <a:close/>
                  <a:moveTo>
                    <a:pt x="31" y="44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5"/>
                    <a:pt x="31" y="45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60" name="Freeform 24"/>
            <p:cNvSpPr/>
            <p:nvPr/>
          </p:nvSpPr>
          <p:spPr bwMode="auto">
            <a:xfrm>
              <a:off x="44" y="150"/>
              <a:ext cx="96" cy="34"/>
            </a:xfrm>
            <a:custGeom>
              <a:avLst/>
              <a:gdLst>
                <a:gd name="T0" fmla="*/ 28 w 43"/>
                <a:gd name="T1" fmla="*/ 0 h 15"/>
                <a:gd name="T2" fmla="*/ 24 w 43"/>
                <a:gd name="T3" fmla="*/ 0 h 15"/>
                <a:gd name="T4" fmla="*/ 19 w 43"/>
                <a:gd name="T5" fmla="*/ 0 h 15"/>
                <a:gd name="T6" fmla="*/ 9 w 43"/>
                <a:gd name="T7" fmla="*/ 0 h 15"/>
                <a:gd name="T8" fmla="*/ 5 w 43"/>
                <a:gd name="T9" fmla="*/ 2 h 15"/>
                <a:gd name="T10" fmla="*/ 1 w 43"/>
                <a:gd name="T11" fmla="*/ 13 h 15"/>
                <a:gd name="T12" fmla="*/ 2 w 43"/>
                <a:gd name="T13" fmla="*/ 15 h 15"/>
                <a:gd name="T14" fmla="*/ 9 w 43"/>
                <a:gd name="T15" fmla="*/ 15 h 15"/>
                <a:gd name="T16" fmla="*/ 12 w 43"/>
                <a:gd name="T17" fmla="*/ 13 h 15"/>
                <a:gd name="T18" fmla="*/ 14 w 43"/>
                <a:gd name="T19" fmla="*/ 10 h 15"/>
                <a:gd name="T20" fmla="*/ 17 w 43"/>
                <a:gd name="T21" fmla="*/ 7 h 15"/>
                <a:gd name="T22" fmla="*/ 26 w 43"/>
                <a:gd name="T23" fmla="*/ 7 h 15"/>
                <a:gd name="T24" fmla="*/ 29 w 43"/>
                <a:gd name="T25" fmla="*/ 10 h 15"/>
                <a:gd name="T26" fmla="*/ 31 w 43"/>
                <a:gd name="T27" fmla="*/ 13 h 15"/>
                <a:gd name="T28" fmla="*/ 35 w 43"/>
                <a:gd name="T29" fmla="*/ 15 h 15"/>
                <a:gd name="T30" fmla="*/ 41 w 43"/>
                <a:gd name="T31" fmla="*/ 15 h 15"/>
                <a:gd name="T32" fmla="*/ 42 w 43"/>
                <a:gd name="T33" fmla="*/ 13 h 15"/>
                <a:gd name="T34" fmla="*/ 38 w 43"/>
                <a:gd name="T35" fmla="*/ 2 h 15"/>
                <a:gd name="T36" fmla="*/ 34 w 43"/>
                <a:gd name="T37" fmla="*/ 0 h 15"/>
                <a:gd name="T38" fmla="*/ 28 w 43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5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2" y="14"/>
                    <a:pt x="12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6" y="7"/>
                    <a:pt x="1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9" y="8"/>
                    <a:pt x="29" y="1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4"/>
                    <a:pt x="33" y="15"/>
                    <a:pt x="35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3" y="14"/>
                    <a:pt x="42" y="1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6" y="0"/>
                    <a:pt x="3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4361" name="Group 25"/>
          <p:cNvGrpSpPr/>
          <p:nvPr/>
        </p:nvGrpSpPr>
        <p:grpSpPr bwMode="auto">
          <a:xfrm>
            <a:off x="2336801" y="3571876"/>
            <a:ext cx="258233" cy="313267"/>
            <a:chOff x="0" y="0"/>
            <a:chExt cx="153" cy="186"/>
          </a:xfrm>
          <a:solidFill>
            <a:srgbClr val="091116"/>
          </a:solidFill>
        </p:grpSpPr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0" y="33"/>
              <a:ext cx="120" cy="153"/>
            </a:xfrm>
            <a:custGeom>
              <a:avLst/>
              <a:gdLst>
                <a:gd name="T0" fmla="*/ 52 w 54"/>
                <a:gd name="T1" fmla="*/ 0 h 69"/>
                <a:gd name="T2" fmla="*/ 2 w 54"/>
                <a:gd name="T3" fmla="*/ 0 h 69"/>
                <a:gd name="T4" fmla="*/ 0 w 54"/>
                <a:gd name="T5" fmla="*/ 2 h 69"/>
                <a:gd name="T6" fmla="*/ 0 w 54"/>
                <a:gd name="T7" fmla="*/ 67 h 69"/>
                <a:gd name="T8" fmla="*/ 2 w 54"/>
                <a:gd name="T9" fmla="*/ 68 h 69"/>
                <a:gd name="T10" fmla="*/ 26 w 54"/>
                <a:gd name="T11" fmla="*/ 54 h 69"/>
                <a:gd name="T12" fmla="*/ 29 w 54"/>
                <a:gd name="T13" fmla="*/ 54 h 69"/>
                <a:gd name="T14" fmla="*/ 52 w 54"/>
                <a:gd name="T15" fmla="*/ 68 h 69"/>
                <a:gd name="T16" fmla="*/ 54 w 54"/>
                <a:gd name="T17" fmla="*/ 67 h 69"/>
                <a:gd name="T18" fmla="*/ 54 w 54"/>
                <a:gd name="T19" fmla="*/ 2 h 69"/>
                <a:gd name="T20" fmla="*/ 52 w 54"/>
                <a:gd name="T21" fmla="*/ 0 h 69"/>
                <a:gd name="T22" fmla="*/ 39 w 54"/>
                <a:gd name="T23" fmla="*/ 29 h 69"/>
                <a:gd name="T24" fmla="*/ 37 w 54"/>
                <a:gd name="T25" fmla="*/ 31 h 69"/>
                <a:gd name="T26" fmla="*/ 30 w 54"/>
                <a:gd name="T27" fmla="*/ 31 h 69"/>
                <a:gd name="T28" fmla="*/ 30 w 54"/>
                <a:gd name="T29" fmla="*/ 38 h 69"/>
                <a:gd name="T30" fmla="*/ 28 w 54"/>
                <a:gd name="T31" fmla="*/ 40 h 69"/>
                <a:gd name="T32" fmla="*/ 26 w 54"/>
                <a:gd name="T33" fmla="*/ 40 h 69"/>
                <a:gd name="T34" fmla="*/ 24 w 54"/>
                <a:gd name="T35" fmla="*/ 38 h 69"/>
                <a:gd name="T36" fmla="*/ 24 w 54"/>
                <a:gd name="T37" fmla="*/ 31 h 69"/>
                <a:gd name="T38" fmla="*/ 17 w 54"/>
                <a:gd name="T39" fmla="*/ 31 h 69"/>
                <a:gd name="T40" fmla="*/ 16 w 54"/>
                <a:gd name="T41" fmla="*/ 29 h 69"/>
                <a:gd name="T42" fmla="*/ 16 w 54"/>
                <a:gd name="T43" fmla="*/ 27 h 69"/>
                <a:gd name="T44" fmla="*/ 17 w 54"/>
                <a:gd name="T45" fmla="*/ 25 h 69"/>
                <a:gd name="T46" fmla="*/ 24 w 54"/>
                <a:gd name="T47" fmla="*/ 25 h 69"/>
                <a:gd name="T48" fmla="*/ 24 w 54"/>
                <a:gd name="T49" fmla="*/ 19 h 69"/>
                <a:gd name="T50" fmla="*/ 26 w 54"/>
                <a:gd name="T51" fmla="*/ 17 h 69"/>
                <a:gd name="T52" fmla="*/ 28 w 54"/>
                <a:gd name="T53" fmla="*/ 17 h 69"/>
                <a:gd name="T54" fmla="*/ 30 w 54"/>
                <a:gd name="T55" fmla="*/ 19 h 69"/>
                <a:gd name="T56" fmla="*/ 30 w 54"/>
                <a:gd name="T57" fmla="*/ 25 h 69"/>
                <a:gd name="T58" fmla="*/ 37 w 54"/>
                <a:gd name="T59" fmla="*/ 25 h 69"/>
                <a:gd name="T60" fmla="*/ 39 w 54"/>
                <a:gd name="T61" fmla="*/ 27 h 69"/>
                <a:gd name="T62" fmla="*/ 39 w 54"/>
                <a:gd name="T63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69">
                  <a:moveTo>
                    <a:pt x="5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69"/>
                    <a:pt x="2" y="6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8" y="53"/>
                    <a:pt x="29" y="54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9"/>
                    <a:pt x="54" y="68"/>
                    <a:pt x="54" y="6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39" y="29"/>
                  </a:moveTo>
                  <a:cubicBezTo>
                    <a:pt x="39" y="30"/>
                    <a:pt x="38" y="31"/>
                    <a:pt x="37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5"/>
                    <a:pt x="1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9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6"/>
                    <a:pt x="39" y="27"/>
                  </a:cubicBezTo>
                  <a:lnTo>
                    <a:pt x="3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63" name="Freeform 27"/>
            <p:cNvSpPr/>
            <p:nvPr/>
          </p:nvSpPr>
          <p:spPr bwMode="auto">
            <a:xfrm>
              <a:off x="35" y="0"/>
              <a:ext cx="118" cy="153"/>
            </a:xfrm>
            <a:custGeom>
              <a:avLst/>
              <a:gdLst>
                <a:gd name="T0" fmla="*/ 51 w 53"/>
                <a:gd name="T1" fmla="*/ 0 h 69"/>
                <a:gd name="T2" fmla="*/ 53 w 53"/>
                <a:gd name="T3" fmla="*/ 2 h 69"/>
                <a:gd name="T4" fmla="*/ 53 w 53"/>
                <a:gd name="T5" fmla="*/ 68 h 69"/>
                <a:gd name="T6" fmla="*/ 51 w 53"/>
                <a:gd name="T7" fmla="*/ 69 h 69"/>
                <a:gd name="T8" fmla="*/ 45 w 53"/>
                <a:gd name="T9" fmla="*/ 64 h 69"/>
                <a:gd name="T10" fmla="*/ 44 w 53"/>
                <a:gd name="T11" fmla="*/ 61 h 69"/>
                <a:gd name="T12" fmla="*/ 44 w 53"/>
                <a:gd name="T13" fmla="*/ 11 h 69"/>
                <a:gd name="T14" fmla="*/ 42 w 53"/>
                <a:gd name="T15" fmla="*/ 9 h 69"/>
                <a:gd name="T16" fmla="*/ 2 w 53"/>
                <a:gd name="T17" fmla="*/ 9 h 69"/>
                <a:gd name="T18" fmla="*/ 0 w 53"/>
                <a:gd name="T19" fmla="*/ 8 h 69"/>
                <a:gd name="T20" fmla="*/ 0 w 53"/>
                <a:gd name="T21" fmla="*/ 2 h 69"/>
                <a:gd name="T22" fmla="*/ 2 w 53"/>
                <a:gd name="T23" fmla="*/ 0 h 69"/>
                <a:gd name="T24" fmla="*/ 51 w 53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9">
                  <a:moveTo>
                    <a:pt x="51" y="0"/>
                  </a:moveTo>
                  <a:cubicBezTo>
                    <a:pt x="52" y="0"/>
                    <a:pt x="53" y="1"/>
                    <a:pt x="53" y="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2" y="69"/>
                    <a:pt x="51" y="69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4"/>
                    <a:pt x="44" y="62"/>
                    <a:pt x="44" y="6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4364" name="Group 28"/>
          <p:cNvGrpSpPr/>
          <p:nvPr/>
        </p:nvGrpSpPr>
        <p:grpSpPr bwMode="auto">
          <a:xfrm>
            <a:off x="6098117" y="3565526"/>
            <a:ext cx="203200" cy="309033"/>
            <a:chOff x="0" y="0"/>
            <a:chExt cx="122" cy="184"/>
          </a:xfrm>
          <a:solidFill>
            <a:srgbClr val="091116"/>
          </a:solidFill>
        </p:grpSpPr>
        <p:sp>
          <p:nvSpPr>
            <p:cNvPr id="14365" name="Freeform 29"/>
            <p:cNvSpPr>
              <a:spLocks noEditPoints="1"/>
            </p:cNvSpPr>
            <p:nvPr/>
          </p:nvSpPr>
          <p:spPr bwMode="auto">
            <a:xfrm>
              <a:off x="0" y="67"/>
              <a:ext cx="122" cy="117"/>
            </a:xfrm>
            <a:custGeom>
              <a:avLst/>
              <a:gdLst>
                <a:gd name="T0" fmla="*/ 53 w 55"/>
                <a:gd name="T1" fmla="*/ 0 h 53"/>
                <a:gd name="T2" fmla="*/ 3 w 55"/>
                <a:gd name="T3" fmla="*/ 0 h 53"/>
                <a:gd name="T4" fmla="*/ 2 w 55"/>
                <a:gd name="T5" fmla="*/ 1 h 53"/>
                <a:gd name="T6" fmla="*/ 1 w 55"/>
                <a:gd name="T7" fmla="*/ 3 h 53"/>
                <a:gd name="T8" fmla="*/ 1 w 55"/>
                <a:gd name="T9" fmla="*/ 10 h 53"/>
                <a:gd name="T10" fmla="*/ 0 w 55"/>
                <a:gd name="T11" fmla="*/ 50 h 53"/>
                <a:gd name="T12" fmla="*/ 3 w 55"/>
                <a:gd name="T13" fmla="*/ 53 h 53"/>
                <a:gd name="T14" fmla="*/ 52 w 55"/>
                <a:gd name="T15" fmla="*/ 53 h 53"/>
                <a:gd name="T16" fmla="*/ 55 w 55"/>
                <a:gd name="T17" fmla="*/ 50 h 53"/>
                <a:gd name="T18" fmla="*/ 55 w 55"/>
                <a:gd name="T19" fmla="*/ 3 h 53"/>
                <a:gd name="T20" fmla="*/ 53 w 55"/>
                <a:gd name="T21" fmla="*/ 0 h 53"/>
                <a:gd name="T22" fmla="*/ 12 w 55"/>
                <a:gd name="T23" fmla="*/ 12 h 53"/>
                <a:gd name="T24" fmla="*/ 18 w 55"/>
                <a:gd name="T25" fmla="*/ 12 h 53"/>
                <a:gd name="T26" fmla="*/ 18 w 55"/>
                <a:gd name="T27" fmla="*/ 41 h 53"/>
                <a:gd name="T28" fmla="*/ 12 w 55"/>
                <a:gd name="T29" fmla="*/ 41 h 53"/>
                <a:gd name="T30" fmla="*/ 12 w 55"/>
                <a:gd name="T31" fmla="*/ 12 h 53"/>
                <a:gd name="T32" fmla="*/ 25 w 55"/>
                <a:gd name="T33" fmla="*/ 12 h 53"/>
                <a:gd name="T34" fmla="*/ 31 w 55"/>
                <a:gd name="T35" fmla="*/ 12 h 53"/>
                <a:gd name="T36" fmla="*/ 31 w 55"/>
                <a:gd name="T37" fmla="*/ 41 h 53"/>
                <a:gd name="T38" fmla="*/ 25 w 55"/>
                <a:gd name="T39" fmla="*/ 41 h 53"/>
                <a:gd name="T40" fmla="*/ 25 w 55"/>
                <a:gd name="T41" fmla="*/ 12 h 53"/>
                <a:gd name="T42" fmla="*/ 43 w 55"/>
                <a:gd name="T43" fmla="*/ 41 h 53"/>
                <a:gd name="T44" fmla="*/ 38 w 55"/>
                <a:gd name="T45" fmla="*/ 41 h 53"/>
                <a:gd name="T46" fmla="*/ 38 w 55"/>
                <a:gd name="T47" fmla="*/ 12 h 53"/>
                <a:gd name="T48" fmla="*/ 43 w 55"/>
                <a:gd name="T49" fmla="*/ 12 h 53"/>
                <a:gd name="T50" fmla="*/ 43 w 55"/>
                <a:gd name="T5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3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5" y="52"/>
                    <a:pt x="55" y="5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4" y="0"/>
                    <a:pt x="53" y="0"/>
                  </a:cubicBezTo>
                  <a:close/>
                  <a:moveTo>
                    <a:pt x="12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2" y="12"/>
                  </a:lnTo>
                  <a:close/>
                  <a:moveTo>
                    <a:pt x="25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12"/>
                  </a:lnTo>
                  <a:close/>
                  <a:moveTo>
                    <a:pt x="43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66" name="Freeform 30"/>
            <p:cNvSpPr/>
            <p:nvPr/>
          </p:nvSpPr>
          <p:spPr bwMode="auto">
            <a:xfrm>
              <a:off x="3" y="0"/>
              <a:ext cx="119" cy="47"/>
            </a:xfrm>
            <a:custGeom>
              <a:avLst/>
              <a:gdLst>
                <a:gd name="T0" fmla="*/ 52 w 54"/>
                <a:gd name="T1" fmla="*/ 21 h 21"/>
                <a:gd name="T2" fmla="*/ 54 w 54"/>
                <a:gd name="T3" fmla="*/ 18 h 21"/>
                <a:gd name="T4" fmla="*/ 54 w 54"/>
                <a:gd name="T5" fmla="*/ 11 h 21"/>
                <a:gd name="T6" fmla="*/ 52 w 54"/>
                <a:gd name="T7" fmla="*/ 9 h 21"/>
                <a:gd name="T8" fmla="*/ 40 w 54"/>
                <a:gd name="T9" fmla="*/ 9 h 21"/>
                <a:gd name="T10" fmla="*/ 37 w 54"/>
                <a:gd name="T11" fmla="*/ 6 h 21"/>
                <a:gd name="T12" fmla="*/ 37 w 54"/>
                <a:gd name="T13" fmla="*/ 2 h 21"/>
                <a:gd name="T14" fmla="*/ 34 w 54"/>
                <a:gd name="T15" fmla="*/ 0 h 21"/>
                <a:gd name="T16" fmla="*/ 20 w 54"/>
                <a:gd name="T17" fmla="*/ 0 h 21"/>
                <a:gd name="T18" fmla="*/ 17 w 54"/>
                <a:gd name="T19" fmla="*/ 2 h 21"/>
                <a:gd name="T20" fmla="*/ 17 w 54"/>
                <a:gd name="T21" fmla="*/ 6 h 21"/>
                <a:gd name="T22" fmla="*/ 14 w 54"/>
                <a:gd name="T23" fmla="*/ 9 h 21"/>
                <a:gd name="T24" fmla="*/ 2 w 54"/>
                <a:gd name="T25" fmla="*/ 9 h 21"/>
                <a:gd name="T26" fmla="*/ 0 w 54"/>
                <a:gd name="T27" fmla="*/ 11 h 21"/>
                <a:gd name="T28" fmla="*/ 0 w 54"/>
                <a:gd name="T29" fmla="*/ 18 h 21"/>
                <a:gd name="T30" fmla="*/ 2 w 54"/>
                <a:gd name="T31" fmla="*/ 21 h 21"/>
                <a:gd name="T32" fmla="*/ 52 w 54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1">
                  <a:moveTo>
                    <a:pt x="52" y="21"/>
                  </a:moveTo>
                  <a:cubicBezTo>
                    <a:pt x="53" y="21"/>
                    <a:pt x="54" y="20"/>
                    <a:pt x="54" y="1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3" y="9"/>
                    <a:pt x="5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9"/>
                    <a:pt x="37" y="8"/>
                    <a:pt x="37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6" y="9"/>
                    <a:pt x="1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lnTo>
                    <a:pt x="5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4367" name="Group 31"/>
          <p:cNvGrpSpPr/>
          <p:nvPr/>
        </p:nvGrpSpPr>
        <p:grpSpPr bwMode="auto">
          <a:xfrm>
            <a:off x="4178300" y="4469343"/>
            <a:ext cx="313267" cy="254000"/>
            <a:chOff x="0" y="0"/>
            <a:chExt cx="186" cy="150"/>
          </a:xfrm>
          <a:solidFill>
            <a:srgbClr val="091116"/>
          </a:solidFill>
        </p:grpSpPr>
        <p:sp>
          <p:nvSpPr>
            <p:cNvPr id="14368" name="Freeform 32"/>
            <p:cNvSpPr/>
            <p:nvPr/>
          </p:nvSpPr>
          <p:spPr bwMode="auto">
            <a:xfrm>
              <a:off x="117" y="52"/>
              <a:ext cx="69" cy="98"/>
            </a:xfrm>
            <a:custGeom>
              <a:avLst/>
              <a:gdLst>
                <a:gd name="T0" fmla="*/ 31 w 31"/>
                <a:gd name="T1" fmla="*/ 21 h 44"/>
                <a:gd name="T2" fmla="*/ 7 w 31"/>
                <a:gd name="T3" fmla="*/ 44 h 44"/>
                <a:gd name="T4" fmla="*/ 0 w 31"/>
                <a:gd name="T5" fmla="*/ 43 h 44"/>
                <a:gd name="T6" fmla="*/ 20 w 31"/>
                <a:gd name="T7" fmla="*/ 12 h 44"/>
                <a:gd name="T8" fmla="*/ 17 w 31"/>
                <a:gd name="T9" fmla="*/ 0 h 44"/>
                <a:gd name="T10" fmla="*/ 31 w 31"/>
                <a:gd name="T11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4">
                  <a:moveTo>
                    <a:pt x="31" y="21"/>
                  </a:moveTo>
                  <a:cubicBezTo>
                    <a:pt x="31" y="34"/>
                    <a:pt x="20" y="44"/>
                    <a:pt x="7" y="44"/>
                  </a:cubicBezTo>
                  <a:cubicBezTo>
                    <a:pt x="5" y="44"/>
                    <a:pt x="2" y="44"/>
                    <a:pt x="0" y="43"/>
                  </a:cubicBezTo>
                  <a:cubicBezTo>
                    <a:pt x="12" y="38"/>
                    <a:pt x="20" y="26"/>
                    <a:pt x="20" y="12"/>
                  </a:cubicBezTo>
                  <a:cubicBezTo>
                    <a:pt x="20" y="8"/>
                    <a:pt x="19" y="3"/>
                    <a:pt x="17" y="0"/>
                  </a:cubicBezTo>
                  <a:cubicBezTo>
                    <a:pt x="25" y="3"/>
                    <a:pt x="31" y="11"/>
                    <a:pt x="3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0" y="0"/>
              <a:ext cx="153" cy="150"/>
            </a:xfrm>
            <a:custGeom>
              <a:avLst/>
              <a:gdLst>
                <a:gd name="T0" fmla="*/ 67 w 69"/>
                <a:gd name="T1" fmla="*/ 22 h 68"/>
                <a:gd name="T2" fmla="*/ 52 w 69"/>
                <a:gd name="T3" fmla="*/ 4 h 68"/>
                <a:gd name="T4" fmla="*/ 52 w 69"/>
                <a:gd name="T5" fmla="*/ 4 h 68"/>
                <a:gd name="T6" fmla="*/ 35 w 69"/>
                <a:gd name="T7" fmla="*/ 0 h 68"/>
                <a:gd name="T8" fmla="*/ 6 w 69"/>
                <a:gd name="T9" fmla="*/ 15 h 68"/>
                <a:gd name="T10" fmla="*/ 0 w 69"/>
                <a:gd name="T11" fmla="*/ 34 h 68"/>
                <a:gd name="T12" fmla="*/ 7 w 69"/>
                <a:gd name="T13" fmla="*/ 55 h 68"/>
                <a:gd name="T14" fmla="*/ 14 w 69"/>
                <a:gd name="T15" fmla="*/ 61 h 68"/>
                <a:gd name="T16" fmla="*/ 21 w 69"/>
                <a:gd name="T17" fmla="*/ 66 h 68"/>
                <a:gd name="T18" fmla="*/ 21 w 69"/>
                <a:gd name="T19" fmla="*/ 66 h 68"/>
                <a:gd name="T20" fmla="*/ 35 w 69"/>
                <a:gd name="T21" fmla="*/ 68 h 68"/>
                <a:gd name="T22" fmla="*/ 49 w 69"/>
                <a:gd name="T23" fmla="*/ 65 h 68"/>
                <a:gd name="T24" fmla="*/ 54 w 69"/>
                <a:gd name="T25" fmla="*/ 62 h 68"/>
                <a:gd name="T26" fmla="*/ 63 w 69"/>
                <a:gd name="T27" fmla="*/ 53 h 68"/>
                <a:gd name="T28" fmla="*/ 69 w 69"/>
                <a:gd name="T29" fmla="*/ 38 h 68"/>
                <a:gd name="T30" fmla="*/ 69 w 69"/>
                <a:gd name="T31" fmla="*/ 38 h 68"/>
                <a:gd name="T32" fmla="*/ 69 w 69"/>
                <a:gd name="T33" fmla="*/ 34 h 68"/>
                <a:gd name="T34" fmla="*/ 67 w 69"/>
                <a:gd name="T35" fmla="*/ 22 h 68"/>
                <a:gd name="T36" fmla="*/ 47 w 69"/>
                <a:gd name="T37" fmla="*/ 15 h 68"/>
                <a:gd name="T38" fmla="*/ 53 w 69"/>
                <a:gd name="T39" fmla="*/ 21 h 68"/>
                <a:gd name="T40" fmla="*/ 53 w 69"/>
                <a:gd name="T41" fmla="*/ 22 h 68"/>
                <a:gd name="T42" fmla="*/ 47 w 69"/>
                <a:gd name="T43" fmla="*/ 27 h 68"/>
                <a:gd name="T44" fmla="*/ 41 w 69"/>
                <a:gd name="T45" fmla="*/ 21 h 68"/>
                <a:gd name="T46" fmla="*/ 46 w 69"/>
                <a:gd name="T47" fmla="*/ 15 h 68"/>
                <a:gd name="T48" fmla="*/ 47 w 69"/>
                <a:gd name="T49" fmla="*/ 15 h 68"/>
                <a:gd name="T50" fmla="*/ 22 w 69"/>
                <a:gd name="T51" fmla="*/ 53 h 68"/>
                <a:gd name="T52" fmla="*/ 16 w 69"/>
                <a:gd name="T53" fmla="*/ 47 h 68"/>
                <a:gd name="T54" fmla="*/ 22 w 69"/>
                <a:gd name="T55" fmla="*/ 41 h 68"/>
                <a:gd name="T56" fmla="*/ 28 w 69"/>
                <a:gd name="T57" fmla="*/ 47 h 68"/>
                <a:gd name="T58" fmla="*/ 22 w 69"/>
                <a:gd name="T59" fmla="*/ 53 h 68"/>
                <a:gd name="T60" fmla="*/ 22 w 69"/>
                <a:gd name="T61" fmla="*/ 27 h 68"/>
                <a:gd name="T62" fmla="*/ 16 w 69"/>
                <a:gd name="T63" fmla="*/ 21 h 68"/>
                <a:gd name="T64" fmla="*/ 22 w 69"/>
                <a:gd name="T65" fmla="*/ 15 h 68"/>
                <a:gd name="T66" fmla="*/ 28 w 69"/>
                <a:gd name="T67" fmla="*/ 21 h 68"/>
                <a:gd name="T68" fmla="*/ 22 w 69"/>
                <a:gd name="T69" fmla="*/ 27 h 68"/>
                <a:gd name="T70" fmla="*/ 31 w 69"/>
                <a:gd name="T71" fmla="*/ 34 h 68"/>
                <a:gd name="T72" fmla="*/ 33 w 69"/>
                <a:gd name="T73" fmla="*/ 31 h 68"/>
                <a:gd name="T74" fmla="*/ 35 w 69"/>
                <a:gd name="T75" fmla="*/ 30 h 68"/>
                <a:gd name="T76" fmla="*/ 39 w 69"/>
                <a:gd name="T77" fmla="*/ 34 h 68"/>
                <a:gd name="T78" fmla="*/ 38 w 69"/>
                <a:gd name="T79" fmla="*/ 36 h 68"/>
                <a:gd name="T80" fmla="*/ 35 w 69"/>
                <a:gd name="T81" fmla="*/ 38 h 68"/>
                <a:gd name="T82" fmla="*/ 31 w 69"/>
                <a:gd name="T83" fmla="*/ 34 h 68"/>
                <a:gd name="T84" fmla="*/ 47 w 69"/>
                <a:gd name="T85" fmla="*/ 53 h 68"/>
                <a:gd name="T86" fmla="*/ 41 w 69"/>
                <a:gd name="T87" fmla="*/ 47 h 68"/>
                <a:gd name="T88" fmla="*/ 47 w 69"/>
                <a:gd name="T89" fmla="*/ 41 h 68"/>
                <a:gd name="T90" fmla="*/ 53 w 69"/>
                <a:gd name="T91" fmla="*/ 47 h 68"/>
                <a:gd name="T92" fmla="*/ 47 w 69"/>
                <a:gd name="T93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68">
                  <a:moveTo>
                    <a:pt x="67" y="22"/>
                  </a:moveTo>
                  <a:cubicBezTo>
                    <a:pt x="64" y="15"/>
                    <a:pt x="59" y="8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3" y="0"/>
                    <a:pt x="13" y="6"/>
                    <a:pt x="6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0" y="42"/>
                    <a:pt x="3" y="49"/>
                    <a:pt x="7" y="55"/>
                  </a:cubicBezTo>
                  <a:cubicBezTo>
                    <a:pt x="9" y="57"/>
                    <a:pt x="12" y="60"/>
                    <a:pt x="14" y="61"/>
                  </a:cubicBezTo>
                  <a:cubicBezTo>
                    <a:pt x="16" y="63"/>
                    <a:pt x="19" y="64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5" y="67"/>
                    <a:pt x="30" y="68"/>
                    <a:pt x="35" y="68"/>
                  </a:cubicBezTo>
                  <a:cubicBezTo>
                    <a:pt x="40" y="68"/>
                    <a:pt x="44" y="67"/>
                    <a:pt x="49" y="65"/>
                  </a:cubicBezTo>
                  <a:cubicBezTo>
                    <a:pt x="51" y="64"/>
                    <a:pt x="52" y="63"/>
                    <a:pt x="54" y="62"/>
                  </a:cubicBezTo>
                  <a:cubicBezTo>
                    <a:pt x="58" y="60"/>
                    <a:pt x="61" y="57"/>
                    <a:pt x="63" y="53"/>
                  </a:cubicBezTo>
                  <a:cubicBezTo>
                    <a:pt x="66" y="49"/>
                    <a:pt x="68" y="43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30"/>
                    <a:pt x="68" y="26"/>
                    <a:pt x="67" y="22"/>
                  </a:cubicBezTo>
                  <a:close/>
                  <a:moveTo>
                    <a:pt x="47" y="15"/>
                  </a:moveTo>
                  <a:cubicBezTo>
                    <a:pt x="50" y="15"/>
                    <a:pt x="53" y="18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5"/>
                    <a:pt x="50" y="27"/>
                    <a:pt x="47" y="27"/>
                  </a:cubicBezTo>
                  <a:cubicBezTo>
                    <a:pt x="44" y="27"/>
                    <a:pt x="41" y="24"/>
                    <a:pt x="41" y="21"/>
                  </a:cubicBezTo>
                  <a:cubicBezTo>
                    <a:pt x="41" y="18"/>
                    <a:pt x="44" y="16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lose/>
                  <a:moveTo>
                    <a:pt x="22" y="53"/>
                  </a:moveTo>
                  <a:cubicBezTo>
                    <a:pt x="19" y="53"/>
                    <a:pt x="16" y="50"/>
                    <a:pt x="16" y="47"/>
                  </a:cubicBezTo>
                  <a:cubicBezTo>
                    <a:pt x="16" y="44"/>
                    <a:pt x="19" y="41"/>
                    <a:pt x="22" y="41"/>
                  </a:cubicBezTo>
                  <a:cubicBezTo>
                    <a:pt x="25" y="41"/>
                    <a:pt x="28" y="44"/>
                    <a:pt x="28" y="47"/>
                  </a:cubicBezTo>
                  <a:cubicBezTo>
                    <a:pt x="28" y="50"/>
                    <a:pt x="25" y="53"/>
                    <a:pt x="22" y="53"/>
                  </a:cubicBezTo>
                  <a:close/>
                  <a:moveTo>
                    <a:pt x="22" y="27"/>
                  </a:moveTo>
                  <a:cubicBezTo>
                    <a:pt x="19" y="27"/>
                    <a:pt x="16" y="24"/>
                    <a:pt x="16" y="21"/>
                  </a:cubicBezTo>
                  <a:cubicBezTo>
                    <a:pt x="16" y="18"/>
                    <a:pt x="19" y="15"/>
                    <a:pt x="22" y="15"/>
                  </a:cubicBezTo>
                  <a:cubicBezTo>
                    <a:pt x="25" y="15"/>
                    <a:pt x="28" y="18"/>
                    <a:pt x="28" y="21"/>
                  </a:cubicBezTo>
                  <a:cubicBezTo>
                    <a:pt x="28" y="24"/>
                    <a:pt x="25" y="27"/>
                    <a:pt x="22" y="27"/>
                  </a:cubicBezTo>
                  <a:close/>
                  <a:moveTo>
                    <a:pt x="31" y="34"/>
                  </a:moveTo>
                  <a:cubicBezTo>
                    <a:pt x="31" y="33"/>
                    <a:pt x="31" y="31"/>
                    <a:pt x="33" y="31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7" y="30"/>
                    <a:pt x="39" y="32"/>
                    <a:pt x="39" y="34"/>
                  </a:cubicBezTo>
                  <a:cubicBezTo>
                    <a:pt x="39" y="35"/>
                    <a:pt x="39" y="35"/>
                    <a:pt x="38" y="36"/>
                  </a:cubicBezTo>
                  <a:cubicBezTo>
                    <a:pt x="38" y="37"/>
                    <a:pt x="36" y="38"/>
                    <a:pt x="35" y="38"/>
                  </a:cubicBezTo>
                  <a:cubicBezTo>
                    <a:pt x="32" y="38"/>
                    <a:pt x="31" y="36"/>
                    <a:pt x="31" y="34"/>
                  </a:cubicBezTo>
                  <a:close/>
                  <a:moveTo>
                    <a:pt x="47" y="53"/>
                  </a:moveTo>
                  <a:cubicBezTo>
                    <a:pt x="44" y="53"/>
                    <a:pt x="41" y="50"/>
                    <a:pt x="41" y="47"/>
                  </a:cubicBezTo>
                  <a:cubicBezTo>
                    <a:pt x="41" y="44"/>
                    <a:pt x="44" y="41"/>
                    <a:pt x="47" y="41"/>
                  </a:cubicBezTo>
                  <a:cubicBezTo>
                    <a:pt x="50" y="41"/>
                    <a:pt x="53" y="44"/>
                    <a:pt x="53" y="47"/>
                  </a:cubicBezTo>
                  <a:cubicBezTo>
                    <a:pt x="53" y="50"/>
                    <a:pt x="50" y="53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048934" y="3914777"/>
            <a:ext cx="77617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 dirty="0">
                <a:solidFill>
                  <a:srgbClr val="091116"/>
                </a:solidFill>
              </a:rPr>
              <a:t>Option 01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907367" y="4786843"/>
            <a:ext cx="77617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Option 02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765801" y="3923243"/>
            <a:ext cx="77617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Option 03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7624234" y="3042710"/>
            <a:ext cx="77617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Option 04</a:t>
            </a: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9463618" y="1605492"/>
            <a:ext cx="869949" cy="889000"/>
          </a:xfrm>
          <a:prstGeom prst="rect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4375" name="Group 39"/>
          <p:cNvGrpSpPr/>
          <p:nvPr/>
        </p:nvGrpSpPr>
        <p:grpSpPr bwMode="auto">
          <a:xfrm>
            <a:off x="9740901" y="1779059"/>
            <a:ext cx="309033" cy="237067"/>
            <a:chOff x="0" y="0"/>
            <a:chExt cx="184" cy="143"/>
          </a:xfrm>
          <a:solidFill>
            <a:srgbClr val="091116"/>
          </a:solidFill>
        </p:grpSpPr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62" y="0"/>
              <a:ext cx="122" cy="119"/>
            </a:xfrm>
            <a:custGeom>
              <a:avLst/>
              <a:gdLst>
                <a:gd name="T0" fmla="*/ 53 w 55"/>
                <a:gd name="T1" fmla="*/ 0 h 54"/>
                <a:gd name="T2" fmla="*/ 3 w 55"/>
                <a:gd name="T3" fmla="*/ 0 h 54"/>
                <a:gd name="T4" fmla="*/ 0 w 55"/>
                <a:gd name="T5" fmla="*/ 2 h 54"/>
                <a:gd name="T6" fmla="*/ 0 w 55"/>
                <a:gd name="T7" fmla="*/ 42 h 54"/>
                <a:gd name="T8" fmla="*/ 3 w 55"/>
                <a:gd name="T9" fmla="*/ 44 h 54"/>
                <a:gd name="T10" fmla="*/ 24 w 55"/>
                <a:gd name="T11" fmla="*/ 44 h 54"/>
                <a:gd name="T12" fmla="*/ 27 w 55"/>
                <a:gd name="T13" fmla="*/ 46 h 54"/>
                <a:gd name="T14" fmla="*/ 27 w 55"/>
                <a:gd name="T15" fmla="*/ 53 h 54"/>
                <a:gd name="T16" fmla="*/ 27 w 55"/>
                <a:gd name="T17" fmla="*/ 53 h 54"/>
                <a:gd name="T18" fmla="*/ 28 w 55"/>
                <a:gd name="T19" fmla="*/ 53 h 54"/>
                <a:gd name="T20" fmla="*/ 36 w 55"/>
                <a:gd name="T21" fmla="*/ 46 h 54"/>
                <a:gd name="T22" fmla="*/ 40 w 55"/>
                <a:gd name="T23" fmla="*/ 44 h 54"/>
                <a:gd name="T24" fmla="*/ 53 w 55"/>
                <a:gd name="T25" fmla="*/ 44 h 54"/>
                <a:gd name="T26" fmla="*/ 55 w 55"/>
                <a:gd name="T27" fmla="*/ 42 h 54"/>
                <a:gd name="T28" fmla="*/ 55 w 55"/>
                <a:gd name="T29" fmla="*/ 2 h 54"/>
                <a:gd name="T30" fmla="*/ 53 w 55"/>
                <a:gd name="T31" fmla="*/ 0 h 54"/>
                <a:gd name="T32" fmla="*/ 23 w 55"/>
                <a:gd name="T33" fmla="*/ 24 h 54"/>
                <a:gd name="T34" fmla="*/ 20 w 55"/>
                <a:gd name="T35" fmla="*/ 27 h 54"/>
                <a:gd name="T36" fmla="*/ 15 w 55"/>
                <a:gd name="T37" fmla="*/ 27 h 54"/>
                <a:gd name="T38" fmla="*/ 13 w 55"/>
                <a:gd name="T39" fmla="*/ 24 h 54"/>
                <a:gd name="T40" fmla="*/ 13 w 55"/>
                <a:gd name="T41" fmla="*/ 20 h 54"/>
                <a:gd name="T42" fmla="*/ 15 w 55"/>
                <a:gd name="T43" fmla="*/ 17 h 54"/>
                <a:gd name="T44" fmla="*/ 20 w 55"/>
                <a:gd name="T45" fmla="*/ 17 h 54"/>
                <a:gd name="T46" fmla="*/ 23 w 55"/>
                <a:gd name="T47" fmla="*/ 20 h 54"/>
                <a:gd name="T48" fmla="*/ 23 w 55"/>
                <a:gd name="T49" fmla="*/ 24 h 54"/>
                <a:gd name="T50" fmla="*/ 42 w 55"/>
                <a:gd name="T51" fmla="*/ 24 h 54"/>
                <a:gd name="T52" fmla="*/ 40 w 55"/>
                <a:gd name="T53" fmla="*/ 27 h 54"/>
                <a:gd name="T54" fmla="*/ 35 w 55"/>
                <a:gd name="T55" fmla="*/ 27 h 54"/>
                <a:gd name="T56" fmla="*/ 33 w 55"/>
                <a:gd name="T57" fmla="*/ 24 h 54"/>
                <a:gd name="T58" fmla="*/ 33 w 55"/>
                <a:gd name="T59" fmla="*/ 20 h 54"/>
                <a:gd name="T60" fmla="*/ 35 w 55"/>
                <a:gd name="T61" fmla="*/ 17 h 54"/>
                <a:gd name="T62" fmla="*/ 40 w 55"/>
                <a:gd name="T63" fmla="*/ 17 h 54"/>
                <a:gd name="T64" fmla="*/ 42 w 55"/>
                <a:gd name="T65" fmla="*/ 20 h 54"/>
                <a:gd name="T66" fmla="*/ 42 w 55"/>
                <a:gd name="T6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54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5"/>
                    <a:pt x="27" y="4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8" y="5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5"/>
                    <a:pt x="39" y="44"/>
                    <a:pt x="40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5" y="43"/>
                    <a:pt x="55" y="4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3" y="24"/>
                  </a:moveTo>
                  <a:cubicBezTo>
                    <a:pt x="23" y="26"/>
                    <a:pt x="21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3" y="26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lnTo>
                    <a:pt x="23" y="24"/>
                  </a:lnTo>
                  <a:close/>
                  <a:moveTo>
                    <a:pt x="42" y="24"/>
                  </a:moveTo>
                  <a:cubicBezTo>
                    <a:pt x="42" y="26"/>
                    <a:pt x="41" y="27"/>
                    <a:pt x="4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3" y="26"/>
                    <a:pt x="33" y="24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4" y="17"/>
                    <a:pt x="35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2" y="18"/>
                    <a:pt x="42" y="20"/>
                  </a:cubicBezTo>
                  <a:lnTo>
                    <a:pt x="4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77" name="Freeform 41"/>
            <p:cNvSpPr/>
            <p:nvPr/>
          </p:nvSpPr>
          <p:spPr bwMode="auto">
            <a:xfrm>
              <a:off x="0" y="24"/>
              <a:ext cx="111" cy="119"/>
            </a:xfrm>
            <a:custGeom>
              <a:avLst/>
              <a:gdLst>
                <a:gd name="T0" fmla="*/ 47 w 50"/>
                <a:gd name="T1" fmla="*/ 37 h 54"/>
                <a:gd name="T2" fmla="*/ 50 w 50"/>
                <a:gd name="T3" fmla="*/ 40 h 54"/>
                <a:gd name="T4" fmla="*/ 50 w 50"/>
                <a:gd name="T5" fmla="*/ 41 h 54"/>
                <a:gd name="T6" fmla="*/ 47 w 50"/>
                <a:gd name="T7" fmla="*/ 44 h 54"/>
                <a:gd name="T8" fmla="*/ 31 w 50"/>
                <a:gd name="T9" fmla="*/ 44 h 54"/>
                <a:gd name="T10" fmla="*/ 28 w 50"/>
                <a:gd name="T11" fmla="*/ 46 h 54"/>
                <a:gd name="T12" fmla="*/ 28 w 50"/>
                <a:gd name="T13" fmla="*/ 52 h 54"/>
                <a:gd name="T14" fmla="*/ 27 w 50"/>
                <a:gd name="T15" fmla="*/ 53 h 54"/>
                <a:gd name="T16" fmla="*/ 19 w 50"/>
                <a:gd name="T17" fmla="*/ 45 h 54"/>
                <a:gd name="T18" fmla="*/ 15 w 50"/>
                <a:gd name="T19" fmla="*/ 44 h 54"/>
                <a:gd name="T20" fmla="*/ 2 w 50"/>
                <a:gd name="T21" fmla="*/ 44 h 54"/>
                <a:gd name="T22" fmla="*/ 0 w 50"/>
                <a:gd name="T23" fmla="*/ 41 h 54"/>
                <a:gd name="T24" fmla="*/ 0 w 50"/>
                <a:gd name="T25" fmla="*/ 2 h 54"/>
                <a:gd name="T26" fmla="*/ 2 w 50"/>
                <a:gd name="T27" fmla="*/ 0 h 54"/>
                <a:gd name="T28" fmla="*/ 21 w 50"/>
                <a:gd name="T29" fmla="*/ 0 h 54"/>
                <a:gd name="T30" fmla="*/ 23 w 50"/>
                <a:gd name="T31" fmla="*/ 2 h 54"/>
                <a:gd name="T32" fmla="*/ 23 w 50"/>
                <a:gd name="T33" fmla="*/ 35 h 54"/>
                <a:gd name="T34" fmla="*/ 26 w 50"/>
                <a:gd name="T35" fmla="*/ 37 h 54"/>
                <a:gd name="T36" fmla="*/ 47 w 50"/>
                <a:gd name="T37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4">
                  <a:moveTo>
                    <a:pt x="47" y="37"/>
                  </a:moveTo>
                  <a:cubicBezTo>
                    <a:pt x="49" y="37"/>
                    <a:pt x="50" y="38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4"/>
                    <a:pt x="47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4"/>
                    <a:pt x="28" y="45"/>
                    <a:pt x="28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4"/>
                    <a:pt x="27" y="54"/>
                    <a:pt x="27" y="5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6" y="44"/>
                    <a:pt x="1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5" y="37"/>
                    <a:pt x="26" y="37"/>
                  </a:cubicBezTo>
                  <a:lnTo>
                    <a:pt x="4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9478434" y="2111377"/>
            <a:ext cx="77617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Option 05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605618" y="1973840"/>
            <a:ext cx="153458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4442885" y="2496609"/>
            <a:ext cx="153458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6330951" y="5269443"/>
            <a:ext cx="153458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8183033" y="4179788"/>
            <a:ext cx="1534584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10047818" y="5070477"/>
            <a:ext cx="153458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82700" y="1791759"/>
            <a:ext cx="1608667" cy="1608667"/>
          </a:xfrm>
          <a:prstGeom prst="rect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3062818" y="1791759"/>
            <a:ext cx="2484967" cy="2489200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6534" y="1791759"/>
            <a:ext cx="2491317" cy="1608667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62951" y="1791759"/>
            <a:ext cx="1634067" cy="1608667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40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266768" y="3557059"/>
            <a:ext cx="1640417" cy="1608667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062818" y="4450293"/>
            <a:ext cx="2484967" cy="1631951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5706533" y="3557059"/>
            <a:ext cx="3412067" cy="2525184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82700" y="3557059"/>
            <a:ext cx="1608667" cy="1608667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9846733" y="4056593"/>
            <a:ext cx="476251" cy="613833"/>
            <a:chOff x="0" y="0"/>
            <a:chExt cx="225" cy="290"/>
          </a:xfrm>
          <a:solidFill>
            <a:srgbClr val="091116"/>
          </a:solidFill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8881534" y="2251076"/>
            <a:ext cx="590551" cy="590549"/>
            <a:chOff x="0" y="0"/>
            <a:chExt cx="279" cy="279"/>
          </a:xfrm>
          <a:solidFill>
            <a:srgbClr val="091116"/>
          </a:solidFill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792818" y="4060826"/>
            <a:ext cx="594783" cy="601133"/>
            <a:chOff x="0" y="0"/>
            <a:chExt cx="281" cy="284"/>
          </a:xfrm>
          <a:solidFill>
            <a:srgbClr val="091116"/>
          </a:solidFill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816100" y="2316692"/>
            <a:ext cx="541867" cy="533400"/>
            <a:chOff x="0" y="0"/>
            <a:chExt cx="256" cy="252"/>
          </a:xfrm>
          <a:solidFill>
            <a:srgbClr val="091116"/>
          </a:solidFill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096001" y="2181226"/>
            <a:ext cx="1824567" cy="83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solidFill>
                  <a:srgbClr val="091116"/>
                </a:solidFill>
              </a:rPr>
              <a:t>TOPIC HEADER ONE</a:t>
            </a:r>
            <a:endParaRPr lang="zh-CN" altLang="en-US" sz="1335" dirty="0">
              <a:solidFill>
                <a:srgbClr val="091116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rgbClr val="091116"/>
                </a:solidFill>
              </a:rPr>
              <a:t>We have many PowerPoint </a:t>
            </a:r>
            <a:r>
              <a:rPr lang="zh-CN" altLang="en-US" sz="1065" dirty="0">
                <a:solidFill>
                  <a:srgbClr val="091116"/>
                </a:solidFill>
              </a:rPr>
              <a:t>templates</a:t>
            </a:r>
            <a:r>
              <a:rPr lang="en-US" altLang="zh-CN" sz="1065" dirty="0">
                <a:solidFill>
                  <a:srgbClr val="091116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rgbClr val="091116"/>
                </a:solidFill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07834" y="4869393"/>
            <a:ext cx="1824567" cy="83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solidFill>
                  <a:srgbClr val="091116"/>
                </a:solidFill>
              </a:rPr>
              <a:t>TOPIC HEADER TWO</a:t>
            </a:r>
            <a:endParaRPr lang="zh-CN" altLang="en-US" sz="1335" dirty="0">
              <a:solidFill>
                <a:srgbClr val="091116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rgbClr val="091116"/>
                </a:solidFill>
              </a:rPr>
              <a:t>We have many PowerPoint </a:t>
            </a:r>
            <a:r>
              <a:rPr lang="zh-CN" altLang="en-US" sz="1065" dirty="0">
                <a:solidFill>
                  <a:srgbClr val="091116"/>
                </a:solidFill>
              </a:rPr>
              <a:t>templates</a:t>
            </a:r>
            <a:r>
              <a:rPr lang="en-US" altLang="zh-CN" sz="1065" dirty="0">
                <a:solidFill>
                  <a:srgbClr val="091116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rgbClr val="091116"/>
                </a:solidFill>
              </a:rPr>
              <a:t>.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/>
          <p:nvPr/>
        </p:nvSpPr>
        <p:spPr bwMode="auto">
          <a:xfrm>
            <a:off x="1" y="2949576"/>
            <a:ext cx="10801351" cy="1843616"/>
          </a:xfrm>
          <a:custGeom>
            <a:avLst/>
            <a:gdLst>
              <a:gd name="T0" fmla="*/ 0 w 5103"/>
              <a:gd name="T1" fmla="*/ 10 h 871"/>
              <a:gd name="T2" fmla="*/ 4669 w 5103"/>
              <a:gd name="T3" fmla="*/ 0 h 871"/>
              <a:gd name="T4" fmla="*/ 5103 w 5103"/>
              <a:gd name="T5" fmla="*/ 437 h 871"/>
              <a:gd name="T6" fmla="*/ 4669 w 5103"/>
              <a:gd name="T7" fmla="*/ 871 h 871"/>
              <a:gd name="T8" fmla="*/ 1416 w 5103"/>
              <a:gd name="T9" fmla="*/ 87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3" h="871">
                <a:moveTo>
                  <a:pt x="0" y="10"/>
                </a:moveTo>
                <a:cubicBezTo>
                  <a:pt x="4211" y="10"/>
                  <a:pt x="4669" y="0"/>
                  <a:pt x="4669" y="0"/>
                </a:cubicBezTo>
                <a:cubicBezTo>
                  <a:pt x="4909" y="0"/>
                  <a:pt x="5103" y="195"/>
                  <a:pt x="5103" y="437"/>
                </a:cubicBezTo>
                <a:cubicBezTo>
                  <a:pt x="5103" y="676"/>
                  <a:pt x="4909" y="871"/>
                  <a:pt x="4669" y="871"/>
                </a:cubicBezTo>
                <a:cubicBezTo>
                  <a:pt x="1159" y="871"/>
                  <a:pt x="1416" y="870"/>
                  <a:pt x="1416" y="87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363" name="Freeform 3"/>
          <p:cNvSpPr/>
          <p:nvPr/>
        </p:nvSpPr>
        <p:spPr bwMode="auto">
          <a:xfrm>
            <a:off x="2216152" y="2433109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BAE0E9"/>
              </a:solidFill>
            </a:endParaRPr>
          </a:p>
        </p:txBody>
      </p:sp>
      <p:grpSp>
        <p:nvGrpSpPr>
          <p:cNvPr id="15364" name="Group 4"/>
          <p:cNvGrpSpPr/>
          <p:nvPr/>
        </p:nvGrpSpPr>
        <p:grpSpPr bwMode="auto">
          <a:xfrm>
            <a:off x="2434168" y="2750610"/>
            <a:ext cx="512233" cy="412749"/>
            <a:chOff x="0" y="0"/>
            <a:chExt cx="242" cy="195"/>
          </a:xfrm>
          <a:solidFill>
            <a:srgbClr val="091116"/>
          </a:solidFill>
        </p:grpSpPr>
        <p:sp>
          <p:nvSpPr>
            <p:cNvPr id="15365" name="Freeform 5"/>
            <p:cNvSpPr>
              <a:spLocks noEditPoints="1"/>
            </p:cNvSpPr>
            <p:nvPr/>
          </p:nvSpPr>
          <p:spPr bwMode="auto">
            <a:xfrm>
              <a:off x="31" y="38"/>
              <a:ext cx="8" cy="16"/>
            </a:xfrm>
            <a:custGeom>
              <a:avLst/>
              <a:gdLst>
                <a:gd name="T0" fmla="*/ 4 w 5"/>
                <a:gd name="T1" fmla="*/ 0 h 9"/>
                <a:gd name="T2" fmla="*/ 1 w 5"/>
                <a:gd name="T3" fmla="*/ 0 h 9"/>
                <a:gd name="T4" fmla="*/ 0 w 5"/>
                <a:gd name="T5" fmla="*/ 1 h 9"/>
                <a:gd name="T6" fmla="*/ 0 w 5"/>
                <a:gd name="T7" fmla="*/ 8 h 9"/>
                <a:gd name="T8" fmla="*/ 1 w 5"/>
                <a:gd name="T9" fmla="*/ 9 h 9"/>
                <a:gd name="T10" fmla="*/ 4 w 5"/>
                <a:gd name="T11" fmla="*/ 9 h 9"/>
                <a:gd name="T12" fmla="*/ 5 w 5"/>
                <a:gd name="T13" fmla="*/ 8 h 9"/>
                <a:gd name="T14" fmla="*/ 5 w 5"/>
                <a:gd name="T15" fmla="*/ 1 h 9"/>
                <a:gd name="T16" fmla="*/ 4 w 5"/>
                <a:gd name="T17" fmla="*/ 0 h 9"/>
                <a:gd name="T18" fmla="*/ 4 w 5"/>
                <a:gd name="T19" fmla="*/ 8 h 9"/>
                <a:gd name="T20" fmla="*/ 1 w 5"/>
                <a:gd name="T21" fmla="*/ 8 h 9"/>
                <a:gd name="T22" fmla="*/ 1 w 5"/>
                <a:gd name="T23" fmla="*/ 1 h 9"/>
                <a:gd name="T24" fmla="*/ 4 w 5"/>
                <a:gd name="T25" fmla="*/ 1 h 9"/>
                <a:gd name="T26" fmla="*/ 4 w 5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lose/>
                  <a:moveTo>
                    <a:pt x="4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66" name="Freeform 6"/>
            <p:cNvSpPr>
              <a:spLocks noEditPoints="1"/>
            </p:cNvSpPr>
            <p:nvPr/>
          </p:nvSpPr>
          <p:spPr bwMode="auto">
            <a:xfrm>
              <a:off x="45" y="38"/>
              <a:ext cx="10" cy="16"/>
            </a:xfrm>
            <a:custGeom>
              <a:avLst/>
              <a:gdLst>
                <a:gd name="T0" fmla="*/ 5 w 6"/>
                <a:gd name="T1" fmla="*/ 0 h 9"/>
                <a:gd name="T2" fmla="*/ 1 w 6"/>
                <a:gd name="T3" fmla="*/ 0 h 9"/>
                <a:gd name="T4" fmla="*/ 0 w 6"/>
                <a:gd name="T5" fmla="*/ 1 h 9"/>
                <a:gd name="T6" fmla="*/ 0 w 6"/>
                <a:gd name="T7" fmla="*/ 8 h 9"/>
                <a:gd name="T8" fmla="*/ 1 w 6"/>
                <a:gd name="T9" fmla="*/ 9 h 9"/>
                <a:gd name="T10" fmla="*/ 5 w 6"/>
                <a:gd name="T11" fmla="*/ 9 h 9"/>
                <a:gd name="T12" fmla="*/ 6 w 6"/>
                <a:gd name="T13" fmla="*/ 8 h 9"/>
                <a:gd name="T14" fmla="*/ 6 w 6"/>
                <a:gd name="T15" fmla="*/ 1 h 9"/>
                <a:gd name="T16" fmla="*/ 5 w 6"/>
                <a:gd name="T17" fmla="*/ 0 h 9"/>
                <a:gd name="T18" fmla="*/ 5 w 6"/>
                <a:gd name="T19" fmla="*/ 8 h 9"/>
                <a:gd name="T20" fmla="*/ 1 w 6"/>
                <a:gd name="T21" fmla="*/ 8 h 9"/>
                <a:gd name="T22" fmla="*/ 1 w 6"/>
                <a:gd name="T23" fmla="*/ 1 h 9"/>
                <a:gd name="T24" fmla="*/ 5 w 6"/>
                <a:gd name="T25" fmla="*/ 1 h 9"/>
                <a:gd name="T26" fmla="*/ 5 w 6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  <a:moveTo>
                    <a:pt x="5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67" name="Freeform 7"/>
            <p:cNvSpPr>
              <a:spLocks noEditPoints="1"/>
            </p:cNvSpPr>
            <p:nvPr/>
          </p:nvSpPr>
          <p:spPr bwMode="auto">
            <a:xfrm>
              <a:off x="61" y="38"/>
              <a:ext cx="9" cy="16"/>
            </a:xfrm>
            <a:custGeom>
              <a:avLst/>
              <a:gdLst>
                <a:gd name="T0" fmla="*/ 4 w 5"/>
                <a:gd name="T1" fmla="*/ 0 h 9"/>
                <a:gd name="T2" fmla="*/ 1 w 5"/>
                <a:gd name="T3" fmla="*/ 0 h 9"/>
                <a:gd name="T4" fmla="*/ 0 w 5"/>
                <a:gd name="T5" fmla="*/ 1 h 9"/>
                <a:gd name="T6" fmla="*/ 0 w 5"/>
                <a:gd name="T7" fmla="*/ 8 h 9"/>
                <a:gd name="T8" fmla="*/ 1 w 5"/>
                <a:gd name="T9" fmla="*/ 9 h 9"/>
                <a:gd name="T10" fmla="*/ 4 w 5"/>
                <a:gd name="T11" fmla="*/ 9 h 9"/>
                <a:gd name="T12" fmla="*/ 5 w 5"/>
                <a:gd name="T13" fmla="*/ 8 h 9"/>
                <a:gd name="T14" fmla="*/ 5 w 5"/>
                <a:gd name="T15" fmla="*/ 1 h 9"/>
                <a:gd name="T16" fmla="*/ 4 w 5"/>
                <a:gd name="T17" fmla="*/ 0 h 9"/>
                <a:gd name="T18" fmla="*/ 4 w 5"/>
                <a:gd name="T19" fmla="*/ 8 h 9"/>
                <a:gd name="T20" fmla="*/ 1 w 5"/>
                <a:gd name="T21" fmla="*/ 8 h 9"/>
                <a:gd name="T22" fmla="*/ 1 w 5"/>
                <a:gd name="T23" fmla="*/ 1 h 9"/>
                <a:gd name="T24" fmla="*/ 4 w 5"/>
                <a:gd name="T25" fmla="*/ 1 h 9"/>
                <a:gd name="T26" fmla="*/ 4 w 5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lose/>
                  <a:moveTo>
                    <a:pt x="4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68" name="Freeform 8"/>
            <p:cNvSpPr/>
            <p:nvPr/>
          </p:nvSpPr>
          <p:spPr bwMode="auto">
            <a:xfrm>
              <a:off x="73" y="49"/>
              <a:ext cx="4" cy="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2 h 2"/>
                <a:gd name="T14" fmla="*/ 1 w 2"/>
                <a:gd name="T15" fmla="*/ 2 h 2"/>
                <a:gd name="T16" fmla="*/ 2 w 2"/>
                <a:gd name="T17" fmla="*/ 1 h 2"/>
                <a:gd name="T18" fmla="*/ 2 w 2"/>
                <a:gd name="T19" fmla="*/ 1 h 2"/>
                <a:gd name="T20" fmla="*/ 2 w 2"/>
                <a:gd name="T21" fmla="*/ 0 h 2"/>
                <a:gd name="T22" fmla="*/ 2 w 2"/>
                <a:gd name="T23" fmla="*/ 0 h 2"/>
                <a:gd name="T24" fmla="*/ 1 w 2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69" name="Freeform 9"/>
            <p:cNvSpPr>
              <a:spLocks noEditPoints="1"/>
            </p:cNvSpPr>
            <p:nvPr/>
          </p:nvSpPr>
          <p:spPr bwMode="auto">
            <a:xfrm>
              <a:off x="79" y="38"/>
              <a:ext cx="10" cy="16"/>
            </a:xfrm>
            <a:custGeom>
              <a:avLst/>
              <a:gdLst>
                <a:gd name="T0" fmla="*/ 5 w 6"/>
                <a:gd name="T1" fmla="*/ 0 h 9"/>
                <a:gd name="T2" fmla="*/ 2 w 6"/>
                <a:gd name="T3" fmla="*/ 0 h 9"/>
                <a:gd name="T4" fmla="*/ 0 w 6"/>
                <a:gd name="T5" fmla="*/ 1 h 9"/>
                <a:gd name="T6" fmla="*/ 0 w 6"/>
                <a:gd name="T7" fmla="*/ 8 h 9"/>
                <a:gd name="T8" fmla="*/ 2 w 6"/>
                <a:gd name="T9" fmla="*/ 9 h 9"/>
                <a:gd name="T10" fmla="*/ 5 w 6"/>
                <a:gd name="T11" fmla="*/ 9 h 9"/>
                <a:gd name="T12" fmla="*/ 6 w 6"/>
                <a:gd name="T13" fmla="*/ 8 h 9"/>
                <a:gd name="T14" fmla="*/ 6 w 6"/>
                <a:gd name="T15" fmla="*/ 1 h 9"/>
                <a:gd name="T16" fmla="*/ 5 w 6"/>
                <a:gd name="T17" fmla="*/ 0 h 9"/>
                <a:gd name="T18" fmla="*/ 5 w 6"/>
                <a:gd name="T19" fmla="*/ 8 h 9"/>
                <a:gd name="T20" fmla="*/ 2 w 6"/>
                <a:gd name="T21" fmla="*/ 8 h 9"/>
                <a:gd name="T22" fmla="*/ 2 w 6"/>
                <a:gd name="T23" fmla="*/ 1 h 9"/>
                <a:gd name="T24" fmla="*/ 5 w 6"/>
                <a:gd name="T25" fmla="*/ 1 h 9"/>
                <a:gd name="T26" fmla="*/ 5 w 6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  <a:moveTo>
                    <a:pt x="5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0" name="Freeform 10"/>
            <p:cNvSpPr>
              <a:spLocks noEditPoints="1"/>
            </p:cNvSpPr>
            <p:nvPr/>
          </p:nvSpPr>
          <p:spPr bwMode="auto">
            <a:xfrm>
              <a:off x="94" y="38"/>
              <a:ext cx="11" cy="16"/>
            </a:xfrm>
            <a:custGeom>
              <a:avLst/>
              <a:gdLst>
                <a:gd name="T0" fmla="*/ 5 w 6"/>
                <a:gd name="T1" fmla="*/ 0 h 9"/>
                <a:gd name="T2" fmla="*/ 1 w 6"/>
                <a:gd name="T3" fmla="*/ 0 h 9"/>
                <a:gd name="T4" fmla="*/ 0 w 6"/>
                <a:gd name="T5" fmla="*/ 1 h 9"/>
                <a:gd name="T6" fmla="*/ 0 w 6"/>
                <a:gd name="T7" fmla="*/ 8 h 9"/>
                <a:gd name="T8" fmla="*/ 1 w 6"/>
                <a:gd name="T9" fmla="*/ 9 h 9"/>
                <a:gd name="T10" fmla="*/ 5 w 6"/>
                <a:gd name="T11" fmla="*/ 9 h 9"/>
                <a:gd name="T12" fmla="*/ 6 w 6"/>
                <a:gd name="T13" fmla="*/ 8 h 9"/>
                <a:gd name="T14" fmla="*/ 6 w 6"/>
                <a:gd name="T15" fmla="*/ 1 h 9"/>
                <a:gd name="T16" fmla="*/ 5 w 6"/>
                <a:gd name="T17" fmla="*/ 0 h 9"/>
                <a:gd name="T18" fmla="*/ 5 w 6"/>
                <a:gd name="T19" fmla="*/ 8 h 9"/>
                <a:gd name="T20" fmla="*/ 1 w 6"/>
                <a:gd name="T21" fmla="*/ 8 h 9"/>
                <a:gd name="T22" fmla="*/ 1 w 6"/>
                <a:gd name="T23" fmla="*/ 1 h 9"/>
                <a:gd name="T24" fmla="*/ 5 w 6"/>
                <a:gd name="T25" fmla="*/ 1 h 9"/>
                <a:gd name="T26" fmla="*/ 5 w 6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  <a:moveTo>
                    <a:pt x="5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1" name="Freeform 11"/>
            <p:cNvSpPr/>
            <p:nvPr/>
          </p:nvSpPr>
          <p:spPr bwMode="auto">
            <a:xfrm>
              <a:off x="94" y="91"/>
              <a:ext cx="148" cy="104"/>
            </a:xfrm>
            <a:custGeom>
              <a:avLst/>
              <a:gdLst>
                <a:gd name="T0" fmla="*/ 134 w 148"/>
                <a:gd name="T1" fmla="*/ 0 h 104"/>
                <a:gd name="T2" fmla="*/ 82 w 148"/>
                <a:gd name="T3" fmla="*/ 93 h 104"/>
                <a:gd name="T4" fmla="*/ 6 w 148"/>
                <a:gd name="T5" fmla="*/ 93 h 104"/>
                <a:gd name="T6" fmla="*/ 0 w 148"/>
                <a:gd name="T7" fmla="*/ 104 h 104"/>
                <a:gd name="T8" fmla="*/ 91 w 148"/>
                <a:gd name="T9" fmla="*/ 104 h 104"/>
                <a:gd name="T10" fmla="*/ 148 w 148"/>
                <a:gd name="T11" fmla="*/ 0 h 104"/>
                <a:gd name="T12" fmla="*/ 134 w 148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04">
                  <a:moveTo>
                    <a:pt x="134" y="0"/>
                  </a:moveTo>
                  <a:lnTo>
                    <a:pt x="82" y="93"/>
                  </a:lnTo>
                  <a:lnTo>
                    <a:pt x="6" y="93"/>
                  </a:lnTo>
                  <a:lnTo>
                    <a:pt x="0" y="104"/>
                  </a:lnTo>
                  <a:lnTo>
                    <a:pt x="91" y="104"/>
                  </a:lnTo>
                  <a:lnTo>
                    <a:pt x="148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2" name="Freeform 12"/>
            <p:cNvSpPr/>
            <p:nvPr/>
          </p:nvSpPr>
          <p:spPr bwMode="auto">
            <a:xfrm>
              <a:off x="84" y="75"/>
              <a:ext cx="147" cy="104"/>
            </a:xfrm>
            <a:custGeom>
              <a:avLst/>
              <a:gdLst>
                <a:gd name="T0" fmla="*/ 147 w 147"/>
                <a:gd name="T1" fmla="*/ 0 h 104"/>
                <a:gd name="T2" fmla="*/ 133 w 147"/>
                <a:gd name="T3" fmla="*/ 0 h 104"/>
                <a:gd name="T4" fmla="*/ 78 w 147"/>
                <a:gd name="T5" fmla="*/ 99 h 104"/>
                <a:gd name="T6" fmla="*/ 2 w 147"/>
                <a:gd name="T7" fmla="*/ 99 h 104"/>
                <a:gd name="T8" fmla="*/ 0 w 147"/>
                <a:gd name="T9" fmla="*/ 104 h 104"/>
                <a:gd name="T10" fmla="*/ 90 w 147"/>
                <a:gd name="T11" fmla="*/ 104 h 104"/>
                <a:gd name="T12" fmla="*/ 147 w 147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04">
                  <a:moveTo>
                    <a:pt x="147" y="0"/>
                  </a:moveTo>
                  <a:lnTo>
                    <a:pt x="133" y="0"/>
                  </a:lnTo>
                  <a:lnTo>
                    <a:pt x="78" y="99"/>
                  </a:lnTo>
                  <a:lnTo>
                    <a:pt x="2" y="99"/>
                  </a:lnTo>
                  <a:lnTo>
                    <a:pt x="0" y="104"/>
                  </a:lnTo>
                  <a:lnTo>
                    <a:pt x="90" y="104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3" name="Freeform 13"/>
            <p:cNvSpPr/>
            <p:nvPr/>
          </p:nvSpPr>
          <p:spPr bwMode="auto">
            <a:xfrm>
              <a:off x="144" y="108"/>
              <a:ext cx="13" cy="8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4 w 7"/>
                <a:gd name="T5" fmla="*/ 4 h 5"/>
                <a:gd name="T6" fmla="*/ 7 w 7"/>
                <a:gd name="T7" fmla="*/ 5 h 5"/>
                <a:gd name="T8" fmla="*/ 7 w 7"/>
                <a:gd name="T9" fmla="*/ 5 h 5"/>
                <a:gd name="T10" fmla="*/ 5 w 7"/>
                <a:gd name="T11" fmla="*/ 2 h 5"/>
                <a:gd name="T12" fmla="*/ 2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3"/>
                    <a:pt x="5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4" name="Freeform 14"/>
            <p:cNvSpPr>
              <a:spLocks noEditPoints="1"/>
            </p:cNvSpPr>
            <p:nvPr/>
          </p:nvSpPr>
          <p:spPr bwMode="auto">
            <a:xfrm>
              <a:off x="0" y="0"/>
              <a:ext cx="128" cy="158"/>
            </a:xfrm>
            <a:custGeom>
              <a:avLst/>
              <a:gdLst>
                <a:gd name="T0" fmla="*/ 47 w 72"/>
                <a:gd name="T1" fmla="*/ 74 h 88"/>
                <a:gd name="T2" fmla="*/ 47 w 72"/>
                <a:gd name="T3" fmla="*/ 70 h 88"/>
                <a:gd name="T4" fmla="*/ 49 w 72"/>
                <a:gd name="T5" fmla="*/ 70 h 88"/>
                <a:gd name="T6" fmla="*/ 52 w 72"/>
                <a:gd name="T7" fmla="*/ 65 h 88"/>
                <a:gd name="T8" fmla="*/ 47 w 72"/>
                <a:gd name="T9" fmla="*/ 65 h 88"/>
                <a:gd name="T10" fmla="*/ 47 w 72"/>
                <a:gd name="T11" fmla="*/ 55 h 88"/>
                <a:gd name="T12" fmla="*/ 57 w 72"/>
                <a:gd name="T13" fmla="*/ 55 h 88"/>
                <a:gd name="T14" fmla="*/ 60 w 72"/>
                <a:gd name="T15" fmla="*/ 50 h 88"/>
                <a:gd name="T16" fmla="*/ 47 w 72"/>
                <a:gd name="T17" fmla="*/ 50 h 88"/>
                <a:gd name="T18" fmla="*/ 47 w 72"/>
                <a:gd name="T19" fmla="*/ 40 h 88"/>
                <a:gd name="T20" fmla="*/ 61 w 72"/>
                <a:gd name="T21" fmla="*/ 40 h 88"/>
                <a:gd name="T22" fmla="*/ 61 w 72"/>
                <a:gd name="T23" fmla="*/ 48 h 88"/>
                <a:gd name="T24" fmla="*/ 68 w 72"/>
                <a:gd name="T25" fmla="*/ 33 h 88"/>
                <a:gd name="T26" fmla="*/ 72 w 72"/>
                <a:gd name="T27" fmla="*/ 33 h 88"/>
                <a:gd name="T28" fmla="*/ 72 w 72"/>
                <a:gd name="T29" fmla="*/ 7 h 88"/>
                <a:gd name="T30" fmla="*/ 65 w 72"/>
                <a:gd name="T31" fmla="*/ 0 h 88"/>
                <a:gd name="T32" fmla="*/ 7 w 72"/>
                <a:gd name="T33" fmla="*/ 0 h 88"/>
                <a:gd name="T34" fmla="*/ 0 w 72"/>
                <a:gd name="T35" fmla="*/ 7 h 88"/>
                <a:gd name="T36" fmla="*/ 0 w 72"/>
                <a:gd name="T37" fmla="*/ 80 h 88"/>
                <a:gd name="T38" fmla="*/ 7 w 72"/>
                <a:gd name="T39" fmla="*/ 88 h 88"/>
                <a:gd name="T40" fmla="*/ 40 w 72"/>
                <a:gd name="T41" fmla="*/ 88 h 88"/>
                <a:gd name="T42" fmla="*/ 47 w 72"/>
                <a:gd name="T43" fmla="*/ 74 h 88"/>
                <a:gd name="T44" fmla="*/ 42 w 72"/>
                <a:gd name="T45" fmla="*/ 65 h 88"/>
                <a:gd name="T46" fmla="*/ 28 w 72"/>
                <a:gd name="T47" fmla="*/ 65 h 88"/>
                <a:gd name="T48" fmla="*/ 28 w 72"/>
                <a:gd name="T49" fmla="*/ 55 h 88"/>
                <a:gd name="T50" fmla="*/ 42 w 72"/>
                <a:gd name="T51" fmla="*/ 55 h 88"/>
                <a:gd name="T52" fmla="*/ 42 w 72"/>
                <a:gd name="T53" fmla="*/ 65 h 88"/>
                <a:gd name="T54" fmla="*/ 42 w 72"/>
                <a:gd name="T55" fmla="*/ 50 h 88"/>
                <a:gd name="T56" fmla="*/ 28 w 72"/>
                <a:gd name="T57" fmla="*/ 50 h 88"/>
                <a:gd name="T58" fmla="*/ 28 w 72"/>
                <a:gd name="T59" fmla="*/ 40 h 88"/>
                <a:gd name="T60" fmla="*/ 42 w 72"/>
                <a:gd name="T61" fmla="*/ 40 h 88"/>
                <a:gd name="T62" fmla="*/ 42 w 72"/>
                <a:gd name="T63" fmla="*/ 50 h 88"/>
                <a:gd name="T64" fmla="*/ 10 w 72"/>
                <a:gd name="T65" fmla="*/ 8 h 88"/>
                <a:gd name="T66" fmla="*/ 61 w 72"/>
                <a:gd name="T67" fmla="*/ 8 h 88"/>
                <a:gd name="T68" fmla="*/ 61 w 72"/>
                <a:gd name="T69" fmla="*/ 33 h 88"/>
                <a:gd name="T70" fmla="*/ 10 w 72"/>
                <a:gd name="T71" fmla="*/ 33 h 88"/>
                <a:gd name="T72" fmla="*/ 10 w 72"/>
                <a:gd name="T73" fmla="*/ 8 h 88"/>
                <a:gd name="T74" fmla="*/ 24 w 72"/>
                <a:gd name="T75" fmla="*/ 80 h 88"/>
                <a:gd name="T76" fmla="*/ 10 w 72"/>
                <a:gd name="T77" fmla="*/ 80 h 88"/>
                <a:gd name="T78" fmla="*/ 10 w 72"/>
                <a:gd name="T79" fmla="*/ 70 h 88"/>
                <a:gd name="T80" fmla="*/ 24 w 72"/>
                <a:gd name="T81" fmla="*/ 70 h 88"/>
                <a:gd name="T82" fmla="*/ 24 w 72"/>
                <a:gd name="T83" fmla="*/ 80 h 88"/>
                <a:gd name="T84" fmla="*/ 24 w 72"/>
                <a:gd name="T85" fmla="*/ 65 h 88"/>
                <a:gd name="T86" fmla="*/ 10 w 72"/>
                <a:gd name="T87" fmla="*/ 65 h 88"/>
                <a:gd name="T88" fmla="*/ 10 w 72"/>
                <a:gd name="T89" fmla="*/ 55 h 88"/>
                <a:gd name="T90" fmla="*/ 24 w 72"/>
                <a:gd name="T91" fmla="*/ 55 h 88"/>
                <a:gd name="T92" fmla="*/ 24 w 72"/>
                <a:gd name="T93" fmla="*/ 65 h 88"/>
                <a:gd name="T94" fmla="*/ 24 w 72"/>
                <a:gd name="T95" fmla="*/ 50 h 88"/>
                <a:gd name="T96" fmla="*/ 10 w 72"/>
                <a:gd name="T97" fmla="*/ 50 h 88"/>
                <a:gd name="T98" fmla="*/ 10 w 72"/>
                <a:gd name="T99" fmla="*/ 40 h 88"/>
                <a:gd name="T100" fmla="*/ 24 w 72"/>
                <a:gd name="T101" fmla="*/ 40 h 88"/>
                <a:gd name="T102" fmla="*/ 24 w 72"/>
                <a:gd name="T103" fmla="*/ 50 h 88"/>
                <a:gd name="T104" fmla="*/ 28 w 72"/>
                <a:gd name="T105" fmla="*/ 70 h 88"/>
                <a:gd name="T106" fmla="*/ 42 w 72"/>
                <a:gd name="T107" fmla="*/ 70 h 88"/>
                <a:gd name="T108" fmla="*/ 42 w 72"/>
                <a:gd name="T109" fmla="*/ 80 h 88"/>
                <a:gd name="T110" fmla="*/ 28 w 72"/>
                <a:gd name="T111" fmla="*/ 80 h 88"/>
                <a:gd name="T112" fmla="*/ 28 w 72"/>
                <a:gd name="T113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" h="88">
                  <a:moveTo>
                    <a:pt x="47" y="74"/>
                  </a:move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3"/>
                    <a:pt x="69" y="0"/>
                    <a:pt x="6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3" y="88"/>
                    <a:pt x="7" y="88"/>
                  </a:cubicBezTo>
                  <a:cubicBezTo>
                    <a:pt x="40" y="88"/>
                    <a:pt x="40" y="88"/>
                    <a:pt x="40" y="88"/>
                  </a:cubicBezTo>
                  <a:lnTo>
                    <a:pt x="47" y="74"/>
                  </a:lnTo>
                  <a:close/>
                  <a:moveTo>
                    <a:pt x="42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42" y="55"/>
                    <a:pt x="42" y="55"/>
                    <a:pt x="42" y="55"/>
                  </a:cubicBezTo>
                  <a:lnTo>
                    <a:pt x="42" y="65"/>
                  </a:lnTo>
                  <a:close/>
                  <a:moveTo>
                    <a:pt x="42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42" y="40"/>
                    <a:pt x="42" y="40"/>
                    <a:pt x="42" y="40"/>
                  </a:cubicBezTo>
                  <a:lnTo>
                    <a:pt x="42" y="50"/>
                  </a:lnTo>
                  <a:close/>
                  <a:moveTo>
                    <a:pt x="10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10" y="33"/>
                    <a:pt x="10" y="33"/>
                    <a:pt x="10" y="33"/>
                  </a:cubicBezTo>
                  <a:lnTo>
                    <a:pt x="10" y="8"/>
                  </a:lnTo>
                  <a:close/>
                  <a:moveTo>
                    <a:pt x="24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4" y="80"/>
                  </a:lnTo>
                  <a:close/>
                  <a:moveTo>
                    <a:pt x="24" y="65"/>
                  </a:moveTo>
                  <a:cubicBezTo>
                    <a:pt x="10" y="65"/>
                    <a:pt x="10" y="65"/>
                    <a:pt x="10" y="6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24" y="55"/>
                    <a:pt x="24" y="55"/>
                    <a:pt x="24" y="55"/>
                  </a:cubicBezTo>
                  <a:lnTo>
                    <a:pt x="24" y="65"/>
                  </a:lnTo>
                  <a:close/>
                  <a:moveTo>
                    <a:pt x="24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4" y="40"/>
                    <a:pt x="24" y="40"/>
                    <a:pt x="24" y="40"/>
                  </a:cubicBezTo>
                  <a:lnTo>
                    <a:pt x="24" y="50"/>
                  </a:lnTo>
                  <a:close/>
                  <a:moveTo>
                    <a:pt x="28" y="70"/>
                  </a:moveTo>
                  <a:cubicBezTo>
                    <a:pt x="42" y="70"/>
                    <a:pt x="42" y="70"/>
                    <a:pt x="42" y="7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28" y="80"/>
                    <a:pt x="28" y="80"/>
                    <a:pt x="28" y="80"/>
                  </a:cubicBezTo>
                  <a:lnTo>
                    <a:pt x="2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75" name="Freeform 15"/>
            <p:cNvSpPr>
              <a:spLocks noEditPoints="1"/>
            </p:cNvSpPr>
            <p:nvPr/>
          </p:nvSpPr>
          <p:spPr bwMode="auto">
            <a:xfrm>
              <a:off x="70" y="65"/>
              <a:ext cx="147" cy="105"/>
            </a:xfrm>
            <a:custGeom>
              <a:avLst/>
              <a:gdLst>
                <a:gd name="T0" fmla="*/ 83 w 83"/>
                <a:gd name="T1" fmla="*/ 1 h 59"/>
                <a:gd name="T2" fmla="*/ 31 w 83"/>
                <a:gd name="T3" fmla="*/ 0 h 59"/>
                <a:gd name="T4" fmla="*/ 0 w 83"/>
                <a:gd name="T5" fmla="*/ 59 h 59"/>
                <a:gd name="T6" fmla="*/ 51 w 83"/>
                <a:gd name="T7" fmla="*/ 59 h 59"/>
                <a:gd name="T8" fmla="*/ 83 w 83"/>
                <a:gd name="T9" fmla="*/ 1 h 59"/>
                <a:gd name="T10" fmla="*/ 44 w 83"/>
                <a:gd name="T11" fmla="*/ 8 h 59"/>
                <a:gd name="T12" fmla="*/ 56 w 83"/>
                <a:gd name="T13" fmla="*/ 15 h 59"/>
                <a:gd name="T14" fmla="*/ 59 w 83"/>
                <a:gd name="T15" fmla="*/ 11 h 59"/>
                <a:gd name="T16" fmla="*/ 62 w 83"/>
                <a:gd name="T17" fmla="*/ 12 h 59"/>
                <a:gd name="T18" fmla="*/ 55 w 83"/>
                <a:gd name="T19" fmla="*/ 24 h 59"/>
                <a:gd name="T20" fmla="*/ 52 w 83"/>
                <a:gd name="T21" fmla="*/ 22 h 59"/>
                <a:gd name="T22" fmla="*/ 55 w 83"/>
                <a:gd name="T23" fmla="*/ 18 h 59"/>
                <a:gd name="T24" fmla="*/ 42 w 83"/>
                <a:gd name="T25" fmla="*/ 12 h 59"/>
                <a:gd name="T26" fmla="*/ 44 w 83"/>
                <a:gd name="T27" fmla="*/ 8 h 59"/>
                <a:gd name="T28" fmla="*/ 46 w 83"/>
                <a:gd name="T29" fmla="*/ 42 h 59"/>
                <a:gd name="T30" fmla="*/ 42 w 83"/>
                <a:gd name="T31" fmla="*/ 42 h 59"/>
                <a:gd name="T32" fmla="*/ 39 w 83"/>
                <a:gd name="T33" fmla="*/ 42 h 59"/>
                <a:gd name="T34" fmla="*/ 39 w 83"/>
                <a:gd name="T35" fmla="*/ 42 h 59"/>
                <a:gd name="T36" fmla="*/ 41 w 83"/>
                <a:gd name="T37" fmla="*/ 44 h 59"/>
                <a:gd name="T38" fmla="*/ 43 w 83"/>
                <a:gd name="T39" fmla="*/ 47 h 59"/>
                <a:gd name="T40" fmla="*/ 41 w 83"/>
                <a:gd name="T41" fmla="*/ 51 h 59"/>
                <a:gd name="T42" fmla="*/ 36 w 83"/>
                <a:gd name="T43" fmla="*/ 43 h 59"/>
                <a:gd name="T44" fmla="*/ 25 w 83"/>
                <a:gd name="T45" fmla="*/ 43 h 59"/>
                <a:gd name="T46" fmla="*/ 27 w 83"/>
                <a:gd name="T47" fmla="*/ 39 h 59"/>
                <a:gd name="T48" fmla="*/ 31 w 83"/>
                <a:gd name="T49" fmla="*/ 39 h 59"/>
                <a:gd name="T50" fmla="*/ 35 w 83"/>
                <a:gd name="T51" fmla="*/ 39 h 59"/>
                <a:gd name="T52" fmla="*/ 35 w 83"/>
                <a:gd name="T53" fmla="*/ 39 h 59"/>
                <a:gd name="T54" fmla="*/ 32 w 83"/>
                <a:gd name="T55" fmla="*/ 36 h 59"/>
                <a:gd name="T56" fmla="*/ 30 w 83"/>
                <a:gd name="T57" fmla="*/ 34 h 59"/>
                <a:gd name="T58" fmla="*/ 32 w 83"/>
                <a:gd name="T59" fmla="*/ 30 h 59"/>
                <a:gd name="T60" fmla="*/ 38 w 83"/>
                <a:gd name="T61" fmla="*/ 38 h 59"/>
                <a:gd name="T62" fmla="*/ 48 w 83"/>
                <a:gd name="T63" fmla="*/ 38 h 59"/>
                <a:gd name="T64" fmla="*/ 46 w 83"/>
                <a:gd name="T65" fmla="*/ 42 h 59"/>
                <a:gd name="T66" fmla="*/ 33 w 83"/>
                <a:gd name="T67" fmla="*/ 29 h 59"/>
                <a:gd name="T68" fmla="*/ 35 w 83"/>
                <a:gd name="T69" fmla="*/ 25 h 59"/>
                <a:gd name="T70" fmla="*/ 39 w 83"/>
                <a:gd name="T71" fmla="*/ 26 h 59"/>
                <a:gd name="T72" fmla="*/ 42 w 83"/>
                <a:gd name="T73" fmla="*/ 22 h 59"/>
                <a:gd name="T74" fmla="*/ 38 w 83"/>
                <a:gd name="T75" fmla="*/ 19 h 59"/>
                <a:gd name="T76" fmla="*/ 40 w 83"/>
                <a:gd name="T77" fmla="*/ 15 h 59"/>
                <a:gd name="T78" fmla="*/ 53 w 83"/>
                <a:gd name="T79" fmla="*/ 28 h 59"/>
                <a:gd name="T80" fmla="*/ 51 w 83"/>
                <a:gd name="T81" fmla="*/ 33 h 59"/>
                <a:gd name="T82" fmla="*/ 33 w 83"/>
                <a:gd name="T8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9">
                  <a:moveTo>
                    <a:pt x="83" y="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59"/>
                    <a:pt x="51" y="59"/>
                    <a:pt x="51" y="59"/>
                  </a:cubicBezTo>
                  <a:lnTo>
                    <a:pt x="83" y="1"/>
                  </a:lnTo>
                  <a:close/>
                  <a:moveTo>
                    <a:pt x="44" y="8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44" y="8"/>
                  </a:lnTo>
                  <a:close/>
                  <a:moveTo>
                    <a:pt x="46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1" y="42"/>
                    <a:pt x="40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1" y="44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3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8"/>
                    <a:pt x="33" y="37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8" y="38"/>
                    <a:pt x="48" y="38"/>
                    <a:pt x="48" y="38"/>
                  </a:cubicBezTo>
                  <a:lnTo>
                    <a:pt x="46" y="42"/>
                  </a:lnTo>
                  <a:close/>
                  <a:moveTo>
                    <a:pt x="33" y="29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33"/>
                    <a:pt x="51" y="33"/>
                    <a:pt x="51" y="33"/>
                  </a:cubicBezTo>
                  <a:lnTo>
                    <a:pt x="3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</p:grp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2305802" y="2419350"/>
            <a:ext cx="256734" cy="254002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1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379" name="Freeform 19"/>
          <p:cNvSpPr/>
          <p:nvPr/>
        </p:nvSpPr>
        <p:spPr bwMode="auto">
          <a:xfrm>
            <a:off x="4730751" y="2433109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BAE0E9"/>
              </a:solidFill>
            </a:endParaRPr>
          </a:p>
        </p:txBody>
      </p:sp>
      <p:grpSp>
        <p:nvGrpSpPr>
          <p:cNvPr id="15380" name="Group 20"/>
          <p:cNvGrpSpPr/>
          <p:nvPr/>
        </p:nvGrpSpPr>
        <p:grpSpPr bwMode="auto">
          <a:xfrm>
            <a:off x="4961467" y="2672292"/>
            <a:ext cx="457200" cy="543984"/>
            <a:chOff x="0" y="0"/>
            <a:chExt cx="216" cy="257"/>
          </a:xfrm>
          <a:solidFill>
            <a:srgbClr val="091116"/>
          </a:solidFill>
        </p:grpSpPr>
        <p:sp>
          <p:nvSpPr>
            <p:cNvPr id="15381" name="Freeform 21"/>
            <p:cNvSpPr>
              <a:spLocks noEditPoints="1"/>
            </p:cNvSpPr>
            <p:nvPr/>
          </p:nvSpPr>
          <p:spPr bwMode="auto">
            <a:xfrm>
              <a:off x="28" y="61"/>
              <a:ext cx="62" cy="60"/>
            </a:xfrm>
            <a:custGeom>
              <a:avLst/>
              <a:gdLst>
                <a:gd name="T0" fmla="*/ 18 w 35"/>
                <a:gd name="T1" fmla="*/ 34 h 34"/>
                <a:gd name="T2" fmla="*/ 35 w 35"/>
                <a:gd name="T3" fmla="*/ 17 h 34"/>
                <a:gd name="T4" fmla="*/ 18 w 35"/>
                <a:gd name="T5" fmla="*/ 0 h 34"/>
                <a:gd name="T6" fmla="*/ 0 w 35"/>
                <a:gd name="T7" fmla="*/ 17 h 34"/>
                <a:gd name="T8" fmla="*/ 18 w 35"/>
                <a:gd name="T9" fmla="*/ 34 h 34"/>
                <a:gd name="T10" fmla="*/ 6 w 35"/>
                <a:gd name="T11" fmla="*/ 15 h 34"/>
                <a:gd name="T12" fmla="*/ 15 w 35"/>
                <a:gd name="T13" fmla="*/ 15 h 34"/>
                <a:gd name="T14" fmla="*/ 15 w 35"/>
                <a:gd name="T15" fmla="*/ 5 h 34"/>
                <a:gd name="T16" fmla="*/ 20 w 35"/>
                <a:gd name="T17" fmla="*/ 5 h 34"/>
                <a:gd name="T18" fmla="*/ 20 w 35"/>
                <a:gd name="T19" fmla="*/ 15 h 34"/>
                <a:gd name="T20" fmla="*/ 29 w 35"/>
                <a:gd name="T21" fmla="*/ 15 h 34"/>
                <a:gd name="T22" fmla="*/ 29 w 35"/>
                <a:gd name="T23" fmla="*/ 19 h 34"/>
                <a:gd name="T24" fmla="*/ 20 w 35"/>
                <a:gd name="T25" fmla="*/ 19 h 34"/>
                <a:gd name="T26" fmla="*/ 20 w 35"/>
                <a:gd name="T27" fmla="*/ 29 h 34"/>
                <a:gd name="T28" fmla="*/ 15 w 35"/>
                <a:gd name="T29" fmla="*/ 29 h 34"/>
                <a:gd name="T30" fmla="*/ 15 w 35"/>
                <a:gd name="T31" fmla="*/ 19 h 34"/>
                <a:gd name="T32" fmla="*/ 6 w 35"/>
                <a:gd name="T33" fmla="*/ 19 h 34"/>
                <a:gd name="T34" fmla="*/ 6 w 35"/>
                <a:gd name="T3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8" y="34"/>
                  </a:cubicBezTo>
                  <a:close/>
                  <a:moveTo>
                    <a:pt x="6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2" name="Freeform 22"/>
            <p:cNvSpPr/>
            <p:nvPr/>
          </p:nvSpPr>
          <p:spPr bwMode="auto">
            <a:xfrm>
              <a:off x="136" y="153"/>
              <a:ext cx="48" cy="102"/>
            </a:xfrm>
            <a:custGeom>
              <a:avLst/>
              <a:gdLst>
                <a:gd name="T0" fmla="*/ 0 w 48"/>
                <a:gd name="T1" fmla="*/ 25 h 102"/>
                <a:gd name="T2" fmla="*/ 0 w 48"/>
                <a:gd name="T3" fmla="*/ 102 h 102"/>
                <a:gd name="T4" fmla="*/ 48 w 48"/>
                <a:gd name="T5" fmla="*/ 79 h 102"/>
                <a:gd name="T6" fmla="*/ 48 w 48"/>
                <a:gd name="T7" fmla="*/ 0 h 102"/>
                <a:gd name="T8" fmla="*/ 0 w 48"/>
                <a:gd name="T9" fmla="*/ 24 h 102"/>
                <a:gd name="T10" fmla="*/ 0 w 48"/>
                <a:gd name="T11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2">
                  <a:moveTo>
                    <a:pt x="0" y="25"/>
                  </a:moveTo>
                  <a:lnTo>
                    <a:pt x="0" y="102"/>
                  </a:lnTo>
                  <a:lnTo>
                    <a:pt x="48" y="79"/>
                  </a:lnTo>
                  <a:lnTo>
                    <a:pt x="48" y="0"/>
                  </a:lnTo>
                  <a:lnTo>
                    <a:pt x="0" y="24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3" name="Freeform 23"/>
            <p:cNvSpPr/>
            <p:nvPr/>
          </p:nvSpPr>
          <p:spPr bwMode="auto">
            <a:xfrm>
              <a:off x="0" y="137"/>
              <a:ext cx="127" cy="38"/>
            </a:xfrm>
            <a:custGeom>
              <a:avLst/>
              <a:gdLst>
                <a:gd name="T0" fmla="*/ 97 w 127"/>
                <a:gd name="T1" fmla="*/ 0 h 38"/>
                <a:gd name="T2" fmla="*/ 0 w 127"/>
                <a:gd name="T3" fmla="*/ 0 h 38"/>
                <a:gd name="T4" fmla="*/ 31 w 127"/>
                <a:gd name="T5" fmla="*/ 38 h 38"/>
                <a:gd name="T6" fmla="*/ 127 w 127"/>
                <a:gd name="T7" fmla="*/ 38 h 38"/>
                <a:gd name="T8" fmla="*/ 97 w 12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8">
                  <a:moveTo>
                    <a:pt x="97" y="0"/>
                  </a:moveTo>
                  <a:lnTo>
                    <a:pt x="0" y="0"/>
                  </a:lnTo>
                  <a:lnTo>
                    <a:pt x="31" y="38"/>
                  </a:lnTo>
                  <a:lnTo>
                    <a:pt x="127" y="38"/>
                  </a:ln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4" name="Freeform 24"/>
            <p:cNvSpPr/>
            <p:nvPr/>
          </p:nvSpPr>
          <p:spPr bwMode="auto">
            <a:xfrm>
              <a:off x="35" y="178"/>
              <a:ext cx="98" cy="79"/>
            </a:xfrm>
            <a:custGeom>
              <a:avLst/>
              <a:gdLst>
                <a:gd name="T0" fmla="*/ 96 w 98"/>
                <a:gd name="T1" fmla="*/ 0 h 79"/>
                <a:gd name="T2" fmla="*/ 0 w 98"/>
                <a:gd name="T3" fmla="*/ 0 h 79"/>
                <a:gd name="T4" fmla="*/ 0 w 98"/>
                <a:gd name="T5" fmla="*/ 0 h 79"/>
                <a:gd name="T6" fmla="*/ 0 w 98"/>
                <a:gd name="T7" fmla="*/ 0 h 79"/>
                <a:gd name="T8" fmla="*/ 0 w 98"/>
                <a:gd name="T9" fmla="*/ 79 h 79"/>
                <a:gd name="T10" fmla="*/ 98 w 98"/>
                <a:gd name="T11" fmla="*/ 79 h 79"/>
                <a:gd name="T12" fmla="*/ 98 w 98"/>
                <a:gd name="T13" fmla="*/ 0 h 79"/>
                <a:gd name="T14" fmla="*/ 96 w 98"/>
                <a:gd name="T15" fmla="*/ 0 h 79"/>
                <a:gd name="T16" fmla="*/ 96 w 98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79">
                  <a:moveTo>
                    <a:pt x="9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98" y="79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5" name="Freeform 25"/>
            <p:cNvSpPr>
              <a:spLocks noEditPoints="1"/>
            </p:cNvSpPr>
            <p:nvPr/>
          </p:nvSpPr>
          <p:spPr bwMode="auto">
            <a:xfrm>
              <a:off x="97" y="30"/>
              <a:ext cx="62" cy="61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6 w 35"/>
                <a:gd name="T11" fmla="*/ 15 h 34"/>
                <a:gd name="T12" fmla="*/ 15 w 35"/>
                <a:gd name="T13" fmla="*/ 15 h 34"/>
                <a:gd name="T14" fmla="*/ 15 w 35"/>
                <a:gd name="T15" fmla="*/ 5 h 34"/>
                <a:gd name="T16" fmla="*/ 20 w 35"/>
                <a:gd name="T17" fmla="*/ 5 h 34"/>
                <a:gd name="T18" fmla="*/ 20 w 35"/>
                <a:gd name="T19" fmla="*/ 15 h 34"/>
                <a:gd name="T20" fmla="*/ 29 w 35"/>
                <a:gd name="T21" fmla="*/ 15 h 34"/>
                <a:gd name="T22" fmla="*/ 29 w 35"/>
                <a:gd name="T23" fmla="*/ 19 h 34"/>
                <a:gd name="T24" fmla="*/ 20 w 35"/>
                <a:gd name="T25" fmla="*/ 19 h 34"/>
                <a:gd name="T26" fmla="*/ 20 w 35"/>
                <a:gd name="T27" fmla="*/ 29 h 34"/>
                <a:gd name="T28" fmla="*/ 15 w 35"/>
                <a:gd name="T29" fmla="*/ 29 h 34"/>
                <a:gd name="T30" fmla="*/ 15 w 35"/>
                <a:gd name="T31" fmla="*/ 19 h 34"/>
                <a:gd name="T32" fmla="*/ 6 w 35"/>
                <a:gd name="T33" fmla="*/ 19 h 34"/>
                <a:gd name="T34" fmla="*/ 6 w 35"/>
                <a:gd name="T3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6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6" name="Freeform 26"/>
            <p:cNvSpPr>
              <a:spLocks noEditPoints="1"/>
            </p:cNvSpPr>
            <p:nvPr/>
          </p:nvSpPr>
          <p:spPr bwMode="auto">
            <a:xfrm>
              <a:off x="63" y="0"/>
              <a:ext cx="39" cy="37"/>
            </a:xfrm>
            <a:custGeom>
              <a:avLst/>
              <a:gdLst>
                <a:gd name="T0" fmla="*/ 11 w 22"/>
                <a:gd name="T1" fmla="*/ 21 h 21"/>
                <a:gd name="T2" fmla="*/ 22 w 22"/>
                <a:gd name="T3" fmla="*/ 11 h 21"/>
                <a:gd name="T4" fmla="*/ 11 w 22"/>
                <a:gd name="T5" fmla="*/ 0 h 21"/>
                <a:gd name="T6" fmla="*/ 0 w 22"/>
                <a:gd name="T7" fmla="*/ 11 h 21"/>
                <a:gd name="T8" fmla="*/ 11 w 22"/>
                <a:gd name="T9" fmla="*/ 21 h 21"/>
                <a:gd name="T10" fmla="*/ 4 w 22"/>
                <a:gd name="T11" fmla="*/ 9 h 21"/>
                <a:gd name="T12" fmla="*/ 10 w 22"/>
                <a:gd name="T13" fmla="*/ 9 h 21"/>
                <a:gd name="T14" fmla="*/ 10 w 22"/>
                <a:gd name="T15" fmla="*/ 3 h 21"/>
                <a:gd name="T16" fmla="*/ 13 w 22"/>
                <a:gd name="T17" fmla="*/ 3 h 21"/>
                <a:gd name="T18" fmla="*/ 13 w 22"/>
                <a:gd name="T19" fmla="*/ 9 h 21"/>
                <a:gd name="T20" fmla="*/ 18 w 22"/>
                <a:gd name="T21" fmla="*/ 9 h 21"/>
                <a:gd name="T22" fmla="*/ 18 w 22"/>
                <a:gd name="T23" fmla="*/ 12 h 21"/>
                <a:gd name="T24" fmla="*/ 13 w 22"/>
                <a:gd name="T25" fmla="*/ 12 h 21"/>
                <a:gd name="T26" fmla="*/ 13 w 22"/>
                <a:gd name="T27" fmla="*/ 18 h 21"/>
                <a:gd name="T28" fmla="*/ 10 w 22"/>
                <a:gd name="T29" fmla="*/ 18 h 21"/>
                <a:gd name="T30" fmla="*/ 10 w 22"/>
                <a:gd name="T31" fmla="*/ 12 h 21"/>
                <a:gd name="T32" fmla="*/ 4 w 22"/>
                <a:gd name="T33" fmla="*/ 12 h 21"/>
                <a:gd name="T34" fmla="*/ 4 w 22"/>
                <a:gd name="T3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7" y="21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  <a:moveTo>
                    <a:pt x="4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7" name="Freeform 27"/>
            <p:cNvSpPr>
              <a:spLocks noEditPoints="1"/>
            </p:cNvSpPr>
            <p:nvPr/>
          </p:nvSpPr>
          <p:spPr bwMode="auto">
            <a:xfrm>
              <a:off x="118" y="96"/>
              <a:ext cx="48" cy="45"/>
            </a:xfrm>
            <a:custGeom>
              <a:avLst/>
              <a:gdLst>
                <a:gd name="T0" fmla="*/ 13 w 27"/>
                <a:gd name="T1" fmla="*/ 25 h 25"/>
                <a:gd name="T2" fmla="*/ 27 w 27"/>
                <a:gd name="T3" fmla="*/ 12 h 25"/>
                <a:gd name="T4" fmla="*/ 13 w 27"/>
                <a:gd name="T5" fmla="*/ 0 h 25"/>
                <a:gd name="T6" fmla="*/ 0 w 27"/>
                <a:gd name="T7" fmla="*/ 12 h 25"/>
                <a:gd name="T8" fmla="*/ 13 w 27"/>
                <a:gd name="T9" fmla="*/ 25 h 25"/>
                <a:gd name="T10" fmla="*/ 5 w 27"/>
                <a:gd name="T11" fmla="*/ 11 h 25"/>
                <a:gd name="T12" fmla="*/ 12 w 27"/>
                <a:gd name="T13" fmla="*/ 11 h 25"/>
                <a:gd name="T14" fmla="*/ 12 w 27"/>
                <a:gd name="T15" fmla="*/ 4 h 25"/>
                <a:gd name="T16" fmla="*/ 15 w 27"/>
                <a:gd name="T17" fmla="*/ 4 h 25"/>
                <a:gd name="T18" fmla="*/ 15 w 27"/>
                <a:gd name="T19" fmla="*/ 11 h 25"/>
                <a:gd name="T20" fmla="*/ 22 w 27"/>
                <a:gd name="T21" fmla="*/ 11 h 25"/>
                <a:gd name="T22" fmla="*/ 22 w 27"/>
                <a:gd name="T23" fmla="*/ 14 h 25"/>
                <a:gd name="T24" fmla="*/ 15 w 27"/>
                <a:gd name="T25" fmla="*/ 14 h 25"/>
                <a:gd name="T26" fmla="*/ 15 w 27"/>
                <a:gd name="T27" fmla="*/ 22 h 25"/>
                <a:gd name="T28" fmla="*/ 12 w 27"/>
                <a:gd name="T29" fmla="*/ 22 h 25"/>
                <a:gd name="T30" fmla="*/ 12 w 27"/>
                <a:gd name="T31" fmla="*/ 14 h 25"/>
                <a:gd name="T32" fmla="*/ 5 w 27"/>
                <a:gd name="T33" fmla="*/ 14 h 25"/>
                <a:gd name="T34" fmla="*/ 5 w 27"/>
                <a:gd name="T3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3" y="25"/>
                  </a:moveTo>
                  <a:cubicBezTo>
                    <a:pt x="21" y="25"/>
                    <a:pt x="27" y="20"/>
                    <a:pt x="27" y="12"/>
                  </a:cubicBezTo>
                  <a:cubicBezTo>
                    <a:pt x="27" y="5"/>
                    <a:pt x="21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6" y="25"/>
                    <a:pt x="13" y="25"/>
                  </a:cubicBezTo>
                  <a:close/>
                  <a:moveTo>
                    <a:pt x="5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8" name="Freeform 28"/>
            <p:cNvSpPr/>
            <p:nvPr/>
          </p:nvSpPr>
          <p:spPr bwMode="auto">
            <a:xfrm>
              <a:off x="101" y="112"/>
              <a:ext cx="115" cy="41"/>
            </a:xfrm>
            <a:custGeom>
              <a:avLst/>
              <a:gdLst>
                <a:gd name="T0" fmla="*/ 46 w 65"/>
                <a:gd name="T1" fmla="*/ 23 h 23"/>
                <a:gd name="T2" fmla="*/ 65 w 65"/>
                <a:gd name="T3" fmla="*/ 0 h 23"/>
                <a:gd name="T4" fmla="*/ 39 w 65"/>
                <a:gd name="T5" fmla="*/ 0 h 23"/>
                <a:gd name="T6" fmla="*/ 39 w 65"/>
                <a:gd name="T7" fmla="*/ 3 h 23"/>
                <a:gd name="T8" fmla="*/ 23 w 65"/>
                <a:gd name="T9" fmla="*/ 19 h 23"/>
                <a:gd name="T10" fmla="*/ 8 w 65"/>
                <a:gd name="T11" fmla="*/ 7 h 23"/>
                <a:gd name="T12" fmla="*/ 1 w 65"/>
                <a:gd name="T13" fmla="*/ 11 h 23"/>
                <a:gd name="T14" fmla="*/ 0 w 65"/>
                <a:gd name="T15" fmla="*/ 13 h 23"/>
                <a:gd name="T16" fmla="*/ 9 w 65"/>
                <a:gd name="T17" fmla="*/ 23 h 23"/>
                <a:gd name="T18" fmla="*/ 46 w 6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3">
                  <a:moveTo>
                    <a:pt x="46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12"/>
                    <a:pt x="32" y="19"/>
                    <a:pt x="23" y="19"/>
                  </a:cubicBezTo>
                  <a:cubicBezTo>
                    <a:pt x="16" y="19"/>
                    <a:pt x="10" y="14"/>
                    <a:pt x="8" y="7"/>
                  </a:cubicBezTo>
                  <a:cubicBezTo>
                    <a:pt x="6" y="9"/>
                    <a:pt x="4" y="10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85" y="100"/>
              <a:ext cx="30" cy="28"/>
            </a:xfrm>
            <a:custGeom>
              <a:avLst/>
              <a:gdLst>
                <a:gd name="T0" fmla="*/ 17 w 17"/>
                <a:gd name="T1" fmla="*/ 8 h 16"/>
                <a:gd name="T2" fmla="*/ 9 w 17"/>
                <a:gd name="T3" fmla="*/ 0 h 16"/>
                <a:gd name="T4" fmla="*/ 0 w 17"/>
                <a:gd name="T5" fmla="*/ 8 h 16"/>
                <a:gd name="T6" fmla="*/ 9 w 17"/>
                <a:gd name="T7" fmla="*/ 16 h 16"/>
                <a:gd name="T8" fmla="*/ 17 w 17"/>
                <a:gd name="T9" fmla="*/ 8 h 16"/>
                <a:gd name="T10" fmla="*/ 14 w 17"/>
                <a:gd name="T11" fmla="*/ 9 h 16"/>
                <a:gd name="T12" fmla="*/ 10 w 17"/>
                <a:gd name="T13" fmla="*/ 9 h 16"/>
                <a:gd name="T14" fmla="*/ 10 w 17"/>
                <a:gd name="T15" fmla="*/ 13 h 16"/>
                <a:gd name="T16" fmla="*/ 7 w 17"/>
                <a:gd name="T17" fmla="*/ 13 h 16"/>
                <a:gd name="T18" fmla="*/ 7 w 17"/>
                <a:gd name="T19" fmla="*/ 9 h 16"/>
                <a:gd name="T20" fmla="*/ 3 w 17"/>
                <a:gd name="T21" fmla="*/ 9 h 16"/>
                <a:gd name="T22" fmla="*/ 3 w 17"/>
                <a:gd name="T23" fmla="*/ 7 h 16"/>
                <a:gd name="T24" fmla="*/ 7 w 17"/>
                <a:gd name="T25" fmla="*/ 7 h 16"/>
                <a:gd name="T26" fmla="*/ 7 w 17"/>
                <a:gd name="T27" fmla="*/ 2 h 16"/>
                <a:gd name="T28" fmla="*/ 10 w 17"/>
                <a:gd name="T29" fmla="*/ 2 h 16"/>
                <a:gd name="T30" fmla="*/ 10 w 17"/>
                <a:gd name="T31" fmla="*/ 7 h 16"/>
                <a:gd name="T32" fmla="*/ 14 w 17"/>
                <a:gd name="T33" fmla="*/ 7 h 16"/>
                <a:gd name="T34" fmla="*/ 14 w 17"/>
                <a:gd name="T3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3" y="16"/>
                    <a:pt x="17" y="12"/>
                    <a:pt x="17" y="8"/>
                  </a:cubicBezTo>
                  <a:close/>
                  <a:moveTo>
                    <a:pt x="14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90" name="Freeform 30"/>
            <p:cNvSpPr>
              <a:spLocks noEditPoints="1"/>
            </p:cNvSpPr>
            <p:nvPr/>
          </p:nvSpPr>
          <p:spPr bwMode="auto">
            <a:xfrm>
              <a:off x="159" y="68"/>
              <a:ext cx="30" cy="30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3 w 17"/>
                <a:gd name="T11" fmla="*/ 8 h 17"/>
                <a:gd name="T12" fmla="*/ 8 w 17"/>
                <a:gd name="T13" fmla="*/ 8 h 17"/>
                <a:gd name="T14" fmla="*/ 8 w 17"/>
                <a:gd name="T15" fmla="*/ 3 h 17"/>
                <a:gd name="T16" fmla="*/ 10 w 17"/>
                <a:gd name="T17" fmla="*/ 3 h 17"/>
                <a:gd name="T18" fmla="*/ 10 w 17"/>
                <a:gd name="T19" fmla="*/ 8 h 17"/>
                <a:gd name="T20" fmla="*/ 14 w 17"/>
                <a:gd name="T21" fmla="*/ 8 h 17"/>
                <a:gd name="T22" fmla="*/ 14 w 17"/>
                <a:gd name="T23" fmla="*/ 10 h 17"/>
                <a:gd name="T24" fmla="*/ 10 w 17"/>
                <a:gd name="T25" fmla="*/ 10 h 17"/>
                <a:gd name="T26" fmla="*/ 10 w 17"/>
                <a:gd name="T27" fmla="*/ 14 h 17"/>
                <a:gd name="T28" fmla="*/ 8 w 17"/>
                <a:gd name="T29" fmla="*/ 14 h 17"/>
                <a:gd name="T30" fmla="*/ 8 w 17"/>
                <a:gd name="T31" fmla="*/ 10 h 17"/>
                <a:gd name="T32" fmla="*/ 3 w 17"/>
                <a:gd name="T33" fmla="*/ 10 h 17"/>
                <a:gd name="T34" fmla="*/ 3 w 17"/>
                <a:gd name="T3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  <a:moveTo>
                    <a:pt x="3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</p:grp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4822518" y="2419350"/>
            <a:ext cx="256734" cy="254002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2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394" name="Freeform 34"/>
          <p:cNvSpPr/>
          <p:nvPr/>
        </p:nvSpPr>
        <p:spPr bwMode="auto">
          <a:xfrm>
            <a:off x="7389285" y="2437343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BAE0E9"/>
              </a:solidFill>
            </a:endParaRPr>
          </a:p>
        </p:txBody>
      </p:sp>
      <p:grpSp>
        <p:nvGrpSpPr>
          <p:cNvPr id="15395" name="Group 35"/>
          <p:cNvGrpSpPr/>
          <p:nvPr/>
        </p:nvGrpSpPr>
        <p:grpSpPr bwMode="auto">
          <a:xfrm>
            <a:off x="7641167" y="2740026"/>
            <a:ext cx="433917" cy="448733"/>
            <a:chOff x="0" y="0"/>
            <a:chExt cx="205" cy="212"/>
          </a:xfrm>
          <a:solidFill>
            <a:srgbClr val="091116"/>
          </a:solidFill>
        </p:grpSpPr>
        <p:sp>
          <p:nvSpPr>
            <p:cNvPr id="15396" name="Freeform 36"/>
            <p:cNvSpPr/>
            <p:nvPr/>
          </p:nvSpPr>
          <p:spPr bwMode="auto">
            <a:xfrm>
              <a:off x="0" y="0"/>
              <a:ext cx="205" cy="73"/>
            </a:xfrm>
            <a:custGeom>
              <a:avLst/>
              <a:gdLst>
                <a:gd name="T0" fmla="*/ 116 w 116"/>
                <a:gd name="T1" fmla="*/ 40 h 41"/>
                <a:gd name="T2" fmla="*/ 111 w 116"/>
                <a:gd name="T3" fmla="*/ 0 h 41"/>
                <a:gd name="T4" fmla="*/ 6 w 116"/>
                <a:gd name="T5" fmla="*/ 0 h 41"/>
                <a:gd name="T6" fmla="*/ 0 w 116"/>
                <a:gd name="T7" fmla="*/ 41 h 41"/>
                <a:gd name="T8" fmla="*/ 0 w 116"/>
                <a:gd name="T9" fmla="*/ 41 h 41"/>
                <a:gd name="T10" fmla="*/ 0 w 116"/>
                <a:gd name="T11" fmla="*/ 41 h 41"/>
                <a:gd name="T12" fmla="*/ 116 w 116"/>
                <a:gd name="T13" fmla="*/ 41 h 41"/>
                <a:gd name="T14" fmla="*/ 116 w 116"/>
                <a:gd name="T15" fmla="*/ 41 h 41"/>
                <a:gd name="T16" fmla="*/ 116 w 116"/>
                <a:gd name="T1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1">
                  <a:moveTo>
                    <a:pt x="116" y="4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41"/>
                    <a:pt x="116" y="40"/>
                    <a:pt x="1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97" name="Freeform 37"/>
            <p:cNvSpPr>
              <a:spLocks noEditPoints="1"/>
            </p:cNvSpPr>
            <p:nvPr/>
          </p:nvSpPr>
          <p:spPr bwMode="auto">
            <a:xfrm>
              <a:off x="10" y="116"/>
              <a:ext cx="187" cy="96"/>
            </a:xfrm>
            <a:custGeom>
              <a:avLst/>
              <a:gdLst>
                <a:gd name="T0" fmla="*/ 101 w 105"/>
                <a:gd name="T1" fmla="*/ 3 h 54"/>
                <a:gd name="T2" fmla="*/ 94 w 105"/>
                <a:gd name="T3" fmla="*/ 0 h 54"/>
                <a:gd name="T4" fmla="*/ 87 w 105"/>
                <a:gd name="T5" fmla="*/ 3 h 54"/>
                <a:gd name="T6" fmla="*/ 84 w 105"/>
                <a:gd name="T7" fmla="*/ 3 h 54"/>
                <a:gd name="T8" fmla="*/ 77 w 105"/>
                <a:gd name="T9" fmla="*/ 0 h 54"/>
                <a:gd name="T10" fmla="*/ 70 w 105"/>
                <a:gd name="T11" fmla="*/ 3 h 54"/>
                <a:gd name="T12" fmla="*/ 68 w 105"/>
                <a:gd name="T13" fmla="*/ 3 h 54"/>
                <a:gd name="T14" fmla="*/ 61 w 105"/>
                <a:gd name="T15" fmla="*/ 0 h 54"/>
                <a:gd name="T16" fmla="*/ 54 w 105"/>
                <a:gd name="T17" fmla="*/ 3 h 54"/>
                <a:gd name="T18" fmla="*/ 51 w 105"/>
                <a:gd name="T19" fmla="*/ 3 h 54"/>
                <a:gd name="T20" fmla="*/ 44 w 105"/>
                <a:gd name="T21" fmla="*/ 0 h 54"/>
                <a:gd name="T22" fmla="*/ 37 w 105"/>
                <a:gd name="T23" fmla="*/ 3 h 54"/>
                <a:gd name="T24" fmla="*/ 34 w 105"/>
                <a:gd name="T25" fmla="*/ 3 h 54"/>
                <a:gd name="T26" fmla="*/ 27 w 105"/>
                <a:gd name="T27" fmla="*/ 0 h 54"/>
                <a:gd name="T28" fmla="*/ 20 w 105"/>
                <a:gd name="T29" fmla="*/ 3 h 54"/>
                <a:gd name="T30" fmla="*/ 18 w 105"/>
                <a:gd name="T31" fmla="*/ 3 h 54"/>
                <a:gd name="T32" fmla="*/ 11 w 105"/>
                <a:gd name="T33" fmla="*/ 0 h 54"/>
                <a:gd name="T34" fmla="*/ 4 w 105"/>
                <a:gd name="T35" fmla="*/ 3 h 54"/>
                <a:gd name="T36" fmla="*/ 1 w 105"/>
                <a:gd name="T37" fmla="*/ 3 h 54"/>
                <a:gd name="T38" fmla="*/ 0 w 105"/>
                <a:gd name="T39" fmla="*/ 3 h 54"/>
                <a:gd name="T40" fmla="*/ 0 w 105"/>
                <a:gd name="T41" fmla="*/ 47 h 54"/>
                <a:gd name="T42" fmla="*/ 7 w 105"/>
                <a:gd name="T43" fmla="*/ 54 h 54"/>
                <a:gd name="T44" fmla="*/ 98 w 105"/>
                <a:gd name="T45" fmla="*/ 54 h 54"/>
                <a:gd name="T46" fmla="*/ 105 w 105"/>
                <a:gd name="T47" fmla="*/ 47 h 54"/>
                <a:gd name="T48" fmla="*/ 105 w 105"/>
                <a:gd name="T49" fmla="*/ 3 h 54"/>
                <a:gd name="T50" fmla="*/ 103 w 105"/>
                <a:gd name="T51" fmla="*/ 3 h 54"/>
                <a:gd name="T52" fmla="*/ 101 w 105"/>
                <a:gd name="T53" fmla="*/ 3 h 54"/>
                <a:gd name="T54" fmla="*/ 40 w 105"/>
                <a:gd name="T55" fmla="*/ 48 h 54"/>
                <a:gd name="T56" fmla="*/ 7 w 105"/>
                <a:gd name="T57" fmla="*/ 48 h 54"/>
                <a:gd name="T58" fmla="*/ 6 w 105"/>
                <a:gd name="T59" fmla="*/ 47 h 54"/>
                <a:gd name="T60" fmla="*/ 6 w 105"/>
                <a:gd name="T61" fmla="*/ 5 h 54"/>
                <a:gd name="T62" fmla="*/ 40 w 105"/>
                <a:gd name="T63" fmla="*/ 5 h 54"/>
                <a:gd name="T64" fmla="*/ 40 w 105"/>
                <a:gd name="T65" fmla="*/ 48 h 54"/>
                <a:gd name="T66" fmla="*/ 99 w 105"/>
                <a:gd name="T67" fmla="*/ 47 h 54"/>
                <a:gd name="T68" fmla="*/ 98 w 105"/>
                <a:gd name="T69" fmla="*/ 48 h 54"/>
                <a:gd name="T70" fmla="*/ 63 w 105"/>
                <a:gd name="T71" fmla="*/ 48 h 54"/>
                <a:gd name="T72" fmla="*/ 63 w 105"/>
                <a:gd name="T73" fmla="*/ 36 h 54"/>
                <a:gd name="T74" fmla="*/ 99 w 105"/>
                <a:gd name="T75" fmla="*/ 36 h 54"/>
                <a:gd name="T76" fmla="*/ 99 w 105"/>
                <a:gd name="T77" fmla="*/ 47 h 54"/>
                <a:gd name="T78" fmla="*/ 99 w 105"/>
                <a:gd name="T79" fmla="*/ 20 h 54"/>
                <a:gd name="T80" fmla="*/ 63 w 105"/>
                <a:gd name="T81" fmla="*/ 20 h 54"/>
                <a:gd name="T82" fmla="*/ 63 w 105"/>
                <a:gd name="T83" fmla="*/ 5 h 54"/>
                <a:gd name="T84" fmla="*/ 99 w 105"/>
                <a:gd name="T85" fmla="*/ 5 h 54"/>
                <a:gd name="T86" fmla="*/ 99 w 105"/>
                <a:gd name="T87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54">
                  <a:moveTo>
                    <a:pt x="101" y="3"/>
                  </a:moveTo>
                  <a:cubicBezTo>
                    <a:pt x="98" y="3"/>
                    <a:pt x="95" y="2"/>
                    <a:pt x="94" y="0"/>
                  </a:cubicBezTo>
                  <a:cubicBezTo>
                    <a:pt x="92" y="2"/>
                    <a:pt x="90" y="3"/>
                    <a:pt x="87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3"/>
                    <a:pt x="79" y="2"/>
                    <a:pt x="77" y="0"/>
                  </a:cubicBezTo>
                  <a:cubicBezTo>
                    <a:pt x="76" y="2"/>
                    <a:pt x="73" y="3"/>
                    <a:pt x="70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5" y="3"/>
                    <a:pt x="62" y="2"/>
                    <a:pt x="61" y="0"/>
                  </a:cubicBezTo>
                  <a:cubicBezTo>
                    <a:pt x="59" y="2"/>
                    <a:pt x="56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2"/>
                    <a:pt x="44" y="0"/>
                  </a:cubicBezTo>
                  <a:cubicBezTo>
                    <a:pt x="42" y="2"/>
                    <a:pt x="40" y="3"/>
                    <a:pt x="37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29" y="2"/>
                    <a:pt x="27" y="0"/>
                  </a:cubicBezTo>
                  <a:cubicBezTo>
                    <a:pt x="26" y="2"/>
                    <a:pt x="23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9" y="2"/>
                    <a:pt x="7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102" y="54"/>
                    <a:pt x="105" y="51"/>
                    <a:pt x="105" y="47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3" y="3"/>
                  </a:cubicBezTo>
                  <a:lnTo>
                    <a:pt x="101" y="3"/>
                  </a:lnTo>
                  <a:close/>
                  <a:moveTo>
                    <a:pt x="40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0" y="5"/>
                    <a:pt x="40" y="5"/>
                    <a:pt x="40" y="5"/>
                  </a:cubicBezTo>
                  <a:lnTo>
                    <a:pt x="40" y="48"/>
                  </a:lnTo>
                  <a:close/>
                  <a:moveTo>
                    <a:pt x="99" y="47"/>
                  </a:moveTo>
                  <a:cubicBezTo>
                    <a:pt x="99" y="47"/>
                    <a:pt x="98" y="48"/>
                    <a:pt x="98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99" y="36"/>
                    <a:pt x="99" y="36"/>
                    <a:pt x="99" y="36"/>
                  </a:cubicBezTo>
                  <a:lnTo>
                    <a:pt x="99" y="47"/>
                  </a:lnTo>
                  <a:close/>
                  <a:moveTo>
                    <a:pt x="99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99" y="5"/>
                    <a:pt x="99" y="5"/>
                    <a:pt x="99" y="5"/>
                  </a:cubicBezTo>
                  <a:lnTo>
                    <a:pt x="9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98" name="Freeform 38"/>
            <p:cNvSpPr/>
            <p:nvPr/>
          </p:nvSpPr>
          <p:spPr bwMode="auto">
            <a:xfrm>
              <a:off x="0" y="76"/>
              <a:ext cx="205" cy="42"/>
            </a:xfrm>
            <a:custGeom>
              <a:avLst/>
              <a:gdLst>
                <a:gd name="T0" fmla="*/ 0 w 116"/>
                <a:gd name="T1" fmla="*/ 16 h 23"/>
                <a:gd name="T2" fmla="*/ 7 w 116"/>
                <a:gd name="T3" fmla="*/ 23 h 23"/>
                <a:gd name="T4" fmla="*/ 10 w 116"/>
                <a:gd name="T5" fmla="*/ 23 h 23"/>
                <a:gd name="T6" fmla="*/ 17 w 116"/>
                <a:gd name="T7" fmla="*/ 16 h 23"/>
                <a:gd name="T8" fmla="*/ 17 w 116"/>
                <a:gd name="T9" fmla="*/ 15 h 23"/>
                <a:gd name="T10" fmla="*/ 24 w 116"/>
                <a:gd name="T11" fmla="*/ 23 h 23"/>
                <a:gd name="T12" fmla="*/ 26 w 116"/>
                <a:gd name="T13" fmla="*/ 23 h 23"/>
                <a:gd name="T14" fmla="*/ 33 w 116"/>
                <a:gd name="T15" fmla="*/ 15 h 23"/>
                <a:gd name="T16" fmla="*/ 33 w 116"/>
                <a:gd name="T17" fmla="*/ 16 h 23"/>
                <a:gd name="T18" fmla="*/ 40 w 116"/>
                <a:gd name="T19" fmla="*/ 23 h 23"/>
                <a:gd name="T20" fmla="*/ 43 w 116"/>
                <a:gd name="T21" fmla="*/ 23 h 23"/>
                <a:gd name="T22" fmla="*/ 50 w 116"/>
                <a:gd name="T23" fmla="*/ 16 h 23"/>
                <a:gd name="T24" fmla="*/ 50 w 116"/>
                <a:gd name="T25" fmla="*/ 15 h 23"/>
                <a:gd name="T26" fmla="*/ 57 w 116"/>
                <a:gd name="T27" fmla="*/ 23 h 23"/>
                <a:gd name="T28" fmla="*/ 60 w 116"/>
                <a:gd name="T29" fmla="*/ 23 h 23"/>
                <a:gd name="T30" fmla="*/ 67 w 116"/>
                <a:gd name="T31" fmla="*/ 15 h 23"/>
                <a:gd name="T32" fmla="*/ 67 w 116"/>
                <a:gd name="T33" fmla="*/ 16 h 23"/>
                <a:gd name="T34" fmla="*/ 74 w 116"/>
                <a:gd name="T35" fmla="*/ 23 h 23"/>
                <a:gd name="T36" fmla="*/ 76 w 116"/>
                <a:gd name="T37" fmla="*/ 23 h 23"/>
                <a:gd name="T38" fmla="*/ 83 w 116"/>
                <a:gd name="T39" fmla="*/ 16 h 23"/>
                <a:gd name="T40" fmla="*/ 83 w 116"/>
                <a:gd name="T41" fmla="*/ 15 h 23"/>
                <a:gd name="T42" fmla="*/ 90 w 116"/>
                <a:gd name="T43" fmla="*/ 23 h 23"/>
                <a:gd name="T44" fmla="*/ 93 w 116"/>
                <a:gd name="T45" fmla="*/ 23 h 23"/>
                <a:gd name="T46" fmla="*/ 100 w 116"/>
                <a:gd name="T47" fmla="*/ 15 h 23"/>
                <a:gd name="T48" fmla="*/ 100 w 116"/>
                <a:gd name="T49" fmla="*/ 16 h 23"/>
                <a:gd name="T50" fmla="*/ 107 w 116"/>
                <a:gd name="T51" fmla="*/ 23 h 23"/>
                <a:gd name="T52" fmla="*/ 109 w 116"/>
                <a:gd name="T53" fmla="*/ 23 h 23"/>
                <a:gd name="T54" fmla="*/ 116 w 116"/>
                <a:gd name="T55" fmla="*/ 18 h 23"/>
                <a:gd name="T56" fmla="*/ 116 w 116"/>
                <a:gd name="T57" fmla="*/ 0 h 23"/>
                <a:gd name="T58" fmla="*/ 0 w 116"/>
                <a:gd name="T59" fmla="*/ 0 h 23"/>
                <a:gd name="T60" fmla="*/ 0 w 116"/>
                <a:gd name="T6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23">
                  <a:moveTo>
                    <a:pt x="0" y="16"/>
                  </a:moveTo>
                  <a:cubicBezTo>
                    <a:pt x="0" y="20"/>
                    <a:pt x="3" y="23"/>
                    <a:pt x="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4" y="23"/>
                    <a:pt x="17" y="20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9"/>
                    <a:pt x="20" y="23"/>
                    <a:pt x="24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3"/>
                    <a:pt x="33" y="19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20"/>
                    <a:pt x="37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3"/>
                    <a:pt x="50" y="20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9"/>
                    <a:pt x="53" y="23"/>
                    <a:pt x="57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3"/>
                    <a:pt x="67" y="19"/>
                    <a:pt x="67" y="1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20"/>
                    <a:pt x="70" y="23"/>
                    <a:pt x="74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23"/>
                    <a:pt x="83" y="20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9"/>
                    <a:pt x="86" y="23"/>
                    <a:pt x="90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7" y="23"/>
                    <a:pt x="100" y="19"/>
                    <a:pt x="100" y="15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20"/>
                    <a:pt x="103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3" y="23"/>
                    <a:pt x="115" y="21"/>
                    <a:pt x="116" y="18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  <p:sp>
          <p:nvSpPr>
            <p:cNvPr id="15399" name="Freeform 39"/>
            <p:cNvSpPr/>
            <p:nvPr/>
          </p:nvSpPr>
          <p:spPr bwMode="auto">
            <a:xfrm>
              <a:off x="26" y="135"/>
              <a:ext cx="11" cy="56"/>
            </a:xfrm>
            <a:custGeom>
              <a:avLst/>
              <a:gdLst>
                <a:gd name="T0" fmla="*/ 3 w 6"/>
                <a:gd name="T1" fmla="*/ 31 h 31"/>
                <a:gd name="T2" fmla="*/ 4 w 6"/>
                <a:gd name="T3" fmla="*/ 31 h 31"/>
                <a:gd name="T4" fmla="*/ 6 w 6"/>
                <a:gd name="T5" fmla="*/ 29 h 31"/>
                <a:gd name="T6" fmla="*/ 6 w 6"/>
                <a:gd name="T7" fmla="*/ 3 h 31"/>
                <a:gd name="T8" fmla="*/ 4 w 6"/>
                <a:gd name="T9" fmla="*/ 0 h 31"/>
                <a:gd name="T10" fmla="*/ 3 w 6"/>
                <a:gd name="T11" fmla="*/ 0 h 31"/>
                <a:gd name="T12" fmla="*/ 0 w 6"/>
                <a:gd name="T13" fmla="*/ 3 h 31"/>
                <a:gd name="T14" fmla="*/ 0 w 6"/>
                <a:gd name="T15" fmla="*/ 29 h 31"/>
                <a:gd name="T16" fmla="*/ 3 w 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1">
                  <a:moveTo>
                    <a:pt x="3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6" y="30"/>
                    <a:pt x="6" y="2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2" y="3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BAE0E9"/>
                </a:solidFill>
              </a:endParaRPr>
            </a:p>
          </p:txBody>
        </p:sp>
      </p:grp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7487402" y="2427817"/>
            <a:ext cx="256734" cy="254002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3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403" name="Freeform 43"/>
          <p:cNvSpPr/>
          <p:nvPr/>
        </p:nvSpPr>
        <p:spPr bwMode="auto">
          <a:xfrm>
            <a:off x="3587751" y="4280959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5404" name="Group 44"/>
          <p:cNvGrpSpPr/>
          <p:nvPr/>
        </p:nvGrpSpPr>
        <p:grpSpPr bwMode="auto">
          <a:xfrm>
            <a:off x="3763434" y="4573059"/>
            <a:ext cx="537633" cy="482600"/>
            <a:chOff x="0" y="0"/>
            <a:chExt cx="254" cy="228"/>
          </a:xfrm>
          <a:solidFill>
            <a:srgbClr val="091116"/>
          </a:solidFill>
        </p:grpSpPr>
        <p:sp>
          <p:nvSpPr>
            <p:cNvPr id="15405" name="Freeform 45"/>
            <p:cNvSpPr/>
            <p:nvPr/>
          </p:nvSpPr>
          <p:spPr bwMode="auto">
            <a:xfrm>
              <a:off x="119" y="0"/>
              <a:ext cx="135" cy="48"/>
            </a:xfrm>
            <a:custGeom>
              <a:avLst/>
              <a:gdLst>
                <a:gd name="T0" fmla="*/ 96 w 135"/>
                <a:gd name="T1" fmla="*/ 48 h 48"/>
                <a:gd name="T2" fmla="*/ 135 w 135"/>
                <a:gd name="T3" fmla="*/ 0 h 48"/>
                <a:gd name="T4" fmla="*/ 22 w 135"/>
                <a:gd name="T5" fmla="*/ 0 h 48"/>
                <a:gd name="T6" fmla="*/ 0 w 135"/>
                <a:gd name="T7" fmla="*/ 27 h 48"/>
                <a:gd name="T8" fmla="*/ 18 w 135"/>
                <a:gd name="T9" fmla="*/ 48 h 48"/>
                <a:gd name="T10" fmla="*/ 96 w 13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8">
                  <a:moveTo>
                    <a:pt x="96" y="48"/>
                  </a:moveTo>
                  <a:lnTo>
                    <a:pt x="135" y="0"/>
                  </a:lnTo>
                  <a:lnTo>
                    <a:pt x="22" y="0"/>
                  </a:lnTo>
                  <a:lnTo>
                    <a:pt x="0" y="27"/>
                  </a:lnTo>
                  <a:lnTo>
                    <a:pt x="18" y="48"/>
                  </a:lnTo>
                  <a:lnTo>
                    <a:pt x="9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06" name="Freeform 46"/>
            <p:cNvSpPr/>
            <p:nvPr/>
          </p:nvSpPr>
          <p:spPr bwMode="auto">
            <a:xfrm>
              <a:off x="0" y="28"/>
              <a:ext cx="151" cy="43"/>
            </a:xfrm>
            <a:custGeom>
              <a:avLst/>
              <a:gdLst>
                <a:gd name="T0" fmla="*/ 116 w 151"/>
                <a:gd name="T1" fmla="*/ 0 h 43"/>
                <a:gd name="T2" fmla="*/ 0 w 151"/>
                <a:gd name="T3" fmla="*/ 0 h 43"/>
                <a:gd name="T4" fmla="*/ 38 w 151"/>
                <a:gd name="T5" fmla="*/ 43 h 43"/>
                <a:gd name="T6" fmla="*/ 151 w 151"/>
                <a:gd name="T7" fmla="*/ 43 h 43"/>
                <a:gd name="T8" fmla="*/ 116 w 15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3">
                  <a:moveTo>
                    <a:pt x="116" y="0"/>
                  </a:moveTo>
                  <a:lnTo>
                    <a:pt x="0" y="0"/>
                  </a:lnTo>
                  <a:lnTo>
                    <a:pt x="38" y="43"/>
                  </a:lnTo>
                  <a:lnTo>
                    <a:pt x="151" y="43"/>
                  </a:lnTo>
                  <a:lnTo>
                    <a:pt x="1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07" name="Freeform 47"/>
            <p:cNvSpPr/>
            <p:nvPr/>
          </p:nvSpPr>
          <p:spPr bwMode="auto">
            <a:xfrm>
              <a:off x="41" y="77"/>
              <a:ext cx="114" cy="92"/>
            </a:xfrm>
            <a:custGeom>
              <a:avLst/>
              <a:gdLst>
                <a:gd name="T0" fmla="*/ 64 w 64"/>
                <a:gd name="T1" fmla="*/ 0 h 52"/>
                <a:gd name="T2" fmla="*/ 64 w 64"/>
                <a:gd name="T3" fmla="*/ 0 h 52"/>
                <a:gd name="T4" fmla="*/ 64 w 64"/>
                <a:gd name="T5" fmla="*/ 0 h 52"/>
                <a:gd name="T6" fmla="*/ 0 w 64"/>
                <a:gd name="T7" fmla="*/ 0 h 52"/>
                <a:gd name="T8" fmla="*/ 0 w 64"/>
                <a:gd name="T9" fmla="*/ 0 h 52"/>
                <a:gd name="T10" fmla="*/ 0 w 64"/>
                <a:gd name="T11" fmla="*/ 0 h 52"/>
                <a:gd name="T12" fmla="*/ 0 w 64"/>
                <a:gd name="T13" fmla="*/ 52 h 52"/>
                <a:gd name="T14" fmla="*/ 58 w 64"/>
                <a:gd name="T15" fmla="*/ 52 h 52"/>
                <a:gd name="T16" fmla="*/ 64 w 64"/>
                <a:gd name="T17" fmla="*/ 37 h 52"/>
                <a:gd name="T18" fmla="*/ 64 w 64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2"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9" y="46"/>
                    <a:pt x="61" y="41"/>
                    <a:pt x="64" y="37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08" name="Freeform 48"/>
            <p:cNvSpPr>
              <a:spLocks noEditPoints="1"/>
            </p:cNvSpPr>
            <p:nvPr/>
          </p:nvSpPr>
          <p:spPr bwMode="auto">
            <a:xfrm>
              <a:off x="148" y="127"/>
              <a:ext cx="105" cy="101"/>
            </a:xfrm>
            <a:custGeom>
              <a:avLst/>
              <a:gdLst>
                <a:gd name="T0" fmla="*/ 30 w 59"/>
                <a:gd name="T1" fmla="*/ 0 h 57"/>
                <a:gd name="T2" fmla="*/ 0 w 59"/>
                <a:gd name="T3" fmla="*/ 28 h 57"/>
                <a:gd name="T4" fmla="*/ 30 w 59"/>
                <a:gd name="T5" fmla="*/ 57 h 57"/>
                <a:gd name="T6" fmla="*/ 59 w 59"/>
                <a:gd name="T7" fmla="*/ 28 h 57"/>
                <a:gd name="T8" fmla="*/ 30 w 59"/>
                <a:gd name="T9" fmla="*/ 0 h 57"/>
                <a:gd name="T10" fmla="*/ 30 w 59"/>
                <a:gd name="T11" fmla="*/ 51 h 57"/>
                <a:gd name="T12" fmla="*/ 6 w 59"/>
                <a:gd name="T13" fmla="*/ 28 h 57"/>
                <a:gd name="T14" fmla="*/ 30 w 59"/>
                <a:gd name="T15" fmla="*/ 5 h 57"/>
                <a:gd name="T16" fmla="*/ 54 w 59"/>
                <a:gd name="T17" fmla="*/ 28 h 57"/>
                <a:gd name="T18" fmla="*/ 30 w 59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7">
                  <a:moveTo>
                    <a:pt x="30" y="0"/>
                  </a:moveTo>
                  <a:cubicBezTo>
                    <a:pt x="14" y="0"/>
                    <a:pt x="0" y="12"/>
                    <a:pt x="0" y="28"/>
                  </a:cubicBezTo>
                  <a:cubicBezTo>
                    <a:pt x="0" y="44"/>
                    <a:pt x="14" y="57"/>
                    <a:pt x="30" y="57"/>
                  </a:cubicBezTo>
                  <a:cubicBezTo>
                    <a:pt x="46" y="57"/>
                    <a:pt x="59" y="44"/>
                    <a:pt x="59" y="28"/>
                  </a:cubicBezTo>
                  <a:cubicBezTo>
                    <a:pt x="59" y="12"/>
                    <a:pt x="46" y="0"/>
                    <a:pt x="30" y="0"/>
                  </a:cubicBezTo>
                  <a:close/>
                  <a:moveTo>
                    <a:pt x="30" y="51"/>
                  </a:moveTo>
                  <a:cubicBezTo>
                    <a:pt x="17" y="51"/>
                    <a:pt x="6" y="41"/>
                    <a:pt x="6" y="28"/>
                  </a:cubicBezTo>
                  <a:cubicBezTo>
                    <a:pt x="6" y="15"/>
                    <a:pt x="17" y="5"/>
                    <a:pt x="30" y="5"/>
                  </a:cubicBezTo>
                  <a:cubicBezTo>
                    <a:pt x="43" y="5"/>
                    <a:pt x="54" y="15"/>
                    <a:pt x="54" y="28"/>
                  </a:cubicBezTo>
                  <a:cubicBezTo>
                    <a:pt x="54" y="41"/>
                    <a:pt x="43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09" name="Freeform 49"/>
            <p:cNvSpPr/>
            <p:nvPr/>
          </p:nvSpPr>
          <p:spPr bwMode="auto">
            <a:xfrm>
              <a:off x="160" y="48"/>
              <a:ext cx="57" cy="89"/>
            </a:xfrm>
            <a:custGeom>
              <a:avLst/>
              <a:gdLst>
                <a:gd name="T0" fmla="*/ 23 w 32"/>
                <a:gd name="T1" fmla="*/ 41 h 50"/>
                <a:gd name="T2" fmla="*/ 32 w 32"/>
                <a:gd name="T3" fmla="*/ 42 h 50"/>
                <a:gd name="T4" fmla="*/ 32 w 32"/>
                <a:gd name="T5" fmla="*/ 0 h 50"/>
                <a:gd name="T6" fmla="*/ 0 w 32"/>
                <a:gd name="T7" fmla="*/ 15 h 50"/>
                <a:gd name="T8" fmla="*/ 0 w 32"/>
                <a:gd name="T9" fmla="*/ 16 h 50"/>
                <a:gd name="T10" fmla="*/ 0 w 32"/>
                <a:gd name="T11" fmla="*/ 50 h 50"/>
                <a:gd name="T12" fmla="*/ 23 w 32"/>
                <a:gd name="T1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0">
                  <a:moveTo>
                    <a:pt x="23" y="41"/>
                  </a:moveTo>
                  <a:cubicBezTo>
                    <a:pt x="26" y="41"/>
                    <a:pt x="29" y="41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44"/>
                    <a:pt x="14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10" name="Freeform 50"/>
            <p:cNvSpPr>
              <a:spLocks noEditPoints="1"/>
            </p:cNvSpPr>
            <p:nvPr/>
          </p:nvSpPr>
          <p:spPr bwMode="auto">
            <a:xfrm>
              <a:off x="162" y="139"/>
              <a:ext cx="78" cy="75"/>
            </a:xfrm>
            <a:custGeom>
              <a:avLst/>
              <a:gdLst>
                <a:gd name="T0" fmla="*/ 22 w 44"/>
                <a:gd name="T1" fmla="*/ 0 h 42"/>
                <a:gd name="T2" fmla="*/ 0 w 44"/>
                <a:gd name="T3" fmla="*/ 21 h 42"/>
                <a:gd name="T4" fmla="*/ 22 w 44"/>
                <a:gd name="T5" fmla="*/ 42 h 42"/>
                <a:gd name="T6" fmla="*/ 44 w 44"/>
                <a:gd name="T7" fmla="*/ 21 h 42"/>
                <a:gd name="T8" fmla="*/ 22 w 44"/>
                <a:gd name="T9" fmla="*/ 0 h 42"/>
                <a:gd name="T10" fmla="*/ 36 w 44"/>
                <a:gd name="T11" fmla="*/ 24 h 42"/>
                <a:gd name="T12" fmla="*/ 25 w 44"/>
                <a:gd name="T13" fmla="*/ 24 h 42"/>
                <a:gd name="T14" fmla="*/ 25 w 44"/>
                <a:gd name="T15" fmla="*/ 36 h 42"/>
                <a:gd name="T16" fmla="*/ 19 w 44"/>
                <a:gd name="T17" fmla="*/ 36 h 42"/>
                <a:gd name="T18" fmla="*/ 19 w 44"/>
                <a:gd name="T19" fmla="*/ 24 h 42"/>
                <a:gd name="T20" fmla="*/ 8 w 44"/>
                <a:gd name="T21" fmla="*/ 24 h 42"/>
                <a:gd name="T22" fmla="*/ 8 w 44"/>
                <a:gd name="T23" fmla="*/ 19 h 42"/>
                <a:gd name="T24" fmla="*/ 19 w 44"/>
                <a:gd name="T25" fmla="*/ 19 h 42"/>
                <a:gd name="T26" fmla="*/ 19 w 44"/>
                <a:gd name="T27" fmla="*/ 7 h 42"/>
                <a:gd name="T28" fmla="*/ 25 w 44"/>
                <a:gd name="T29" fmla="*/ 7 h 42"/>
                <a:gd name="T30" fmla="*/ 25 w 44"/>
                <a:gd name="T31" fmla="*/ 19 h 42"/>
                <a:gd name="T32" fmla="*/ 36 w 44"/>
                <a:gd name="T33" fmla="*/ 19 h 42"/>
                <a:gd name="T34" fmla="*/ 36 w 44"/>
                <a:gd name="T35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2"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2" y="42"/>
                  </a:cubicBezTo>
                  <a:cubicBezTo>
                    <a:pt x="34" y="42"/>
                    <a:pt x="44" y="33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  <a:close/>
                  <a:moveTo>
                    <a:pt x="36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3694334" y="4267200"/>
            <a:ext cx="256736" cy="254000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6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414" name="Freeform 54"/>
          <p:cNvSpPr/>
          <p:nvPr/>
        </p:nvSpPr>
        <p:spPr bwMode="auto">
          <a:xfrm>
            <a:off x="6085418" y="4280959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5415" name="Group 55"/>
          <p:cNvGrpSpPr/>
          <p:nvPr/>
        </p:nvGrpSpPr>
        <p:grpSpPr bwMode="auto">
          <a:xfrm>
            <a:off x="6352118" y="4583643"/>
            <a:ext cx="461433" cy="442383"/>
            <a:chOff x="0" y="0"/>
            <a:chExt cx="218" cy="209"/>
          </a:xfrm>
          <a:solidFill>
            <a:srgbClr val="091116"/>
          </a:solidFill>
        </p:grpSpPr>
        <p:sp>
          <p:nvSpPr>
            <p:cNvPr id="15416" name="Freeform 56"/>
            <p:cNvSpPr/>
            <p:nvPr/>
          </p:nvSpPr>
          <p:spPr bwMode="auto">
            <a:xfrm>
              <a:off x="115" y="0"/>
              <a:ext cx="89" cy="45"/>
            </a:xfrm>
            <a:custGeom>
              <a:avLst/>
              <a:gdLst>
                <a:gd name="T0" fmla="*/ 89 w 89"/>
                <a:gd name="T1" fmla="*/ 0 h 45"/>
                <a:gd name="T2" fmla="*/ 0 w 89"/>
                <a:gd name="T3" fmla="*/ 0 h 45"/>
                <a:gd name="T4" fmla="*/ 45 w 89"/>
                <a:gd name="T5" fmla="*/ 45 h 45"/>
                <a:gd name="T6" fmla="*/ 89 w 8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5">
                  <a:moveTo>
                    <a:pt x="89" y="0"/>
                  </a:moveTo>
                  <a:lnTo>
                    <a:pt x="0" y="0"/>
                  </a:lnTo>
                  <a:lnTo>
                    <a:pt x="45" y="45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17" name="Freeform 57"/>
            <p:cNvSpPr/>
            <p:nvPr/>
          </p:nvSpPr>
          <p:spPr bwMode="auto">
            <a:xfrm>
              <a:off x="103" y="7"/>
              <a:ext cx="115" cy="81"/>
            </a:xfrm>
            <a:custGeom>
              <a:avLst/>
              <a:gdLst>
                <a:gd name="T0" fmla="*/ 64 w 65"/>
                <a:gd name="T1" fmla="*/ 0 h 45"/>
                <a:gd name="T2" fmla="*/ 37 w 65"/>
                <a:gd name="T3" fmla="*/ 27 h 45"/>
                <a:gd name="T4" fmla="*/ 28 w 65"/>
                <a:gd name="T5" fmla="*/ 28 h 45"/>
                <a:gd name="T6" fmla="*/ 1 w 65"/>
                <a:gd name="T7" fmla="*/ 0 h 45"/>
                <a:gd name="T8" fmla="*/ 0 w 65"/>
                <a:gd name="T9" fmla="*/ 2 h 45"/>
                <a:gd name="T10" fmla="*/ 0 w 65"/>
                <a:gd name="T11" fmla="*/ 40 h 45"/>
                <a:gd name="T12" fmla="*/ 6 w 65"/>
                <a:gd name="T13" fmla="*/ 45 h 45"/>
                <a:gd name="T14" fmla="*/ 59 w 65"/>
                <a:gd name="T15" fmla="*/ 45 h 45"/>
                <a:gd name="T16" fmla="*/ 65 w 65"/>
                <a:gd name="T17" fmla="*/ 40 h 45"/>
                <a:gd name="T18" fmla="*/ 65 w 65"/>
                <a:gd name="T19" fmla="*/ 2 h 45"/>
                <a:gd name="T20" fmla="*/ 64 w 6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5">
                  <a:moveTo>
                    <a:pt x="64" y="0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4" y="30"/>
                    <a:pt x="31" y="30"/>
                    <a:pt x="28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5"/>
                    <a:pt x="6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2" y="45"/>
                    <a:pt x="65" y="43"/>
                    <a:pt x="65" y="4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18" name="Freeform 58"/>
            <p:cNvSpPr/>
            <p:nvPr/>
          </p:nvSpPr>
          <p:spPr bwMode="auto">
            <a:xfrm>
              <a:off x="0" y="0"/>
              <a:ext cx="179" cy="181"/>
            </a:xfrm>
            <a:custGeom>
              <a:avLst/>
              <a:gdLst>
                <a:gd name="T0" fmla="*/ 88 w 101"/>
                <a:gd name="T1" fmla="*/ 71 h 101"/>
                <a:gd name="T2" fmla="*/ 13 w 101"/>
                <a:gd name="T3" fmla="*/ 71 h 101"/>
                <a:gd name="T4" fmla="*/ 13 w 101"/>
                <a:gd name="T5" fmla="*/ 13 h 101"/>
                <a:gd name="T6" fmla="*/ 54 w 101"/>
                <a:gd name="T7" fmla="*/ 13 h 101"/>
                <a:gd name="T8" fmla="*/ 54 w 101"/>
                <a:gd name="T9" fmla="*/ 3 h 101"/>
                <a:gd name="T10" fmla="*/ 54 w 101"/>
                <a:gd name="T11" fmla="*/ 0 h 101"/>
                <a:gd name="T12" fmla="*/ 0 w 101"/>
                <a:gd name="T13" fmla="*/ 0 h 101"/>
                <a:gd name="T14" fmla="*/ 0 w 101"/>
                <a:gd name="T15" fmla="*/ 84 h 101"/>
                <a:gd name="T16" fmla="*/ 33 w 101"/>
                <a:gd name="T17" fmla="*/ 84 h 101"/>
                <a:gd name="T18" fmla="*/ 33 w 101"/>
                <a:gd name="T19" fmla="*/ 101 h 101"/>
                <a:gd name="T20" fmla="*/ 71 w 101"/>
                <a:gd name="T21" fmla="*/ 101 h 101"/>
                <a:gd name="T22" fmla="*/ 71 w 101"/>
                <a:gd name="T23" fmla="*/ 84 h 101"/>
                <a:gd name="T24" fmla="*/ 101 w 101"/>
                <a:gd name="T25" fmla="*/ 84 h 101"/>
                <a:gd name="T26" fmla="*/ 101 w 101"/>
                <a:gd name="T27" fmla="*/ 53 h 101"/>
                <a:gd name="T28" fmla="*/ 88 w 101"/>
                <a:gd name="T29" fmla="*/ 53 h 101"/>
                <a:gd name="T30" fmla="*/ 88 w 101"/>
                <a:gd name="T3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1">
                  <a:moveTo>
                    <a:pt x="88" y="71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21" y="191"/>
              <a:ext cx="141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6192615" y="4267200"/>
            <a:ext cx="251272" cy="254000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5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423" name="Freeform 63"/>
          <p:cNvSpPr/>
          <p:nvPr/>
        </p:nvSpPr>
        <p:spPr bwMode="auto">
          <a:xfrm>
            <a:off x="8758768" y="4280959"/>
            <a:ext cx="1008000" cy="1008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5424" name="Group 64"/>
          <p:cNvGrpSpPr/>
          <p:nvPr/>
        </p:nvGrpSpPr>
        <p:grpSpPr bwMode="auto">
          <a:xfrm>
            <a:off x="9033934" y="4486276"/>
            <a:ext cx="408517" cy="635000"/>
            <a:chOff x="0" y="0"/>
            <a:chExt cx="193" cy="300"/>
          </a:xfrm>
          <a:solidFill>
            <a:srgbClr val="091116"/>
          </a:solidFill>
        </p:grpSpPr>
        <p:sp>
          <p:nvSpPr>
            <p:cNvPr id="15425" name="Freeform 65"/>
            <p:cNvSpPr/>
            <p:nvPr/>
          </p:nvSpPr>
          <p:spPr bwMode="auto">
            <a:xfrm>
              <a:off x="21" y="0"/>
              <a:ext cx="117" cy="123"/>
            </a:xfrm>
            <a:custGeom>
              <a:avLst/>
              <a:gdLst>
                <a:gd name="T0" fmla="*/ 9 w 66"/>
                <a:gd name="T1" fmla="*/ 43 h 69"/>
                <a:gd name="T2" fmla="*/ 9 w 66"/>
                <a:gd name="T3" fmla="*/ 43 h 69"/>
                <a:gd name="T4" fmla="*/ 33 w 66"/>
                <a:gd name="T5" fmla="*/ 69 h 69"/>
                <a:gd name="T6" fmla="*/ 57 w 66"/>
                <a:gd name="T7" fmla="*/ 43 h 69"/>
                <a:gd name="T8" fmla="*/ 57 w 66"/>
                <a:gd name="T9" fmla="*/ 43 h 69"/>
                <a:gd name="T10" fmla="*/ 65 w 66"/>
                <a:gd name="T11" fmla="*/ 36 h 69"/>
                <a:gd name="T12" fmla="*/ 61 w 66"/>
                <a:gd name="T13" fmla="*/ 26 h 69"/>
                <a:gd name="T14" fmla="*/ 59 w 66"/>
                <a:gd name="T15" fmla="*/ 26 h 69"/>
                <a:gd name="T16" fmla="*/ 59 w 66"/>
                <a:gd name="T17" fmla="*/ 25 h 69"/>
                <a:gd name="T18" fmla="*/ 33 w 66"/>
                <a:gd name="T19" fmla="*/ 0 h 69"/>
                <a:gd name="T20" fmla="*/ 7 w 66"/>
                <a:gd name="T21" fmla="*/ 25 h 69"/>
                <a:gd name="T22" fmla="*/ 7 w 66"/>
                <a:gd name="T23" fmla="*/ 26 h 69"/>
                <a:gd name="T24" fmla="*/ 5 w 66"/>
                <a:gd name="T25" fmla="*/ 26 h 69"/>
                <a:gd name="T26" fmla="*/ 1 w 66"/>
                <a:gd name="T27" fmla="*/ 36 h 69"/>
                <a:gd name="T28" fmla="*/ 9 w 66"/>
                <a:gd name="T29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9"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2" y="57"/>
                    <a:pt x="22" y="69"/>
                    <a:pt x="33" y="69"/>
                  </a:cubicBezTo>
                  <a:cubicBezTo>
                    <a:pt x="44" y="69"/>
                    <a:pt x="54" y="57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1" y="44"/>
                    <a:pt x="64" y="41"/>
                    <a:pt x="65" y="36"/>
                  </a:cubicBezTo>
                  <a:cubicBezTo>
                    <a:pt x="66" y="31"/>
                    <a:pt x="64" y="27"/>
                    <a:pt x="61" y="26"/>
                  </a:cubicBezTo>
                  <a:cubicBezTo>
                    <a:pt x="60" y="26"/>
                    <a:pt x="60" y="26"/>
                    <a:pt x="59" y="26"/>
                  </a:cubicBezTo>
                  <a:cubicBezTo>
                    <a:pt x="59" y="26"/>
                    <a:pt x="59" y="25"/>
                    <a:pt x="59" y="25"/>
                  </a:cubicBezTo>
                  <a:cubicBezTo>
                    <a:pt x="59" y="11"/>
                    <a:pt x="48" y="0"/>
                    <a:pt x="33" y="0"/>
                  </a:cubicBezTo>
                  <a:cubicBezTo>
                    <a:pt x="19" y="0"/>
                    <a:pt x="7" y="11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2" y="27"/>
                    <a:pt x="0" y="31"/>
                    <a:pt x="1" y="36"/>
                  </a:cubicBezTo>
                  <a:cubicBezTo>
                    <a:pt x="2" y="41"/>
                    <a:pt x="6" y="44"/>
                    <a:pt x="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26" name="Freeform 66"/>
            <p:cNvSpPr/>
            <p:nvPr/>
          </p:nvSpPr>
          <p:spPr bwMode="auto">
            <a:xfrm>
              <a:off x="140" y="2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27" name="Freeform 67"/>
            <p:cNvSpPr/>
            <p:nvPr/>
          </p:nvSpPr>
          <p:spPr bwMode="auto">
            <a:xfrm>
              <a:off x="130" y="171"/>
              <a:ext cx="10" cy="59"/>
            </a:xfrm>
            <a:custGeom>
              <a:avLst/>
              <a:gdLst>
                <a:gd name="T0" fmla="*/ 0 w 6"/>
                <a:gd name="T1" fmla="*/ 0 h 33"/>
                <a:gd name="T2" fmla="*/ 3 w 6"/>
                <a:gd name="T3" fmla="*/ 33 h 33"/>
                <a:gd name="T4" fmla="*/ 6 w 6"/>
                <a:gd name="T5" fmla="*/ 32 h 33"/>
                <a:gd name="T6" fmla="*/ 4 w 6"/>
                <a:gd name="T7" fmla="*/ 0 h 33"/>
                <a:gd name="T8" fmla="*/ 0 w 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5" y="32"/>
                    <a:pt x="6" y="3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28" name="Freeform 68"/>
            <p:cNvSpPr/>
            <p:nvPr/>
          </p:nvSpPr>
          <p:spPr bwMode="auto">
            <a:xfrm>
              <a:off x="170" y="2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29" name="Freeform 69"/>
            <p:cNvSpPr/>
            <p:nvPr/>
          </p:nvSpPr>
          <p:spPr bwMode="auto">
            <a:xfrm>
              <a:off x="170" y="171"/>
              <a:ext cx="11" cy="59"/>
            </a:xfrm>
            <a:custGeom>
              <a:avLst/>
              <a:gdLst>
                <a:gd name="T0" fmla="*/ 6 w 6"/>
                <a:gd name="T1" fmla="*/ 0 h 33"/>
                <a:gd name="T2" fmla="*/ 2 w 6"/>
                <a:gd name="T3" fmla="*/ 0 h 33"/>
                <a:gd name="T4" fmla="*/ 0 w 6"/>
                <a:gd name="T5" fmla="*/ 32 h 33"/>
                <a:gd name="T6" fmla="*/ 3 w 6"/>
                <a:gd name="T7" fmla="*/ 33 h 33"/>
                <a:gd name="T8" fmla="*/ 6 w 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3" y="33"/>
                    <a:pt x="3" y="33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30" name="Freeform 70"/>
            <p:cNvSpPr>
              <a:spLocks noEditPoints="1"/>
            </p:cNvSpPr>
            <p:nvPr/>
          </p:nvSpPr>
          <p:spPr bwMode="auto">
            <a:xfrm>
              <a:off x="117" y="227"/>
              <a:ext cx="76" cy="73"/>
            </a:xfrm>
            <a:custGeom>
              <a:avLst/>
              <a:gdLst>
                <a:gd name="T0" fmla="*/ 22 w 43"/>
                <a:gd name="T1" fmla="*/ 0 h 41"/>
                <a:gd name="T2" fmla="*/ 0 w 43"/>
                <a:gd name="T3" fmla="*/ 21 h 41"/>
                <a:gd name="T4" fmla="*/ 22 w 43"/>
                <a:gd name="T5" fmla="*/ 41 h 41"/>
                <a:gd name="T6" fmla="*/ 43 w 43"/>
                <a:gd name="T7" fmla="*/ 21 h 41"/>
                <a:gd name="T8" fmla="*/ 22 w 43"/>
                <a:gd name="T9" fmla="*/ 0 h 41"/>
                <a:gd name="T10" fmla="*/ 22 w 43"/>
                <a:gd name="T11" fmla="*/ 38 h 41"/>
                <a:gd name="T12" fmla="*/ 4 w 43"/>
                <a:gd name="T13" fmla="*/ 21 h 41"/>
                <a:gd name="T14" fmla="*/ 22 w 43"/>
                <a:gd name="T15" fmla="*/ 3 h 41"/>
                <a:gd name="T16" fmla="*/ 39 w 43"/>
                <a:gd name="T17" fmla="*/ 21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2" y="41"/>
                  </a:cubicBezTo>
                  <a:cubicBezTo>
                    <a:pt x="33" y="41"/>
                    <a:pt x="43" y="32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  <a:moveTo>
                    <a:pt x="22" y="38"/>
                  </a:moveTo>
                  <a:cubicBezTo>
                    <a:pt x="12" y="38"/>
                    <a:pt x="4" y="30"/>
                    <a:pt x="4" y="21"/>
                  </a:cubicBezTo>
                  <a:cubicBezTo>
                    <a:pt x="4" y="11"/>
                    <a:pt x="12" y="3"/>
                    <a:pt x="22" y="3"/>
                  </a:cubicBezTo>
                  <a:cubicBezTo>
                    <a:pt x="31" y="3"/>
                    <a:pt x="39" y="11"/>
                    <a:pt x="39" y="21"/>
                  </a:cubicBezTo>
                  <a:cubicBezTo>
                    <a:pt x="39" y="30"/>
                    <a:pt x="31" y="38"/>
                    <a:pt x="2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31" name="Freeform 71"/>
            <p:cNvSpPr/>
            <p:nvPr/>
          </p:nvSpPr>
          <p:spPr bwMode="auto">
            <a:xfrm>
              <a:off x="142" y="168"/>
              <a:ext cx="27" cy="57"/>
            </a:xfrm>
            <a:custGeom>
              <a:avLst/>
              <a:gdLst>
                <a:gd name="T0" fmla="*/ 2 w 15"/>
                <a:gd name="T1" fmla="*/ 32 h 32"/>
                <a:gd name="T2" fmla="*/ 8 w 15"/>
                <a:gd name="T3" fmla="*/ 32 h 32"/>
                <a:gd name="T4" fmla="*/ 13 w 15"/>
                <a:gd name="T5" fmla="*/ 32 h 32"/>
                <a:gd name="T6" fmla="*/ 15 w 15"/>
                <a:gd name="T7" fmla="*/ 0 h 32"/>
                <a:gd name="T8" fmla="*/ 0 w 15"/>
                <a:gd name="T9" fmla="*/ 0 h 32"/>
                <a:gd name="T10" fmla="*/ 2 w 15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2">
                  <a:moveTo>
                    <a:pt x="2" y="32"/>
                  </a:moveTo>
                  <a:cubicBezTo>
                    <a:pt x="4" y="32"/>
                    <a:pt x="6" y="32"/>
                    <a:pt x="8" y="32"/>
                  </a:cubicBezTo>
                  <a:cubicBezTo>
                    <a:pt x="9" y="32"/>
                    <a:pt x="11" y="32"/>
                    <a:pt x="13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32" name="Freeform 72"/>
            <p:cNvSpPr/>
            <p:nvPr/>
          </p:nvSpPr>
          <p:spPr bwMode="auto">
            <a:xfrm>
              <a:off x="0" y="125"/>
              <a:ext cx="160" cy="119"/>
            </a:xfrm>
            <a:custGeom>
              <a:avLst/>
              <a:gdLst>
                <a:gd name="T0" fmla="*/ 73 w 90"/>
                <a:gd name="T1" fmla="*/ 59 h 67"/>
                <a:gd name="T2" fmla="*/ 70 w 90"/>
                <a:gd name="T3" fmla="*/ 24 h 67"/>
                <a:gd name="T4" fmla="*/ 78 w 90"/>
                <a:gd name="T5" fmla="*/ 24 h 67"/>
                <a:gd name="T6" fmla="*/ 77 w 90"/>
                <a:gd name="T7" fmla="*/ 22 h 67"/>
                <a:gd name="T8" fmla="*/ 90 w 90"/>
                <a:gd name="T9" fmla="*/ 22 h 67"/>
                <a:gd name="T10" fmla="*/ 90 w 90"/>
                <a:gd name="T11" fmla="*/ 21 h 67"/>
                <a:gd name="T12" fmla="*/ 70 w 90"/>
                <a:gd name="T13" fmla="*/ 0 h 67"/>
                <a:gd name="T14" fmla="*/ 50 w 90"/>
                <a:gd name="T15" fmla="*/ 33 h 67"/>
                <a:gd name="T16" fmla="*/ 48 w 90"/>
                <a:gd name="T17" fmla="*/ 18 h 67"/>
                <a:gd name="T18" fmla="*/ 51 w 90"/>
                <a:gd name="T19" fmla="*/ 13 h 67"/>
                <a:gd name="T20" fmla="*/ 45 w 90"/>
                <a:gd name="T21" fmla="*/ 7 h 67"/>
                <a:gd name="T22" fmla="*/ 39 w 90"/>
                <a:gd name="T23" fmla="*/ 13 h 67"/>
                <a:gd name="T24" fmla="*/ 42 w 90"/>
                <a:gd name="T25" fmla="*/ 18 h 67"/>
                <a:gd name="T26" fmla="*/ 40 w 90"/>
                <a:gd name="T27" fmla="*/ 32 h 67"/>
                <a:gd name="T28" fmla="*/ 20 w 90"/>
                <a:gd name="T29" fmla="*/ 0 h 67"/>
                <a:gd name="T30" fmla="*/ 0 w 90"/>
                <a:gd name="T31" fmla="*/ 21 h 67"/>
                <a:gd name="T32" fmla="*/ 0 w 90"/>
                <a:gd name="T33" fmla="*/ 62 h 67"/>
                <a:gd name="T34" fmla="*/ 45 w 90"/>
                <a:gd name="T35" fmla="*/ 67 h 67"/>
                <a:gd name="T36" fmla="*/ 67 w 90"/>
                <a:gd name="T37" fmla="*/ 66 h 67"/>
                <a:gd name="T38" fmla="*/ 73 w 90"/>
                <a:gd name="T3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67">
                  <a:moveTo>
                    <a:pt x="73" y="59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12"/>
                    <a:pt x="81" y="4"/>
                    <a:pt x="70" y="0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0" y="17"/>
                    <a:pt x="51" y="15"/>
                    <a:pt x="51" y="13"/>
                  </a:cubicBezTo>
                  <a:cubicBezTo>
                    <a:pt x="51" y="10"/>
                    <a:pt x="48" y="7"/>
                    <a:pt x="45" y="7"/>
                  </a:cubicBezTo>
                  <a:cubicBezTo>
                    <a:pt x="42" y="7"/>
                    <a:pt x="39" y="10"/>
                    <a:pt x="39" y="13"/>
                  </a:cubicBezTo>
                  <a:cubicBezTo>
                    <a:pt x="39" y="15"/>
                    <a:pt x="40" y="17"/>
                    <a:pt x="42" y="1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4"/>
                    <a:pt x="2" y="12"/>
                    <a:pt x="0" y="2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3" y="67"/>
                    <a:pt x="45" y="67"/>
                  </a:cubicBezTo>
                  <a:cubicBezTo>
                    <a:pt x="53" y="67"/>
                    <a:pt x="60" y="67"/>
                    <a:pt x="67" y="66"/>
                  </a:cubicBezTo>
                  <a:cubicBezTo>
                    <a:pt x="68" y="63"/>
                    <a:pt x="70" y="61"/>
                    <a:pt x="7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433" name="Freeform 73"/>
            <p:cNvSpPr>
              <a:spLocks noEditPoints="1"/>
            </p:cNvSpPr>
            <p:nvPr/>
          </p:nvSpPr>
          <p:spPr bwMode="auto">
            <a:xfrm>
              <a:off x="130" y="239"/>
              <a:ext cx="51" cy="50"/>
            </a:xfrm>
            <a:custGeom>
              <a:avLst/>
              <a:gdLst>
                <a:gd name="T0" fmla="*/ 15 w 29"/>
                <a:gd name="T1" fmla="*/ 0 h 28"/>
                <a:gd name="T2" fmla="*/ 0 w 29"/>
                <a:gd name="T3" fmla="*/ 14 h 28"/>
                <a:gd name="T4" fmla="*/ 15 w 29"/>
                <a:gd name="T5" fmla="*/ 28 h 28"/>
                <a:gd name="T6" fmla="*/ 29 w 29"/>
                <a:gd name="T7" fmla="*/ 14 h 28"/>
                <a:gd name="T8" fmla="*/ 15 w 29"/>
                <a:gd name="T9" fmla="*/ 0 h 28"/>
                <a:gd name="T10" fmla="*/ 18 w 29"/>
                <a:gd name="T11" fmla="*/ 24 h 28"/>
                <a:gd name="T12" fmla="*/ 13 w 29"/>
                <a:gd name="T13" fmla="*/ 24 h 28"/>
                <a:gd name="T14" fmla="*/ 13 w 29"/>
                <a:gd name="T15" fmla="*/ 8 h 28"/>
                <a:gd name="T16" fmla="*/ 13 w 29"/>
                <a:gd name="T17" fmla="*/ 8 h 28"/>
                <a:gd name="T18" fmla="*/ 9 w 29"/>
                <a:gd name="T19" fmla="*/ 10 h 28"/>
                <a:gd name="T20" fmla="*/ 8 w 29"/>
                <a:gd name="T21" fmla="*/ 7 h 28"/>
                <a:gd name="T22" fmla="*/ 14 w 29"/>
                <a:gd name="T23" fmla="*/ 4 h 28"/>
                <a:gd name="T24" fmla="*/ 18 w 29"/>
                <a:gd name="T25" fmla="*/ 4 h 28"/>
                <a:gd name="T26" fmla="*/ 18 w 29"/>
                <a:gd name="T2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8"/>
                    <a:pt x="15" y="28"/>
                  </a:cubicBezTo>
                  <a:cubicBezTo>
                    <a:pt x="22" y="28"/>
                    <a:pt x="29" y="21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18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8863234" y="4267200"/>
            <a:ext cx="256736" cy="254000"/>
          </a:xfrm>
          <a:prstGeom prst="ellipse">
            <a:avLst/>
          </a:prstGeom>
          <a:solidFill>
            <a:srgbClr val="091116"/>
          </a:solidFill>
          <a:ln w="12700">
            <a:solidFill>
              <a:srgbClr val="BAE0E9"/>
            </a:solidFill>
          </a:ln>
        </p:spPr>
        <p:txBody>
          <a:bodyPr anchor="ctr" anchorCtr="0"/>
          <a:lstStyle/>
          <a:p>
            <a:pPr algn="ctr"/>
            <a:r>
              <a:rPr lang="en-US" altLang="zh-CN" sz="1100" dirty="0">
                <a:solidFill>
                  <a:srgbClr val="BAE0E9"/>
                </a:solidFill>
                <a:latin typeface="Impact" panose="020B0806030902050204" pitchFamily="34" charset="0"/>
              </a:rPr>
              <a:t>4</a:t>
            </a:r>
            <a:endParaRPr lang="zh-CN" altLang="en-US" sz="1100" dirty="0">
              <a:solidFill>
                <a:srgbClr val="BAE0E9"/>
              </a:solidFill>
              <a:latin typeface="Impact" panose="020B0806030902050204" pitchFamily="34" charset="0"/>
            </a:endParaRPr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1678517" y="1501777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38" name="Rectangle 78"/>
          <p:cNvSpPr>
            <a:spLocks noChangeArrowheads="1"/>
          </p:cNvSpPr>
          <p:nvPr/>
        </p:nvSpPr>
        <p:spPr bwMode="auto">
          <a:xfrm>
            <a:off x="4176184" y="1501777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39" name="Rectangle 79"/>
          <p:cNvSpPr>
            <a:spLocks noChangeArrowheads="1"/>
          </p:cNvSpPr>
          <p:nvPr/>
        </p:nvSpPr>
        <p:spPr bwMode="auto">
          <a:xfrm>
            <a:off x="6853767" y="1501777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40" name="Rectangle 80"/>
          <p:cNvSpPr>
            <a:spLocks noChangeArrowheads="1"/>
          </p:cNvSpPr>
          <p:nvPr/>
        </p:nvSpPr>
        <p:spPr bwMode="auto">
          <a:xfrm>
            <a:off x="3031067" y="5459943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5524500" y="5459943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42" name="Rectangle 82"/>
          <p:cNvSpPr>
            <a:spLocks noChangeArrowheads="1"/>
          </p:cNvSpPr>
          <p:nvPr/>
        </p:nvSpPr>
        <p:spPr bwMode="auto">
          <a:xfrm>
            <a:off x="8208433" y="5459943"/>
            <a:ext cx="20150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43251"/>
            <a:ext cx="4829498" cy="3714750"/>
            <a:chOff x="2530476" y="681038"/>
            <a:chExt cx="7138988" cy="549116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5" name="直接连接符 94"/>
          <p:cNvCxnSpPr/>
          <p:nvPr/>
        </p:nvCxnSpPr>
        <p:spPr>
          <a:xfrm flipV="1">
            <a:off x="3853991" y="3429000"/>
            <a:ext cx="1581774" cy="1021539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684045" y="3417094"/>
            <a:ext cx="5345905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557838" y="3417094"/>
            <a:ext cx="42863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855495" y="2565569"/>
            <a:ext cx="878682" cy="70118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Clr>
                <a:schemeClr val="accent1"/>
              </a:buClr>
            </a:pPr>
            <a:r>
              <a:rPr lang="en-US" altLang="zh-CN" sz="5400" dirty="0">
                <a:ln w="6350">
                  <a:noFill/>
                </a:ln>
                <a:solidFill>
                  <a:srgbClr val="BAE0E9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5400" dirty="0">
              <a:ln w="6350">
                <a:noFill/>
              </a:ln>
              <a:solidFill>
                <a:srgbClr val="BAE0E9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04" name="TextBox 44"/>
          <p:cNvSpPr txBox="1"/>
          <p:nvPr/>
        </p:nvSpPr>
        <p:spPr>
          <a:xfrm>
            <a:off x="6734177" y="2700717"/>
            <a:ext cx="4095748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2"/>
              </a:buClr>
              <a:buFont typeface="Wingdings" panose="05000000000000000000" pitchFamily="2" charset="2"/>
              <a:buChar char="l"/>
              <a:defRPr sz="140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zh-CN" altLang="en-US" sz="2800" b="1" dirty="0">
                <a:solidFill>
                  <a:srgbClr val="BAE0E9"/>
                </a:solidFill>
              </a:rPr>
              <a:t>此处添加过渡页标题文本</a:t>
            </a:r>
          </a:p>
        </p:txBody>
      </p:sp>
      <p:sp>
        <p:nvSpPr>
          <p:cNvPr id="105" name="矩形 104"/>
          <p:cNvSpPr/>
          <p:nvPr/>
        </p:nvSpPr>
        <p:spPr>
          <a:xfrm>
            <a:off x="6734177" y="3674850"/>
            <a:ext cx="4095748" cy="4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93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1065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295400" y="5013326"/>
            <a:ext cx="2017184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335" b="1" dirty="0">
                <a:solidFill>
                  <a:srgbClr val="BAE0E9"/>
                </a:solidFill>
              </a:rPr>
              <a:t>Option 02</a:t>
            </a:r>
          </a:p>
          <a:p>
            <a:pPr algn="r"/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295400" y="2420410"/>
            <a:ext cx="2017184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335" b="1" dirty="0">
                <a:solidFill>
                  <a:srgbClr val="BAE0E9"/>
                </a:solidFill>
              </a:rPr>
              <a:t>Option 01</a:t>
            </a:r>
          </a:p>
          <a:p>
            <a:pPr algn="r"/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688918" y="3957110"/>
            <a:ext cx="201718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rgbClr val="BAE0E9"/>
                </a:solidFill>
              </a:rPr>
              <a:t>Option 03</a:t>
            </a:r>
          </a:p>
          <a:p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22" name="Freeform 14"/>
          <p:cNvSpPr/>
          <p:nvPr/>
        </p:nvSpPr>
        <p:spPr bwMode="auto">
          <a:xfrm>
            <a:off x="3600451" y="2528359"/>
            <a:ext cx="2228850" cy="589806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BAE0E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23" name="Freeform 15"/>
          <p:cNvSpPr/>
          <p:nvPr/>
        </p:nvSpPr>
        <p:spPr bwMode="auto">
          <a:xfrm>
            <a:off x="3600450" y="4606925"/>
            <a:ext cx="1718733" cy="522818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rgbClr val="BAE0E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473952" y="4052359"/>
            <a:ext cx="924981" cy="0"/>
          </a:xfrm>
          <a:prstGeom prst="line">
            <a:avLst/>
          </a:prstGeom>
          <a:noFill/>
          <a:ln w="6350" cmpd="sng">
            <a:solidFill>
              <a:srgbClr val="BAE0E9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25" name="Freeform 17"/>
          <p:cNvSpPr/>
          <p:nvPr/>
        </p:nvSpPr>
        <p:spPr bwMode="auto">
          <a:xfrm>
            <a:off x="5691718" y="3089276"/>
            <a:ext cx="1413933" cy="3768724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6633634" y="3499909"/>
            <a:ext cx="1109133" cy="1107016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823884" y="3569760"/>
            <a:ext cx="1388533" cy="1386417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5401734" y="2219326"/>
            <a:ext cx="1900767" cy="1900767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6805085" y="3669243"/>
            <a:ext cx="766233" cy="768349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5037667" y="3783544"/>
            <a:ext cx="960967" cy="958849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5693834" y="2511426"/>
            <a:ext cx="1316567" cy="1316567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7073900" y="3940176"/>
            <a:ext cx="228600" cy="226483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6098118" y="2894543"/>
            <a:ext cx="510116" cy="548216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" name="组合 1"/>
          <p:cNvGrpSpPr/>
          <p:nvPr/>
        </p:nvGrpSpPr>
        <p:grpSpPr>
          <a:xfrm>
            <a:off x="5319184" y="4065059"/>
            <a:ext cx="395816" cy="393700"/>
            <a:chOff x="5319184" y="4065059"/>
            <a:chExt cx="395816" cy="393700"/>
          </a:xfrm>
          <a:solidFill>
            <a:srgbClr val="091116"/>
          </a:solidFill>
        </p:grpSpPr>
        <p:sp>
          <p:nvSpPr>
            <p:cNvPr id="17434" name="Freeform 26"/>
            <p:cNvSpPr>
              <a:spLocks noEditPoints="1"/>
            </p:cNvSpPr>
            <p:nvPr/>
          </p:nvSpPr>
          <p:spPr bwMode="auto">
            <a:xfrm>
              <a:off x="5319184" y="4065059"/>
              <a:ext cx="395816" cy="393700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7435" name="Freeform 27"/>
            <p:cNvSpPr/>
            <p:nvPr/>
          </p:nvSpPr>
          <p:spPr bwMode="auto">
            <a:xfrm>
              <a:off x="5499100" y="4141259"/>
              <a:ext cx="120651" cy="137584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6771218" y="2320926"/>
            <a:ext cx="4512733" cy="3316817"/>
            <a:chOff x="0" y="0"/>
            <a:chExt cx="2132" cy="1567"/>
          </a:xfrm>
        </p:grpSpPr>
        <p:sp>
          <p:nvSpPr>
            <p:cNvPr id="21507" name="Oval 3"/>
            <p:cNvSpPr>
              <a:spLocks noChangeArrowheads="1"/>
            </p:cNvSpPr>
            <p:nvPr/>
          </p:nvSpPr>
          <p:spPr bwMode="auto">
            <a:xfrm>
              <a:off x="0" y="152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pic>
          <p:nvPicPr>
            <p:cNvPr id="21508" name="Picture 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Rectangle 5" descr="6090"/>
            <p:cNvSpPr>
              <a:spLocks noChangeArrowheads="1"/>
            </p:cNvSpPr>
            <p:nvPr/>
          </p:nvSpPr>
          <p:spPr bwMode="auto">
            <a:xfrm>
              <a:off x="152" y="69"/>
              <a:ext cx="1871" cy="108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b="-7976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dirty="0"/>
            </a:p>
          </p:txBody>
        </p:sp>
      </p:grp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12285" y="2225677"/>
            <a:ext cx="2400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</a:t>
            </a:r>
            <a:r>
              <a:rPr lang="zh-CN" altLang="zh-CN" sz="2665" b="1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Freeform 7"/>
          <p:cNvSpPr>
            <a:spLocks noEditPoints="1"/>
          </p:cNvSpPr>
          <p:nvPr/>
        </p:nvSpPr>
        <p:spPr bwMode="auto">
          <a:xfrm>
            <a:off x="1041400" y="3218393"/>
            <a:ext cx="287867" cy="215900"/>
          </a:xfrm>
          <a:custGeom>
            <a:avLst/>
            <a:gdLst>
              <a:gd name="T0" fmla="*/ 80 w 128"/>
              <a:gd name="T1" fmla="*/ 8 h 96"/>
              <a:gd name="T2" fmla="*/ 104 w 128"/>
              <a:gd name="T3" fmla="*/ 32 h 96"/>
              <a:gd name="T4" fmla="*/ 103 w 128"/>
              <a:gd name="T5" fmla="*/ 41 h 96"/>
              <a:gd name="T6" fmla="*/ 120 w 128"/>
              <a:gd name="T7" fmla="*/ 64 h 96"/>
              <a:gd name="T8" fmla="*/ 96 w 128"/>
              <a:gd name="T9" fmla="*/ 88 h 96"/>
              <a:gd name="T10" fmla="*/ 28 w 128"/>
              <a:gd name="T11" fmla="*/ 88 h 96"/>
              <a:gd name="T12" fmla="*/ 8 w 128"/>
              <a:gd name="T13" fmla="*/ 68 h 96"/>
              <a:gd name="T14" fmla="*/ 28 w 128"/>
              <a:gd name="T15" fmla="*/ 48 h 96"/>
              <a:gd name="T16" fmla="*/ 30 w 128"/>
              <a:gd name="T17" fmla="*/ 48 h 96"/>
              <a:gd name="T18" fmla="*/ 28 w 128"/>
              <a:gd name="T19" fmla="*/ 40 h 96"/>
              <a:gd name="T20" fmla="*/ 48 w 128"/>
              <a:gd name="T21" fmla="*/ 20 h 96"/>
              <a:gd name="T22" fmla="*/ 58 w 128"/>
              <a:gd name="T23" fmla="*/ 23 h 96"/>
              <a:gd name="T24" fmla="*/ 80 w 128"/>
              <a:gd name="T25" fmla="*/ 8 h 96"/>
              <a:gd name="T26" fmla="*/ 80 w 128"/>
              <a:gd name="T27" fmla="*/ 0 h 96"/>
              <a:gd name="T28" fmla="*/ 55 w 128"/>
              <a:gd name="T29" fmla="*/ 13 h 96"/>
              <a:gd name="T30" fmla="*/ 48 w 128"/>
              <a:gd name="T31" fmla="*/ 12 h 96"/>
              <a:gd name="T32" fmla="*/ 20 w 128"/>
              <a:gd name="T33" fmla="*/ 40 h 96"/>
              <a:gd name="T34" fmla="*/ 20 w 128"/>
              <a:gd name="T35" fmla="*/ 41 h 96"/>
              <a:gd name="T36" fmla="*/ 0 w 128"/>
              <a:gd name="T37" fmla="*/ 68 h 96"/>
              <a:gd name="T38" fmla="*/ 28 w 128"/>
              <a:gd name="T39" fmla="*/ 96 h 96"/>
              <a:gd name="T40" fmla="*/ 96 w 128"/>
              <a:gd name="T41" fmla="*/ 96 h 96"/>
              <a:gd name="T42" fmla="*/ 128 w 128"/>
              <a:gd name="T43" fmla="*/ 64 h 96"/>
              <a:gd name="T44" fmla="*/ 112 w 128"/>
              <a:gd name="T45" fmla="*/ 36 h 96"/>
              <a:gd name="T46" fmla="*/ 112 w 128"/>
              <a:gd name="T47" fmla="*/ 32 h 96"/>
              <a:gd name="T48" fmla="*/ 80 w 128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96">
                <a:moveTo>
                  <a:pt x="80" y="8"/>
                </a:moveTo>
                <a:cubicBezTo>
                  <a:pt x="94" y="8"/>
                  <a:pt x="104" y="19"/>
                  <a:pt x="104" y="32"/>
                </a:cubicBezTo>
                <a:cubicBezTo>
                  <a:pt x="104" y="35"/>
                  <a:pt x="104" y="38"/>
                  <a:pt x="103" y="41"/>
                </a:cubicBezTo>
                <a:cubicBezTo>
                  <a:pt x="113" y="44"/>
                  <a:pt x="120" y="53"/>
                  <a:pt x="120" y="64"/>
                </a:cubicBezTo>
                <a:cubicBezTo>
                  <a:pt x="120" y="77"/>
                  <a:pt x="110" y="88"/>
                  <a:pt x="96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17" y="88"/>
                  <a:pt x="8" y="79"/>
                  <a:pt x="8" y="68"/>
                </a:cubicBezTo>
                <a:cubicBezTo>
                  <a:pt x="8" y="57"/>
                  <a:pt x="17" y="48"/>
                  <a:pt x="28" y="48"/>
                </a:cubicBezTo>
                <a:cubicBezTo>
                  <a:pt x="29" y="48"/>
                  <a:pt x="30" y="48"/>
                  <a:pt x="30" y="48"/>
                </a:cubicBezTo>
                <a:cubicBezTo>
                  <a:pt x="29" y="46"/>
                  <a:pt x="28" y="43"/>
                  <a:pt x="28" y="40"/>
                </a:cubicBezTo>
                <a:cubicBezTo>
                  <a:pt x="28" y="29"/>
                  <a:pt x="37" y="20"/>
                  <a:pt x="48" y="20"/>
                </a:cubicBezTo>
                <a:cubicBezTo>
                  <a:pt x="52" y="20"/>
                  <a:pt x="55" y="21"/>
                  <a:pt x="58" y="23"/>
                </a:cubicBezTo>
                <a:cubicBezTo>
                  <a:pt x="62" y="14"/>
                  <a:pt x="70" y="8"/>
                  <a:pt x="80" y="8"/>
                </a:cubicBezTo>
                <a:close/>
                <a:moveTo>
                  <a:pt x="80" y="0"/>
                </a:moveTo>
                <a:cubicBezTo>
                  <a:pt x="70" y="0"/>
                  <a:pt x="61" y="5"/>
                  <a:pt x="55" y="13"/>
                </a:cubicBezTo>
                <a:cubicBezTo>
                  <a:pt x="53" y="12"/>
                  <a:pt x="51" y="12"/>
                  <a:pt x="48" y="12"/>
                </a:cubicBezTo>
                <a:cubicBezTo>
                  <a:pt x="33" y="12"/>
                  <a:pt x="20" y="25"/>
                  <a:pt x="20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9" y="45"/>
                  <a:pt x="0" y="55"/>
                  <a:pt x="0" y="68"/>
                </a:cubicBezTo>
                <a:cubicBezTo>
                  <a:pt x="0" y="83"/>
                  <a:pt x="13" y="96"/>
                  <a:pt x="28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4" y="96"/>
                  <a:pt x="128" y="82"/>
                  <a:pt x="128" y="64"/>
                </a:cubicBezTo>
                <a:cubicBezTo>
                  <a:pt x="128" y="52"/>
                  <a:pt x="122" y="42"/>
                  <a:pt x="112" y="36"/>
                </a:cubicBezTo>
                <a:cubicBezTo>
                  <a:pt x="112" y="35"/>
                  <a:pt x="112" y="33"/>
                  <a:pt x="112" y="32"/>
                </a:cubicBezTo>
                <a:cubicBezTo>
                  <a:pt x="112" y="14"/>
                  <a:pt x="98" y="0"/>
                  <a:pt x="80" y="0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512" name="Freeform 8"/>
          <p:cNvSpPr>
            <a:spLocks noEditPoints="1"/>
          </p:cNvSpPr>
          <p:nvPr/>
        </p:nvSpPr>
        <p:spPr bwMode="auto">
          <a:xfrm>
            <a:off x="1087968" y="3908425"/>
            <a:ext cx="182033" cy="287867"/>
          </a:xfrm>
          <a:custGeom>
            <a:avLst/>
            <a:gdLst>
              <a:gd name="T0" fmla="*/ 56 w 80"/>
              <a:gd name="T1" fmla="*/ 104 h 128"/>
              <a:gd name="T2" fmla="*/ 52 w 80"/>
              <a:gd name="T3" fmla="*/ 108 h 128"/>
              <a:gd name="T4" fmla="*/ 28 w 80"/>
              <a:gd name="T5" fmla="*/ 108 h 128"/>
              <a:gd name="T6" fmla="*/ 24 w 80"/>
              <a:gd name="T7" fmla="*/ 104 h 128"/>
              <a:gd name="T8" fmla="*/ 28 w 80"/>
              <a:gd name="T9" fmla="*/ 100 h 128"/>
              <a:gd name="T10" fmla="*/ 52 w 80"/>
              <a:gd name="T11" fmla="*/ 100 h 128"/>
              <a:gd name="T12" fmla="*/ 56 w 80"/>
              <a:gd name="T13" fmla="*/ 104 h 128"/>
              <a:gd name="T14" fmla="*/ 52 w 80"/>
              <a:gd name="T15" fmla="*/ 112 h 128"/>
              <a:gd name="T16" fmla="*/ 28 w 80"/>
              <a:gd name="T17" fmla="*/ 112 h 128"/>
              <a:gd name="T18" fmla="*/ 24 w 80"/>
              <a:gd name="T19" fmla="*/ 116 h 128"/>
              <a:gd name="T20" fmla="*/ 28 w 80"/>
              <a:gd name="T21" fmla="*/ 120 h 128"/>
              <a:gd name="T22" fmla="*/ 36 w 80"/>
              <a:gd name="T23" fmla="*/ 128 h 128"/>
              <a:gd name="T24" fmla="*/ 44 w 80"/>
              <a:gd name="T25" fmla="*/ 128 h 128"/>
              <a:gd name="T26" fmla="*/ 52 w 80"/>
              <a:gd name="T27" fmla="*/ 120 h 128"/>
              <a:gd name="T28" fmla="*/ 56 w 80"/>
              <a:gd name="T29" fmla="*/ 116 h 128"/>
              <a:gd name="T30" fmla="*/ 52 w 80"/>
              <a:gd name="T31" fmla="*/ 112 h 128"/>
              <a:gd name="T32" fmla="*/ 40 w 80"/>
              <a:gd name="T33" fmla="*/ 8 h 128"/>
              <a:gd name="T34" fmla="*/ 72 w 80"/>
              <a:gd name="T35" fmla="*/ 40 h 128"/>
              <a:gd name="T36" fmla="*/ 56 w 80"/>
              <a:gd name="T37" fmla="*/ 68 h 128"/>
              <a:gd name="T38" fmla="*/ 52 w 80"/>
              <a:gd name="T39" fmla="*/ 70 h 128"/>
              <a:gd name="T40" fmla="*/ 52 w 80"/>
              <a:gd name="T41" fmla="*/ 88 h 128"/>
              <a:gd name="T42" fmla="*/ 28 w 80"/>
              <a:gd name="T43" fmla="*/ 88 h 128"/>
              <a:gd name="T44" fmla="*/ 28 w 80"/>
              <a:gd name="T45" fmla="*/ 70 h 128"/>
              <a:gd name="T46" fmla="*/ 24 w 80"/>
              <a:gd name="T47" fmla="*/ 68 h 128"/>
              <a:gd name="T48" fmla="*/ 8 w 80"/>
              <a:gd name="T49" fmla="*/ 40 h 128"/>
              <a:gd name="T50" fmla="*/ 40 w 80"/>
              <a:gd name="T51" fmla="*/ 8 h 128"/>
              <a:gd name="T52" fmla="*/ 40 w 80"/>
              <a:gd name="T53" fmla="*/ 0 h 128"/>
              <a:gd name="T54" fmla="*/ 0 w 80"/>
              <a:gd name="T55" fmla="*/ 40 h 128"/>
              <a:gd name="T56" fmla="*/ 20 w 80"/>
              <a:gd name="T57" fmla="*/ 75 h 128"/>
              <a:gd name="T58" fmla="*/ 20 w 80"/>
              <a:gd name="T59" fmla="*/ 88 h 128"/>
              <a:gd name="T60" fmla="*/ 28 w 80"/>
              <a:gd name="T61" fmla="*/ 96 h 128"/>
              <a:gd name="T62" fmla="*/ 52 w 80"/>
              <a:gd name="T63" fmla="*/ 96 h 128"/>
              <a:gd name="T64" fmla="*/ 60 w 80"/>
              <a:gd name="T65" fmla="*/ 88 h 128"/>
              <a:gd name="T66" fmla="*/ 60 w 80"/>
              <a:gd name="T67" fmla="*/ 75 h 128"/>
              <a:gd name="T68" fmla="*/ 80 w 80"/>
              <a:gd name="T69" fmla="*/ 40 h 128"/>
              <a:gd name="T70" fmla="*/ 40 w 80"/>
              <a:gd name="T7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128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close/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close/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513" name="Freeform 9"/>
          <p:cNvSpPr/>
          <p:nvPr/>
        </p:nvSpPr>
        <p:spPr bwMode="auto">
          <a:xfrm>
            <a:off x="1043517" y="4598459"/>
            <a:ext cx="254000" cy="279400"/>
          </a:xfrm>
          <a:custGeom>
            <a:avLst/>
            <a:gdLst>
              <a:gd name="T0" fmla="*/ 4 w 113"/>
              <a:gd name="T1" fmla="*/ 125 h 125"/>
              <a:gd name="T2" fmla="*/ 1 w 113"/>
              <a:gd name="T3" fmla="*/ 123 h 125"/>
              <a:gd name="T4" fmla="*/ 0 w 113"/>
              <a:gd name="T5" fmla="*/ 120 h 125"/>
              <a:gd name="T6" fmla="*/ 5 w 113"/>
              <a:gd name="T7" fmla="*/ 69 h 125"/>
              <a:gd name="T8" fmla="*/ 7 w 113"/>
              <a:gd name="T9" fmla="*/ 67 h 125"/>
              <a:gd name="T10" fmla="*/ 69 w 113"/>
              <a:gd name="T11" fmla="*/ 5 h 125"/>
              <a:gd name="T12" fmla="*/ 86 w 113"/>
              <a:gd name="T13" fmla="*/ 5 h 125"/>
              <a:gd name="T14" fmla="*/ 108 w 113"/>
              <a:gd name="T15" fmla="*/ 27 h 125"/>
              <a:gd name="T16" fmla="*/ 108 w 113"/>
              <a:gd name="T17" fmla="*/ 44 h 125"/>
              <a:gd name="T18" fmla="*/ 63 w 113"/>
              <a:gd name="T19" fmla="*/ 89 h 125"/>
              <a:gd name="T20" fmla="*/ 60 w 113"/>
              <a:gd name="T21" fmla="*/ 91 h 125"/>
              <a:gd name="T22" fmla="*/ 38 w 113"/>
              <a:gd name="T23" fmla="*/ 91 h 125"/>
              <a:gd name="T24" fmla="*/ 34 w 113"/>
              <a:gd name="T25" fmla="*/ 87 h 125"/>
              <a:gd name="T26" fmla="*/ 34 w 113"/>
              <a:gd name="T27" fmla="*/ 64 h 125"/>
              <a:gd name="T28" fmla="*/ 35 w 113"/>
              <a:gd name="T29" fmla="*/ 61 h 125"/>
              <a:gd name="T30" fmla="*/ 69 w 113"/>
              <a:gd name="T31" fmla="*/ 27 h 125"/>
              <a:gd name="T32" fmla="*/ 74 w 113"/>
              <a:gd name="T33" fmla="*/ 27 h 125"/>
              <a:gd name="T34" fmla="*/ 74 w 113"/>
              <a:gd name="T35" fmla="*/ 33 h 125"/>
              <a:gd name="T36" fmla="*/ 42 w 113"/>
              <a:gd name="T37" fmla="*/ 66 h 125"/>
              <a:gd name="T38" fmla="*/ 42 w 113"/>
              <a:gd name="T39" fmla="*/ 83 h 125"/>
              <a:gd name="T40" fmla="*/ 59 w 113"/>
              <a:gd name="T41" fmla="*/ 83 h 125"/>
              <a:gd name="T42" fmla="*/ 103 w 113"/>
              <a:gd name="T43" fmla="*/ 38 h 125"/>
              <a:gd name="T44" fmla="*/ 103 w 113"/>
              <a:gd name="T45" fmla="*/ 33 h 125"/>
              <a:gd name="T46" fmla="*/ 80 w 113"/>
              <a:gd name="T47" fmla="*/ 10 h 125"/>
              <a:gd name="T48" fmla="*/ 74 w 113"/>
              <a:gd name="T49" fmla="*/ 10 h 125"/>
              <a:gd name="T50" fmla="*/ 13 w 113"/>
              <a:gd name="T51" fmla="*/ 71 h 125"/>
              <a:gd name="T52" fmla="*/ 8 w 113"/>
              <a:gd name="T53" fmla="*/ 116 h 125"/>
              <a:gd name="T54" fmla="*/ 53 w 113"/>
              <a:gd name="T55" fmla="*/ 111 h 125"/>
              <a:gd name="T56" fmla="*/ 103 w 113"/>
              <a:gd name="T57" fmla="*/ 61 h 125"/>
              <a:gd name="T58" fmla="*/ 108 w 113"/>
              <a:gd name="T59" fmla="*/ 61 h 125"/>
              <a:gd name="T60" fmla="*/ 108 w 113"/>
              <a:gd name="T61" fmla="*/ 67 h 125"/>
              <a:gd name="T62" fmla="*/ 57 w 113"/>
              <a:gd name="T63" fmla="*/ 118 h 125"/>
              <a:gd name="T64" fmla="*/ 55 w 113"/>
              <a:gd name="T65" fmla="*/ 119 h 125"/>
              <a:gd name="T66" fmla="*/ 4 w 113"/>
              <a:gd name="T67" fmla="*/ 124 h 125"/>
              <a:gd name="T68" fmla="*/ 4 w 113"/>
              <a:gd name="T6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125">
                <a:moveTo>
                  <a:pt x="4" y="125"/>
                </a:moveTo>
                <a:cubicBezTo>
                  <a:pt x="3" y="125"/>
                  <a:pt x="2" y="124"/>
                  <a:pt x="1" y="123"/>
                </a:cubicBezTo>
                <a:cubicBezTo>
                  <a:pt x="0" y="122"/>
                  <a:pt x="0" y="121"/>
                  <a:pt x="0" y="12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8"/>
                  <a:pt x="6" y="67"/>
                  <a:pt x="7" y="67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0"/>
                  <a:pt x="81" y="0"/>
                  <a:pt x="86" y="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3" y="32"/>
                  <a:pt x="113" y="39"/>
                  <a:pt x="108" y="44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90"/>
                  <a:pt x="61" y="91"/>
                  <a:pt x="60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5" y="91"/>
                  <a:pt x="34" y="89"/>
                  <a:pt x="34" y="87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3"/>
                  <a:pt x="34" y="62"/>
                  <a:pt x="35" y="61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6"/>
                  <a:pt x="73" y="26"/>
                  <a:pt x="74" y="27"/>
                </a:cubicBezTo>
                <a:cubicBezTo>
                  <a:pt x="76" y="29"/>
                  <a:pt x="76" y="31"/>
                  <a:pt x="74" y="33"/>
                </a:cubicBezTo>
                <a:cubicBezTo>
                  <a:pt x="42" y="66"/>
                  <a:pt x="42" y="66"/>
                  <a:pt x="42" y="66"/>
                </a:cubicBezTo>
                <a:cubicBezTo>
                  <a:pt x="42" y="83"/>
                  <a:pt x="42" y="83"/>
                  <a:pt x="42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4" y="34"/>
                  <a:pt x="103" y="33"/>
                </a:cubicBezTo>
                <a:cubicBezTo>
                  <a:pt x="80" y="10"/>
                  <a:pt x="80" y="10"/>
                  <a:pt x="80" y="10"/>
                </a:cubicBezTo>
                <a:cubicBezTo>
                  <a:pt x="79" y="9"/>
                  <a:pt x="76" y="9"/>
                  <a:pt x="74" y="1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116"/>
                  <a:pt x="8" y="116"/>
                  <a:pt x="8" y="116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7" y="60"/>
                  <a:pt x="108" y="61"/>
                </a:cubicBezTo>
                <a:cubicBezTo>
                  <a:pt x="110" y="63"/>
                  <a:pt x="110" y="65"/>
                  <a:pt x="108" y="67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57" y="118"/>
                  <a:pt x="56" y="119"/>
                  <a:pt x="55" y="119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5"/>
                  <a:pt x="4" y="125"/>
                  <a:pt x="4" y="125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490134" y="3089276"/>
            <a:ext cx="4993217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0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490134" y="3825876"/>
            <a:ext cx="4993217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490134" y="4511676"/>
            <a:ext cx="4993217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814918" y="2570692"/>
            <a:ext cx="4127500" cy="24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rgbClr val="BAE0E9"/>
                </a:solidFill>
              </a:rPr>
              <a:t>WHAT MAKES US</a:t>
            </a:r>
            <a:r>
              <a:rPr lang="zh-CN" altLang="en-US" sz="1335" b="1" dirty="0">
                <a:solidFill>
                  <a:srgbClr val="BAE0E9"/>
                </a:solidFill>
              </a:rPr>
              <a:t> DIFFERENT</a:t>
            </a:r>
            <a:r>
              <a:rPr lang="zh-CN" altLang="en-US" sz="1335" dirty="0">
                <a:solidFill>
                  <a:srgbClr val="BAE0E9"/>
                </a:solidFill>
              </a:rPr>
              <a:t>!</a:t>
            </a:r>
          </a:p>
          <a:p>
            <a:pPr>
              <a:lnSpc>
                <a:spcPct val="120000"/>
              </a:lnSpc>
            </a:pPr>
            <a:endParaRPr lang="zh-CN" altLang="en-US" sz="1065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2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6477001" y="2809877"/>
            <a:ext cx="1157817" cy="374649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7027334" y="3053292"/>
            <a:ext cx="768351" cy="1399117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253817" y="4778377"/>
            <a:ext cx="988483" cy="165100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8089900" y="3053292"/>
            <a:ext cx="442384" cy="1568451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8375651" y="2831043"/>
            <a:ext cx="1356783" cy="702733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10322984" y="2740025"/>
            <a:ext cx="615949" cy="694267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8961968" y="3982510"/>
            <a:ext cx="802217" cy="717549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0274301" y="4001559"/>
            <a:ext cx="512233" cy="823384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269567" y="3533776"/>
            <a:ext cx="440267" cy="880533"/>
          </a:xfrm>
          <a:prstGeom prst="line">
            <a:avLst/>
          </a:prstGeom>
          <a:noFill/>
          <a:ln w="6350" cmpd="sng">
            <a:solidFill>
              <a:srgbClr val="B8B8B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7535334" y="2219325"/>
            <a:ext cx="963084" cy="9652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8155518" y="4522259"/>
            <a:ext cx="960967" cy="963084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10572751" y="4744509"/>
            <a:ext cx="732367" cy="73448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6432551" y="4300010"/>
            <a:ext cx="880533" cy="8805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9632951" y="3245910"/>
            <a:ext cx="880533" cy="882649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0735733" y="2174876"/>
            <a:ext cx="736600" cy="7366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5778500" y="2862792"/>
            <a:ext cx="736600" cy="738717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2556" name="Group 28"/>
          <p:cNvGrpSpPr/>
          <p:nvPr/>
        </p:nvGrpSpPr>
        <p:grpSpPr bwMode="auto">
          <a:xfrm>
            <a:off x="10993967" y="2407710"/>
            <a:ext cx="220133" cy="270933"/>
            <a:chOff x="0" y="0"/>
            <a:chExt cx="134" cy="163"/>
          </a:xfrm>
          <a:solidFill>
            <a:srgbClr val="091116"/>
          </a:solidFill>
        </p:grpSpPr>
        <p:sp>
          <p:nvSpPr>
            <p:cNvPr id="22557" name="Freeform 29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58" name="Rectangle 30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2560" name="Group 32"/>
          <p:cNvGrpSpPr/>
          <p:nvPr/>
        </p:nvGrpSpPr>
        <p:grpSpPr bwMode="auto">
          <a:xfrm>
            <a:off x="9906001" y="3557059"/>
            <a:ext cx="334433" cy="262467"/>
            <a:chOff x="0" y="0"/>
            <a:chExt cx="164" cy="128"/>
          </a:xfrm>
          <a:solidFill>
            <a:srgbClr val="091116"/>
          </a:solidFill>
        </p:grpSpPr>
        <p:sp>
          <p:nvSpPr>
            <p:cNvPr id="22561" name="Freeform 33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2" name="Freeform 34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3" name="Freeform 35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2564" name="Group 36"/>
          <p:cNvGrpSpPr/>
          <p:nvPr/>
        </p:nvGrpSpPr>
        <p:grpSpPr bwMode="auto">
          <a:xfrm>
            <a:off x="10833101" y="4979459"/>
            <a:ext cx="207433" cy="262467"/>
            <a:chOff x="0" y="0"/>
            <a:chExt cx="127" cy="163"/>
          </a:xfrm>
          <a:solidFill>
            <a:srgbClr val="091116"/>
          </a:solidFill>
        </p:grpSpPr>
        <p:sp>
          <p:nvSpPr>
            <p:cNvPr id="22565" name="Freeform 37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6" name="Freeform 38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8" name="Freeform 40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69" name="Freeform 41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2570" name="Group 42"/>
          <p:cNvGrpSpPr/>
          <p:nvPr/>
        </p:nvGrpSpPr>
        <p:grpSpPr bwMode="auto">
          <a:xfrm>
            <a:off x="8502651" y="4829176"/>
            <a:ext cx="268816" cy="345016"/>
            <a:chOff x="0" y="0"/>
            <a:chExt cx="127" cy="163"/>
          </a:xfrm>
          <a:solidFill>
            <a:srgbClr val="091116"/>
          </a:solidFill>
        </p:grpSpPr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72" name="Freeform 44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73" name="Rectangle 45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2574" name="Freeform 46"/>
          <p:cNvSpPr>
            <a:spLocks noEditPoints="1"/>
          </p:cNvSpPr>
          <p:nvPr/>
        </p:nvSpPr>
        <p:spPr bwMode="auto">
          <a:xfrm>
            <a:off x="6714067" y="4632326"/>
            <a:ext cx="317500" cy="2159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22575" name="Group 47"/>
          <p:cNvGrpSpPr/>
          <p:nvPr/>
        </p:nvGrpSpPr>
        <p:grpSpPr bwMode="auto">
          <a:xfrm>
            <a:off x="6053667" y="3101977"/>
            <a:ext cx="186267" cy="258233"/>
            <a:chOff x="0" y="0"/>
            <a:chExt cx="118" cy="163"/>
          </a:xfrm>
          <a:solidFill>
            <a:srgbClr val="091116"/>
          </a:solidFill>
        </p:grpSpPr>
        <p:sp>
          <p:nvSpPr>
            <p:cNvPr id="22576" name="Freeform 48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577" name="Freeform 49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2578" name="Freeform 50"/>
          <p:cNvSpPr>
            <a:spLocks noEditPoints="1"/>
          </p:cNvSpPr>
          <p:nvPr/>
        </p:nvSpPr>
        <p:spPr bwMode="auto">
          <a:xfrm>
            <a:off x="7816851" y="2545292"/>
            <a:ext cx="397933" cy="313267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>
            <a:off x="5331884" y="1876425"/>
            <a:ext cx="0" cy="3663952"/>
          </a:xfrm>
          <a:prstGeom prst="line">
            <a:avLst/>
          </a:prstGeom>
          <a:noFill/>
          <a:ln w="6350" cmpd="sng">
            <a:solidFill>
              <a:srgbClr val="BAE0E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Freeform 12"/>
          <p:cNvSpPr/>
          <p:nvPr/>
        </p:nvSpPr>
        <p:spPr bwMode="auto">
          <a:xfrm>
            <a:off x="736600" y="2450044"/>
            <a:ext cx="594784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89" name="Freeform 13"/>
          <p:cNvSpPr/>
          <p:nvPr/>
        </p:nvSpPr>
        <p:spPr bwMode="auto">
          <a:xfrm>
            <a:off x="736600" y="2710392"/>
            <a:ext cx="594784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0" name="Freeform 14"/>
          <p:cNvSpPr/>
          <p:nvPr/>
        </p:nvSpPr>
        <p:spPr bwMode="auto">
          <a:xfrm>
            <a:off x="736600" y="2970744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1" name="Freeform 15"/>
          <p:cNvSpPr/>
          <p:nvPr/>
        </p:nvSpPr>
        <p:spPr bwMode="auto">
          <a:xfrm>
            <a:off x="736600" y="3231092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2" name="Freeform 16"/>
          <p:cNvSpPr/>
          <p:nvPr/>
        </p:nvSpPr>
        <p:spPr bwMode="auto">
          <a:xfrm>
            <a:off x="736600" y="34914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3" name="Freeform 17"/>
          <p:cNvSpPr/>
          <p:nvPr/>
        </p:nvSpPr>
        <p:spPr bwMode="auto">
          <a:xfrm>
            <a:off x="736600" y="37517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4" name="Freeform 18"/>
          <p:cNvSpPr/>
          <p:nvPr/>
        </p:nvSpPr>
        <p:spPr bwMode="auto">
          <a:xfrm>
            <a:off x="736600" y="40121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5" name="Freeform 19"/>
          <p:cNvSpPr/>
          <p:nvPr/>
        </p:nvSpPr>
        <p:spPr bwMode="auto">
          <a:xfrm>
            <a:off x="736600" y="42724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6" name="Freeform 20"/>
          <p:cNvSpPr/>
          <p:nvPr/>
        </p:nvSpPr>
        <p:spPr bwMode="auto">
          <a:xfrm>
            <a:off x="736600" y="4530725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7" name="Freeform 21"/>
          <p:cNvSpPr/>
          <p:nvPr/>
        </p:nvSpPr>
        <p:spPr bwMode="auto">
          <a:xfrm>
            <a:off x="736600" y="4791077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8" name="Freeform 22"/>
          <p:cNvSpPr/>
          <p:nvPr/>
        </p:nvSpPr>
        <p:spPr bwMode="auto">
          <a:xfrm>
            <a:off x="1500718" y="2450044"/>
            <a:ext cx="594783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599" name="Freeform 23"/>
          <p:cNvSpPr/>
          <p:nvPr/>
        </p:nvSpPr>
        <p:spPr bwMode="auto">
          <a:xfrm>
            <a:off x="1500718" y="2710392"/>
            <a:ext cx="594783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0" name="Freeform 24"/>
          <p:cNvSpPr/>
          <p:nvPr/>
        </p:nvSpPr>
        <p:spPr bwMode="auto">
          <a:xfrm>
            <a:off x="1500718" y="2970744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1" name="Freeform 25"/>
          <p:cNvSpPr/>
          <p:nvPr/>
        </p:nvSpPr>
        <p:spPr bwMode="auto">
          <a:xfrm>
            <a:off x="1500718" y="3231092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2" name="Freeform 26"/>
          <p:cNvSpPr/>
          <p:nvPr/>
        </p:nvSpPr>
        <p:spPr bwMode="auto">
          <a:xfrm>
            <a:off x="1500718" y="34914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3" name="Freeform 27"/>
          <p:cNvSpPr/>
          <p:nvPr/>
        </p:nvSpPr>
        <p:spPr bwMode="auto">
          <a:xfrm>
            <a:off x="1500718" y="37517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4" name="Freeform 28"/>
          <p:cNvSpPr/>
          <p:nvPr/>
        </p:nvSpPr>
        <p:spPr bwMode="auto">
          <a:xfrm>
            <a:off x="1500718" y="40121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5" name="Freeform 29"/>
          <p:cNvSpPr/>
          <p:nvPr/>
        </p:nvSpPr>
        <p:spPr bwMode="auto">
          <a:xfrm>
            <a:off x="1500718" y="42724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6" name="Freeform 30"/>
          <p:cNvSpPr/>
          <p:nvPr/>
        </p:nvSpPr>
        <p:spPr bwMode="auto">
          <a:xfrm>
            <a:off x="1500718" y="4530725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7" name="Freeform 31"/>
          <p:cNvSpPr/>
          <p:nvPr/>
        </p:nvSpPr>
        <p:spPr bwMode="auto">
          <a:xfrm>
            <a:off x="1500718" y="4791077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8" name="Freeform 32"/>
          <p:cNvSpPr/>
          <p:nvPr/>
        </p:nvSpPr>
        <p:spPr bwMode="auto">
          <a:xfrm>
            <a:off x="2266951" y="2450044"/>
            <a:ext cx="594783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09" name="Freeform 33"/>
          <p:cNvSpPr/>
          <p:nvPr/>
        </p:nvSpPr>
        <p:spPr bwMode="auto">
          <a:xfrm>
            <a:off x="2266951" y="2710392"/>
            <a:ext cx="594783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0" name="Freeform 34"/>
          <p:cNvSpPr/>
          <p:nvPr/>
        </p:nvSpPr>
        <p:spPr bwMode="auto">
          <a:xfrm>
            <a:off x="2266951" y="2970744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1" name="Freeform 35"/>
          <p:cNvSpPr/>
          <p:nvPr/>
        </p:nvSpPr>
        <p:spPr bwMode="auto">
          <a:xfrm>
            <a:off x="2266951" y="3231092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2" name="Freeform 36"/>
          <p:cNvSpPr/>
          <p:nvPr/>
        </p:nvSpPr>
        <p:spPr bwMode="auto">
          <a:xfrm>
            <a:off x="2266951" y="34914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3" name="Freeform 37"/>
          <p:cNvSpPr/>
          <p:nvPr/>
        </p:nvSpPr>
        <p:spPr bwMode="auto">
          <a:xfrm>
            <a:off x="2266951" y="37517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4" name="Freeform 38"/>
          <p:cNvSpPr/>
          <p:nvPr/>
        </p:nvSpPr>
        <p:spPr bwMode="auto">
          <a:xfrm>
            <a:off x="2266951" y="40121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5" name="Freeform 39"/>
          <p:cNvSpPr/>
          <p:nvPr/>
        </p:nvSpPr>
        <p:spPr bwMode="auto">
          <a:xfrm>
            <a:off x="2266951" y="42724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6" name="Freeform 40"/>
          <p:cNvSpPr/>
          <p:nvPr/>
        </p:nvSpPr>
        <p:spPr bwMode="auto">
          <a:xfrm>
            <a:off x="2266951" y="4530725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7" name="Freeform 41"/>
          <p:cNvSpPr/>
          <p:nvPr/>
        </p:nvSpPr>
        <p:spPr bwMode="auto">
          <a:xfrm>
            <a:off x="2266951" y="4791077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8" name="Freeform 42"/>
          <p:cNvSpPr/>
          <p:nvPr/>
        </p:nvSpPr>
        <p:spPr bwMode="auto">
          <a:xfrm>
            <a:off x="3031067" y="2450044"/>
            <a:ext cx="594784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19" name="Freeform 43"/>
          <p:cNvSpPr/>
          <p:nvPr/>
        </p:nvSpPr>
        <p:spPr bwMode="auto">
          <a:xfrm>
            <a:off x="3031067" y="2710392"/>
            <a:ext cx="594784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0" name="Freeform 44"/>
          <p:cNvSpPr/>
          <p:nvPr/>
        </p:nvSpPr>
        <p:spPr bwMode="auto">
          <a:xfrm>
            <a:off x="3031067" y="2970744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1" name="Freeform 45"/>
          <p:cNvSpPr/>
          <p:nvPr/>
        </p:nvSpPr>
        <p:spPr bwMode="auto">
          <a:xfrm>
            <a:off x="3031067" y="3231092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2" name="Freeform 46"/>
          <p:cNvSpPr/>
          <p:nvPr/>
        </p:nvSpPr>
        <p:spPr bwMode="auto">
          <a:xfrm>
            <a:off x="3031067" y="34914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3" name="Freeform 47"/>
          <p:cNvSpPr/>
          <p:nvPr/>
        </p:nvSpPr>
        <p:spPr bwMode="auto">
          <a:xfrm>
            <a:off x="3031067" y="37517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4" name="Freeform 48"/>
          <p:cNvSpPr/>
          <p:nvPr/>
        </p:nvSpPr>
        <p:spPr bwMode="auto">
          <a:xfrm>
            <a:off x="3031067" y="40121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5" name="Freeform 49"/>
          <p:cNvSpPr/>
          <p:nvPr/>
        </p:nvSpPr>
        <p:spPr bwMode="auto">
          <a:xfrm>
            <a:off x="3031067" y="42724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6" name="Freeform 50"/>
          <p:cNvSpPr/>
          <p:nvPr/>
        </p:nvSpPr>
        <p:spPr bwMode="auto">
          <a:xfrm>
            <a:off x="3031067" y="4530725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7" name="Freeform 51"/>
          <p:cNvSpPr/>
          <p:nvPr/>
        </p:nvSpPr>
        <p:spPr bwMode="auto">
          <a:xfrm>
            <a:off x="3031067" y="4791077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8" name="Freeform 52"/>
          <p:cNvSpPr/>
          <p:nvPr/>
        </p:nvSpPr>
        <p:spPr bwMode="auto">
          <a:xfrm>
            <a:off x="3797300" y="2450044"/>
            <a:ext cx="594784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29" name="Freeform 53"/>
          <p:cNvSpPr/>
          <p:nvPr/>
        </p:nvSpPr>
        <p:spPr bwMode="auto">
          <a:xfrm>
            <a:off x="3797300" y="2710392"/>
            <a:ext cx="594784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0" name="Freeform 54"/>
          <p:cNvSpPr/>
          <p:nvPr/>
        </p:nvSpPr>
        <p:spPr bwMode="auto">
          <a:xfrm>
            <a:off x="3797300" y="2970744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1" name="Freeform 55"/>
          <p:cNvSpPr/>
          <p:nvPr/>
        </p:nvSpPr>
        <p:spPr bwMode="auto">
          <a:xfrm>
            <a:off x="3797300" y="3231092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2" name="Freeform 56"/>
          <p:cNvSpPr/>
          <p:nvPr/>
        </p:nvSpPr>
        <p:spPr bwMode="auto">
          <a:xfrm>
            <a:off x="3797300" y="34914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3" name="Freeform 57"/>
          <p:cNvSpPr/>
          <p:nvPr/>
        </p:nvSpPr>
        <p:spPr bwMode="auto">
          <a:xfrm>
            <a:off x="3797300" y="37517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4" name="Freeform 58"/>
          <p:cNvSpPr/>
          <p:nvPr/>
        </p:nvSpPr>
        <p:spPr bwMode="auto">
          <a:xfrm>
            <a:off x="3797300" y="4012143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5" name="Freeform 59"/>
          <p:cNvSpPr/>
          <p:nvPr/>
        </p:nvSpPr>
        <p:spPr bwMode="auto">
          <a:xfrm>
            <a:off x="3797300" y="4272492"/>
            <a:ext cx="594784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6" name="Freeform 60"/>
          <p:cNvSpPr/>
          <p:nvPr/>
        </p:nvSpPr>
        <p:spPr bwMode="auto">
          <a:xfrm>
            <a:off x="3797300" y="4530725"/>
            <a:ext cx="594784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7" name="Freeform 61"/>
          <p:cNvSpPr/>
          <p:nvPr/>
        </p:nvSpPr>
        <p:spPr bwMode="auto">
          <a:xfrm>
            <a:off x="3797300" y="4791077"/>
            <a:ext cx="594784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8" name="Freeform 62"/>
          <p:cNvSpPr/>
          <p:nvPr/>
        </p:nvSpPr>
        <p:spPr bwMode="auto">
          <a:xfrm>
            <a:off x="4561418" y="2450044"/>
            <a:ext cx="594783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39" name="Freeform 63"/>
          <p:cNvSpPr/>
          <p:nvPr/>
        </p:nvSpPr>
        <p:spPr bwMode="auto">
          <a:xfrm>
            <a:off x="4561418" y="2710392"/>
            <a:ext cx="594783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0" name="Freeform 64"/>
          <p:cNvSpPr/>
          <p:nvPr/>
        </p:nvSpPr>
        <p:spPr bwMode="auto">
          <a:xfrm>
            <a:off x="4561418" y="2970744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1" name="Freeform 65"/>
          <p:cNvSpPr/>
          <p:nvPr/>
        </p:nvSpPr>
        <p:spPr bwMode="auto">
          <a:xfrm>
            <a:off x="4561418" y="3231092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2" name="Freeform 66"/>
          <p:cNvSpPr/>
          <p:nvPr/>
        </p:nvSpPr>
        <p:spPr bwMode="auto">
          <a:xfrm>
            <a:off x="4561418" y="34914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3" name="Freeform 67"/>
          <p:cNvSpPr/>
          <p:nvPr/>
        </p:nvSpPr>
        <p:spPr bwMode="auto">
          <a:xfrm>
            <a:off x="4561418" y="37517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4" name="Freeform 68"/>
          <p:cNvSpPr/>
          <p:nvPr/>
        </p:nvSpPr>
        <p:spPr bwMode="auto">
          <a:xfrm>
            <a:off x="4561418" y="40121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5" name="Freeform 69"/>
          <p:cNvSpPr/>
          <p:nvPr/>
        </p:nvSpPr>
        <p:spPr bwMode="auto">
          <a:xfrm>
            <a:off x="4561418" y="42724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6" name="Freeform 70"/>
          <p:cNvSpPr/>
          <p:nvPr/>
        </p:nvSpPr>
        <p:spPr bwMode="auto">
          <a:xfrm>
            <a:off x="4561418" y="4530725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7" name="Freeform 71"/>
          <p:cNvSpPr/>
          <p:nvPr/>
        </p:nvSpPr>
        <p:spPr bwMode="auto">
          <a:xfrm>
            <a:off x="4561418" y="4791077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8" name="Freeform 72"/>
          <p:cNvSpPr/>
          <p:nvPr/>
        </p:nvSpPr>
        <p:spPr bwMode="auto">
          <a:xfrm>
            <a:off x="5327651" y="2450044"/>
            <a:ext cx="594783" cy="171449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49" name="Freeform 73"/>
          <p:cNvSpPr/>
          <p:nvPr/>
        </p:nvSpPr>
        <p:spPr bwMode="auto">
          <a:xfrm>
            <a:off x="5327651" y="2710392"/>
            <a:ext cx="594783" cy="171451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182E3C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0" name="Freeform 74"/>
          <p:cNvSpPr/>
          <p:nvPr/>
        </p:nvSpPr>
        <p:spPr bwMode="auto">
          <a:xfrm>
            <a:off x="5327651" y="2970744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1" name="Freeform 75"/>
          <p:cNvSpPr/>
          <p:nvPr/>
        </p:nvSpPr>
        <p:spPr bwMode="auto">
          <a:xfrm>
            <a:off x="5327651" y="3231092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2" name="Freeform 76"/>
          <p:cNvSpPr/>
          <p:nvPr/>
        </p:nvSpPr>
        <p:spPr bwMode="auto">
          <a:xfrm>
            <a:off x="5327651" y="34914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3" name="Freeform 77"/>
          <p:cNvSpPr/>
          <p:nvPr/>
        </p:nvSpPr>
        <p:spPr bwMode="auto">
          <a:xfrm>
            <a:off x="5327651" y="37517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4" name="Freeform 78"/>
          <p:cNvSpPr/>
          <p:nvPr/>
        </p:nvSpPr>
        <p:spPr bwMode="auto">
          <a:xfrm>
            <a:off x="5327651" y="4012143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5" name="Freeform 79"/>
          <p:cNvSpPr/>
          <p:nvPr/>
        </p:nvSpPr>
        <p:spPr bwMode="auto">
          <a:xfrm>
            <a:off x="5327651" y="4272492"/>
            <a:ext cx="594783" cy="169333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6" name="Freeform 80"/>
          <p:cNvSpPr/>
          <p:nvPr/>
        </p:nvSpPr>
        <p:spPr bwMode="auto">
          <a:xfrm>
            <a:off x="5327651" y="4530725"/>
            <a:ext cx="594783" cy="171451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7" name="Freeform 81"/>
          <p:cNvSpPr/>
          <p:nvPr/>
        </p:nvSpPr>
        <p:spPr bwMode="auto">
          <a:xfrm>
            <a:off x="5327651" y="4791077"/>
            <a:ext cx="594783" cy="17144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658" name="Rectangle 82"/>
          <p:cNvSpPr>
            <a:spLocks noChangeArrowheads="1"/>
          </p:cNvSpPr>
          <p:nvPr/>
        </p:nvSpPr>
        <p:spPr bwMode="auto">
          <a:xfrm>
            <a:off x="890236" y="5133976"/>
            <a:ext cx="291747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59" name="Rectangle 83"/>
          <p:cNvSpPr>
            <a:spLocks noChangeArrowheads="1"/>
          </p:cNvSpPr>
          <p:nvPr/>
        </p:nvSpPr>
        <p:spPr bwMode="auto">
          <a:xfrm>
            <a:off x="1647693" y="5133976"/>
            <a:ext cx="355867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0" name="Rectangle 84"/>
          <p:cNvSpPr>
            <a:spLocks noChangeArrowheads="1"/>
          </p:cNvSpPr>
          <p:nvPr/>
        </p:nvSpPr>
        <p:spPr bwMode="auto">
          <a:xfrm>
            <a:off x="2437160" y="5133976"/>
            <a:ext cx="25648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1" name="Rectangle 85"/>
          <p:cNvSpPr>
            <a:spLocks noChangeArrowheads="1"/>
          </p:cNvSpPr>
          <p:nvPr/>
        </p:nvSpPr>
        <p:spPr bwMode="auto">
          <a:xfrm>
            <a:off x="3173193" y="5133976"/>
            <a:ext cx="31899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3985090" y="5133976"/>
            <a:ext cx="28693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3" name="Rectangle 87"/>
          <p:cNvSpPr>
            <a:spLocks noChangeArrowheads="1"/>
          </p:cNvSpPr>
          <p:nvPr/>
        </p:nvSpPr>
        <p:spPr bwMode="auto">
          <a:xfrm>
            <a:off x="4743003" y="5133976"/>
            <a:ext cx="20197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4" name="Rectangle 88"/>
          <p:cNvSpPr>
            <a:spLocks noChangeArrowheads="1"/>
          </p:cNvSpPr>
          <p:nvPr/>
        </p:nvSpPr>
        <p:spPr bwMode="auto">
          <a:xfrm>
            <a:off x="5502639" y="5133976"/>
            <a:ext cx="25327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zh-CN" altLang="zh-CN" sz="1065">
              <a:solidFill>
                <a:schemeClr val="bg2"/>
              </a:solidFill>
            </a:endParaRPr>
          </a:p>
        </p:txBody>
      </p:sp>
      <p:sp>
        <p:nvSpPr>
          <p:cNvPr id="24665" name="Rectangle 89"/>
          <p:cNvSpPr>
            <a:spLocks noChangeArrowheads="1"/>
          </p:cNvSpPr>
          <p:nvPr/>
        </p:nvSpPr>
        <p:spPr bwMode="auto">
          <a:xfrm>
            <a:off x="6576485" y="2083859"/>
            <a:ext cx="4895849" cy="162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rgbClr val="BAE0E9"/>
                </a:solidFill>
              </a:rPr>
              <a:t>WHAT MAKES US</a:t>
            </a:r>
            <a:r>
              <a:rPr lang="zh-CN" altLang="en-US" sz="1335" b="1" dirty="0">
                <a:solidFill>
                  <a:srgbClr val="BAE0E9"/>
                </a:solidFill>
              </a:rPr>
              <a:t> DIFFERENT</a:t>
            </a:r>
            <a:r>
              <a:rPr lang="zh-CN" altLang="en-US" sz="1335" dirty="0">
                <a:solidFill>
                  <a:srgbClr val="BAE0E9"/>
                </a:solidFill>
              </a:rPr>
              <a:t>!</a:t>
            </a:r>
          </a:p>
          <a:p>
            <a:pPr>
              <a:lnSpc>
                <a:spcPct val="120000"/>
              </a:lnSpc>
            </a:pPr>
            <a:endParaRPr lang="zh-CN" altLang="en-US" sz="1065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2"/>
              </a:solidFill>
            </a:endParaRP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6714067" y="3971926"/>
            <a:ext cx="1140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rgbClr val="BAE0E9"/>
                </a:solidFill>
              </a:rPr>
              <a:t>75%</a:t>
            </a:r>
          </a:p>
        </p:txBody>
      </p:sp>
      <p:sp>
        <p:nvSpPr>
          <p:cNvPr id="24667" name="Rectangle 91"/>
          <p:cNvSpPr>
            <a:spLocks noChangeArrowheads="1"/>
          </p:cNvSpPr>
          <p:nvPr/>
        </p:nvSpPr>
        <p:spPr bwMode="auto">
          <a:xfrm>
            <a:off x="6426200" y="4816477"/>
            <a:ext cx="2017184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BAE0E9"/>
                </a:solidFill>
              </a:rPr>
              <a:t>Weekday Sales</a:t>
            </a:r>
          </a:p>
          <a:p>
            <a:pPr algn="ctr"/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9000067" y="3971926"/>
            <a:ext cx="1140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BAE0E9"/>
                </a:solidFill>
              </a:rPr>
              <a:t>89%</a:t>
            </a:r>
          </a:p>
        </p:txBody>
      </p:sp>
      <p:sp>
        <p:nvSpPr>
          <p:cNvPr id="24669" name="Rectangle 93"/>
          <p:cNvSpPr>
            <a:spLocks noChangeArrowheads="1"/>
          </p:cNvSpPr>
          <p:nvPr/>
        </p:nvSpPr>
        <p:spPr bwMode="auto">
          <a:xfrm>
            <a:off x="8712200" y="4816477"/>
            <a:ext cx="2017184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BAE0E9"/>
                </a:solidFill>
              </a:rPr>
              <a:t>Weekend Sales</a:t>
            </a:r>
          </a:p>
          <a:p>
            <a:pPr algn="ctr"/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65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4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43251"/>
            <a:ext cx="4829498" cy="3714750"/>
            <a:chOff x="2530476" y="681038"/>
            <a:chExt cx="7138988" cy="549116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5" name="直接连接符 94"/>
          <p:cNvCxnSpPr/>
          <p:nvPr/>
        </p:nvCxnSpPr>
        <p:spPr>
          <a:xfrm flipV="1">
            <a:off x="3853991" y="3429000"/>
            <a:ext cx="1581774" cy="1021539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684045" y="3417094"/>
            <a:ext cx="5345905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557838" y="3417094"/>
            <a:ext cx="42863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855495" y="2565569"/>
            <a:ext cx="878682" cy="70118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Clr>
                <a:schemeClr val="accent1"/>
              </a:buClr>
            </a:pPr>
            <a:r>
              <a:rPr lang="en-US" altLang="zh-CN" sz="5400" dirty="0">
                <a:ln w="6350">
                  <a:noFill/>
                </a:ln>
                <a:solidFill>
                  <a:srgbClr val="BAE0E9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5400" dirty="0">
              <a:ln w="6350">
                <a:noFill/>
              </a:ln>
              <a:solidFill>
                <a:srgbClr val="BAE0E9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04" name="TextBox 44"/>
          <p:cNvSpPr txBox="1"/>
          <p:nvPr/>
        </p:nvSpPr>
        <p:spPr>
          <a:xfrm>
            <a:off x="6734177" y="2700717"/>
            <a:ext cx="4095748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2"/>
              </a:buClr>
              <a:buFont typeface="Wingdings" panose="05000000000000000000" pitchFamily="2" charset="2"/>
              <a:buChar char="l"/>
              <a:defRPr sz="140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zh-CN" altLang="en-US" sz="2800" b="1" dirty="0">
                <a:solidFill>
                  <a:srgbClr val="BAE0E9"/>
                </a:solidFill>
              </a:rPr>
              <a:t>此处添加过渡页标题文本</a:t>
            </a:r>
          </a:p>
        </p:txBody>
      </p:sp>
      <p:sp>
        <p:nvSpPr>
          <p:cNvPr id="105" name="矩形 104"/>
          <p:cNvSpPr/>
          <p:nvPr/>
        </p:nvSpPr>
        <p:spPr>
          <a:xfrm>
            <a:off x="6734177" y="3674850"/>
            <a:ext cx="4095748" cy="4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93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1065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7810500" y="4344460"/>
            <a:ext cx="0" cy="18415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270" name="Rectangle 6" descr="33"/>
          <p:cNvSpPr>
            <a:spLocks noChangeArrowheads="1"/>
          </p:cNvSpPr>
          <p:nvPr/>
        </p:nvSpPr>
        <p:spPr bwMode="auto">
          <a:xfrm>
            <a:off x="0" y="1529293"/>
            <a:ext cx="12192000" cy="28321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541812" y="1529293"/>
            <a:ext cx="2800349" cy="2832100"/>
          </a:xfrm>
          <a:prstGeom prst="rect">
            <a:avLst/>
          </a:prstGeom>
          <a:solidFill>
            <a:srgbClr val="BAE0E9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869896" y="2248960"/>
            <a:ext cx="2239433" cy="11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WHAT MAKES US</a:t>
            </a:r>
            <a:r>
              <a:rPr lang="zh-CN" altLang="en-US" sz="1335" b="1" dirty="0">
                <a:solidFill>
                  <a:schemeClr val="bg1"/>
                </a:solidFill>
              </a:rPr>
              <a:t> DIFFERENT </a:t>
            </a:r>
            <a:r>
              <a:rPr lang="zh-CN" altLang="en-US" sz="1335" dirty="0">
                <a:solidFill>
                  <a:schemeClr val="bg1"/>
                </a:solidFill>
              </a:rPr>
              <a:t>?</a:t>
            </a:r>
            <a:endParaRPr lang="zh-CN" altLang="en-US" sz="1065" dirty="0">
              <a:solidFill>
                <a:schemeClr val="bg1"/>
              </a:solidFill>
            </a:endParaRPr>
          </a:p>
          <a:p>
            <a:endParaRPr lang="zh-CN" altLang="en-US" sz="1065" dirty="0">
              <a:solidFill>
                <a:schemeClr val="bg1"/>
              </a:solidFill>
            </a:endParaRPr>
          </a:p>
          <a:p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28801" y="4737103"/>
            <a:ext cx="1629833" cy="230913"/>
          </a:xfrm>
          <a:prstGeom prst="roundRect">
            <a:avLst>
              <a:gd name="adj" fmla="val 50000"/>
            </a:avLst>
          </a:prstGeom>
          <a:solidFill>
            <a:srgbClr val="BAE0E9"/>
          </a:solidFill>
          <a:ln>
            <a:noFill/>
          </a:ln>
          <a:effectLst/>
        </p:spPr>
        <p:txBody>
          <a:bodyPr tIns="0" bIns="0" anchor="ctr" anchorCtr="0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HEADER TITLE ONE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04410" y="5129743"/>
            <a:ext cx="2476498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65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2"/>
                </a:solidFill>
              </a:rPr>
              <a:t>templates</a:t>
            </a:r>
            <a:r>
              <a:rPr lang="en-US" altLang="zh-CN" sz="1065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81085" y="4737103"/>
            <a:ext cx="1629833" cy="230913"/>
          </a:xfrm>
          <a:prstGeom prst="roundRect">
            <a:avLst>
              <a:gd name="adj" fmla="val 50000"/>
            </a:avLst>
          </a:prstGeom>
          <a:solidFill>
            <a:srgbClr val="BAE0E9"/>
          </a:solidFill>
          <a:ln>
            <a:noFill/>
          </a:ln>
          <a:effectLst/>
        </p:spPr>
        <p:txBody>
          <a:bodyPr tIns="0" bIns="0" anchor="ctr" anchorCtr="0">
            <a:spAutoFit/>
          </a:bodyPr>
          <a:lstStyle/>
          <a:p>
            <a:pPr algn="ctr"/>
            <a:r>
              <a:rPr lang="zh-CN" altLang="zh-CN" sz="1065" dirty="0">
                <a:solidFill>
                  <a:srgbClr val="091116"/>
                </a:solidFill>
              </a:rPr>
              <a:t>HEADER TITLE ONE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56694" y="5129743"/>
            <a:ext cx="2476498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8739718" y="4737103"/>
            <a:ext cx="1629833" cy="230913"/>
          </a:xfrm>
          <a:prstGeom prst="roundRect">
            <a:avLst>
              <a:gd name="adj" fmla="val 50000"/>
            </a:avLst>
          </a:prstGeom>
          <a:solidFill>
            <a:srgbClr val="BAE0E9"/>
          </a:solidFill>
          <a:ln>
            <a:noFill/>
          </a:ln>
          <a:effectLst/>
        </p:spPr>
        <p:txBody>
          <a:bodyPr tIns="0" bIns="0" anchor="ctr" anchorCtr="0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HEADER TITLE ONE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8315327" y="5129743"/>
            <a:ext cx="2476498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4332817" y="4344460"/>
            <a:ext cx="0" cy="184150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/>
          <p:cNvGrpSpPr/>
          <p:nvPr/>
        </p:nvGrpSpPr>
        <p:grpSpPr>
          <a:xfrm>
            <a:off x="3655786" y="451142"/>
            <a:ext cx="4815245" cy="1545946"/>
            <a:chOff x="3655786" y="307910"/>
            <a:chExt cx="4815245" cy="154594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3655786" y="528066"/>
              <a:ext cx="1868139" cy="1325790"/>
              <a:chOff x="3262134" y="528066"/>
              <a:chExt cx="1868139" cy="1325790"/>
            </a:xfrm>
          </p:grpSpPr>
          <p:sp>
            <p:nvSpPr>
              <p:cNvPr id="56" name="Freeform 58"/>
              <p:cNvSpPr/>
              <p:nvPr/>
            </p:nvSpPr>
            <p:spPr bwMode="auto">
              <a:xfrm>
                <a:off x="4288655" y="1066611"/>
                <a:ext cx="292964" cy="787245"/>
              </a:xfrm>
              <a:custGeom>
                <a:avLst/>
                <a:gdLst>
                  <a:gd name="T0" fmla="*/ 73 w 146"/>
                  <a:gd name="T1" fmla="*/ 392 h 392"/>
                  <a:gd name="T2" fmla="*/ 0 w 146"/>
                  <a:gd name="T3" fmla="*/ 319 h 392"/>
                  <a:gd name="T4" fmla="*/ 0 w 146"/>
                  <a:gd name="T5" fmla="*/ 86 h 392"/>
                  <a:gd name="T6" fmla="*/ 10 w 146"/>
                  <a:gd name="T7" fmla="*/ 76 h 392"/>
                  <a:gd name="T8" fmla="*/ 20 w 146"/>
                  <a:gd name="T9" fmla="*/ 86 h 392"/>
                  <a:gd name="T10" fmla="*/ 20 w 146"/>
                  <a:gd name="T11" fmla="*/ 319 h 392"/>
                  <a:gd name="T12" fmla="*/ 73 w 146"/>
                  <a:gd name="T13" fmla="*/ 372 h 392"/>
                  <a:gd name="T14" fmla="*/ 126 w 146"/>
                  <a:gd name="T15" fmla="*/ 319 h 392"/>
                  <a:gd name="T16" fmla="*/ 126 w 146"/>
                  <a:gd name="T17" fmla="*/ 19 h 392"/>
                  <a:gd name="T18" fmla="*/ 20 w 146"/>
                  <a:gd name="T19" fmla="*/ 19 h 392"/>
                  <a:gd name="T20" fmla="*/ 20 w 146"/>
                  <a:gd name="T21" fmla="*/ 51 h 392"/>
                  <a:gd name="T22" fmla="*/ 10 w 146"/>
                  <a:gd name="T23" fmla="*/ 60 h 392"/>
                  <a:gd name="T24" fmla="*/ 0 w 146"/>
                  <a:gd name="T25" fmla="*/ 51 h 392"/>
                  <a:gd name="T26" fmla="*/ 0 w 146"/>
                  <a:gd name="T27" fmla="*/ 10 h 392"/>
                  <a:gd name="T28" fmla="*/ 10 w 146"/>
                  <a:gd name="T29" fmla="*/ 0 h 392"/>
                  <a:gd name="T30" fmla="*/ 136 w 146"/>
                  <a:gd name="T31" fmla="*/ 0 h 392"/>
                  <a:gd name="T32" fmla="*/ 146 w 146"/>
                  <a:gd name="T33" fmla="*/ 10 h 392"/>
                  <a:gd name="T34" fmla="*/ 146 w 146"/>
                  <a:gd name="T35" fmla="*/ 319 h 392"/>
                  <a:gd name="T36" fmla="*/ 73 w 146"/>
                  <a:gd name="T37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392">
                    <a:moveTo>
                      <a:pt x="73" y="392"/>
                    </a:moveTo>
                    <a:cubicBezTo>
                      <a:pt x="33" y="392"/>
                      <a:pt x="0" y="359"/>
                      <a:pt x="0" y="31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1"/>
                      <a:pt x="5" y="76"/>
                      <a:pt x="10" y="76"/>
                    </a:cubicBezTo>
                    <a:cubicBezTo>
                      <a:pt x="16" y="76"/>
                      <a:pt x="20" y="81"/>
                      <a:pt x="20" y="86"/>
                    </a:cubicBezTo>
                    <a:cubicBezTo>
                      <a:pt x="20" y="319"/>
                      <a:pt x="20" y="319"/>
                      <a:pt x="20" y="319"/>
                    </a:cubicBezTo>
                    <a:cubicBezTo>
                      <a:pt x="20" y="348"/>
                      <a:pt x="44" y="372"/>
                      <a:pt x="73" y="372"/>
                    </a:cubicBezTo>
                    <a:cubicBezTo>
                      <a:pt x="102" y="372"/>
                      <a:pt x="126" y="348"/>
                      <a:pt x="126" y="319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6"/>
                      <a:pt x="16" y="60"/>
                      <a:pt x="10" y="60"/>
                    </a:cubicBezTo>
                    <a:cubicBezTo>
                      <a:pt x="5" y="60"/>
                      <a:pt x="0" y="56"/>
                      <a:pt x="0" y="5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1" y="0"/>
                      <a:pt x="146" y="4"/>
                      <a:pt x="146" y="10"/>
                    </a:cubicBezTo>
                    <a:cubicBezTo>
                      <a:pt x="146" y="319"/>
                      <a:pt x="146" y="319"/>
                      <a:pt x="146" y="319"/>
                    </a:cubicBezTo>
                    <a:cubicBezTo>
                      <a:pt x="146" y="359"/>
                      <a:pt x="113" y="392"/>
                      <a:pt x="73" y="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9"/>
              <p:cNvSpPr/>
              <p:nvPr/>
            </p:nvSpPr>
            <p:spPr bwMode="auto">
              <a:xfrm>
                <a:off x="4352507" y="1361828"/>
                <a:ext cx="164510" cy="428176"/>
              </a:xfrm>
              <a:custGeom>
                <a:avLst/>
                <a:gdLst>
                  <a:gd name="T0" fmla="*/ 0 w 82"/>
                  <a:gd name="T1" fmla="*/ 0 h 213"/>
                  <a:gd name="T2" fmla="*/ 0 w 82"/>
                  <a:gd name="T3" fmla="*/ 172 h 213"/>
                  <a:gd name="T4" fmla="*/ 41 w 82"/>
                  <a:gd name="T5" fmla="*/ 213 h 213"/>
                  <a:gd name="T6" fmla="*/ 82 w 82"/>
                  <a:gd name="T7" fmla="*/ 172 h 213"/>
                  <a:gd name="T8" fmla="*/ 82 w 82"/>
                  <a:gd name="T9" fmla="*/ 0 h 213"/>
                  <a:gd name="T10" fmla="*/ 0 w 82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13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95"/>
                      <a:pt x="18" y="213"/>
                      <a:pt x="41" y="213"/>
                    </a:cubicBezTo>
                    <a:cubicBezTo>
                      <a:pt x="64" y="213"/>
                      <a:pt x="82" y="195"/>
                      <a:pt x="82" y="172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60"/>
              <p:cNvSpPr>
                <a:spLocks noChangeArrowheads="1"/>
              </p:cNvSpPr>
              <p:nvPr/>
            </p:nvSpPr>
            <p:spPr bwMode="auto">
              <a:xfrm>
                <a:off x="4381052" y="1408402"/>
                <a:ext cx="51832" cy="518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61"/>
              <p:cNvSpPr>
                <a:spLocks noChangeArrowheads="1"/>
              </p:cNvSpPr>
              <p:nvPr/>
            </p:nvSpPr>
            <p:spPr bwMode="auto">
              <a:xfrm>
                <a:off x="4430630" y="1458731"/>
                <a:ext cx="26292" cy="255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62"/>
              <p:cNvSpPr>
                <a:spLocks noChangeArrowheads="1"/>
              </p:cNvSpPr>
              <p:nvPr/>
            </p:nvSpPr>
            <p:spPr bwMode="auto">
              <a:xfrm>
                <a:off x="4381052" y="1219101"/>
                <a:ext cx="66104" cy="68359"/>
              </a:xfrm>
              <a:prstGeom prst="ellipse">
                <a:avLst/>
              </a:pr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63"/>
              <p:cNvSpPr>
                <a:spLocks noChangeArrowheads="1"/>
              </p:cNvSpPr>
              <p:nvPr/>
            </p:nvSpPr>
            <p:spPr bwMode="auto">
              <a:xfrm>
                <a:off x="4459175" y="1169524"/>
                <a:ext cx="33804" cy="31551"/>
              </a:xfrm>
              <a:prstGeom prst="ellipse">
                <a:avLst/>
              </a:pr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4"/>
              <p:cNvSpPr>
                <a:spLocks noEditPoints="1"/>
              </p:cNvSpPr>
              <p:nvPr/>
            </p:nvSpPr>
            <p:spPr bwMode="auto">
              <a:xfrm>
                <a:off x="4280392" y="742663"/>
                <a:ext cx="148735" cy="147984"/>
              </a:xfrm>
              <a:custGeom>
                <a:avLst/>
                <a:gdLst>
                  <a:gd name="T0" fmla="*/ 37 w 74"/>
                  <a:gd name="T1" fmla="*/ 74 h 74"/>
                  <a:gd name="T2" fmla="*/ 0 w 74"/>
                  <a:gd name="T3" fmla="*/ 37 h 74"/>
                  <a:gd name="T4" fmla="*/ 37 w 74"/>
                  <a:gd name="T5" fmla="*/ 0 h 74"/>
                  <a:gd name="T6" fmla="*/ 74 w 74"/>
                  <a:gd name="T7" fmla="*/ 37 h 74"/>
                  <a:gd name="T8" fmla="*/ 37 w 74"/>
                  <a:gd name="T9" fmla="*/ 74 h 74"/>
                  <a:gd name="T10" fmla="*/ 37 w 74"/>
                  <a:gd name="T11" fmla="*/ 13 h 74"/>
                  <a:gd name="T12" fmla="*/ 13 w 74"/>
                  <a:gd name="T13" fmla="*/ 37 h 74"/>
                  <a:gd name="T14" fmla="*/ 37 w 74"/>
                  <a:gd name="T15" fmla="*/ 61 h 74"/>
                  <a:gd name="T16" fmla="*/ 61 w 74"/>
                  <a:gd name="T17" fmla="*/ 37 h 74"/>
                  <a:gd name="T18" fmla="*/ 37 w 74"/>
                  <a:gd name="T1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4">
                    <a:moveTo>
                      <a:pt x="37" y="74"/>
                    </a:moveTo>
                    <a:cubicBezTo>
                      <a:pt x="16" y="74"/>
                      <a:pt x="0" y="5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57" y="0"/>
                      <a:pt x="74" y="16"/>
                      <a:pt x="74" y="37"/>
                    </a:cubicBezTo>
                    <a:cubicBezTo>
                      <a:pt x="74" y="57"/>
                      <a:pt x="57" y="74"/>
                      <a:pt x="37" y="74"/>
                    </a:cubicBezTo>
                    <a:close/>
                    <a:moveTo>
                      <a:pt x="37" y="13"/>
                    </a:moveTo>
                    <a:cubicBezTo>
                      <a:pt x="23" y="13"/>
                      <a:pt x="13" y="23"/>
                      <a:pt x="13" y="37"/>
                    </a:cubicBezTo>
                    <a:cubicBezTo>
                      <a:pt x="13" y="50"/>
                      <a:pt x="23" y="61"/>
                      <a:pt x="37" y="61"/>
                    </a:cubicBezTo>
                    <a:cubicBezTo>
                      <a:pt x="50" y="61"/>
                      <a:pt x="61" y="50"/>
                      <a:pt x="61" y="37"/>
                    </a:cubicBezTo>
                    <a:cubicBezTo>
                      <a:pt x="61" y="23"/>
                      <a:pt x="50" y="13"/>
                      <a:pt x="3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5"/>
              <p:cNvSpPr>
                <a:spLocks noEditPoints="1"/>
              </p:cNvSpPr>
              <p:nvPr/>
            </p:nvSpPr>
            <p:spPr bwMode="auto">
              <a:xfrm>
                <a:off x="4477204" y="930765"/>
                <a:ext cx="81880" cy="84133"/>
              </a:xfrm>
              <a:custGeom>
                <a:avLst/>
                <a:gdLst>
                  <a:gd name="T0" fmla="*/ 20 w 41"/>
                  <a:gd name="T1" fmla="*/ 42 h 42"/>
                  <a:gd name="T2" fmla="*/ 0 w 41"/>
                  <a:gd name="T3" fmla="*/ 21 h 42"/>
                  <a:gd name="T4" fmla="*/ 20 w 41"/>
                  <a:gd name="T5" fmla="*/ 0 h 42"/>
                  <a:gd name="T6" fmla="*/ 41 w 41"/>
                  <a:gd name="T7" fmla="*/ 21 h 42"/>
                  <a:gd name="T8" fmla="*/ 20 w 41"/>
                  <a:gd name="T9" fmla="*/ 42 h 42"/>
                  <a:gd name="T10" fmla="*/ 20 w 41"/>
                  <a:gd name="T11" fmla="*/ 11 h 42"/>
                  <a:gd name="T12" fmla="*/ 10 w 41"/>
                  <a:gd name="T13" fmla="*/ 21 h 42"/>
                  <a:gd name="T14" fmla="*/ 20 w 41"/>
                  <a:gd name="T15" fmla="*/ 31 h 42"/>
                  <a:gd name="T16" fmla="*/ 30 w 41"/>
                  <a:gd name="T17" fmla="*/ 21 h 42"/>
                  <a:gd name="T18" fmla="*/ 20 w 41"/>
                  <a:gd name="T1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0" y="42"/>
                    </a:moveTo>
                    <a:cubicBezTo>
                      <a:pt x="9" y="42"/>
                      <a:pt x="0" y="32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32" y="0"/>
                      <a:pt x="41" y="10"/>
                      <a:pt x="41" y="21"/>
                    </a:cubicBezTo>
                    <a:cubicBezTo>
                      <a:pt x="41" y="32"/>
                      <a:pt x="32" y="42"/>
                      <a:pt x="20" y="42"/>
                    </a:cubicBezTo>
                    <a:close/>
                    <a:moveTo>
                      <a:pt x="20" y="11"/>
                    </a:moveTo>
                    <a:cubicBezTo>
                      <a:pt x="15" y="11"/>
                      <a:pt x="10" y="15"/>
                      <a:pt x="10" y="21"/>
                    </a:cubicBezTo>
                    <a:cubicBezTo>
                      <a:pt x="10" y="26"/>
                      <a:pt x="15" y="31"/>
                      <a:pt x="20" y="31"/>
                    </a:cubicBezTo>
                    <a:cubicBezTo>
                      <a:pt x="26" y="31"/>
                      <a:pt x="30" y="26"/>
                      <a:pt x="30" y="21"/>
                    </a:cubicBezTo>
                    <a:cubicBezTo>
                      <a:pt x="30" y="15"/>
                      <a:pt x="26" y="11"/>
                      <a:pt x="2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6"/>
              <p:cNvSpPr>
                <a:spLocks noEditPoints="1"/>
              </p:cNvSpPr>
              <p:nvPr/>
            </p:nvSpPr>
            <p:spPr bwMode="auto">
              <a:xfrm>
                <a:off x="4429127" y="528066"/>
                <a:ext cx="93898" cy="94650"/>
              </a:xfrm>
              <a:custGeom>
                <a:avLst/>
                <a:gdLst>
                  <a:gd name="T0" fmla="*/ 23 w 47"/>
                  <a:gd name="T1" fmla="*/ 47 h 47"/>
                  <a:gd name="T2" fmla="*/ 0 w 47"/>
                  <a:gd name="T3" fmla="*/ 23 h 47"/>
                  <a:gd name="T4" fmla="*/ 23 w 47"/>
                  <a:gd name="T5" fmla="*/ 0 h 47"/>
                  <a:gd name="T6" fmla="*/ 47 w 47"/>
                  <a:gd name="T7" fmla="*/ 23 h 47"/>
                  <a:gd name="T8" fmla="*/ 23 w 47"/>
                  <a:gd name="T9" fmla="*/ 47 h 47"/>
                  <a:gd name="T10" fmla="*/ 23 w 47"/>
                  <a:gd name="T11" fmla="*/ 10 h 47"/>
                  <a:gd name="T12" fmla="*/ 10 w 47"/>
                  <a:gd name="T13" fmla="*/ 23 h 47"/>
                  <a:gd name="T14" fmla="*/ 23 w 47"/>
                  <a:gd name="T15" fmla="*/ 36 h 47"/>
                  <a:gd name="T16" fmla="*/ 36 w 47"/>
                  <a:gd name="T17" fmla="*/ 23 h 47"/>
                  <a:gd name="T18" fmla="*/ 23 w 47"/>
                  <a:gd name="T1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10" y="47"/>
                      <a:pt x="0" y="36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7" y="10"/>
                      <a:pt x="47" y="23"/>
                    </a:cubicBezTo>
                    <a:cubicBezTo>
                      <a:pt x="47" y="36"/>
                      <a:pt x="36" y="47"/>
                      <a:pt x="23" y="47"/>
                    </a:cubicBezTo>
                    <a:close/>
                    <a:moveTo>
                      <a:pt x="23" y="10"/>
                    </a:moveTo>
                    <a:cubicBezTo>
                      <a:pt x="16" y="10"/>
                      <a:pt x="10" y="16"/>
                      <a:pt x="10" y="23"/>
                    </a:cubicBezTo>
                    <a:cubicBezTo>
                      <a:pt x="10" y="31"/>
                      <a:pt x="16" y="36"/>
                      <a:pt x="23" y="36"/>
                    </a:cubicBezTo>
                    <a:cubicBezTo>
                      <a:pt x="31" y="36"/>
                      <a:pt x="36" y="31"/>
                      <a:pt x="36" y="23"/>
                    </a:cubicBezTo>
                    <a:cubicBezTo>
                      <a:pt x="36" y="16"/>
                      <a:pt x="31" y="10"/>
                      <a:pt x="2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6"/>
              <p:cNvSpPr/>
              <p:nvPr/>
            </p:nvSpPr>
            <p:spPr bwMode="auto">
              <a:xfrm>
                <a:off x="3777095" y="735336"/>
                <a:ext cx="304983" cy="18029"/>
              </a:xfrm>
              <a:custGeom>
                <a:avLst/>
                <a:gdLst>
                  <a:gd name="T0" fmla="*/ 6 w 152"/>
                  <a:gd name="T1" fmla="*/ 9 h 9"/>
                  <a:gd name="T2" fmla="*/ 146 w 152"/>
                  <a:gd name="T3" fmla="*/ 9 h 9"/>
                  <a:gd name="T4" fmla="*/ 146 w 152"/>
                  <a:gd name="T5" fmla="*/ 0 h 9"/>
                  <a:gd name="T6" fmla="*/ 6 w 152"/>
                  <a:gd name="T7" fmla="*/ 0 h 9"/>
                  <a:gd name="T8" fmla="*/ 6 w 15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9">
                    <a:moveTo>
                      <a:pt x="6" y="9"/>
                    </a:moveTo>
                    <a:cubicBezTo>
                      <a:pt x="52" y="9"/>
                      <a:pt x="99" y="9"/>
                      <a:pt x="146" y="9"/>
                    </a:cubicBezTo>
                    <a:cubicBezTo>
                      <a:pt x="152" y="9"/>
                      <a:pt x="152" y="0"/>
                      <a:pt x="146" y="0"/>
                    </a:cubicBezTo>
                    <a:cubicBezTo>
                      <a:pt x="99" y="0"/>
                      <a:pt x="52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7"/>
              <p:cNvSpPr/>
              <p:nvPr/>
            </p:nvSpPr>
            <p:spPr bwMode="auto">
              <a:xfrm>
                <a:off x="4190249" y="725570"/>
                <a:ext cx="51832" cy="20283"/>
              </a:xfrm>
              <a:custGeom>
                <a:avLst/>
                <a:gdLst>
                  <a:gd name="T0" fmla="*/ 6 w 26"/>
                  <a:gd name="T1" fmla="*/ 10 h 10"/>
                  <a:gd name="T2" fmla="*/ 20 w 26"/>
                  <a:gd name="T3" fmla="*/ 10 h 10"/>
                  <a:gd name="T4" fmla="*/ 20 w 26"/>
                  <a:gd name="T5" fmla="*/ 0 h 10"/>
                  <a:gd name="T6" fmla="*/ 6 w 26"/>
                  <a:gd name="T7" fmla="*/ 0 h 10"/>
                  <a:gd name="T8" fmla="*/ 6 w 2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6" y="10"/>
                    </a:moveTo>
                    <a:cubicBezTo>
                      <a:pt x="10" y="10"/>
                      <a:pt x="15" y="10"/>
                      <a:pt x="20" y="10"/>
                    </a:cubicBezTo>
                    <a:cubicBezTo>
                      <a:pt x="26" y="10"/>
                      <a:pt x="26" y="0"/>
                      <a:pt x="20" y="0"/>
                    </a:cubicBezTo>
                    <a:cubicBezTo>
                      <a:pt x="15" y="0"/>
                      <a:pt x="10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8"/>
              <p:cNvSpPr/>
              <p:nvPr/>
            </p:nvSpPr>
            <p:spPr bwMode="auto">
              <a:xfrm>
                <a:off x="3943108" y="579089"/>
                <a:ext cx="82631" cy="19530"/>
              </a:xfrm>
              <a:custGeom>
                <a:avLst/>
                <a:gdLst>
                  <a:gd name="T0" fmla="*/ 6 w 41"/>
                  <a:gd name="T1" fmla="*/ 10 h 10"/>
                  <a:gd name="T2" fmla="*/ 35 w 41"/>
                  <a:gd name="T3" fmla="*/ 10 h 10"/>
                  <a:gd name="T4" fmla="*/ 35 w 41"/>
                  <a:gd name="T5" fmla="*/ 0 h 10"/>
                  <a:gd name="T6" fmla="*/ 6 w 41"/>
                  <a:gd name="T7" fmla="*/ 0 h 10"/>
                  <a:gd name="T8" fmla="*/ 6 w 4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">
                    <a:moveTo>
                      <a:pt x="6" y="10"/>
                    </a:moveTo>
                    <a:cubicBezTo>
                      <a:pt x="16" y="10"/>
                      <a:pt x="25" y="10"/>
                      <a:pt x="35" y="10"/>
                    </a:cubicBezTo>
                    <a:cubicBezTo>
                      <a:pt x="41" y="10"/>
                      <a:pt x="41" y="0"/>
                      <a:pt x="35" y="0"/>
                    </a:cubicBezTo>
                    <a:cubicBezTo>
                      <a:pt x="25" y="0"/>
                      <a:pt x="16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9"/>
              <p:cNvSpPr/>
              <p:nvPr/>
            </p:nvSpPr>
            <p:spPr bwMode="auto">
              <a:xfrm>
                <a:off x="3546330" y="1325771"/>
                <a:ext cx="174275" cy="20283"/>
              </a:xfrm>
              <a:custGeom>
                <a:avLst/>
                <a:gdLst>
                  <a:gd name="T0" fmla="*/ 6 w 87"/>
                  <a:gd name="T1" fmla="*/ 10 h 10"/>
                  <a:gd name="T2" fmla="*/ 81 w 87"/>
                  <a:gd name="T3" fmla="*/ 10 h 10"/>
                  <a:gd name="T4" fmla="*/ 81 w 87"/>
                  <a:gd name="T5" fmla="*/ 0 h 10"/>
                  <a:gd name="T6" fmla="*/ 6 w 87"/>
                  <a:gd name="T7" fmla="*/ 0 h 10"/>
                  <a:gd name="T8" fmla="*/ 6 w 8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">
                    <a:moveTo>
                      <a:pt x="6" y="10"/>
                    </a:moveTo>
                    <a:cubicBezTo>
                      <a:pt x="31" y="10"/>
                      <a:pt x="56" y="10"/>
                      <a:pt x="81" y="10"/>
                    </a:cubicBezTo>
                    <a:cubicBezTo>
                      <a:pt x="87" y="10"/>
                      <a:pt x="87" y="0"/>
                      <a:pt x="81" y="0"/>
                    </a:cubicBezTo>
                    <a:cubicBezTo>
                      <a:pt x="56" y="0"/>
                      <a:pt x="31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0"/>
              <p:cNvSpPr/>
              <p:nvPr/>
            </p:nvSpPr>
            <p:spPr bwMode="auto">
              <a:xfrm>
                <a:off x="3978368" y="1325771"/>
                <a:ext cx="24038" cy="20283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1"/>
              <p:cNvSpPr/>
              <p:nvPr/>
            </p:nvSpPr>
            <p:spPr bwMode="auto">
              <a:xfrm>
                <a:off x="5005576" y="791237"/>
                <a:ext cx="124697" cy="19530"/>
              </a:xfrm>
              <a:custGeom>
                <a:avLst/>
                <a:gdLst>
                  <a:gd name="T0" fmla="*/ 6 w 62"/>
                  <a:gd name="T1" fmla="*/ 10 h 10"/>
                  <a:gd name="T2" fmla="*/ 56 w 62"/>
                  <a:gd name="T3" fmla="*/ 10 h 10"/>
                  <a:gd name="T4" fmla="*/ 56 w 62"/>
                  <a:gd name="T5" fmla="*/ 0 h 10"/>
                  <a:gd name="T6" fmla="*/ 6 w 62"/>
                  <a:gd name="T7" fmla="*/ 0 h 10"/>
                  <a:gd name="T8" fmla="*/ 6 w 6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" y="10"/>
                    </a:moveTo>
                    <a:cubicBezTo>
                      <a:pt x="23" y="10"/>
                      <a:pt x="40" y="10"/>
                      <a:pt x="56" y="10"/>
                    </a:cubicBezTo>
                    <a:cubicBezTo>
                      <a:pt x="62" y="10"/>
                      <a:pt x="62" y="0"/>
                      <a:pt x="56" y="0"/>
                    </a:cubicBezTo>
                    <a:cubicBezTo>
                      <a:pt x="40" y="0"/>
                      <a:pt x="23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7"/>
              <p:cNvSpPr/>
              <p:nvPr/>
            </p:nvSpPr>
            <p:spPr bwMode="auto">
              <a:xfrm>
                <a:off x="4748561" y="1717140"/>
                <a:ext cx="118689" cy="18029"/>
              </a:xfrm>
              <a:custGeom>
                <a:avLst/>
                <a:gdLst>
                  <a:gd name="T0" fmla="*/ 6 w 59"/>
                  <a:gd name="T1" fmla="*/ 9 h 9"/>
                  <a:gd name="T2" fmla="*/ 53 w 59"/>
                  <a:gd name="T3" fmla="*/ 9 h 9"/>
                  <a:gd name="T4" fmla="*/ 53 w 59"/>
                  <a:gd name="T5" fmla="*/ 0 h 9"/>
                  <a:gd name="T6" fmla="*/ 6 w 59"/>
                  <a:gd name="T7" fmla="*/ 0 h 9"/>
                  <a:gd name="T8" fmla="*/ 6 w 5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9">
                    <a:moveTo>
                      <a:pt x="6" y="9"/>
                    </a:moveTo>
                    <a:cubicBezTo>
                      <a:pt x="22" y="9"/>
                      <a:pt x="38" y="9"/>
                      <a:pt x="53" y="9"/>
                    </a:cubicBezTo>
                    <a:cubicBezTo>
                      <a:pt x="59" y="9"/>
                      <a:pt x="59" y="0"/>
                      <a:pt x="53" y="0"/>
                    </a:cubicBezTo>
                    <a:cubicBezTo>
                      <a:pt x="38" y="0"/>
                      <a:pt x="22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8"/>
              <p:cNvSpPr/>
              <p:nvPr/>
            </p:nvSpPr>
            <p:spPr bwMode="auto">
              <a:xfrm>
                <a:off x="3262134" y="1654790"/>
                <a:ext cx="175028" cy="18780"/>
              </a:xfrm>
              <a:custGeom>
                <a:avLst/>
                <a:gdLst>
                  <a:gd name="T0" fmla="*/ 6 w 87"/>
                  <a:gd name="T1" fmla="*/ 9 h 9"/>
                  <a:gd name="T2" fmla="*/ 81 w 87"/>
                  <a:gd name="T3" fmla="*/ 9 h 9"/>
                  <a:gd name="T4" fmla="*/ 81 w 87"/>
                  <a:gd name="T5" fmla="*/ 0 h 9"/>
                  <a:gd name="T6" fmla="*/ 6 w 87"/>
                  <a:gd name="T7" fmla="*/ 0 h 9"/>
                  <a:gd name="T8" fmla="*/ 6 w 8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">
                    <a:moveTo>
                      <a:pt x="6" y="9"/>
                    </a:moveTo>
                    <a:cubicBezTo>
                      <a:pt x="31" y="9"/>
                      <a:pt x="56" y="9"/>
                      <a:pt x="81" y="9"/>
                    </a:cubicBezTo>
                    <a:cubicBezTo>
                      <a:pt x="87" y="9"/>
                      <a:pt x="87" y="0"/>
                      <a:pt x="81" y="0"/>
                    </a:cubicBezTo>
                    <a:cubicBezTo>
                      <a:pt x="56" y="0"/>
                      <a:pt x="31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2"/>
              <p:cNvSpPr>
                <a:spLocks noEditPoints="1"/>
              </p:cNvSpPr>
              <p:nvPr/>
            </p:nvSpPr>
            <p:spPr bwMode="auto">
              <a:xfrm>
                <a:off x="4021984" y="1002759"/>
                <a:ext cx="72115" cy="69861"/>
              </a:xfrm>
              <a:custGeom>
                <a:avLst/>
                <a:gdLst>
                  <a:gd name="T0" fmla="*/ 18 w 36"/>
                  <a:gd name="T1" fmla="*/ 0 h 35"/>
                  <a:gd name="T2" fmla="*/ 0 w 36"/>
                  <a:gd name="T3" fmla="*/ 18 h 35"/>
                  <a:gd name="T4" fmla="*/ 18 w 36"/>
                  <a:gd name="T5" fmla="*/ 35 h 35"/>
                  <a:gd name="T6" fmla="*/ 36 w 36"/>
                  <a:gd name="T7" fmla="*/ 18 h 35"/>
                  <a:gd name="T8" fmla="*/ 18 w 36"/>
                  <a:gd name="T9" fmla="*/ 0 h 35"/>
                  <a:gd name="T10" fmla="*/ 18 w 36"/>
                  <a:gd name="T11" fmla="*/ 30 h 35"/>
                  <a:gd name="T12" fmla="*/ 6 w 36"/>
                  <a:gd name="T13" fmla="*/ 18 h 35"/>
                  <a:gd name="T14" fmla="*/ 18 w 36"/>
                  <a:gd name="T15" fmla="*/ 6 h 35"/>
                  <a:gd name="T16" fmla="*/ 30 w 36"/>
                  <a:gd name="T17" fmla="*/ 18 h 35"/>
                  <a:gd name="T18" fmla="*/ 18 w 36"/>
                  <a:gd name="T1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6" y="27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30"/>
                    </a:moveTo>
                    <a:cubicBezTo>
                      <a:pt x="11" y="30"/>
                      <a:pt x="6" y="24"/>
                      <a:pt x="6" y="18"/>
                    </a:cubicBezTo>
                    <a:cubicBezTo>
                      <a:pt x="6" y="11"/>
                      <a:pt x="11" y="6"/>
                      <a:pt x="18" y="6"/>
                    </a:cubicBezTo>
                    <a:cubicBezTo>
                      <a:pt x="24" y="6"/>
                      <a:pt x="30" y="11"/>
                      <a:pt x="30" y="18"/>
                    </a:cubicBezTo>
                    <a:cubicBezTo>
                      <a:pt x="30" y="24"/>
                      <a:pt x="24" y="30"/>
                      <a:pt x="18" y="3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93"/>
              <p:cNvSpPr>
                <a:spLocks noEditPoints="1"/>
              </p:cNvSpPr>
              <p:nvPr/>
            </p:nvSpPr>
            <p:spPr bwMode="auto">
              <a:xfrm>
                <a:off x="4722218" y="1185298"/>
                <a:ext cx="69861" cy="70612"/>
              </a:xfrm>
              <a:custGeom>
                <a:avLst/>
                <a:gdLst>
                  <a:gd name="T0" fmla="*/ 18 w 35"/>
                  <a:gd name="T1" fmla="*/ 0 h 35"/>
                  <a:gd name="T2" fmla="*/ 0 w 35"/>
                  <a:gd name="T3" fmla="*/ 17 h 35"/>
                  <a:gd name="T4" fmla="*/ 18 w 35"/>
                  <a:gd name="T5" fmla="*/ 35 h 35"/>
                  <a:gd name="T6" fmla="*/ 35 w 35"/>
                  <a:gd name="T7" fmla="*/ 17 h 35"/>
                  <a:gd name="T8" fmla="*/ 18 w 35"/>
                  <a:gd name="T9" fmla="*/ 0 h 35"/>
                  <a:gd name="T10" fmla="*/ 18 w 35"/>
                  <a:gd name="T11" fmla="*/ 29 h 35"/>
                  <a:gd name="T12" fmla="*/ 6 w 35"/>
                  <a:gd name="T13" fmla="*/ 17 h 35"/>
                  <a:gd name="T14" fmla="*/ 18 w 35"/>
                  <a:gd name="T15" fmla="*/ 5 h 35"/>
                  <a:gd name="T16" fmla="*/ 30 w 35"/>
                  <a:gd name="T17" fmla="*/ 17 h 35"/>
                  <a:gd name="T18" fmla="*/ 18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8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7"/>
                    </a:cubicBezTo>
                    <a:cubicBezTo>
                      <a:pt x="35" y="7"/>
                      <a:pt x="28" y="0"/>
                      <a:pt x="18" y="0"/>
                    </a:cubicBezTo>
                    <a:close/>
                    <a:moveTo>
                      <a:pt x="18" y="29"/>
                    </a:moveTo>
                    <a:cubicBezTo>
                      <a:pt x="11" y="29"/>
                      <a:pt x="6" y="24"/>
                      <a:pt x="6" y="17"/>
                    </a:cubicBezTo>
                    <a:cubicBezTo>
                      <a:pt x="6" y="11"/>
                      <a:pt x="11" y="5"/>
                      <a:pt x="18" y="5"/>
                    </a:cubicBezTo>
                    <a:cubicBezTo>
                      <a:pt x="24" y="5"/>
                      <a:pt x="30" y="11"/>
                      <a:pt x="30" y="17"/>
                    </a:cubicBezTo>
                    <a:cubicBezTo>
                      <a:pt x="30" y="24"/>
                      <a:pt x="24" y="29"/>
                      <a:pt x="18" y="2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6429036" y="307910"/>
              <a:ext cx="2041995" cy="1545946"/>
              <a:chOff x="6767489" y="307910"/>
              <a:chExt cx="2041995" cy="1545946"/>
            </a:xfrm>
          </p:grpSpPr>
          <p:sp>
            <p:nvSpPr>
              <p:cNvPr id="40" name="Freeform 42"/>
              <p:cNvSpPr/>
              <p:nvPr/>
            </p:nvSpPr>
            <p:spPr bwMode="auto">
              <a:xfrm>
                <a:off x="7474368" y="352231"/>
                <a:ext cx="202822" cy="129955"/>
              </a:xfrm>
              <a:custGeom>
                <a:avLst/>
                <a:gdLst>
                  <a:gd name="T0" fmla="*/ 262 w 270"/>
                  <a:gd name="T1" fmla="*/ 0 h 173"/>
                  <a:gd name="T2" fmla="*/ 0 w 270"/>
                  <a:gd name="T3" fmla="*/ 157 h 173"/>
                  <a:gd name="T4" fmla="*/ 8 w 270"/>
                  <a:gd name="T5" fmla="*/ 173 h 173"/>
                  <a:gd name="T6" fmla="*/ 270 w 270"/>
                  <a:gd name="T7" fmla="*/ 16 h 173"/>
                  <a:gd name="T8" fmla="*/ 262 w 270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73">
                    <a:moveTo>
                      <a:pt x="262" y="0"/>
                    </a:moveTo>
                    <a:lnTo>
                      <a:pt x="0" y="157"/>
                    </a:lnTo>
                    <a:lnTo>
                      <a:pt x="8" y="173"/>
                    </a:lnTo>
                    <a:lnTo>
                      <a:pt x="270" y="16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3"/>
              <p:cNvSpPr>
                <a:spLocks noEditPoints="1"/>
              </p:cNvSpPr>
              <p:nvPr/>
            </p:nvSpPr>
            <p:spPr bwMode="auto">
              <a:xfrm>
                <a:off x="7683198" y="1445961"/>
                <a:ext cx="314748" cy="407895"/>
              </a:xfrm>
              <a:custGeom>
                <a:avLst/>
                <a:gdLst>
                  <a:gd name="T0" fmla="*/ 124 w 157"/>
                  <a:gd name="T1" fmla="*/ 203 h 203"/>
                  <a:gd name="T2" fmla="*/ 33 w 157"/>
                  <a:gd name="T3" fmla="*/ 203 h 203"/>
                  <a:gd name="T4" fmla="*/ 0 w 157"/>
                  <a:gd name="T5" fmla="*/ 170 h 203"/>
                  <a:gd name="T6" fmla="*/ 0 w 157"/>
                  <a:gd name="T7" fmla="*/ 6 h 203"/>
                  <a:gd name="T8" fmla="*/ 6 w 157"/>
                  <a:gd name="T9" fmla="*/ 0 h 203"/>
                  <a:gd name="T10" fmla="*/ 151 w 157"/>
                  <a:gd name="T11" fmla="*/ 0 h 203"/>
                  <a:gd name="T12" fmla="*/ 157 w 157"/>
                  <a:gd name="T13" fmla="*/ 6 h 203"/>
                  <a:gd name="T14" fmla="*/ 157 w 157"/>
                  <a:gd name="T15" fmla="*/ 170 h 203"/>
                  <a:gd name="T16" fmla="*/ 124 w 157"/>
                  <a:gd name="T17" fmla="*/ 203 h 203"/>
                  <a:gd name="T18" fmla="*/ 12 w 157"/>
                  <a:gd name="T19" fmla="*/ 12 h 203"/>
                  <a:gd name="T20" fmla="*/ 12 w 157"/>
                  <a:gd name="T21" fmla="*/ 170 h 203"/>
                  <a:gd name="T22" fmla="*/ 33 w 157"/>
                  <a:gd name="T23" fmla="*/ 191 h 203"/>
                  <a:gd name="T24" fmla="*/ 124 w 157"/>
                  <a:gd name="T25" fmla="*/ 191 h 203"/>
                  <a:gd name="T26" fmla="*/ 145 w 157"/>
                  <a:gd name="T27" fmla="*/ 170 h 203"/>
                  <a:gd name="T28" fmla="*/ 145 w 157"/>
                  <a:gd name="T29" fmla="*/ 12 h 203"/>
                  <a:gd name="T30" fmla="*/ 12 w 157"/>
                  <a:gd name="T31" fmla="*/ 1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203">
                    <a:moveTo>
                      <a:pt x="124" y="203"/>
                    </a:moveTo>
                    <a:cubicBezTo>
                      <a:pt x="33" y="203"/>
                      <a:pt x="33" y="203"/>
                      <a:pt x="33" y="203"/>
                    </a:cubicBezTo>
                    <a:cubicBezTo>
                      <a:pt x="15" y="203"/>
                      <a:pt x="0" y="188"/>
                      <a:pt x="0" y="17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4" y="0"/>
                      <a:pt x="157" y="3"/>
                      <a:pt x="157" y="6"/>
                    </a:cubicBezTo>
                    <a:cubicBezTo>
                      <a:pt x="157" y="170"/>
                      <a:pt x="157" y="170"/>
                      <a:pt x="157" y="170"/>
                    </a:cubicBezTo>
                    <a:cubicBezTo>
                      <a:pt x="157" y="188"/>
                      <a:pt x="142" y="203"/>
                      <a:pt x="124" y="203"/>
                    </a:cubicBezTo>
                    <a:close/>
                    <a:moveTo>
                      <a:pt x="12" y="12"/>
                    </a:moveTo>
                    <a:cubicBezTo>
                      <a:pt x="12" y="170"/>
                      <a:pt x="12" y="170"/>
                      <a:pt x="12" y="170"/>
                    </a:cubicBezTo>
                    <a:cubicBezTo>
                      <a:pt x="12" y="181"/>
                      <a:pt x="22" y="191"/>
                      <a:pt x="33" y="191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35" y="191"/>
                      <a:pt x="145" y="181"/>
                      <a:pt x="145" y="170"/>
                    </a:cubicBezTo>
                    <a:cubicBezTo>
                      <a:pt x="145" y="12"/>
                      <a:pt x="145" y="12"/>
                      <a:pt x="145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7723763" y="1557137"/>
                <a:ext cx="234371" cy="256906"/>
              </a:xfrm>
              <a:custGeom>
                <a:avLst/>
                <a:gdLst>
                  <a:gd name="T0" fmla="*/ 0 w 117"/>
                  <a:gd name="T1" fmla="*/ 0 h 128"/>
                  <a:gd name="T2" fmla="*/ 0 w 117"/>
                  <a:gd name="T3" fmla="*/ 115 h 128"/>
                  <a:gd name="T4" fmla="*/ 13 w 117"/>
                  <a:gd name="T5" fmla="*/ 128 h 128"/>
                  <a:gd name="T6" fmla="*/ 104 w 117"/>
                  <a:gd name="T7" fmla="*/ 128 h 128"/>
                  <a:gd name="T8" fmla="*/ 117 w 117"/>
                  <a:gd name="T9" fmla="*/ 115 h 128"/>
                  <a:gd name="T10" fmla="*/ 117 w 117"/>
                  <a:gd name="T11" fmla="*/ 0 h 128"/>
                  <a:gd name="T12" fmla="*/ 0 w 117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28">
                    <a:moveTo>
                      <a:pt x="0" y="0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2"/>
                      <a:pt x="6" y="128"/>
                      <a:pt x="13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1" y="128"/>
                      <a:pt x="117" y="122"/>
                      <a:pt x="117" y="115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7656907" y="1400138"/>
                <a:ext cx="367332" cy="70612"/>
              </a:xfrm>
              <a:custGeom>
                <a:avLst/>
                <a:gdLst>
                  <a:gd name="T0" fmla="*/ 165 w 183"/>
                  <a:gd name="T1" fmla="*/ 35 h 35"/>
                  <a:gd name="T2" fmla="*/ 18 w 183"/>
                  <a:gd name="T3" fmla="*/ 35 h 35"/>
                  <a:gd name="T4" fmla="*/ 0 w 183"/>
                  <a:gd name="T5" fmla="*/ 18 h 35"/>
                  <a:gd name="T6" fmla="*/ 18 w 183"/>
                  <a:gd name="T7" fmla="*/ 0 h 35"/>
                  <a:gd name="T8" fmla="*/ 134 w 183"/>
                  <a:gd name="T9" fmla="*/ 0 h 35"/>
                  <a:gd name="T10" fmla="*/ 140 w 183"/>
                  <a:gd name="T11" fmla="*/ 6 h 35"/>
                  <a:gd name="T12" fmla="*/ 134 w 183"/>
                  <a:gd name="T13" fmla="*/ 12 h 35"/>
                  <a:gd name="T14" fmla="*/ 18 w 183"/>
                  <a:gd name="T15" fmla="*/ 12 h 35"/>
                  <a:gd name="T16" fmla="*/ 12 w 183"/>
                  <a:gd name="T17" fmla="*/ 18 h 35"/>
                  <a:gd name="T18" fmla="*/ 18 w 183"/>
                  <a:gd name="T19" fmla="*/ 23 h 35"/>
                  <a:gd name="T20" fmla="*/ 165 w 183"/>
                  <a:gd name="T21" fmla="*/ 23 h 35"/>
                  <a:gd name="T22" fmla="*/ 171 w 183"/>
                  <a:gd name="T23" fmla="*/ 18 h 35"/>
                  <a:gd name="T24" fmla="*/ 165 w 183"/>
                  <a:gd name="T25" fmla="*/ 12 h 35"/>
                  <a:gd name="T26" fmla="*/ 157 w 183"/>
                  <a:gd name="T27" fmla="*/ 12 h 35"/>
                  <a:gd name="T28" fmla="*/ 151 w 183"/>
                  <a:gd name="T29" fmla="*/ 6 h 35"/>
                  <a:gd name="T30" fmla="*/ 157 w 183"/>
                  <a:gd name="T31" fmla="*/ 0 h 35"/>
                  <a:gd name="T32" fmla="*/ 165 w 183"/>
                  <a:gd name="T33" fmla="*/ 0 h 35"/>
                  <a:gd name="T34" fmla="*/ 183 w 183"/>
                  <a:gd name="T35" fmla="*/ 18 h 35"/>
                  <a:gd name="T36" fmla="*/ 165 w 183"/>
                  <a:gd name="T3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3" h="35">
                    <a:moveTo>
                      <a:pt x="165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8" y="35"/>
                      <a:pt x="0" y="27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7" y="0"/>
                      <a:pt x="140" y="2"/>
                      <a:pt x="140" y="6"/>
                    </a:cubicBezTo>
                    <a:cubicBezTo>
                      <a:pt x="140" y="9"/>
                      <a:pt x="137" y="12"/>
                      <a:pt x="134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12"/>
                      <a:pt x="12" y="15"/>
                      <a:pt x="12" y="18"/>
                    </a:cubicBezTo>
                    <a:cubicBezTo>
                      <a:pt x="12" y="21"/>
                      <a:pt x="15" y="23"/>
                      <a:pt x="18" y="23"/>
                    </a:cubicBezTo>
                    <a:cubicBezTo>
                      <a:pt x="165" y="23"/>
                      <a:pt x="165" y="23"/>
                      <a:pt x="165" y="23"/>
                    </a:cubicBezTo>
                    <a:cubicBezTo>
                      <a:pt x="168" y="23"/>
                      <a:pt x="171" y="21"/>
                      <a:pt x="171" y="18"/>
                    </a:cubicBezTo>
                    <a:cubicBezTo>
                      <a:pt x="171" y="15"/>
                      <a:pt x="168" y="12"/>
                      <a:pt x="165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4" y="12"/>
                      <a:pt x="151" y="9"/>
                      <a:pt x="151" y="6"/>
                    </a:cubicBezTo>
                    <a:cubicBezTo>
                      <a:pt x="151" y="2"/>
                      <a:pt x="154" y="0"/>
                      <a:pt x="157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5" y="0"/>
                      <a:pt x="183" y="8"/>
                      <a:pt x="183" y="18"/>
                    </a:cubicBezTo>
                    <a:cubicBezTo>
                      <a:pt x="183" y="27"/>
                      <a:pt x="175" y="35"/>
                      <a:pt x="16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7928086" y="1492534"/>
                <a:ext cx="12019" cy="286954"/>
              </a:xfrm>
              <a:custGeom>
                <a:avLst/>
                <a:gdLst>
                  <a:gd name="T0" fmla="*/ 3 w 6"/>
                  <a:gd name="T1" fmla="*/ 143 h 143"/>
                  <a:gd name="T2" fmla="*/ 0 w 6"/>
                  <a:gd name="T3" fmla="*/ 140 h 143"/>
                  <a:gd name="T4" fmla="*/ 0 w 6"/>
                  <a:gd name="T5" fmla="*/ 3 h 143"/>
                  <a:gd name="T6" fmla="*/ 3 w 6"/>
                  <a:gd name="T7" fmla="*/ 0 h 143"/>
                  <a:gd name="T8" fmla="*/ 6 w 6"/>
                  <a:gd name="T9" fmla="*/ 3 h 143"/>
                  <a:gd name="T10" fmla="*/ 6 w 6"/>
                  <a:gd name="T11" fmla="*/ 140 h 143"/>
                  <a:gd name="T12" fmla="*/ 3 w 6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3">
                    <a:moveTo>
                      <a:pt x="3" y="143"/>
                    </a:moveTo>
                    <a:cubicBezTo>
                      <a:pt x="2" y="143"/>
                      <a:pt x="0" y="141"/>
                      <a:pt x="0" y="14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140"/>
                      <a:pt x="6" y="140"/>
                      <a:pt x="6" y="140"/>
                    </a:cubicBezTo>
                    <a:cubicBezTo>
                      <a:pt x="6" y="141"/>
                      <a:pt x="5" y="143"/>
                      <a:pt x="3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7871746" y="1510563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2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7871746" y="1550375"/>
                <a:ext cx="66104" cy="12770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7871746" y="1590940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0"/>
              <p:cNvSpPr/>
              <p:nvPr/>
            </p:nvSpPr>
            <p:spPr bwMode="auto">
              <a:xfrm>
                <a:off x="7871746" y="1590940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1"/>
              <p:cNvSpPr/>
              <p:nvPr/>
            </p:nvSpPr>
            <p:spPr bwMode="auto">
              <a:xfrm>
                <a:off x="7871746" y="1630752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2"/>
              <p:cNvSpPr/>
              <p:nvPr/>
            </p:nvSpPr>
            <p:spPr bwMode="auto">
              <a:xfrm>
                <a:off x="7871746" y="1671317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3"/>
              <p:cNvSpPr/>
              <p:nvPr/>
            </p:nvSpPr>
            <p:spPr bwMode="auto">
              <a:xfrm>
                <a:off x="7871746" y="1671317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4"/>
              <p:cNvSpPr/>
              <p:nvPr/>
            </p:nvSpPr>
            <p:spPr bwMode="auto">
              <a:xfrm>
                <a:off x="7871746" y="1711129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5"/>
              <p:cNvSpPr/>
              <p:nvPr/>
            </p:nvSpPr>
            <p:spPr bwMode="auto">
              <a:xfrm>
                <a:off x="7871746" y="1751693"/>
                <a:ext cx="66104" cy="12019"/>
              </a:xfrm>
              <a:custGeom>
                <a:avLst/>
                <a:gdLst>
                  <a:gd name="T0" fmla="*/ 30 w 33"/>
                  <a:gd name="T1" fmla="*/ 6 h 6"/>
                  <a:gd name="T2" fmla="*/ 3 w 33"/>
                  <a:gd name="T3" fmla="*/ 6 h 6"/>
                  <a:gd name="T4" fmla="*/ 0 w 33"/>
                  <a:gd name="T5" fmla="*/ 3 h 6"/>
                  <a:gd name="T6" fmla="*/ 3 w 33"/>
                  <a:gd name="T7" fmla="*/ 0 h 6"/>
                  <a:gd name="T8" fmla="*/ 30 w 33"/>
                  <a:gd name="T9" fmla="*/ 0 h 6"/>
                  <a:gd name="T10" fmla="*/ 33 w 33"/>
                  <a:gd name="T11" fmla="*/ 3 h 6"/>
                  <a:gd name="T12" fmla="*/ 30 w 3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">
                    <a:moveTo>
                      <a:pt x="3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6"/>
                      <a:pt x="3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6"/>
              <p:cNvSpPr>
                <a:spLocks noEditPoints="1"/>
              </p:cNvSpPr>
              <p:nvPr/>
            </p:nvSpPr>
            <p:spPr bwMode="auto">
              <a:xfrm>
                <a:off x="7743294" y="1248743"/>
                <a:ext cx="104416" cy="106668"/>
              </a:xfrm>
              <a:custGeom>
                <a:avLst/>
                <a:gdLst>
                  <a:gd name="T0" fmla="*/ 26 w 52"/>
                  <a:gd name="T1" fmla="*/ 53 h 53"/>
                  <a:gd name="T2" fmla="*/ 0 w 52"/>
                  <a:gd name="T3" fmla="*/ 27 h 53"/>
                  <a:gd name="T4" fmla="*/ 26 w 52"/>
                  <a:gd name="T5" fmla="*/ 0 h 53"/>
                  <a:gd name="T6" fmla="*/ 52 w 52"/>
                  <a:gd name="T7" fmla="*/ 27 h 53"/>
                  <a:gd name="T8" fmla="*/ 26 w 52"/>
                  <a:gd name="T9" fmla="*/ 53 h 53"/>
                  <a:gd name="T10" fmla="*/ 26 w 52"/>
                  <a:gd name="T11" fmla="*/ 8 h 53"/>
                  <a:gd name="T12" fmla="*/ 8 w 52"/>
                  <a:gd name="T13" fmla="*/ 27 h 53"/>
                  <a:gd name="T14" fmla="*/ 26 w 52"/>
                  <a:gd name="T15" fmla="*/ 45 h 53"/>
                  <a:gd name="T16" fmla="*/ 44 w 52"/>
                  <a:gd name="T17" fmla="*/ 27 h 53"/>
                  <a:gd name="T18" fmla="*/ 26 w 52"/>
                  <a:gd name="T1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11" y="53"/>
                      <a:pt x="0" y="41"/>
                      <a:pt x="0" y="27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41" y="0"/>
                      <a:pt x="52" y="12"/>
                      <a:pt x="52" y="27"/>
                    </a:cubicBezTo>
                    <a:cubicBezTo>
                      <a:pt x="52" y="41"/>
                      <a:pt x="41" y="53"/>
                      <a:pt x="26" y="53"/>
                    </a:cubicBezTo>
                    <a:close/>
                    <a:moveTo>
                      <a:pt x="26" y="8"/>
                    </a:moveTo>
                    <a:cubicBezTo>
                      <a:pt x="16" y="8"/>
                      <a:pt x="8" y="17"/>
                      <a:pt x="8" y="27"/>
                    </a:cubicBezTo>
                    <a:cubicBezTo>
                      <a:pt x="8" y="37"/>
                      <a:pt x="16" y="45"/>
                      <a:pt x="26" y="45"/>
                    </a:cubicBezTo>
                    <a:cubicBezTo>
                      <a:pt x="36" y="45"/>
                      <a:pt x="44" y="37"/>
                      <a:pt x="44" y="27"/>
                    </a:cubicBezTo>
                    <a:cubicBezTo>
                      <a:pt x="44" y="17"/>
                      <a:pt x="36" y="8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7"/>
              <p:cNvSpPr>
                <a:spLocks noEditPoints="1"/>
              </p:cNvSpPr>
              <p:nvPr/>
            </p:nvSpPr>
            <p:spPr bwMode="auto">
              <a:xfrm>
                <a:off x="7867990" y="1176286"/>
                <a:ext cx="50329" cy="49578"/>
              </a:xfrm>
              <a:custGeom>
                <a:avLst/>
                <a:gdLst>
                  <a:gd name="T0" fmla="*/ 12 w 25"/>
                  <a:gd name="T1" fmla="*/ 25 h 25"/>
                  <a:gd name="T2" fmla="*/ 0 w 25"/>
                  <a:gd name="T3" fmla="*/ 12 h 25"/>
                  <a:gd name="T4" fmla="*/ 12 w 25"/>
                  <a:gd name="T5" fmla="*/ 0 h 25"/>
                  <a:gd name="T6" fmla="*/ 25 w 25"/>
                  <a:gd name="T7" fmla="*/ 12 h 25"/>
                  <a:gd name="T8" fmla="*/ 12 w 25"/>
                  <a:gd name="T9" fmla="*/ 25 h 25"/>
                  <a:gd name="T10" fmla="*/ 12 w 25"/>
                  <a:gd name="T11" fmla="*/ 6 h 25"/>
                  <a:gd name="T12" fmla="*/ 6 w 25"/>
                  <a:gd name="T13" fmla="*/ 12 h 25"/>
                  <a:gd name="T14" fmla="*/ 12 w 25"/>
                  <a:gd name="T15" fmla="*/ 19 h 25"/>
                  <a:gd name="T16" fmla="*/ 19 w 25"/>
                  <a:gd name="T17" fmla="*/ 12 h 25"/>
                  <a:gd name="T18" fmla="*/ 12 w 25"/>
                  <a:gd name="T1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2" y="25"/>
                    </a:moveTo>
                    <a:cubicBezTo>
                      <a:pt x="5" y="25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ubicBezTo>
                      <a:pt x="25" y="19"/>
                      <a:pt x="19" y="25"/>
                      <a:pt x="12" y="25"/>
                    </a:cubicBezTo>
                    <a:close/>
                    <a:moveTo>
                      <a:pt x="12" y="6"/>
                    </a:moveTo>
                    <a:cubicBezTo>
                      <a:pt x="9" y="6"/>
                      <a:pt x="6" y="9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6" y="19"/>
                      <a:pt x="19" y="16"/>
                      <a:pt x="19" y="12"/>
                    </a:cubicBezTo>
                    <a:cubicBezTo>
                      <a:pt x="19" y="9"/>
                      <a:pt x="16" y="6"/>
                      <a:pt x="1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73"/>
              <p:cNvSpPr>
                <a:spLocks noChangeArrowheads="1"/>
              </p:cNvSpPr>
              <p:nvPr/>
            </p:nvSpPr>
            <p:spPr bwMode="auto">
              <a:xfrm>
                <a:off x="7097271" y="624912"/>
                <a:ext cx="56339" cy="5633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74"/>
              <p:cNvSpPr>
                <a:spLocks noChangeArrowheads="1"/>
              </p:cNvSpPr>
              <p:nvPr/>
            </p:nvSpPr>
            <p:spPr bwMode="auto">
              <a:xfrm>
                <a:off x="6767489" y="307910"/>
                <a:ext cx="49578" cy="50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75"/>
              <p:cNvSpPr>
                <a:spLocks noChangeArrowheads="1"/>
              </p:cNvSpPr>
              <p:nvPr/>
            </p:nvSpPr>
            <p:spPr bwMode="auto">
              <a:xfrm>
                <a:off x="7359812" y="405190"/>
                <a:ext cx="154745" cy="1539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2"/>
              <p:cNvSpPr/>
              <p:nvPr/>
            </p:nvSpPr>
            <p:spPr bwMode="auto">
              <a:xfrm>
                <a:off x="7650897" y="815714"/>
                <a:ext cx="130706" cy="18029"/>
              </a:xfrm>
              <a:custGeom>
                <a:avLst/>
                <a:gdLst>
                  <a:gd name="T0" fmla="*/ 6 w 65"/>
                  <a:gd name="T1" fmla="*/ 9 h 9"/>
                  <a:gd name="T2" fmla="*/ 59 w 65"/>
                  <a:gd name="T3" fmla="*/ 9 h 9"/>
                  <a:gd name="T4" fmla="*/ 59 w 65"/>
                  <a:gd name="T5" fmla="*/ 0 h 9"/>
                  <a:gd name="T6" fmla="*/ 6 w 65"/>
                  <a:gd name="T7" fmla="*/ 0 h 9"/>
                  <a:gd name="T8" fmla="*/ 6 w 6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">
                    <a:moveTo>
                      <a:pt x="6" y="9"/>
                    </a:moveTo>
                    <a:cubicBezTo>
                      <a:pt x="23" y="9"/>
                      <a:pt x="41" y="9"/>
                      <a:pt x="59" y="9"/>
                    </a:cubicBezTo>
                    <a:cubicBezTo>
                      <a:pt x="65" y="9"/>
                      <a:pt x="65" y="0"/>
                      <a:pt x="59" y="0"/>
                    </a:cubicBezTo>
                    <a:cubicBezTo>
                      <a:pt x="41" y="0"/>
                      <a:pt x="23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3"/>
              <p:cNvSpPr/>
              <p:nvPr/>
            </p:nvSpPr>
            <p:spPr bwMode="auto">
              <a:xfrm>
                <a:off x="8287931" y="1016281"/>
                <a:ext cx="216342" cy="18780"/>
              </a:xfrm>
              <a:custGeom>
                <a:avLst/>
                <a:gdLst>
                  <a:gd name="T0" fmla="*/ 6 w 108"/>
                  <a:gd name="T1" fmla="*/ 9 h 9"/>
                  <a:gd name="T2" fmla="*/ 102 w 108"/>
                  <a:gd name="T3" fmla="*/ 9 h 9"/>
                  <a:gd name="T4" fmla="*/ 102 w 108"/>
                  <a:gd name="T5" fmla="*/ 0 h 9"/>
                  <a:gd name="T6" fmla="*/ 6 w 108"/>
                  <a:gd name="T7" fmla="*/ 0 h 9"/>
                  <a:gd name="T8" fmla="*/ 6 w 10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9">
                    <a:moveTo>
                      <a:pt x="6" y="9"/>
                    </a:moveTo>
                    <a:cubicBezTo>
                      <a:pt x="38" y="9"/>
                      <a:pt x="70" y="9"/>
                      <a:pt x="102" y="9"/>
                    </a:cubicBezTo>
                    <a:cubicBezTo>
                      <a:pt x="108" y="9"/>
                      <a:pt x="108" y="0"/>
                      <a:pt x="102" y="0"/>
                    </a:cubicBezTo>
                    <a:cubicBezTo>
                      <a:pt x="70" y="0"/>
                      <a:pt x="38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4"/>
              <p:cNvSpPr/>
              <p:nvPr/>
            </p:nvSpPr>
            <p:spPr bwMode="auto">
              <a:xfrm>
                <a:off x="8160202" y="597118"/>
                <a:ext cx="24791" cy="18029"/>
              </a:xfrm>
              <a:custGeom>
                <a:avLst/>
                <a:gdLst>
                  <a:gd name="T0" fmla="*/ 6 w 12"/>
                  <a:gd name="T1" fmla="*/ 9 h 9"/>
                  <a:gd name="T2" fmla="*/ 6 w 12"/>
                  <a:gd name="T3" fmla="*/ 0 h 9"/>
                  <a:gd name="T4" fmla="*/ 6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9"/>
                    </a:moveTo>
                    <a:cubicBezTo>
                      <a:pt x="12" y="9"/>
                      <a:pt x="12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5"/>
              <p:cNvSpPr/>
              <p:nvPr/>
            </p:nvSpPr>
            <p:spPr bwMode="auto">
              <a:xfrm>
                <a:off x="8396103" y="1366335"/>
                <a:ext cx="91646" cy="19530"/>
              </a:xfrm>
              <a:custGeom>
                <a:avLst/>
                <a:gdLst>
                  <a:gd name="T0" fmla="*/ 6 w 46"/>
                  <a:gd name="T1" fmla="*/ 10 h 10"/>
                  <a:gd name="T2" fmla="*/ 40 w 46"/>
                  <a:gd name="T3" fmla="*/ 10 h 10"/>
                  <a:gd name="T4" fmla="*/ 40 w 46"/>
                  <a:gd name="T5" fmla="*/ 0 h 10"/>
                  <a:gd name="T6" fmla="*/ 6 w 46"/>
                  <a:gd name="T7" fmla="*/ 0 h 10"/>
                  <a:gd name="T8" fmla="*/ 6 w 4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">
                    <a:moveTo>
                      <a:pt x="6" y="10"/>
                    </a:moveTo>
                    <a:cubicBezTo>
                      <a:pt x="17" y="10"/>
                      <a:pt x="29" y="10"/>
                      <a:pt x="40" y="10"/>
                    </a:cubicBezTo>
                    <a:cubicBezTo>
                      <a:pt x="46" y="10"/>
                      <a:pt x="46" y="0"/>
                      <a:pt x="40" y="0"/>
                    </a:cubicBezTo>
                    <a:cubicBezTo>
                      <a:pt x="29" y="0"/>
                      <a:pt x="17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6"/>
              <p:cNvSpPr/>
              <p:nvPr/>
            </p:nvSpPr>
            <p:spPr bwMode="auto">
              <a:xfrm>
                <a:off x="7252764" y="1755450"/>
                <a:ext cx="74368" cy="18029"/>
              </a:xfrm>
              <a:custGeom>
                <a:avLst/>
                <a:gdLst>
                  <a:gd name="T0" fmla="*/ 6 w 37"/>
                  <a:gd name="T1" fmla="*/ 9 h 9"/>
                  <a:gd name="T2" fmla="*/ 31 w 37"/>
                  <a:gd name="T3" fmla="*/ 9 h 9"/>
                  <a:gd name="T4" fmla="*/ 31 w 37"/>
                  <a:gd name="T5" fmla="*/ 0 h 9"/>
                  <a:gd name="T6" fmla="*/ 6 w 37"/>
                  <a:gd name="T7" fmla="*/ 0 h 9"/>
                  <a:gd name="T8" fmla="*/ 6 w 3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6" y="9"/>
                    </a:moveTo>
                    <a:cubicBezTo>
                      <a:pt x="14" y="9"/>
                      <a:pt x="22" y="9"/>
                      <a:pt x="31" y="9"/>
                    </a:cubicBezTo>
                    <a:cubicBezTo>
                      <a:pt x="37" y="9"/>
                      <a:pt x="37" y="0"/>
                      <a:pt x="31" y="0"/>
                    </a:cubicBezTo>
                    <a:cubicBezTo>
                      <a:pt x="22" y="0"/>
                      <a:pt x="14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9"/>
              <p:cNvSpPr/>
              <p:nvPr/>
            </p:nvSpPr>
            <p:spPr bwMode="auto">
              <a:xfrm>
                <a:off x="8679528" y="1584931"/>
                <a:ext cx="129956" cy="20283"/>
              </a:xfrm>
              <a:custGeom>
                <a:avLst/>
                <a:gdLst>
                  <a:gd name="T0" fmla="*/ 6 w 65"/>
                  <a:gd name="T1" fmla="*/ 10 h 10"/>
                  <a:gd name="T2" fmla="*/ 59 w 65"/>
                  <a:gd name="T3" fmla="*/ 10 h 10"/>
                  <a:gd name="T4" fmla="*/ 59 w 65"/>
                  <a:gd name="T5" fmla="*/ 0 h 10"/>
                  <a:gd name="T6" fmla="*/ 6 w 65"/>
                  <a:gd name="T7" fmla="*/ 0 h 10"/>
                  <a:gd name="T8" fmla="*/ 6 w 6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">
                    <a:moveTo>
                      <a:pt x="6" y="10"/>
                    </a:moveTo>
                    <a:cubicBezTo>
                      <a:pt x="23" y="10"/>
                      <a:pt x="41" y="10"/>
                      <a:pt x="59" y="10"/>
                    </a:cubicBezTo>
                    <a:cubicBezTo>
                      <a:pt x="65" y="10"/>
                      <a:pt x="65" y="0"/>
                      <a:pt x="59" y="0"/>
                    </a:cubicBezTo>
                    <a:cubicBezTo>
                      <a:pt x="41" y="0"/>
                      <a:pt x="23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0"/>
              <p:cNvSpPr/>
              <p:nvPr/>
            </p:nvSpPr>
            <p:spPr bwMode="auto">
              <a:xfrm>
                <a:off x="7400000" y="988486"/>
                <a:ext cx="74368" cy="20283"/>
              </a:xfrm>
              <a:custGeom>
                <a:avLst/>
                <a:gdLst>
                  <a:gd name="T0" fmla="*/ 6 w 37"/>
                  <a:gd name="T1" fmla="*/ 10 h 10"/>
                  <a:gd name="T2" fmla="*/ 31 w 37"/>
                  <a:gd name="T3" fmla="*/ 10 h 10"/>
                  <a:gd name="T4" fmla="*/ 31 w 37"/>
                  <a:gd name="T5" fmla="*/ 0 h 10"/>
                  <a:gd name="T6" fmla="*/ 6 w 37"/>
                  <a:gd name="T7" fmla="*/ 0 h 10"/>
                  <a:gd name="T8" fmla="*/ 6 w 3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6" y="10"/>
                    </a:moveTo>
                    <a:cubicBezTo>
                      <a:pt x="14" y="10"/>
                      <a:pt x="23" y="10"/>
                      <a:pt x="31" y="10"/>
                    </a:cubicBezTo>
                    <a:cubicBezTo>
                      <a:pt x="37" y="10"/>
                      <a:pt x="37" y="0"/>
                      <a:pt x="31" y="0"/>
                    </a:cubicBezTo>
                    <a:cubicBezTo>
                      <a:pt x="23" y="0"/>
                      <a:pt x="14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91"/>
              <p:cNvSpPr/>
              <p:nvPr/>
            </p:nvSpPr>
            <p:spPr bwMode="auto">
              <a:xfrm>
                <a:off x="7635122" y="984730"/>
                <a:ext cx="24038" cy="18029"/>
              </a:xfrm>
              <a:custGeom>
                <a:avLst/>
                <a:gdLst>
                  <a:gd name="T0" fmla="*/ 6 w 12"/>
                  <a:gd name="T1" fmla="*/ 9 h 9"/>
                  <a:gd name="T2" fmla="*/ 6 w 12"/>
                  <a:gd name="T3" fmla="*/ 0 h 9"/>
                  <a:gd name="T4" fmla="*/ 6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9"/>
                    </a:moveTo>
                    <a:cubicBezTo>
                      <a:pt x="12" y="9"/>
                      <a:pt x="12" y="0"/>
                      <a:pt x="6" y="0"/>
                    </a:cubicBezTo>
                    <a:cubicBezTo>
                      <a:pt x="0" y="0"/>
                      <a:pt x="0" y="9"/>
                      <a:pt x="6" y="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4"/>
              <p:cNvSpPr>
                <a:spLocks noEditPoints="1"/>
              </p:cNvSpPr>
              <p:nvPr/>
            </p:nvSpPr>
            <p:spPr bwMode="auto">
              <a:xfrm>
                <a:off x="7952123" y="570826"/>
                <a:ext cx="72115" cy="70612"/>
              </a:xfrm>
              <a:custGeom>
                <a:avLst/>
                <a:gdLst>
                  <a:gd name="T0" fmla="*/ 18 w 36"/>
                  <a:gd name="T1" fmla="*/ 0 h 35"/>
                  <a:gd name="T2" fmla="*/ 0 w 36"/>
                  <a:gd name="T3" fmla="*/ 17 h 35"/>
                  <a:gd name="T4" fmla="*/ 18 w 36"/>
                  <a:gd name="T5" fmla="*/ 35 h 35"/>
                  <a:gd name="T6" fmla="*/ 36 w 36"/>
                  <a:gd name="T7" fmla="*/ 17 h 35"/>
                  <a:gd name="T8" fmla="*/ 18 w 36"/>
                  <a:gd name="T9" fmla="*/ 0 h 35"/>
                  <a:gd name="T10" fmla="*/ 18 w 36"/>
                  <a:gd name="T11" fmla="*/ 29 h 35"/>
                  <a:gd name="T12" fmla="*/ 6 w 36"/>
                  <a:gd name="T13" fmla="*/ 17 h 35"/>
                  <a:gd name="T14" fmla="*/ 18 w 36"/>
                  <a:gd name="T15" fmla="*/ 6 h 35"/>
                  <a:gd name="T16" fmla="*/ 30 w 36"/>
                  <a:gd name="T17" fmla="*/ 17 h 35"/>
                  <a:gd name="T18" fmla="*/ 18 w 36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29"/>
                    </a:moveTo>
                    <a:cubicBezTo>
                      <a:pt x="11" y="29"/>
                      <a:pt x="6" y="24"/>
                      <a:pt x="6" y="17"/>
                    </a:cubicBezTo>
                    <a:cubicBezTo>
                      <a:pt x="6" y="11"/>
                      <a:pt x="11" y="6"/>
                      <a:pt x="18" y="6"/>
                    </a:cubicBezTo>
                    <a:cubicBezTo>
                      <a:pt x="25" y="6"/>
                      <a:pt x="30" y="11"/>
                      <a:pt x="30" y="17"/>
                    </a:cubicBezTo>
                    <a:cubicBezTo>
                      <a:pt x="30" y="24"/>
                      <a:pt x="25" y="29"/>
                      <a:pt x="18" y="2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5"/>
              <p:cNvSpPr>
                <a:spLocks noEditPoints="1"/>
              </p:cNvSpPr>
              <p:nvPr/>
            </p:nvSpPr>
            <p:spPr bwMode="auto">
              <a:xfrm>
                <a:off x="8184993" y="1167269"/>
                <a:ext cx="72115" cy="70612"/>
              </a:xfrm>
              <a:custGeom>
                <a:avLst/>
                <a:gdLst>
                  <a:gd name="T0" fmla="*/ 18 w 36"/>
                  <a:gd name="T1" fmla="*/ 0 h 35"/>
                  <a:gd name="T2" fmla="*/ 0 w 36"/>
                  <a:gd name="T3" fmla="*/ 17 h 35"/>
                  <a:gd name="T4" fmla="*/ 18 w 36"/>
                  <a:gd name="T5" fmla="*/ 35 h 35"/>
                  <a:gd name="T6" fmla="*/ 36 w 36"/>
                  <a:gd name="T7" fmla="*/ 17 h 35"/>
                  <a:gd name="T8" fmla="*/ 18 w 36"/>
                  <a:gd name="T9" fmla="*/ 0 h 35"/>
                  <a:gd name="T10" fmla="*/ 18 w 36"/>
                  <a:gd name="T11" fmla="*/ 29 h 35"/>
                  <a:gd name="T12" fmla="*/ 6 w 36"/>
                  <a:gd name="T13" fmla="*/ 17 h 35"/>
                  <a:gd name="T14" fmla="*/ 18 w 36"/>
                  <a:gd name="T15" fmla="*/ 5 h 35"/>
                  <a:gd name="T16" fmla="*/ 30 w 36"/>
                  <a:gd name="T17" fmla="*/ 17 h 35"/>
                  <a:gd name="T18" fmla="*/ 18 w 36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  <a:moveTo>
                      <a:pt x="18" y="29"/>
                    </a:moveTo>
                    <a:cubicBezTo>
                      <a:pt x="11" y="29"/>
                      <a:pt x="6" y="24"/>
                      <a:pt x="6" y="17"/>
                    </a:cubicBezTo>
                    <a:cubicBezTo>
                      <a:pt x="6" y="11"/>
                      <a:pt x="11" y="5"/>
                      <a:pt x="18" y="5"/>
                    </a:cubicBezTo>
                    <a:cubicBezTo>
                      <a:pt x="25" y="5"/>
                      <a:pt x="30" y="11"/>
                      <a:pt x="30" y="17"/>
                    </a:cubicBezTo>
                    <a:cubicBezTo>
                      <a:pt x="30" y="24"/>
                      <a:pt x="25" y="29"/>
                      <a:pt x="18" y="29"/>
                    </a:cubicBezTo>
                    <a:close/>
                  </a:path>
                </a:pathLst>
              </a:custGeom>
              <a:solidFill>
                <a:srgbClr val="BAE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6" name="Rectangle 18"/>
          <p:cNvSpPr>
            <a:spLocks noChangeArrowheads="1"/>
          </p:cNvSpPr>
          <p:nvPr/>
        </p:nvSpPr>
        <p:spPr bwMode="auto">
          <a:xfrm>
            <a:off x="1402190" y="3367507"/>
            <a:ext cx="9887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kern="0" dirty="0">
                <a:solidFill>
                  <a:srgbClr val="BAE0E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01</a:t>
            </a:r>
          </a:p>
        </p:txBody>
      </p:sp>
      <p:sp>
        <p:nvSpPr>
          <p:cNvPr id="97" name="Rectangle 18"/>
          <p:cNvSpPr>
            <a:spLocks noChangeArrowheads="1"/>
          </p:cNvSpPr>
          <p:nvPr/>
        </p:nvSpPr>
        <p:spPr bwMode="auto">
          <a:xfrm>
            <a:off x="2731289" y="3317948"/>
            <a:ext cx="2916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8" name="Line 21"/>
          <p:cNvSpPr>
            <a:spLocks noChangeShapeType="1"/>
          </p:cNvSpPr>
          <p:nvPr/>
        </p:nvSpPr>
        <p:spPr bwMode="auto">
          <a:xfrm>
            <a:off x="2504393" y="3323028"/>
            <a:ext cx="0" cy="766901"/>
          </a:xfrm>
          <a:prstGeom prst="line">
            <a:avLst/>
          </a:prstGeom>
          <a:noFill/>
          <a:ln w="6350">
            <a:solidFill>
              <a:srgbClr val="BAE0E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kern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2731289" y="3756555"/>
            <a:ext cx="28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6555680" y="3367507"/>
            <a:ext cx="9887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kern="0" dirty="0">
                <a:solidFill>
                  <a:srgbClr val="BAE0E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02</a:t>
            </a: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7884779" y="3317948"/>
            <a:ext cx="2916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2" name="Line 21"/>
          <p:cNvSpPr>
            <a:spLocks noChangeShapeType="1"/>
          </p:cNvSpPr>
          <p:nvPr/>
        </p:nvSpPr>
        <p:spPr bwMode="auto">
          <a:xfrm>
            <a:off x="7657884" y="3323028"/>
            <a:ext cx="0" cy="766901"/>
          </a:xfrm>
          <a:prstGeom prst="line">
            <a:avLst/>
          </a:prstGeom>
          <a:noFill/>
          <a:ln w="6350">
            <a:solidFill>
              <a:srgbClr val="BAE0E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kern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7884780" y="3756555"/>
            <a:ext cx="28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1402190" y="5279396"/>
            <a:ext cx="9887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kern="0" dirty="0">
                <a:solidFill>
                  <a:srgbClr val="BAE0E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03</a:t>
            </a:r>
          </a:p>
        </p:txBody>
      </p:sp>
      <p:sp>
        <p:nvSpPr>
          <p:cNvPr id="105" name="Rectangle 18"/>
          <p:cNvSpPr>
            <a:spLocks noChangeArrowheads="1"/>
          </p:cNvSpPr>
          <p:nvPr/>
        </p:nvSpPr>
        <p:spPr bwMode="auto">
          <a:xfrm>
            <a:off x="2731289" y="5229837"/>
            <a:ext cx="2916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>
            <a:off x="2504393" y="5234917"/>
            <a:ext cx="0" cy="766901"/>
          </a:xfrm>
          <a:prstGeom prst="line">
            <a:avLst/>
          </a:prstGeom>
          <a:noFill/>
          <a:ln w="6350">
            <a:solidFill>
              <a:srgbClr val="BAE0E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kern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Rectangle 18"/>
          <p:cNvSpPr>
            <a:spLocks noChangeArrowheads="1"/>
          </p:cNvSpPr>
          <p:nvPr/>
        </p:nvSpPr>
        <p:spPr bwMode="auto">
          <a:xfrm>
            <a:off x="2731289" y="5668444"/>
            <a:ext cx="28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8" name="Rectangle 18"/>
          <p:cNvSpPr>
            <a:spLocks noChangeArrowheads="1"/>
          </p:cNvSpPr>
          <p:nvPr/>
        </p:nvSpPr>
        <p:spPr bwMode="auto">
          <a:xfrm>
            <a:off x="6555680" y="5279396"/>
            <a:ext cx="9887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kern="0" dirty="0">
                <a:solidFill>
                  <a:srgbClr val="BAE0E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04</a:t>
            </a:r>
          </a:p>
        </p:txBody>
      </p:sp>
      <p:sp>
        <p:nvSpPr>
          <p:cNvPr id="109" name="Rectangle 18"/>
          <p:cNvSpPr>
            <a:spLocks noChangeArrowheads="1"/>
          </p:cNvSpPr>
          <p:nvPr/>
        </p:nvSpPr>
        <p:spPr bwMode="auto">
          <a:xfrm>
            <a:off x="7884779" y="5229837"/>
            <a:ext cx="2916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0" name="Line 21"/>
          <p:cNvSpPr>
            <a:spLocks noChangeShapeType="1"/>
          </p:cNvSpPr>
          <p:nvPr/>
        </p:nvSpPr>
        <p:spPr bwMode="auto">
          <a:xfrm>
            <a:off x="7657884" y="5234917"/>
            <a:ext cx="0" cy="766901"/>
          </a:xfrm>
          <a:prstGeom prst="line">
            <a:avLst/>
          </a:prstGeom>
          <a:noFill/>
          <a:ln w="6350">
            <a:solidFill>
              <a:srgbClr val="BAE0E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79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kern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7884780" y="5668444"/>
            <a:ext cx="28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12" name="Rectangle 18"/>
          <p:cNvSpPr>
            <a:spLocks noChangeArrowheads="1"/>
          </p:cNvSpPr>
          <p:nvPr/>
        </p:nvSpPr>
        <p:spPr bwMode="auto">
          <a:xfrm>
            <a:off x="5581766" y="1041881"/>
            <a:ext cx="10284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lang="en-US" altLang="zh-CN" sz="32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5564558" y="1602005"/>
            <a:ext cx="10628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1217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reeform 5"/>
          <p:cNvSpPr>
            <a:spLocks noEditPoints="1"/>
          </p:cNvSpPr>
          <p:nvPr/>
        </p:nvSpPr>
        <p:spPr bwMode="auto">
          <a:xfrm>
            <a:off x="814918" y="2426759"/>
            <a:ext cx="2012949" cy="2012951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F07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318" name="Freeform 6"/>
          <p:cNvSpPr>
            <a:spLocks noEditPoints="1"/>
          </p:cNvSpPr>
          <p:nvPr/>
        </p:nvSpPr>
        <p:spPr bwMode="auto">
          <a:xfrm>
            <a:off x="814918" y="2426759"/>
            <a:ext cx="2012949" cy="2012951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19" name="Freeform 7"/>
          <p:cNvSpPr>
            <a:spLocks noEditPoints="1"/>
          </p:cNvSpPr>
          <p:nvPr/>
        </p:nvSpPr>
        <p:spPr bwMode="auto">
          <a:xfrm>
            <a:off x="2565400" y="3394077"/>
            <a:ext cx="2186517" cy="2186516"/>
          </a:xfrm>
          <a:custGeom>
            <a:avLst/>
            <a:gdLst>
              <a:gd name="T0" fmla="*/ 492 w 531"/>
              <a:gd name="T1" fmla="*/ 276 h 531"/>
              <a:gd name="T2" fmla="*/ 491 w 531"/>
              <a:gd name="T3" fmla="*/ 251 h 531"/>
              <a:gd name="T4" fmla="*/ 530 w 531"/>
              <a:gd name="T5" fmla="*/ 225 h 531"/>
              <a:gd name="T6" fmla="*/ 513 w 531"/>
              <a:gd name="T7" fmla="*/ 164 h 531"/>
              <a:gd name="T8" fmla="*/ 466 w 531"/>
              <a:gd name="T9" fmla="*/ 162 h 531"/>
              <a:gd name="T10" fmla="*/ 454 w 531"/>
              <a:gd name="T11" fmla="*/ 141 h 531"/>
              <a:gd name="T12" fmla="*/ 475 w 531"/>
              <a:gd name="T13" fmla="*/ 98 h 531"/>
              <a:gd name="T14" fmla="*/ 429 w 531"/>
              <a:gd name="T15" fmla="*/ 54 h 531"/>
              <a:gd name="T16" fmla="*/ 387 w 531"/>
              <a:gd name="T17" fmla="*/ 75 h 531"/>
              <a:gd name="T18" fmla="*/ 366 w 531"/>
              <a:gd name="T19" fmla="*/ 63 h 531"/>
              <a:gd name="T20" fmla="*/ 363 w 531"/>
              <a:gd name="T21" fmla="*/ 16 h 531"/>
              <a:gd name="T22" fmla="*/ 332 w 531"/>
              <a:gd name="T23" fmla="*/ 8 h 531"/>
              <a:gd name="T24" fmla="*/ 301 w 531"/>
              <a:gd name="T25" fmla="*/ 0 h 531"/>
              <a:gd name="T26" fmla="*/ 276 w 531"/>
              <a:gd name="T27" fmla="*/ 40 h 531"/>
              <a:gd name="T28" fmla="*/ 251 w 531"/>
              <a:gd name="T29" fmla="*/ 40 h 531"/>
              <a:gd name="T30" fmla="*/ 225 w 531"/>
              <a:gd name="T31" fmla="*/ 1 h 531"/>
              <a:gd name="T32" fmla="*/ 164 w 531"/>
              <a:gd name="T33" fmla="*/ 18 h 531"/>
              <a:gd name="T34" fmla="*/ 162 w 531"/>
              <a:gd name="T35" fmla="*/ 65 h 531"/>
              <a:gd name="T36" fmla="*/ 141 w 531"/>
              <a:gd name="T37" fmla="*/ 78 h 531"/>
              <a:gd name="T38" fmla="*/ 98 w 531"/>
              <a:gd name="T39" fmla="*/ 57 h 531"/>
              <a:gd name="T40" fmla="*/ 54 w 531"/>
              <a:gd name="T41" fmla="*/ 102 h 531"/>
              <a:gd name="T42" fmla="*/ 75 w 531"/>
              <a:gd name="T43" fmla="*/ 144 h 531"/>
              <a:gd name="T44" fmla="*/ 63 w 531"/>
              <a:gd name="T45" fmla="*/ 166 h 531"/>
              <a:gd name="T46" fmla="*/ 16 w 531"/>
              <a:gd name="T47" fmla="*/ 169 h 531"/>
              <a:gd name="T48" fmla="*/ 8 w 531"/>
              <a:gd name="T49" fmla="*/ 199 h 531"/>
              <a:gd name="T50" fmla="*/ 0 w 531"/>
              <a:gd name="T51" fmla="*/ 230 h 531"/>
              <a:gd name="T52" fmla="*/ 40 w 531"/>
              <a:gd name="T53" fmla="*/ 256 h 531"/>
              <a:gd name="T54" fmla="*/ 40 w 531"/>
              <a:gd name="T55" fmla="*/ 280 h 531"/>
              <a:gd name="T56" fmla="*/ 1 w 531"/>
              <a:gd name="T57" fmla="*/ 307 h 531"/>
              <a:gd name="T58" fmla="*/ 18 w 531"/>
              <a:gd name="T59" fmla="*/ 368 h 531"/>
              <a:gd name="T60" fmla="*/ 65 w 531"/>
              <a:gd name="T61" fmla="*/ 370 h 531"/>
              <a:gd name="T62" fmla="*/ 78 w 531"/>
              <a:gd name="T63" fmla="*/ 391 h 531"/>
              <a:gd name="T64" fmla="*/ 57 w 531"/>
              <a:gd name="T65" fmla="*/ 433 h 531"/>
              <a:gd name="T66" fmla="*/ 102 w 531"/>
              <a:gd name="T67" fmla="*/ 478 h 531"/>
              <a:gd name="T68" fmla="*/ 144 w 531"/>
              <a:gd name="T69" fmla="*/ 456 h 531"/>
              <a:gd name="T70" fmla="*/ 165 w 531"/>
              <a:gd name="T71" fmla="*/ 468 h 531"/>
              <a:gd name="T72" fmla="*/ 169 w 531"/>
              <a:gd name="T73" fmla="*/ 515 h 531"/>
              <a:gd name="T74" fmla="*/ 199 w 531"/>
              <a:gd name="T75" fmla="*/ 523 h 531"/>
              <a:gd name="T76" fmla="*/ 230 w 531"/>
              <a:gd name="T77" fmla="*/ 531 h 531"/>
              <a:gd name="T78" fmla="*/ 256 w 531"/>
              <a:gd name="T79" fmla="*/ 492 h 531"/>
              <a:gd name="T80" fmla="*/ 280 w 531"/>
              <a:gd name="T81" fmla="*/ 491 h 531"/>
              <a:gd name="T82" fmla="*/ 306 w 531"/>
              <a:gd name="T83" fmla="*/ 531 h 531"/>
              <a:gd name="T84" fmla="*/ 367 w 531"/>
              <a:gd name="T85" fmla="*/ 514 h 531"/>
              <a:gd name="T86" fmla="*/ 370 w 531"/>
              <a:gd name="T87" fmla="*/ 466 h 531"/>
              <a:gd name="T88" fmla="*/ 391 w 531"/>
              <a:gd name="T89" fmla="*/ 454 h 531"/>
              <a:gd name="T90" fmla="*/ 433 w 531"/>
              <a:gd name="T91" fmla="*/ 475 h 531"/>
              <a:gd name="T92" fmla="*/ 478 w 531"/>
              <a:gd name="T93" fmla="*/ 430 h 531"/>
              <a:gd name="T94" fmla="*/ 456 w 531"/>
              <a:gd name="T95" fmla="*/ 388 h 531"/>
              <a:gd name="T96" fmla="*/ 468 w 531"/>
              <a:gd name="T97" fmla="*/ 366 h 531"/>
              <a:gd name="T98" fmla="*/ 515 w 531"/>
              <a:gd name="T99" fmla="*/ 363 h 531"/>
              <a:gd name="T100" fmla="*/ 523 w 531"/>
              <a:gd name="T101" fmla="*/ 332 h 531"/>
              <a:gd name="T102" fmla="*/ 531 w 531"/>
              <a:gd name="T103" fmla="*/ 302 h 531"/>
              <a:gd name="T104" fmla="*/ 492 w 531"/>
              <a:gd name="T105" fmla="*/ 276 h 531"/>
              <a:gd name="T106" fmla="*/ 220 w 531"/>
              <a:gd name="T107" fmla="*/ 442 h 531"/>
              <a:gd name="T108" fmla="*/ 89 w 531"/>
              <a:gd name="T109" fmla="*/ 220 h 531"/>
              <a:gd name="T110" fmla="*/ 311 w 531"/>
              <a:gd name="T111" fmla="*/ 90 h 531"/>
              <a:gd name="T112" fmla="*/ 442 w 531"/>
              <a:gd name="T113" fmla="*/ 311 h 531"/>
              <a:gd name="T114" fmla="*/ 220 w 531"/>
              <a:gd name="T115" fmla="*/ 442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0" name="Freeform 8"/>
          <p:cNvSpPr>
            <a:spLocks noEditPoints="1"/>
          </p:cNvSpPr>
          <p:nvPr/>
        </p:nvSpPr>
        <p:spPr bwMode="auto">
          <a:xfrm>
            <a:off x="2626784" y="1795993"/>
            <a:ext cx="1388533" cy="1392767"/>
          </a:xfrm>
          <a:custGeom>
            <a:avLst/>
            <a:gdLst>
              <a:gd name="T0" fmla="*/ 312 w 337"/>
              <a:gd name="T1" fmla="*/ 175 h 338"/>
              <a:gd name="T2" fmla="*/ 312 w 337"/>
              <a:gd name="T3" fmla="*/ 160 h 338"/>
              <a:gd name="T4" fmla="*/ 337 w 337"/>
              <a:gd name="T5" fmla="*/ 143 h 338"/>
              <a:gd name="T6" fmla="*/ 326 w 337"/>
              <a:gd name="T7" fmla="*/ 104 h 338"/>
              <a:gd name="T8" fmla="*/ 296 w 337"/>
              <a:gd name="T9" fmla="*/ 103 h 338"/>
              <a:gd name="T10" fmla="*/ 288 w 337"/>
              <a:gd name="T11" fmla="*/ 89 h 338"/>
              <a:gd name="T12" fmla="*/ 301 w 337"/>
              <a:gd name="T13" fmla="*/ 62 h 338"/>
              <a:gd name="T14" fmla="*/ 273 w 337"/>
              <a:gd name="T15" fmla="*/ 34 h 338"/>
              <a:gd name="T16" fmla="*/ 246 w 337"/>
              <a:gd name="T17" fmla="*/ 48 h 338"/>
              <a:gd name="T18" fmla="*/ 232 w 337"/>
              <a:gd name="T19" fmla="*/ 40 h 338"/>
              <a:gd name="T20" fmla="*/ 230 w 337"/>
              <a:gd name="T21" fmla="*/ 10 h 338"/>
              <a:gd name="T22" fmla="*/ 211 w 337"/>
              <a:gd name="T23" fmla="*/ 5 h 338"/>
              <a:gd name="T24" fmla="*/ 191 w 337"/>
              <a:gd name="T25" fmla="*/ 0 h 338"/>
              <a:gd name="T26" fmla="*/ 175 w 337"/>
              <a:gd name="T27" fmla="*/ 25 h 338"/>
              <a:gd name="T28" fmla="*/ 160 w 337"/>
              <a:gd name="T29" fmla="*/ 25 h 338"/>
              <a:gd name="T30" fmla="*/ 143 w 337"/>
              <a:gd name="T31" fmla="*/ 1 h 338"/>
              <a:gd name="T32" fmla="*/ 104 w 337"/>
              <a:gd name="T33" fmla="*/ 11 h 338"/>
              <a:gd name="T34" fmla="*/ 103 w 337"/>
              <a:gd name="T35" fmla="*/ 41 h 338"/>
              <a:gd name="T36" fmla="*/ 89 w 337"/>
              <a:gd name="T37" fmla="*/ 49 h 338"/>
              <a:gd name="T38" fmla="*/ 62 w 337"/>
              <a:gd name="T39" fmla="*/ 36 h 338"/>
              <a:gd name="T40" fmla="*/ 34 w 337"/>
              <a:gd name="T41" fmla="*/ 65 h 338"/>
              <a:gd name="T42" fmla="*/ 48 w 337"/>
              <a:gd name="T43" fmla="*/ 91 h 338"/>
              <a:gd name="T44" fmla="*/ 40 w 337"/>
              <a:gd name="T45" fmla="*/ 105 h 338"/>
              <a:gd name="T46" fmla="*/ 10 w 337"/>
              <a:gd name="T47" fmla="*/ 107 h 338"/>
              <a:gd name="T48" fmla="*/ 5 w 337"/>
              <a:gd name="T49" fmla="*/ 127 h 338"/>
              <a:gd name="T50" fmla="*/ 0 w 337"/>
              <a:gd name="T51" fmla="*/ 146 h 338"/>
              <a:gd name="T52" fmla="*/ 25 w 337"/>
              <a:gd name="T53" fmla="*/ 162 h 338"/>
              <a:gd name="T54" fmla="*/ 25 w 337"/>
              <a:gd name="T55" fmla="*/ 178 h 338"/>
              <a:gd name="T56" fmla="*/ 0 w 337"/>
              <a:gd name="T57" fmla="*/ 195 h 338"/>
              <a:gd name="T58" fmla="*/ 11 w 337"/>
              <a:gd name="T59" fmla="*/ 234 h 338"/>
              <a:gd name="T60" fmla="*/ 41 w 337"/>
              <a:gd name="T61" fmla="*/ 235 h 338"/>
              <a:gd name="T62" fmla="*/ 49 w 337"/>
              <a:gd name="T63" fmla="*/ 248 h 338"/>
              <a:gd name="T64" fmla="*/ 36 w 337"/>
              <a:gd name="T65" fmla="*/ 275 h 338"/>
              <a:gd name="T66" fmla="*/ 65 w 337"/>
              <a:gd name="T67" fmla="*/ 304 h 338"/>
              <a:gd name="T68" fmla="*/ 91 w 337"/>
              <a:gd name="T69" fmla="*/ 290 h 338"/>
              <a:gd name="T70" fmla="*/ 105 w 337"/>
              <a:gd name="T71" fmla="*/ 298 h 338"/>
              <a:gd name="T72" fmla="*/ 107 w 337"/>
              <a:gd name="T73" fmla="*/ 328 h 338"/>
              <a:gd name="T74" fmla="*/ 126 w 337"/>
              <a:gd name="T75" fmla="*/ 333 h 338"/>
              <a:gd name="T76" fmla="*/ 146 w 337"/>
              <a:gd name="T77" fmla="*/ 338 h 338"/>
              <a:gd name="T78" fmla="*/ 162 w 337"/>
              <a:gd name="T79" fmla="*/ 312 h 338"/>
              <a:gd name="T80" fmla="*/ 178 w 337"/>
              <a:gd name="T81" fmla="*/ 312 h 338"/>
              <a:gd name="T82" fmla="*/ 195 w 337"/>
              <a:gd name="T83" fmla="*/ 337 h 338"/>
              <a:gd name="T84" fmla="*/ 233 w 337"/>
              <a:gd name="T85" fmla="*/ 326 h 338"/>
              <a:gd name="T86" fmla="*/ 235 w 337"/>
              <a:gd name="T87" fmla="*/ 296 h 338"/>
              <a:gd name="T88" fmla="*/ 248 w 337"/>
              <a:gd name="T89" fmla="*/ 288 h 338"/>
              <a:gd name="T90" fmla="*/ 275 w 337"/>
              <a:gd name="T91" fmla="*/ 302 h 338"/>
              <a:gd name="T92" fmla="*/ 303 w 337"/>
              <a:gd name="T93" fmla="*/ 273 h 338"/>
              <a:gd name="T94" fmla="*/ 290 w 337"/>
              <a:gd name="T95" fmla="*/ 246 h 338"/>
              <a:gd name="T96" fmla="*/ 297 w 337"/>
              <a:gd name="T97" fmla="*/ 233 h 338"/>
              <a:gd name="T98" fmla="*/ 327 w 337"/>
              <a:gd name="T99" fmla="*/ 231 h 338"/>
              <a:gd name="T100" fmla="*/ 332 w 337"/>
              <a:gd name="T101" fmla="*/ 211 h 338"/>
              <a:gd name="T102" fmla="*/ 337 w 337"/>
              <a:gd name="T103" fmla="*/ 192 h 338"/>
              <a:gd name="T104" fmla="*/ 312 w 337"/>
              <a:gd name="T105" fmla="*/ 175 h 338"/>
              <a:gd name="T106" fmla="*/ 140 w 337"/>
              <a:gd name="T107" fmla="*/ 281 h 338"/>
              <a:gd name="T108" fmla="*/ 57 w 337"/>
              <a:gd name="T109" fmla="*/ 140 h 338"/>
              <a:gd name="T110" fmla="*/ 198 w 337"/>
              <a:gd name="T111" fmla="*/ 57 h 338"/>
              <a:gd name="T112" fmla="*/ 281 w 337"/>
              <a:gd name="T113" fmla="*/ 198 h 338"/>
              <a:gd name="T114" fmla="*/ 140 w 337"/>
              <a:gd name="T115" fmla="*/ 28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1" name="Freeform 9"/>
          <p:cNvSpPr>
            <a:spLocks noEditPoints="1"/>
          </p:cNvSpPr>
          <p:nvPr/>
        </p:nvSpPr>
        <p:spPr bwMode="auto">
          <a:xfrm>
            <a:off x="3867151" y="2972859"/>
            <a:ext cx="345016" cy="351367"/>
          </a:xfrm>
          <a:custGeom>
            <a:avLst/>
            <a:gdLst>
              <a:gd name="T0" fmla="*/ 78 w 84"/>
              <a:gd name="T1" fmla="*/ 44 h 85"/>
              <a:gd name="T2" fmla="*/ 78 w 84"/>
              <a:gd name="T3" fmla="*/ 40 h 85"/>
              <a:gd name="T4" fmla="*/ 84 w 84"/>
              <a:gd name="T5" fmla="*/ 36 h 85"/>
              <a:gd name="T6" fmla="*/ 82 w 84"/>
              <a:gd name="T7" fmla="*/ 26 h 85"/>
              <a:gd name="T8" fmla="*/ 74 w 84"/>
              <a:gd name="T9" fmla="*/ 26 h 85"/>
              <a:gd name="T10" fmla="*/ 72 w 84"/>
              <a:gd name="T11" fmla="*/ 23 h 85"/>
              <a:gd name="T12" fmla="*/ 75 w 84"/>
              <a:gd name="T13" fmla="*/ 16 h 85"/>
              <a:gd name="T14" fmla="*/ 68 w 84"/>
              <a:gd name="T15" fmla="*/ 9 h 85"/>
              <a:gd name="T16" fmla="*/ 61 w 84"/>
              <a:gd name="T17" fmla="*/ 12 h 85"/>
              <a:gd name="T18" fmla="*/ 58 w 84"/>
              <a:gd name="T19" fmla="*/ 10 h 85"/>
              <a:gd name="T20" fmla="*/ 57 w 84"/>
              <a:gd name="T21" fmla="*/ 3 h 85"/>
              <a:gd name="T22" fmla="*/ 53 w 84"/>
              <a:gd name="T23" fmla="*/ 1 h 85"/>
              <a:gd name="T24" fmla="*/ 48 w 84"/>
              <a:gd name="T25" fmla="*/ 0 h 85"/>
              <a:gd name="T26" fmla="*/ 44 w 84"/>
              <a:gd name="T27" fmla="*/ 6 h 85"/>
              <a:gd name="T28" fmla="*/ 40 w 84"/>
              <a:gd name="T29" fmla="*/ 7 h 85"/>
              <a:gd name="T30" fmla="*/ 35 w 84"/>
              <a:gd name="T31" fmla="*/ 0 h 85"/>
              <a:gd name="T32" fmla="*/ 26 w 84"/>
              <a:gd name="T33" fmla="*/ 3 h 85"/>
              <a:gd name="T34" fmla="*/ 25 w 84"/>
              <a:gd name="T35" fmla="*/ 11 h 85"/>
              <a:gd name="T36" fmla="*/ 22 w 84"/>
              <a:gd name="T37" fmla="*/ 13 h 85"/>
              <a:gd name="T38" fmla="*/ 15 w 84"/>
              <a:gd name="T39" fmla="*/ 9 h 85"/>
              <a:gd name="T40" fmla="*/ 8 w 84"/>
              <a:gd name="T41" fmla="*/ 16 h 85"/>
              <a:gd name="T42" fmla="*/ 12 w 84"/>
              <a:gd name="T43" fmla="*/ 23 h 85"/>
              <a:gd name="T44" fmla="*/ 10 w 84"/>
              <a:gd name="T45" fmla="*/ 27 h 85"/>
              <a:gd name="T46" fmla="*/ 2 w 84"/>
              <a:gd name="T47" fmla="*/ 27 h 85"/>
              <a:gd name="T48" fmla="*/ 1 w 84"/>
              <a:gd name="T49" fmla="*/ 32 h 85"/>
              <a:gd name="T50" fmla="*/ 0 w 84"/>
              <a:gd name="T51" fmla="*/ 37 h 85"/>
              <a:gd name="T52" fmla="*/ 6 w 84"/>
              <a:gd name="T53" fmla="*/ 41 h 85"/>
              <a:gd name="T54" fmla="*/ 6 w 84"/>
              <a:gd name="T55" fmla="*/ 45 h 85"/>
              <a:gd name="T56" fmla="*/ 0 w 84"/>
              <a:gd name="T57" fmla="*/ 49 h 85"/>
              <a:gd name="T58" fmla="*/ 2 w 84"/>
              <a:gd name="T59" fmla="*/ 59 h 85"/>
              <a:gd name="T60" fmla="*/ 10 w 84"/>
              <a:gd name="T61" fmla="*/ 59 h 85"/>
              <a:gd name="T62" fmla="*/ 12 w 84"/>
              <a:gd name="T63" fmla="*/ 63 h 85"/>
              <a:gd name="T64" fmla="*/ 9 w 84"/>
              <a:gd name="T65" fmla="*/ 69 h 85"/>
              <a:gd name="T66" fmla="*/ 16 w 84"/>
              <a:gd name="T67" fmla="*/ 76 h 85"/>
              <a:gd name="T68" fmla="*/ 23 w 84"/>
              <a:gd name="T69" fmla="*/ 73 h 85"/>
              <a:gd name="T70" fmla="*/ 26 w 84"/>
              <a:gd name="T71" fmla="*/ 75 h 85"/>
              <a:gd name="T72" fmla="*/ 26 w 84"/>
              <a:gd name="T73" fmla="*/ 82 h 85"/>
              <a:gd name="T74" fmla="*/ 31 w 84"/>
              <a:gd name="T75" fmla="*/ 84 h 85"/>
              <a:gd name="T76" fmla="*/ 36 w 84"/>
              <a:gd name="T77" fmla="*/ 85 h 85"/>
              <a:gd name="T78" fmla="*/ 40 w 84"/>
              <a:gd name="T79" fmla="*/ 79 h 85"/>
              <a:gd name="T80" fmla="*/ 44 w 84"/>
              <a:gd name="T81" fmla="*/ 79 h 85"/>
              <a:gd name="T82" fmla="*/ 48 w 84"/>
              <a:gd name="T83" fmla="*/ 85 h 85"/>
              <a:gd name="T84" fmla="*/ 58 w 84"/>
              <a:gd name="T85" fmla="*/ 82 h 85"/>
              <a:gd name="T86" fmla="*/ 59 w 84"/>
              <a:gd name="T87" fmla="*/ 75 h 85"/>
              <a:gd name="T88" fmla="*/ 62 w 84"/>
              <a:gd name="T89" fmla="*/ 73 h 85"/>
              <a:gd name="T90" fmla="*/ 69 w 84"/>
              <a:gd name="T91" fmla="*/ 76 h 85"/>
              <a:gd name="T92" fmla="*/ 76 w 84"/>
              <a:gd name="T93" fmla="*/ 69 h 85"/>
              <a:gd name="T94" fmla="*/ 72 w 84"/>
              <a:gd name="T95" fmla="*/ 62 h 85"/>
              <a:gd name="T96" fmla="*/ 74 w 84"/>
              <a:gd name="T97" fmla="*/ 59 h 85"/>
              <a:gd name="T98" fmla="*/ 82 w 84"/>
              <a:gd name="T99" fmla="*/ 58 h 85"/>
              <a:gd name="T100" fmla="*/ 83 w 84"/>
              <a:gd name="T101" fmla="*/ 53 h 85"/>
              <a:gd name="T102" fmla="*/ 84 w 84"/>
              <a:gd name="T103" fmla="*/ 48 h 85"/>
              <a:gd name="T104" fmla="*/ 78 w 84"/>
              <a:gd name="T105" fmla="*/ 44 h 85"/>
              <a:gd name="T106" fmla="*/ 35 w 84"/>
              <a:gd name="T107" fmla="*/ 71 h 85"/>
              <a:gd name="T108" fmla="*/ 14 w 84"/>
              <a:gd name="T109" fmla="*/ 35 h 85"/>
              <a:gd name="T110" fmla="*/ 49 w 84"/>
              <a:gd name="T111" fmla="*/ 14 h 85"/>
              <a:gd name="T112" fmla="*/ 70 w 84"/>
              <a:gd name="T113" fmla="*/ 50 h 85"/>
              <a:gd name="T114" fmla="*/ 35 w 84"/>
              <a:gd name="T115" fmla="*/ 7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2" name="Freeform 10"/>
          <p:cNvSpPr>
            <a:spLocks noEditPoints="1"/>
          </p:cNvSpPr>
          <p:nvPr/>
        </p:nvSpPr>
        <p:spPr bwMode="auto">
          <a:xfrm>
            <a:off x="4652433" y="3199344"/>
            <a:ext cx="704851" cy="704849"/>
          </a:xfrm>
          <a:custGeom>
            <a:avLst/>
            <a:gdLst>
              <a:gd name="T0" fmla="*/ 158 w 171"/>
              <a:gd name="T1" fmla="*/ 89 h 171"/>
              <a:gd name="T2" fmla="*/ 158 w 171"/>
              <a:gd name="T3" fmla="*/ 81 h 171"/>
              <a:gd name="T4" fmla="*/ 170 w 171"/>
              <a:gd name="T5" fmla="*/ 72 h 171"/>
              <a:gd name="T6" fmla="*/ 165 w 171"/>
              <a:gd name="T7" fmla="*/ 53 h 171"/>
              <a:gd name="T8" fmla="*/ 150 w 171"/>
              <a:gd name="T9" fmla="*/ 52 h 171"/>
              <a:gd name="T10" fmla="*/ 146 w 171"/>
              <a:gd name="T11" fmla="*/ 45 h 171"/>
              <a:gd name="T12" fmla="*/ 152 w 171"/>
              <a:gd name="T13" fmla="*/ 31 h 171"/>
              <a:gd name="T14" fmla="*/ 138 w 171"/>
              <a:gd name="T15" fmla="*/ 17 h 171"/>
              <a:gd name="T16" fmla="*/ 124 w 171"/>
              <a:gd name="T17" fmla="*/ 24 h 171"/>
              <a:gd name="T18" fmla="*/ 117 w 171"/>
              <a:gd name="T19" fmla="*/ 20 h 171"/>
              <a:gd name="T20" fmla="*/ 116 w 171"/>
              <a:gd name="T21" fmla="*/ 5 h 171"/>
              <a:gd name="T22" fmla="*/ 107 w 171"/>
              <a:gd name="T23" fmla="*/ 2 h 171"/>
              <a:gd name="T24" fmla="*/ 97 w 171"/>
              <a:gd name="T25" fmla="*/ 0 h 171"/>
              <a:gd name="T26" fmla="*/ 88 w 171"/>
              <a:gd name="T27" fmla="*/ 13 h 171"/>
              <a:gd name="T28" fmla="*/ 80 w 171"/>
              <a:gd name="T29" fmla="*/ 13 h 171"/>
              <a:gd name="T30" fmla="*/ 72 w 171"/>
              <a:gd name="T31" fmla="*/ 0 h 171"/>
              <a:gd name="T32" fmla="*/ 52 w 171"/>
              <a:gd name="T33" fmla="*/ 5 h 171"/>
              <a:gd name="T34" fmla="*/ 52 w 171"/>
              <a:gd name="T35" fmla="*/ 21 h 171"/>
              <a:gd name="T36" fmla="*/ 45 w 171"/>
              <a:gd name="T37" fmla="*/ 25 h 171"/>
              <a:gd name="T38" fmla="*/ 31 w 171"/>
              <a:gd name="T39" fmla="*/ 18 h 171"/>
              <a:gd name="T40" fmla="*/ 17 w 171"/>
              <a:gd name="T41" fmla="*/ 33 h 171"/>
              <a:gd name="T42" fmla="*/ 24 w 171"/>
              <a:gd name="T43" fmla="*/ 46 h 171"/>
              <a:gd name="T44" fmla="*/ 20 w 171"/>
              <a:gd name="T45" fmla="*/ 53 h 171"/>
              <a:gd name="T46" fmla="*/ 5 w 171"/>
              <a:gd name="T47" fmla="*/ 54 h 171"/>
              <a:gd name="T48" fmla="*/ 2 w 171"/>
              <a:gd name="T49" fmla="*/ 64 h 171"/>
              <a:gd name="T50" fmla="*/ 0 w 171"/>
              <a:gd name="T51" fmla="*/ 74 h 171"/>
              <a:gd name="T52" fmla="*/ 12 w 171"/>
              <a:gd name="T53" fmla="*/ 82 h 171"/>
              <a:gd name="T54" fmla="*/ 12 w 171"/>
              <a:gd name="T55" fmla="*/ 90 h 171"/>
              <a:gd name="T56" fmla="*/ 0 w 171"/>
              <a:gd name="T57" fmla="*/ 98 h 171"/>
              <a:gd name="T58" fmla="*/ 5 w 171"/>
              <a:gd name="T59" fmla="*/ 118 h 171"/>
              <a:gd name="T60" fmla="*/ 20 w 171"/>
              <a:gd name="T61" fmla="*/ 119 h 171"/>
              <a:gd name="T62" fmla="*/ 24 w 171"/>
              <a:gd name="T63" fmla="*/ 126 h 171"/>
              <a:gd name="T64" fmla="*/ 18 w 171"/>
              <a:gd name="T65" fmla="*/ 139 h 171"/>
              <a:gd name="T66" fmla="*/ 32 w 171"/>
              <a:gd name="T67" fmla="*/ 154 h 171"/>
              <a:gd name="T68" fmla="*/ 46 w 171"/>
              <a:gd name="T69" fmla="*/ 147 h 171"/>
              <a:gd name="T70" fmla="*/ 53 w 171"/>
              <a:gd name="T71" fmla="*/ 151 h 171"/>
              <a:gd name="T72" fmla="*/ 54 w 171"/>
              <a:gd name="T73" fmla="*/ 166 h 171"/>
              <a:gd name="T74" fmla="*/ 64 w 171"/>
              <a:gd name="T75" fmla="*/ 168 h 171"/>
              <a:gd name="T76" fmla="*/ 74 w 171"/>
              <a:gd name="T77" fmla="*/ 171 h 171"/>
              <a:gd name="T78" fmla="*/ 82 w 171"/>
              <a:gd name="T79" fmla="*/ 158 h 171"/>
              <a:gd name="T80" fmla="*/ 90 w 171"/>
              <a:gd name="T81" fmla="*/ 158 h 171"/>
              <a:gd name="T82" fmla="*/ 98 w 171"/>
              <a:gd name="T83" fmla="*/ 171 h 171"/>
              <a:gd name="T84" fmla="*/ 118 w 171"/>
              <a:gd name="T85" fmla="*/ 165 h 171"/>
              <a:gd name="T86" fmla="*/ 119 w 171"/>
              <a:gd name="T87" fmla="*/ 150 h 171"/>
              <a:gd name="T88" fmla="*/ 125 w 171"/>
              <a:gd name="T89" fmla="*/ 146 h 171"/>
              <a:gd name="T90" fmla="*/ 139 w 171"/>
              <a:gd name="T91" fmla="*/ 153 h 171"/>
              <a:gd name="T92" fmla="*/ 153 w 171"/>
              <a:gd name="T93" fmla="*/ 138 h 171"/>
              <a:gd name="T94" fmla="*/ 147 w 171"/>
              <a:gd name="T95" fmla="*/ 125 h 171"/>
              <a:gd name="T96" fmla="*/ 150 w 171"/>
              <a:gd name="T97" fmla="*/ 118 h 171"/>
              <a:gd name="T98" fmla="*/ 166 w 171"/>
              <a:gd name="T99" fmla="*/ 117 h 171"/>
              <a:gd name="T100" fmla="*/ 168 w 171"/>
              <a:gd name="T101" fmla="*/ 107 h 171"/>
              <a:gd name="T102" fmla="*/ 171 w 171"/>
              <a:gd name="T103" fmla="*/ 97 h 171"/>
              <a:gd name="T104" fmla="*/ 158 w 171"/>
              <a:gd name="T105" fmla="*/ 89 h 171"/>
              <a:gd name="T106" fmla="*/ 70 w 171"/>
              <a:gd name="T107" fmla="*/ 142 h 171"/>
              <a:gd name="T108" fmla="*/ 28 w 171"/>
              <a:gd name="T109" fmla="*/ 71 h 171"/>
              <a:gd name="T110" fmla="*/ 100 w 171"/>
              <a:gd name="T111" fmla="*/ 28 h 171"/>
              <a:gd name="T112" fmla="*/ 142 w 171"/>
              <a:gd name="T113" fmla="*/ 100 h 171"/>
              <a:gd name="T114" fmla="*/ 70 w 171"/>
              <a:gd name="T11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3" name="Freeform 11"/>
          <p:cNvSpPr>
            <a:spLocks noEditPoints="1"/>
          </p:cNvSpPr>
          <p:nvPr/>
        </p:nvSpPr>
        <p:spPr bwMode="auto">
          <a:xfrm>
            <a:off x="897467" y="4509559"/>
            <a:ext cx="709084" cy="702733"/>
          </a:xfrm>
          <a:custGeom>
            <a:avLst/>
            <a:gdLst>
              <a:gd name="T0" fmla="*/ 159 w 172"/>
              <a:gd name="T1" fmla="*/ 89 h 171"/>
              <a:gd name="T2" fmla="*/ 159 w 172"/>
              <a:gd name="T3" fmla="*/ 81 h 171"/>
              <a:gd name="T4" fmla="*/ 171 w 172"/>
              <a:gd name="T5" fmla="*/ 72 h 171"/>
              <a:gd name="T6" fmla="*/ 166 w 172"/>
              <a:gd name="T7" fmla="*/ 53 h 171"/>
              <a:gd name="T8" fmla="*/ 151 w 172"/>
              <a:gd name="T9" fmla="*/ 52 h 171"/>
              <a:gd name="T10" fmla="*/ 147 w 172"/>
              <a:gd name="T11" fmla="*/ 45 h 171"/>
              <a:gd name="T12" fmla="*/ 153 w 172"/>
              <a:gd name="T13" fmla="*/ 32 h 171"/>
              <a:gd name="T14" fmla="*/ 139 w 172"/>
              <a:gd name="T15" fmla="*/ 17 h 171"/>
              <a:gd name="T16" fmla="*/ 125 w 172"/>
              <a:gd name="T17" fmla="*/ 24 h 171"/>
              <a:gd name="T18" fmla="*/ 118 w 172"/>
              <a:gd name="T19" fmla="*/ 20 h 171"/>
              <a:gd name="T20" fmla="*/ 117 w 172"/>
              <a:gd name="T21" fmla="*/ 5 h 171"/>
              <a:gd name="T22" fmla="*/ 107 w 172"/>
              <a:gd name="T23" fmla="*/ 3 h 171"/>
              <a:gd name="T24" fmla="*/ 98 w 172"/>
              <a:gd name="T25" fmla="*/ 0 h 171"/>
              <a:gd name="T26" fmla="*/ 89 w 172"/>
              <a:gd name="T27" fmla="*/ 13 h 171"/>
              <a:gd name="T28" fmla="*/ 81 w 172"/>
              <a:gd name="T29" fmla="*/ 13 h 171"/>
              <a:gd name="T30" fmla="*/ 73 w 172"/>
              <a:gd name="T31" fmla="*/ 0 h 171"/>
              <a:gd name="T32" fmla="*/ 53 w 172"/>
              <a:gd name="T33" fmla="*/ 6 h 171"/>
              <a:gd name="T34" fmla="*/ 52 w 172"/>
              <a:gd name="T35" fmla="*/ 21 h 171"/>
              <a:gd name="T36" fmla="*/ 46 w 172"/>
              <a:gd name="T37" fmla="*/ 25 h 171"/>
              <a:gd name="T38" fmla="*/ 32 w 172"/>
              <a:gd name="T39" fmla="*/ 18 h 171"/>
              <a:gd name="T40" fmla="*/ 18 w 172"/>
              <a:gd name="T41" fmla="*/ 33 h 171"/>
              <a:gd name="T42" fmla="*/ 25 w 172"/>
              <a:gd name="T43" fmla="*/ 46 h 171"/>
              <a:gd name="T44" fmla="*/ 21 w 172"/>
              <a:gd name="T45" fmla="*/ 53 h 171"/>
              <a:gd name="T46" fmla="*/ 6 w 172"/>
              <a:gd name="T47" fmla="*/ 54 h 171"/>
              <a:gd name="T48" fmla="*/ 3 w 172"/>
              <a:gd name="T49" fmla="*/ 64 h 171"/>
              <a:gd name="T50" fmla="*/ 0 w 172"/>
              <a:gd name="T51" fmla="*/ 74 h 171"/>
              <a:gd name="T52" fmla="*/ 13 w 172"/>
              <a:gd name="T53" fmla="*/ 82 h 171"/>
              <a:gd name="T54" fmla="*/ 13 w 172"/>
              <a:gd name="T55" fmla="*/ 90 h 171"/>
              <a:gd name="T56" fmla="*/ 1 w 172"/>
              <a:gd name="T57" fmla="*/ 99 h 171"/>
              <a:gd name="T58" fmla="*/ 6 w 172"/>
              <a:gd name="T59" fmla="*/ 118 h 171"/>
              <a:gd name="T60" fmla="*/ 21 w 172"/>
              <a:gd name="T61" fmla="*/ 119 h 171"/>
              <a:gd name="T62" fmla="*/ 25 w 172"/>
              <a:gd name="T63" fmla="*/ 126 h 171"/>
              <a:gd name="T64" fmla="*/ 19 w 172"/>
              <a:gd name="T65" fmla="*/ 140 h 171"/>
              <a:gd name="T66" fmla="*/ 33 w 172"/>
              <a:gd name="T67" fmla="*/ 154 h 171"/>
              <a:gd name="T68" fmla="*/ 47 w 172"/>
              <a:gd name="T69" fmla="*/ 147 h 171"/>
              <a:gd name="T70" fmla="*/ 54 w 172"/>
              <a:gd name="T71" fmla="*/ 151 h 171"/>
              <a:gd name="T72" fmla="*/ 55 w 172"/>
              <a:gd name="T73" fmla="*/ 166 h 171"/>
              <a:gd name="T74" fmla="*/ 65 w 172"/>
              <a:gd name="T75" fmla="*/ 169 h 171"/>
              <a:gd name="T76" fmla="*/ 74 w 172"/>
              <a:gd name="T77" fmla="*/ 171 h 171"/>
              <a:gd name="T78" fmla="*/ 83 w 172"/>
              <a:gd name="T79" fmla="*/ 158 h 171"/>
              <a:gd name="T80" fmla="*/ 91 w 172"/>
              <a:gd name="T81" fmla="*/ 158 h 171"/>
              <a:gd name="T82" fmla="*/ 99 w 172"/>
              <a:gd name="T83" fmla="*/ 171 h 171"/>
              <a:gd name="T84" fmla="*/ 119 w 172"/>
              <a:gd name="T85" fmla="*/ 165 h 171"/>
              <a:gd name="T86" fmla="*/ 120 w 172"/>
              <a:gd name="T87" fmla="*/ 150 h 171"/>
              <a:gd name="T88" fmla="*/ 126 w 172"/>
              <a:gd name="T89" fmla="*/ 146 h 171"/>
              <a:gd name="T90" fmla="*/ 140 w 172"/>
              <a:gd name="T91" fmla="*/ 153 h 171"/>
              <a:gd name="T92" fmla="*/ 154 w 172"/>
              <a:gd name="T93" fmla="*/ 138 h 171"/>
              <a:gd name="T94" fmla="*/ 147 w 172"/>
              <a:gd name="T95" fmla="*/ 125 h 171"/>
              <a:gd name="T96" fmla="*/ 151 w 172"/>
              <a:gd name="T97" fmla="*/ 118 h 171"/>
              <a:gd name="T98" fmla="*/ 166 w 172"/>
              <a:gd name="T99" fmla="*/ 117 h 171"/>
              <a:gd name="T100" fmla="*/ 169 w 172"/>
              <a:gd name="T101" fmla="*/ 107 h 171"/>
              <a:gd name="T102" fmla="*/ 172 w 172"/>
              <a:gd name="T103" fmla="*/ 97 h 171"/>
              <a:gd name="T104" fmla="*/ 159 w 172"/>
              <a:gd name="T105" fmla="*/ 89 h 171"/>
              <a:gd name="T106" fmla="*/ 71 w 172"/>
              <a:gd name="T107" fmla="*/ 142 h 171"/>
              <a:gd name="T108" fmla="*/ 29 w 172"/>
              <a:gd name="T109" fmla="*/ 71 h 171"/>
              <a:gd name="T110" fmla="*/ 101 w 172"/>
              <a:gd name="T111" fmla="*/ 29 h 171"/>
              <a:gd name="T112" fmla="*/ 143 w 172"/>
              <a:gd name="T113" fmla="*/ 100 h 171"/>
              <a:gd name="T114" fmla="*/ 71 w 172"/>
              <a:gd name="T11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4" name="Freeform 12"/>
          <p:cNvSpPr>
            <a:spLocks noEditPoints="1"/>
          </p:cNvSpPr>
          <p:nvPr/>
        </p:nvSpPr>
        <p:spPr bwMode="auto">
          <a:xfrm>
            <a:off x="2152651" y="2045759"/>
            <a:ext cx="408516" cy="406400"/>
          </a:xfrm>
          <a:custGeom>
            <a:avLst/>
            <a:gdLst>
              <a:gd name="T0" fmla="*/ 91 w 99"/>
              <a:gd name="T1" fmla="*/ 51 h 99"/>
              <a:gd name="T2" fmla="*/ 91 w 99"/>
              <a:gd name="T3" fmla="*/ 47 h 99"/>
              <a:gd name="T4" fmla="*/ 99 w 99"/>
              <a:gd name="T5" fmla="*/ 42 h 99"/>
              <a:gd name="T6" fmla="*/ 95 w 99"/>
              <a:gd name="T7" fmla="*/ 30 h 99"/>
              <a:gd name="T8" fmla="*/ 87 w 99"/>
              <a:gd name="T9" fmla="*/ 30 h 99"/>
              <a:gd name="T10" fmla="*/ 84 w 99"/>
              <a:gd name="T11" fmla="*/ 26 h 99"/>
              <a:gd name="T12" fmla="*/ 88 w 99"/>
              <a:gd name="T13" fmla="*/ 18 h 99"/>
              <a:gd name="T14" fmla="*/ 80 w 99"/>
              <a:gd name="T15" fmla="*/ 10 h 99"/>
              <a:gd name="T16" fmla="*/ 72 w 99"/>
              <a:gd name="T17" fmla="*/ 14 h 99"/>
              <a:gd name="T18" fmla="*/ 68 w 99"/>
              <a:gd name="T19" fmla="*/ 12 h 99"/>
              <a:gd name="T20" fmla="*/ 67 w 99"/>
              <a:gd name="T21" fmla="*/ 3 h 99"/>
              <a:gd name="T22" fmla="*/ 62 w 99"/>
              <a:gd name="T23" fmla="*/ 1 h 99"/>
              <a:gd name="T24" fmla="*/ 56 w 99"/>
              <a:gd name="T25" fmla="*/ 0 h 99"/>
              <a:gd name="T26" fmla="*/ 51 w 99"/>
              <a:gd name="T27" fmla="*/ 7 h 99"/>
              <a:gd name="T28" fmla="*/ 47 w 99"/>
              <a:gd name="T29" fmla="*/ 7 h 99"/>
              <a:gd name="T30" fmla="*/ 42 w 99"/>
              <a:gd name="T31" fmla="*/ 0 h 99"/>
              <a:gd name="T32" fmla="*/ 30 w 99"/>
              <a:gd name="T33" fmla="*/ 3 h 99"/>
              <a:gd name="T34" fmla="*/ 30 w 99"/>
              <a:gd name="T35" fmla="*/ 12 h 99"/>
              <a:gd name="T36" fmla="*/ 26 w 99"/>
              <a:gd name="T37" fmla="*/ 14 h 99"/>
              <a:gd name="T38" fmla="*/ 18 w 99"/>
              <a:gd name="T39" fmla="*/ 10 h 99"/>
              <a:gd name="T40" fmla="*/ 10 w 99"/>
              <a:gd name="T41" fmla="*/ 19 h 99"/>
              <a:gd name="T42" fmla="*/ 14 w 99"/>
              <a:gd name="T43" fmla="*/ 27 h 99"/>
              <a:gd name="T44" fmla="*/ 11 w 99"/>
              <a:gd name="T45" fmla="*/ 31 h 99"/>
              <a:gd name="T46" fmla="*/ 3 w 99"/>
              <a:gd name="T47" fmla="*/ 31 h 99"/>
              <a:gd name="T48" fmla="*/ 1 w 99"/>
              <a:gd name="T49" fmla="*/ 37 h 99"/>
              <a:gd name="T50" fmla="*/ 0 w 99"/>
              <a:gd name="T51" fmla="*/ 43 h 99"/>
              <a:gd name="T52" fmla="*/ 7 w 99"/>
              <a:gd name="T53" fmla="*/ 48 h 99"/>
              <a:gd name="T54" fmla="*/ 7 w 99"/>
              <a:gd name="T55" fmla="*/ 52 h 99"/>
              <a:gd name="T56" fmla="*/ 0 w 99"/>
              <a:gd name="T57" fmla="*/ 57 h 99"/>
              <a:gd name="T58" fmla="*/ 3 w 99"/>
              <a:gd name="T59" fmla="*/ 68 h 99"/>
              <a:gd name="T60" fmla="*/ 12 w 99"/>
              <a:gd name="T61" fmla="*/ 69 h 99"/>
              <a:gd name="T62" fmla="*/ 14 w 99"/>
              <a:gd name="T63" fmla="*/ 73 h 99"/>
              <a:gd name="T64" fmla="*/ 10 w 99"/>
              <a:gd name="T65" fmla="*/ 81 h 99"/>
              <a:gd name="T66" fmla="*/ 19 w 99"/>
              <a:gd name="T67" fmla="*/ 89 h 99"/>
              <a:gd name="T68" fmla="*/ 27 w 99"/>
              <a:gd name="T69" fmla="*/ 85 h 99"/>
              <a:gd name="T70" fmla="*/ 31 w 99"/>
              <a:gd name="T71" fmla="*/ 87 h 99"/>
              <a:gd name="T72" fmla="*/ 31 w 99"/>
              <a:gd name="T73" fmla="*/ 96 h 99"/>
              <a:gd name="T74" fmla="*/ 37 w 99"/>
              <a:gd name="T75" fmla="*/ 97 h 99"/>
              <a:gd name="T76" fmla="*/ 43 w 99"/>
              <a:gd name="T77" fmla="*/ 99 h 99"/>
              <a:gd name="T78" fmla="*/ 47 w 99"/>
              <a:gd name="T79" fmla="*/ 92 h 99"/>
              <a:gd name="T80" fmla="*/ 52 w 99"/>
              <a:gd name="T81" fmla="*/ 91 h 99"/>
              <a:gd name="T82" fmla="*/ 57 w 99"/>
              <a:gd name="T83" fmla="*/ 99 h 99"/>
              <a:gd name="T84" fmla="*/ 68 w 99"/>
              <a:gd name="T85" fmla="*/ 96 h 99"/>
              <a:gd name="T86" fmla="*/ 69 w 99"/>
              <a:gd name="T87" fmla="*/ 87 h 99"/>
              <a:gd name="T88" fmla="*/ 73 w 99"/>
              <a:gd name="T89" fmla="*/ 85 h 99"/>
              <a:gd name="T90" fmla="*/ 81 w 99"/>
              <a:gd name="T91" fmla="*/ 88 h 99"/>
              <a:gd name="T92" fmla="*/ 89 w 99"/>
              <a:gd name="T93" fmla="*/ 80 h 99"/>
              <a:gd name="T94" fmla="*/ 85 w 99"/>
              <a:gd name="T95" fmla="*/ 72 h 99"/>
              <a:gd name="T96" fmla="*/ 87 w 99"/>
              <a:gd name="T97" fmla="*/ 68 h 99"/>
              <a:gd name="T98" fmla="*/ 96 w 99"/>
              <a:gd name="T99" fmla="*/ 68 h 99"/>
              <a:gd name="T100" fmla="*/ 97 w 99"/>
              <a:gd name="T101" fmla="*/ 62 h 99"/>
              <a:gd name="T102" fmla="*/ 99 w 99"/>
              <a:gd name="T103" fmla="*/ 56 h 99"/>
              <a:gd name="T104" fmla="*/ 91 w 99"/>
              <a:gd name="T105" fmla="*/ 51 h 99"/>
              <a:gd name="T106" fmla="*/ 41 w 99"/>
              <a:gd name="T107" fmla="*/ 82 h 99"/>
              <a:gd name="T108" fmla="*/ 16 w 99"/>
              <a:gd name="T109" fmla="*/ 41 h 99"/>
              <a:gd name="T110" fmla="*/ 58 w 99"/>
              <a:gd name="T111" fmla="*/ 17 h 99"/>
              <a:gd name="T112" fmla="*/ 82 w 99"/>
              <a:gd name="T113" fmla="*/ 58 h 99"/>
              <a:gd name="T114" fmla="*/ 41 w 99"/>
              <a:gd name="T115" fmla="*/ 8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5" name="Freeform 13"/>
          <p:cNvSpPr>
            <a:spLocks noEditPoints="1"/>
          </p:cNvSpPr>
          <p:nvPr/>
        </p:nvSpPr>
        <p:spPr bwMode="auto">
          <a:xfrm>
            <a:off x="1646767" y="4814359"/>
            <a:ext cx="1123951" cy="1123951"/>
          </a:xfrm>
          <a:custGeom>
            <a:avLst/>
            <a:gdLst>
              <a:gd name="T0" fmla="*/ 248 w 273"/>
              <a:gd name="T1" fmla="*/ 168 h 273"/>
              <a:gd name="T2" fmla="*/ 250 w 273"/>
              <a:gd name="T3" fmla="*/ 156 h 273"/>
              <a:gd name="T4" fmla="*/ 273 w 273"/>
              <a:gd name="T5" fmla="*/ 147 h 273"/>
              <a:gd name="T6" fmla="*/ 272 w 273"/>
              <a:gd name="T7" fmla="*/ 115 h 273"/>
              <a:gd name="T8" fmla="*/ 248 w 273"/>
              <a:gd name="T9" fmla="*/ 108 h 273"/>
              <a:gd name="T10" fmla="*/ 245 w 273"/>
              <a:gd name="T11" fmla="*/ 96 h 273"/>
              <a:gd name="T12" fmla="*/ 260 w 273"/>
              <a:gd name="T13" fmla="*/ 78 h 273"/>
              <a:gd name="T14" fmla="*/ 243 w 273"/>
              <a:gd name="T15" fmla="*/ 50 h 273"/>
              <a:gd name="T16" fmla="*/ 219 w 273"/>
              <a:gd name="T17" fmla="*/ 56 h 273"/>
              <a:gd name="T18" fmla="*/ 210 w 273"/>
              <a:gd name="T19" fmla="*/ 47 h 273"/>
              <a:gd name="T20" fmla="*/ 214 w 273"/>
              <a:gd name="T21" fmla="*/ 24 h 273"/>
              <a:gd name="T22" fmla="*/ 200 w 273"/>
              <a:gd name="T23" fmla="*/ 16 h 273"/>
              <a:gd name="T24" fmla="*/ 185 w 273"/>
              <a:gd name="T25" fmla="*/ 9 h 273"/>
              <a:gd name="T26" fmla="*/ 168 w 273"/>
              <a:gd name="T27" fmla="*/ 25 h 273"/>
              <a:gd name="T28" fmla="*/ 156 w 273"/>
              <a:gd name="T29" fmla="*/ 23 h 273"/>
              <a:gd name="T30" fmla="*/ 147 w 273"/>
              <a:gd name="T31" fmla="*/ 0 h 273"/>
              <a:gd name="T32" fmla="*/ 115 w 273"/>
              <a:gd name="T33" fmla="*/ 1 h 273"/>
              <a:gd name="T34" fmla="*/ 108 w 273"/>
              <a:gd name="T35" fmla="*/ 24 h 273"/>
              <a:gd name="T36" fmla="*/ 96 w 273"/>
              <a:gd name="T37" fmla="*/ 28 h 273"/>
              <a:gd name="T38" fmla="*/ 77 w 273"/>
              <a:gd name="T39" fmla="*/ 13 h 273"/>
              <a:gd name="T40" fmla="*/ 50 w 273"/>
              <a:gd name="T41" fmla="*/ 30 h 273"/>
              <a:gd name="T42" fmla="*/ 56 w 273"/>
              <a:gd name="T43" fmla="*/ 54 h 273"/>
              <a:gd name="T44" fmla="*/ 47 w 273"/>
              <a:gd name="T45" fmla="*/ 63 h 273"/>
              <a:gd name="T46" fmla="*/ 23 w 273"/>
              <a:gd name="T47" fmla="*/ 59 h 273"/>
              <a:gd name="T48" fmla="*/ 16 w 273"/>
              <a:gd name="T49" fmla="*/ 73 h 273"/>
              <a:gd name="T50" fmla="*/ 8 w 273"/>
              <a:gd name="T51" fmla="*/ 88 h 273"/>
              <a:gd name="T52" fmla="*/ 25 w 273"/>
              <a:gd name="T53" fmla="*/ 105 h 273"/>
              <a:gd name="T54" fmla="*/ 22 w 273"/>
              <a:gd name="T55" fmla="*/ 117 h 273"/>
              <a:gd name="T56" fmla="*/ 0 w 273"/>
              <a:gd name="T57" fmla="*/ 126 h 273"/>
              <a:gd name="T58" fmla="*/ 1 w 273"/>
              <a:gd name="T59" fmla="*/ 158 h 273"/>
              <a:gd name="T60" fmla="*/ 24 w 273"/>
              <a:gd name="T61" fmla="*/ 165 h 273"/>
              <a:gd name="T62" fmla="*/ 28 w 273"/>
              <a:gd name="T63" fmla="*/ 177 h 273"/>
              <a:gd name="T64" fmla="*/ 13 w 273"/>
              <a:gd name="T65" fmla="*/ 196 h 273"/>
              <a:gd name="T66" fmla="*/ 30 w 273"/>
              <a:gd name="T67" fmla="*/ 223 h 273"/>
              <a:gd name="T68" fmla="*/ 53 w 273"/>
              <a:gd name="T69" fmla="*/ 217 h 273"/>
              <a:gd name="T70" fmla="*/ 63 w 273"/>
              <a:gd name="T71" fmla="*/ 226 h 273"/>
              <a:gd name="T72" fmla="*/ 59 w 273"/>
              <a:gd name="T73" fmla="*/ 250 h 273"/>
              <a:gd name="T74" fmla="*/ 73 w 273"/>
              <a:gd name="T75" fmla="*/ 257 h 273"/>
              <a:gd name="T76" fmla="*/ 87 w 273"/>
              <a:gd name="T77" fmla="*/ 265 h 273"/>
              <a:gd name="T78" fmla="*/ 105 w 273"/>
              <a:gd name="T79" fmla="*/ 248 h 273"/>
              <a:gd name="T80" fmla="*/ 117 w 273"/>
              <a:gd name="T81" fmla="*/ 251 h 273"/>
              <a:gd name="T82" fmla="*/ 125 w 273"/>
              <a:gd name="T83" fmla="*/ 273 h 273"/>
              <a:gd name="T84" fmla="*/ 158 w 273"/>
              <a:gd name="T85" fmla="*/ 272 h 273"/>
              <a:gd name="T86" fmla="*/ 165 w 273"/>
              <a:gd name="T87" fmla="*/ 249 h 273"/>
              <a:gd name="T88" fmla="*/ 177 w 273"/>
              <a:gd name="T89" fmla="*/ 245 h 273"/>
              <a:gd name="T90" fmla="*/ 195 w 273"/>
              <a:gd name="T91" fmla="*/ 260 h 273"/>
              <a:gd name="T92" fmla="*/ 223 w 273"/>
              <a:gd name="T93" fmla="*/ 243 h 273"/>
              <a:gd name="T94" fmla="*/ 217 w 273"/>
              <a:gd name="T95" fmla="*/ 220 h 273"/>
              <a:gd name="T96" fmla="*/ 225 w 273"/>
              <a:gd name="T97" fmla="*/ 210 h 273"/>
              <a:gd name="T98" fmla="*/ 249 w 273"/>
              <a:gd name="T99" fmla="*/ 214 h 273"/>
              <a:gd name="T100" fmla="*/ 257 w 273"/>
              <a:gd name="T101" fmla="*/ 200 h 273"/>
              <a:gd name="T102" fmla="*/ 264 w 273"/>
              <a:gd name="T103" fmla="*/ 186 h 273"/>
              <a:gd name="T104" fmla="*/ 248 w 273"/>
              <a:gd name="T105" fmla="*/ 168 h 273"/>
              <a:gd name="T106" fmla="*/ 93 w 273"/>
              <a:gd name="T107" fmla="*/ 219 h 273"/>
              <a:gd name="T108" fmla="*/ 54 w 273"/>
              <a:gd name="T109" fmla="*/ 93 h 273"/>
              <a:gd name="T110" fmla="*/ 180 w 273"/>
              <a:gd name="T111" fmla="*/ 54 h 273"/>
              <a:gd name="T112" fmla="*/ 219 w 273"/>
              <a:gd name="T113" fmla="*/ 180 h 273"/>
              <a:gd name="T114" fmla="*/ 93 w 273"/>
              <a:gd name="T115" fmla="*/ 219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373718" y="3131610"/>
            <a:ext cx="88476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3200">
                <a:solidFill>
                  <a:srgbClr val="BAE0E9"/>
                </a:solidFill>
              </a:rPr>
              <a:t>63%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210985" y="4206877"/>
            <a:ext cx="88476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3200" dirty="0">
                <a:solidFill>
                  <a:srgbClr val="BAE0E9"/>
                </a:solidFill>
              </a:rPr>
              <a:t>85%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906185" y="2251076"/>
            <a:ext cx="88476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BAE0E9"/>
                </a:solidFill>
              </a:rPr>
              <a:t>42%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780118" y="5193243"/>
            <a:ext cx="884767" cy="3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865">
                <a:solidFill>
                  <a:srgbClr val="BAE0E9"/>
                </a:solidFill>
              </a:rPr>
              <a:t>21%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330952" y="2506524"/>
            <a:ext cx="1441449" cy="181682"/>
          </a:xfrm>
          <a:prstGeom prst="roundRect">
            <a:avLst>
              <a:gd name="adj" fmla="val 50000"/>
            </a:avLst>
          </a:prstGeom>
          <a:solidFill>
            <a:srgbClr val="BAE0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 anchorCtr="0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TECHNOLOGH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330952" y="3394077"/>
            <a:ext cx="4654547" cy="137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1065" dirty="0">
                <a:solidFill>
                  <a:schemeClr val="bg1"/>
                </a:solidFill>
              </a:rPr>
              <a:t> </a:t>
            </a: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065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330952" y="2837392"/>
            <a:ext cx="1441449" cy="1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rgbClr val="BAE0E9"/>
                </a:solidFill>
              </a:rPr>
              <a:t>Marketing Information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5"/>
          <p:cNvSpPr/>
          <p:nvPr/>
        </p:nvSpPr>
        <p:spPr bwMode="auto">
          <a:xfrm>
            <a:off x="4364567" y="2272243"/>
            <a:ext cx="1670051" cy="193040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2" name="Freeform 6"/>
          <p:cNvSpPr/>
          <p:nvPr/>
        </p:nvSpPr>
        <p:spPr bwMode="auto">
          <a:xfrm>
            <a:off x="6500285" y="3214159"/>
            <a:ext cx="1500716" cy="1727200"/>
          </a:xfrm>
          <a:custGeom>
            <a:avLst/>
            <a:gdLst>
              <a:gd name="T0" fmla="*/ 0 w 709"/>
              <a:gd name="T1" fmla="*/ 205 h 816"/>
              <a:gd name="T2" fmla="*/ 354 w 709"/>
              <a:gd name="T3" fmla="*/ 0 h 816"/>
              <a:gd name="T4" fmla="*/ 709 w 709"/>
              <a:gd name="T5" fmla="*/ 205 h 816"/>
              <a:gd name="T6" fmla="*/ 709 w 709"/>
              <a:gd name="T7" fmla="*/ 614 h 816"/>
              <a:gd name="T8" fmla="*/ 354 w 709"/>
              <a:gd name="T9" fmla="*/ 816 h 816"/>
              <a:gd name="T10" fmla="*/ 0 w 709"/>
              <a:gd name="T11" fmla="*/ 614 h 816"/>
              <a:gd name="T12" fmla="*/ 0 w 709"/>
              <a:gd name="T13" fmla="*/ 205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16">
                <a:moveTo>
                  <a:pt x="0" y="205"/>
                </a:moveTo>
                <a:lnTo>
                  <a:pt x="354" y="0"/>
                </a:lnTo>
                <a:lnTo>
                  <a:pt x="709" y="205"/>
                </a:lnTo>
                <a:lnTo>
                  <a:pt x="709" y="614"/>
                </a:lnTo>
                <a:lnTo>
                  <a:pt x="354" y="816"/>
                </a:lnTo>
                <a:lnTo>
                  <a:pt x="0" y="614"/>
                </a:lnTo>
                <a:lnTo>
                  <a:pt x="0" y="205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3" name="Freeform 7"/>
          <p:cNvSpPr/>
          <p:nvPr/>
        </p:nvSpPr>
        <p:spPr bwMode="auto">
          <a:xfrm>
            <a:off x="8102600" y="3599392"/>
            <a:ext cx="865717" cy="999067"/>
          </a:xfrm>
          <a:custGeom>
            <a:avLst/>
            <a:gdLst>
              <a:gd name="T0" fmla="*/ 0 w 409"/>
              <a:gd name="T1" fmla="*/ 116 h 472"/>
              <a:gd name="T2" fmla="*/ 204 w 409"/>
              <a:gd name="T3" fmla="*/ 0 h 472"/>
              <a:gd name="T4" fmla="*/ 409 w 409"/>
              <a:gd name="T5" fmla="*/ 116 h 472"/>
              <a:gd name="T6" fmla="*/ 409 w 409"/>
              <a:gd name="T7" fmla="*/ 353 h 472"/>
              <a:gd name="T8" fmla="*/ 204 w 409"/>
              <a:gd name="T9" fmla="*/ 472 h 472"/>
              <a:gd name="T10" fmla="*/ 0 w 409"/>
              <a:gd name="T11" fmla="*/ 353 h 472"/>
              <a:gd name="T12" fmla="*/ 0 w 409"/>
              <a:gd name="T13" fmla="*/ 1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4" name="Freeform 8"/>
          <p:cNvSpPr/>
          <p:nvPr/>
        </p:nvSpPr>
        <p:spPr bwMode="auto">
          <a:xfrm>
            <a:off x="3422651" y="3271310"/>
            <a:ext cx="840316" cy="971549"/>
          </a:xfrm>
          <a:custGeom>
            <a:avLst/>
            <a:gdLst>
              <a:gd name="T0" fmla="*/ 0 w 397"/>
              <a:gd name="T1" fmla="*/ 115 h 459"/>
              <a:gd name="T2" fmla="*/ 198 w 397"/>
              <a:gd name="T3" fmla="*/ 0 h 459"/>
              <a:gd name="T4" fmla="*/ 397 w 397"/>
              <a:gd name="T5" fmla="*/ 115 h 459"/>
              <a:gd name="T6" fmla="*/ 397 w 397"/>
              <a:gd name="T7" fmla="*/ 344 h 459"/>
              <a:gd name="T8" fmla="*/ 198 w 397"/>
              <a:gd name="T9" fmla="*/ 459 h 459"/>
              <a:gd name="T10" fmla="*/ 0 w 397"/>
              <a:gd name="T11" fmla="*/ 344 h 459"/>
              <a:gd name="T12" fmla="*/ 0 w 397"/>
              <a:gd name="T13" fmla="*/ 11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5" name="Freeform 9"/>
          <p:cNvSpPr/>
          <p:nvPr/>
        </p:nvSpPr>
        <p:spPr bwMode="auto">
          <a:xfrm>
            <a:off x="6140451" y="2422525"/>
            <a:ext cx="910167" cy="1049867"/>
          </a:xfrm>
          <a:custGeom>
            <a:avLst/>
            <a:gdLst>
              <a:gd name="T0" fmla="*/ 0 w 430"/>
              <a:gd name="T1" fmla="*/ 124 h 496"/>
              <a:gd name="T2" fmla="*/ 214 w 430"/>
              <a:gd name="T3" fmla="*/ 0 h 496"/>
              <a:gd name="T4" fmla="*/ 430 w 430"/>
              <a:gd name="T5" fmla="*/ 124 h 496"/>
              <a:gd name="T6" fmla="*/ 430 w 430"/>
              <a:gd name="T7" fmla="*/ 372 h 496"/>
              <a:gd name="T8" fmla="*/ 214 w 430"/>
              <a:gd name="T9" fmla="*/ 496 h 496"/>
              <a:gd name="T10" fmla="*/ 0 w 430"/>
              <a:gd name="T11" fmla="*/ 372 h 496"/>
              <a:gd name="T12" fmla="*/ 0 w 430"/>
              <a:gd name="T13" fmla="*/ 124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6" name="Freeform 10"/>
          <p:cNvSpPr/>
          <p:nvPr/>
        </p:nvSpPr>
        <p:spPr bwMode="auto">
          <a:xfrm>
            <a:off x="3975100" y="3950759"/>
            <a:ext cx="1153584" cy="1331384"/>
          </a:xfrm>
          <a:custGeom>
            <a:avLst/>
            <a:gdLst>
              <a:gd name="T0" fmla="*/ 0 w 545"/>
              <a:gd name="T1" fmla="*/ 157 h 629"/>
              <a:gd name="T2" fmla="*/ 274 w 545"/>
              <a:gd name="T3" fmla="*/ 0 h 629"/>
              <a:gd name="T4" fmla="*/ 545 w 545"/>
              <a:gd name="T5" fmla="*/ 157 h 629"/>
              <a:gd name="T6" fmla="*/ 545 w 545"/>
              <a:gd name="T7" fmla="*/ 472 h 629"/>
              <a:gd name="T8" fmla="*/ 274 w 545"/>
              <a:gd name="T9" fmla="*/ 629 h 629"/>
              <a:gd name="T10" fmla="*/ 0 w 545"/>
              <a:gd name="T11" fmla="*/ 472 h 629"/>
              <a:gd name="T12" fmla="*/ 0 w 545"/>
              <a:gd name="T13" fmla="*/ 157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4383618" y="4439709"/>
            <a:ext cx="336549" cy="355600"/>
            <a:chOff x="0" y="0"/>
            <a:chExt cx="159" cy="168"/>
          </a:xfrm>
          <a:solidFill>
            <a:srgbClr val="091116"/>
          </a:solidFill>
        </p:grpSpPr>
        <p:sp>
          <p:nvSpPr>
            <p:cNvPr id="19468" name="Freeform 12"/>
            <p:cNvSpPr/>
            <p:nvPr/>
          </p:nvSpPr>
          <p:spPr bwMode="auto">
            <a:xfrm>
              <a:off x="127" y="40"/>
              <a:ext cx="13" cy="128"/>
            </a:xfrm>
            <a:custGeom>
              <a:avLst/>
              <a:gdLst>
                <a:gd name="T0" fmla="*/ 4 w 7"/>
                <a:gd name="T1" fmla="*/ 0 h 67"/>
                <a:gd name="T2" fmla="*/ 0 w 7"/>
                <a:gd name="T3" fmla="*/ 3 h 67"/>
                <a:gd name="T4" fmla="*/ 0 w 7"/>
                <a:gd name="T5" fmla="*/ 63 h 67"/>
                <a:gd name="T6" fmla="*/ 4 w 7"/>
                <a:gd name="T7" fmla="*/ 67 h 67"/>
                <a:gd name="T8" fmla="*/ 7 w 7"/>
                <a:gd name="T9" fmla="*/ 63 h 67"/>
                <a:gd name="T10" fmla="*/ 7 w 7"/>
                <a:gd name="T11" fmla="*/ 3 h 67"/>
                <a:gd name="T12" fmla="*/ 4 w 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6" y="67"/>
                    <a:pt x="7" y="65"/>
                    <a:pt x="7" y="6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69" name="Freeform 13"/>
            <p:cNvSpPr/>
            <p:nvPr/>
          </p:nvSpPr>
          <p:spPr bwMode="auto">
            <a:xfrm>
              <a:off x="146" y="61"/>
              <a:ext cx="13" cy="107"/>
            </a:xfrm>
            <a:custGeom>
              <a:avLst/>
              <a:gdLst>
                <a:gd name="T0" fmla="*/ 3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3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3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6"/>
                  </a:cubicBezTo>
                  <a:cubicBezTo>
                    <a:pt x="5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0" name="Freeform 14"/>
            <p:cNvSpPr/>
            <p:nvPr/>
          </p:nvSpPr>
          <p:spPr bwMode="auto">
            <a:xfrm>
              <a:off x="31" y="48"/>
              <a:ext cx="57" cy="15"/>
            </a:xfrm>
            <a:custGeom>
              <a:avLst/>
              <a:gdLst>
                <a:gd name="T0" fmla="*/ 27 w 30"/>
                <a:gd name="T1" fmla="*/ 0 h 8"/>
                <a:gd name="T2" fmla="*/ 4 w 30"/>
                <a:gd name="T3" fmla="*/ 0 h 8"/>
                <a:gd name="T4" fmla="*/ 0 w 30"/>
                <a:gd name="T5" fmla="*/ 4 h 8"/>
                <a:gd name="T6" fmla="*/ 4 w 30"/>
                <a:gd name="T7" fmla="*/ 8 h 8"/>
                <a:gd name="T8" fmla="*/ 27 w 30"/>
                <a:gd name="T9" fmla="*/ 8 h 8"/>
                <a:gd name="T10" fmla="*/ 30 w 30"/>
                <a:gd name="T11" fmla="*/ 4 h 8"/>
                <a:gd name="T12" fmla="*/ 27 w 3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1" name="Freeform 15"/>
            <p:cNvSpPr/>
            <p:nvPr/>
          </p:nvSpPr>
          <p:spPr bwMode="auto">
            <a:xfrm>
              <a:off x="31" y="77"/>
              <a:ext cx="57" cy="13"/>
            </a:xfrm>
            <a:custGeom>
              <a:avLst/>
              <a:gdLst>
                <a:gd name="T0" fmla="*/ 27 w 30"/>
                <a:gd name="T1" fmla="*/ 0 h 7"/>
                <a:gd name="T2" fmla="*/ 4 w 30"/>
                <a:gd name="T3" fmla="*/ 0 h 7"/>
                <a:gd name="T4" fmla="*/ 0 w 30"/>
                <a:gd name="T5" fmla="*/ 4 h 7"/>
                <a:gd name="T6" fmla="*/ 4 w 30"/>
                <a:gd name="T7" fmla="*/ 7 h 7"/>
                <a:gd name="T8" fmla="*/ 27 w 30"/>
                <a:gd name="T9" fmla="*/ 7 h 7"/>
                <a:gd name="T10" fmla="*/ 30 w 30"/>
                <a:gd name="T11" fmla="*/ 4 h 7"/>
                <a:gd name="T12" fmla="*/ 27 w 3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2" name="Freeform 16"/>
            <p:cNvSpPr/>
            <p:nvPr/>
          </p:nvSpPr>
          <p:spPr bwMode="auto">
            <a:xfrm>
              <a:off x="31" y="105"/>
              <a:ext cx="44" cy="14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1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3" name="Freeform 17"/>
            <p:cNvSpPr>
              <a:spLocks noEditPoints="1"/>
            </p:cNvSpPr>
            <p:nvPr/>
          </p:nvSpPr>
          <p:spPr bwMode="auto">
            <a:xfrm>
              <a:off x="0" y="0"/>
              <a:ext cx="121" cy="168"/>
            </a:xfrm>
            <a:custGeom>
              <a:avLst/>
              <a:gdLst>
                <a:gd name="T0" fmla="*/ 55 w 63"/>
                <a:gd name="T1" fmla="*/ 0 h 88"/>
                <a:gd name="T2" fmla="*/ 9 w 63"/>
                <a:gd name="T3" fmla="*/ 0 h 88"/>
                <a:gd name="T4" fmla="*/ 0 w 63"/>
                <a:gd name="T5" fmla="*/ 8 h 88"/>
                <a:gd name="T6" fmla="*/ 0 w 63"/>
                <a:gd name="T7" fmla="*/ 79 h 88"/>
                <a:gd name="T8" fmla="*/ 9 w 63"/>
                <a:gd name="T9" fmla="*/ 88 h 88"/>
                <a:gd name="T10" fmla="*/ 55 w 63"/>
                <a:gd name="T11" fmla="*/ 88 h 88"/>
                <a:gd name="T12" fmla="*/ 63 w 63"/>
                <a:gd name="T13" fmla="*/ 79 h 88"/>
                <a:gd name="T14" fmla="*/ 63 w 63"/>
                <a:gd name="T15" fmla="*/ 8 h 88"/>
                <a:gd name="T16" fmla="*/ 55 w 63"/>
                <a:gd name="T17" fmla="*/ 0 h 88"/>
                <a:gd name="T18" fmla="*/ 55 w 63"/>
                <a:gd name="T19" fmla="*/ 79 h 88"/>
                <a:gd name="T20" fmla="*/ 55 w 63"/>
                <a:gd name="T21" fmla="*/ 80 h 88"/>
                <a:gd name="T22" fmla="*/ 9 w 63"/>
                <a:gd name="T23" fmla="*/ 80 h 88"/>
                <a:gd name="T24" fmla="*/ 8 w 63"/>
                <a:gd name="T25" fmla="*/ 79 h 88"/>
                <a:gd name="T26" fmla="*/ 8 w 63"/>
                <a:gd name="T27" fmla="*/ 8 h 88"/>
                <a:gd name="T28" fmla="*/ 9 w 63"/>
                <a:gd name="T29" fmla="*/ 7 h 88"/>
                <a:gd name="T30" fmla="*/ 55 w 63"/>
                <a:gd name="T31" fmla="*/ 7 h 88"/>
                <a:gd name="T32" fmla="*/ 55 w 63"/>
                <a:gd name="T33" fmla="*/ 8 h 88"/>
                <a:gd name="T34" fmla="*/ 55 w 63"/>
                <a:gd name="T3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8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4"/>
                    <a:pt x="4" y="88"/>
                    <a:pt x="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9" y="88"/>
                    <a:pt x="63" y="84"/>
                    <a:pt x="63" y="7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59" y="0"/>
                    <a:pt x="55" y="0"/>
                  </a:cubicBezTo>
                  <a:close/>
                  <a:moveTo>
                    <a:pt x="55" y="79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8" y="80"/>
                    <a:pt x="8" y="7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lnTo>
                    <a:pt x="5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9474" name="Group 18"/>
          <p:cNvGrpSpPr/>
          <p:nvPr/>
        </p:nvGrpSpPr>
        <p:grpSpPr bwMode="auto">
          <a:xfrm>
            <a:off x="3663951" y="3578225"/>
            <a:ext cx="355600" cy="355600"/>
            <a:chOff x="0" y="0"/>
            <a:chExt cx="168" cy="168"/>
          </a:xfrm>
          <a:solidFill>
            <a:srgbClr val="091116"/>
          </a:solidFill>
        </p:grpSpPr>
        <p:sp>
          <p:nvSpPr>
            <p:cNvPr id="19475" name="Freeform 19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6" name="Freeform 20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8396818" y="3919009"/>
            <a:ext cx="275167" cy="355600"/>
            <a:chOff x="0" y="0"/>
            <a:chExt cx="130" cy="168"/>
          </a:xfrm>
          <a:solidFill>
            <a:srgbClr val="091116"/>
          </a:solidFill>
        </p:grpSpPr>
        <p:sp>
          <p:nvSpPr>
            <p:cNvPr id="19478" name="Freeform 22"/>
            <p:cNvSpPr/>
            <p:nvPr/>
          </p:nvSpPr>
          <p:spPr bwMode="auto">
            <a:xfrm>
              <a:off x="0" y="0"/>
              <a:ext cx="130" cy="168"/>
            </a:xfrm>
            <a:custGeom>
              <a:avLst/>
              <a:gdLst>
                <a:gd name="T0" fmla="*/ 15 w 68"/>
                <a:gd name="T1" fmla="*/ 81 h 88"/>
                <a:gd name="T2" fmla="*/ 8 w 68"/>
                <a:gd name="T3" fmla="*/ 81 h 88"/>
                <a:gd name="T4" fmla="*/ 8 w 68"/>
                <a:gd name="T5" fmla="*/ 8 h 88"/>
                <a:gd name="T6" fmla="*/ 65 w 68"/>
                <a:gd name="T7" fmla="*/ 8 h 88"/>
                <a:gd name="T8" fmla="*/ 68 w 68"/>
                <a:gd name="T9" fmla="*/ 4 h 88"/>
                <a:gd name="T10" fmla="*/ 65 w 68"/>
                <a:gd name="T11" fmla="*/ 0 h 88"/>
                <a:gd name="T12" fmla="*/ 4 w 68"/>
                <a:gd name="T13" fmla="*/ 0 h 88"/>
                <a:gd name="T14" fmla="*/ 0 w 68"/>
                <a:gd name="T15" fmla="*/ 4 h 88"/>
                <a:gd name="T16" fmla="*/ 0 w 68"/>
                <a:gd name="T17" fmla="*/ 84 h 88"/>
                <a:gd name="T18" fmla="*/ 4 w 68"/>
                <a:gd name="T19" fmla="*/ 88 h 88"/>
                <a:gd name="T20" fmla="*/ 15 w 68"/>
                <a:gd name="T21" fmla="*/ 88 h 88"/>
                <a:gd name="T22" fmla="*/ 19 w 68"/>
                <a:gd name="T23" fmla="*/ 84 h 88"/>
                <a:gd name="T24" fmla="*/ 15 w 68"/>
                <a:gd name="T2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1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8" y="6"/>
                    <a:pt x="68" y="4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9" y="87"/>
                    <a:pt x="19" y="84"/>
                  </a:cubicBezTo>
                  <a:cubicBezTo>
                    <a:pt x="19" y="82"/>
                    <a:pt x="17" y="81"/>
                    <a:pt x="1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79" name="Freeform 23"/>
            <p:cNvSpPr/>
            <p:nvPr/>
          </p:nvSpPr>
          <p:spPr bwMode="auto">
            <a:xfrm>
              <a:off x="83" y="99"/>
              <a:ext cx="47" cy="69"/>
            </a:xfrm>
            <a:custGeom>
              <a:avLst/>
              <a:gdLst>
                <a:gd name="T0" fmla="*/ 22 w 25"/>
                <a:gd name="T1" fmla="*/ 0 h 36"/>
                <a:gd name="T2" fmla="*/ 18 w 25"/>
                <a:gd name="T3" fmla="*/ 4 h 36"/>
                <a:gd name="T4" fmla="*/ 18 w 25"/>
                <a:gd name="T5" fmla="*/ 29 h 36"/>
                <a:gd name="T6" fmla="*/ 4 w 25"/>
                <a:gd name="T7" fmla="*/ 29 h 36"/>
                <a:gd name="T8" fmla="*/ 0 w 25"/>
                <a:gd name="T9" fmla="*/ 32 h 36"/>
                <a:gd name="T10" fmla="*/ 4 w 25"/>
                <a:gd name="T11" fmla="*/ 36 h 36"/>
                <a:gd name="T12" fmla="*/ 22 w 25"/>
                <a:gd name="T13" fmla="*/ 36 h 36"/>
                <a:gd name="T14" fmla="*/ 24 w 25"/>
                <a:gd name="T15" fmla="*/ 35 h 36"/>
                <a:gd name="T16" fmla="*/ 25 w 25"/>
                <a:gd name="T17" fmla="*/ 32 h 36"/>
                <a:gd name="T18" fmla="*/ 25 w 25"/>
                <a:gd name="T19" fmla="*/ 4 h 36"/>
                <a:gd name="T20" fmla="*/ 22 w 2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6">
                  <a:moveTo>
                    <a:pt x="22" y="0"/>
                  </a:moveTo>
                  <a:cubicBezTo>
                    <a:pt x="20" y="0"/>
                    <a:pt x="18" y="1"/>
                    <a:pt x="18" y="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0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6"/>
                    <a:pt x="24" y="35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80" name="Freeform 24"/>
            <p:cNvSpPr>
              <a:spLocks noEditPoints="1"/>
            </p:cNvSpPr>
            <p:nvPr/>
          </p:nvSpPr>
          <p:spPr bwMode="auto">
            <a:xfrm>
              <a:off x="48" y="36"/>
              <a:ext cx="80" cy="119"/>
            </a:xfrm>
            <a:custGeom>
              <a:avLst/>
              <a:gdLst>
                <a:gd name="T0" fmla="*/ 37 w 42"/>
                <a:gd name="T1" fmla="*/ 1 h 62"/>
                <a:gd name="T2" fmla="*/ 32 w 42"/>
                <a:gd name="T3" fmla="*/ 0 h 62"/>
                <a:gd name="T4" fmla="*/ 24 w 42"/>
                <a:gd name="T5" fmla="*/ 4 h 62"/>
                <a:gd name="T6" fmla="*/ 0 w 42"/>
                <a:gd name="T7" fmla="*/ 46 h 62"/>
                <a:gd name="T8" fmla="*/ 0 w 42"/>
                <a:gd name="T9" fmla="*/ 48 h 62"/>
                <a:gd name="T10" fmla="*/ 0 w 42"/>
                <a:gd name="T11" fmla="*/ 58 h 62"/>
                <a:gd name="T12" fmla="*/ 2 w 42"/>
                <a:gd name="T13" fmla="*/ 61 h 62"/>
                <a:gd name="T14" fmla="*/ 4 w 42"/>
                <a:gd name="T15" fmla="*/ 62 h 62"/>
                <a:gd name="T16" fmla="*/ 5 w 42"/>
                <a:gd name="T17" fmla="*/ 61 h 62"/>
                <a:gd name="T18" fmla="*/ 14 w 42"/>
                <a:gd name="T19" fmla="*/ 57 h 62"/>
                <a:gd name="T20" fmla="*/ 15 w 42"/>
                <a:gd name="T21" fmla="*/ 55 h 62"/>
                <a:gd name="T22" fmla="*/ 40 w 42"/>
                <a:gd name="T23" fmla="*/ 13 h 62"/>
                <a:gd name="T24" fmla="*/ 37 w 42"/>
                <a:gd name="T25" fmla="*/ 1 h 62"/>
                <a:gd name="T26" fmla="*/ 33 w 42"/>
                <a:gd name="T27" fmla="*/ 9 h 62"/>
                <a:gd name="T28" fmla="*/ 9 w 42"/>
                <a:gd name="T29" fmla="*/ 50 h 62"/>
                <a:gd name="T30" fmla="*/ 7 w 42"/>
                <a:gd name="T31" fmla="*/ 52 h 62"/>
                <a:gd name="T32" fmla="*/ 7 w 42"/>
                <a:gd name="T33" fmla="*/ 49 h 62"/>
                <a:gd name="T34" fmla="*/ 31 w 42"/>
                <a:gd name="T35" fmla="*/ 8 h 62"/>
                <a:gd name="T36" fmla="*/ 33 w 42"/>
                <a:gd name="T37" fmla="*/ 7 h 62"/>
                <a:gd name="T38" fmla="*/ 33 w 42"/>
                <a:gd name="T3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2">
                  <a:moveTo>
                    <a:pt x="37" y="1"/>
                  </a:moveTo>
                  <a:cubicBezTo>
                    <a:pt x="35" y="0"/>
                    <a:pt x="34" y="0"/>
                    <a:pt x="32" y="0"/>
                  </a:cubicBezTo>
                  <a:cubicBezTo>
                    <a:pt x="29" y="0"/>
                    <a:pt x="26" y="1"/>
                    <a:pt x="24" y="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6"/>
                    <a:pt x="15" y="56"/>
                    <a:pt x="15" y="5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9"/>
                    <a:pt x="41" y="3"/>
                    <a:pt x="37" y="1"/>
                  </a:cubicBezTo>
                  <a:close/>
                  <a:moveTo>
                    <a:pt x="33" y="9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8"/>
                    <a:pt x="34" y="9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81" name="Freeform 25"/>
            <p:cNvSpPr/>
            <p:nvPr/>
          </p:nvSpPr>
          <p:spPr bwMode="auto">
            <a:xfrm>
              <a:off x="25" y="48"/>
              <a:ext cx="50" cy="15"/>
            </a:xfrm>
            <a:custGeom>
              <a:avLst/>
              <a:gdLst>
                <a:gd name="T0" fmla="*/ 26 w 26"/>
                <a:gd name="T1" fmla="*/ 4 h 8"/>
                <a:gd name="T2" fmla="*/ 23 w 26"/>
                <a:gd name="T3" fmla="*/ 0 h 8"/>
                <a:gd name="T4" fmla="*/ 4 w 26"/>
                <a:gd name="T5" fmla="*/ 0 h 8"/>
                <a:gd name="T6" fmla="*/ 0 w 26"/>
                <a:gd name="T7" fmla="*/ 4 h 8"/>
                <a:gd name="T8" fmla="*/ 4 w 26"/>
                <a:gd name="T9" fmla="*/ 8 h 8"/>
                <a:gd name="T10" fmla="*/ 23 w 26"/>
                <a:gd name="T11" fmla="*/ 8 h 8"/>
                <a:gd name="T12" fmla="*/ 26 w 2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8"/>
                    <a:pt x="26" y="6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82" name="Freeform 26"/>
            <p:cNvSpPr/>
            <p:nvPr/>
          </p:nvSpPr>
          <p:spPr bwMode="auto">
            <a:xfrm>
              <a:off x="25" y="76"/>
              <a:ext cx="33" cy="15"/>
            </a:xfrm>
            <a:custGeom>
              <a:avLst/>
              <a:gdLst>
                <a:gd name="T0" fmla="*/ 4 w 17"/>
                <a:gd name="T1" fmla="*/ 0 h 8"/>
                <a:gd name="T2" fmla="*/ 0 w 17"/>
                <a:gd name="T3" fmla="*/ 4 h 8"/>
                <a:gd name="T4" fmla="*/ 4 w 17"/>
                <a:gd name="T5" fmla="*/ 8 h 8"/>
                <a:gd name="T6" fmla="*/ 13 w 17"/>
                <a:gd name="T7" fmla="*/ 8 h 8"/>
                <a:gd name="T8" fmla="*/ 17 w 17"/>
                <a:gd name="T9" fmla="*/ 4 h 8"/>
                <a:gd name="T10" fmla="*/ 13 w 17"/>
                <a:gd name="T11" fmla="*/ 0 h 8"/>
                <a:gd name="T12" fmla="*/ 4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9483" name="Group 27"/>
          <p:cNvGrpSpPr/>
          <p:nvPr/>
        </p:nvGrpSpPr>
        <p:grpSpPr bwMode="auto">
          <a:xfrm>
            <a:off x="7073901" y="3902076"/>
            <a:ext cx="353484" cy="355600"/>
            <a:chOff x="0" y="0"/>
            <a:chExt cx="167" cy="168"/>
          </a:xfrm>
          <a:solidFill>
            <a:srgbClr val="091116"/>
          </a:solidFill>
        </p:grpSpPr>
        <p:sp>
          <p:nvSpPr>
            <p:cNvPr id="19484" name="Freeform 28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85" name="Freeform 29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9486" name="Group 30"/>
          <p:cNvGrpSpPr/>
          <p:nvPr/>
        </p:nvGrpSpPr>
        <p:grpSpPr bwMode="auto">
          <a:xfrm>
            <a:off x="6419851" y="2769659"/>
            <a:ext cx="351367" cy="355600"/>
            <a:chOff x="0" y="0"/>
            <a:chExt cx="166" cy="168"/>
          </a:xfrm>
          <a:solidFill>
            <a:srgbClr val="091116"/>
          </a:solidFill>
        </p:grpSpPr>
        <p:sp>
          <p:nvSpPr>
            <p:cNvPr id="19487" name="Freeform 31"/>
            <p:cNvSpPr/>
            <p:nvPr/>
          </p:nvSpPr>
          <p:spPr bwMode="auto">
            <a:xfrm>
              <a:off x="0" y="0"/>
              <a:ext cx="166" cy="120"/>
            </a:xfrm>
            <a:custGeom>
              <a:avLst/>
              <a:gdLst>
                <a:gd name="T0" fmla="*/ 67 w 87"/>
                <a:gd name="T1" fmla="*/ 23 h 63"/>
                <a:gd name="T2" fmla="*/ 63 w 87"/>
                <a:gd name="T3" fmla="*/ 24 h 63"/>
                <a:gd name="T4" fmla="*/ 63 w 87"/>
                <a:gd name="T5" fmla="*/ 22 h 63"/>
                <a:gd name="T6" fmla="*/ 41 w 87"/>
                <a:gd name="T7" fmla="*/ 0 h 63"/>
                <a:gd name="T8" fmla="*/ 20 w 87"/>
                <a:gd name="T9" fmla="*/ 18 h 63"/>
                <a:gd name="T10" fmla="*/ 14 w 87"/>
                <a:gd name="T11" fmla="*/ 19 h 63"/>
                <a:gd name="T12" fmla="*/ 14 w 87"/>
                <a:gd name="T13" fmla="*/ 19 h 63"/>
                <a:gd name="T14" fmla="*/ 5 w 87"/>
                <a:gd name="T15" fmla="*/ 32 h 63"/>
                <a:gd name="T16" fmla="*/ 6 w 87"/>
                <a:gd name="T17" fmla="*/ 38 h 63"/>
                <a:gd name="T18" fmla="*/ 0 w 87"/>
                <a:gd name="T19" fmla="*/ 50 h 63"/>
                <a:gd name="T20" fmla="*/ 14 w 87"/>
                <a:gd name="T21" fmla="*/ 63 h 63"/>
                <a:gd name="T22" fmla="*/ 28 w 87"/>
                <a:gd name="T23" fmla="*/ 63 h 63"/>
                <a:gd name="T24" fmla="*/ 32 w 87"/>
                <a:gd name="T25" fmla="*/ 60 h 63"/>
                <a:gd name="T26" fmla="*/ 28 w 87"/>
                <a:gd name="T27" fmla="*/ 56 h 63"/>
                <a:gd name="T28" fmla="*/ 14 w 87"/>
                <a:gd name="T29" fmla="*/ 56 h 63"/>
                <a:gd name="T30" fmla="*/ 8 w 87"/>
                <a:gd name="T31" fmla="*/ 50 h 63"/>
                <a:gd name="T32" fmla="*/ 13 w 87"/>
                <a:gd name="T33" fmla="*/ 43 h 63"/>
                <a:gd name="T34" fmla="*/ 16 w 87"/>
                <a:gd name="T35" fmla="*/ 41 h 63"/>
                <a:gd name="T36" fmla="*/ 15 w 87"/>
                <a:gd name="T37" fmla="*/ 37 h 63"/>
                <a:gd name="T38" fmla="*/ 13 w 87"/>
                <a:gd name="T39" fmla="*/ 32 h 63"/>
                <a:gd name="T40" fmla="*/ 17 w 87"/>
                <a:gd name="T41" fmla="*/ 26 h 63"/>
                <a:gd name="T42" fmla="*/ 17 w 87"/>
                <a:gd name="T43" fmla="*/ 26 h 63"/>
                <a:gd name="T44" fmla="*/ 22 w 87"/>
                <a:gd name="T45" fmla="*/ 27 h 63"/>
                <a:gd name="T46" fmla="*/ 26 w 87"/>
                <a:gd name="T47" fmla="*/ 26 h 63"/>
                <a:gd name="T48" fmla="*/ 28 w 87"/>
                <a:gd name="T49" fmla="*/ 23 h 63"/>
                <a:gd name="T50" fmla="*/ 27 w 87"/>
                <a:gd name="T51" fmla="*/ 22 h 63"/>
                <a:gd name="T52" fmla="*/ 27 w 87"/>
                <a:gd name="T53" fmla="*/ 22 h 63"/>
                <a:gd name="T54" fmla="*/ 41 w 87"/>
                <a:gd name="T55" fmla="*/ 8 h 63"/>
                <a:gd name="T56" fmla="*/ 55 w 87"/>
                <a:gd name="T57" fmla="*/ 22 h 63"/>
                <a:gd name="T58" fmla="*/ 53 w 87"/>
                <a:gd name="T59" fmla="*/ 29 h 63"/>
                <a:gd name="T60" fmla="*/ 54 w 87"/>
                <a:gd name="T61" fmla="*/ 34 h 63"/>
                <a:gd name="T62" fmla="*/ 59 w 87"/>
                <a:gd name="T63" fmla="*/ 34 h 63"/>
                <a:gd name="T64" fmla="*/ 67 w 87"/>
                <a:gd name="T65" fmla="*/ 31 h 63"/>
                <a:gd name="T66" fmla="*/ 79 w 87"/>
                <a:gd name="T67" fmla="*/ 43 h 63"/>
                <a:gd name="T68" fmla="*/ 67 w 87"/>
                <a:gd name="T69" fmla="*/ 56 h 63"/>
                <a:gd name="T70" fmla="*/ 59 w 87"/>
                <a:gd name="T71" fmla="*/ 56 h 63"/>
                <a:gd name="T72" fmla="*/ 55 w 87"/>
                <a:gd name="T73" fmla="*/ 60 h 63"/>
                <a:gd name="T74" fmla="*/ 59 w 87"/>
                <a:gd name="T75" fmla="*/ 63 h 63"/>
                <a:gd name="T76" fmla="*/ 67 w 87"/>
                <a:gd name="T77" fmla="*/ 63 h 63"/>
                <a:gd name="T78" fmla="*/ 87 w 87"/>
                <a:gd name="T79" fmla="*/ 43 h 63"/>
                <a:gd name="T80" fmla="*/ 67 w 87"/>
                <a:gd name="T8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63">
                  <a:moveTo>
                    <a:pt x="67" y="23"/>
                  </a:moveTo>
                  <a:cubicBezTo>
                    <a:pt x="65" y="23"/>
                    <a:pt x="64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10"/>
                    <a:pt x="53" y="0"/>
                    <a:pt x="41" y="0"/>
                  </a:cubicBezTo>
                  <a:cubicBezTo>
                    <a:pt x="31" y="0"/>
                    <a:pt x="22" y="8"/>
                    <a:pt x="20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6"/>
                    <a:pt x="5" y="32"/>
                  </a:cubicBezTo>
                  <a:cubicBezTo>
                    <a:pt x="5" y="34"/>
                    <a:pt x="6" y="36"/>
                    <a:pt x="6" y="38"/>
                  </a:cubicBezTo>
                  <a:cubicBezTo>
                    <a:pt x="3" y="41"/>
                    <a:pt x="0" y="45"/>
                    <a:pt x="0" y="50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30" y="56"/>
                    <a:pt x="28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6"/>
                    <a:pt x="8" y="53"/>
                    <a:pt x="8" y="50"/>
                  </a:cubicBezTo>
                  <a:cubicBezTo>
                    <a:pt x="8" y="47"/>
                    <a:pt x="10" y="44"/>
                    <a:pt x="13" y="43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6" y="38"/>
                    <a:pt x="15" y="37"/>
                  </a:cubicBezTo>
                  <a:cubicBezTo>
                    <a:pt x="13" y="36"/>
                    <a:pt x="13" y="34"/>
                    <a:pt x="13" y="32"/>
                  </a:cubicBezTo>
                  <a:cubicBezTo>
                    <a:pt x="13" y="29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20" y="26"/>
                    <a:pt x="22" y="27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6"/>
                    <a:pt x="28" y="24"/>
                    <a:pt x="28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4"/>
                    <a:pt x="34" y="8"/>
                    <a:pt x="41" y="8"/>
                  </a:cubicBezTo>
                  <a:cubicBezTo>
                    <a:pt x="49" y="8"/>
                    <a:pt x="55" y="14"/>
                    <a:pt x="55" y="22"/>
                  </a:cubicBezTo>
                  <a:cubicBezTo>
                    <a:pt x="55" y="24"/>
                    <a:pt x="55" y="27"/>
                    <a:pt x="53" y="29"/>
                  </a:cubicBezTo>
                  <a:cubicBezTo>
                    <a:pt x="52" y="31"/>
                    <a:pt x="53" y="33"/>
                    <a:pt x="54" y="34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0" y="33"/>
                    <a:pt x="63" y="31"/>
                    <a:pt x="67" y="31"/>
                  </a:cubicBezTo>
                  <a:cubicBezTo>
                    <a:pt x="74" y="31"/>
                    <a:pt x="79" y="37"/>
                    <a:pt x="79" y="43"/>
                  </a:cubicBezTo>
                  <a:cubicBezTo>
                    <a:pt x="79" y="50"/>
                    <a:pt x="74" y="56"/>
                    <a:pt x="67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5" y="58"/>
                    <a:pt x="55" y="60"/>
                  </a:cubicBezTo>
                  <a:cubicBezTo>
                    <a:pt x="55" y="62"/>
                    <a:pt x="56" y="63"/>
                    <a:pt x="59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8" y="63"/>
                    <a:pt x="87" y="54"/>
                    <a:pt x="87" y="43"/>
                  </a:cubicBezTo>
                  <a:cubicBezTo>
                    <a:pt x="87" y="32"/>
                    <a:pt x="78" y="23"/>
                    <a:pt x="6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488" name="Freeform 32"/>
            <p:cNvSpPr/>
            <p:nvPr/>
          </p:nvSpPr>
          <p:spPr bwMode="auto">
            <a:xfrm>
              <a:off x="51" y="69"/>
              <a:ext cx="63" cy="99"/>
            </a:xfrm>
            <a:custGeom>
              <a:avLst/>
              <a:gdLst>
                <a:gd name="T0" fmla="*/ 27 w 33"/>
                <a:gd name="T1" fmla="*/ 33 h 52"/>
                <a:gd name="T2" fmla="*/ 20 w 33"/>
                <a:gd name="T3" fmla="*/ 39 h 52"/>
                <a:gd name="T4" fmla="*/ 20 w 33"/>
                <a:gd name="T5" fmla="*/ 3 h 52"/>
                <a:gd name="T6" fmla="*/ 16 w 33"/>
                <a:gd name="T7" fmla="*/ 0 h 52"/>
                <a:gd name="T8" fmla="*/ 13 w 33"/>
                <a:gd name="T9" fmla="*/ 3 h 52"/>
                <a:gd name="T10" fmla="*/ 13 w 33"/>
                <a:gd name="T11" fmla="*/ 39 h 52"/>
                <a:gd name="T12" fmla="*/ 6 w 33"/>
                <a:gd name="T13" fmla="*/ 33 h 52"/>
                <a:gd name="T14" fmla="*/ 1 w 33"/>
                <a:gd name="T15" fmla="*/ 33 h 52"/>
                <a:gd name="T16" fmla="*/ 1 w 33"/>
                <a:gd name="T17" fmla="*/ 38 h 52"/>
                <a:gd name="T18" fmla="*/ 14 w 33"/>
                <a:gd name="T19" fmla="*/ 51 h 52"/>
                <a:gd name="T20" fmla="*/ 16 w 33"/>
                <a:gd name="T21" fmla="*/ 52 h 52"/>
                <a:gd name="T22" fmla="*/ 19 w 33"/>
                <a:gd name="T23" fmla="*/ 51 h 52"/>
                <a:gd name="T24" fmla="*/ 32 w 33"/>
                <a:gd name="T25" fmla="*/ 38 h 52"/>
                <a:gd name="T26" fmla="*/ 32 w 33"/>
                <a:gd name="T27" fmla="*/ 33 h 52"/>
                <a:gd name="T28" fmla="*/ 27 w 33"/>
                <a:gd name="T2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27" y="33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2" y="32"/>
                    <a:pt x="1" y="33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2"/>
                    <a:pt x="18" y="52"/>
                    <a:pt x="19" y="5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4"/>
                    <a:pt x="32" y="33"/>
                  </a:cubicBezTo>
                  <a:cubicBezTo>
                    <a:pt x="30" y="32"/>
                    <a:pt x="28" y="32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9489" name="Freeform 33"/>
          <p:cNvSpPr>
            <a:spLocks noEditPoints="1"/>
          </p:cNvSpPr>
          <p:nvPr/>
        </p:nvSpPr>
        <p:spPr bwMode="auto">
          <a:xfrm>
            <a:off x="5002975" y="3098800"/>
            <a:ext cx="397468" cy="275170"/>
          </a:xfrm>
          <a:custGeom>
            <a:avLst/>
            <a:gdLst>
              <a:gd name="T0" fmla="*/ 84 w 88"/>
              <a:gd name="T1" fmla="*/ 7 h 61"/>
              <a:gd name="T2" fmla="*/ 76 w 88"/>
              <a:gd name="T3" fmla="*/ 4 h 61"/>
              <a:gd name="T4" fmla="*/ 68 w 88"/>
              <a:gd name="T5" fmla="*/ 7 h 61"/>
              <a:gd name="T6" fmla="*/ 64 w 88"/>
              <a:gd name="T7" fmla="*/ 15 h 61"/>
              <a:gd name="T8" fmla="*/ 65 w 88"/>
              <a:gd name="T9" fmla="*/ 20 h 61"/>
              <a:gd name="T10" fmla="*/ 51 w 88"/>
              <a:gd name="T11" fmla="*/ 33 h 61"/>
              <a:gd name="T12" fmla="*/ 43 w 88"/>
              <a:gd name="T13" fmla="*/ 31 h 61"/>
              <a:gd name="T14" fmla="*/ 36 w 88"/>
              <a:gd name="T15" fmla="*/ 33 h 61"/>
              <a:gd name="T16" fmla="*/ 25 w 88"/>
              <a:gd name="T17" fmla="*/ 21 h 61"/>
              <a:gd name="T18" fmla="*/ 23 w 88"/>
              <a:gd name="T19" fmla="*/ 4 h 61"/>
              <a:gd name="T20" fmla="*/ 14 w 88"/>
              <a:gd name="T21" fmla="*/ 0 h 61"/>
              <a:gd name="T22" fmla="*/ 4 w 88"/>
              <a:gd name="T23" fmla="*/ 4 h 61"/>
              <a:gd name="T24" fmla="*/ 0 w 88"/>
              <a:gd name="T25" fmla="*/ 14 h 61"/>
              <a:gd name="T26" fmla="*/ 4 w 88"/>
              <a:gd name="T27" fmla="*/ 23 h 61"/>
              <a:gd name="T28" fmla="*/ 14 w 88"/>
              <a:gd name="T29" fmla="*/ 27 h 61"/>
              <a:gd name="T30" fmla="*/ 20 w 88"/>
              <a:gd name="T31" fmla="*/ 26 h 61"/>
              <a:gd name="T32" fmla="*/ 30 w 88"/>
              <a:gd name="T33" fmla="*/ 38 h 61"/>
              <a:gd name="T34" fmla="*/ 33 w 88"/>
              <a:gd name="T35" fmla="*/ 56 h 61"/>
              <a:gd name="T36" fmla="*/ 43 w 88"/>
              <a:gd name="T37" fmla="*/ 61 h 61"/>
              <a:gd name="T38" fmla="*/ 54 w 88"/>
              <a:gd name="T39" fmla="*/ 56 h 61"/>
              <a:gd name="T40" fmla="*/ 56 w 88"/>
              <a:gd name="T41" fmla="*/ 38 h 61"/>
              <a:gd name="T42" fmla="*/ 71 w 88"/>
              <a:gd name="T43" fmla="*/ 26 h 61"/>
              <a:gd name="T44" fmla="*/ 76 w 88"/>
              <a:gd name="T45" fmla="*/ 27 h 61"/>
              <a:gd name="T46" fmla="*/ 84 w 88"/>
              <a:gd name="T47" fmla="*/ 24 h 61"/>
              <a:gd name="T48" fmla="*/ 88 w 88"/>
              <a:gd name="T49" fmla="*/ 15 h 61"/>
              <a:gd name="T50" fmla="*/ 84 w 88"/>
              <a:gd name="T51" fmla="*/ 7 h 61"/>
              <a:gd name="T52" fmla="*/ 9 w 88"/>
              <a:gd name="T53" fmla="*/ 18 h 61"/>
              <a:gd name="T54" fmla="*/ 7 w 88"/>
              <a:gd name="T55" fmla="*/ 14 h 61"/>
              <a:gd name="T56" fmla="*/ 9 w 88"/>
              <a:gd name="T57" fmla="*/ 9 h 61"/>
              <a:gd name="T58" fmla="*/ 14 w 88"/>
              <a:gd name="T59" fmla="*/ 8 h 61"/>
              <a:gd name="T60" fmla="*/ 18 w 88"/>
              <a:gd name="T61" fmla="*/ 9 h 61"/>
              <a:gd name="T62" fmla="*/ 18 w 88"/>
              <a:gd name="T63" fmla="*/ 18 h 61"/>
              <a:gd name="T64" fmla="*/ 9 w 88"/>
              <a:gd name="T65" fmla="*/ 18 h 61"/>
              <a:gd name="T66" fmla="*/ 79 w 88"/>
              <a:gd name="T67" fmla="*/ 18 h 61"/>
              <a:gd name="T68" fmla="*/ 73 w 88"/>
              <a:gd name="T69" fmla="*/ 18 h 61"/>
              <a:gd name="T70" fmla="*/ 72 w 88"/>
              <a:gd name="T71" fmla="*/ 15 h 61"/>
              <a:gd name="T72" fmla="*/ 73 w 88"/>
              <a:gd name="T73" fmla="*/ 12 h 61"/>
              <a:gd name="T74" fmla="*/ 76 w 88"/>
              <a:gd name="T75" fmla="*/ 11 h 61"/>
              <a:gd name="T76" fmla="*/ 79 w 88"/>
              <a:gd name="T77" fmla="*/ 12 h 61"/>
              <a:gd name="T78" fmla="*/ 80 w 88"/>
              <a:gd name="T79" fmla="*/ 15 h 61"/>
              <a:gd name="T80" fmla="*/ 79 w 88"/>
              <a:gd name="T81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90" name="Freeform 34"/>
          <p:cNvSpPr/>
          <p:nvPr/>
        </p:nvSpPr>
        <p:spPr bwMode="auto">
          <a:xfrm>
            <a:off x="4262967" y="1997077"/>
            <a:ext cx="939800" cy="275167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1" name="Freeform 35"/>
          <p:cNvSpPr/>
          <p:nvPr/>
        </p:nvSpPr>
        <p:spPr bwMode="auto">
          <a:xfrm>
            <a:off x="6593418" y="1997077"/>
            <a:ext cx="905933" cy="425449"/>
          </a:xfrm>
          <a:custGeom>
            <a:avLst/>
            <a:gdLst>
              <a:gd name="T0" fmla="*/ 0 w 428"/>
              <a:gd name="T1" fmla="*/ 201 h 201"/>
              <a:gd name="T2" fmla="*/ 0 w 428"/>
              <a:gd name="T3" fmla="*/ 0 h 201"/>
              <a:gd name="T4" fmla="*/ 428 w 428"/>
              <a:gd name="T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2" name="Freeform 36"/>
          <p:cNvSpPr/>
          <p:nvPr/>
        </p:nvSpPr>
        <p:spPr bwMode="auto">
          <a:xfrm>
            <a:off x="8534401" y="2947459"/>
            <a:ext cx="1792817" cy="651933"/>
          </a:xfrm>
          <a:custGeom>
            <a:avLst/>
            <a:gdLst>
              <a:gd name="T0" fmla="*/ 0 w 847"/>
              <a:gd name="T1" fmla="*/ 308 h 308"/>
              <a:gd name="T2" fmla="*/ 0 w 847"/>
              <a:gd name="T3" fmla="*/ 0 h 308"/>
              <a:gd name="T4" fmla="*/ 847 w 847"/>
              <a:gd name="T5" fmla="*/ 0 h 308"/>
              <a:gd name="T6" fmla="*/ 847 w 847"/>
              <a:gd name="T7" fmla="*/ 10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3" name="Freeform 37"/>
          <p:cNvSpPr/>
          <p:nvPr/>
        </p:nvSpPr>
        <p:spPr bwMode="auto">
          <a:xfrm>
            <a:off x="1869018" y="2947459"/>
            <a:ext cx="1972733" cy="323851"/>
          </a:xfrm>
          <a:custGeom>
            <a:avLst/>
            <a:gdLst>
              <a:gd name="T0" fmla="*/ 932 w 932"/>
              <a:gd name="T1" fmla="*/ 153 h 153"/>
              <a:gd name="T2" fmla="*/ 932 w 932"/>
              <a:gd name="T3" fmla="*/ 0 h 153"/>
              <a:gd name="T4" fmla="*/ 0 w 932"/>
              <a:gd name="T5" fmla="*/ 0 h 153"/>
              <a:gd name="T6" fmla="*/ 0 w 932"/>
              <a:gd name="T7" fmla="*/ 10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4" name="Freeform 38"/>
          <p:cNvSpPr/>
          <p:nvPr/>
        </p:nvSpPr>
        <p:spPr bwMode="auto">
          <a:xfrm>
            <a:off x="4121151" y="4949825"/>
            <a:ext cx="1318683" cy="594784"/>
          </a:xfrm>
          <a:custGeom>
            <a:avLst/>
            <a:gdLst>
              <a:gd name="T0" fmla="*/ 476 w 623"/>
              <a:gd name="T1" fmla="*/ 0 h 281"/>
              <a:gd name="T2" fmla="*/ 623 w 623"/>
              <a:gd name="T3" fmla="*/ 0 h 281"/>
              <a:gd name="T4" fmla="*/ 623 w 623"/>
              <a:gd name="T5" fmla="*/ 281 h 281"/>
              <a:gd name="T6" fmla="*/ 0 w 623"/>
              <a:gd name="T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5" name="Freeform 39"/>
          <p:cNvSpPr/>
          <p:nvPr/>
        </p:nvSpPr>
        <p:spPr bwMode="auto">
          <a:xfrm>
            <a:off x="6163733" y="4513793"/>
            <a:ext cx="1543051" cy="1030817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569384" y="3303059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>
                <a:solidFill>
                  <a:schemeClr val="bg1"/>
                </a:solidFill>
              </a:rPr>
              <a:t>TOPIC HEADER</a:t>
            </a:r>
            <a:endParaRPr lang="zh-CN" altLang="en-US" sz="1065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1602317" y="1550459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 dirty="0">
                <a:solidFill>
                  <a:schemeClr val="bg1"/>
                </a:solidFill>
              </a:rPr>
              <a:t>TOPIC HEADER</a:t>
            </a:r>
            <a:endParaRPr lang="zh-CN" altLang="en-US" sz="1065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7545917" y="1550459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>
                <a:solidFill>
                  <a:schemeClr val="bg1"/>
                </a:solidFill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9036051" y="3303059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>
                <a:solidFill>
                  <a:schemeClr val="bg1"/>
                </a:solidFill>
              </a:rPr>
              <a:t>TOPIC HEADER</a:t>
            </a:r>
            <a:endParaRPr lang="zh-CN" altLang="en-US" sz="1065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7823200" y="5064125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>
                <a:solidFill>
                  <a:schemeClr val="bg1"/>
                </a:solidFill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439333" y="5064125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b="1">
                <a:solidFill>
                  <a:schemeClr val="bg1"/>
                </a:solidFill>
              </a:rPr>
              <a:t>TOPIC HEADER</a:t>
            </a:r>
            <a:endParaRPr lang="zh-CN" altLang="en-US" sz="1065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59488" y="1244600"/>
            <a:ext cx="0" cy="4940300"/>
          </a:xfrm>
          <a:prstGeom prst="line">
            <a:avLst/>
          </a:prstGeom>
          <a:ln>
            <a:solidFill>
              <a:srgbClr val="BAE0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4" name="Group 6"/>
          <p:cNvGrpSpPr/>
          <p:nvPr/>
        </p:nvGrpSpPr>
        <p:grpSpPr bwMode="auto">
          <a:xfrm>
            <a:off x="814918" y="1893359"/>
            <a:ext cx="4127500" cy="2781300"/>
            <a:chOff x="0" y="0"/>
            <a:chExt cx="2724" cy="1835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22536" name="Group 8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2537" name="Picture 9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8" name="Rectangle 10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r="-259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536671" y="2448725"/>
            <a:ext cx="1045633" cy="1041400"/>
          </a:xfrm>
          <a:prstGeom prst="ellipse">
            <a:avLst/>
          </a:prstGeom>
          <a:solidFill>
            <a:srgbClr val="091116"/>
          </a:solidFill>
          <a:ln w="38100" cmpd="sng">
            <a:solidFill>
              <a:srgbClr val="BAE0E9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zh-CN" sz="2400" b="1" dirty="0">
                <a:solidFill>
                  <a:srgbClr val="BAE0E9"/>
                </a:solidFill>
              </a:rPr>
              <a:t>VS</a:t>
            </a:r>
          </a:p>
        </p:txBody>
      </p:sp>
      <p:grpSp>
        <p:nvGrpSpPr>
          <p:cNvPr id="22540" name="Group 12"/>
          <p:cNvGrpSpPr/>
          <p:nvPr/>
        </p:nvGrpSpPr>
        <p:grpSpPr bwMode="auto">
          <a:xfrm>
            <a:off x="7247467" y="1893359"/>
            <a:ext cx="4127500" cy="2781300"/>
            <a:chOff x="0" y="0"/>
            <a:chExt cx="2724" cy="1835"/>
          </a:xfrm>
        </p:grpSpPr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22542" name="Group 1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2543" name="Picture 15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4" name="Rectangle 16" descr="12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378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602317" y="4957234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rgbClr val="BAE0E9"/>
                </a:solidFill>
              </a:rPr>
              <a:t>TOPIC HEADER</a:t>
            </a:r>
            <a:endParaRPr lang="zh-CN" altLang="en-US" sz="1100" dirty="0">
              <a:solidFill>
                <a:srgbClr val="BAE0E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8036984" y="4957234"/>
            <a:ext cx="25908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rgbClr val="BAE0E9"/>
                </a:solidFill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4572718" y="871041"/>
            <a:ext cx="3046564" cy="2343354"/>
            <a:chOff x="2530476" y="681038"/>
            <a:chExt cx="7138988" cy="549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TextBox 24"/>
          <p:cNvSpPr txBox="1"/>
          <p:nvPr/>
        </p:nvSpPr>
        <p:spPr>
          <a:xfrm>
            <a:off x="2981325" y="3702685"/>
            <a:ext cx="639826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4000" b="1" dirty="0">
                <a:ln w="6350">
                  <a:noFill/>
                </a:ln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化学实验报告论文答辩模板</a:t>
            </a:r>
          </a:p>
        </p:txBody>
      </p:sp>
      <p:sp>
        <p:nvSpPr>
          <p:cNvPr id="101" name="圆角矩形 25"/>
          <p:cNvSpPr/>
          <p:nvPr/>
        </p:nvSpPr>
        <p:spPr>
          <a:xfrm>
            <a:off x="4818380" y="4443730"/>
            <a:ext cx="2683510" cy="5835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5069633" y="5112990"/>
            <a:ext cx="2052734" cy="0"/>
          </a:xfrm>
          <a:prstGeom prst="line">
            <a:avLst/>
          </a:prstGeom>
          <a:ln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43251"/>
            <a:ext cx="4829498" cy="3714750"/>
            <a:chOff x="2530476" y="681038"/>
            <a:chExt cx="7138988" cy="549116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5" name="直接连接符 94"/>
          <p:cNvCxnSpPr/>
          <p:nvPr/>
        </p:nvCxnSpPr>
        <p:spPr>
          <a:xfrm flipV="1">
            <a:off x="3853991" y="3429000"/>
            <a:ext cx="1581774" cy="1021539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684045" y="3417094"/>
            <a:ext cx="5345905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557838" y="3417094"/>
            <a:ext cx="42863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855495" y="2565569"/>
            <a:ext cx="640555" cy="70118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Clr>
                <a:schemeClr val="accent1"/>
              </a:buClr>
            </a:pPr>
            <a:r>
              <a:rPr lang="en-US" altLang="zh-CN" sz="5400" dirty="0">
                <a:ln w="6350">
                  <a:noFill/>
                </a:ln>
                <a:solidFill>
                  <a:srgbClr val="BAE0E9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5400" dirty="0">
              <a:ln w="6350">
                <a:noFill/>
              </a:ln>
              <a:solidFill>
                <a:srgbClr val="BAE0E9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04" name="TextBox 44"/>
          <p:cNvSpPr txBox="1"/>
          <p:nvPr/>
        </p:nvSpPr>
        <p:spPr>
          <a:xfrm>
            <a:off x="6734177" y="2700717"/>
            <a:ext cx="4095748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2"/>
              </a:buClr>
              <a:buFont typeface="Wingdings" panose="05000000000000000000" pitchFamily="2" charset="2"/>
              <a:buChar char="l"/>
              <a:defRPr sz="140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zh-CN" altLang="en-US" sz="2800" b="1" dirty="0">
                <a:solidFill>
                  <a:srgbClr val="BAE0E9"/>
                </a:solidFill>
              </a:rPr>
              <a:t>此处添加过渡页标题文本</a:t>
            </a:r>
          </a:p>
        </p:txBody>
      </p:sp>
      <p:sp>
        <p:nvSpPr>
          <p:cNvPr id="105" name="矩形 104"/>
          <p:cNvSpPr/>
          <p:nvPr/>
        </p:nvSpPr>
        <p:spPr>
          <a:xfrm>
            <a:off x="6734177" y="3674850"/>
            <a:ext cx="4095748" cy="4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93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1065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01018" y="3059643"/>
            <a:ext cx="1962149" cy="2408767"/>
          </a:xfrm>
          <a:prstGeom prst="rect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288867" y="3059643"/>
            <a:ext cx="1962151" cy="2408767"/>
          </a:xfrm>
          <a:prstGeom prst="rect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29342" y="3059643"/>
            <a:ext cx="1962151" cy="2408767"/>
          </a:xfrm>
          <a:prstGeom prst="rect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863167" y="2805644"/>
            <a:ext cx="2425700" cy="2912533"/>
          </a:xfrm>
          <a:prstGeom prst="rect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2305" name="Group 17"/>
          <p:cNvGrpSpPr/>
          <p:nvPr/>
        </p:nvGrpSpPr>
        <p:grpSpPr bwMode="auto">
          <a:xfrm>
            <a:off x="6855885" y="3586692"/>
            <a:ext cx="436033" cy="645584"/>
            <a:chOff x="0" y="0"/>
            <a:chExt cx="206" cy="305"/>
          </a:xfrm>
          <a:solidFill>
            <a:srgbClr val="091116"/>
          </a:solidFill>
        </p:grpSpPr>
        <p:sp>
          <p:nvSpPr>
            <p:cNvPr id="12306" name="Freeform 18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07" name="Freeform 19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08" name="Freeform 20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2309" name="Group 21"/>
          <p:cNvGrpSpPr/>
          <p:nvPr/>
        </p:nvGrpSpPr>
        <p:grpSpPr bwMode="auto">
          <a:xfrm>
            <a:off x="2599267" y="3586692"/>
            <a:ext cx="641351" cy="645584"/>
            <a:chOff x="0" y="0"/>
            <a:chExt cx="303" cy="305"/>
          </a:xfrm>
          <a:solidFill>
            <a:srgbClr val="091116"/>
          </a:solidFill>
        </p:grpSpPr>
        <p:sp>
          <p:nvSpPr>
            <p:cNvPr id="12310" name="Freeform 22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1" name="Freeform 23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2312" name="Group 24"/>
          <p:cNvGrpSpPr/>
          <p:nvPr/>
        </p:nvGrpSpPr>
        <p:grpSpPr bwMode="auto">
          <a:xfrm>
            <a:off x="4561418" y="3586692"/>
            <a:ext cx="641349" cy="645584"/>
            <a:chOff x="0" y="0"/>
            <a:chExt cx="303" cy="305"/>
          </a:xfrm>
          <a:solidFill>
            <a:srgbClr val="091116"/>
          </a:solidFill>
        </p:grpSpPr>
        <p:sp>
          <p:nvSpPr>
            <p:cNvPr id="12313" name="Freeform 25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2315" name="Group 27"/>
          <p:cNvGrpSpPr/>
          <p:nvPr/>
        </p:nvGrpSpPr>
        <p:grpSpPr bwMode="auto">
          <a:xfrm>
            <a:off x="8902701" y="3590926"/>
            <a:ext cx="732367" cy="637117"/>
            <a:chOff x="0" y="0"/>
            <a:chExt cx="346" cy="301"/>
          </a:xfrm>
          <a:solidFill>
            <a:srgbClr val="091116"/>
          </a:solidFill>
        </p:grpSpPr>
        <p:sp>
          <p:nvSpPr>
            <p:cNvPr id="12316" name="Freeform 28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7" name="Freeform 29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2302934" y="4473576"/>
            <a:ext cx="1231900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4262968" y="4473576"/>
            <a:ext cx="1234017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6457951" y="4473576"/>
            <a:ext cx="1231900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8593668" y="4473576"/>
            <a:ext cx="1234017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258029" y="4585760"/>
            <a:ext cx="1319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 dirty="0">
                <a:solidFill>
                  <a:srgbClr val="091116"/>
                </a:solidFill>
              </a:rPr>
              <a:t>Head Title</a:t>
            </a:r>
          </a:p>
          <a:p>
            <a:pPr algn="ctr"/>
            <a:r>
              <a:rPr lang="zh-CN" altLang="zh-CN" sz="1335" dirty="0">
                <a:solidFill>
                  <a:srgbClr val="091116"/>
                </a:solidFill>
              </a:rPr>
              <a:t>PRODUCT ONE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203348" y="4585760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Head Title</a:t>
            </a:r>
          </a:p>
          <a:p>
            <a:pPr algn="ctr"/>
            <a:r>
              <a:rPr lang="zh-CN" altLang="zh-CN" sz="1335">
                <a:solidFill>
                  <a:srgbClr val="091116"/>
                </a:solidFill>
              </a:rPr>
              <a:t>PRODUCT TWO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338569" y="4585760"/>
            <a:ext cx="1455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Head Title</a:t>
            </a:r>
          </a:p>
          <a:p>
            <a:pPr algn="ctr"/>
            <a:r>
              <a:rPr lang="zh-CN" altLang="zh-CN" sz="1335">
                <a:solidFill>
                  <a:srgbClr val="091116"/>
                </a:solidFill>
              </a:rPr>
              <a:t>PRODUCT THREE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8526937" y="4585760"/>
            <a:ext cx="14013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rgbClr val="091116"/>
                </a:solidFill>
              </a:rPr>
              <a:t>Head Title</a:t>
            </a:r>
          </a:p>
          <a:p>
            <a:pPr algn="ctr"/>
            <a:r>
              <a:rPr lang="zh-CN" altLang="zh-CN" sz="1335">
                <a:solidFill>
                  <a:srgbClr val="091116"/>
                </a:solidFill>
              </a:rPr>
              <a:t>PRODUCT FOUR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542118" y="1747309"/>
            <a:ext cx="7105649" cy="4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065">
                <a:solidFill>
                  <a:schemeClr val="bg2"/>
                </a:solidFill>
              </a:rPr>
              <a:t>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2"/>
                </a:solidFill>
              </a:rPr>
              <a:t>templates</a:t>
            </a:r>
            <a:r>
              <a:rPr lang="en-US" altLang="zh-CN" sz="1065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chemeClr val="bg2"/>
              </a:solidFill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reeform 3"/>
          <p:cNvSpPr/>
          <p:nvPr/>
        </p:nvSpPr>
        <p:spPr bwMode="auto">
          <a:xfrm>
            <a:off x="10329334" y="2998259"/>
            <a:ext cx="1080000" cy="1080000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36" name="Freeform 4"/>
          <p:cNvSpPr/>
          <p:nvPr/>
        </p:nvSpPr>
        <p:spPr bwMode="auto">
          <a:xfrm>
            <a:off x="9723967" y="2466977"/>
            <a:ext cx="1080000" cy="1080000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37" name="Freeform 5"/>
          <p:cNvSpPr/>
          <p:nvPr/>
        </p:nvSpPr>
        <p:spPr bwMode="auto">
          <a:xfrm>
            <a:off x="9080500" y="1986493"/>
            <a:ext cx="1080000" cy="1080000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38" name="Freeform 6"/>
          <p:cNvSpPr/>
          <p:nvPr/>
        </p:nvSpPr>
        <p:spPr bwMode="auto">
          <a:xfrm>
            <a:off x="5501218" y="4151843"/>
            <a:ext cx="1080000" cy="1080000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39" name="Freeform 7"/>
          <p:cNvSpPr/>
          <p:nvPr/>
        </p:nvSpPr>
        <p:spPr bwMode="auto">
          <a:xfrm>
            <a:off x="4961218" y="4798111"/>
            <a:ext cx="1080000" cy="1080000"/>
          </a:xfrm>
          <a:prstGeom prst="ellipse">
            <a:avLst/>
          </a:prstGeom>
          <a:solidFill>
            <a:srgbClr val="BAE0E9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8443" name="Group 11"/>
          <p:cNvGrpSpPr/>
          <p:nvPr/>
        </p:nvGrpSpPr>
        <p:grpSpPr bwMode="auto">
          <a:xfrm>
            <a:off x="4696885" y="2327277"/>
            <a:ext cx="7268633" cy="3244849"/>
            <a:chOff x="0" y="0"/>
            <a:chExt cx="3434" cy="1533"/>
          </a:xfrm>
        </p:grpSpPr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0" y="1451"/>
              <a:ext cx="3434" cy="8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grpSp>
          <p:nvGrpSpPr>
            <p:cNvPr id="18445" name="Group 13"/>
            <p:cNvGrpSpPr/>
            <p:nvPr/>
          </p:nvGrpSpPr>
          <p:grpSpPr bwMode="auto">
            <a:xfrm>
              <a:off x="302" y="0"/>
              <a:ext cx="2815" cy="1491"/>
              <a:chOff x="0" y="0"/>
              <a:chExt cx="1348" cy="714"/>
            </a:xfrm>
          </p:grpSpPr>
          <p:pic>
            <p:nvPicPr>
              <p:cNvPr id="18446" name="Picture 14" descr="23_Analytix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48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7" name="Rectangle 15" descr="12"/>
              <p:cNvSpPr>
                <a:spLocks noChangeArrowheads="1"/>
              </p:cNvSpPr>
              <p:nvPr/>
            </p:nvSpPr>
            <p:spPr bwMode="auto">
              <a:xfrm>
                <a:off x="209" y="35"/>
                <a:ext cx="930" cy="515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6292"/>
                </a:stretch>
              </a:blipFill>
              <a:ln w="9525" cmpd="sng">
                <a:solidFill>
                  <a:srgbClr val="232A34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18434" name="Freeform 2"/>
          <p:cNvSpPr/>
          <p:nvPr/>
        </p:nvSpPr>
        <p:spPr bwMode="auto">
          <a:xfrm>
            <a:off x="935567" y="2530476"/>
            <a:ext cx="540000" cy="540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48" name="Freeform 16"/>
          <p:cNvSpPr/>
          <p:nvPr/>
        </p:nvSpPr>
        <p:spPr bwMode="auto">
          <a:xfrm>
            <a:off x="9944100" y="1654177"/>
            <a:ext cx="1080000" cy="1080000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8449" name="Group 17"/>
          <p:cNvGrpSpPr/>
          <p:nvPr/>
        </p:nvGrpSpPr>
        <p:grpSpPr bwMode="auto">
          <a:xfrm>
            <a:off x="10253384" y="1972985"/>
            <a:ext cx="461433" cy="442384"/>
            <a:chOff x="0" y="0"/>
            <a:chExt cx="218" cy="209"/>
          </a:xfrm>
          <a:solidFill>
            <a:srgbClr val="091116"/>
          </a:solidFill>
        </p:grpSpPr>
        <p:sp>
          <p:nvSpPr>
            <p:cNvPr id="18450" name="Freeform 18"/>
            <p:cNvSpPr/>
            <p:nvPr/>
          </p:nvSpPr>
          <p:spPr bwMode="auto">
            <a:xfrm>
              <a:off x="115" y="0"/>
              <a:ext cx="89" cy="45"/>
            </a:xfrm>
            <a:custGeom>
              <a:avLst/>
              <a:gdLst>
                <a:gd name="T0" fmla="*/ 89 w 89"/>
                <a:gd name="T1" fmla="*/ 0 h 45"/>
                <a:gd name="T2" fmla="*/ 0 w 89"/>
                <a:gd name="T3" fmla="*/ 0 h 45"/>
                <a:gd name="T4" fmla="*/ 45 w 89"/>
                <a:gd name="T5" fmla="*/ 45 h 45"/>
                <a:gd name="T6" fmla="*/ 89 w 89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5">
                  <a:moveTo>
                    <a:pt x="89" y="0"/>
                  </a:moveTo>
                  <a:lnTo>
                    <a:pt x="0" y="0"/>
                  </a:lnTo>
                  <a:lnTo>
                    <a:pt x="45" y="45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103" y="7"/>
              <a:ext cx="115" cy="81"/>
            </a:xfrm>
            <a:custGeom>
              <a:avLst/>
              <a:gdLst>
                <a:gd name="T0" fmla="*/ 64 w 65"/>
                <a:gd name="T1" fmla="*/ 0 h 45"/>
                <a:gd name="T2" fmla="*/ 37 w 65"/>
                <a:gd name="T3" fmla="*/ 27 h 45"/>
                <a:gd name="T4" fmla="*/ 28 w 65"/>
                <a:gd name="T5" fmla="*/ 28 h 45"/>
                <a:gd name="T6" fmla="*/ 1 w 65"/>
                <a:gd name="T7" fmla="*/ 0 h 45"/>
                <a:gd name="T8" fmla="*/ 0 w 65"/>
                <a:gd name="T9" fmla="*/ 2 h 45"/>
                <a:gd name="T10" fmla="*/ 0 w 65"/>
                <a:gd name="T11" fmla="*/ 40 h 45"/>
                <a:gd name="T12" fmla="*/ 6 w 65"/>
                <a:gd name="T13" fmla="*/ 45 h 45"/>
                <a:gd name="T14" fmla="*/ 59 w 65"/>
                <a:gd name="T15" fmla="*/ 45 h 45"/>
                <a:gd name="T16" fmla="*/ 65 w 65"/>
                <a:gd name="T17" fmla="*/ 40 h 45"/>
                <a:gd name="T18" fmla="*/ 65 w 65"/>
                <a:gd name="T19" fmla="*/ 2 h 45"/>
                <a:gd name="T20" fmla="*/ 64 w 6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5">
                  <a:moveTo>
                    <a:pt x="64" y="0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4" y="30"/>
                    <a:pt x="31" y="30"/>
                    <a:pt x="28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5"/>
                    <a:pt x="6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2" y="45"/>
                    <a:pt x="65" y="43"/>
                    <a:pt x="65" y="4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452" name="Freeform 20"/>
            <p:cNvSpPr/>
            <p:nvPr/>
          </p:nvSpPr>
          <p:spPr bwMode="auto">
            <a:xfrm>
              <a:off x="0" y="0"/>
              <a:ext cx="179" cy="181"/>
            </a:xfrm>
            <a:custGeom>
              <a:avLst/>
              <a:gdLst>
                <a:gd name="T0" fmla="*/ 88 w 101"/>
                <a:gd name="T1" fmla="*/ 71 h 101"/>
                <a:gd name="T2" fmla="*/ 13 w 101"/>
                <a:gd name="T3" fmla="*/ 71 h 101"/>
                <a:gd name="T4" fmla="*/ 13 w 101"/>
                <a:gd name="T5" fmla="*/ 13 h 101"/>
                <a:gd name="T6" fmla="*/ 54 w 101"/>
                <a:gd name="T7" fmla="*/ 13 h 101"/>
                <a:gd name="T8" fmla="*/ 54 w 101"/>
                <a:gd name="T9" fmla="*/ 3 h 101"/>
                <a:gd name="T10" fmla="*/ 54 w 101"/>
                <a:gd name="T11" fmla="*/ 0 h 101"/>
                <a:gd name="T12" fmla="*/ 0 w 101"/>
                <a:gd name="T13" fmla="*/ 0 h 101"/>
                <a:gd name="T14" fmla="*/ 0 w 101"/>
                <a:gd name="T15" fmla="*/ 84 h 101"/>
                <a:gd name="T16" fmla="*/ 33 w 101"/>
                <a:gd name="T17" fmla="*/ 84 h 101"/>
                <a:gd name="T18" fmla="*/ 33 w 101"/>
                <a:gd name="T19" fmla="*/ 101 h 101"/>
                <a:gd name="T20" fmla="*/ 71 w 101"/>
                <a:gd name="T21" fmla="*/ 101 h 101"/>
                <a:gd name="T22" fmla="*/ 71 w 101"/>
                <a:gd name="T23" fmla="*/ 84 h 101"/>
                <a:gd name="T24" fmla="*/ 101 w 101"/>
                <a:gd name="T25" fmla="*/ 84 h 101"/>
                <a:gd name="T26" fmla="*/ 101 w 101"/>
                <a:gd name="T27" fmla="*/ 53 h 101"/>
                <a:gd name="T28" fmla="*/ 88 w 101"/>
                <a:gd name="T29" fmla="*/ 53 h 101"/>
                <a:gd name="T30" fmla="*/ 88 w 101"/>
                <a:gd name="T3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1">
                  <a:moveTo>
                    <a:pt x="88" y="71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2"/>
                    <a:pt x="54" y="1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1" y="191"/>
              <a:ext cx="141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454" name="Freeform 22"/>
          <p:cNvSpPr>
            <a:spLocks noEditPoints="1"/>
          </p:cNvSpPr>
          <p:nvPr/>
        </p:nvSpPr>
        <p:spPr bwMode="auto">
          <a:xfrm>
            <a:off x="1114551" y="2656543"/>
            <a:ext cx="182033" cy="287867"/>
          </a:xfrm>
          <a:custGeom>
            <a:avLst/>
            <a:gdLst>
              <a:gd name="T0" fmla="*/ 56 w 80"/>
              <a:gd name="T1" fmla="*/ 104 h 128"/>
              <a:gd name="T2" fmla="*/ 52 w 80"/>
              <a:gd name="T3" fmla="*/ 108 h 128"/>
              <a:gd name="T4" fmla="*/ 28 w 80"/>
              <a:gd name="T5" fmla="*/ 108 h 128"/>
              <a:gd name="T6" fmla="*/ 24 w 80"/>
              <a:gd name="T7" fmla="*/ 104 h 128"/>
              <a:gd name="T8" fmla="*/ 28 w 80"/>
              <a:gd name="T9" fmla="*/ 100 h 128"/>
              <a:gd name="T10" fmla="*/ 52 w 80"/>
              <a:gd name="T11" fmla="*/ 100 h 128"/>
              <a:gd name="T12" fmla="*/ 56 w 80"/>
              <a:gd name="T13" fmla="*/ 104 h 128"/>
              <a:gd name="T14" fmla="*/ 52 w 80"/>
              <a:gd name="T15" fmla="*/ 112 h 128"/>
              <a:gd name="T16" fmla="*/ 28 w 80"/>
              <a:gd name="T17" fmla="*/ 112 h 128"/>
              <a:gd name="T18" fmla="*/ 24 w 80"/>
              <a:gd name="T19" fmla="*/ 116 h 128"/>
              <a:gd name="T20" fmla="*/ 28 w 80"/>
              <a:gd name="T21" fmla="*/ 120 h 128"/>
              <a:gd name="T22" fmla="*/ 36 w 80"/>
              <a:gd name="T23" fmla="*/ 128 h 128"/>
              <a:gd name="T24" fmla="*/ 44 w 80"/>
              <a:gd name="T25" fmla="*/ 128 h 128"/>
              <a:gd name="T26" fmla="*/ 52 w 80"/>
              <a:gd name="T27" fmla="*/ 120 h 128"/>
              <a:gd name="T28" fmla="*/ 56 w 80"/>
              <a:gd name="T29" fmla="*/ 116 h 128"/>
              <a:gd name="T30" fmla="*/ 52 w 80"/>
              <a:gd name="T31" fmla="*/ 112 h 128"/>
              <a:gd name="T32" fmla="*/ 40 w 80"/>
              <a:gd name="T33" fmla="*/ 8 h 128"/>
              <a:gd name="T34" fmla="*/ 72 w 80"/>
              <a:gd name="T35" fmla="*/ 40 h 128"/>
              <a:gd name="T36" fmla="*/ 56 w 80"/>
              <a:gd name="T37" fmla="*/ 68 h 128"/>
              <a:gd name="T38" fmla="*/ 52 w 80"/>
              <a:gd name="T39" fmla="*/ 70 h 128"/>
              <a:gd name="T40" fmla="*/ 52 w 80"/>
              <a:gd name="T41" fmla="*/ 88 h 128"/>
              <a:gd name="T42" fmla="*/ 28 w 80"/>
              <a:gd name="T43" fmla="*/ 88 h 128"/>
              <a:gd name="T44" fmla="*/ 28 w 80"/>
              <a:gd name="T45" fmla="*/ 70 h 128"/>
              <a:gd name="T46" fmla="*/ 24 w 80"/>
              <a:gd name="T47" fmla="*/ 68 h 128"/>
              <a:gd name="T48" fmla="*/ 8 w 80"/>
              <a:gd name="T49" fmla="*/ 40 h 128"/>
              <a:gd name="T50" fmla="*/ 40 w 80"/>
              <a:gd name="T51" fmla="*/ 8 h 128"/>
              <a:gd name="T52" fmla="*/ 40 w 80"/>
              <a:gd name="T53" fmla="*/ 0 h 128"/>
              <a:gd name="T54" fmla="*/ 0 w 80"/>
              <a:gd name="T55" fmla="*/ 40 h 128"/>
              <a:gd name="T56" fmla="*/ 20 w 80"/>
              <a:gd name="T57" fmla="*/ 75 h 128"/>
              <a:gd name="T58" fmla="*/ 20 w 80"/>
              <a:gd name="T59" fmla="*/ 88 h 128"/>
              <a:gd name="T60" fmla="*/ 28 w 80"/>
              <a:gd name="T61" fmla="*/ 96 h 128"/>
              <a:gd name="T62" fmla="*/ 52 w 80"/>
              <a:gd name="T63" fmla="*/ 96 h 128"/>
              <a:gd name="T64" fmla="*/ 60 w 80"/>
              <a:gd name="T65" fmla="*/ 88 h 128"/>
              <a:gd name="T66" fmla="*/ 60 w 80"/>
              <a:gd name="T67" fmla="*/ 75 h 128"/>
              <a:gd name="T68" fmla="*/ 80 w 80"/>
              <a:gd name="T69" fmla="*/ 40 h 128"/>
              <a:gd name="T70" fmla="*/ 40 w 80"/>
              <a:gd name="T7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128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close/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close/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913003" y="3304591"/>
            <a:ext cx="3918120" cy="13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561672" y="2631230"/>
            <a:ext cx="2620781" cy="31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35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DIFFERENT!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160621-20121008053104-6"/>
          <p:cNvSpPr>
            <a:spLocks noChangeArrowheads="1"/>
          </p:cNvSpPr>
          <p:nvPr/>
        </p:nvSpPr>
        <p:spPr bwMode="auto">
          <a:xfrm>
            <a:off x="1801285" y="1662643"/>
            <a:ext cx="2110316" cy="2110316"/>
          </a:xfrm>
          <a:prstGeom prst="rect">
            <a:avLst/>
          </a:prstGeom>
          <a:blipFill dpi="0" rotWithShape="1">
            <a:blip r:embed="rId2"/>
            <a:srcRect/>
            <a:stretch>
              <a:fillRect r="-503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60285" y="1662643"/>
            <a:ext cx="2110316" cy="2110316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84" name="Rectangle 4" descr="001e90bc453a118d6b4237"/>
          <p:cNvSpPr>
            <a:spLocks noChangeArrowheads="1"/>
          </p:cNvSpPr>
          <p:nvPr/>
        </p:nvSpPr>
        <p:spPr bwMode="auto">
          <a:xfrm>
            <a:off x="6117168" y="1662643"/>
            <a:ext cx="2112433" cy="2110316"/>
          </a:xfrm>
          <a:prstGeom prst="rect">
            <a:avLst/>
          </a:prstGeom>
          <a:blipFill dpi="0" rotWithShape="1">
            <a:blip r:embed="rId3"/>
            <a:srcRect/>
            <a:stretch>
              <a:fillRect b="-435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276167" y="1662643"/>
            <a:ext cx="2110317" cy="2110316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801285" y="3815292"/>
            <a:ext cx="2110316" cy="2110317"/>
          </a:xfrm>
          <a:prstGeom prst="rect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487" name="Rectangle 7" descr="160621-20121008053120-12"/>
          <p:cNvSpPr>
            <a:spLocks noChangeArrowheads="1"/>
          </p:cNvSpPr>
          <p:nvPr/>
        </p:nvSpPr>
        <p:spPr bwMode="auto">
          <a:xfrm>
            <a:off x="3960285" y="3815292"/>
            <a:ext cx="2110316" cy="2110317"/>
          </a:xfrm>
          <a:prstGeom prst="rect">
            <a:avLst/>
          </a:prstGeom>
          <a:blipFill dpi="0" rotWithShape="1">
            <a:blip r:embed="rId4"/>
            <a:srcRect/>
            <a:stretch>
              <a:fillRect r="-167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117168" y="3815292"/>
            <a:ext cx="2112433" cy="2110317"/>
          </a:xfrm>
          <a:prstGeom prst="rect">
            <a:avLst/>
          </a:prstGeom>
          <a:solidFill>
            <a:srgbClr val="BAE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89" name="Rectangle 9" descr="160621-20121008053007-2"/>
          <p:cNvSpPr>
            <a:spLocks noChangeArrowheads="1"/>
          </p:cNvSpPr>
          <p:nvPr/>
        </p:nvSpPr>
        <p:spPr bwMode="auto">
          <a:xfrm>
            <a:off x="8276167" y="3815292"/>
            <a:ext cx="2110317" cy="2110317"/>
          </a:xfrm>
          <a:prstGeom prst="rect">
            <a:avLst/>
          </a:prstGeom>
          <a:blipFill dpi="0" rotWithShape="1">
            <a:blip r:embed="rId5"/>
            <a:srcRect/>
            <a:stretch>
              <a:fillRect r="-503"/>
            </a:stretch>
          </a:blip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490" name="Freeform 10"/>
          <p:cNvSpPr>
            <a:spLocks noEditPoints="1"/>
          </p:cNvSpPr>
          <p:nvPr/>
        </p:nvSpPr>
        <p:spPr bwMode="auto">
          <a:xfrm>
            <a:off x="4671485" y="2024593"/>
            <a:ext cx="690033" cy="690033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091116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30485" y="4145492"/>
            <a:ext cx="690033" cy="690034"/>
            <a:chOff x="6830485" y="4145492"/>
            <a:chExt cx="690033" cy="690034"/>
          </a:xfrm>
          <a:solidFill>
            <a:srgbClr val="091116"/>
          </a:solidFill>
        </p:grpSpPr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7046385" y="4664076"/>
              <a:ext cx="215900" cy="42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91116"/>
                </a:solidFill>
              </a:endParaRPr>
            </a:p>
          </p:txBody>
        </p:sp>
        <p:sp>
          <p:nvSpPr>
            <p:cNvPr id="20492" name="Freeform 12"/>
            <p:cNvSpPr/>
            <p:nvPr/>
          </p:nvSpPr>
          <p:spPr bwMode="auto">
            <a:xfrm>
              <a:off x="6959600" y="4145492"/>
              <a:ext cx="431800" cy="129117"/>
            </a:xfrm>
            <a:custGeom>
              <a:avLst/>
              <a:gdLst>
                <a:gd name="T0" fmla="*/ 12 w 120"/>
                <a:gd name="T1" fmla="*/ 12 h 36"/>
                <a:gd name="T2" fmla="*/ 108 w 120"/>
                <a:gd name="T3" fmla="*/ 12 h 36"/>
                <a:gd name="T4" fmla="*/ 108 w 120"/>
                <a:gd name="T5" fmla="*/ 36 h 36"/>
                <a:gd name="T6" fmla="*/ 120 w 120"/>
                <a:gd name="T7" fmla="*/ 36 h 36"/>
                <a:gd name="T8" fmla="*/ 120 w 120"/>
                <a:gd name="T9" fmla="*/ 12 h 36"/>
                <a:gd name="T10" fmla="*/ 108 w 120"/>
                <a:gd name="T11" fmla="*/ 0 h 36"/>
                <a:gd name="T12" fmla="*/ 12 w 120"/>
                <a:gd name="T13" fmla="*/ 0 h 36"/>
                <a:gd name="T14" fmla="*/ 0 w 120"/>
                <a:gd name="T15" fmla="*/ 12 h 36"/>
                <a:gd name="T16" fmla="*/ 0 w 120"/>
                <a:gd name="T17" fmla="*/ 36 h 36"/>
                <a:gd name="T18" fmla="*/ 12 w 120"/>
                <a:gd name="T19" fmla="*/ 36 h 36"/>
                <a:gd name="T20" fmla="*/ 12 w 120"/>
                <a:gd name="T21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6">
                  <a:moveTo>
                    <a:pt x="12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4" y="0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91116"/>
                </a:solidFill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7046385" y="4577292"/>
              <a:ext cx="258233" cy="423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91116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6830485" y="4319059"/>
              <a:ext cx="690033" cy="516467"/>
            </a:xfrm>
            <a:custGeom>
              <a:avLst/>
              <a:gdLst>
                <a:gd name="T0" fmla="*/ 180 w 192"/>
                <a:gd name="T1" fmla="*/ 0 h 144"/>
                <a:gd name="T2" fmla="*/ 12 w 192"/>
                <a:gd name="T3" fmla="*/ 0 h 144"/>
                <a:gd name="T4" fmla="*/ 0 w 192"/>
                <a:gd name="T5" fmla="*/ 12 h 144"/>
                <a:gd name="T6" fmla="*/ 0 w 192"/>
                <a:gd name="T7" fmla="*/ 84 h 144"/>
                <a:gd name="T8" fmla="*/ 12 w 192"/>
                <a:gd name="T9" fmla="*/ 96 h 144"/>
                <a:gd name="T10" fmla="*/ 36 w 192"/>
                <a:gd name="T11" fmla="*/ 96 h 144"/>
                <a:gd name="T12" fmla="*/ 36 w 192"/>
                <a:gd name="T13" fmla="*/ 132 h 144"/>
                <a:gd name="T14" fmla="*/ 48 w 192"/>
                <a:gd name="T15" fmla="*/ 144 h 144"/>
                <a:gd name="T16" fmla="*/ 144 w 192"/>
                <a:gd name="T17" fmla="*/ 144 h 144"/>
                <a:gd name="T18" fmla="*/ 156 w 192"/>
                <a:gd name="T19" fmla="*/ 132 h 144"/>
                <a:gd name="T20" fmla="*/ 156 w 192"/>
                <a:gd name="T21" fmla="*/ 96 h 144"/>
                <a:gd name="T22" fmla="*/ 180 w 192"/>
                <a:gd name="T23" fmla="*/ 96 h 144"/>
                <a:gd name="T24" fmla="*/ 192 w 192"/>
                <a:gd name="T25" fmla="*/ 84 h 144"/>
                <a:gd name="T26" fmla="*/ 192 w 192"/>
                <a:gd name="T27" fmla="*/ 12 h 144"/>
                <a:gd name="T28" fmla="*/ 180 w 192"/>
                <a:gd name="T29" fmla="*/ 0 h 144"/>
                <a:gd name="T30" fmla="*/ 144 w 192"/>
                <a:gd name="T31" fmla="*/ 132 h 144"/>
                <a:gd name="T32" fmla="*/ 48 w 192"/>
                <a:gd name="T33" fmla="*/ 132 h 144"/>
                <a:gd name="T34" fmla="*/ 48 w 192"/>
                <a:gd name="T35" fmla="*/ 60 h 144"/>
                <a:gd name="T36" fmla="*/ 144 w 192"/>
                <a:gd name="T37" fmla="*/ 60 h 144"/>
                <a:gd name="T38" fmla="*/ 144 w 192"/>
                <a:gd name="T39" fmla="*/ 132 h 144"/>
                <a:gd name="T40" fmla="*/ 168 w 192"/>
                <a:gd name="T41" fmla="*/ 36 h 144"/>
                <a:gd name="T42" fmla="*/ 156 w 192"/>
                <a:gd name="T43" fmla="*/ 24 h 144"/>
                <a:gd name="T44" fmla="*/ 168 w 192"/>
                <a:gd name="T45" fmla="*/ 12 h 144"/>
                <a:gd name="T46" fmla="*/ 180 w 192"/>
                <a:gd name="T47" fmla="*/ 24 h 144"/>
                <a:gd name="T48" fmla="*/ 168 w 192"/>
                <a:gd name="T49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44">
                  <a:moveTo>
                    <a:pt x="18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5" y="96"/>
                    <a:pt x="12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8"/>
                    <a:pt x="41" y="144"/>
                    <a:pt x="48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0" y="144"/>
                    <a:pt x="156" y="138"/>
                    <a:pt x="156" y="132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6" y="96"/>
                    <a:pt x="192" y="90"/>
                    <a:pt x="192" y="84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5"/>
                    <a:pt x="186" y="0"/>
                    <a:pt x="180" y="0"/>
                  </a:cubicBezTo>
                  <a:close/>
                  <a:moveTo>
                    <a:pt x="144" y="132"/>
                  </a:moveTo>
                  <a:cubicBezTo>
                    <a:pt x="48" y="132"/>
                    <a:pt x="48" y="132"/>
                    <a:pt x="48" y="13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4" y="60"/>
                    <a:pt x="144" y="60"/>
                    <a:pt x="144" y="60"/>
                  </a:cubicBezTo>
                  <a:lnTo>
                    <a:pt x="144" y="132"/>
                  </a:lnTo>
                  <a:close/>
                  <a:moveTo>
                    <a:pt x="168" y="36"/>
                  </a:moveTo>
                  <a:cubicBezTo>
                    <a:pt x="161" y="36"/>
                    <a:pt x="156" y="30"/>
                    <a:pt x="156" y="24"/>
                  </a:cubicBezTo>
                  <a:cubicBezTo>
                    <a:pt x="156" y="17"/>
                    <a:pt x="161" y="12"/>
                    <a:pt x="168" y="12"/>
                  </a:cubicBezTo>
                  <a:cubicBezTo>
                    <a:pt x="174" y="12"/>
                    <a:pt x="180" y="17"/>
                    <a:pt x="180" y="24"/>
                  </a:cubicBezTo>
                  <a:cubicBezTo>
                    <a:pt x="180" y="30"/>
                    <a:pt x="174" y="36"/>
                    <a:pt x="16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rgbClr val="091116"/>
                </a:solidFill>
              </a:endParaRPr>
            </a:p>
          </p:txBody>
        </p:sp>
      </p:grp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934885" y="2909359"/>
            <a:ext cx="2161116" cy="6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65" dirty="0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1065" dirty="0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087534" y="5038725"/>
            <a:ext cx="2161117" cy="6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239434" y="4350809"/>
            <a:ext cx="122020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735" b="1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159000" y="5021792"/>
            <a:ext cx="1441451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091116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311400" y="5150910"/>
            <a:ext cx="113492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8714318" y="2221443"/>
            <a:ext cx="122020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735" b="1" dirty="0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8633885" y="2892425"/>
            <a:ext cx="1441449" cy="0"/>
          </a:xfrm>
          <a:prstGeom prst="line">
            <a:avLst/>
          </a:prstGeom>
          <a:noFill/>
          <a:ln w="6350" cmpd="sng">
            <a:solidFill>
              <a:srgbClr val="09111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rgbClr val="091116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8786284" y="3021543"/>
            <a:ext cx="113492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1007534" y="3400425"/>
            <a:ext cx="2781300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BAE0E9"/>
          </a:solidFill>
          <a:ln>
            <a:solidFill>
              <a:srgbClr val="091116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5372" name="Freeform 12"/>
          <p:cNvSpPr/>
          <p:nvPr/>
        </p:nvSpPr>
        <p:spPr bwMode="auto">
          <a:xfrm>
            <a:off x="3496734" y="3506259"/>
            <a:ext cx="2785533" cy="670984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BAE0E9"/>
          </a:solidFill>
          <a:ln>
            <a:solidFill>
              <a:srgbClr val="091116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5373" name="Freeform 13"/>
          <p:cNvSpPr/>
          <p:nvPr/>
        </p:nvSpPr>
        <p:spPr bwMode="auto">
          <a:xfrm>
            <a:off x="5911851" y="3400425"/>
            <a:ext cx="2779183" cy="670984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BAE0E9"/>
          </a:solidFill>
          <a:ln>
            <a:solidFill>
              <a:srgbClr val="091116"/>
            </a:solidFill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5374" name="Freeform 14"/>
          <p:cNvSpPr/>
          <p:nvPr/>
        </p:nvSpPr>
        <p:spPr bwMode="auto">
          <a:xfrm>
            <a:off x="8403167" y="3506259"/>
            <a:ext cx="2781300" cy="670984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BAE0E9"/>
          </a:solidFill>
          <a:ln>
            <a:solidFill>
              <a:srgbClr val="091116"/>
            </a:solidFill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6148917" y="3665009"/>
            <a:ext cx="203200" cy="254000"/>
            <a:chOff x="0" y="0"/>
            <a:chExt cx="96" cy="120"/>
          </a:xfrm>
          <a:solidFill>
            <a:srgbClr val="091116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8646585" y="3675592"/>
            <a:ext cx="247649" cy="230717"/>
            <a:chOff x="0" y="0"/>
            <a:chExt cx="117" cy="109"/>
          </a:xfrm>
          <a:solidFill>
            <a:srgbClr val="091116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3695700" y="3667126"/>
            <a:ext cx="247651" cy="249767"/>
            <a:chOff x="0" y="0"/>
            <a:chExt cx="117" cy="118"/>
          </a:xfrm>
          <a:solidFill>
            <a:srgbClr val="091116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1200152" y="3665009"/>
            <a:ext cx="222249" cy="254000"/>
            <a:chOff x="0" y="0"/>
            <a:chExt cx="105" cy="120"/>
          </a:xfrm>
          <a:solidFill>
            <a:srgbClr val="091116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488017" y="3648077"/>
            <a:ext cx="120738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002617" y="3648077"/>
            <a:ext cx="120738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449484" y="3648077"/>
            <a:ext cx="120738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>
                <a:solidFill>
                  <a:srgbClr val="091116"/>
                </a:solidFill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8989484" y="3648077"/>
            <a:ext cx="120738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65" dirty="0">
                <a:solidFill>
                  <a:srgbClr val="091116"/>
                </a:solidFill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1295401" y="2257426"/>
            <a:ext cx="2103966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6201834" y="2257426"/>
            <a:ext cx="2103966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3848101" y="4388264"/>
            <a:ext cx="2103966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8754534" y="4388264"/>
            <a:ext cx="2103966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065">
                <a:solidFill>
                  <a:schemeClr val="bg1"/>
                </a:solidFill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</a:rPr>
              <a:t>templates</a:t>
            </a:r>
            <a:r>
              <a:rPr lang="en-US" altLang="zh-CN" sz="1065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/>
              </a:solidFill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811868" y="4378326"/>
            <a:ext cx="832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745818" y="4378326"/>
            <a:ext cx="832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4349752" y="2333626"/>
            <a:ext cx="832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9283701" y="2333626"/>
            <a:ext cx="832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43251"/>
            <a:ext cx="4829498" cy="3714750"/>
            <a:chOff x="2530476" y="681038"/>
            <a:chExt cx="7138988" cy="549116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close/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close/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5456238" y="1550988"/>
              <a:ext cx="903288" cy="968375"/>
            </a:xfrm>
            <a:custGeom>
              <a:avLst/>
              <a:gdLst>
                <a:gd name="T0" fmla="*/ 424 w 569"/>
                <a:gd name="T1" fmla="*/ 529 h 610"/>
                <a:gd name="T2" fmla="*/ 286 w 569"/>
                <a:gd name="T3" fmla="*/ 607 h 610"/>
                <a:gd name="T4" fmla="*/ 286 w 569"/>
                <a:gd name="T5" fmla="*/ 610 h 610"/>
                <a:gd name="T6" fmla="*/ 424 w 569"/>
                <a:gd name="T7" fmla="*/ 529 h 610"/>
                <a:gd name="T8" fmla="*/ 374 w 569"/>
                <a:gd name="T9" fmla="*/ 8 h 610"/>
                <a:gd name="T10" fmla="*/ 374 w 569"/>
                <a:gd name="T11" fmla="*/ 24 h 610"/>
                <a:gd name="T12" fmla="*/ 553 w 569"/>
                <a:gd name="T13" fmla="*/ 131 h 610"/>
                <a:gd name="T14" fmla="*/ 550 w 569"/>
                <a:gd name="T15" fmla="*/ 441 h 610"/>
                <a:gd name="T16" fmla="*/ 416 w 569"/>
                <a:gd name="T17" fmla="*/ 519 h 610"/>
                <a:gd name="T18" fmla="*/ 558 w 569"/>
                <a:gd name="T19" fmla="*/ 439 h 610"/>
                <a:gd name="T20" fmla="*/ 566 w 569"/>
                <a:gd name="T21" fmla="*/ 444 h 610"/>
                <a:gd name="T22" fmla="*/ 569 w 569"/>
                <a:gd name="T23" fmla="*/ 161 h 610"/>
                <a:gd name="T24" fmla="*/ 563 w 569"/>
                <a:gd name="T25" fmla="*/ 166 h 610"/>
                <a:gd name="T26" fmla="*/ 555 w 569"/>
                <a:gd name="T27" fmla="*/ 153 h 610"/>
                <a:gd name="T28" fmla="*/ 569 w 569"/>
                <a:gd name="T29" fmla="*/ 145 h 610"/>
                <a:gd name="T30" fmla="*/ 569 w 569"/>
                <a:gd name="T31" fmla="*/ 123 h 610"/>
                <a:gd name="T32" fmla="*/ 550 w 569"/>
                <a:gd name="T33" fmla="*/ 110 h 610"/>
                <a:gd name="T34" fmla="*/ 539 w 569"/>
                <a:gd name="T35" fmla="*/ 118 h 610"/>
                <a:gd name="T36" fmla="*/ 531 w 569"/>
                <a:gd name="T37" fmla="*/ 104 h 610"/>
                <a:gd name="T38" fmla="*/ 537 w 569"/>
                <a:gd name="T39" fmla="*/ 102 h 610"/>
                <a:gd name="T40" fmla="*/ 374 w 569"/>
                <a:gd name="T41" fmla="*/ 8 h 610"/>
                <a:gd name="T42" fmla="*/ 206 w 569"/>
                <a:gd name="T43" fmla="*/ 0 h 610"/>
                <a:gd name="T44" fmla="*/ 0 w 569"/>
                <a:gd name="T45" fmla="*/ 118 h 610"/>
                <a:gd name="T46" fmla="*/ 0 w 569"/>
                <a:gd name="T47" fmla="*/ 428 h 610"/>
                <a:gd name="T48" fmla="*/ 3 w 569"/>
                <a:gd name="T49" fmla="*/ 425 h 610"/>
                <a:gd name="T50" fmla="*/ 11 w 569"/>
                <a:gd name="T51" fmla="*/ 439 h 610"/>
                <a:gd name="T52" fmla="*/ 0 w 569"/>
                <a:gd name="T53" fmla="*/ 444 h 610"/>
                <a:gd name="T54" fmla="*/ 0 w 569"/>
                <a:gd name="T55" fmla="*/ 447 h 610"/>
                <a:gd name="T56" fmla="*/ 270 w 569"/>
                <a:gd name="T57" fmla="*/ 604 h 610"/>
                <a:gd name="T58" fmla="*/ 270 w 569"/>
                <a:gd name="T59" fmla="*/ 596 h 610"/>
                <a:gd name="T60" fmla="*/ 280 w 569"/>
                <a:gd name="T61" fmla="*/ 594 h 610"/>
                <a:gd name="T62" fmla="*/ 13 w 569"/>
                <a:gd name="T63" fmla="*/ 436 h 610"/>
                <a:gd name="T64" fmla="*/ 16 w 569"/>
                <a:gd name="T65" fmla="*/ 126 h 610"/>
                <a:gd name="T66" fmla="*/ 206 w 569"/>
                <a:gd name="T67" fmla="*/ 19 h 610"/>
                <a:gd name="T68" fmla="*/ 206 w 569"/>
                <a:gd name="T6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610">
                  <a:moveTo>
                    <a:pt x="424" y="529"/>
                  </a:moveTo>
                  <a:lnTo>
                    <a:pt x="286" y="607"/>
                  </a:lnTo>
                  <a:lnTo>
                    <a:pt x="286" y="610"/>
                  </a:lnTo>
                  <a:lnTo>
                    <a:pt x="424" y="529"/>
                  </a:lnTo>
                  <a:moveTo>
                    <a:pt x="374" y="8"/>
                  </a:moveTo>
                  <a:lnTo>
                    <a:pt x="374" y="24"/>
                  </a:lnTo>
                  <a:lnTo>
                    <a:pt x="553" y="131"/>
                  </a:lnTo>
                  <a:lnTo>
                    <a:pt x="550" y="441"/>
                  </a:lnTo>
                  <a:lnTo>
                    <a:pt x="416" y="519"/>
                  </a:lnTo>
                  <a:lnTo>
                    <a:pt x="558" y="439"/>
                  </a:lnTo>
                  <a:lnTo>
                    <a:pt x="566" y="444"/>
                  </a:lnTo>
                  <a:lnTo>
                    <a:pt x="569" y="161"/>
                  </a:lnTo>
                  <a:lnTo>
                    <a:pt x="563" y="166"/>
                  </a:lnTo>
                  <a:lnTo>
                    <a:pt x="555" y="153"/>
                  </a:lnTo>
                  <a:lnTo>
                    <a:pt x="569" y="145"/>
                  </a:lnTo>
                  <a:lnTo>
                    <a:pt x="569" y="123"/>
                  </a:lnTo>
                  <a:lnTo>
                    <a:pt x="550" y="110"/>
                  </a:lnTo>
                  <a:lnTo>
                    <a:pt x="539" y="118"/>
                  </a:lnTo>
                  <a:lnTo>
                    <a:pt x="531" y="104"/>
                  </a:lnTo>
                  <a:lnTo>
                    <a:pt x="537" y="102"/>
                  </a:lnTo>
                  <a:lnTo>
                    <a:pt x="374" y="8"/>
                  </a:lnTo>
                  <a:moveTo>
                    <a:pt x="206" y="0"/>
                  </a:moveTo>
                  <a:lnTo>
                    <a:pt x="0" y="118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11" y="439"/>
                  </a:lnTo>
                  <a:lnTo>
                    <a:pt x="0" y="444"/>
                  </a:lnTo>
                  <a:lnTo>
                    <a:pt x="0" y="447"/>
                  </a:lnTo>
                  <a:lnTo>
                    <a:pt x="270" y="604"/>
                  </a:lnTo>
                  <a:lnTo>
                    <a:pt x="270" y="596"/>
                  </a:lnTo>
                  <a:lnTo>
                    <a:pt x="280" y="594"/>
                  </a:lnTo>
                  <a:lnTo>
                    <a:pt x="13" y="436"/>
                  </a:lnTo>
                  <a:lnTo>
                    <a:pt x="16" y="126"/>
                  </a:lnTo>
                  <a:lnTo>
                    <a:pt x="206" y="19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502276" y="1776413"/>
              <a:ext cx="2222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6299201" y="13906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6 w 342"/>
                <a:gd name="T3" fmla="*/ 203 h 219"/>
                <a:gd name="T4" fmla="*/ 0 w 342"/>
                <a:gd name="T5" fmla="*/ 205 h 219"/>
                <a:gd name="T6" fmla="*/ 8 w 342"/>
                <a:gd name="T7" fmla="*/ 219 h 219"/>
                <a:gd name="T8" fmla="*/ 19 w 342"/>
                <a:gd name="T9" fmla="*/ 211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6" y="203"/>
                  </a:lnTo>
                  <a:lnTo>
                    <a:pt x="0" y="205"/>
                  </a:lnTo>
                  <a:lnTo>
                    <a:pt x="8" y="219"/>
                  </a:lnTo>
                  <a:lnTo>
                    <a:pt x="19" y="211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337301" y="1466850"/>
              <a:ext cx="542925" cy="347663"/>
            </a:xfrm>
            <a:custGeom>
              <a:avLst/>
              <a:gdLst>
                <a:gd name="T0" fmla="*/ 334 w 342"/>
                <a:gd name="T1" fmla="*/ 0 h 219"/>
                <a:gd name="T2" fmla="*/ 14 w 342"/>
                <a:gd name="T3" fmla="*/ 198 h 219"/>
                <a:gd name="T4" fmla="*/ 0 w 342"/>
                <a:gd name="T5" fmla="*/ 206 h 219"/>
                <a:gd name="T6" fmla="*/ 8 w 342"/>
                <a:gd name="T7" fmla="*/ 219 h 219"/>
                <a:gd name="T8" fmla="*/ 14 w 342"/>
                <a:gd name="T9" fmla="*/ 214 h 219"/>
                <a:gd name="T10" fmla="*/ 342 w 342"/>
                <a:gd name="T11" fmla="*/ 13 h 219"/>
                <a:gd name="T12" fmla="*/ 334 w 342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9">
                  <a:moveTo>
                    <a:pt x="334" y="0"/>
                  </a:moveTo>
                  <a:lnTo>
                    <a:pt x="14" y="198"/>
                  </a:lnTo>
                  <a:lnTo>
                    <a:pt x="0" y="206"/>
                  </a:lnTo>
                  <a:lnTo>
                    <a:pt x="8" y="219"/>
                  </a:lnTo>
                  <a:lnTo>
                    <a:pt x="14" y="214"/>
                  </a:lnTo>
                  <a:lnTo>
                    <a:pt x="342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930776" y="2225675"/>
              <a:ext cx="542925" cy="344488"/>
            </a:xfrm>
            <a:custGeom>
              <a:avLst/>
              <a:gdLst>
                <a:gd name="T0" fmla="*/ 334 w 342"/>
                <a:gd name="T1" fmla="*/ 0 h 217"/>
                <a:gd name="T2" fmla="*/ 331 w 342"/>
                <a:gd name="T3" fmla="*/ 3 h 217"/>
                <a:gd name="T4" fmla="*/ 0 w 342"/>
                <a:gd name="T5" fmla="*/ 206 h 217"/>
                <a:gd name="T6" fmla="*/ 8 w 342"/>
                <a:gd name="T7" fmla="*/ 217 h 217"/>
                <a:gd name="T8" fmla="*/ 331 w 342"/>
                <a:gd name="T9" fmla="*/ 19 h 217"/>
                <a:gd name="T10" fmla="*/ 342 w 342"/>
                <a:gd name="T11" fmla="*/ 14 h 217"/>
                <a:gd name="T12" fmla="*/ 334 w 34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17">
                  <a:moveTo>
                    <a:pt x="334" y="0"/>
                  </a:moveTo>
                  <a:lnTo>
                    <a:pt x="331" y="3"/>
                  </a:lnTo>
                  <a:lnTo>
                    <a:pt x="0" y="206"/>
                  </a:lnTo>
                  <a:lnTo>
                    <a:pt x="8" y="217"/>
                  </a:lnTo>
                  <a:lnTo>
                    <a:pt x="331" y="19"/>
                  </a:lnTo>
                  <a:lnTo>
                    <a:pt x="342" y="14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910263" y="965200"/>
              <a:ext cx="28575" cy="425450"/>
            </a:xfrm>
            <a:custGeom>
              <a:avLst/>
              <a:gdLst>
                <a:gd name="T0" fmla="*/ 16 w 18"/>
                <a:gd name="T1" fmla="*/ 0 h 268"/>
                <a:gd name="T2" fmla="*/ 0 w 18"/>
                <a:gd name="T3" fmla="*/ 0 h 268"/>
                <a:gd name="T4" fmla="*/ 2 w 18"/>
                <a:gd name="T5" fmla="*/ 268 h 268"/>
                <a:gd name="T6" fmla="*/ 18 w 18"/>
                <a:gd name="T7" fmla="*/ 268 h 268"/>
                <a:gd name="T8" fmla="*/ 16 w 18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68">
                  <a:moveTo>
                    <a:pt x="16" y="0"/>
                  </a:moveTo>
                  <a:lnTo>
                    <a:pt x="0" y="0"/>
                  </a:lnTo>
                  <a:lnTo>
                    <a:pt x="2" y="268"/>
                  </a:lnTo>
                  <a:lnTo>
                    <a:pt x="18" y="268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710238" y="681038"/>
              <a:ext cx="165100" cy="220663"/>
            </a:xfrm>
            <a:custGeom>
              <a:avLst/>
              <a:gdLst>
                <a:gd name="T0" fmla="*/ 27 w 39"/>
                <a:gd name="T1" fmla="*/ 0 h 52"/>
                <a:gd name="T2" fmla="*/ 0 w 39"/>
                <a:gd name="T3" fmla="*/ 27 h 52"/>
                <a:gd name="T4" fmla="*/ 25 w 39"/>
                <a:gd name="T5" fmla="*/ 52 h 52"/>
                <a:gd name="T6" fmla="*/ 38 w 39"/>
                <a:gd name="T7" fmla="*/ 50 h 52"/>
                <a:gd name="T8" fmla="*/ 37 w 39"/>
                <a:gd name="T9" fmla="*/ 45 h 52"/>
                <a:gd name="T10" fmla="*/ 27 w 39"/>
                <a:gd name="T11" fmla="*/ 47 h 52"/>
                <a:gd name="T12" fmla="*/ 7 w 39"/>
                <a:gd name="T13" fmla="*/ 26 h 52"/>
                <a:gd name="T14" fmla="*/ 27 w 39"/>
                <a:gd name="T15" fmla="*/ 6 h 52"/>
                <a:gd name="T16" fmla="*/ 37 w 39"/>
                <a:gd name="T17" fmla="*/ 8 h 52"/>
                <a:gd name="T18" fmla="*/ 39 w 39"/>
                <a:gd name="T19" fmla="*/ 3 h 52"/>
                <a:gd name="T20" fmla="*/ 27 w 39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2">
                  <a:moveTo>
                    <a:pt x="27" y="0"/>
                  </a:moveTo>
                  <a:cubicBezTo>
                    <a:pt x="11" y="0"/>
                    <a:pt x="0" y="11"/>
                    <a:pt x="0" y="27"/>
                  </a:cubicBezTo>
                  <a:cubicBezTo>
                    <a:pt x="0" y="43"/>
                    <a:pt x="11" y="52"/>
                    <a:pt x="25" y="52"/>
                  </a:cubicBezTo>
                  <a:cubicBezTo>
                    <a:pt x="31" y="52"/>
                    <a:pt x="36" y="51"/>
                    <a:pt x="38" y="5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5" y="46"/>
                    <a:pt x="31" y="47"/>
                    <a:pt x="27" y="47"/>
                  </a:cubicBezTo>
                  <a:cubicBezTo>
                    <a:pt x="14" y="47"/>
                    <a:pt x="7" y="39"/>
                    <a:pt x="7" y="26"/>
                  </a:cubicBezTo>
                  <a:cubicBezTo>
                    <a:pt x="7" y="13"/>
                    <a:pt x="15" y="6"/>
                    <a:pt x="27" y="6"/>
                  </a:cubicBezTo>
                  <a:cubicBezTo>
                    <a:pt x="31" y="6"/>
                    <a:pt x="35" y="7"/>
                    <a:pt x="37" y="8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3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910263" y="685800"/>
              <a:ext cx="155575" cy="212725"/>
            </a:xfrm>
            <a:custGeom>
              <a:avLst/>
              <a:gdLst>
                <a:gd name="T0" fmla="*/ 98 w 98"/>
                <a:gd name="T1" fmla="*/ 0 h 134"/>
                <a:gd name="T2" fmla="*/ 80 w 98"/>
                <a:gd name="T3" fmla="*/ 0 h 134"/>
                <a:gd name="T4" fmla="*/ 80 w 98"/>
                <a:gd name="T5" fmla="*/ 56 h 134"/>
                <a:gd name="T6" fmla="*/ 16 w 98"/>
                <a:gd name="T7" fmla="*/ 56 h 134"/>
                <a:gd name="T8" fmla="*/ 16 w 98"/>
                <a:gd name="T9" fmla="*/ 0 h 134"/>
                <a:gd name="T10" fmla="*/ 0 w 98"/>
                <a:gd name="T11" fmla="*/ 0 h 134"/>
                <a:gd name="T12" fmla="*/ 0 w 98"/>
                <a:gd name="T13" fmla="*/ 134 h 134"/>
                <a:gd name="T14" fmla="*/ 16 w 98"/>
                <a:gd name="T15" fmla="*/ 134 h 134"/>
                <a:gd name="T16" fmla="*/ 16 w 98"/>
                <a:gd name="T17" fmla="*/ 72 h 134"/>
                <a:gd name="T18" fmla="*/ 80 w 98"/>
                <a:gd name="T19" fmla="*/ 72 h 134"/>
                <a:gd name="T20" fmla="*/ 80 w 98"/>
                <a:gd name="T21" fmla="*/ 134 h 134"/>
                <a:gd name="T22" fmla="*/ 98 w 98"/>
                <a:gd name="T23" fmla="*/ 134 h 134"/>
                <a:gd name="T24" fmla="*/ 98 w 98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4">
                  <a:moveTo>
                    <a:pt x="98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6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6" y="134"/>
                  </a:lnTo>
                  <a:lnTo>
                    <a:pt x="16" y="72"/>
                  </a:lnTo>
                  <a:lnTo>
                    <a:pt x="80" y="72"/>
                  </a:lnTo>
                  <a:lnTo>
                    <a:pt x="80" y="134"/>
                  </a:lnTo>
                  <a:lnTo>
                    <a:pt x="98" y="134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096001" y="863600"/>
              <a:ext cx="68263" cy="114300"/>
            </a:xfrm>
            <a:custGeom>
              <a:avLst/>
              <a:gdLst>
                <a:gd name="T0" fmla="*/ 8 w 16"/>
                <a:gd name="T1" fmla="*/ 0 h 27"/>
                <a:gd name="T2" fmla="*/ 1 w 16"/>
                <a:gd name="T3" fmla="*/ 2 h 27"/>
                <a:gd name="T4" fmla="*/ 2 w 16"/>
                <a:gd name="T5" fmla="*/ 5 h 27"/>
                <a:gd name="T6" fmla="*/ 7 w 16"/>
                <a:gd name="T7" fmla="*/ 3 h 27"/>
                <a:gd name="T8" fmla="*/ 12 w 16"/>
                <a:gd name="T9" fmla="*/ 7 h 27"/>
                <a:gd name="T10" fmla="*/ 6 w 16"/>
                <a:gd name="T11" fmla="*/ 12 h 27"/>
                <a:gd name="T12" fmla="*/ 4 w 16"/>
                <a:gd name="T13" fmla="*/ 12 h 27"/>
                <a:gd name="T14" fmla="*/ 4 w 16"/>
                <a:gd name="T15" fmla="*/ 14 h 27"/>
                <a:gd name="T16" fmla="*/ 6 w 16"/>
                <a:gd name="T17" fmla="*/ 14 h 27"/>
                <a:gd name="T18" fmla="*/ 13 w 16"/>
                <a:gd name="T19" fmla="*/ 19 h 27"/>
                <a:gd name="T20" fmla="*/ 7 w 16"/>
                <a:gd name="T21" fmla="*/ 25 h 27"/>
                <a:gd name="T22" fmla="*/ 1 w 16"/>
                <a:gd name="T23" fmla="*/ 23 h 27"/>
                <a:gd name="T24" fmla="*/ 0 w 16"/>
                <a:gd name="T25" fmla="*/ 26 h 27"/>
                <a:gd name="T26" fmla="*/ 7 w 16"/>
                <a:gd name="T27" fmla="*/ 27 h 27"/>
                <a:gd name="T28" fmla="*/ 16 w 16"/>
                <a:gd name="T29" fmla="*/ 20 h 27"/>
                <a:gd name="T30" fmla="*/ 10 w 16"/>
                <a:gd name="T31" fmla="*/ 13 h 27"/>
                <a:gd name="T32" fmla="*/ 10 w 16"/>
                <a:gd name="T33" fmla="*/ 13 h 27"/>
                <a:gd name="T34" fmla="*/ 15 w 16"/>
                <a:gd name="T35" fmla="*/ 7 h 27"/>
                <a:gd name="T36" fmla="*/ 8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8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2" y="10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4"/>
                    <a:pt x="13" y="16"/>
                    <a:pt x="13" y="19"/>
                  </a:cubicBezTo>
                  <a:cubicBezTo>
                    <a:pt x="13" y="22"/>
                    <a:pt x="11" y="25"/>
                    <a:pt x="7" y="25"/>
                  </a:cubicBezTo>
                  <a:cubicBezTo>
                    <a:pt x="4" y="25"/>
                    <a:pt x="2" y="24"/>
                    <a:pt x="1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4" y="27"/>
                    <a:pt x="7" y="27"/>
                  </a:cubicBezTo>
                  <a:cubicBezTo>
                    <a:pt x="13" y="27"/>
                    <a:pt x="16" y="24"/>
                    <a:pt x="16" y="20"/>
                  </a:cubicBezTo>
                  <a:cubicBezTo>
                    <a:pt x="16" y="16"/>
                    <a:pt x="14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4" y="12"/>
                    <a:pt x="15" y="9"/>
                    <a:pt x="15" y="7"/>
                  </a:cubicBezTo>
                  <a:cubicBezTo>
                    <a:pt x="15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6940551" y="2535238"/>
              <a:ext cx="423863" cy="30163"/>
            </a:xfrm>
            <a:custGeom>
              <a:avLst/>
              <a:gdLst>
                <a:gd name="T0" fmla="*/ 267 w 267"/>
                <a:gd name="T1" fmla="*/ 0 h 19"/>
                <a:gd name="T2" fmla="*/ 0 w 267"/>
                <a:gd name="T3" fmla="*/ 3 h 19"/>
                <a:gd name="T4" fmla="*/ 0 w 267"/>
                <a:gd name="T5" fmla="*/ 19 h 19"/>
                <a:gd name="T6" fmla="*/ 267 w 267"/>
                <a:gd name="T7" fmla="*/ 16 h 19"/>
                <a:gd name="T8" fmla="*/ 267 w 26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">
                  <a:moveTo>
                    <a:pt x="267" y="0"/>
                  </a:moveTo>
                  <a:lnTo>
                    <a:pt x="0" y="3"/>
                  </a:lnTo>
                  <a:lnTo>
                    <a:pt x="0" y="19"/>
                  </a:lnTo>
                  <a:lnTo>
                    <a:pt x="267" y="16"/>
                  </a:lnTo>
                  <a:lnTo>
                    <a:pt x="2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448551" y="24177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3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3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643813" y="2420938"/>
              <a:ext cx="157163" cy="212725"/>
            </a:xfrm>
            <a:custGeom>
              <a:avLst/>
              <a:gdLst>
                <a:gd name="T0" fmla="*/ 99 w 99"/>
                <a:gd name="T1" fmla="*/ 0 h 134"/>
                <a:gd name="T2" fmla="*/ 83 w 99"/>
                <a:gd name="T3" fmla="*/ 0 h 134"/>
                <a:gd name="T4" fmla="*/ 83 w 99"/>
                <a:gd name="T5" fmla="*/ 56 h 134"/>
                <a:gd name="T6" fmla="*/ 18 w 99"/>
                <a:gd name="T7" fmla="*/ 56 h 134"/>
                <a:gd name="T8" fmla="*/ 18 w 99"/>
                <a:gd name="T9" fmla="*/ 0 h 134"/>
                <a:gd name="T10" fmla="*/ 0 w 99"/>
                <a:gd name="T11" fmla="*/ 0 h 134"/>
                <a:gd name="T12" fmla="*/ 0 w 99"/>
                <a:gd name="T13" fmla="*/ 134 h 134"/>
                <a:gd name="T14" fmla="*/ 18 w 99"/>
                <a:gd name="T15" fmla="*/ 134 h 134"/>
                <a:gd name="T16" fmla="*/ 18 w 99"/>
                <a:gd name="T17" fmla="*/ 70 h 134"/>
                <a:gd name="T18" fmla="*/ 83 w 99"/>
                <a:gd name="T19" fmla="*/ 70 h 134"/>
                <a:gd name="T20" fmla="*/ 83 w 99"/>
                <a:gd name="T21" fmla="*/ 134 h 134"/>
                <a:gd name="T22" fmla="*/ 99 w 99"/>
                <a:gd name="T23" fmla="*/ 134 h 134"/>
                <a:gd name="T24" fmla="*/ 99 w 9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34">
                  <a:moveTo>
                    <a:pt x="99" y="0"/>
                  </a:moveTo>
                  <a:lnTo>
                    <a:pt x="83" y="0"/>
                  </a:lnTo>
                  <a:lnTo>
                    <a:pt x="83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70"/>
                  </a:lnTo>
                  <a:lnTo>
                    <a:pt x="83" y="70"/>
                  </a:lnTo>
                  <a:lnTo>
                    <a:pt x="83" y="134"/>
                  </a:lnTo>
                  <a:lnTo>
                    <a:pt x="99" y="134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7834313" y="2598738"/>
              <a:ext cx="68263" cy="115888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3 h 27"/>
                <a:gd name="T8" fmla="*/ 11 w 16"/>
                <a:gd name="T9" fmla="*/ 7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4 h 27"/>
                <a:gd name="T16" fmla="*/ 5 w 16"/>
                <a:gd name="T17" fmla="*/ 14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4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9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583113" y="2697163"/>
              <a:ext cx="160338" cy="215900"/>
            </a:xfrm>
            <a:custGeom>
              <a:avLst/>
              <a:gdLst>
                <a:gd name="T0" fmla="*/ 26 w 38"/>
                <a:gd name="T1" fmla="*/ 0 h 51"/>
                <a:gd name="T2" fmla="*/ 0 w 38"/>
                <a:gd name="T3" fmla="*/ 26 h 51"/>
                <a:gd name="T4" fmla="*/ 25 w 38"/>
                <a:gd name="T5" fmla="*/ 51 h 51"/>
                <a:gd name="T6" fmla="*/ 38 w 38"/>
                <a:gd name="T7" fmla="*/ 49 h 51"/>
                <a:gd name="T8" fmla="*/ 37 w 38"/>
                <a:gd name="T9" fmla="*/ 44 h 51"/>
                <a:gd name="T10" fmla="*/ 26 w 38"/>
                <a:gd name="T11" fmla="*/ 46 h 51"/>
                <a:gd name="T12" fmla="*/ 7 w 38"/>
                <a:gd name="T13" fmla="*/ 26 h 51"/>
                <a:gd name="T14" fmla="*/ 26 w 38"/>
                <a:gd name="T15" fmla="*/ 5 h 51"/>
                <a:gd name="T16" fmla="*/ 37 w 38"/>
                <a:gd name="T17" fmla="*/ 7 h 51"/>
                <a:gd name="T18" fmla="*/ 38 w 38"/>
                <a:gd name="T19" fmla="*/ 2 h 51"/>
                <a:gd name="T20" fmla="*/ 26 w 38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1">
                  <a:moveTo>
                    <a:pt x="26" y="0"/>
                  </a:moveTo>
                  <a:cubicBezTo>
                    <a:pt x="11" y="0"/>
                    <a:pt x="0" y="10"/>
                    <a:pt x="0" y="26"/>
                  </a:cubicBezTo>
                  <a:cubicBezTo>
                    <a:pt x="0" y="42"/>
                    <a:pt x="11" y="51"/>
                    <a:pt x="25" y="51"/>
                  </a:cubicBezTo>
                  <a:cubicBezTo>
                    <a:pt x="31" y="51"/>
                    <a:pt x="36" y="50"/>
                    <a:pt x="38" y="4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5"/>
                    <a:pt x="30" y="46"/>
                    <a:pt x="26" y="46"/>
                  </a:cubicBezTo>
                  <a:cubicBezTo>
                    <a:pt x="14" y="46"/>
                    <a:pt x="7" y="38"/>
                    <a:pt x="7" y="26"/>
                  </a:cubicBezTo>
                  <a:cubicBezTo>
                    <a:pt x="7" y="12"/>
                    <a:pt x="15" y="5"/>
                    <a:pt x="26" y="5"/>
                  </a:cubicBezTo>
                  <a:cubicBezTo>
                    <a:pt x="31" y="5"/>
                    <a:pt x="34" y="6"/>
                    <a:pt x="37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6" y="1"/>
                    <a:pt x="32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778376" y="2697163"/>
              <a:ext cx="155575" cy="215900"/>
            </a:xfrm>
            <a:custGeom>
              <a:avLst/>
              <a:gdLst>
                <a:gd name="T0" fmla="*/ 98 w 98"/>
                <a:gd name="T1" fmla="*/ 0 h 136"/>
                <a:gd name="T2" fmla="*/ 82 w 98"/>
                <a:gd name="T3" fmla="*/ 0 h 136"/>
                <a:gd name="T4" fmla="*/ 82 w 98"/>
                <a:gd name="T5" fmla="*/ 56 h 136"/>
                <a:gd name="T6" fmla="*/ 18 w 98"/>
                <a:gd name="T7" fmla="*/ 56 h 136"/>
                <a:gd name="T8" fmla="*/ 18 w 98"/>
                <a:gd name="T9" fmla="*/ 0 h 136"/>
                <a:gd name="T10" fmla="*/ 0 w 98"/>
                <a:gd name="T11" fmla="*/ 0 h 136"/>
                <a:gd name="T12" fmla="*/ 0 w 98"/>
                <a:gd name="T13" fmla="*/ 136 h 136"/>
                <a:gd name="T14" fmla="*/ 18 w 98"/>
                <a:gd name="T15" fmla="*/ 136 h 136"/>
                <a:gd name="T16" fmla="*/ 18 w 98"/>
                <a:gd name="T17" fmla="*/ 72 h 136"/>
                <a:gd name="T18" fmla="*/ 82 w 98"/>
                <a:gd name="T19" fmla="*/ 72 h 136"/>
                <a:gd name="T20" fmla="*/ 82 w 98"/>
                <a:gd name="T21" fmla="*/ 136 h 136"/>
                <a:gd name="T22" fmla="*/ 98 w 98"/>
                <a:gd name="T23" fmla="*/ 136 h 136"/>
                <a:gd name="T24" fmla="*/ 98 w 98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98" y="0"/>
                  </a:moveTo>
                  <a:lnTo>
                    <a:pt x="82" y="0"/>
                  </a:lnTo>
                  <a:lnTo>
                    <a:pt x="82" y="56"/>
                  </a:lnTo>
                  <a:lnTo>
                    <a:pt x="18" y="5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8" y="136"/>
                  </a:lnTo>
                  <a:lnTo>
                    <a:pt x="18" y="72"/>
                  </a:lnTo>
                  <a:lnTo>
                    <a:pt x="82" y="72"/>
                  </a:lnTo>
                  <a:lnTo>
                    <a:pt x="82" y="136"/>
                  </a:lnTo>
                  <a:lnTo>
                    <a:pt x="98" y="13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968876" y="2879725"/>
              <a:ext cx="68263" cy="114300"/>
            </a:xfrm>
            <a:custGeom>
              <a:avLst/>
              <a:gdLst>
                <a:gd name="T0" fmla="*/ 7 w 16"/>
                <a:gd name="T1" fmla="*/ 0 h 27"/>
                <a:gd name="T2" fmla="*/ 1 w 16"/>
                <a:gd name="T3" fmla="*/ 2 h 27"/>
                <a:gd name="T4" fmla="*/ 1 w 16"/>
                <a:gd name="T5" fmla="*/ 4 h 27"/>
                <a:gd name="T6" fmla="*/ 7 w 16"/>
                <a:gd name="T7" fmla="*/ 2 h 27"/>
                <a:gd name="T8" fmla="*/ 11 w 16"/>
                <a:gd name="T9" fmla="*/ 6 h 27"/>
                <a:gd name="T10" fmla="*/ 5 w 16"/>
                <a:gd name="T11" fmla="*/ 11 h 27"/>
                <a:gd name="T12" fmla="*/ 3 w 16"/>
                <a:gd name="T13" fmla="*/ 11 h 27"/>
                <a:gd name="T14" fmla="*/ 3 w 16"/>
                <a:gd name="T15" fmla="*/ 13 h 27"/>
                <a:gd name="T16" fmla="*/ 5 w 16"/>
                <a:gd name="T17" fmla="*/ 13 h 27"/>
                <a:gd name="T18" fmla="*/ 12 w 16"/>
                <a:gd name="T19" fmla="*/ 19 h 27"/>
                <a:gd name="T20" fmla="*/ 6 w 16"/>
                <a:gd name="T21" fmla="*/ 24 h 27"/>
                <a:gd name="T22" fmla="*/ 0 w 16"/>
                <a:gd name="T23" fmla="*/ 22 h 27"/>
                <a:gd name="T24" fmla="*/ 0 w 16"/>
                <a:gd name="T25" fmla="*/ 25 h 27"/>
                <a:gd name="T26" fmla="*/ 6 w 16"/>
                <a:gd name="T27" fmla="*/ 27 h 27"/>
                <a:gd name="T28" fmla="*/ 16 w 16"/>
                <a:gd name="T29" fmla="*/ 19 h 27"/>
                <a:gd name="T30" fmla="*/ 10 w 16"/>
                <a:gd name="T31" fmla="*/ 12 h 27"/>
                <a:gd name="T32" fmla="*/ 10 w 16"/>
                <a:gd name="T33" fmla="*/ 12 h 27"/>
                <a:gd name="T34" fmla="*/ 15 w 16"/>
                <a:gd name="T35" fmla="*/ 6 h 27"/>
                <a:gd name="T36" fmla="*/ 7 w 1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5" y="0"/>
                    <a:pt x="2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2"/>
                    <a:pt x="7" y="2"/>
                  </a:cubicBezTo>
                  <a:cubicBezTo>
                    <a:pt x="10" y="2"/>
                    <a:pt x="11" y="4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2" y="15"/>
                    <a:pt x="12" y="19"/>
                  </a:cubicBezTo>
                  <a:cubicBezTo>
                    <a:pt x="12" y="21"/>
                    <a:pt x="11" y="24"/>
                    <a:pt x="6" y="24"/>
                  </a:cubicBezTo>
                  <a:cubicBezTo>
                    <a:pt x="4" y="24"/>
                    <a:pt x="1" y="23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3" y="27"/>
                    <a:pt x="6" y="27"/>
                  </a:cubicBezTo>
                  <a:cubicBezTo>
                    <a:pt x="13" y="27"/>
                    <a:pt x="16" y="23"/>
                    <a:pt x="16" y="19"/>
                  </a:cubicBezTo>
                  <a:cubicBezTo>
                    <a:pt x="16" y="15"/>
                    <a:pt x="13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1"/>
                    <a:pt x="15" y="8"/>
                    <a:pt x="15" y="6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923088" y="1262063"/>
              <a:ext cx="177800" cy="204788"/>
            </a:xfrm>
            <a:custGeom>
              <a:avLst/>
              <a:gdLst>
                <a:gd name="T0" fmla="*/ 21 w 42"/>
                <a:gd name="T1" fmla="*/ 43 h 48"/>
                <a:gd name="T2" fmla="*/ 6 w 42"/>
                <a:gd name="T3" fmla="*/ 24 h 48"/>
                <a:gd name="T4" fmla="*/ 21 w 42"/>
                <a:gd name="T5" fmla="*/ 5 h 48"/>
                <a:gd name="T6" fmla="*/ 35 w 42"/>
                <a:gd name="T7" fmla="*/ 24 h 48"/>
                <a:gd name="T8" fmla="*/ 21 w 42"/>
                <a:gd name="T9" fmla="*/ 43 h 48"/>
                <a:gd name="T10" fmla="*/ 21 w 42"/>
                <a:gd name="T11" fmla="*/ 0 h 48"/>
                <a:gd name="T12" fmla="*/ 0 w 42"/>
                <a:gd name="T13" fmla="*/ 25 h 48"/>
                <a:gd name="T14" fmla="*/ 20 w 42"/>
                <a:gd name="T15" fmla="*/ 48 h 48"/>
                <a:gd name="T16" fmla="*/ 42 w 42"/>
                <a:gd name="T17" fmla="*/ 24 h 48"/>
                <a:gd name="T18" fmla="*/ 21 w 4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3"/>
                  </a:moveTo>
                  <a:cubicBezTo>
                    <a:pt x="11" y="43"/>
                    <a:pt x="6" y="34"/>
                    <a:pt x="6" y="24"/>
                  </a:cubicBezTo>
                  <a:cubicBezTo>
                    <a:pt x="6" y="14"/>
                    <a:pt x="11" y="5"/>
                    <a:pt x="21" y="5"/>
                  </a:cubicBezTo>
                  <a:cubicBezTo>
                    <a:pt x="31" y="5"/>
                    <a:pt x="35" y="15"/>
                    <a:pt x="35" y="24"/>
                  </a:cubicBezTo>
                  <a:cubicBezTo>
                    <a:pt x="35" y="34"/>
                    <a:pt x="30" y="43"/>
                    <a:pt x="21" y="43"/>
                  </a:cubicBezTo>
                  <a:moveTo>
                    <a:pt x="21" y="0"/>
                  </a:moveTo>
                  <a:cubicBezTo>
                    <a:pt x="9" y="0"/>
                    <a:pt x="0" y="10"/>
                    <a:pt x="0" y="25"/>
                  </a:cubicBezTo>
                  <a:cubicBezTo>
                    <a:pt x="0" y="38"/>
                    <a:pt x="8" y="48"/>
                    <a:pt x="20" y="48"/>
                  </a:cubicBezTo>
                  <a:cubicBezTo>
                    <a:pt x="32" y="48"/>
                    <a:pt x="42" y="40"/>
                    <a:pt x="42" y="24"/>
                  </a:cubicBezTo>
                  <a:cubicBezTo>
                    <a:pt x="42" y="10"/>
                    <a:pt x="3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37238" y="1431925"/>
              <a:ext cx="174625" cy="230188"/>
            </a:xfrm>
            <a:custGeom>
              <a:avLst/>
              <a:gdLst>
                <a:gd name="T0" fmla="*/ 41 w 41"/>
                <a:gd name="T1" fmla="*/ 0 h 54"/>
                <a:gd name="T2" fmla="*/ 34 w 41"/>
                <a:gd name="T3" fmla="*/ 0 h 54"/>
                <a:gd name="T4" fmla="*/ 34 w 41"/>
                <a:gd name="T5" fmla="*/ 23 h 54"/>
                <a:gd name="T6" fmla="*/ 35 w 41"/>
                <a:gd name="T7" fmla="*/ 45 h 54"/>
                <a:gd name="T8" fmla="*/ 35 w 41"/>
                <a:gd name="T9" fmla="*/ 45 h 54"/>
                <a:gd name="T10" fmla="*/ 25 w 41"/>
                <a:gd name="T11" fmla="*/ 28 h 54"/>
                <a:gd name="T12" fmla="*/ 8 w 41"/>
                <a:gd name="T13" fmla="*/ 0 h 54"/>
                <a:gd name="T14" fmla="*/ 0 w 41"/>
                <a:gd name="T15" fmla="*/ 0 h 54"/>
                <a:gd name="T16" fmla="*/ 0 w 41"/>
                <a:gd name="T17" fmla="*/ 54 h 54"/>
                <a:gd name="T18" fmla="*/ 7 w 41"/>
                <a:gd name="T19" fmla="*/ 54 h 54"/>
                <a:gd name="T20" fmla="*/ 7 w 41"/>
                <a:gd name="T21" fmla="*/ 31 h 54"/>
                <a:gd name="T22" fmla="*/ 6 w 41"/>
                <a:gd name="T23" fmla="*/ 9 h 54"/>
                <a:gd name="T24" fmla="*/ 7 w 41"/>
                <a:gd name="T25" fmla="*/ 9 h 54"/>
                <a:gd name="T26" fmla="*/ 17 w 41"/>
                <a:gd name="T27" fmla="*/ 27 h 54"/>
                <a:gd name="T28" fmla="*/ 34 w 41"/>
                <a:gd name="T29" fmla="*/ 54 h 54"/>
                <a:gd name="T30" fmla="*/ 41 w 41"/>
                <a:gd name="T31" fmla="*/ 54 h 54"/>
                <a:gd name="T32" fmla="*/ 41 w 4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4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1"/>
                    <a:pt x="34" y="38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0"/>
                    <a:pt x="29" y="34"/>
                    <a:pt x="25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2"/>
                    <a:pt x="7" y="16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5"/>
                    <a:pt x="13" y="21"/>
                    <a:pt x="17" y="2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875338" y="2247900"/>
              <a:ext cx="908050" cy="1042988"/>
            </a:xfrm>
            <a:custGeom>
              <a:avLst/>
              <a:gdLst>
                <a:gd name="T0" fmla="*/ 214 w 214"/>
                <a:gd name="T1" fmla="*/ 103 h 246"/>
                <a:gd name="T2" fmla="*/ 208 w 214"/>
                <a:gd name="T3" fmla="*/ 106 h 246"/>
                <a:gd name="T4" fmla="*/ 207 w 214"/>
                <a:gd name="T5" fmla="*/ 184 h 246"/>
                <a:gd name="T6" fmla="*/ 105 w 214"/>
                <a:gd name="T7" fmla="*/ 239 h 246"/>
                <a:gd name="T8" fmla="*/ 76 w 214"/>
                <a:gd name="T9" fmla="*/ 222 h 246"/>
                <a:gd name="T10" fmla="*/ 70 w 214"/>
                <a:gd name="T11" fmla="*/ 225 h 246"/>
                <a:gd name="T12" fmla="*/ 0 w 214"/>
                <a:gd name="T13" fmla="*/ 182 h 246"/>
                <a:gd name="T14" fmla="*/ 0 w 214"/>
                <a:gd name="T15" fmla="*/ 182 h 246"/>
                <a:gd name="T16" fmla="*/ 105 w 214"/>
                <a:gd name="T17" fmla="*/ 246 h 246"/>
                <a:gd name="T18" fmla="*/ 105 w 214"/>
                <a:gd name="T19" fmla="*/ 239 h 246"/>
                <a:gd name="T20" fmla="*/ 206 w 214"/>
                <a:gd name="T21" fmla="*/ 184 h 246"/>
                <a:gd name="T22" fmla="*/ 206 w 214"/>
                <a:gd name="T23" fmla="*/ 184 h 246"/>
                <a:gd name="T24" fmla="*/ 204 w 214"/>
                <a:gd name="T25" fmla="*/ 191 h 246"/>
                <a:gd name="T26" fmla="*/ 212 w 214"/>
                <a:gd name="T27" fmla="*/ 187 h 246"/>
                <a:gd name="T28" fmla="*/ 212 w 214"/>
                <a:gd name="T29" fmla="*/ 187 h 246"/>
                <a:gd name="T30" fmla="*/ 212 w 214"/>
                <a:gd name="T31" fmla="*/ 187 h 246"/>
                <a:gd name="T32" fmla="*/ 211 w 214"/>
                <a:gd name="T33" fmla="*/ 187 h 246"/>
                <a:gd name="T34" fmla="*/ 209 w 214"/>
                <a:gd name="T35" fmla="*/ 181 h 246"/>
                <a:gd name="T36" fmla="*/ 212 w 214"/>
                <a:gd name="T37" fmla="*/ 180 h 246"/>
                <a:gd name="T38" fmla="*/ 212 w 214"/>
                <a:gd name="T39" fmla="*/ 180 h 246"/>
                <a:gd name="T40" fmla="*/ 214 w 214"/>
                <a:gd name="T41" fmla="*/ 103 h 246"/>
                <a:gd name="T42" fmla="*/ 110 w 214"/>
                <a:gd name="T43" fmla="*/ 0 h 246"/>
                <a:gd name="T44" fmla="*/ 57 w 214"/>
                <a:gd name="T45" fmla="*/ 30 h 246"/>
                <a:gd name="T46" fmla="*/ 6 w 214"/>
                <a:gd name="T47" fmla="*/ 58 h 246"/>
                <a:gd name="T48" fmla="*/ 2 w 214"/>
                <a:gd name="T49" fmla="*/ 59 h 246"/>
                <a:gd name="T50" fmla="*/ 2 w 214"/>
                <a:gd name="T51" fmla="*/ 62 h 246"/>
                <a:gd name="T52" fmla="*/ 0 w 214"/>
                <a:gd name="T53" fmla="*/ 176 h 246"/>
                <a:gd name="T54" fmla="*/ 0 w 214"/>
                <a:gd name="T55" fmla="*/ 176 h 246"/>
                <a:gd name="T56" fmla="*/ 5 w 214"/>
                <a:gd name="T57" fmla="*/ 179 h 246"/>
                <a:gd name="T58" fmla="*/ 8 w 214"/>
                <a:gd name="T59" fmla="*/ 64 h 246"/>
                <a:gd name="T60" fmla="*/ 8 w 214"/>
                <a:gd name="T61" fmla="*/ 63 h 246"/>
                <a:gd name="T62" fmla="*/ 60 w 214"/>
                <a:gd name="T63" fmla="*/ 34 h 246"/>
                <a:gd name="T64" fmla="*/ 110 w 214"/>
                <a:gd name="T65" fmla="*/ 7 h 246"/>
                <a:gd name="T66" fmla="*/ 180 w 214"/>
                <a:gd name="T67" fmla="*/ 50 h 246"/>
                <a:gd name="T68" fmla="*/ 186 w 214"/>
                <a:gd name="T69" fmla="*/ 46 h 246"/>
                <a:gd name="T70" fmla="*/ 113 w 214"/>
                <a:gd name="T71" fmla="*/ 2 h 246"/>
                <a:gd name="T72" fmla="*/ 110 w 214"/>
                <a:gd name="T7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46">
                  <a:moveTo>
                    <a:pt x="214" y="103"/>
                  </a:moveTo>
                  <a:cubicBezTo>
                    <a:pt x="208" y="106"/>
                    <a:pt x="208" y="106"/>
                    <a:pt x="208" y="106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39"/>
                    <a:pt x="105" y="239"/>
                    <a:pt x="105" y="239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5" y="186"/>
                    <a:pt x="205" y="189"/>
                    <a:pt x="204" y="191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0" y="185"/>
                    <a:pt x="210" y="183"/>
                    <a:pt x="209" y="18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4" y="103"/>
                    <a:pt x="214" y="103"/>
                    <a:pt x="214" y="103"/>
                  </a:cubicBezTo>
                  <a:moveTo>
                    <a:pt x="110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410201" y="2994025"/>
              <a:ext cx="787400" cy="760413"/>
            </a:xfrm>
            <a:custGeom>
              <a:avLst/>
              <a:gdLst>
                <a:gd name="T0" fmla="*/ 293 w 496"/>
                <a:gd name="T1" fmla="*/ 0 h 479"/>
                <a:gd name="T2" fmla="*/ 293 w 496"/>
                <a:gd name="T3" fmla="*/ 0 h 479"/>
                <a:gd name="T4" fmla="*/ 8 w 496"/>
                <a:gd name="T5" fmla="*/ 158 h 479"/>
                <a:gd name="T6" fmla="*/ 0 w 496"/>
                <a:gd name="T7" fmla="*/ 479 h 479"/>
                <a:gd name="T8" fmla="*/ 16 w 496"/>
                <a:gd name="T9" fmla="*/ 479 h 479"/>
                <a:gd name="T10" fmla="*/ 16 w 496"/>
                <a:gd name="T11" fmla="*/ 476 h 479"/>
                <a:gd name="T12" fmla="*/ 21 w 496"/>
                <a:gd name="T13" fmla="*/ 166 h 479"/>
                <a:gd name="T14" fmla="*/ 293 w 496"/>
                <a:gd name="T15" fmla="*/ 16 h 479"/>
                <a:gd name="T16" fmla="*/ 293 w 496"/>
                <a:gd name="T17" fmla="*/ 16 h 479"/>
                <a:gd name="T18" fmla="*/ 480 w 496"/>
                <a:gd name="T19" fmla="*/ 131 h 479"/>
                <a:gd name="T20" fmla="*/ 496 w 496"/>
                <a:gd name="T21" fmla="*/ 123 h 479"/>
                <a:gd name="T22" fmla="*/ 496 w 496"/>
                <a:gd name="T23" fmla="*/ 123 h 479"/>
                <a:gd name="T24" fmla="*/ 307 w 496"/>
                <a:gd name="T25" fmla="*/ 8 h 479"/>
                <a:gd name="T26" fmla="*/ 293 w 496"/>
                <a:gd name="T2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479">
                  <a:moveTo>
                    <a:pt x="293" y="0"/>
                  </a:moveTo>
                  <a:lnTo>
                    <a:pt x="293" y="0"/>
                  </a:lnTo>
                  <a:lnTo>
                    <a:pt x="8" y="158"/>
                  </a:lnTo>
                  <a:lnTo>
                    <a:pt x="0" y="479"/>
                  </a:lnTo>
                  <a:lnTo>
                    <a:pt x="16" y="479"/>
                  </a:lnTo>
                  <a:lnTo>
                    <a:pt x="16" y="476"/>
                  </a:lnTo>
                  <a:lnTo>
                    <a:pt x="21" y="166"/>
                  </a:lnTo>
                  <a:lnTo>
                    <a:pt x="293" y="16"/>
                  </a:lnTo>
                  <a:lnTo>
                    <a:pt x="293" y="16"/>
                  </a:lnTo>
                  <a:lnTo>
                    <a:pt x="480" y="13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307" y="8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6761163" y="3011488"/>
              <a:ext cx="479425" cy="758825"/>
            </a:xfrm>
            <a:custGeom>
              <a:avLst/>
              <a:gdLst>
                <a:gd name="T0" fmla="*/ 3 w 113"/>
                <a:gd name="T1" fmla="*/ 0 h 179"/>
                <a:gd name="T2" fmla="*/ 0 w 113"/>
                <a:gd name="T3" fmla="*/ 1 h 179"/>
                <a:gd name="T4" fmla="*/ 2 w 113"/>
                <a:gd name="T5" fmla="*/ 7 h 179"/>
                <a:gd name="T6" fmla="*/ 3 w 113"/>
                <a:gd name="T7" fmla="*/ 7 h 179"/>
                <a:gd name="T8" fmla="*/ 3 w 113"/>
                <a:gd name="T9" fmla="*/ 7 h 179"/>
                <a:gd name="T10" fmla="*/ 105 w 113"/>
                <a:gd name="T11" fmla="*/ 62 h 179"/>
                <a:gd name="T12" fmla="*/ 107 w 113"/>
                <a:gd name="T13" fmla="*/ 179 h 179"/>
                <a:gd name="T14" fmla="*/ 107 w 113"/>
                <a:gd name="T15" fmla="*/ 179 h 179"/>
                <a:gd name="T16" fmla="*/ 113 w 113"/>
                <a:gd name="T17" fmla="*/ 179 h 179"/>
                <a:gd name="T18" fmla="*/ 111 w 113"/>
                <a:gd name="T19" fmla="*/ 59 h 179"/>
                <a:gd name="T20" fmla="*/ 3 w 113"/>
                <a:gd name="T21" fmla="*/ 0 h 179"/>
                <a:gd name="T22" fmla="*/ 3 w 113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7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08726" y="3027363"/>
              <a:ext cx="439738" cy="742950"/>
            </a:xfrm>
            <a:custGeom>
              <a:avLst/>
              <a:gdLst>
                <a:gd name="T0" fmla="*/ 104 w 104"/>
                <a:gd name="T1" fmla="*/ 0 h 175"/>
                <a:gd name="T2" fmla="*/ 3 w 104"/>
                <a:gd name="T3" fmla="*/ 55 h 175"/>
                <a:gd name="T4" fmla="*/ 3 w 104"/>
                <a:gd name="T5" fmla="*/ 62 h 175"/>
                <a:gd name="T6" fmla="*/ 0 w 104"/>
                <a:gd name="T7" fmla="*/ 175 h 175"/>
                <a:gd name="T8" fmla="*/ 6 w 104"/>
                <a:gd name="T9" fmla="*/ 175 h 175"/>
                <a:gd name="T10" fmla="*/ 6 w 104"/>
                <a:gd name="T11" fmla="*/ 175 h 175"/>
                <a:gd name="T12" fmla="*/ 8 w 104"/>
                <a:gd name="T13" fmla="*/ 59 h 175"/>
                <a:gd name="T14" fmla="*/ 102 w 104"/>
                <a:gd name="T15" fmla="*/ 7 h 175"/>
                <a:gd name="T16" fmla="*/ 102 w 104"/>
                <a:gd name="T17" fmla="*/ 7 h 175"/>
                <a:gd name="T18" fmla="*/ 104 w 104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75">
                  <a:moveTo>
                    <a:pt x="104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5"/>
                    <a:pt x="103" y="2"/>
                    <a:pt x="1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30901" y="2306638"/>
              <a:ext cx="411163" cy="246063"/>
            </a:xfrm>
            <a:custGeom>
              <a:avLst/>
              <a:gdLst>
                <a:gd name="T0" fmla="*/ 251 w 259"/>
                <a:gd name="T1" fmla="*/ 0 h 155"/>
                <a:gd name="T2" fmla="*/ 0 w 259"/>
                <a:gd name="T3" fmla="*/ 142 h 155"/>
                <a:gd name="T4" fmla="*/ 5 w 259"/>
                <a:gd name="T5" fmla="*/ 155 h 155"/>
                <a:gd name="T6" fmla="*/ 259 w 259"/>
                <a:gd name="T7" fmla="*/ 13 h 155"/>
                <a:gd name="T8" fmla="*/ 251 w 25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55">
                  <a:moveTo>
                    <a:pt x="251" y="0"/>
                  </a:moveTo>
                  <a:lnTo>
                    <a:pt x="0" y="142"/>
                  </a:lnTo>
                  <a:lnTo>
                    <a:pt x="5" y="155"/>
                  </a:lnTo>
                  <a:lnTo>
                    <a:pt x="259" y="13"/>
                  </a:lnTo>
                  <a:lnTo>
                    <a:pt x="2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659563" y="2468563"/>
              <a:ext cx="149225" cy="195263"/>
            </a:xfrm>
            <a:custGeom>
              <a:avLst/>
              <a:gdLst>
                <a:gd name="T0" fmla="*/ 0 w 35"/>
                <a:gd name="T1" fmla="*/ 0 h 46"/>
                <a:gd name="T2" fmla="*/ 0 w 35"/>
                <a:gd name="T3" fmla="*/ 46 h 46"/>
                <a:gd name="T4" fmla="*/ 6 w 35"/>
                <a:gd name="T5" fmla="*/ 46 h 46"/>
                <a:gd name="T6" fmla="*/ 6 w 35"/>
                <a:gd name="T7" fmla="*/ 26 h 46"/>
                <a:gd name="T8" fmla="*/ 5 w 35"/>
                <a:gd name="T9" fmla="*/ 7 h 46"/>
                <a:gd name="T10" fmla="*/ 6 w 35"/>
                <a:gd name="T11" fmla="*/ 7 h 46"/>
                <a:gd name="T12" fmla="*/ 14 w 35"/>
                <a:gd name="T13" fmla="*/ 23 h 46"/>
                <a:gd name="T14" fmla="*/ 29 w 35"/>
                <a:gd name="T15" fmla="*/ 46 h 46"/>
                <a:gd name="T16" fmla="*/ 35 w 35"/>
                <a:gd name="T17" fmla="*/ 46 h 46"/>
                <a:gd name="T18" fmla="*/ 35 w 35"/>
                <a:gd name="T19" fmla="*/ 0 h 46"/>
                <a:gd name="T20" fmla="*/ 30 w 35"/>
                <a:gd name="T21" fmla="*/ 0 h 46"/>
                <a:gd name="T22" fmla="*/ 29 w 35"/>
                <a:gd name="T23" fmla="*/ 19 h 46"/>
                <a:gd name="T24" fmla="*/ 30 w 35"/>
                <a:gd name="T25" fmla="*/ 38 h 46"/>
                <a:gd name="T26" fmla="*/ 30 w 35"/>
                <a:gd name="T27" fmla="*/ 38 h 46"/>
                <a:gd name="T28" fmla="*/ 22 w 35"/>
                <a:gd name="T29" fmla="*/ 23 h 46"/>
                <a:gd name="T30" fmla="*/ 7 w 35"/>
                <a:gd name="T31" fmla="*/ 0 h 46"/>
                <a:gd name="T32" fmla="*/ 0 w 35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9"/>
                    <a:pt x="6" y="13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12"/>
                    <a:pt x="11" y="17"/>
                    <a:pt x="14" y="23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6"/>
                    <a:pt x="30" y="32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8" y="34"/>
                    <a:pt x="25" y="29"/>
                    <a:pt x="22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7223126" y="2998788"/>
              <a:ext cx="428625" cy="274638"/>
            </a:xfrm>
            <a:custGeom>
              <a:avLst/>
              <a:gdLst>
                <a:gd name="T0" fmla="*/ 262 w 270"/>
                <a:gd name="T1" fmla="*/ 0 h 173"/>
                <a:gd name="T2" fmla="*/ 0 w 270"/>
                <a:gd name="T3" fmla="*/ 157 h 173"/>
                <a:gd name="T4" fmla="*/ 8 w 270"/>
                <a:gd name="T5" fmla="*/ 173 h 173"/>
                <a:gd name="T6" fmla="*/ 270 w 270"/>
                <a:gd name="T7" fmla="*/ 16 h 173"/>
                <a:gd name="T8" fmla="*/ 262 w 27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73">
                  <a:moveTo>
                    <a:pt x="262" y="0"/>
                  </a:moveTo>
                  <a:lnTo>
                    <a:pt x="0" y="157"/>
                  </a:lnTo>
                  <a:lnTo>
                    <a:pt x="8" y="173"/>
                  </a:lnTo>
                  <a:lnTo>
                    <a:pt x="270" y="16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7664451" y="5310188"/>
              <a:ext cx="665163" cy="862013"/>
            </a:xfrm>
            <a:custGeom>
              <a:avLst/>
              <a:gdLst>
                <a:gd name="T0" fmla="*/ 124 w 157"/>
                <a:gd name="T1" fmla="*/ 203 h 203"/>
                <a:gd name="T2" fmla="*/ 33 w 157"/>
                <a:gd name="T3" fmla="*/ 203 h 203"/>
                <a:gd name="T4" fmla="*/ 0 w 157"/>
                <a:gd name="T5" fmla="*/ 170 h 203"/>
                <a:gd name="T6" fmla="*/ 0 w 157"/>
                <a:gd name="T7" fmla="*/ 6 h 203"/>
                <a:gd name="T8" fmla="*/ 6 w 157"/>
                <a:gd name="T9" fmla="*/ 0 h 203"/>
                <a:gd name="T10" fmla="*/ 151 w 157"/>
                <a:gd name="T11" fmla="*/ 0 h 203"/>
                <a:gd name="T12" fmla="*/ 157 w 157"/>
                <a:gd name="T13" fmla="*/ 6 h 203"/>
                <a:gd name="T14" fmla="*/ 157 w 157"/>
                <a:gd name="T15" fmla="*/ 170 h 203"/>
                <a:gd name="T16" fmla="*/ 124 w 157"/>
                <a:gd name="T17" fmla="*/ 203 h 203"/>
                <a:gd name="T18" fmla="*/ 12 w 157"/>
                <a:gd name="T19" fmla="*/ 12 h 203"/>
                <a:gd name="T20" fmla="*/ 12 w 157"/>
                <a:gd name="T21" fmla="*/ 170 h 203"/>
                <a:gd name="T22" fmla="*/ 33 w 157"/>
                <a:gd name="T23" fmla="*/ 191 h 203"/>
                <a:gd name="T24" fmla="*/ 124 w 157"/>
                <a:gd name="T25" fmla="*/ 191 h 203"/>
                <a:gd name="T26" fmla="*/ 145 w 157"/>
                <a:gd name="T27" fmla="*/ 170 h 203"/>
                <a:gd name="T28" fmla="*/ 145 w 157"/>
                <a:gd name="T29" fmla="*/ 12 h 203"/>
                <a:gd name="T30" fmla="*/ 12 w 157"/>
                <a:gd name="T31" fmla="*/ 1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3">
                  <a:moveTo>
                    <a:pt x="124" y="203"/>
                  </a:moveTo>
                  <a:cubicBezTo>
                    <a:pt x="33" y="203"/>
                    <a:pt x="33" y="203"/>
                    <a:pt x="33" y="203"/>
                  </a:cubicBezTo>
                  <a:cubicBezTo>
                    <a:pt x="15" y="203"/>
                    <a:pt x="0" y="188"/>
                    <a:pt x="0" y="1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3"/>
                    <a:pt x="157" y="6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88"/>
                    <a:pt x="142" y="203"/>
                    <a:pt x="124" y="203"/>
                  </a:cubicBezTo>
                  <a:close/>
                  <a:moveTo>
                    <a:pt x="12" y="12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81"/>
                    <a:pt x="22" y="191"/>
                    <a:pt x="33" y="191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5" y="191"/>
                    <a:pt x="145" y="181"/>
                    <a:pt x="145" y="170"/>
                  </a:cubicBezTo>
                  <a:cubicBezTo>
                    <a:pt x="145" y="12"/>
                    <a:pt x="145" y="12"/>
                    <a:pt x="145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750176" y="5545138"/>
              <a:ext cx="495300" cy="542925"/>
            </a:xfrm>
            <a:custGeom>
              <a:avLst/>
              <a:gdLst>
                <a:gd name="T0" fmla="*/ 0 w 117"/>
                <a:gd name="T1" fmla="*/ 0 h 128"/>
                <a:gd name="T2" fmla="*/ 0 w 117"/>
                <a:gd name="T3" fmla="*/ 115 h 128"/>
                <a:gd name="T4" fmla="*/ 13 w 117"/>
                <a:gd name="T5" fmla="*/ 128 h 128"/>
                <a:gd name="T6" fmla="*/ 104 w 117"/>
                <a:gd name="T7" fmla="*/ 128 h 128"/>
                <a:gd name="T8" fmla="*/ 117 w 117"/>
                <a:gd name="T9" fmla="*/ 115 h 128"/>
                <a:gd name="T10" fmla="*/ 117 w 117"/>
                <a:gd name="T11" fmla="*/ 0 h 128"/>
                <a:gd name="T12" fmla="*/ 0 w 117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8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6" y="128"/>
                    <a:pt x="13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1" y="128"/>
                    <a:pt x="117" y="122"/>
                    <a:pt x="117" y="115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7608888" y="5213350"/>
              <a:ext cx="776288" cy="149225"/>
            </a:xfrm>
            <a:custGeom>
              <a:avLst/>
              <a:gdLst>
                <a:gd name="T0" fmla="*/ 165 w 183"/>
                <a:gd name="T1" fmla="*/ 35 h 35"/>
                <a:gd name="T2" fmla="*/ 18 w 183"/>
                <a:gd name="T3" fmla="*/ 35 h 35"/>
                <a:gd name="T4" fmla="*/ 0 w 183"/>
                <a:gd name="T5" fmla="*/ 18 h 35"/>
                <a:gd name="T6" fmla="*/ 18 w 183"/>
                <a:gd name="T7" fmla="*/ 0 h 35"/>
                <a:gd name="T8" fmla="*/ 134 w 183"/>
                <a:gd name="T9" fmla="*/ 0 h 35"/>
                <a:gd name="T10" fmla="*/ 140 w 183"/>
                <a:gd name="T11" fmla="*/ 6 h 35"/>
                <a:gd name="T12" fmla="*/ 134 w 183"/>
                <a:gd name="T13" fmla="*/ 12 h 35"/>
                <a:gd name="T14" fmla="*/ 18 w 183"/>
                <a:gd name="T15" fmla="*/ 12 h 35"/>
                <a:gd name="T16" fmla="*/ 12 w 183"/>
                <a:gd name="T17" fmla="*/ 18 h 35"/>
                <a:gd name="T18" fmla="*/ 18 w 183"/>
                <a:gd name="T19" fmla="*/ 23 h 35"/>
                <a:gd name="T20" fmla="*/ 165 w 183"/>
                <a:gd name="T21" fmla="*/ 23 h 35"/>
                <a:gd name="T22" fmla="*/ 171 w 183"/>
                <a:gd name="T23" fmla="*/ 18 h 35"/>
                <a:gd name="T24" fmla="*/ 165 w 183"/>
                <a:gd name="T25" fmla="*/ 12 h 35"/>
                <a:gd name="T26" fmla="*/ 157 w 183"/>
                <a:gd name="T27" fmla="*/ 12 h 35"/>
                <a:gd name="T28" fmla="*/ 151 w 183"/>
                <a:gd name="T29" fmla="*/ 6 h 35"/>
                <a:gd name="T30" fmla="*/ 157 w 183"/>
                <a:gd name="T31" fmla="*/ 0 h 35"/>
                <a:gd name="T32" fmla="*/ 165 w 183"/>
                <a:gd name="T33" fmla="*/ 0 h 35"/>
                <a:gd name="T34" fmla="*/ 183 w 183"/>
                <a:gd name="T35" fmla="*/ 18 h 35"/>
                <a:gd name="T36" fmla="*/ 165 w 183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35">
                  <a:moveTo>
                    <a:pt x="165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2"/>
                    <a:pt x="140" y="6"/>
                  </a:cubicBezTo>
                  <a:cubicBezTo>
                    <a:pt x="140" y="9"/>
                    <a:pt x="137" y="12"/>
                    <a:pt x="1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3"/>
                    <a:pt x="18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8" y="23"/>
                    <a:pt x="171" y="21"/>
                    <a:pt x="171" y="18"/>
                  </a:cubicBezTo>
                  <a:cubicBezTo>
                    <a:pt x="171" y="15"/>
                    <a:pt x="168" y="12"/>
                    <a:pt x="165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4" y="12"/>
                    <a:pt x="151" y="9"/>
                    <a:pt x="151" y="6"/>
                  </a:cubicBezTo>
                  <a:cubicBezTo>
                    <a:pt x="151" y="2"/>
                    <a:pt x="154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3" y="8"/>
                    <a:pt x="183" y="18"/>
                  </a:cubicBezTo>
                  <a:cubicBezTo>
                    <a:pt x="183" y="27"/>
                    <a:pt x="175" y="35"/>
                    <a:pt x="16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181976" y="5408613"/>
              <a:ext cx="25400" cy="606425"/>
            </a:xfrm>
            <a:custGeom>
              <a:avLst/>
              <a:gdLst>
                <a:gd name="T0" fmla="*/ 3 w 6"/>
                <a:gd name="T1" fmla="*/ 143 h 143"/>
                <a:gd name="T2" fmla="*/ 0 w 6"/>
                <a:gd name="T3" fmla="*/ 140 h 143"/>
                <a:gd name="T4" fmla="*/ 0 w 6"/>
                <a:gd name="T5" fmla="*/ 3 h 143"/>
                <a:gd name="T6" fmla="*/ 3 w 6"/>
                <a:gd name="T7" fmla="*/ 0 h 143"/>
                <a:gd name="T8" fmla="*/ 6 w 6"/>
                <a:gd name="T9" fmla="*/ 3 h 143"/>
                <a:gd name="T10" fmla="*/ 6 w 6"/>
                <a:gd name="T11" fmla="*/ 140 h 143"/>
                <a:gd name="T12" fmla="*/ 3 w 6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3">
                  <a:moveTo>
                    <a:pt x="3" y="143"/>
                  </a:moveTo>
                  <a:cubicBezTo>
                    <a:pt x="2" y="143"/>
                    <a:pt x="0" y="141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5" y="143"/>
                    <a:pt x="3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8062913" y="5446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2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062913" y="5530850"/>
              <a:ext cx="139700" cy="26988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062913" y="5616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8062913" y="5700713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8062913" y="5786438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8062913" y="5870575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8062913" y="5956300"/>
              <a:ext cx="139700" cy="25400"/>
            </a:xfrm>
            <a:custGeom>
              <a:avLst/>
              <a:gdLst>
                <a:gd name="T0" fmla="*/ 30 w 33"/>
                <a:gd name="T1" fmla="*/ 6 h 6"/>
                <a:gd name="T2" fmla="*/ 3 w 33"/>
                <a:gd name="T3" fmla="*/ 6 h 6"/>
                <a:gd name="T4" fmla="*/ 0 w 33"/>
                <a:gd name="T5" fmla="*/ 3 h 6"/>
                <a:gd name="T6" fmla="*/ 3 w 33"/>
                <a:gd name="T7" fmla="*/ 0 h 6"/>
                <a:gd name="T8" fmla="*/ 30 w 33"/>
                <a:gd name="T9" fmla="*/ 0 h 6"/>
                <a:gd name="T10" fmla="*/ 33 w 33"/>
                <a:gd name="T11" fmla="*/ 3 h 6"/>
                <a:gd name="T12" fmla="*/ 30 w 3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"/>
                    <a:pt x="31" y="6"/>
                    <a:pt x="3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7791451" y="4929188"/>
              <a:ext cx="220663" cy="225425"/>
            </a:xfrm>
            <a:custGeom>
              <a:avLst/>
              <a:gdLst>
                <a:gd name="T0" fmla="*/ 26 w 52"/>
                <a:gd name="T1" fmla="*/ 53 h 53"/>
                <a:gd name="T2" fmla="*/ 0 w 52"/>
                <a:gd name="T3" fmla="*/ 27 h 53"/>
                <a:gd name="T4" fmla="*/ 26 w 52"/>
                <a:gd name="T5" fmla="*/ 0 h 53"/>
                <a:gd name="T6" fmla="*/ 52 w 52"/>
                <a:gd name="T7" fmla="*/ 27 h 53"/>
                <a:gd name="T8" fmla="*/ 26 w 52"/>
                <a:gd name="T9" fmla="*/ 53 h 53"/>
                <a:gd name="T10" fmla="*/ 26 w 52"/>
                <a:gd name="T11" fmla="*/ 8 h 53"/>
                <a:gd name="T12" fmla="*/ 8 w 52"/>
                <a:gd name="T13" fmla="*/ 27 h 53"/>
                <a:gd name="T14" fmla="*/ 26 w 52"/>
                <a:gd name="T15" fmla="*/ 45 h 53"/>
                <a:gd name="T16" fmla="*/ 44 w 52"/>
                <a:gd name="T17" fmla="*/ 27 h 53"/>
                <a:gd name="T18" fmla="*/ 26 w 52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11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7"/>
                  </a:cubicBezTo>
                  <a:cubicBezTo>
                    <a:pt x="52" y="41"/>
                    <a:pt x="41" y="53"/>
                    <a:pt x="26" y="53"/>
                  </a:cubicBezTo>
                  <a:close/>
                  <a:moveTo>
                    <a:pt x="26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7"/>
                    <a:pt x="16" y="45"/>
                    <a:pt x="26" y="45"/>
                  </a:cubicBezTo>
                  <a:cubicBezTo>
                    <a:pt x="36" y="45"/>
                    <a:pt x="44" y="37"/>
                    <a:pt x="44" y="27"/>
                  </a:cubicBezTo>
                  <a:cubicBezTo>
                    <a:pt x="44" y="17"/>
                    <a:pt x="36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8054976" y="4895850"/>
              <a:ext cx="106363" cy="104775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5 h 25"/>
                <a:gd name="T10" fmla="*/ 12 w 25"/>
                <a:gd name="T11" fmla="*/ 6 h 25"/>
                <a:gd name="T12" fmla="*/ 6 w 25"/>
                <a:gd name="T13" fmla="*/ 12 h 25"/>
                <a:gd name="T14" fmla="*/ 12 w 25"/>
                <a:gd name="T15" fmla="*/ 19 h 25"/>
                <a:gd name="T16" fmla="*/ 19 w 25"/>
                <a:gd name="T17" fmla="*/ 12 h 25"/>
                <a:gd name="T18" fmla="*/ 12 w 2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lose/>
                  <a:moveTo>
                    <a:pt x="12" y="6"/>
                  </a:moveTo>
                  <a:cubicBezTo>
                    <a:pt x="9" y="6"/>
                    <a:pt x="6" y="9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9"/>
                    <a:pt x="16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43413" y="4508500"/>
              <a:ext cx="619125" cy="1663700"/>
            </a:xfrm>
            <a:custGeom>
              <a:avLst/>
              <a:gdLst>
                <a:gd name="T0" fmla="*/ 73 w 146"/>
                <a:gd name="T1" fmla="*/ 392 h 392"/>
                <a:gd name="T2" fmla="*/ 0 w 146"/>
                <a:gd name="T3" fmla="*/ 319 h 392"/>
                <a:gd name="T4" fmla="*/ 0 w 146"/>
                <a:gd name="T5" fmla="*/ 86 h 392"/>
                <a:gd name="T6" fmla="*/ 10 w 146"/>
                <a:gd name="T7" fmla="*/ 76 h 392"/>
                <a:gd name="T8" fmla="*/ 20 w 146"/>
                <a:gd name="T9" fmla="*/ 86 h 392"/>
                <a:gd name="T10" fmla="*/ 20 w 146"/>
                <a:gd name="T11" fmla="*/ 319 h 392"/>
                <a:gd name="T12" fmla="*/ 73 w 146"/>
                <a:gd name="T13" fmla="*/ 372 h 392"/>
                <a:gd name="T14" fmla="*/ 126 w 146"/>
                <a:gd name="T15" fmla="*/ 319 h 392"/>
                <a:gd name="T16" fmla="*/ 126 w 146"/>
                <a:gd name="T17" fmla="*/ 19 h 392"/>
                <a:gd name="T18" fmla="*/ 20 w 146"/>
                <a:gd name="T19" fmla="*/ 19 h 392"/>
                <a:gd name="T20" fmla="*/ 20 w 146"/>
                <a:gd name="T21" fmla="*/ 51 h 392"/>
                <a:gd name="T22" fmla="*/ 10 w 146"/>
                <a:gd name="T23" fmla="*/ 60 h 392"/>
                <a:gd name="T24" fmla="*/ 0 w 146"/>
                <a:gd name="T25" fmla="*/ 51 h 392"/>
                <a:gd name="T26" fmla="*/ 0 w 146"/>
                <a:gd name="T27" fmla="*/ 10 h 392"/>
                <a:gd name="T28" fmla="*/ 10 w 146"/>
                <a:gd name="T29" fmla="*/ 0 h 392"/>
                <a:gd name="T30" fmla="*/ 136 w 146"/>
                <a:gd name="T31" fmla="*/ 0 h 392"/>
                <a:gd name="T32" fmla="*/ 146 w 146"/>
                <a:gd name="T33" fmla="*/ 10 h 392"/>
                <a:gd name="T34" fmla="*/ 146 w 146"/>
                <a:gd name="T35" fmla="*/ 319 h 392"/>
                <a:gd name="T36" fmla="*/ 73 w 146"/>
                <a:gd name="T3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392">
                  <a:moveTo>
                    <a:pt x="73" y="392"/>
                  </a:moveTo>
                  <a:cubicBezTo>
                    <a:pt x="33" y="392"/>
                    <a:pt x="0" y="359"/>
                    <a:pt x="0" y="3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5" y="76"/>
                    <a:pt x="10" y="76"/>
                  </a:cubicBezTo>
                  <a:cubicBezTo>
                    <a:pt x="16" y="76"/>
                    <a:pt x="20" y="81"/>
                    <a:pt x="20" y="86"/>
                  </a:cubicBezTo>
                  <a:cubicBezTo>
                    <a:pt x="20" y="319"/>
                    <a:pt x="20" y="319"/>
                    <a:pt x="20" y="319"/>
                  </a:cubicBezTo>
                  <a:cubicBezTo>
                    <a:pt x="20" y="348"/>
                    <a:pt x="44" y="372"/>
                    <a:pt x="73" y="372"/>
                  </a:cubicBezTo>
                  <a:cubicBezTo>
                    <a:pt x="102" y="372"/>
                    <a:pt x="126" y="348"/>
                    <a:pt x="126" y="3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6"/>
                    <a:pt x="16" y="60"/>
                    <a:pt x="10" y="60"/>
                  </a:cubicBezTo>
                  <a:cubicBezTo>
                    <a:pt x="5" y="60"/>
                    <a:pt x="0" y="56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6" y="4"/>
                    <a:pt x="146" y="10"/>
                  </a:cubicBezTo>
                  <a:cubicBezTo>
                    <a:pt x="146" y="319"/>
                    <a:pt x="146" y="319"/>
                    <a:pt x="146" y="319"/>
                  </a:cubicBezTo>
                  <a:cubicBezTo>
                    <a:pt x="146" y="359"/>
                    <a:pt x="113" y="392"/>
                    <a:pt x="73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78351" y="5132388"/>
              <a:ext cx="347663" cy="904875"/>
            </a:xfrm>
            <a:custGeom>
              <a:avLst/>
              <a:gdLst>
                <a:gd name="T0" fmla="*/ 0 w 82"/>
                <a:gd name="T1" fmla="*/ 0 h 213"/>
                <a:gd name="T2" fmla="*/ 0 w 82"/>
                <a:gd name="T3" fmla="*/ 172 h 213"/>
                <a:gd name="T4" fmla="*/ 41 w 82"/>
                <a:gd name="T5" fmla="*/ 213 h 213"/>
                <a:gd name="T6" fmla="*/ 82 w 82"/>
                <a:gd name="T7" fmla="*/ 172 h 213"/>
                <a:gd name="T8" fmla="*/ 82 w 82"/>
                <a:gd name="T9" fmla="*/ 0 h 213"/>
                <a:gd name="T10" fmla="*/ 0 w 82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3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95"/>
                    <a:pt x="18" y="213"/>
                    <a:pt x="41" y="213"/>
                  </a:cubicBezTo>
                  <a:cubicBezTo>
                    <a:pt x="64" y="213"/>
                    <a:pt x="82" y="195"/>
                    <a:pt x="82" y="17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4638676" y="5230813"/>
              <a:ext cx="109538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4743451" y="5337175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auto">
            <a:xfrm>
              <a:off x="4638676" y="4830763"/>
              <a:ext cx="139700" cy="144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auto">
            <a:xfrm>
              <a:off x="4803776" y="4725988"/>
              <a:ext cx="71438" cy="6667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421188" y="4038600"/>
              <a:ext cx="314325" cy="312738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13 h 74"/>
                <a:gd name="T12" fmla="*/ 13 w 74"/>
                <a:gd name="T13" fmla="*/ 37 h 74"/>
                <a:gd name="T14" fmla="*/ 37 w 74"/>
                <a:gd name="T15" fmla="*/ 61 h 74"/>
                <a:gd name="T16" fmla="*/ 61 w 74"/>
                <a:gd name="T17" fmla="*/ 37 h 74"/>
                <a:gd name="T18" fmla="*/ 37 w 74"/>
                <a:gd name="T1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13"/>
                  </a:moveTo>
                  <a:cubicBezTo>
                    <a:pt x="23" y="13"/>
                    <a:pt x="13" y="23"/>
                    <a:pt x="13" y="37"/>
                  </a:cubicBezTo>
                  <a:cubicBezTo>
                    <a:pt x="13" y="50"/>
                    <a:pt x="23" y="61"/>
                    <a:pt x="37" y="61"/>
                  </a:cubicBezTo>
                  <a:cubicBezTo>
                    <a:pt x="50" y="61"/>
                    <a:pt x="61" y="50"/>
                    <a:pt x="61" y="37"/>
                  </a:cubicBezTo>
                  <a:cubicBezTo>
                    <a:pt x="61" y="23"/>
                    <a:pt x="5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4841876" y="4271963"/>
              <a:ext cx="173038" cy="177800"/>
            </a:xfrm>
            <a:custGeom>
              <a:avLst/>
              <a:gdLst>
                <a:gd name="T0" fmla="*/ 20 w 41"/>
                <a:gd name="T1" fmla="*/ 42 h 42"/>
                <a:gd name="T2" fmla="*/ 0 w 41"/>
                <a:gd name="T3" fmla="*/ 21 h 42"/>
                <a:gd name="T4" fmla="*/ 20 w 41"/>
                <a:gd name="T5" fmla="*/ 0 h 42"/>
                <a:gd name="T6" fmla="*/ 41 w 41"/>
                <a:gd name="T7" fmla="*/ 21 h 42"/>
                <a:gd name="T8" fmla="*/ 20 w 41"/>
                <a:gd name="T9" fmla="*/ 42 h 42"/>
                <a:gd name="T10" fmla="*/ 20 w 41"/>
                <a:gd name="T11" fmla="*/ 11 h 42"/>
                <a:gd name="T12" fmla="*/ 10 w 41"/>
                <a:gd name="T13" fmla="*/ 21 h 42"/>
                <a:gd name="T14" fmla="*/ 20 w 41"/>
                <a:gd name="T15" fmla="*/ 31 h 42"/>
                <a:gd name="T16" fmla="*/ 30 w 41"/>
                <a:gd name="T17" fmla="*/ 21 h 42"/>
                <a:gd name="T18" fmla="*/ 20 w 41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0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2" y="0"/>
                    <a:pt x="41" y="10"/>
                    <a:pt x="41" y="21"/>
                  </a:cubicBezTo>
                  <a:cubicBezTo>
                    <a:pt x="41" y="32"/>
                    <a:pt x="32" y="42"/>
                    <a:pt x="20" y="42"/>
                  </a:cubicBezTo>
                  <a:close/>
                  <a:moveTo>
                    <a:pt x="20" y="11"/>
                  </a:moveTo>
                  <a:cubicBezTo>
                    <a:pt x="15" y="11"/>
                    <a:pt x="10" y="15"/>
                    <a:pt x="10" y="21"/>
                  </a:cubicBezTo>
                  <a:cubicBezTo>
                    <a:pt x="10" y="26"/>
                    <a:pt x="15" y="31"/>
                    <a:pt x="20" y="31"/>
                  </a:cubicBezTo>
                  <a:cubicBezTo>
                    <a:pt x="26" y="31"/>
                    <a:pt x="30" y="26"/>
                    <a:pt x="30" y="21"/>
                  </a:cubicBezTo>
                  <a:cubicBezTo>
                    <a:pt x="30" y="15"/>
                    <a:pt x="26" y="11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4740276" y="3833813"/>
              <a:ext cx="198438" cy="2000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3 h 47"/>
                <a:gd name="T4" fmla="*/ 23 w 47"/>
                <a:gd name="T5" fmla="*/ 0 h 47"/>
                <a:gd name="T6" fmla="*/ 47 w 47"/>
                <a:gd name="T7" fmla="*/ 23 h 47"/>
                <a:gd name="T8" fmla="*/ 23 w 47"/>
                <a:gd name="T9" fmla="*/ 47 h 47"/>
                <a:gd name="T10" fmla="*/ 23 w 47"/>
                <a:gd name="T11" fmla="*/ 10 h 47"/>
                <a:gd name="T12" fmla="*/ 10 w 47"/>
                <a:gd name="T13" fmla="*/ 23 h 47"/>
                <a:gd name="T14" fmla="*/ 23 w 47"/>
                <a:gd name="T15" fmla="*/ 36 h 47"/>
                <a:gd name="T16" fmla="*/ 36 w 47"/>
                <a:gd name="T17" fmla="*/ 23 h 47"/>
                <a:gd name="T18" fmla="*/ 23 w 47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ubicBezTo>
                    <a:pt x="47" y="36"/>
                    <a:pt x="36" y="47"/>
                    <a:pt x="23" y="47"/>
                  </a:cubicBezTo>
                  <a:close/>
                  <a:moveTo>
                    <a:pt x="23" y="10"/>
                  </a:moveTo>
                  <a:cubicBezTo>
                    <a:pt x="16" y="10"/>
                    <a:pt x="10" y="16"/>
                    <a:pt x="10" y="23"/>
                  </a:cubicBezTo>
                  <a:cubicBezTo>
                    <a:pt x="10" y="31"/>
                    <a:pt x="16" y="36"/>
                    <a:pt x="23" y="36"/>
                  </a:cubicBezTo>
                  <a:cubicBezTo>
                    <a:pt x="31" y="36"/>
                    <a:pt x="36" y="31"/>
                    <a:pt x="36" y="23"/>
                  </a:cubicBezTo>
                  <a:cubicBezTo>
                    <a:pt x="36" y="16"/>
                    <a:pt x="31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5553076" y="4967288"/>
              <a:ext cx="1624013" cy="1014413"/>
            </a:xfrm>
            <a:custGeom>
              <a:avLst/>
              <a:gdLst>
                <a:gd name="T0" fmla="*/ 0 w 383"/>
                <a:gd name="T1" fmla="*/ 84 h 239"/>
                <a:gd name="T2" fmla="*/ 106 w 383"/>
                <a:gd name="T3" fmla="*/ 239 h 239"/>
                <a:gd name="T4" fmla="*/ 278 w 383"/>
                <a:gd name="T5" fmla="*/ 239 h 239"/>
                <a:gd name="T6" fmla="*/ 383 w 383"/>
                <a:gd name="T7" fmla="*/ 84 h 239"/>
                <a:gd name="T8" fmla="*/ 359 w 383"/>
                <a:gd name="T9" fmla="*/ 0 h 239"/>
                <a:gd name="T10" fmla="*/ 24 w 383"/>
                <a:gd name="T11" fmla="*/ 0 h 239"/>
                <a:gd name="T12" fmla="*/ 0 w 383"/>
                <a:gd name="T13" fmla="*/ 8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39">
                  <a:moveTo>
                    <a:pt x="0" y="84"/>
                  </a:moveTo>
                  <a:cubicBezTo>
                    <a:pt x="0" y="149"/>
                    <a:pt x="41" y="209"/>
                    <a:pt x="106" y="239"/>
                  </a:cubicBezTo>
                  <a:cubicBezTo>
                    <a:pt x="278" y="239"/>
                    <a:pt x="278" y="239"/>
                    <a:pt x="278" y="239"/>
                  </a:cubicBezTo>
                  <a:cubicBezTo>
                    <a:pt x="342" y="209"/>
                    <a:pt x="383" y="149"/>
                    <a:pt x="383" y="84"/>
                  </a:cubicBezTo>
                  <a:cubicBezTo>
                    <a:pt x="383" y="54"/>
                    <a:pt x="375" y="25"/>
                    <a:pt x="35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25"/>
                    <a:pt x="0" y="54"/>
                    <a:pt x="0" y="84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6811963" y="5076825"/>
              <a:ext cx="157163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6240463" y="4508500"/>
              <a:ext cx="127000" cy="123825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6367463" y="4632325"/>
              <a:ext cx="271463" cy="271463"/>
            </a:xfrm>
            <a:prstGeom prst="ellipse">
              <a:avLst/>
            </a:pr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auto">
            <a:xfrm>
              <a:off x="6570663" y="5243513"/>
              <a:ext cx="322263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5359401" y="3767138"/>
              <a:ext cx="2012950" cy="2405063"/>
            </a:xfrm>
            <a:custGeom>
              <a:avLst/>
              <a:gdLst>
                <a:gd name="T0" fmla="*/ 330 w 475"/>
                <a:gd name="T1" fmla="*/ 567 h 567"/>
                <a:gd name="T2" fmla="*/ 145 w 475"/>
                <a:gd name="T3" fmla="*/ 567 h 567"/>
                <a:gd name="T4" fmla="*/ 140 w 475"/>
                <a:gd name="T5" fmla="*/ 566 h 567"/>
                <a:gd name="T6" fmla="*/ 0 w 475"/>
                <a:gd name="T7" fmla="*/ 367 h 567"/>
                <a:gd name="T8" fmla="*/ 81 w 475"/>
                <a:gd name="T9" fmla="*/ 204 h 567"/>
                <a:gd name="T10" fmla="*/ 101 w 475"/>
                <a:gd name="T11" fmla="*/ 206 h 567"/>
                <a:gd name="T12" fmla="*/ 99 w 475"/>
                <a:gd name="T13" fmla="*/ 226 h 567"/>
                <a:gd name="T14" fmla="*/ 29 w 475"/>
                <a:gd name="T15" fmla="*/ 367 h 567"/>
                <a:gd name="T16" fmla="*/ 148 w 475"/>
                <a:gd name="T17" fmla="*/ 538 h 567"/>
                <a:gd name="T18" fmla="*/ 327 w 475"/>
                <a:gd name="T19" fmla="*/ 538 h 567"/>
                <a:gd name="T20" fmla="*/ 446 w 475"/>
                <a:gd name="T21" fmla="*/ 367 h 567"/>
                <a:gd name="T22" fmla="*/ 302 w 475"/>
                <a:gd name="T23" fmla="*/ 187 h 567"/>
                <a:gd name="T24" fmla="*/ 291 w 475"/>
                <a:gd name="T25" fmla="*/ 174 h 567"/>
                <a:gd name="T26" fmla="*/ 291 w 475"/>
                <a:gd name="T27" fmla="*/ 58 h 567"/>
                <a:gd name="T28" fmla="*/ 306 w 475"/>
                <a:gd name="T29" fmla="*/ 44 h 567"/>
                <a:gd name="T30" fmla="*/ 319 w 475"/>
                <a:gd name="T31" fmla="*/ 44 h 567"/>
                <a:gd name="T32" fmla="*/ 327 w 475"/>
                <a:gd name="T33" fmla="*/ 36 h 567"/>
                <a:gd name="T34" fmla="*/ 319 w 475"/>
                <a:gd name="T35" fmla="*/ 29 h 567"/>
                <a:gd name="T36" fmla="*/ 156 w 475"/>
                <a:gd name="T37" fmla="*/ 29 h 567"/>
                <a:gd name="T38" fmla="*/ 149 w 475"/>
                <a:gd name="T39" fmla="*/ 36 h 567"/>
                <a:gd name="T40" fmla="*/ 156 w 475"/>
                <a:gd name="T41" fmla="*/ 44 h 567"/>
                <a:gd name="T42" fmla="*/ 170 w 475"/>
                <a:gd name="T43" fmla="*/ 44 h 567"/>
                <a:gd name="T44" fmla="*/ 184 w 475"/>
                <a:gd name="T45" fmla="*/ 58 h 567"/>
                <a:gd name="T46" fmla="*/ 184 w 475"/>
                <a:gd name="T47" fmla="*/ 174 h 567"/>
                <a:gd name="T48" fmla="*/ 174 w 475"/>
                <a:gd name="T49" fmla="*/ 187 h 567"/>
                <a:gd name="T50" fmla="*/ 146 w 475"/>
                <a:gd name="T51" fmla="*/ 197 h 567"/>
                <a:gd name="T52" fmla="*/ 128 w 475"/>
                <a:gd name="T53" fmla="*/ 190 h 567"/>
                <a:gd name="T54" fmla="*/ 135 w 475"/>
                <a:gd name="T55" fmla="*/ 171 h 567"/>
                <a:gd name="T56" fmla="*/ 155 w 475"/>
                <a:gd name="T57" fmla="*/ 163 h 567"/>
                <a:gd name="T58" fmla="*/ 155 w 475"/>
                <a:gd name="T59" fmla="*/ 72 h 567"/>
                <a:gd name="T60" fmla="*/ 120 w 475"/>
                <a:gd name="T61" fmla="*/ 36 h 567"/>
                <a:gd name="T62" fmla="*/ 156 w 475"/>
                <a:gd name="T63" fmla="*/ 0 h 567"/>
                <a:gd name="T64" fmla="*/ 319 w 475"/>
                <a:gd name="T65" fmla="*/ 0 h 567"/>
                <a:gd name="T66" fmla="*/ 355 w 475"/>
                <a:gd name="T67" fmla="*/ 36 h 567"/>
                <a:gd name="T68" fmla="*/ 320 w 475"/>
                <a:gd name="T69" fmla="*/ 72 h 567"/>
                <a:gd name="T70" fmla="*/ 320 w 475"/>
                <a:gd name="T71" fmla="*/ 163 h 567"/>
                <a:gd name="T72" fmla="*/ 475 w 475"/>
                <a:gd name="T73" fmla="*/ 367 h 567"/>
                <a:gd name="T74" fmla="*/ 335 w 475"/>
                <a:gd name="T75" fmla="*/ 566 h 567"/>
                <a:gd name="T76" fmla="*/ 330 w 475"/>
                <a:gd name="T7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5" h="567">
                  <a:moveTo>
                    <a:pt x="330" y="567"/>
                  </a:moveTo>
                  <a:cubicBezTo>
                    <a:pt x="145" y="567"/>
                    <a:pt x="145" y="567"/>
                    <a:pt x="145" y="567"/>
                  </a:cubicBezTo>
                  <a:cubicBezTo>
                    <a:pt x="143" y="567"/>
                    <a:pt x="142" y="566"/>
                    <a:pt x="140" y="566"/>
                  </a:cubicBezTo>
                  <a:cubicBezTo>
                    <a:pt x="55" y="530"/>
                    <a:pt x="0" y="453"/>
                    <a:pt x="0" y="367"/>
                  </a:cubicBezTo>
                  <a:cubicBezTo>
                    <a:pt x="0" y="305"/>
                    <a:pt x="30" y="245"/>
                    <a:pt x="81" y="204"/>
                  </a:cubicBezTo>
                  <a:cubicBezTo>
                    <a:pt x="87" y="199"/>
                    <a:pt x="96" y="200"/>
                    <a:pt x="101" y="206"/>
                  </a:cubicBezTo>
                  <a:cubicBezTo>
                    <a:pt x="106" y="212"/>
                    <a:pt x="105" y="221"/>
                    <a:pt x="99" y="226"/>
                  </a:cubicBezTo>
                  <a:cubicBezTo>
                    <a:pt x="55" y="262"/>
                    <a:pt x="29" y="313"/>
                    <a:pt x="29" y="367"/>
                  </a:cubicBezTo>
                  <a:cubicBezTo>
                    <a:pt x="29" y="440"/>
                    <a:pt x="76" y="507"/>
                    <a:pt x="148" y="538"/>
                  </a:cubicBezTo>
                  <a:cubicBezTo>
                    <a:pt x="327" y="538"/>
                    <a:pt x="327" y="538"/>
                    <a:pt x="327" y="538"/>
                  </a:cubicBezTo>
                  <a:cubicBezTo>
                    <a:pt x="400" y="507"/>
                    <a:pt x="446" y="440"/>
                    <a:pt x="446" y="367"/>
                  </a:cubicBezTo>
                  <a:cubicBezTo>
                    <a:pt x="446" y="285"/>
                    <a:pt x="388" y="212"/>
                    <a:pt x="302" y="187"/>
                  </a:cubicBezTo>
                  <a:cubicBezTo>
                    <a:pt x="296" y="185"/>
                    <a:pt x="291" y="180"/>
                    <a:pt x="291" y="174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1" y="50"/>
                    <a:pt x="298" y="44"/>
                    <a:pt x="306" y="44"/>
                  </a:cubicBezTo>
                  <a:cubicBezTo>
                    <a:pt x="319" y="44"/>
                    <a:pt x="319" y="44"/>
                    <a:pt x="319" y="44"/>
                  </a:cubicBezTo>
                  <a:cubicBezTo>
                    <a:pt x="323" y="44"/>
                    <a:pt x="327" y="40"/>
                    <a:pt x="327" y="36"/>
                  </a:cubicBezTo>
                  <a:cubicBezTo>
                    <a:pt x="327" y="32"/>
                    <a:pt x="323" y="29"/>
                    <a:pt x="319" y="29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2" y="29"/>
                    <a:pt x="149" y="32"/>
                    <a:pt x="149" y="36"/>
                  </a:cubicBezTo>
                  <a:cubicBezTo>
                    <a:pt x="149" y="40"/>
                    <a:pt x="152" y="44"/>
                    <a:pt x="156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7" y="44"/>
                    <a:pt x="184" y="50"/>
                    <a:pt x="184" y="58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4" y="180"/>
                    <a:pt x="180" y="185"/>
                    <a:pt x="174" y="187"/>
                  </a:cubicBezTo>
                  <a:cubicBezTo>
                    <a:pt x="164" y="190"/>
                    <a:pt x="155" y="193"/>
                    <a:pt x="146" y="197"/>
                  </a:cubicBezTo>
                  <a:cubicBezTo>
                    <a:pt x="139" y="200"/>
                    <a:pt x="131" y="197"/>
                    <a:pt x="128" y="190"/>
                  </a:cubicBezTo>
                  <a:cubicBezTo>
                    <a:pt x="125" y="183"/>
                    <a:pt x="128" y="174"/>
                    <a:pt x="135" y="171"/>
                  </a:cubicBezTo>
                  <a:cubicBezTo>
                    <a:pt x="142" y="168"/>
                    <a:pt x="148" y="165"/>
                    <a:pt x="155" y="16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36" y="72"/>
                    <a:pt x="120" y="56"/>
                    <a:pt x="120" y="36"/>
                  </a:cubicBezTo>
                  <a:cubicBezTo>
                    <a:pt x="120" y="16"/>
                    <a:pt x="136" y="0"/>
                    <a:pt x="156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39" y="0"/>
                    <a:pt x="355" y="16"/>
                    <a:pt x="355" y="36"/>
                  </a:cubicBezTo>
                  <a:cubicBezTo>
                    <a:pt x="355" y="56"/>
                    <a:pt x="339" y="72"/>
                    <a:pt x="320" y="72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413" y="195"/>
                    <a:pt x="475" y="275"/>
                    <a:pt x="475" y="367"/>
                  </a:cubicBezTo>
                  <a:cubicBezTo>
                    <a:pt x="475" y="453"/>
                    <a:pt x="420" y="530"/>
                    <a:pt x="335" y="566"/>
                  </a:cubicBezTo>
                  <a:cubicBezTo>
                    <a:pt x="334" y="566"/>
                    <a:pt x="332" y="567"/>
                    <a:pt x="330" y="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6426201" y="3575050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74"/>
            <p:cNvSpPr>
              <a:spLocks noChangeArrowheads="1"/>
            </p:cNvSpPr>
            <p:nvPr/>
          </p:nvSpPr>
          <p:spPr bwMode="auto">
            <a:xfrm>
              <a:off x="6359526" y="2905125"/>
              <a:ext cx="104775" cy="106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6646863" y="3155950"/>
              <a:ext cx="327025" cy="325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362326" y="3808413"/>
              <a:ext cx="644525" cy="38100"/>
            </a:xfrm>
            <a:custGeom>
              <a:avLst/>
              <a:gdLst>
                <a:gd name="T0" fmla="*/ 6 w 152"/>
                <a:gd name="T1" fmla="*/ 9 h 9"/>
                <a:gd name="T2" fmla="*/ 146 w 152"/>
                <a:gd name="T3" fmla="*/ 9 h 9"/>
                <a:gd name="T4" fmla="*/ 146 w 152"/>
                <a:gd name="T5" fmla="*/ 0 h 9"/>
                <a:gd name="T6" fmla="*/ 6 w 152"/>
                <a:gd name="T7" fmla="*/ 0 h 9"/>
                <a:gd name="T8" fmla="*/ 6 w 15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">
                  <a:moveTo>
                    <a:pt x="6" y="9"/>
                  </a:moveTo>
                  <a:cubicBezTo>
                    <a:pt x="52" y="9"/>
                    <a:pt x="99" y="9"/>
                    <a:pt x="146" y="9"/>
                  </a:cubicBezTo>
                  <a:cubicBezTo>
                    <a:pt x="152" y="9"/>
                    <a:pt x="152" y="0"/>
                    <a:pt x="146" y="0"/>
                  </a:cubicBezTo>
                  <a:cubicBezTo>
                    <a:pt x="99" y="0"/>
                    <a:pt x="5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4235451" y="3787775"/>
              <a:ext cx="109538" cy="42863"/>
            </a:xfrm>
            <a:custGeom>
              <a:avLst/>
              <a:gdLst>
                <a:gd name="T0" fmla="*/ 6 w 26"/>
                <a:gd name="T1" fmla="*/ 10 h 10"/>
                <a:gd name="T2" fmla="*/ 20 w 26"/>
                <a:gd name="T3" fmla="*/ 10 h 10"/>
                <a:gd name="T4" fmla="*/ 20 w 26"/>
                <a:gd name="T5" fmla="*/ 0 h 10"/>
                <a:gd name="T6" fmla="*/ 6 w 26"/>
                <a:gd name="T7" fmla="*/ 0 h 10"/>
                <a:gd name="T8" fmla="*/ 6 w 2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10" y="10"/>
                    <a:pt x="15" y="10"/>
                    <a:pt x="20" y="10"/>
                  </a:cubicBezTo>
                  <a:cubicBezTo>
                    <a:pt x="26" y="10"/>
                    <a:pt x="26" y="0"/>
                    <a:pt x="20" y="0"/>
                  </a:cubicBezTo>
                  <a:cubicBezTo>
                    <a:pt x="15" y="0"/>
                    <a:pt x="10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713163" y="3478213"/>
              <a:ext cx="174625" cy="41275"/>
            </a:xfrm>
            <a:custGeom>
              <a:avLst/>
              <a:gdLst>
                <a:gd name="T0" fmla="*/ 6 w 41"/>
                <a:gd name="T1" fmla="*/ 10 h 10"/>
                <a:gd name="T2" fmla="*/ 35 w 41"/>
                <a:gd name="T3" fmla="*/ 10 h 10"/>
                <a:gd name="T4" fmla="*/ 35 w 41"/>
                <a:gd name="T5" fmla="*/ 0 h 10"/>
                <a:gd name="T6" fmla="*/ 6 w 41"/>
                <a:gd name="T7" fmla="*/ 0 h 10"/>
                <a:gd name="T8" fmla="*/ 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6" y="10"/>
                  </a:move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1" y="0"/>
                    <a:pt x="35" y="0"/>
                  </a:cubicBezTo>
                  <a:cubicBezTo>
                    <a:pt x="25" y="0"/>
                    <a:pt x="16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001963" y="5056188"/>
              <a:ext cx="368300" cy="42863"/>
            </a:xfrm>
            <a:custGeom>
              <a:avLst/>
              <a:gdLst>
                <a:gd name="T0" fmla="*/ 6 w 87"/>
                <a:gd name="T1" fmla="*/ 10 h 10"/>
                <a:gd name="T2" fmla="*/ 81 w 87"/>
                <a:gd name="T3" fmla="*/ 10 h 10"/>
                <a:gd name="T4" fmla="*/ 81 w 87"/>
                <a:gd name="T5" fmla="*/ 0 h 10"/>
                <a:gd name="T6" fmla="*/ 6 w 87"/>
                <a:gd name="T7" fmla="*/ 0 h 10"/>
                <a:gd name="T8" fmla="*/ 6 w 8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">
                  <a:moveTo>
                    <a:pt x="6" y="10"/>
                  </a:moveTo>
                  <a:cubicBezTo>
                    <a:pt x="31" y="10"/>
                    <a:pt x="56" y="10"/>
                    <a:pt x="81" y="10"/>
                  </a:cubicBezTo>
                  <a:cubicBezTo>
                    <a:pt x="87" y="10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778251" y="5056188"/>
              <a:ext cx="50800" cy="42863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12" y="10"/>
                    <a:pt x="12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426076" y="4348163"/>
              <a:ext cx="263525" cy="41275"/>
            </a:xfrm>
            <a:custGeom>
              <a:avLst/>
              <a:gdLst>
                <a:gd name="T0" fmla="*/ 6 w 62"/>
                <a:gd name="T1" fmla="*/ 10 h 10"/>
                <a:gd name="T2" fmla="*/ 56 w 62"/>
                <a:gd name="T3" fmla="*/ 10 h 10"/>
                <a:gd name="T4" fmla="*/ 56 w 62"/>
                <a:gd name="T5" fmla="*/ 0 h 10"/>
                <a:gd name="T6" fmla="*/ 6 w 62"/>
                <a:gd name="T7" fmla="*/ 0 h 10"/>
                <a:gd name="T8" fmla="*/ 6 w 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">
                  <a:moveTo>
                    <a:pt x="6" y="10"/>
                  </a:moveTo>
                  <a:cubicBezTo>
                    <a:pt x="23" y="10"/>
                    <a:pt x="40" y="10"/>
                    <a:pt x="56" y="10"/>
                  </a:cubicBezTo>
                  <a:cubicBezTo>
                    <a:pt x="62" y="10"/>
                    <a:pt x="62" y="0"/>
                    <a:pt x="56" y="0"/>
                  </a:cubicBezTo>
                  <a:cubicBezTo>
                    <a:pt x="40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7596188" y="3978275"/>
              <a:ext cx="276225" cy="38100"/>
            </a:xfrm>
            <a:custGeom>
              <a:avLst/>
              <a:gdLst>
                <a:gd name="T0" fmla="*/ 6 w 65"/>
                <a:gd name="T1" fmla="*/ 9 h 9"/>
                <a:gd name="T2" fmla="*/ 59 w 65"/>
                <a:gd name="T3" fmla="*/ 9 h 9"/>
                <a:gd name="T4" fmla="*/ 59 w 65"/>
                <a:gd name="T5" fmla="*/ 0 h 9"/>
                <a:gd name="T6" fmla="*/ 6 w 65"/>
                <a:gd name="T7" fmla="*/ 0 h 9"/>
                <a:gd name="T8" fmla="*/ 6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" y="9"/>
                  </a:moveTo>
                  <a:cubicBezTo>
                    <a:pt x="23" y="9"/>
                    <a:pt x="41" y="9"/>
                    <a:pt x="59" y="9"/>
                  </a:cubicBezTo>
                  <a:cubicBezTo>
                    <a:pt x="65" y="9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8732838" y="4402138"/>
              <a:ext cx="457200" cy="39688"/>
            </a:xfrm>
            <a:custGeom>
              <a:avLst/>
              <a:gdLst>
                <a:gd name="T0" fmla="*/ 6 w 108"/>
                <a:gd name="T1" fmla="*/ 9 h 9"/>
                <a:gd name="T2" fmla="*/ 102 w 108"/>
                <a:gd name="T3" fmla="*/ 9 h 9"/>
                <a:gd name="T4" fmla="*/ 102 w 108"/>
                <a:gd name="T5" fmla="*/ 0 h 9"/>
                <a:gd name="T6" fmla="*/ 6 w 108"/>
                <a:gd name="T7" fmla="*/ 0 h 9"/>
                <a:gd name="T8" fmla="*/ 6 w 10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">
                  <a:moveTo>
                    <a:pt x="6" y="9"/>
                  </a:moveTo>
                  <a:cubicBezTo>
                    <a:pt x="38" y="9"/>
                    <a:pt x="70" y="9"/>
                    <a:pt x="102" y="9"/>
                  </a:cubicBezTo>
                  <a:cubicBezTo>
                    <a:pt x="108" y="9"/>
                    <a:pt x="108" y="0"/>
                    <a:pt x="102" y="0"/>
                  </a:cubicBezTo>
                  <a:cubicBezTo>
                    <a:pt x="70" y="0"/>
                    <a:pt x="38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8494713" y="3516313"/>
              <a:ext cx="52388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8945563" y="5141913"/>
              <a:ext cx="193675" cy="41275"/>
            </a:xfrm>
            <a:custGeom>
              <a:avLst/>
              <a:gdLst>
                <a:gd name="T0" fmla="*/ 6 w 46"/>
                <a:gd name="T1" fmla="*/ 10 h 10"/>
                <a:gd name="T2" fmla="*/ 40 w 46"/>
                <a:gd name="T3" fmla="*/ 10 h 10"/>
                <a:gd name="T4" fmla="*/ 40 w 46"/>
                <a:gd name="T5" fmla="*/ 0 h 10"/>
                <a:gd name="T6" fmla="*/ 6 w 46"/>
                <a:gd name="T7" fmla="*/ 0 h 10"/>
                <a:gd name="T8" fmla="*/ 6 w 4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">
                  <a:moveTo>
                    <a:pt x="6" y="10"/>
                  </a:moveTo>
                  <a:cubicBezTo>
                    <a:pt x="17" y="10"/>
                    <a:pt x="29" y="10"/>
                    <a:pt x="40" y="10"/>
                  </a:cubicBezTo>
                  <a:cubicBezTo>
                    <a:pt x="46" y="10"/>
                    <a:pt x="46" y="0"/>
                    <a:pt x="40" y="0"/>
                  </a:cubicBezTo>
                  <a:cubicBezTo>
                    <a:pt x="29" y="0"/>
                    <a:pt x="17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7265988" y="5964238"/>
              <a:ext cx="157163" cy="38100"/>
            </a:xfrm>
            <a:custGeom>
              <a:avLst/>
              <a:gdLst>
                <a:gd name="T0" fmla="*/ 6 w 37"/>
                <a:gd name="T1" fmla="*/ 9 h 9"/>
                <a:gd name="T2" fmla="*/ 31 w 37"/>
                <a:gd name="T3" fmla="*/ 9 h 9"/>
                <a:gd name="T4" fmla="*/ 31 w 37"/>
                <a:gd name="T5" fmla="*/ 0 h 9"/>
                <a:gd name="T6" fmla="*/ 6 w 37"/>
                <a:gd name="T7" fmla="*/ 0 h 9"/>
                <a:gd name="T8" fmla="*/ 6 w 3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6" y="9"/>
                  </a:moveTo>
                  <a:cubicBezTo>
                    <a:pt x="14" y="9"/>
                    <a:pt x="22" y="9"/>
                    <a:pt x="31" y="9"/>
                  </a:cubicBezTo>
                  <a:cubicBezTo>
                    <a:pt x="37" y="9"/>
                    <a:pt x="37" y="0"/>
                    <a:pt x="31" y="0"/>
                  </a:cubicBezTo>
                  <a:cubicBezTo>
                    <a:pt x="22" y="0"/>
                    <a:pt x="14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108576" y="5883275"/>
              <a:ext cx="250825" cy="38100"/>
            </a:xfrm>
            <a:custGeom>
              <a:avLst/>
              <a:gdLst>
                <a:gd name="T0" fmla="*/ 6 w 59"/>
                <a:gd name="T1" fmla="*/ 9 h 9"/>
                <a:gd name="T2" fmla="*/ 53 w 59"/>
                <a:gd name="T3" fmla="*/ 9 h 9"/>
                <a:gd name="T4" fmla="*/ 53 w 59"/>
                <a:gd name="T5" fmla="*/ 0 h 9"/>
                <a:gd name="T6" fmla="*/ 6 w 59"/>
                <a:gd name="T7" fmla="*/ 0 h 9"/>
                <a:gd name="T8" fmla="*/ 6 w 5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">
                  <a:moveTo>
                    <a:pt x="6" y="9"/>
                  </a:moveTo>
                  <a:cubicBezTo>
                    <a:pt x="22" y="9"/>
                    <a:pt x="38" y="9"/>
                    <a:pt x="53" y="9"/>
                  </a:cubicBezTo>
                  <a:cubicBezTo>
                    <a:pt x="59" y="9"/>
                    <a:pt x="59" y="0"/>
                    <a:pt x="53" y="0"/>
                  </a:cubicBezTo>
                  <a:cubicBezTo>
                    <a:pt x="38" y="0"/>
                    <a:pt x="2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2530476" y="5751513"/>
              <a:ext cx="369888" cy="39688"/>
            </a:xfrm>
            <a:custGeom>
              <a:avLst/>
              <a:gdLst>
                <a:gd name="T0" fmla="*/ 6 w 87"/>
                <a:gd name="T1" fmla="*/ 9 h 9"/>
                <a:gd name="T2" fmla="*/ 81 w 87"/>
                <a:gd name="T3" fmla="*/ 9 h 9"/>
                <a:gd name="T4" fmla="*/ 81 w 87"/>
                <a:gd name="T5" fmla="*/ 0 h 9"/>
                <a:gd name="T6" fmla="*/ 6 w 87"/>
                <a:gd name="T7" fmla="*/ 0 h 9"/>
                <a:gd name="T8" fmla="*/ 6 w 8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">
                  <a:moveTo>
                    <a:pt x="6" y="9"/>
                  </a:moveTo>
                  <a:cubicBezTo>
                    <a:pt x="31" y="9"/>
                    <a:pt x="56" y="9"/>
                    <a:pt x="81" y="9"/>
                  </a:cubicBezTo>
                  <a:cubicBezTo>
                    <a:pt x="87" y="9"/>
                    <a:pt x="87" y="0"/>
                    <a:pt x="81" y="0"/>
                  </a:cubicBezTo>
                  <a:cubicBezTo>
                    <a:pt x="56" y="0"/>
                    <a:pt x="31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9394826" y="5603875"/>
              <a:ext cx="274638" cy="42863"/>
            </a:xfrm>
            <a:custGeom>
              <a:avLst/>
              <a:gdLst>
                <a:gd name="T0" fmla="*/ 6 w 65"/>
                <a:gd name="T1" fmla="*/ 10 h 10"/>
                <a:gd name="T2" fmla="*/ 59 w 65"/>
                <a:gd name="T3" fmla="*/ 10 h 10"/>
                <a:gd name="T4" fmla="*/ 59 w 65"/>
                <a:gd name="T5" fmla="*/ 0 h 10"/>
                <a:gd name="T6" fmla="*/ 6 w 65"/>
                <a:gd name="T7" fmla="*/ 0 h 10"/>
                <a:gd name="T8" fmla="*/ 6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" y="10"/>
                  </a:moveTo>
                  <a:cubicBezTo>
                    <a:pt x="23" y="10"/>
                    <a:pt x="41" y="10"/>
                    <a:pt x="59" y="10"/>
                  </a:cubicBezTo>
                  <a:cubicBezTo>
                    <a:pt x="65" y="10"/>
                    <a:pt x="65" y="0"/>
                    <a:pt x="59" y="0"/>
                  </a:cubicBezTo>
                  <a:cubicBezTo>
                    <a:pt x="41" y="0"/>
                    <a:pt x="23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7194551" y="4343400"/>
              <a:ext cx="157163" cy="42863"/>
            </a:xfrm>
            <a:custGeom>
              <a:avLst/>
              <a:gdLst>
                <a:gd name="T0" fmla="*/ 6 w 37"/>
                <a:gd name="T1" fmla="*/ 10 h 10"/>
                <a:gd name="T2" fmla="*/ 31 w 37"/>
                <a:gd name="T3" fmla="*/ 10 h 10"/>
                <a:gd name="T4" fmla="*/ 31 w 37"/>
                <a:gd name="T5" fmla="*/ 0 h 10"/>
                <a:gd name="T6" fmla="*/ 6 w 37"/>
                <a:gd name="T7" fmla="*/ 0 h 10"/>
                <a:gd name="T8" fmla="*/ 6 w 3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6" y="10"/>
                  </a:moveTo>
                  <a:cubicBezTo>
                    <a:pt x="14" y="10"/>
                    <a:pt x="23" y="10"/>
                    <a:pt x="31" y="10"/>
                  </a:cubicBezTo>
                  <a:cubicBezTo>
                    <a:pt x="37" y="10"/>
                    <a:pt x="37" y="0"/>
                    <a:pt x="31" y="0"/>
                  </a:cubicBezTo>
                  <a:cubicBezTo>
                    <a:pt x="23" y="0"/>
                    <a:pt x="14" y="0"/>
                    <a:pt x="6" y="0"/>
                  </a:cubicBezTo>
                  <a:cubicBezTo>
                    <a:pt x="0" y="0"/>
                    <a:pt x="0" y="10"/>
                    <a:pt x="6" y="1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7562851" y="4335463"/>
              <a:ext cx="50800" cy="38100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12" y="9"/>
                    <a:pt x="12" y="0"/>
                    <a:pt x="6" y="0"/>
                  </a:cubicBezTo>
                  <a:cubicBezTo>
                    <a:pt x="0" y="0"/>
                    <a:pt x="0" y="9"/>
                    <a:pt x="6" y="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879851" y="4373563"/>
              <a:ext cx="152400" cy="147638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8 h 35"/>
                <a:gd name="T4" fmla="*/ 18 w 36"/>
                <a:gd name="T5" fmla="*/ 35 h 35"/>
                <a:gd name="T6" fmla="*/ 36 w 36"/>
                <a:gd name="T7" fmla="*/ 18 h 35"/>
                <a:gd name="T8" fmla="*/ 18 w 36"/>
                <a:gd name="T9" fmla="*/ 0 h 35"/>
                <a:gd name="T10" fmla="*/ 18 w 36"/>
                <a:gd name="T11" fmla="*/ 30 h 35"/>
                <a:gd name="T12" fmla="*/ 6 w 36"/>
                <a:gd name="T13" fmla="*/ 18 h 35"/>
                <a:gd name="T14" fmla="*/ 18 w 36"/>
                <a:gd name="T15" fmla="*/ 6 h 35"/>
                <a:gd name="T16" fmla="*/ 30 w 36"/>
                <a:gd name="T17" fmla="*/ 18 h 35"/>
                <a:gd name="T18" fmla="*/ 18 w 36"/>
                <a:gd name="T1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1" y="30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30" y="11"/>
                    <a:pt x="30" y="18"/>
                  </a:cubicBezTo>
                  <a:cubicBezTo>
                    <a:pt x="30" y="24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3"/>
            <p:cNvSpPr>
              <a:spLocks noEditPoints="1"/>
            </p:cNvSpPr>
            <p:nvPr/>
          </p:nvSpPr>
          <p:spPr bwMode="auto">
            <a:xfrm>
              <a:off x="5159376" y="4759325"/>
              <a:ext cx="147638" cy="1492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9 h 35"/>
                <a:gd name="T12" fmla="*/ 6 w 35"/>
                <a:gd name="T13" fmla="*/ 17 h 35"/>
                <a:gd name="T14" fmla="*/ 18 w 35"/>
                <a:gd name="T15" fmla="*/ 5 h 35"/>
                <a:gd name="T16" fmla="*/ 30 w 35"/>
                <a:gd name="T17" fmla="*/ 17 h 35"/>
                <a:gd name="T18" fmla="*/ 18 w 35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4" y="5"/>
                    <a:pt x="30" y="11"/>
                    <a:pt x="30" y="17"/>
                  </a:cubicBezTo>
                  <a:cubicBezTo>
                    <a:pt x="30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7826376" y="3460750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6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5" y="6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8724901" y="4721225"/>
              <a:ext cx="152400" cy="149225"/>
            </a:xfrm>
            <a:custGeom>
              <a:avLst/>
              <a:gdLst>
                <a:gd name="T0" fmla="*/ 18 w 36"/>
                <a:gd name="T1" fmla="*/ 0 h 35"/>
                <a:gd name="T2" fmla="*/ 0 w 36"/>
                <a:gd name="T3" fmla="*/ 17 h 35"/>
                <a:gd name="T4" fmla="*/ 18 w 36"/>
                <a:gd name="T5" fmla="*/ 35 h 35"/>
                <a:gd name="T6" fmla="*/ 36 w 36"/>
                <a:gd name="T7" fmla="*/ 17 h 35"/>
                <a:gd name="T8" fmla="*/ 18 w 36"/>
                <a:gd name="T9" fmla="*/ 0 h 35"/>
                <a:gd name="T10" fmla="*/ 18 w 36"/>
                <a:gd name="T11" fmla="*/ 29 h 35"/>
                <a:gd name="T12" fmla="*/ 6 w 36"/>
                <a:gd name="T13" fmla="*/ 17 h 35"/>
                <a:gd name="T14" fmla="*/ 18 w 36"/>
                <a:gd name="T15" fmla="*/ 5 h 35"/>
                <a:gd name="T16" fmla="*/ 30 w 36"/>
                <a:gd name="T17" fmla="*/ 17 h 35"/>
                <a:gd name="T18" fmla="*/ 18 w 36"/>
                <a:gd name="T1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7"/>
                  </a:cubicBezTo>
                  <a:cubicBezTo>
                    <a:pt x="6" y="11"/>
                    <a:pt x="11" y="5"/>
                    <a:pt x="18" y="5"/>
                  </a:cubicBezTo>
                  <a:cubicBezTo>
                    <a:pt x="25" y="5"/>
                    <a:pt x="30" y="11"/>
                    <a:pt x="30" y="17"/>
                  </a:cubicBezTo>
                  <a:cubicBezTo>
                    <a:pt x="30" y="24"/>
                    <a:pt x="25" y="29"/>
                    <a:pt x="18" y="29"/>
                  </a:cubicBezTo>
                  <a:close/>
                </a:path>
              </a:pathLst>
            </a:custGeom>
            <a:solidFill>
              <a:srgbClr val="BA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5" name="直接连接符 94"/>
          <p:cNvCxnSpPr/>
          <p:nvPr/>
        </p:nvCxnSpPr>
        <p:spPr>
          <a:xfrm flipV="1">
            <a:off x="3853991" y="3429000"/>
            <a:ext cx="1581774" cy="1021539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5684045" y="3417094"/>
            <a:ext cx="5345905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557838" y="3417094"/>
            <a:ext cx="42863" cy="0"/>
          </a:xfrm>
          <a:prstGeom prst="line">
            <a:avLst/>
          </a:prstGeom>
          <a:ln w="25400" cap="rnd">
            <a:solidFill>
              <a:srgbClr val="BAE0E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5855495" y="2565569"/>
            <a:ext cx="878682" cy="70118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Clr>
                <a:schemeClr val="accent1"/>
              </a:buClr>
            </a:pPr>
            <a:r>
              <a:rPr lang="en-US" altLang="zh-CN" sz="5400" dirty="0">
                <a:ln w="6350">
                  <a:noFill/>
                </a:ln>
                <a:solidFill>
                  <a:srgbClr val="BAE0E9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5400" dirty="0">
              <a:ln w="6350">
                <a:noFill/>
              </a:ln>
              <a:solidFill>
                <a:srgbClr val="BAE0E9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04" name="TextBox 44"/>
          <p:cNvSpPr txBox="1"/>
          <p:nvPr/>
        </p:nvSpPr>
        <p:spPr>
          <a:xfrm>
            <a:off x="6734177" y="2700717"/>
            <a:ext cx="4095748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2"/>
              </a:buClr>
              <a:buFont typeface="Wingdings" panose="05000000000000000000" pitchFamily="2" charset="2"/>
              <a:buChar char="l"/>
              <a:defRPr sz="140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 algn="ctr">
              <a:buClr>
                <a:schemeClr val="accent1"/>
              </a:buClr>
              <a:buNone/>
            </a:pPr>
            <a:r>
              <a:rPr lang="zh-CN" altLang="en-US" sz="2800" b="1" dirty="0">
                <a:solidFill>
                  <a:srgbClr val="BAE0E9"/>
                </a:solidFill>
              </a:rPr>
              <a:t>此处添加过渡页标题文本</a:t>
            </a:r>
          </a:p>
        </p:txBody>
      </p:sp>
      <p:sp>
        <p:nvSpPr>
          <p:cNvPr id="105" name="矩形 104"/>
          <p:cNvSpPr/>
          <p:nvPr/>
        </p:nvSpPr>
        <p:spPr>
          <a:xfrm>
            <a:off x="6734177" y="3674850"/>
            <a:ext cx="4095748" cy="48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93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1065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627717" y="2033059"/>
            <a:ext cx="0" cy="51011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6087533" y="2033059"/>
            <a:ext cx="0" cy="51011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9622367" y="2033059"/>
            <a:ext cx="0" cy="510117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937933" y="2414059"/>
            <a:ext cx="0" cy="474133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852333" y="3637493"/>
            <a:ext cx="0" cy="480484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802717" y="2414059"/>
            <a:ext cx="0" cy="474133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7372351" y="2414059"/>
            <a:ext cx="0" cy="474133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8293100" y="3637493"/>
            <a:ext cx="0" cy="480484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0928351" y="3637493"/>
            <a:ext cx="0" cy="480484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846667" y="2454276"/>
            <a:ext cx="1566333" cy="1564216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531533" y="2833159"/>
            <a:ext cx="806451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452285" y="2833159"/>
            <a:ext cx="806449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4398434" y="2833159"/>
            <a:ext cx="804333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982884" y="2833159"/>
            <a:ext cx="804333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7903634" y="2833159"/>
            <a:ext cx="808567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10524067" y="2833159"/>
            <a:ext cx="808567" cy="804333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323418" y="2469092"/>
            <a:ext cx="1530349" cy="1534584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8854018" y="2469092"/>
            <a:ext cx="1534583" cy="1534584"/>
          </a:xfrm>
          <a:prstGeom prst="ellipse">
            <a:avLst/>
          </a:prstGeom>
          <a:solidFill>
            <a:srgbClr val="BAE0E9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2310" name="Group 22"/>
          <p:cNvGrpSpPr/>
          <p:nvPr/>
        </p:nvGrpSpPr>
        <p:grpSpPr bwMode="auto">
          <a:xfrm>
            <a:off x="2791884" y="3049059"/>
            <a:ext cx="296333" cy="374651"/>
            <a:chOff x="0" y="0"/>
            <a:chExt cx="140" cy="177"/>
          </a:xfrm>
          <a:solidFill>
            <a:srgbClr val="091116"/>
          </a:solidFill>
        </p:grpSpPr>
        <p:sp>
          <p:nvSpPr>
            <p:cNvPr id="12311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12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313" name="Freeform 25"/>
          <p:cNvSpPr/>
          <p:nvPr/>
        </p:nvSpPr>
        <p:spPr bwMode="auto">
          <a:xfrm>
            <a:off x="3723217" y="3068110"/>
            <a:ext cx="279400" cy="33443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14" name="Freeform 26"/>
          <p:cNvSpPr>
            <a:spLocks noEditPoints="1"/>
          </p:cNvSpPr>
          <p:nvPr/>
        </p:nvSpPr>
        <p:spPr bwMode="auto">
          <a:xfrm>
            <a:off x="4618567" y="3008843"/>
            <a:ext cx="349251" cy="419100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15" name="Freeform 27"/>
          <p:cNvSpPr>
            <a:spLocks noEditPoints="1"/>
          </p:cNvSpPr>
          <p:nvPr/>
        </p:nvSpPr>
        <p:spPr bwMode="auto">
          <a:xfrm>
            <a:off x="9402234" y="2928410"/>
            <a:ext cx="436033" cy="615949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16" name="Freeform 28"/>
          <p:cNvSpPr>
            <a:spLocks noEditPoints="1"/>
          </p:cNvSpPr>
          <p:nvPr/>
        </p:nvSpPr>
        <p:spPr bwMode="auto">
          <a:xfrm>
            <a:off x="8098367" y="3008843"/>
            <a:ext cx="419100" cy="429683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17" name="Freeform 29"/>
          <p:cNvSpPr>
            <a:spLocks noEditPoints="1"/>
          </p:cNvSpPr>
          <p:nvPr/>
        </p:nvSpPr>
        <p:spPr bwMode="auto">
          <a:xfrm>
            <a:off x="7188201" y="3023660"/>
            <a:ext cx="395817" cy="395817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318" name="Freeform 30"/>
          <p:cNvSpPr>
            <a:spLocks noEditPoints="1"/>
          </p:cNvSpPr>
          <p:nvPr/>
        </p:nvSpPr>
        <p:spPr bwMode="auto">
          <a:xfrm>
            <a:off x="1282701" y="2894544"/>
            <a:ext cx="690033" cy="690033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09111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2319" name="Group 31"/>
          <p:cNvGrpSpPr/>
          <p:nvPr/>
        </p:nvGrpSpPr>
        <p:grpSpPr bwMode="auto">
          <a:xfrm>
            <a:off x="10723034" y="3034243"/>
            <a:ext cx="404284" cy="393700"/>
            <a:chOff x="0" y="0"/>
            <a:chExt cx="191" cy="186"/>
          </a:xfrm>
          <a:solidFill>
            <a:srgbClr val="091116"/>
          </a:solidFill>
        </p:grpSpPr>
        <p:sp>
          <p:nvSpPr>
            <p:cNvPr id="12320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21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306895" y="1605493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01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754011" y="1605493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05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9299428" y="1605493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08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523044" y="4302126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03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7970161" y="4302126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07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10596944" y="4302126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09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2610761" y="2035177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02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4475544" y="2035177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04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7051528" y="2035177"/>
            <a:ext cx="65434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</a:rPr>
              <a:t>TEXT 06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1102785" y="5022610"/>
            <a:ext cx="2880783" cy="10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solidFill>
                  <a:srgbClr val="BAE0E9"/>
                </a:solidFill>
              </a:rPr>
              <a:t>DESIGN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4654551" y="5022610"/>
            <a:ext cx="2880783" cy="10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solidFill>
                  <a:srgbClr val="BAE0E9"/>
                </a:solidFill>
              </a:rPr>
              <a:t>MARKETING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8235951" y="5022610"/>
            <a:ext cx="2880783" cy="10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solidFill>
                  <a:srgbClr val="BAE0E9"/>
                </a:solidFill>
              </a:rPr>
              <a:t>SALES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/>
              </a:solidFill>
            </a:endParaRPr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4271433" y="5060709"/>
            <a:ext cx="0" cy="958851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7844367" y="5060709"/>
            <a:ext cx="0" cy="958851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2336" name="Group 48"/>
          <p:cNvGrpSpPr/>
          <p:nvPr/>
        </p:nvGrpSpPr>
        <p:grpSpPr bwMode="auto">
          <a:xfrm>
            <a:off x="5890685" y="2890310"/>
            <a:ext cx="408516" cy="690033"/>
            <a:chOff x="0" y="0"/>
            <a:chExt cx="193" cy="326"/>
          </a:xfrm>
          <a:solidFill>
            <a:srgbClr val="091116"/>
          </a:solidFill>
        </p:grpSpPr>
        <p:sp>
          <p:nvSpPr>
            <p:cNvPr id="1233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38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39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0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1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2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3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4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5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346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333375" y="322397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zh-CN" altLang="en-US" sz="2000" kern="0" dirty="0">
                <a:solidFill>
                  <a:srgbClr val="BAE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000" kern="0" dirty="0">
              <a:solidFill>
                <a:srgbClr val="BAE0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333375" y="684659"/>
            <a:ext cx="2595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7930">
              <a:defRPr/>
            </a:pPr>
            <a:r>
              <a:rPr lang="en-US" altLang="zh-CN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Microsoft Office PowerPoint</Application>
  <PresentationFormat>宽屏</PresentationFormat>
  <Paragraphs>207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微软雅黑</vt:lpstr>
      <vt:lpstr>微软雅黑 Light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2017-04-17T03:29:00Z</dcterms:created>
  <dcterms:modified xsi:type="dcterms:W3CDTF">2021-01-05T23:16:35Z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